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4" r:id="rId1"/>
  </p:sldMasterIdLst>
  <p:notesMasterIdLst>
    <p:notesMasterId r:id="rId47"/>
  </p:notesMasterIdLst>
  <p:sldIdLst>
    <p:sldId id="367" r:id="rId2"/>
    <p:sldId id="257" r:id="rId3"/>
    <p:sldId id="358" r:id="rId4"/>
    <p:sldId id="357" r:id="rId5"/>
    <p:sldId id="287"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61" r:id="rId19"/>
    <p:sldId id="314" r:id="rId20"/>
    <p:sldId id="315" r:id="rId21"/>
    <p:sldId id="359" r:id="rId22"/>
    <p:sldId id="319" r:id="rId23"/>
    <p:sldId id="320" r:id="rId24"/>
    <p:sldId id="321" r:id="rId25"/>
    <p:sldId id="322" r:id="rId26"/>
    <p:sldId id="368" r:id="rId27"/>
    <p:sldId id="323" r:id="rId28"/>
    <p:sldId id="369" r:id="rId29"/>
    <p:sldId id="324" r:id="rId30"/>
    <p:sldId id="325" r:id="rId31"/>
    <p:sldId id="326" r:id="rId32"/>
    <p:sldId id="327" r:id="rId33"/>
    <p:sldId id="370" r:id="rId34"/>
    <p:sldId id="372" r:id="rId35"/>
    <p:sldId id="373" r:id="rId36"/>
    <p:sldId id="374" r:id="rId37"/>
    <p:sldId id="375" r:id="rId38"/>
    <p:sldId id="376" r:id="rId39"/>
    <p:sldId id="377" r:id="rId40"/>
    <p:sldId id="378" r:id="rId41"/>
    <p:sldId id="379" r:id="rId42"/>
    <p:sldId id="380" r:id="rId43"/>
    <p:sldId id="381" r:id="rId44"/>
    <p:sldId id="382" r:id="rId45"/>
    <p:sldId id="371"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99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2E0BEB-F1BC-434A-8102-FFDB4C56BD5F}" type="doc">
      <dgm:prSet loTypeId="urn:microsoft.com/office/officeart/2005/8/layout/radial1" loCatId="relationship" qsTypeId="urn:microsoft.com/office/officeart/2005/8/quickstyle/simple3" qsCatId="simple" csTypeId="urn:microsoft.com/office/officeart/2005/8/colors/accent3_2" csCatId="accent3" phldr="1"/>
      <dgm:spPr/>
    </dgm:pt>
    <dgm:pt modelId="{5985F85E-EC1B-444B-A504-626B3A62782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AUGUSTO COMTE</a:t>
          </a:r>
          <a:r>
            <a:rPr kumimoji="0" lang="es-ES_tradnl" b="0" i="0" u="none" strike="noStrike" cap="none" normalizeH="0" baseline="0" dirty="0" smtClean="0">
              <a:ln/>
              <a:effectLst/>
              <a:latin typeface="Arial" charset="0"/>
            </a:rPr>
            <a:t> </a:t>
          </a:r>
        </a:p>
      </dgm:t>
    </dgm:pt>
    <dgm:pt modelId="{7AA8733E-092F-4FE2-A6AE-8BE9AADBE207}" type="parTrans" cxnId="{89A15C8F-C5CA-4C8C-A2CB-F1DD68D86E12}">
      <dgm:prSet/>
      <dgm:spPr/>
      <dgm:t>
        <a:bodyPr/>
        <a:lstStyle/>
        <a:p>
          <a:endParaRPr lang="es-MX"/>
        </a:p>
      </dgm:t>
    </dgm:pt>
    <dgm:pt modelId="{0E967AF7-5DC5-4B39-B7C3-1EE77BE8CBBB}" type="sibTrans" cxnId="{89A15C8F-C5CA-4C8C-A2CB-F1DD68D86E12}">
      <dgm:prSet/>
      <dgm:spPr/>
      <dgm:t>
        <a:bodyPr/>
        <a:lstStyle/>
        <a:p>
          <a:endParaRPr lang="es-MX"/>
        </a:p>
      </dgm:t>
    </dgm:pt>
    <dgm:pt modelId="{BF8374E2-BFCF-4742-AFE4-7CD99AC49A3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dirty="0" smtClean="0">
              <a:ln/>
              <a:effectLst/>
              <a:latin typeface="Arial" charset="0"/>
            </a:rPr>
            <a:t>División de la sociología: estática y dinámica</a:t>
          </a:r>
        </a:p>
      </dgm:t>
    </dgm:pt>
    <dgm:pt modelId="{8CA5D283-485A-4B0E-8C56-44114FF16EA9}" type="parTrans" cxnId="{B9B21C3C-7B27-450C-9178-998D8D920546}">
      <dgm:prSet/>
      <dgm:spPr/>
      <dgm:t>
        <a:bodyPr/>
        <a:lstStyle/>
        <a:p>
          <a:endParaRPr lang="es-MX"/>
        </a:p>
      </dgm:t>
    </dgm:pt>
    <dgm:pt modelId="{DC749C30-8577-4B1B-8C77-5EA267F5B3A4}" type="sibTrans" cxnId="{B9B21C3C-7B27-450C-9178-998D8D920546}">
      <dgm:prSet/>
      <dgm:spPr/>
      <dgm:t>
        <a:bodyPr/>
        <a:lstStyle/>
        <a:p>
          <a:endParaRPr lang="es-MX"/>
        </a:p>
      </dgm:t>
    </dgm:pt>
    <dgm:pt modelId="{43D55C5F-FF57-475F-BA71-D860C8CF6B1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dirty="0" smtClean="0">
              <a:ln/>
              <a:effectLst/>
              <a:latin typeface="Arial" charset="0"/>
            </a:rPr>
            <a:t>Ley de  los tres estadios </a:t>
          </a:r>
        </a:p>
      </dgm:t>
    </dgm:pt>
    <dgm:pt modelId="{B071A878-4E85-4B2F-AC61-21EA5BD4D694}" type="parTrans" cxnId="{C5F027D5-7A18-4507-973B-29B606C3F493}">
      <dgm:prSet/>
      <dgm:spPr/>
      <dgm:t>
        <a:bodyPr/>
        <a:lstStyle/>
        <a:p>
          <a:endParaRPr lang="es-MX"/>
        </a:p>
      </dgm:t>
    </dgm:pt>
    <dgm:pt modelId="{B02851BB-D0F1-4FE2-9B7E-EF377B7F44A4}" type="sibTrans" cxnId="{C5F027D5-7A18-4507-973B-29B606C3F493}">
      <dgm:prSet/>
      <dgm:spPr/>
      <dgm:t>
        <a:bodyPr/>
        <a:lstStyle/>
        <a:p>
          <a:endParaRPr lang="es-MX"/>
        </a:p>
      </dgm:t>
    </dgm:pt>
    <dgm:pt modelId="{6B889CFC-82AF-4B52-9BF8-58D4FC3B555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0" i="0" u="none" strike="noStrike" cap="none" normalizeH="0" baseline="0" dirty="0" smtClean="0">
              <a:ln/>
              <a:effectLst/>
              <a:latin typeface="Arial" charset="0"/>
            </a:rPr>
            <a:t>Clasificación de las ciencias</a:t>
          </a:r>
        </a:p>
      </dgm:t>
    </dgm:pt>
    <dgm:pt modelId="{B155188E-2830-4492-BD24-2A921070E2E7}" type="parTrans" cxnId="{B82C70A1-B12A-4A04-9DC0-DE63488C5E6D}">
      <dgm:prSet/>
      <dgm:spPr/>
      <dgm:t>
        <a:bodyPr/>
        <a:lstStyle/>
        <a:p>
          <a:endParaRPr lang="es-MX"/>
        </a:p>
      </dgm:t>
    </dgm:pt>
    <dgm:pt modelId="{57F3217A-583B-4EB2-B073-03B5D8440CD8}" type="sibTrans" cxnId="{B82C70A1-B12A-4A04-9DC0-DE63488C5E6D}">
      <dgm:prSet/>
      <dgm:spPr/>
      <dgm:t>
        <a:bodyPr/>
        <a:lstStyle/>
        <a:p>
          <a:endParaRPr lang="es-MX"/>
        </a:p>
      </dgm:t>
    </dgm:pt>
    <dgm:pt modelId="{740D7B50-BACA-4E18-934C-04F30CC575FC}" type="pres">
      <dgm:prSet presAssocID="{6B2E0BEB-F1BC-434A-8102-FFDB4C56BD5F}" presName="cycle" presStyleCnt="0">
        <dgm:presLayoutVars>
          <dgm:chMax val="1"/>
          <dgm:dir/>
          <dgm:animLvl val="ctr"/>
          <dgm:resizeHandles val="exact"/>
        </dgm:presLayoutVars>
      </dgm:prSet>
      <dgm:spPr/>
    </dgm:pt>
    <dgm:pt modelId="{BBC12AAF-98A7-42DE-A717-DB88A4FF0EC1}" type="pres">
      <dgm:prSet presAssocID="{5985F85E-EC1B-444B-A504-626B3A62782E}" presName="centerShape" presStyleLbl="node0" presStyleIdx="0" presStyleCnt="1" custScaleX="287708" custLinFactNeighborX="-2690" custLinFactNeighborY="-8369"/>
      <dgm:spPr/>
      <dgm:t>
        <a:bodyPr/>
        <a:lstStyle/>
        <a:p>
          <a:endParaRPr lang="es-MX"/>
        </a:p>
      </dgm:t>
    </dgm:pt>
    <dgm:pt modelId="{9E59962E-AD16-4EC2-9F8B-A30B5ED36B19}" type="pres">
      <dgm:prSet presAssocID="{8CA5D283-485A-4B0E-8C56-44114FF16EA9}" presName="Name9" presStyleLbl="parChTrans1D2" presStyleIdx="0" presStyleCnt="3"/>
      <dgm:spPr/>
      <dgm:t>
        <a:bodyPr/>
        <a:lstStyle/>
        <a:p>
          <a:endParaRPr lang="es-MX"/>
        </a:p>
      </dgm:t>
    </dgm:pt>
    <dgm:pt modelId="{B3B7BEA8-63DC-444B-8CC0-2BA7945124A8}" type="pres">
      <dgm:prSet presAssocID="{8CA5D283-485A-4B0E-8C56-44114FF16EA9}" presName="connTx" presStyleLbl="parChTrans1D2" presStyleIdx="0" presStyleCnt="3"/>
      <dgm:spPr/>
      <dgm:t>
        <a:bodyPr/>
        <a:lstStyle/>
        <a:p>
          <a:endParaRPr lang="es-MX"/>
        </a:p>
      </dgm:t>
    </dgm:pt>
    <dgm:pt modelId="{F40CC7CC-11DD-43E5-93FF-857AA005C6F3}" type="pres">
      <dgm:prSet presAssocID="{BF8374E2-BFCF-4742-AFE4-7CD99AC49A30}" presName="node" presStyleLbl="node1" presStyleIdx="0" presStyleCnt="3" custScaleX="171757">
        <dgm:presLayoutVars>
          <dgm:bulletEnabled val="1"/>
        </dgm:presLayoutVars>
      </dgm:prSet>
      <dgm:spPr/>
      <dgm:t>
        <a:bodyPr/>
        <a:lstStyle/>
        <a:p>
          <a:endParaRPr lang="es-MX"/>
        </a:p>
      </dgm:t>
    </dgm:pt>
    <dgm:pt modelId="{DE5EB0B4-2D79-457D-8BD6-76DA444999B6}" type="pres">
      <dgm:prSet presAssocID="{B071A878-4E85-4B2F-AC61-21EA5BD4D694}" presName="Name9" presStyleLbl="parChTrans1D2" presStyleIdx="1" presStyleCnt="3"/>
      <dgm:spPr/>
      <dgm:t>
        <a:bodyPr/>
        <a:lstStyle/>
        <a:p>
          <a:endParaRPr lang="es-MX"/>
        </a:p>
      </dgm:t>
    </dgm:pt>
    <dgm:pt modelId="{75B630D4-DD70-4D9A-A9C0-A5E39F1ABDB8}" type="pres">
      <dgm:prSet presAssocID="{B071A878-4E85-4B2F-AC61-21EA5BD4D694}" presName="connTx" presStyleLbl="parChTrans1D2" presStyleIdx="1" presStyleCnt="3"/>
      <dgm:spPr/>
      <dgm:t>
        <a:bodyPr/>
        <a:lstStyle/>
        <a:p>
          <a:endParaRPr lang="es-MX"/>
        </a:p>
      </dgm:t>
    </dgm:pt>
    <dgm:pt modelId="{0DA0F9CF-AAD6-4A87-8379-3D17822EF641}" type="pres">
      <dgm:prSet presAssocID="{43D55C5F-FF57-475F-BA71-D860C8CF6B13}" presName="node" presStyleLbl="node1" presStyleIdx="1" presStyleCnt="3" custScaleX="136850" custScaleY="83293" custRadScaleRad="123591" custRadScaleInc="-4928">
        <dgm:presLayoutVars>
          <dgm:bulletEnabled val="1"/>
        </dgm:presLayoutVars>
      </dgm:prSet>
      <dgm:spPr/>
      <dgm:t>
        <a:bodyPr/>
        <a:lstStyle/>
        <a:p>
          <a:endParaRPr lang="es-MX"/>
        </a:p>
      </dgm:t>
    </dgm:pt>
    <dgm:pt modelId="{7D3B71D7-5D29-468B-8478-9EF1EEAD6533}" type="pres">
      <dgm:prSet presAssocID="{B155188E-2830-4492-BD24-2A921070E2E7}" presName="Name9" presStyleLbl="parChTrans1D2" presStyleIdx="2" presStyleCnt="3"/>
      <dgm:spPr/>
      <dgm:t>
        <a:bodyPr/>
        <a:lstStyle/>
        <a:p>
          <a:endParaRPr lang="es-MX"/>
        </a:p>
      </dgm:t>
    </dgm:pt>
    <dgm:pt modelId="{36A6C800-D7BC-4986-98F5-5BB0B9FBA832}" type="pres">
      <dgm:prSet presAssocID="{B155188E-2830-4492-BD24-2A921070E2E7}" presName="connTx" presStyleLbl="parChTrans1D2" presStyleIdx="2" presStyleCnt="3"/>
      <dgm:spPr/>
      <dgm:t>
        <a:bodyPr/>
        <a:lstStyle/>
        <a:p>
          <a:endParaRPr lang="es-MX"/>
        </a:p>
      </dgm:t>
    </dgm:pt>
    <dgm:pt modelId="{CFD1A3FF-90DA-4444-98F2-239E7E0D37C4}" type="pres">
      <dgm:prSet presAssocID="{6B889CFC-82AF-4B52-9BF8-58D4FC3B5558}" presName="node" presStyleLbl="node1" presStyleIdx="2" presStyleCnt="3" custScaleX="148137" custScaleY="75920" custRadScaleRad="148563" custRadScaleInc="10278">
        <dgm:presLayoutVars>
          <dgm:bulletEnabled val="1"/>
        </dgm:presLayoutVars>
      </dgm:prSet>
      <dgm:spPr/>
      <dgm:t>
        <a:bodyPr/>
        <a:lstStyle/>
        <a:p>
          <a:endParaRPr lang="es-MX"/>
        </a:p>
      </dgm:t>
    </dgm:pt>
  </dgm:ptLst>
  <dgm:cxnLst>
    <dgm:cxn modelId="{1409D9B2-96CA-49EB-8307-844053060B1F}" type="presOf" srcId="{BF8374E2-BFCF-4742-AFE4-7CD99AC49A30}" destId="{F40CC7CC-11DD-43E5-93FF-857AA005C6F3}" srcOrd="0" destOrd="0" presId="urn:microsoft.com/office/officeart/2005/8/layout/radial1"/>
    <dgm:cxn modelId="{B9B21C3C-7B27-450C-9178-998D8D920546}" srcId="{5985F85E-EC1B-444B-A504-626B3A62782E}" destId="{BF8374E2-BFCF-4742-AFE4-7CD99AC49A30}" srcOrd="0" destOrd="0" parTransId="{8CA5D283-485A-4B0E-8C56-44114FF16EA9}" sibTransId="{DC749C30-8577-4B1B-8C77-5EA267F5B3A4}"/>
    <dgm:cxn modelId="{3F2B2DB1-89B8-421F-B8F0-E1C94CD12F98}" type="presOf" srcId="{B155188E-2830-4492-BD24-2A921070E2E7}" destId="{36A6C800-D7BC-4986-98F5-5BB0B9FBA832}" srcOrd="1" destOrd="0" presId="urn:microsoft.com/office/officeart/2005/8/layout/radial1"/>
    <dgm:cxn modelId="{A5A3671E-6A5F-4E05-9253-014613A38406}" type="presOf" srcId="{8CA5D283-485A-4B0E-8C56-44114FF16EA9}" destId="{9E59962E-AD16-4EC2-9F8B-A30B5ED36B19}" srcOrd="0" destOrd="0" presId="urn:microsoft.com/office/officeart/2005/8/layout/radial1"/>
    <dgm:cxn modelId="{4CDCB1B8-A757-4514-BDCA-F14609604A24}" type="presOf" srcId="{6B889CFC-82AF-4B52-9BF8-58D4FC3B5558}" destId="{CFD1A3FF-90DA-4444-98F2-239E7E0D37C4}" srcOrd="0" destOrd="0" presId="urn:microsoft.com/office/officeart/2005/8/layout/radial1"/>
    <dgm:cxn modelId="{B82C70A1-B12A-4A04-9DC0-DE63488C5E6D}" srcId="{5985F85E-EC1B-444B-A504-626B3A62782E}" destId="{6B889CFC-82AF-4B52-9BF8-58D4FC3B5558}" srcOrd="2" destOrd="0" parTransId="{B155188E-2830-4492-BD24-2A921070E2E7}" sibTransId="{57F3217A-583B-4EB2-B073-03B5D8440CD8}"/>
    <dgm:cxn modelId="{6AAB76CF-1FCA-4692-871B-E4AA299AB182}" type="presOf" srcId="{5985F85E-EC1B-444B-A504-626B3A62782E}" destId="{BBC12AAF-98A7-42DE-A717-DB88A4FF0EC1}" srcOrd="0" destOrd="0" presId="urn:microsoft.com/office/officeart/2005/8/layout/radial1"/>
    <dgm:cxn modelId="{89A15C8F-C5CA-4C8C-A2CB-F1DD68D86E12}" srcId="{6B2E0BEB-F1BC-434A-8102-FFDB4C56BD5F}" destId="{5985F85E-EC1B-444B-A504-626B3A62782E}" srcOrd="0" destOrd="0" parTransId="{7AA8733E-092F-4FE2-A6AE-8BE9AADBE207}" sibTransId="{0E967AF7-5DC5-4B39-B7C3-1EE77BE8CBBB}"/>
    <dgm:cxn modelId="{B857628F-4C36-435A-964C-40B608D9ECF7}" type="presOf" srcId="{8CA5D283-485A-4B0E-8C56-44114FF16EA9}" destId="{B3B7BEA8-63DC-444B-8CC0-2BA7945124A8}" srcOrd="1" destOrd="0" presId="urn:microsoft.com/office/officeart/2005/8/layout/radial1"/>
    <dgm:cxn modelId="{CC03A381-EEF9-4BB9-9163-308A8FCF0D13}" type="presOf" srcId="{6B2E0BEB-F1BC-434A-8102-FFDB4C56BD5F}" destId="{740D7B50-BACA-4E18-934C-04F30CC575FC}" srcOrd="0" destOrd="0" presId="urn:microsoft.com/office/officeart/2005/8/layout/radial1"/>
    <dgm:cxn modelId="{2D33F1F2-3AC1-4332-8B60-82D8C8A36AFC}" type="presOf" srcId="{B071A878-4E85-4B2F-AC61-21EA5BD4D694}" destId="{75B630D4-DD70-4D9A-A9C0-A5E39F1ABDB8}" srcOrd="1" destOrd="0" presId="urn:microsoft.com/office/officeart/2005/8/layout/radial1"/>
    <dgm:cxn modelId="{63601BC4-59B5-4C3A-AF2C-72E902A4ECBD}" type="presOf" srcId="{43D55C5F-FF57-475F-BA71-D860C8CF6B13}" destId="{0DA0F9CF-AAD6-4A87-8379-3D17822EF641}" srcOrd="0" destOrd="0" presId="urn:microsoft.com/office/officeart/2005/8/layout/radial1"/>
    <dgm:cxn modelId="{C5F027D5-7A18-4507-973B-29B606C3F493}" srcId="{5985F85E-EC1B-444B-A504-626B3A62782E}" destId="{43D55C5F-FF57-475F-BA71-D860C8CF6B13}" srcOrd="1" destOrd="0" parTransId="{B071A878-4E85-4B2F-AC61-21EA5BD4D694}" sibTransId="{B02851BB-D0F1-4FE2-9B7E-EF377B7F44A4}"/>
    <dgm:cxn modelId="{A9809AC5-9C73-4B8A-A50A-5F3E066CDBBF}" type="presOf" srcId="{B155188E-2830-4492-BD24-2A921070E2E7}" destId="{7D3B71D7-5D29-468B-8478-9EF1EEAD6533}" srcOrd="0" destOrd="0" presId="urn:microsoft.com/office/officeart/2005/8/layout/radial1"/>
    <dgm:cxn modelId="{3CC46165-8BC3-41EB-900C-DE64F6A83846}" type="presOf" srcId="{B071A878-4E85-4B2F-AC61-21EA5BD4D694}" destId="{DE5EB0B4-2D79-457D-8BD6-76DA444999B6}" srcOrd="0" destOrd="0" presId="urn:microsoft.com/office/officeart/2005/8/layout/radial1"/>
    <dgm:cxn modelId="{8ABC1079-3112-4BE5-883C-8C655A097203}" type="presParOf" srcId="{740D7B50-BACA-4E18-934C-04F30CC575FC}" destId="{BBC12AAF-98A7-42DE-A717-DB88A4FF0EC1}" srcOrd="0" destOrd="0" presId="urn:microsoft.com/office/officeart/2005/8/layout/radial1"/>
    <dgm:cxn modelId="{795A5320-A1E3-45ED-8E98-F54EEE867FF1}" type="presParOf" srcId="{740D7B50-BACA-4E18-934C-04F30CC575FC}" destId="{9E59962E-AD16-4EC2-9F8B-A30B5ED36B19}" srcOrd="1" destOrd="0" presId="urn:microsoft.com/office/officeart/2005/8/layout/radial1"/>
    <dgm:cxn modelId="{2127143F-53B3-48A2-8598-D4AD413AFAE6}" type="presParOf" srcId="{9E59962E-AD16-4EC2-9F8B-A30B5ED36B19}" destId="{B3B7BEA8-63DC-444B-8CC0-2BA7945124A8}" srcOrd="0" destOrd="0" presId="urn:microsoft.com/office/officeart/2005/8/layout/radial1"/>
    <dgm:cxn modelId="{8F856305-CC99-428F-A6A3-DF6DF3919AD9}" type="presParOf" srcId="{740D7B50-BACA-4E18-934C-04F30CC575FC}" destId="{F40CC7CC-11DD-43E5-93FF-857AA005C6F3}" srcOrd="2" destOrd="0" presId="urn:microsoft.com/office/officeart/2005/8/layout/radial1"/>
    <dgm:cxn modelId="{C5B35170-AC4C-45B6-BE5D-8CA461DB1DFB}" type="presParOf" srcId="{740D7B50-BACA-4E18-934C-04F30CC575FC}" destId="{DE5EB0B4-2D79-457D-8BD6-76DA444999B6}" srcOrd="3" destOrd="0" presId="urn:microsoft.com/office/officeart/2005/8/layout/radial1"/>
    <dgm:cxn modelId="{BBC204DD-6A5A-4600-9B9D-AB5E5ACAFEA3}" type="presParOf" srcId="{DE5EB0B4-2D79-457D-8BD6-76DA444999B6}" destId="{75B630D4-DD70-4D9A-A9C0-A5E39F1ABDB8}" srcOrd="0" destOrd="0" presId="urn:microsoft.com/office/officeart/2005/8/layout/radial1"/>
    <dgm:cxn modelId="{49511256-8B69-4F05-8BFB-250A16F40AAD}" type="presParOf" srcId="{740D7B50-BACA-4E18-934C-04F30CC575FC}" destId="{0DA0F9CF-AAD6-4A87-8379-3D17822EF641}" srcOrd="4" destOrd="0" presId="urn:microsoft.com/office/officeart/2005/8/layout/radial1"/>
    <dgm:cxn modelId="{DC823BE6-6126-4F60-BE2C-36D4B94EEEBE}" type="presParOf" srcId="{740D7B50-BACA-4E18-934C-04F30CC575FC}" destId="{7D3B71D7-5D29-468B-8478-9EF1EEAD6533}" srcOrd="5" destOrd="0" presId="urn:microsoft.com/office/officeart/2005/8/layout/radial1"/>
    <dgm:cxn modelId="{3A472A08-2188-4AC4-BD7E-5AB83F6D6FD1}" type="presParOf" srcId="{7D3B71D7-5D29-468B-8478-9EF1EEAD6533}" destId="{36A6C800-D7BC-4986-98F5-5BB0B9FBA832}" srcOrd="0" destOrd="0" presId="urn:microsoft.com/office/officeart/2005/8/layout/radial1"/>
    <dgm:cxn modelId="{23FB442F-6146-435D-B379-548C6CF73338}" type="presParOf" srcId="{740D7B50-BACA-4E18-934C-04F30CC575FC}" destId="{CFD1A3FF-90DA-4444-98F2-239E7E0D37C4}"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8CA06A-E88D-42AA-A828-993E397CBA49}" type="doc">
      <dgm:prSet loTypeId="urn:microsoft.com/office/officeart/2005/8/layout/orgChart1" loCatId="hierarchy" qsTypeId="urn:microsoft.com/office/officeart/2005/8/quickstyle/simple1" qsCatId="simple" csTypeId="urn:microsoft.com/office/officeart/2005/8/colors/colorful3" csCatId="colorful" phldr="1"/>
      <dgm:spPr/>
    </dgm:pt>
    <dgm:pt modelId="{A8A0FB78-7AE9-4916-98EA-5879CCB682BF}">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800" b="1" i="0" u="none" strike="noStrike" cap="none" normalizeH="0" baseline="0" dirty="0" smtClean="0">
              <a:ln/>
              <a:effectLst/>
              <a:latin typeface="Arial" charset="0"/>
            </a:rPr>
            <a:t>FUNCIONALISMO -ESTRUCTURALISMO</a:t>
          </a:r>
        </a:p>
      </dgm:t>
    </dgm:pt>
    <dgm:pt modelId="{5F35BCB1-8439-4497-B079-3DE520ABFD6F}" type="parTrans" cxnId="{66FC47A0-8943-452E-B50A-09561EAF4F02}">
      <dgm:prSet/>
      <dgm:spPr/>
      <dgm:t>
        <a:bodyPr/>
        <a:lstStyle/>
        <a:p>
          <a:endParaRPr lang="es-MX"/>
        </a:p>
      </dgm:t>
    </dgm:pt>
    <dgm:pt modelId="{206B99C4-A4B3-443B-BCEA-CCB5119D0CE6}" type="sibTrans" cxnId="{66FC47A0-8943-452E-B50A-09561EAF4F02}">
      <dgm:prSet/>
      <dgm:spPr/>
      <dgm:t>
        <a:bodyPr/>
        <a:lstStyle/>
        <a:p>
          <a:endParaRPr lang="es-MX"/>
        </a:p>
      </dgm:t>
    </dgm:pt>
    <dgm:pt modelId="{8B84C2E7-47D7-4555-9AF9-BD63D53B9B0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Las reglas del método sociológico</a:t>
          </a:r>
        </a:p>
      </dgm:t>
    </dgm:pt>
    <dgm:pt modelId="{D523A420-1BE3-47E5-8FCA-0CB484E2BA51}" type="parTrans" cxnId="{22F6519C-8376-4170-A0DA-271CB66B00DE}">
      <dgm:prSet/>
      <dgm:spPr/>
      <dgm:t>
        <a:bodyPr/>
        <a:lstStyle/>
        <a:p>
          <a:endParaRPr lang="es-MX"/>
        </a:p>
      </dgm:t>
    </dgm:pt>
    <dgm:pt modelId="{D32A6CE9-72AC-4C4F-AF2B-D93EF9841C32}" type="sibTrans" cxnId="{22F6519C-8376-4170-A0DA-271CB66B00DE}">
      <dgm:prSet/>
      <dgm:spPr/>
      <dgm:t>
        <a:bodyPr/>
        <a:lstStyle/>
        <a:p>
          <a:endParaRPr lang="es-MX"/>
        </a:p>
      </dgm:t>
    </dgm:pt>
    <dgm:pt modelId="{DD69ABD6-A94B-4D6C-ADA1-22C5265AC41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Hechos e instituciones sociales</a:t>
          </a:r>
        </a:p>
      </dgm:t>
    </dgm:pt>
    <dgm:pt modelId="{92A9FF42-AF71-4022-B1C7-DC137A5359CE}" type="parTrans" cxnId="{4B0AB7D3-91E2-4C1D-8D23-120764B359E9}">
      <dgm:prSet/>
      <dgm:spPr/>
      <dgm:t>
        <a:bodyPr/>
        <a:lstStyle/>
        <a:p>
          <a:endParaRPr lang="es-MX"/>
        </a:p>
      </dgm:t>
    </dgm:pt>
    <dgm:pt modelId="{8A017923-9DB1-4280-8222-389BFA27338B}" type="sibTrans" cxnId="{4B0AB7D3-91E2-4C1D-8D23-120764B359E9}">
      <dgm:prSet/>
      <dgm:spPr/>
      <dgm:t>
        <a:bodyPr/>
        <a:lstStyle/>
        <a:p>
          <a:endParaRPr lang="es-MX"/>
        </a:p>
      </dgm:t>
    </dgm:pt>
    <dgm:pt modelId="{032FE034-2497-4908-851D-446FA2D09E2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Solidaridad social</a:t>
          </a:r>
        </a:p>
      </dgm:t>
    </dgm:pt>
    <dgm:pt modelId="{5926F8F7-981E-4D7C-A165-433CFD64A306}" type="parTrans" cxnId="{ED05DC14-B3F0-46C2-B1DC-C8B01BBD3B9E}">
      <dgm:prSet/>
      <dgm:spPr/>
      <dgm:t>
        <a:bodyPr/>
        <a:lstStyle/>
        <a:p>
          <a:endParaRPr lang="es-MX"/>
        </a:p>
      </dgm:t>
    </dgm:pt>
    <dgm:pt modelId="{3C048753-69E3-41D3-BADF-EC752F6330B7}" type="sibTrans" cxnId="{ED05DC14-B3F0-46C2-B1DC-C8B01BBD3B9E}">
      <dgm:prSet/>
      <dgm:spPr/>
      <dgm:t>
        <a:bodyPr/>
        <a:lstStyle/>
        <a:p>
          <a:endParaRPr lang="es-MX"/>
        </a:p>
      </dgm:t>
    </dgm:pt>
    <dgm:pt modelId="{F3B174D5-CDDD-49CB-9EE1-DA9F6E7FD85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Estructural - funcionalismo</a:t>
          </a:r>
        </a:p>
      </dgm:t>
    </dgm:pt>
    <dgm:pt modelId="{5FD94757-FF67-4C1B-B4AB-8C8FDBFDBE6A}" type="parTrans" cxnId="{1B6E419D-09E6-4A20-A915-86B5ACE46B8E}">
      <dgm:prSet/>
      <dgm:spPr/>
      <dgm:t>
        <a:bodyPr/>
        <a:lstStyle/>
        <a:p>
          <a:endParaRPr lang="es-MX"/>
        </a:p>
      </dgm:t>
    </dgm:pt>
    <dgm:pt modelId="{2A3DD980-617C-4DFC-BD53-AEA0BA1740D9}" type="sibTrans" cxnId="{1B6E419D-09E6-4A20-A915-86B5ACE46B8E}">
      <dgm:prSet/>
      <dgm:spPr/>
      <dgm:t>
        <a:bodyPr/>
        <a:lstStyle/>
        <a:p>
          <a:endParaRPr lang="es-MX"/>
        </a:p>
      </dgm:t>
    </dgm:pt>
    <dgm:pt modelId="{0E5AD324-25F8-4312-9927-8AA8848F57A9}" type="pres">
      <dgm:prSet presAssocID="{5A8CA06A-E88D-42AA-A828-993E397CBA49}" presName="hierChild1" presStyleCnt="0">
        <dgm:presLayoutVars>
          <dgm:orgChart val="1"/>
          <dgm:chPref val="1"/>
          <dgm:dir/>
          <dgm:animOne val="branch"/>
          <dgm:animLvl val="lvl"/>
          <dgm:resizeHandles/>
        </dgm:presLayoutVars>
      </dgm:prSet>
      <dgm:spPr/>
    </dgm:pt>
    <dgm:pt modelId="{851B2A69-0257-45EC-B18C-38D83F09437C}" type="pres">
      <dgm:prSet presAssocID="{A8A0FB78-7AE9-4916-98EA-5879CCB682BF}" presName="hierRoot1" presStyleCnt="0">
        <dgm:presLayoutVars>
          <dgm:hierBranch/>
        </dgm:presLayoutVars>
      </dgm:prSet>
      <dgm:spPr/>
    </dgm:pt>
    <dgm:pt modelId="{FF1788CE-B71D-4628-959A-A6F3E9970EEE}" type="pres">
      <dgm:prSet presAssocID="{A8A0FB78-7AE9-4916-98EA-5879CCB682BF}" presName="rootComposite1" presStyleCnt="0"/>
      <dgm:spPr/>
    </dgm:pt>
    <dgm:pt modelId="{D7AB5615-679F-4A54-BBB8-D3AD6D3170BE}" type="pres">
      <dgm:prSet presAssocID="{A8A0FB78-7AE9-4916-98EA-5879CCB682BF}" presName="rootText1" presStyleLbl="node0" presStyleIdx="0" presStyleCnt="1" custScaleX="275767" custScaleY="157857">
        <dgm:presLayoutVars>
          <dgm:chPref val="3"/>
        </dgm:presLayoutVars>
      </dgm:prSet>
      <dgm:spPr/>
      <dgm:t>
        <a:bodyPr/>
        <a:lstStyle/>
        <a:p>
          <a:endParaRPr lang="es-MX"/>
        </a:p>
      </dgm:t>
    </dgm:pt>
    <dgm:pt modelId="{25E7D8A1-F13E-4B44-BCCC-7DE53CB25411}" type="pres">
      <dgm:prSet presAssocID="{A8A0FB78-7AE9-4916-98EA-5879CCB682BF}" presName="rootConnector1" presStyleLbl="node1" presStyleIdx="0" presStyleCnt="0"/>
      <dgm:spPr/>
      <dgm:t>
        <a:bodyPr/>
        <a:lstStyle/>
        <a:p>
          <a:endParaRPr lang="es-MX"/>
        </a:p>
      </dgm:t>
    </dgm:pt>
    <dgm:pt modelId="{02D36425-2561-4F74-87C5-9680B7CD059D}" type="pres">
      <dgm:prSet presAssocID="{A8A0FB78-7AE9-4916-98EA-5879CCB682BF}" presName="hierChild2" presStyleCnt="0"/>
      <dgm:spPr/>
    </dgm:pt>
    <dgm:pt modelId="{557248A2-A525-425E-9D3B-0474648F81AB}" type="pres">
      <dgm:prSet presAssocID="{D523A420-1BE3-47E5-8FCA-0CB484E2BA51}" presName="Name35" presStyleLbl="parChTrans1D2" presStyleIdx="0" presStyleCnt="4"/>
      <dgm:spPr/>
      <dgm:t>
        <a:bodyPr/>
        <a:lstStyle/>
        <a:p>
          <a:endParaRPr lang="es-MX"/>
        </a:p>
      </dgm:t>
    </dgm:pt>
    <dgm:pt modelId="{2271DDC0-06E8-4184-BA2C-D28633261E50}" type="pres">
      <dgm:prSet presAssocID="{8B84C2E7-47D7-4555-9AF9-BD63D53B9B0A}" presName="hierRoot2" presStyleCnt="0">
        <dgm:presLayoutVars>
          <dgm:hierBranch/>
        </dgm:presLayoutVars>
      </dgm:prSet>
      <dgm:spPr/>
    </dgm:pt>
    <dgm:pt modelId="{5ABE8CE5-4888-4821-B917-793F98C2A3C5}" type="pres">
      <dgm:prSet presAssocID="{8B84C2E7-47D7-4555-9AF9-BD63D53B9B0A}" presName="rootComposite" presStyleCnt="0"/>
      <dgm:spPr/>
    </dgm:pt>
    <dgm:pt modelId="{11C8B8CC-3E96-47B7-9C98-C57AB53BF065}" type="pres">
      <dgm:prSet presAssocID="{8B84C2E7-47D7-4555-9AF9-BD63D53B9B0A}" presName="rootText" presStyleLbl="node2" presStyleIdx="0" presStyleCnt="4" custScaleY="250832">
        <dgm:presLayoutVars>
          <dgm:chPref val="3"/>
        </dgm:presLayoutVars>
      </dgm:prSet>
      <dgm:spPr/>
      <dgm:t>
        <a:bodyPr/>
        <a:lstStyle/>
        <a:p>
          <a:endParaRPr lang="es-MX"/>
        </a:p>
      </dgm:t>
    </dgm:pt>
    <dgm:pt modelId="{73306E50-39E7-40A4-B876-D0F9ABE88C9A}" type="pres">
      <dgm:prSet presAssocID="{8B84C2E7-47D7-4555-9AF9-BD63D53B9B0A}" presName="rootConnector" presStyleLbl="node2" presStyleIdx="0" presStyleCnt="4"/>
      <dgm:spPr/>
      <dgm:t>
        <a:bodyPr/>
        <a:lstStyle/>
        <a:p>
          <a:endParaRPr lang="es-MX"/>
        </a:p>
      </dgm:t>
    </dgm:pt>
    <dgm:pt modelId="{2F02FF80-CE92-4FFD-83EC-42B438FD42B3}" type="pres">
      <dgm:prSet presAssocID="{8B84C2E7-47D7-4555-9AF9-BD63D53B9B0A}" presName="hierChild4" presStyleCnt="0"/>
      <dgm:spPr/>
    </dgm:pt>
    <dgm:pt modelId="{03277509-0AFA-47FD-A549-43FB37B03019}" type="pres">
      <dgm:prSet presAssocID="{8B84C2E7-47D7-4555-9AF9-BD63D53B9B0A}" presName="hierChild5" presStyleCnt="0"/>
      <dgm:spPr/>
    </dgm:pt>
    <dgm:pt modelId="{0CA0A4DE-DE14-4551-A678-95C5DCD6B9B1}" type="pres">
      <dgm:prSet presAssocID="{92A9FF42-AF71-4022-B1C7-DC137A5359CE}" presName="Name35" presStyleLbl="parChTrans1D2" presStyleIdx="1" presStyleCnt="4"/>
      <dgm:spPr/>
      <dgm:t>
        <a:bodyPr/>
        <a:lstStyle/>
        <a:p>
          <a:endParaRPr lang="es-MX"/>
        </a:p>
      </dgm:t>
    </dgm:pt>
    <dgm:pt modelId="{4CF4559E-0CA1-4954-B2B1-B456602A0EDE}" type="pres">
      <dgm:prSet presAssocID="{DD69ABD6-A94B-4D6C-ADA1-22C5265AC414}" presName="hierRoot2" presStyleCnt="0">
        <dgm:presLayoutVars>
          <dgm:hierBranch/>
        </dgm:presLayoutVars>
      </dgm:prSet>
      <dgm:spPr/>
    </dgm:pt>
    <dgm:pt modelId="{1473C8DB-8FC6-4E4A-BA9C-E66ED607D03E}" type="pres">
      <dgm:prSet presAssocID="{DD69ABD6-A94B-4D6C-ADA1-22C5265AC414}" presName="rootComposite" presStyleCnt="0"/>
      <dgm:spPr/>
    </dgm:pt>
    <dgm:pt modelId="{8F6068FB-F9E8-4F00-8A65-616EE24C6835}" type="pres">
      <dgm:prSet presAssocID="{DD69ABD6-A94B-4D6C-ADA1-22C5265AC414}" presName="rootText" presStyleLbl="node2" presStyleIdx="1" presStyleCnt="4" custScaleY="250832">
        <dgm:presLayoutVars>
          <dgm:chPref val="3"/>
        </dgm:presLayoutVars>
      </dgm:prSet>
      <dgm:spPr/>
      <dgm:t>
        <a:bodyPr/>
        <a:lstStyle/>
        <a:p>
          <a:endParaRPr lang="es-MX"/>
        </a:p>
      </dgm:t>
    </dgm:pt>
    <dgm:pt modelId="{04D0BBC8-0DB7-4833-AE69-42221878C6A6}" type="pres">
      <dgm:prSet presAssocID="{DD69ABD6-A94B-4D6C-ADA1-22C5265AC414}" presName="rootConnector" presStyleLbl="node2" presStyleIdx="1" presStyleCnt="4"/>
      <dgm:spPr/>
      <dgm:t>
        <a:bodyPr/>
        <a:lstStyle/>
        <a:p>
          <a:endParaRPr lang="es-MX"/>
        </a:p>
      </dgm:t>
    </dgm:pt>
    <dgm:pt modelId="{71B80166-622E-4940-BFC8-35D52A0F5797}" type="pres">
      <dgm:prSet presAssocID="{DD69ABD6-A94B-4D6C-ADA1-22C5265AC414}" presName="hierChild4" presStyleCnt="0"/>
      <dgm:spPr/>
    </dgm:pt>
    <dgm:pt modelId="{36B7EA44-0759-4CB3-AE6D-227B7B586ED3}" type="pres">
      <dgm:prSet presAssocID="{DD69ABD6-A94B-4D6C-ADA1-22C5265AC414}" presName="hierChild5" presStyleCnt="0"/>
      <dgm:spPr/>
    </dgm:pt>
    <dgm:pt modelId="{9799A17E-8581-444E-8CCE-E9F5F6335594}" type="pres">
      <dgm:prSet presAssocID="{5926F8F7-981E-4D7C-A165-433CFD64A306}" presName="Name35" presStyleLbl="parChTrans1D2" presStyleIdx="2" presStyleCnt="4"/>
      <dgm:spPr/>
      <dgm:t>
        <a:bodyPr/>
        <a:lstStyle/>
        <a:p>
          <a:endParaRPr lang="es-MX"/>
        </a:p>
      </dgm:t>
    </dgm:pt>
    <dgm:pt modelId="{5CA01FE6-F994-469F-9C93-045824058478}" type="pres">
      <dgm:prSet presAssocID="{032FE034-2497-4908-851D-446FA2D09E25}" presName="hierRoot2" presStyleCnt="0">
        <dgm:presLayoutVars>
          <dgm:hierBranch/>
        </dgm:presLayoutVars>
      </dgm:prSet>
      <dgm:spPr/>
    </dgm:pt>
    <dgm:pt modelId="{0C18D2A7-8A11-496C-84C7-B65D16E6BCFD}" type="pres">
      <dgm:prSet presAssocID="{032FE034-2497-4908-851D-446FA2D09E25}" presName="rootComposite" presStyleCnt="0"/>
      <dgm:spPr/>
    </dgm:pt>
    <dgm:pt modelId="{7786A0CD-C759-4515-B239-29C44D271810}" type="pres">
      <dgm:prSet presAssocID="{032FE034-2497-4908-851D-446FA2D09E25}" presName="rootText" presStyleLbl="node2" presStyleIdx="2" presStyleCnt="4" custScaleY="250832">
        <dgm:presLayoutVars>
          <dgm:chPref val="3"/>
        </dgm:presLayoutVars>
      </dgm:prSet>
      <dgm:spPr/>
      <dgm:t>
        <a:bodyPr/>
        <a:lstStyle/>
        <a:p>
          <a:endParaRPr lang="es-MX"/>
        </a:p>
      </dgm:t>
    </dgm:pt>
    <dgm:pt modelId="{08D81BB5-9D1C-403C-9236-FDBB013434FF}" type="pres">
      <dgm:prSet presAssocID="{032FE034-2497-4908-851D-446FA2D09E25}" presName="rootConnector" presStyleLbl="node2" presStyleIdx="2" presStyleCnt="4"/>
      <dgm:spPr/>
      <dgm:t>
        <a:bodyPr/>
        <a:lstStyle/>
        <a:p>
          <a:endParaRPr lang="es-MX"/>
        </a:p>
      </dgm:t>
    </dgm:pt>
    <dgm:pt modelId="{5AD40E68-5263-496E-9F61-25E70E50BD6B}" type="pres">
      <dgm:prSet presAssocID="{032FE034-2497-4908-851D-446FA2D09E25}" presName="hierChild4" presStyleCnt="0"/>
      <dgm:spPr/>
    </dgm:pt>
    <dgm:pt modelId="{79656A5D-EF4A-4A2A-8B07-3699CD6C40D0}" type="pres">
      <dgm:prSet presAssocID="{032FE034-2497-4908-851D-446FA2D09E25}" presName="hierChild5" presStyleCnt="0"/>
      <dgm:spPr/>
    </dgm:pt>
    <dgm:pt modelId="{1DC7677E-7EC9-448B-BAAE-88C11E28F331}" type="pres">
      <dgm:prSet presAssocID="{5FD94757-FF67-4C1B-B4AB-8C8FDBFDBE6A}" presName="Name35" presStyleLbl="parChTrans1D2" presStyleIdx="3" presStyleCnt="4"/>
      <dgm:spPr/>
      <dgm:t>
        <a:bodyPr/>
        <a:lstStyle/>
        <a:p>
          <a:endParaRPr lang="es-MX"/>
        </a:p>
      </dgm:t>
    </dgm:pt>
    <dgm:pt modelId="{CCBAD91A-DA0E-40CA-B282-3A2BFBEFD0D0}" type="pres">
      <dgm:prSet presAssocID="{F3B174D5-CDDD-49CB-9EE1-DA9F6E7FD85B}" presName="hierRoot2" presStyleCnt="0">
        <dgm:presLayoutVars>
          <dgm:hierBranch/>
        </dgm:presLayoutVars>
      </dgm:prSet>
      <dgm:spPr/>
    </dgm:pt>
    <dgm:pt modelId="{9D906895-FA56-4A6B-9B01-79AEA330BF0E}" type="pres">
      <dgm:prSet presAssocID="{F3B174D5-CDDD-49CB-9EE1-DA9F6E7FD85B}" presName="rootComposite" presStyleCnt="0"/>
      <dgm:spPr/>
    </dgm:pt>
    <dgm:pt modelId="{5892AD4D-98E9-4FDD-9CE8-0996FDBABAAD}" type="pres">
      <dgm:prSet presAssocID="{F3B174D5-CDDD-49CB-9EE1-DA9F6E7FD85B}" presName="rootText" presStyleLbl="node2" presStyleIdx="3" presStyleCnt="4" custScaleY="250832">
        <dgm:presLayoutVars>
          <dgm:chPref val="3"/>
        </dgm:presLayoutVars>
      </dgm:prSet>
      <dgm:spPr/>
      <dgm:t>
        <a:bodyPr/>
        <a:lstStyle/>
        <a:p>
          <a:endParaRPr lang="es-MX"/>
        </a:p>
      </dgm:t>
    </dgm:pt>
    <dgm:pt modelId="{E295CEB9-2F25-4D9D-AE3F-19F80B0F1C02}" type="pres">
      <dgm:prSet presAssocID="{F3B174D5-CDDD-49CB-9EE1-DA9F6E7FD85B}" presName="rootConnector" presStyleLbl="node2" presStyleIdx="3" presStyleCnt="4"/>
      <dgm:spPr/>
      <dgm:t>
        <a:bodyPr/>
        <a:lstStyle/>
        <a:p>
          <a:endParaRPr lang="es-MX"/>
        </a:p>
      </dgm:t>
    </dgm:pt>
    <dgm:pt modelId="{68669612-7873-4DC0-B652-BE1D96CD77F3}" type="pres">
      <dgm:prSet presAssocID="{F3B174D5-CDDD-49CB-9EE1-DA9F6E7FD85B}" presName="hierChild4" presStyleCnt="0"/>
      <dgm:spPr/>
    </dgm:pt>
    <dgm:pt modelId="{871853F2-9349-4301-A1B6-0136660250DE}" type="pres">
      <dgm:prSet presAssocID="{F3B174D5-CDDD-49CB-9EE1-DA9F6E7FD85B}" presName="hierChild5" presStyleCnt="0"/>
      <dgm:spPr/>
    </dgm:pt>
    <dgm:pt modelId="{6A6569B5-0E1E-4296-85B4-7CC5FA0145B0}" type="pres">
      <dgm:prSet presAssocID="{A8A0FB78-7AE9-4916-98EA-5879CCB682BF}" presName="hierChild3" presStyleCnt="0"/>
      <dgm:spPr/>
    </dgm:pt>
  </dgm:ptLst>
  <dgm:cxnLst>
    <dgm:cxn modelId="{C812B790-8AA2-438B-BD57-42C21869C79D}" type="presOf" srcId="{8B84C2E7-47D7-4555-9AF9-BD63D53B9B0A}" destId="{73306E50-39E7-40A4-B876-D0F9ABE88C9A}" srcOrd="1" destOrd="0" presId="urn:microsoft.com/office/officeart/2005/8/layout/orgChart1"/>
    <dgm:cxn modelId="{71EBE85B-4613-4485-8024-0EC66FE63ADA}" type="presOf" srcId="{D523A420-1BE3-47E5-8FCA-0CB484E2BA51}" destId="{557248A2-A525-425E-9D3B-0474648F81AB}" srcOrd="0" destOrd="0" presId="urn:microsoft.com/office/officeart/2005/8/layout/orgChart1"/>
    <dgm:cxn modelId="{BC3BAB64-BC0E-4C13-A5F1-5D02C90FD8A2}" type="presOf" srcId="{92A9FF42-AF71-4022-B1C7-DC137A5359CE}" destId="{0CA0A4DE-DE14-4551-A678-95C5DCD6B9B1}" srcOrd="0" destOrd="0" presId="urn:microsoft.com/office/officeart/2005/8/layout/orgChart1"/>
    <dgm:cxn modelId="{458ADEFE-2459-4CED-A936-E148801D7C1A}" type="presOf" srcId="{A8A0FB78-7AE9-4916-98EA-5879CCB682BF}" destId="{D7AB5615-679F-4A54-BBB8-D3AD6D3170BE}" srcOrd="0" destOrd="0" presId="urn:microsoft.com/office/officeart/2005/8/layout/orgChart1"/>
    <dgm:cxn modelId="{66FC47A0-8943-452E-B50A-09561EAF4F02}" srcId="{5A8CA06A-E88D-42AA-A828-993E397CBA49}" destId="{A8A0FB78-7AE9-4916-98EA-5879CCB682BF}" srcOrd="0" destOrd="0" parTransId="{5F35BCB1-8439-4497-B079-3DE520ABFD6F}" sibTransId="{206B99C4-A4B3-443B-BCEA-CCB5119D0CE6}"/>
    <dgm:cxn modelId="{7D3B53A8-EB5B-410D-8B1E-333C77BC84E7}" type="presOf" srcId="{5FD94757-FF67-4C1B-B4AB-8C8FDBFDBE6A}" destId="{1DC7677E-7EC9-448B-BAAE-88C11E28F331}" srcOrd="0" destOrd="0" presId="urn:microsoft.com/office/officeart/2005/8/layout/orgChart1"/>
    <dgm:cxn modelId="{36CDA452-BF21-459F-A1C9-496BFA7766CD}" type="presOf" srcId="{8B84C2E7-47D7-4555-9AF9-BD63D53B9B0A}" destId="{11C8B8CC-3E96-47B7-9C98-C57AB53BF065}" srcOrd="0" destOrd="0" presId="urn:microsoft.com/office/officeart/2005/8/layout/orgChart1"/>
    <dgm:cxn modelId="{B9D5CC29-1E6C-40E5-AF11-41698B0939C6}" type="presOf" srcId="{DD69ABD6-A94B-4D6C-ADA1-22C5265AC414}" destId="{8F6068FB-F9E8-4F00-8A65-616EE24C6835}" srcOrd="0" destOrd="0" presId="urn:microsoft.com/office/officeart/2005/8/layout/orgChart1"/>
    <dgm:cxn modelId="{1B6E419D-09E6-4A20-A915-86B5ACE46B8E}" srcId="{A8A0FB78-7AE9-4916-98EA-5879CCB682BF}" destId="{F3B174D5-CDDD-49CB-9EE1-DA9F6E7FD85B}" srcOrd="3" destOrd="0" parTransId="{5FD94757-FF67-4C1B-B4AB-8C8FDBFDBE6A}" sibTransId="{2A3DD980-617C-4DFC-BD53-AEA0BA1740D9}"/>
    <dgm:cxn modelId="{ED05DC14-B3F0-46C2-B1DC-C8B01BBD3B9E}" srcId="{A8A0FB78-7AE9-4916-98EA-5879CCB682BF}" destId="{032FE034-2497-4908-851D-446FA2D09E25}" srcOrd="2" destOrd="0" parTransId="{5926F8F7-981E-4D7C-A165-433CFD64A306}" sibTransId="{3C048753-69E3-41D3-BADF-EC752F6330B7}"/>
    <dgm:cxn modelId="{B7071EF1-C9D1-4F53-81BA-E85705DA95EC}" type="presOf" srcId="{A8A0FB78-7AE9-4916-98EA-5879CCB682BF}" destId="{25E7D8A1-F13E-4B44-BCCC-7DE53CB25411}" srcOrd="1" destOrd="0" presId="urn:microsoft.com/office/officeart/2005/8/layout/orgChart1"/>
    <dgm:cxn modelId="{4841AD4A-78C4-44AC-A3CF-3E28DCFB2C56}" type="presOf" srcId="{DD69ABD6-A94B-4D6C-ADA1-22C5265AC414}" destId="{04D0BBC8-0DB7-4833-AE69-42221878C6A6}" srcOrd="1" destOrd="0" presId="urn:microsoft.com/office/officeart/2005/8/layout/orgChart1"/>
    <dgm:cxn modelId="{CE195AFD-C2A0-42AC-BF20-D6A699DA586A}" type="presOf" srcId="{032FE034-2497-4908-851D-446FA2D09E25}" destId="{7786A0CD-C759-4515-B239-29C44D271810}" srcOrd="0" destOrd="0" presId="urn:microsoft.com/office/officeart/2005/8/layout/orgChart1"/>
    <dgm:cxn modelId="{22F6519C-8376-4170-A0DA-271CB66B00DE}" srcId="{A8A0FB78-7AE9-4916-98EA-5879CCB682BF}" destId="{8B84C2E7-47D7-4555-9AF9-BD63D53B9B0A}" srcOrd="0" destOrd="0" parTransId="{D523A420-1BE3-47E5-8FCA-0CB484E2BA51}" sibTransId="{D32A6CE9-72AC-4C4F-AF2B-D93EF9841C32}"/>
    <dgm:cxn modelId="{D7634FC5-15A5-4301-B194-BE90C5087262}" type="presOf" srcId="{032FE034-2497-4908-851D-446FA2D09E25}" destId="{08D81BB5-9D1C-403C-9236-FDBB013434FF}" srcOrd="1" destOrd="0" presId="urn:microsoft.com/office/officeart/2005/8/layout/orgChart1"/>
    <dgm:cxn modelId="{4B0AB7D3-91E2-4C1D-8D23-120764B359E9}" srcId="{A8A0FB78-7AE9-4916-98EA-5879CCB682BF}" destId="{DD69ABD6-A94B-4D6C-ADA1-22C5265AC414}" srcOrd="1" destOrd="0" parTransId="{92A9FF42-AF71-4022-B1C7-DC137A5359CE}" sibTransId="{8A017923-9DB1-4280-8222-389BFA27338B}"/>
    <dgm:cxn modelId="{01EAF830-3CFE-476E-A7C0-CAF32939CE83}" type="presOf" srcId="{5A8CA06A-E88D-42AA-A828-993E397CBA49}" destId="{0E5AD324-25F8-4312-9927-8AA8848F57A9}" srcOrd="0" destOrd="0" presId="urn:microsoft.com/office/officeart/2005/8/layout/orgChart1"/>
    <dgm:cxn modelId="{E6A04D5C-945A-4E8E-A9B6-6B2CCC87565F}" type="presOf" srcId="{F3B174D5-CDDD-49CB-9EE1-DA9F6E7FD85B}" destId="{E295CEB9-2F25-4D9D-AE3F-19F80B0F1C02}" srcOrd="1" destOrd="0" presId="urn:microsoft.com/office/officeart/2005/8/layout/orgChart1"/>
    <dgm:cxn modelId="{3747A9F0-BB46-4E8A-9D43-653DDA780B2E}" type="presOf" srcId="{5926F8F7-981E-4D7C-A165-433CFD64A306}" destId="{9799A17E-8581-444E-8CCE-E9F5F6335594}" srcOrd="0" destOrd="0" presId="urn:microsoft.com/office/officeart/2005/8/layout/orgChart1"/>
    <dgm:cxn modelId="{94D9C644-3612-4FDB-8982-FE90318B0558}" type="presOf" srcId="{F3B174D5-CDDD-49CB-9EE1-DA9F6E7FD85B}" destId="{5892AD4D-98E9-4FDD-9CE8-0996FDBABAAD}" srcOrd="0" destOrd="0" presId="urn:microsoft.com/office/officeart/2005/8/layout/orgChart1"/>
    <dgm:cxn modelId="{4F1AA047-9B9E-4768-91F7-E9A2495DACB0}" type="presParOf" srcId="{0E5AD324-25F8-4312-9927-8AA8848F57A9}" destId="{851B2A69-0257-45EC-B18C-38D83F09437C}" srcOrd="0" destOrd="0" presId="urn:microsoft.com/office/officeart/2005/8/layout/orgChart1"/>
    <dgm:cxn modelId="{62E37631-47DB-4DDF-B7F1-EF7BDCAE3677}" type="presParOf" srcId="{851B2A69-0257-45EC-B18C-38D83F09437C}" destId="{FF1788CE-B71D-4628-959A-A6F3E9970EEE}" srcOrd="0" destOrd="0" presId="urn:microsoft.com/office/officeart/2005/8/layout/orgChart1"/>
    <dgm:cxn modelId="{F45FB5BB-E5E2-4257-9809-42342EDBACD0}" type="presParOf" srcId="{FF1788CE-B71D-4628-959A-A6F3E9970EEE}" destId="{D7AB5615-679F-4A54-BBB8-D3AD6D3170BE}" srcOrd="0" destOrd="0" presId="urn:microsoft.com/office/officeart/2005/8/layout/orgChart1"/>
    <dgm:cxn modelId="{6688DB4F-92ED-4637-9501-A33227A03B4D}" type="presParOf" srcId="{FF1788CE-B71D-4628-959A-A6F3E9970EEE}" destId="{25E7D8A1-F13E-4B44-BCCC-7DE53CB25411}" srcOrd="1" destOrd="0" presId="urn:microsoft.com/office/officeart/2005/8/layout/orgChart1"/>
    <dgm:cxn modelId="{7D30B417-A70C-4A33-8E92-2388B7D985D0}" type="presParOf" srcId="{851B2A69-0257-45EC-B18C-38D83F09437C}" destId="{02D36425-2561-4F74-87C5-9680B7CD059D}" srcOrd="1" destOrd="0" presId="urn:microsoft.com/office/officeart/2005/8/layout/orgChart1"/>
    <dgm:cxn modelId="{718C8C85-E7F6-4AD0-80CF-E0BDAC76620B}" type="presParOf" srcId="{02D36425-2561-4F74-87C5-9680B7CD059D}" destId="{557248A2-A525-425E-9D3B-0474648F81AB}" srcOrd="0" destOrd="0" presId="urn:microsoft.com/office/officeart/2005/8/layout/orgChart1"/>
    <dgm:cxn modelId="{6109EE1A-1C9A-4568-808E-3FCB1E8D1D85}" type="presParOf" srcId="{02D36425-2561-4F74-87C5-9680B7CD059D}" destId="{2271DDC0-06E8-4184-BA2C-D28633261E50}" srcOrd="1" destOrd="0" presId="urn:microsoft.com/office/officeart/2005/8/layout/orgChart1"/>
    <dgm:cxn modelId="{CD5986B9-AB38-4FDC-BEDD-AF8765CA3DAB}" type="presParOf" srcId="{2271DDC0-06E8-4184-BA2C-D28633261E50}" destId="{5ABE8CE5-4888-4821-B917-793F98C2A3C5}" srcOrd="0" destOrd="0" presId="urn:microsoft.com/office/officeart/2005/8/layout/orgChart1"/>
    <dgm:cxn modelId="{7AA055EC-312B-4382-A201-F93A9070FE7B}" type="presParOf" srcId="{5ABE8CE5-4888-4821-B917-793F98C2A3C5}" destId="{11C8B8CC-3E96-47B7-9C98-C57AB53BF065}" srcOrd="0" destOrd="0" presId="urn:microsoft.com/office/officeart/2005/8/layout/orgChart1"/>
    <dgm:cxn modelId="{CF4ECB41-69E4-4B98-8183-B7BFE80D60D5}" type="presParOf" srcId="{5ABE8CE5-4888-4821-B917-793F98C2A3C5}" destId="{73306E50-39E7-40A4-B876-D0F9ABE88C9A}" srcOrd="1" destOrd="0" presId="urn:microsoft.com/office/officeart/2005/8/layout/orgChart1"/>
    <dgm:cxn modelId="{BCD6CDB5-ED44-44A6-AB18-DBDA7F7BB07C}" type="presParOf" srcId="{2271DDC0-06E8-4184-BA2C-D28633261E50}" destId="{2F02FF80-CE92-4FFD-83EC-42B438FD42B3}" srcOrd="1" destOrd="0" presId="urn:microsoft.com/office/officeart/2005/8/layout/orgChart1"/>
    <dgm:cxn modelId="{D54EE601-E664-4C95-98AA-E7BBAA3EFD03}" type="presParOf" srcId="{2271DDC0-06E8-4184-BA2C-D28633261E50}" destId="{03277509-0AFA-47FD-A549-43FB37B03019}" srcOrd="2" destOrd="0" presId="urn:microsoft.com/office/officeart/2005/8/layout/orgChart1"/>
    <dgm:cxn modelId="{5B649D31-DD12-4E9B-82C8-C442D9124D9C}" type="presParOf" srcId="{02D36425-2561-4F74-87C5-9680B7CD059D}" destId="{0CA0A4DE-DE14-4551-A678-95C5DCD6B9B1}" srcOrd="2" destOrd="0" presId="urn:microsoft.com/office/officeart/2005/8/layout/orgChart1"/>
    <dgm:cxn modelId="{910D8467-6B0D-4246-87F6-08CD96E68D84}" type="presParOf" srcId="{02D36425-2561-4F74-87C5-9680B7CD059D}" destId="{4CF4559E-0CA1-4954-B2B1-B456602A0EDE}" srcOrd="3" destOrd="0" presId="urn:microsoft.com/office/officeart/2005/8/layout/orgChart1"/>
    <dgm:cxn modelId="{D66DA18A-6389-4597-9286-0C4F25CD4089}" type="presParOf" srcId="{4CF4559E-0CA1-4954-B2B1-B456602A0EDE}" destId="{1473C8DB-8FC6-4E4A-BA9C-E66ED607D03E}" srcOrd="0" destOrd="0" presId="urn:microsoft.com/office/officeart/2005/8/layout/orgChart1"/>
    <dgm:cxn modelId="{BD6B6305-6015-45B8-A3FF-43E254BCBC92}" type="presParOf" srcId="{1473C8DB-8FC6-4E4A-BA9C-E66ED607D03E}" destId="{8F6068FB-F9E8-4F00-8A65-616EE24C6835}" srcOrd="0" destOrd="0" presId="urn:microsoft.com/office/officeart/2005/8/layout/orgChart1"/>
    <dgm:cxn modelId="{F1C1D21F-1FBA-44D7-A4C6-3D0C5E1C4CE2}" type="presParOf" srcId="{1473C8DB-8FC6-4E4A-BA9C-E66ED607D03E}" destId="{04D0BBC8-0DB7-4833-AE69-42221878C6A6}" srcOrd="1" destOrd="0" presId="urn:microsoft.com/office/officeart/2005/8/layout/orgChart1"/>
    <dgm:cxn modelId="{9E9A04E8-6D08-4C99-A672-0F76D384D7CD}" type="presParOf" srcId="{4CF4559E-0CA1-4954-B2B1-B456602A0EDE}" destId="{71B80166-622E-4940-BFC8-35D52A0F5797}" srcOrd="1" destOrd="0" presId="urn:microsoft.com/office/officeart/2005/8/layout/orgChart1"/>
    <dgm:cxn modelId="{22461001-EB1E-4445-AD25-8C9685722BFB}" type="presParOf" srcId="{4CF4559E-0CA1-4954-B2B1-B456602A0EDE}" destId="{36B7EA44-0759-4CB3-AE6D-227B7B586ED3}" srcOrd="2" destOrd="0" presId="urn:microsoft.com/office/officeart/2005/8/layout/orgChart1"/>
    <dgm:cxn modelId="{51D8FAAD-FEB8-4D15-B016-54DCFAAC1E4E}" type="presParOf" srcId="{02D36425-2561-4F74-87C5-9680B7CD059D}" destId="{9799A17E-8581-444E-8CCE-E9F5F6335594}" srcOrd="4" destOrd="0" presId="urn:microsoft.com/office/officeart/2005/8/layout/orgChart1"/>
    <dgm:cxn modelId="{9BB1E54A-F139-47FC-B0E9-C48A2790E549}" type="presParOf" srcId="{02D36425-2561-4F74-87C5-9680B7CD059D}" destId="{5CA01FE6-F994-469F-9C93-045824058478}" srcOrd="5" destOrd="0" presId="urn:microsoft.com/office/officeart/2005/8/layout/orgChart1"/>
    <dgm:cxn modelId="{D5837CEC-0F64-4A5F-98F9-1D6D6D50F685}" type="presParOf" srcId="{5CA01FE6-F994-469F-9C93-045824058478}" destId="{0C18D2A7-8A11-496C-84C7-B65D16E6BCFD}" srcOrd="0" destOrd="0" presId="urn:microsoft.com/office/officeart/2005/8/layout/orgChart1"/>
    <dgm:cxn modelId="{1576666D-0B46-4E98-A0D4-7DBB2861E7E2}" type="presParOf" srcId="{0C18D2A7-8A11-496C-84C7-B65D16E6BCFD}" destId="{7786A0CD-C759-4515-B239-29C44D271810}" srcOrd="0" destOrd="0" presId="urn:microsoft.com/office/officeart/2005/8/layout/orgChart1"/>
    <dgm:cxn modelId="{1CB704EC-7955-446C-BAC4-5CB0048E1CBE}" type="presParOf" srcId="{0C18D2A7-8A11-496C-84C7-B65D16E6BCFD}" destId="{08D81BB5-9D1C-403C-9236-FDBB013434FF}" srcOrd="1" destOrd="0" presId="urn:microsoft.com/office/officeart/2005/8/layout/orgChart1"/>
    <dgm:cxn modelId="{8FEB74E1-5871-4435-9CDF-704308DF1D33}" type="presParOf" srcId="{5CA01FE6-F994-469F-9C93-045824058478}" destId="{5AD40E68-5263-496E-9F61-25E70E50BD6B}" srcOrd="1" destOrd="0" presId="urn:microsoft.com/office/officeart/2005/8/layout/orgChart1"/>
    <dgm:cxn modelId="{28B2EBE5-F303-4280-B597-5CB7D0738976}" type="presParOf" srcId="{5CA01FE6-F994-469F-9C93-045824058478}" destId="{79656A5D-EF4A-4A2A-8B07-3699CD6C40D0}" srcOrd="2" destOrd="0" presId="urn:microsoft.com/office/officeart/2005/8/layout/orgChart1"/>
    <dgm:cxn modelId="{70B01D1D-79C3-472F-BD5A-0BD029810BC3}" type="presParOf" srcId="{02D36425-2561-4F74-87C5-9680B7CD059D}" destId="{1DC7677E-7EC9-448B-BAAE-88C11E28F331}" srcOrd="6" destOrd="0" presId="urn:microsoft.com/office/officeart/2005/8/layout/orgChart1"/>
    <dgm:cxn modelId="{40C0741C-4668-485B-80D0-4B3E6A0E7C3D}" type="presParOf" srcId="{02D36425-2561-4F74-87C5-9680B7CD059D}" destId="{CCBAD91A-DA0E-40CA-B282-3A2BFBEFD0D0}" srcOrd="7" destOrd="0" presId="urn:microsoft.com/office/officeart/2005/8/layout/orgChart1"/>
    <dgm:cxn modelId="{695C5E6C-2C25-4175-913E-42F591B18729}" type="presParOf" srcId="{CCBAD91A-DA0E-40CA-B282-3A2BFBEFD0D0}" destId="{9D906895-FA56-4A6B-9B01-79AEA330BF0E}" srcOrd="0" destOrd="0" presId="urn:microsoft.com/office/officeart/2005/8/layout/orgChart1"/>
    <dgm:cxn modelId="{01BCCC6B-CBE7-41FE-AF50-A9B7F3C9018D}" type="presParOf" srcId="{9D906895-FA56-4A6B-9B01-79AEA330BF0E}" destId="{5892AD4D-98E9-4FDD-9CE8-0996FDBABAAD}" srcOrd="0" destOrd="0" presId="urn:microsoft.com/office/officeart/2005/8/layout/orgChart1"/>
    <dgm:cxn modelId="{177A1C6B-241B-481E-89EA-0C0B144017B0}" type="presParOf" srcId="{9D906895-FA56-4A6B-9B01-79AEA330BF0E}" destId="{E295CEB9-2F25-4D9D-AE3F-19F80B0F1C02}" srcOrd="1" destOrd="0" presId="urn:microsoft.com/office/officeart/2005/8/layout/orgChart1"/>
    <dgm:cxn modelId="{029745C2-2B93-4110-B1BE-D50F8D6455E5}" type="presParOf" srcId="{CCBAD91A-DA0E-40CA-B282-3A2BFBEFD0D0}" destId="{68669612-7873-4DC0-B652-BE1D96CD77F3}" srcOrd="1" destOrd="0" presId="urn:microsoft.com/office/officeart/2005/8/layout/orgChart1"/>
    <dgm:cxn modelId="{95B8FB4C-4CF8-4C6A-8D57-9391E1E4F122}" type="presParOf" srcId="{CCBAD91A-DA0E-40CA-B282-3A2BFBEFD0D0}" destId="{871853F2-9349-4301-A1B6-0136660250DE}" srcOrd="2" destOrd="0" presId="urn:microsoft.com/office/officeart/2005/8/layout/orgChart1"/>
    <dgm:cxn modelId="{4F1CC335-4BBA-4145-9032-76FC2EA1A17D}" type="presParOf" srcId="{851B2A69-0257-45EC-B18C-38D83F09437C}" destId="{6A6569B5-0E1E-4296-85B4-7CC5FA0145B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5ADBAD-35D8-458C-9647-390CB9D00B6D}" type="doc">
      <dgm:prSet loTypeId="urn:microsoft.com/office/officeart/2005/8/layout/hList2" loCatId="list" qsTypeId="urn:microsoft.com/office/officeart/2005/8/quickstyle/simple1" qsCatId="simple" csTypeId="urn:microsoft.com/office/officeart/2005/8/colors/colorful4" csCatId="colorful" phldr="1"/>
      <dgm:spPr/>
      <dgm:t>
        <a:bodyPr/>
        <a:lstStyle/>
        <a:p>
          <a:endParaRPr lang="es-MX"/>
        </a:p>
      </dgm:t>
    </dgm:pt>
    <dgm:pt modelId="{0361F655-A52E-4B62-A18B-28381DE5D1DA}">
      <dgm:prSet phldrT="[Texto]"/>
      <dgm:spPr/>
      <dgm:t>
        <a:bodyPr/>
        <a:lstStyle/>
        <a:p>
          <a:r>
            <a:rPr lang="es-ES" b="1" dirty="0" smtClean="0"/>
            <a:t>1ª. Regla</a:t>
          </a:r>
          <a:endParaRPr lang="es-MX" dirty="0"/>
        </a:p>
      </dgm:t>
    </dgm:pt>
    <dgm:pt modelId="{82B3E831-A281-4D21-A102-635B6E7C227C}" type="parTrans" cxnId="{B294EF2B-CB22-4146-88DE-C188100ED4EE}">
      <dgm:prSet/>
      <dgm:spPr/>
      <dgm:t>
        <a:bodyPr/>
        <a:lstStyle/>
        <a:p>
          <a:endParaRPr lang="es-MX"/>
        </a:p>
      </dgm:t>
    </dgm:pt>
    <dgm:pt modelId="{D044C4F9-AF6D-408C-A3ED-31DE81282C4E}" type="sibTrans" cxnId="{B294EF2B-CB22-4146-88DE-C188100ED4EE}">
      <dgm:prSet/>
      <dgm:spPr/>
      <dgm:t>
        <a:bodyPr/>
        <a:lstStyle/>
        <a:p>
          <a:endParaRPr lang="es-MX"/>
        </a:p>
      </dgm:t>
    </dgm:pt>
    <dgm:pt modelId="{BB3406FE-09C3-4CF8-83B5-409E3F010FB8}">
      <dgm:prSet phldrT="[Texto]" custT="1"/>
      <dgm:spPr/>
      <dgm:t>
        <a:bodyPr/>
        <a:lstStyle/>
        <a:p>
          <a:pPr algn="just"/>
          <a:r>
            <a:rPr lang="es-ES" sz="1800" dirty="0" smtClean="0"/>
            <a:t>Para observar los hechos sociales hay que eliminar radicalmente los prejuicios</a:t>
          </a:r>
          <a:r>
            <a:rPr lang="es-ES" sz="1500" dirty="0" smtClean="0"/>
            <a:t>.</a:t>
          </a:r>
          <a:endParaRPr lang="es-MX" sz="1500" dirty="0"/>
        </a:p>
      </dgm:t>
    </dgm:pt>
    <dgm:pt modelId="{7576B7CB-9A0F-48F4-9094-A173A27D9BFC}" type="parTrans" cxnId="{1280E311-EA0E-466E-906C-B6B38049B994}">
      <dgm:prSet/>
      <dgm:spPr/>
      <dgm:t>
        <a:bodyPr/>
        <a:lstStyle/>
        <a:p>
          <a:endParaRPr lang="es-MX"/>
        </a:p>
      </dgm:t>
    </dgm:pt>
    <dgm:pt modelId="{F799286A-3941-49A9-BAB9-6AEC647DF049}" type="sibTrans" cxnId="{1280E311-EA0E-466E-906C-B6B38049B994}">
      <dgm:prSet/>
      <dgm:spPr/>
      <dgm:t>
        <a:bodyPr/>
        <a:lstStyle/>
        <a:p>
          <a:endParaRPr lang="es-MX"/>
        </a:p>
      </dgm:t>
    </dgm:pt>
    <dgm:pt modelId="{2ED5849C-F5A4-4C98-99F0-9485CD7ADA9F}">
      <dgm:prSet phldrT="[Texto]"/>
      <dgm:spPr/>
      <dgm:t>
        <a:bodyPr/>
        <a:lstStyle/>
        <a:p>
          <a:r>
            <a:rPr lang="es-ES" b="1" dirty="0" smtClean="0"/>
            <a:t>2ª. Regla</a:t>
          </a:r>
          <a:endParaRPr lang="es-MX" dirty="0"/>
        </a:p>
      </dgm:t>
    </dgm:pt>
    <dgm:pt modelId="{78003F9B-0AE7-4081-9EC0-917CCA44C6B9}" type="parTrans" cxnId="{FF8598FB-E472-4114-B2C9-7238FFD77264}">
      <dgm:prSet/>
      <dgm:spPr/>
      <dgm:t>
        <a:bodyPr/>
        <a:lstStyle/>
        <a:p>
          <a:endParaRPr lang="es-MX"/>
        </a:p>
      </dgm:t>
    </dgm:pt>
    <dgm:pt modelId="{46C5DB55-6683-4D2F-9B02-576B353C02FC}" type="sibTrans" cxnId="{FF8598FB-E472-4114-B2C9-7238FFD77264}">
      <dgm:prSet/>
      <dgm:spPr/>
      <dgm:t>
        <a:bodyPr/>
        <a:lstStyle/>
        <a:p>
          <a:endParaRPr lang="es-MX"/>
        </a:p>
      </dgm:t>
    </dgm:pt>
    <dgm:pt modelId="{5FBA7BB5-3D0A-4B15-8034-E0CABF5F884E}">
      <dgm:prSet phldrT="[Texto]" custT="1"/>
      <dgm:spPr/>
      <dgm:t>
        <a:bodyPr/>
        <a:lstStyle/>
        <a:p>
          <a:r>
            <a:rPr lang="es-MX" sz="1600" dirty="0" smtClean="0"/>
            <a:t>La materia de toda investigación sociológica debe comprender un grupo de fenómenos definidos de antemano por ciertas características externas.</a:t>
          </a:r>
          <a:endParaRPr lang="es-MX" sz="1600" dirty="0"/>
        </a:p>
      </dgm:t>
    </dgm:pt>
    <dgm:pt modelId="{5DACB5AA-EF8A-47FF-930E-3E65F2D9FFE4}" type="parTrans" cxnId="{583E7545-7AFA-4176-AA2A-26AF21A49213}">
      <dgm:prSet/>
      <dgm:spPr/>
      <dgm:t>
        <a:bodyPr/>
        <a:lstStyle/>
        <a:p>
          <a:endParaRPr lang="es-MX"/>
        </a:p>
      </dgm:t>
    </dgm:pt>
    <dgm:pt modelId="{68861B7F-F96B-489E-BD06-FB070DABB0C6}" type="sibTrans" cxnId="{583E7545-7AFA-4176-AA2A-26AF21A49213}">
      <dgm:prSet/>
      <dgm:spPr/>
      <dgm:t>
        <a:bodyPr/>
        <a:lstStyle/>
        <a:p>
          <a:endParaRPr lang="es-MX"/>
        </a:p>
      </dgm:t>
    </dgm:pt>
    <dgm:pt modelId="{60459308-5F43-45CC-9FF2-BCE269462747}">
      <dgm:prSet phldrT="[Texto]"/>
      <dgm:spPr/>
      <dgm:t>
        <a:bodyPr/>
        <a:lstStyle/>
        <a:p>
          <a:r>
            <a:rPr lang="es-MX" b="1" dirty="0" smtClean="0"/>
            <a:t>3ª. Regla</a:t>
          </a:r>
          <a:endParaRPr lang="es-MX" b="1" dirty="0"/>
        </a:p>
      </dgm:t>
    </dgm:pt>
    <dgm:pt modelId="{CE42A3C0-ACF0-4E5C-A4AD-79051E36A13A}" type="parTrans" cxnId="{6D9781F3-8982-4E47-87AF-8B8021F0805E}">
      <dgm:prSet/>
      <dgm:spPr/>
      <dgm:t>
        <a:bodyPr/>
        <a:lstStyle/>
        <a:p>
          <a:endParaRPr lang="es-MX"/>
        </a:p>
      </dgm:t>
    </dgm:pt>
    <dgm:pt modelId="{BDA43E47-0710-464D-902A-D50FA40B4038}" type="sibTrans" cxnId="{6D9781F3-8982-4E47-87AF-8B8021F0805E}">
      <dgm:prSet/>
      <dgm:spPr/>
      <dgm:t>
        <a:bodyPr/>
        <a:lstStyle/>
        <a:p>
          <a:endParaRPr lang="es-MX"/>
        </a:p>
      </dgm:t>
    </dgm:pt>
    <dgm:pt modelId="{34801347-E9EA-4A33-9EAA-74762A1550FE}">
      <dgm:prSet phldrT="[Texto]" custT="1"/>
      <dgm:spPr/>
      <dgm:t>
        <a:bodyPr/>
        <a:lstStyle/>
        <a:p>
          <a:r>
            <a:rPr lang="es-ES" sz="1800" dirty="0" smtClean="0"/>
            <a:t>El investigador debe considerar los hechos sociales como independientes de sus manifestaciones individuales</a:t>
          </a:r>
          <a:r>
            <a:rPr lang="es-ES_tradnl" sz="1800" dirty="0" smtClean="0"/>
            <a:t> </a:t>
          </a:r>
          <a:endParaRPr lang="es-MX" sz="1800" dirty="0"/>
        </a:p>
      </dgm:t>
    </dgm:pt>
    <dgm:pt modelId="{41C305BE-463E-4612-8588-A2497999039E}" type="parTrans" cxnId="{89B32E35-AB77-4925-A444-F90AA30FB7DA}">
      <dgm:prSet/>
      <dgm:spPr/>
      <dgm:t>
        <a:bodyPr/>
        <a:lstStyle/>
        <a:p>
          <a:endParaRPr lang="es-MX"/>
        </a:p>
      </dgm:t>
    </dgm:pt>
    <dgm:pt modelId="{5C6AC820-A972-4C3A-ACDF-9D61CEE61598}" type="sibTrans" cxnId="{89B32E35-AB77-4925-A444-F90AA30FB7DA}">
      <dgm:prSet/>
      <dgm:spPr/>
      <dgm:t>
        <a:bodyPr/>
        <a:lstStyle/>
        <a:p>
          <a:endParaRPr lang="es-MX"/>
        </a:p>
      </dgm:t>
    </dgm:pt>
    <dgm:pt modelId="{DD8413DE-6A9E-4AE2-B167-B8AA36067B0F}">
      <dgm:prSet/>
      <dgm:spPr/>
      <dgm:t>
        <a:bodyPr/>
        <a:lstStyle/>
        <a:p>
          <a:endParaRPr lang="es-MX" sz="1500" dirty="0"/>
        </a:p>
      </dgm:t>
    </dgm:pt>
    <dgm:pt modelId="{3FD64904-0F36-4BE5-A07F-BB35D3DDD883}" type="parTrans" cxnId="{86DF00F3-1776-4F63-8B2C-ABB4C47B6CD1}">
      <dgm:prSet/>
      <dgm:spPr/>
      <dgm:t>
        <a:bodyPr/>
        <a:lstStyle/>
        <a:p>
          <a:endParaRPr lang="es-MX"/>
        </a:p>
      </dgm:t>
    </dgm:pt>
    <dgm:pt modelId="{0D02A67A-11EB-4504-9519-D044F6C44DBD}" type="sibTrans" cxnId="{86DF00F3-1776-4F63-8B2C-ABB4C47B6CD1}">
      <dgm:prSet/>
      <dgm:spPr/>
      <dgm:t>
        <a:bodyPr/>
        <a:lstStyle/>
        <a:p>
          <a:endParaRPr lang="es-MX"/>
        </a:p>
      </dgm:t>
    </dgm:pt>
    <dgm:pt modelId="{50D5DE2A-E3AB-44EC-8551-CDE1F0F8F1EE}" type="pres">
      <dgm:prSet presAssocID="{575ADBAD-35D8-458C-9647-390CB9D00B6D}" presName="linearFlow" presStyleCnt="0">
        <dgm:presLayoutVars>
          <dgm:dir/>
          <dgm:animLvl val="lvl"/>
          <dgm:resizeHandles/>
        </dgm:presLayoutVars>
      </dgm:prSet>
      <dgm:spPr/>
      <dgm:t>
        <a:bodyPr/>
        <a:lstStyle/>
        <a:p>
          <a:endParaRPr lang="es-MX"/>
        </a:p>
      </dgm:t>
    </dgm:pt>
    <dgm:pt modelId="{659F5627-AED8-4FBA-B79A-DEBC47B6D1DA}" type="pres">
      <dgm:prSet presAssocID="{0361F655-A52E-4B62-A18B-28381DE5D1DA}" presName="compositeNode" presStyleCnt="0">
        <dgm:presLayoutVars>
          <dgm:bulletEnabled val="1"/>
        </dgm:presLayoutVars>
      </dgm:prSet>
      <dgm:spPr/>
    </dgm:pt>
    <dgm:pt modelId="{1A5C6823-F9C4-4D12-B627-2006F2EC8ED3}" type="pres">
      <dgm:prSet presAssocID="{0361F655-A52E-4B62-A18B-28381DE5D1DA}" presName="image" presStyleLbl="fgImgPlace1" presStyleIdx="0" presStyleCnt="3"/>
      <dgm:spPr>
        <a:blipFill rotWithShape="1">
          <a:blip xmlns:r="http://schemas.openxmlformats.org/officeDocument/2006/relationships" r:embed="rId1"/>
          <a:stretch>
            <a:fillRect/>
          </a:stretch>
        </a:blipFill>
      </dgm:spPr>
    </dgm:pt>
    <dgm:pt modelId="{CD4AD322-6AB6-4CA5-819B-E9DE09759ACF}" type="pres">
      <dgm:prSet presAssocID="{0361F655-A52E-4B62-A18B-28381DE5D1DA}" presName="childNode" presStyleLbl="node1" presStyleIdx="0" presStyleCnt="3">
        <dgm:presLayoutVars>
          <dgm:bulletEnabled val="1"/>
        </dgm:presLayoutVars>
      </dgm:prSet>
      <dgm:spPr/>
      <dgm:t>
        <a:bodyPr/>
        <a:lstStyle/>
        <a:p>
          <a:endParaRPr lang="es-MX"/>
        </a:p>
      </dgm:t>
    </dgm:pt>
    <dgm:pt modelId="{2FD1A2FA-634F-4329-8304-4A380D37BF83}" type="pres">
      <dgm:prSet presAssocID="{0361F655-A52E-4B62-A18B-28381DE5D1DA}" presName="parentNode" presStyleLbl="revTx" presStyleIdx="0" presStyleCnt="3">
        <dgm:presLayoutVars>
          <dgm:chMax val="0"/>
          <dgm:bulletEnabled val="1"/>
        </dgm:presLayoutVars>
      </dgm:prSet>
      <dgm:spPr/>
      <dgm:t>
        <a:bodyPr/>
        <a:lstStyle/>
        <a:p>
          <a:endParaRPr lang="es-MX"/>
        </a:p>
      </dgm:t>
    </dgm:pt>
    <dgm:pt modelId="{E99709B5-70B4-4B9F-9091-0730E0F22358}" type="pres">
      <dgm:prSet presAssocID="{D044C4F9-AF6D-408C-A3ED-31DE81282C4E}" presName="sibTrans" presStyleCnt="0"/>
      <dgm:spPr/>
    </dgm:pt>
    <dgm:pt modelId="{6E4F2A9C-0083-4E9A-9A24-06DC5EE02DE8}" type="pres">
      <dgm:prSet presAssocID="{2ED5849C-F5A4-4C98-99F0-9485CD7ADA9F}" presName="compositeNode" presStyleCnt="0">
        <dgm:presLayoutVars>
          <dgm:bulletEnabled val="1"/>
        </dgm:presLayoutVars>
      </dgm:prSet>
      <dgm:spPr/>
    </dgm:pt>
    <dgm:pt modelId="{9E3F5396-C6D3-4B64-BC5F-75561DC2528A}" type="pres">
      <dgm:prSet presAssocID="{2ED5849C-F5A4-4C98-99F0-9485CD7ADA9F}" presName="image" presStyleLbl="fgImgPlace1" presStyleIdx="1" presStyleCnt="3"/>
      <dgm:spPr>
        <a:blipFill rotWithShape="1">
          <a:blip xmlns:r="http://schemas.openxmlformats.org/officeDocument/2006/relationships" r:embed="rId2"/>
          <a:stretch>
            <a:fillRect/>
          </a:stretch>
        </a:blipFill>
      </dgm:spPr>
    </dgm:pt>
    <dgm:pt modelId="{9E69C7F6-7B8B-4689-A0AC-D344D09A0D70}" type="pres">
      <dgm:prSet presAssocID="{2ED5849C-F5A4-4C98-99F0-9485CD7ADA9F}" presName="childNode" presStyleLbl="node1" presStyleIdx="1" presStyleCnt="3">
        <dgm:presLayoutVars>
          <dgm:bulletEnabled val="1"/>
        </dgm:presLayoutVars>
      </dgm:prSet>
      <dgm:spPr/>
      <dgm:t>
        <a:bodyPr/>
        <a:lstStyle/>
        <a:p>
          <a:endParaRPr lang="es-MX"/>
        </a:p>
      </dgm:t>
    </dgm:pt>
    <dgm:pt modelId="{2FCC7A9C-55F0-45EE-968A-BB00B5886948}" type="pres">
      <dgm:prSet presAssocID="{2ED5849C-F5A4-4C98-99F0-9485CD7ADA9F}" presName="parentNode" presStyleLbl="revTx" presStyleIdx="1" presStyleCnt="3">
        <dgm:presLayoutVars>
          <dgm:chMax val="0"/>
          <dgm:bulletEnabled val="1"/>
        </dgm:presLayoutVars>
      </dgm:prSet>
      <dgm:spPr/>
      <dgm:t>
        <a:bodyPr/>
        <a:lstStyle/>
        <a:p>
          <a:endParaRPr lang="es-MX"/>
        </a:p>
      </dgm:t>
    </dgm:pt>
    <dgm:pt modelId="{7C73B500-6561-46CB-A39B-14B170345C85}" type="pres">
      <dgm:prSet presAssocID="{46C5DB55-6683-4D2F-9B02-576B353C02FC}" presName="sibTrans" presStyleCnt="0"/>
      <dgm:spPr/>
    </dgm:pt>
    <dgm:pt modelId="{3722C9A3-2470-4444-A004-E6CE1F6A7E69}" type="pres">
      <dgm:prSet presAssocID="{60459308-5F43-45CC-9FF2-BCE269462747}" presName="compositeNode" presStyleCnt="0">
        <dgm:presLayoutVars>
          <dgm:bulletEnabled val="1"/>
        </dgm:presLayoutVars>
      </dgm:prSet>
      <dgm:spPr/>
    </dgm:pt>
    <dgm:pt modelId="{EFFC4D72-51DF-44B3-8BA7-F9639EDF08A7}" type="pres">
      <dgm:prSet presAssocID="{60459308-5F43-45CC-9FF2-BCE269462747}" presName="image" presStyleLbl="fgImgPlace1" presStyleIdx="2" presStyleCnt="3"/>
      <dgm:spPr>
        <a:blipFill rotWithShape="1">
          <a:blip xmlns:r="http://schemas.openxmlformats.org/officeDocument/2006/relationships" r:embed="rId3"/>
          <a:stretch>
            <a:fillRect/>
          </a:stretch>
        </a:blipFill>
      </dgm:spPr>
    </dgm:pt>
    <dgm:pt modelId="{96D76098-0087-48EF-BF21-D3E1AD918279}" type="pres">
      <dgm:prSet presAssocID="{60459308-5F43-45CC-9FF2-BCE269462747}" presName="childNode" presStyleLbl="node1" presStyleIdx="2" presStyleCnt="3">
        <dgm:presLayoutVars>
          <dgm:bulletEnabled val="1"/>
        </dgm:presLayoutVars>
      </dgm:prSet>
      <dgm:spPr/>
      <dgm:t>
        <a:bodyPr/>
        <a:lstStyle/>
        <a:p>
          <a:endParaRPr lang="es-MX"/>
        </a:p>
      </dgm:t>
    </dgm:pt>
    <dgm:pt modelId="{58F5A945-A573-4E51-9C8A-001325282727}" type="pres">
      <dgm:prSet presAssocID="{60459308-5F43-45CC-9FF2-BCE269462747}" presName="parentNode" presStyleLbl="revTx" presStyleIdx="2" presStyleCnt="3">
        <dgm:presLayoutVars>
          <dgm:chMax val="0"/>
          <dgm:bulletEnabled val="1"/>
        </dgm:presLayoutVars>
      </dgm:prSet>
      <dgm:spPr/>
      <dgm:t>
        <a:bodyPr/>
        <a:lstStyle/>
        <a:p>
          <a:endParaRPr lang="es-MX"/>
        </a:p>
      </dgm:t>
    </dgm:pt>
  </dgm:ptLst>
  <dgm:cxnLst>
    <dgm:cxn modelId="{AE7D675E-F8C1-4F4C-BE24-201ED9C39069}" type="presOf" srcId="{60459308-5F43-45CC-9FF2-BCE269462747}" destId="{58F5A945-A573-4E51-9C8A-001325282727}" srcOrd="0" destOrd="0" presId="urn:microsoft.com/office/officeart/2005/8/layout/hList2"/>
    <dgm:cxn modelId="{37019724-7992-4695-9623-7AAFBC8D2959}" type="presOf" srcId="{2ED5849C-F5A4-4C98-99F0-9485CD7ADA9F}" destId="{2FCC7A9C-55F0-45EE-968A-BB00B5886948}" srcOrd="0" destOrd="0" presId="urn:microsoft.com/office/officeart/2005/8/layout/hList2"/>
    <dgm:cxn modelId="{B294EF2B-CB22-4146-88DE-C188100ED4EE}" srcId="{575ADBAD-35D8-458C-9647-390CB9D00B6D}" destId="{0361F655-A52E-4B62-A18B-28381DE5D1DA}" srcOrd="0" destOrd="0" parTransId="{82B3E831-A281-4D21-A102-635B6E7C227C}" sibTransId="{D044C4F9-AF6D-408C-A3ED-31DE81282C4E}"/>
    <dgm:cxn modelId="{6D9781F3-8982-4E47-87AF-8B8021F0805E}" srcId="{575ADBAD-35D8-458C-9647-390CB9D00B6D}" destId="{60459308-5F43-45CC-9FF2-BCE269462747}" srcOrd="2" destOrd="0" parTransId="{CE42A3C0-ACF0-4E5C-A4AD-79051E36A13A}" sibTransId="{BDA43E47-0710-464D-902A-D50FA40B4038}"/>
    <dgm:cxn modelId="{86DF00F3-1776-4F63-8B2C-ABB4C47B6CD1}" srcId="{2ED5849C-F5A4-4C98-99F0-9485CD7ADA9F}" destId="{DD8413DE-6A9E-4AE2-B167-B8AA36067B0F}" srcOrd="1" destOrd="0" parTransId="{3FD64904-0F36-4BE5-A07F-BB35D3DDD883}" sibTransId="{0D02A67A-11EB-4504-9519-D044F6C44DBD}"/>
    <dgm:cxn modelId="{F8DD15B0-7EBB-4B2F-B796-C30E4264447C}" type="presOf" srcId="{5FBA7BB5-3D0A-4B15-8034-E0CABF5F884E}" destId="{9E69C7F6-7B8B-4689-A0AC-D344D09A0D70}" srcOrd="0" destOrd="0" presId="urn:microsoft.com/office/officeart/2005/8/layout/hList2"/>
    <dgm:cxn modelId="{621D1764-D8BF-44D9-BAE7-4C63D6746A50}" type="presOf" srcId="{DD8413DE-6A9E-4AE2-B167-B8AA36067B0F}" destId="{9E69C7F6-7B8B-4689-A0AC-D344D09A0D70}" srcOrd="0" destOrd="1" presId="urn:microsoft.com/office/officeart/2005/8/layout/hList2"/>
    <dgm:cxn modelId="{89B32E35-AB77-4925-A444-F90AA30FB7DA}" srcId="{60459308-5F43-45CC-9FF2-BCE269462747}" destId="{34801347-E9EA-4A33-9EAA-74762A1550FE}" srcOrd="0" destOrd="0" parTransId="{41C305BE-463E-4612-8588-A2497999039E}" sibTransId="{5C6AC820-A972-4C3A-ACDF-9D61CEE61598}"/>
    <dgm:cxn modelId="{520063E9-B2DE-4106-A5EF-23A424435D97}" type="presOf" srcId="{0361F655-A52E-4B62-A18B-28381DE5D1DA}" destId="{2FD1A2FA-634F-4329-8304-4A380D37BF83}" srcOrd="0" destOrd="0" presId="urn:microsoft.com/office/officeart/2005/8/layout/hList2"/>
    <dgm:cxn modelId="{44E79DC3-8787-47EC-88F5-4E2169C426CE}" type="presOf" srcId="{34801347-E9EA-4A33-9EAA-74762A1550FE}" destId="{96D76098-0087-48EF-BF21-D3E1AD918279}" srcOrd="0" destOrd="0" presId="urn:microsoft.com/office/officeart/2005/8/layout/hList2"/>
    <dgm:cxn modelId="{FF8598FB-E472-4114-B2C9-7238FFD77264}" srcId="{575ADBAD-35D8-458C-9647-390CB9D00B6D}" destId="{2ED5849C-F5A4-4C98-99F0-9485CD7ADA9F}" srcOrd="1" destOrd="0" parTransId="{78003F9B-0AE7-4081-9EC0-917CCA44C6B9}" sibTransId="{46C5DB55-6683-4D2F-9B02-576B353C02FC}"/>
    <dgm:cxn modelId="{0B1AAAA9-DD06-4274-BDF9-4045789B63EE}" type="presOf" srcId="{BB3406FE-09C3-4CF8-83B5-409E3F010FB8}" destId="{CD4AD322-6AB6-4CA5-819B-E9DE09759ACF}" srcOrd="0" destOrd="0" presId="urn:microsoft.com/office/officeart/2005/8/layout/hList2"/>
    <dgm:cxn modelId="{236E5C5A-BC73-4BC6-8A21-6B8747578DD4}" type="presOf" srcId="{575ADBAD-35D8-458C-9647-390CB9D00B6D}" destId="{50D5DE2A-E3AB-44EC-8551-CDE1F0F8F1EE}" srcOrd="0" destOrd="0" presId="urn:microsoft.com/office/officeart/2005/8/layout/hList2"/>
    <dgm:cxn modelId="{583E7545-7AFA-4176-AA2A-26AF21A49213}" srcId="{2ED5849C-F5A4-4C98-99F0-9485CD7ADA9F}" destId="{5FBA7BB5-3D0A-4B15-8034-E0CABF5F884E}" srcOrd="0" destOrd="0" parTransId="{5DACB5AA-EF8A-47FF-930E-3E65F2D9FFE4}" sibTransId="{68861B7F-F96B-489E-BD06-FB070DABB0C6}"/>
    <dgm:cxn modelId="{1280E311-EA0E-466E-906C-B6B38049B994}" srcId="{0361F655-A52E-4B62-A18B-28381DE5D1DA}" destId="{BB3406FE-09C3-4CF8-83B5-409E3F010FB8}" srcOrd="0" destOrd="0" parTransId="{7576B7CB-9A0F-48F4-9094-A173A27D9BFC}" sibTransId="{F799286A-3941-49A9-BAB9-6AEC647DF049}"/>
    <dgm:cxn modelId="{30137AF4-9D8A-44FA-AAB9-6446CB17CFCB}" type="presParOf" srcId="{50D5DE2A-E3AB-44EC-8551-CDE1F0F8F1EE}" destId="{659F5627-AED8-4FBA-B79A-DEBC47B6D1DA}" srcOrd="0" destOrd="0" presId="urn:microsoft.com/office/officeart/2005/8/layout/hList2"/>
    <dgm:cxn modelId="{1C2344DD-D511-481B-A423-3D47919EB7E4}" type="presParOf" srcId="{659F5627-AED8-4FBA-B79A-DEBC47B6D1DA}" destId="{1A5C6823-F9C4-4D12-B627-2006F2EC8ED3}" srcOrd="0" destOrd="0" presId="urn:microsoft.com/office/officeart/2005/8/layout/hList2"/>
    <dgm:cxn modelId="{53934DD8-E8B7-4CDD-87B9-D217CF3B2AF5}" type="presParOf" srcId="{659F5627-AED8-4FBA-B79A-DEBC47B6D1DA}" destId="{CD4AD322-6AB6-4CA5-819B-E9DE09759ACF}" srcOrd="1" destOrd="0" presId="urn:microsoft.com/office/officeart/2005/8/layout/hList2"/>
    <dgm:cxn modelId="{7809ACF3-9AAB-4919-A3E1-89212F45596E}" type="presParOf" srcId="{659F5627-AED8-4FBA-B79A-DEBC47B6D1DA}" destId="{2FD1A2FA-634F-4329-8304-4A380D37BF83}" srcOrd="2" destOrd="0" presId="urn:microsoft.com/office/officeart/2005/8/layout/hList2"/>
    <dgm:cxn modelId="{FD1DCD79-6B8E-4EEA-A51B-8A89EEC3463A}" type="presParOf" srcId="{50D5DE2A-E3AB-44EC-8551-CDE1F0F8F1EE}" destId="{E99709B5-70B4-4B9F-9091-0730E0F22358}" srcOrd="1" destOrd="0" presId="urn:microsoft.com/office/officeart/2005/8/layout/hList2"/>
    <dgm:cxn modelId="{9CBDD2F3-CF03-4FC3-81BC-DB79C960F11E}" type="presParOf" srcId="{50D5DE2A-E3AB-44EC-8551-CDE1F0F8F1EE}" destId="{6E4F2A9C-0083-4E9A-9A24-06DC5EE02DE8}" srcOrd="2" destOrd="0" presId="urn:microsoft.com/office/officeart/2005/8/layout/hList2"/>
    <dgm:cxn modelId="{BFBF3770-402B-4C5E-8AD6-FB526D8BE838}" type="presParOf" srcId="{6E4F2A9C-0083-4E9A-9A24-06DC5EE02DE8}" destId="{9E3F5396-C6D3-4B64-BC5F-75561DC2528A}" srcOrd="0" destOrd="0" presId="urn:microsoft.com/office/officeart/2005/8/layout/hList2"/>
    <dgm:cxn modelId="{627A2510-0D16-4644-82E3-9213321E9F8B}" type="presParOf" srcId="{6E4F2A9C-0083-4E9A-9A24-06DC5EE02DE8}" destId="{9E69C7F6-7B8B-4689-A0AC-D344D09A0D70}" srcOrd="1" destOrd="0" presId="urn:microsoft.com/office/officeart/2005/8/layout/hList2"/>
    <dgm:cxn modelId="{C4F3B4BD-56B0-4480-AD6F-85B906FD2677}" type="presParOf" srcId="{6E4F2A9C-0083-4E9A-9A24-06DC5EE02DE8}" destId="{2FCC7A9C-55F0-45EE-968A-BB00B5886948}" srcOrd="2" destOrd="0" presId="urn:microsoft.com/office/officeart/2005/8/layout/hList2"/>
    <dgm:cxn modelId="{C30045A6-AFB8-44F2-8C4E-5181199DF59E}" type="presParOf" srcId="{50D5DE2A-E3AB-44EC-8551-CDE1F0F8F1EE}" destId="{7C73B500-6561-46CB-A39B-14B170345C85}" srcOrd="3" destOrd="0" presId="urn:microsoft.com/office/officeart/2005/8/layout/hList2"/>
    <dgm:cxn modelId="{C07F4123-2B2F-42BF-B0E9-E843A09BA578}" type="presParOf" srcId="{50D5DE2A-E3AB-44EC-8551-CDE1F0F8F1EE}" destId="{3722C9A3-2470-4444-A004-E6CE1F6A7E69}" srcOrd="4" destOrd="0" presId="urn:microsoft.com/office/officeart/2005/8/layout/hList2"/>
    <dgm:cxn modelId="{A585A34B-C027-4A9A-9EEA-83FFEE36866C}" type="presParOf" srcId="{3722C9A3-2470-4444-A004-E6CE1F6A7E69}" destId="{EFFC4D72-51DF-44B3-8BA7-F9639EDF08A7}" srcOrd="0" destOrd="0" presId="urn:microsoft.com/office/officeart/2005/8/layout/hList2"/>
    <dgm:cxn modelId="{868179BE-F6F3-4E3D-9A5F-CE9E2A784C54}" type="presParOf" srcId="{3722C9A3-2470-4444-A004-E6CE1F6A7E69}" destId="{96D76098-0087-48EF-BF21-D3E1AD918279}" srcOrd="1" destOrd="0" presId="urn:microsoft.com/office/officeart/2005/8/layout/hList2"/>
    <dgm:cxn modelId="{86850FD8-C123-4BEC-BEF7-36E6F8A19D0A}" type="presParOf" srcId="{3722C9A3-2470-4444-A004-E6CE1F6A7E69}" destId="{58F5A945-A573-4E51-9C8A-001325282727}"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497942-770C-4927-B149-00CDF97D2B1C}" type="doc">
      <dgm:prSet loTypeId="urn:microsoft.com/office/officeart/2005/8/layout/orgChart1" loCatId="hierarchy" qsTypeId="urn:microsoft.com/office/officeart/2005/8/quickstyle/simple1" qsCatId="simple" csTypeId="urn:microsoft.com/office/officeart/2005/8/colors/accent2_1" csCatId="accent2" phldr="1"/>
      <dgm:spPr/>
    </dgm:pt>
    <dgm:pt modelId="{820F9285-81C0-424A-BCD9-7FD7EAF1E56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KARL MARX</a:t>
          </a:r>
        </a:p>
      </dgm:t>
    </dgm:pt>
    <dgm:pt modelId="{5BC4CEEC-1EE7-49D3-9AB6-3613B8B3E566}" type="parTrans" cxnId="{E9FDD85D-D492-4F7E-ACF2-55A27D0E22F9}">
      <dgm:prSet/>
      <dgm:spPr/>
      <dgm:t>
        <a:bodyPr/>
        <a:lstStyle/>
        <a:p>
          <a:endParaRPr lang="es-MX"/>
        </a:p>
      </dgm:t>
    </dgm:pt>
    <dgm:pt modelId="{C6F055D1-C22C-4D2E-B1DF-4F6CF9976027}" type="sibTrans" cxnId="{E9FDD85D-D492-4F7E-ACF2-55A27D0E22F9}">
      <dgm:prSet/>
      <dgm:spPr/>
      <dgm:t>
        <a:bodyPr/>
        <a:lstStyle/>
        <a:p>
          <a:endParaRPr lang="es-MX"/>
        </a:p>
      </dgm:t>
    </dgm:pt>
    <dgm:pt modelId="{A76F38BB-750B-4DB2-A605-ACC04CAA937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Materialismo dialéctico</a:t>
          </a:r>
        </a:p>
      </dgm:t>
    </dgm:pt>
    <dgm:pt modelId="{F9AF24CA-CEB1-430B-ABCD-4FF30030B42C}" type="parTrans" cxnId="{09C37701-8444-41E0-9B5F-C35FA12598F1}">
      <dgm:prSet/>
      <dgm:spPr/>
      <dgm:t>
        <a:bodyPr/>
        <a:lstStyle/>
        <a:p>
          <a:endParaRPr lang="es-MX"/>
        </a:p>
      </dgm:t>
    </dgm:pt>
    <dgm:pt modelId="{4F62C938-97CF-43E2-8946-806C521FE594}" type="sibTrans" cxnId="{09C37701-8444-41E0-9B5F-C35FA12598F1}">
      <dgm:prSet/>
      <dgm:spPr/>
      <dgm:t>
        <a:bodyPr/>
        <a:lstStyle/>
        <a:p>
          <a:endParaRPr lang="es-MX"/>
        </a:p>
      </dgm:t>
    </dgm:pt>
    <dgm:pt modelId="{DE6D4036-EE3D-40B5-B929-B8263BB5B61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Formación económico social</a:t>
          </a:r>
        </a:p>
      </dgm:t>
    </dgm:pt>
    <dgm:pt modelId="{5B9DFFED-4E13-4095-9A71-AEB7B2F3D321}" type="parTrans" cxnId="{B0A3FB01-C34A-4FB6-804E-B8E3F33C392F}">
      <dgm:prSet/>
      <dgm:spPr/>
      <dgm:t>
        <a:bodyPr/>
        <a:lstStyle/>
        <a:p>
          <a:endParaRPr lang="es-MX"/>
        </a:p>
      </dgm:t>
    </dgm:pt>
    <dgm:pt modelId="{D915352B-DA57-4A97-9725-74254EBA0A89}" type="sibTrans" cxnId="{B0A3FB01-C34A-4FB6-804E-B8E3F33C392F}">
      <dgm:prSet/>
      <dgm:spPr/>
      <dgm:t>
        <a:bodyPr/>
        <a:lstStyle/>
        <a:p>
          <a:endParaRPr lang="es-MX"/>
        </a:p>
      </dgm:t>
    </dgm:pt>
    <dgm:pt modelId="{2AA63A18-5050-49EC-A432-66ACBF77AD1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Modo de producción</a:t>
          </a:r>
        </a:p>
      </dgm:t>
    </dgm:pt>
    <dgm:pt modelId="{BF15A865-B200-455E-9291-F03D39E53A64}" type="parTrans" cxnId="{4F31122A-FF3F-47AD-93C1-E622C8F6B952}">
      <dgm:prSet/>
      <dgm:spPr/>
      <dgm:t>
        <a:bodyPr/>
        <a:lstStyle/>
        <a:p>
          <a:endParaRPr lang="es-MX"/>
        </a:p>
      </dgm:t>
    </dgm:pt>
    <dgm:pt modelId="{DDD48810-B5EC-45EC-84A2-4F90DA0AC675}" type="sibTrans" cxnId="{4F31122A-FF3F-47AD-93C1-E622C8F6B952}">
      <dgm:prSet/>
      <dgm:spPr/>
      <dgm:t>
        <a:bodyPr/>
        <a:lstStyle/>
        <a:p>
          <a:endParaRPr lang="es-MX"/>
        </a:p>
      </dgm:t>
    </dgm:pt>
    <dgm:pt modelId="{626CCCFD-1590-41F0-AB9C-700A1668479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b="1" i="0" u="none" strike="noStrike" cap="none" normalizeH="0" baseline="0" dirty="0" smtClean="0">
              <a:ln/>
              <a:effectLst/>
              <a:latin typeface="Arial" charset="0"/>
            </a:rPr>
            <a:t>Materialismo histórico</a:t>
          </a:r>
        </a:p>
      </dgm:t>
    </dgm:pt>
    <dgm:pt modelId="{F6E398DC-3ED7-46F3-912D-C529F0E99264}" type="parTrans" cxnId="{4D69D5AA-4241-4F64-AC61-C94B173BE7AC}">
      <dgm:prSet/>
      <dgm:spPr/>
      <dgm:t>
        <a:bodyPr/>
        <a:lstStyle/>
        <a:p>
          <a:endParaRPr lang="es-MX"/>
        </a:p>
      </dgm:t>
    </dgm:pt>
    <dgm:pt modelId="{13C502C7-48CF-41AD-A081-B04BA9855331}" type="sibTrans" cxnId="{4D69D5AA-4241-4F64-AC61-C94B173BE7AC}">
      <dgm:prSet/>
      <dgm:spPr/>
      <dgm:t>
        <a:bodyPr/>
        <a:lstStyle/>
        <a:p>
          <a:endParaRPr lang="es-MX"/>
        </a:p>
      </dgm:t>
    </dgm:pt>
    <dgm:pt modelId="{8A132DDF-E071-43C7-9381-2C3F4EFB451C}" type="pres">
      <dgm:prSet presAssocID="{5F497942-770C-4927-B149-00CDF97D2B1C}" presName="hierChild1" presStyleCnt="0">
        <dgm:presLayoutVars>
          <dgm:orgChart val="1"/>
          <dgm:chPref val="1"/>
          <dgm:dir/>
          <dgm:animOne val="branch"/>
          <dgm:animLvl val="lvl"/>
          <dgm:resizeHandles/>
        </dgm:presLayoutVars>
      </dgm:prSet>
      <dgm:spPr/>
    </dgm:pt>
    <dgm:pt modelId="{D3ED6DD0-3C7E-4103-97F4-4C9AF47249F9}" type="pres">
      <dgm:prSet presAssocID="{820F9285-81C0-424A-BCD9-7FD7EAF1E563}" presName="hierRoot1" presStyleCnt="0">
        <dgm:presLayoutVars>
          <dgm:hierBranch/>
        </dgm:presLayoutVars>
      </dgm:prSet>
      <dgm:spPr/>
    </dgm:pt>
    <dgm:pt modelId="{8876AB78-E044-420C-B3F8-1E348B8CF746}" type="pres">
      <dgm:prSet presAssocID="{820F9285-81C0-424A-BCD9-7FD7EAF1E563}" presName="rootComposite1" presStyleCnt="0"/>
      <dgm:spPr/>
    </dgm:pt>
    <dgm:pt modelId="{C12655F6-9278-4A89-904D-6EA2DC29E802}" type="pres">
      <dgm:prSet presAssocID="{820F9285-81C0-424A-BCD9-7FD7EAF1E563}" presName="rootText1" presStyleLbl="node0" presStyleIdx="0" presStyleCnt="1" custScaleX="162216" custScaleY="130252">
        <dgm:presLayoutVars>
          <dgm:chPref val="3"/>
        </dgm:presLayoutVars>
      </dgm:prSet>
      <dgm:spPr/>
      <dgm:t>
        <a:bodyPr/>
        <a:lstStyle/>
        <a:p>
          <a:endParaRPr lang="es-MX"/>
        </a:p>
      </dgm:t>
    </dgm:pt>
    <dgm:pt modelId="{2815A212-295C-4990-9E36-6C98BD7DF3EF}" type="pres">
      <dgm:prSet presAssocID="{820F9285-81C0-424A-BCD9-7FD7EAF1E563}" presName="rootConnector1" presStyleLbl="node1" presStyleIdx="0" presStyleCnt="0"/>
      <dgm:spPr/>
      <dgm:t>
        <a:bodyPr/>
        <a:lstStyle/>
        <a:p>
          <a:endParaRPr lang="es-MX"/>
        </a:p>
      </dgm:t>
    </dgm:pt>
    <dgm:pt modelId="{469D7594-1EBE-4804-AC49-ECE5A34C1161}" type="pres">
      <dgm:prSet presAssocID="{820F9285-81C0-424A-BCD9-7FD7EAF1E563}" presName="hierChild2" presStyleCnt="0"/>
      <dgm:spPr/>
    </dgm:pt>
    <dgm:pt modelId="{FB2261A1-6DDE-4811-AB0A-D95B7EAD50BB}" type="pres">
      <dgm:prSet presAssocID="{F9AF24CA-CEB1-430B-ABCD-4FF30030B42C}" presName="Name35" presStyleLbl="parChTrans1D2" presStyleIdx="0" presStyleCnt="4"/>
      <dgm:spPr/>
      <dgm:t>
        <a:bodyPr/>
        <a:lstStyle/>
        <a:p>
          <a:endParaRPr lang="es-MX"/>
        </a:p>
      </dgm:t>
    </dgm:pt>
    <dgm:pt modelId="{3F177E7B-96EB-408F-A59B-1FDC6CE7ED6B}" type="pres">
      <dgm:prSet presAssocID="{A76F38BB-750B-4DB2-A605-ACC04CAA937B}" presName="hierRoot2" presStyleCnt="0">
        <dgm:presLayoutVars>
          <dgm:hierBranch/>
        </dgm:presLayoutVars>
      </dgm:prSet>
      <dgm:spPr/>
    </dgm:pt>
    <dgm:pt modelId="{C3BEAECE-423A-469F-8ACB-F10A1C713B2D}" type="pres">
      <dgm:prSet presAssocID="{A76F38BB-750B-4DB2-A605-ACC04CAA937B}" presName="rootComposite" presStyleCnt="0"/>
      <dgm:spPr/>
    </dgm:pt>
    <dgm:pt modelId="{5DEB4D2D-8D9B-4448-AF8C-29CB7CDB67EA}" type="pres">
      <dgm:prSet presAssocID="{A76F38BB-750B-4DB2-A605-ACC04CAA937B}" presName="rootText" presStyleLbl="node2" presStyleIdx="0" presStyleCnt="4" custScaleY="139472">
        <dgm:presLayoutVars>
          <dgm:chPref val="3"/>
        </dgm:presLayoutVars>
      </dgm:prSet>
      <dgm:spPr/>
      <dgm:t>
        <a:bodyPr/>
        <a:lstStyle/>
        <a:p>
          <a:endParaRPr lang="es-MX"/>
        </a:p>
      </dgm:t>
    </dgm:pt>
    <dgm:pt modelId="{6A633E96-38A5-4D80-A024-0B5730CA5827}" type="pres">
      <dgm:prSet presAssocID="{A76F38BB-750B-4DB2-A605-ACC04CAA937B}" presName="rootConnector" presStyleLbl="node2" presStyleIdx="0" presStyleCnt="4"/>
      <dgm:spPr/>
      <dgm:t>
        <a:bodyPr/>
        <a:lstStyle/>
        <a:p>
          <a:endParaRPr lang="es-MX"/>
        </a:p>
      </dgm:t>
    </dgm:pt>
    <dgm:pt modelId="{0A18A48B-E75F-40D9-9460-40840EE6BC74}" type="pres">
      <dgm:prSet presAssocID="{A76F38BB-750B-4DB2-A605-ACC04CAA937B}" presName="hierChild4" presStyleCnt="0"/>
      <dgm:spPr/>
    </dgm:pt>
    <dgm:pt modelId="{0A3909EA-8B6E-4CED-B132-DFDC32271138}" type="pres">
      <dgm:prSet presAssocID="{A76F38BB-750B-4DB2-A605-ACC04CAA937B}" presName="hierChild5" presStyleCnt="0"/>
      <dgm:spPr/>
    </dgm:pt>
    <dgm:pt modelId="{B75128A2-BC6B-44CC-BA17-6D688B61180F}" type="pres">
      <dgm:prSet presAssocID="{5B9DFFED-4E13-4095-9A71-AEB7B2F3D321}" presName="Name35" presStyleLbl="parChTrans1D2" presStyleIdx="1" presStyleCnt="4"/>
      <dgm:spPr/>
      <dgm:t>
        <a:bodyPr/>
        <a:lstStyle/>
        <a:p>
          <a:endParaRPr lang="es-MX"/>
        </a:p>
      </dgm:t>
    </dgm:pt>
    <dgm:pt modelId="{C3FB54AF-5F90-4335-A8F4-A0CF3969BD8E}" type="pres">
      <dgm:prSet presAssocID="{DE6D4036-EE3D-40B5-B929-B8263BB5B612}" presName="hierRoot2" presStyleCnt="0">
        <dgm:presLayoutVars>
          <dgm:hierBranch/>
        </dgm:presLayoutVars>
      </dgm:prSet>
      <dgm:spPr/>
    </dgm:pt>
    <dgm:pt modelId="{96411571-D95C-446D-8A36-A92C612542E0}" type="pres">
      <dgm:prSet presAssocID="{DE6D4036-EE3D-40B5-B929-B8263BB5B612}" presName="rootComposite" presStyleCnt="0"/>
      <dgm:spPr/>
    </dgm:pt>
    <dgm:pt modelId="{31B9879C-5B32-44EB-B547-58C15D60C43C}" type="pres">
      <dgm:prSet presAssocID="{DE6D4036-EE3D-40B5-B929-B8263BB5B612}" presName="rootText" presStyleLbl="node2" presStyleIdx="1" presStyleCnt="4" custScaleY="146501">
        <dgm:presLayoutVars>
          <dgm:chPref val="3"/>
        </dgm:presLayoutVars>
      </dgm:prSet>
      <dgm:spPr/>
      <dgm:t>
        <a:bodyPr/>
        <a:lstStyle/>
        <a:p>
          <a:endParaRPr lang="es-MX"/>
        </a:p>
      </dgm:t>
    </dgm:pt>
    <dgm:pt modelId="{DC0165A7-6306-4376-A9E8-B24676F2CB06}" type="pres">
      <dgm:prSet presAssocID="{DE6D4036-EE3D-40B5-B929-B8263BB5B612}" presName="rootConnector" presStyleLbl="node2" presStyleIdx="1" presStyleCnt="4"/>
      <dgm:spPr/>
      <dgm:t>
        <a:bodyPr/>
        <a:lstStyle/>
        <a:p>
          <a:endParaRPr lang="es-MX"/>
        </a:p>
      </dgm:t>
    </dgm:pt>
    <dgm:pt modelId="{B3BEA2FA-5D07-4125-901A-367B0D8E4A2A}" type="pres">
      <dgm:prSet presAssocID="{DE6D4036-EE3D-40B5-B929-B8263BB5B612}" presName="hierChild4" presStyleCnt="0"/>
      <dgm:spPr/>
    </dgm:pt>
    <dgm:pt modelId="{15E8230D-9910-4CED-94C3-03C8AEFCAA5B}" type="pres">
      <dgm:prSet presAssocID="{DE6D4036-EE3D-40B5-B929-B8263BB5B612}" presName="hierChild5" presStyleCnt="0"/>
      <dgm:spPr/>
    </dgm:pt>
    <dgm:pt modelId="{FD5FC14C-A6DB-4D8E-B207-EF1F953F825A}" type="pres">
      <dgm:prSet presAssocID="{BF15A865-B200-455E-9291-F03D39E53A64}" presName="Name35" presStyleLbl="parChTrans1D2" presStyleIdx="2" presStyleCnt="4"/>
      <dgm:spPr/>
      <dgm:t>
        <a:bodyPr/>
        <a:lstStyle/>
        <a:p>
          <a:endParaRPr lang="es-MX"/>
        </a:p>
      </dgm:t>
    </dgm:pt>
    <dgm:pt modelId="{082253E7-75B0-48A1-B9F6-FC396B08DE01}" type="pres">
      <dgm:prSet presAssocID="{2AA63A18-5050-49EC-A432-66ACBF77AD18}" presName="hierRoot2" presStyleCnt="0">
        <dgm:presLayoutVars>
          <dgm:hierBranch/>
        </dgm:presLayoutVars>
      </dgm:prSet>
      <dgm:spPr/>
    </dgm:pt>
    <dgm:pt modelId="{5B2107F9-A211-404C-BB24-1A1C7FF352D9}" type="pres">
      <dgm:prSet presAssocID="{2AA63A18-5050-49EC-A432-66ACBF77AD18}" presName="rootComposite" presStyleCnt="0"/>
      <dgm:spPr/>
    </dgm:pt>
    <dgm:pt modelId="{2C08189A-0F7B-4376-B505-503243260D21}" type="pres">
      <dgm:prSet presAssocID="{2AA63A18-5050-49EC-A432-66ACBF77AD18}" presName="rootText" presStyleLbl="node2" presStyleIdx="2" presStyleCnt="4" custScaleY="139472">
        <dgm:presLayoutVars>
          <dgm:chPref val="3"/>
        </dgm:presLayoutVars>
      </dgm:prSet>
      <dgm:spPr/>
      <dgm:t>
        <a:bodyPr/>
        <a:lstStyle/>
        <a:p>
          <a:endParaRPr lang="es-MX"/>
        </a:p>
      </dgm:t>
    </dgm:pt>
    <dgm:pt modelId="{162CBD17-5378-4EE7-AD9C-D326A601FF48}" type="pres">
      <dgm:prSet presAssocID="{2AA63A18-5050-49EC-A432-66ACBF77AD18}" presName="rootConnector" presStyleLbl="node2" presStyleIdx="2" presStyleCnt="4"/>
      <dgm:spPr/>
      <dgm:t>
        <a:bodyPr/>
        <a:lstStyle/>
        <a:p>
          <a:endParaRPr lang="es-MX"/>
        </a:p>
      </dgm:t>
    </dgm:pt>
    <dgm:pt modelId="{72564B04-F123-44B8-8741-4B3962565E39}" type="pres">
      <dgm:prSet presAssocID="{2AA63A18-5050-49EC-A432-66ACBF77AD18}" presName="hierChild4" presStyleCnt="0"/>
      <dgm:spPr/>
    </dgm:pt>
    <dgm:pt modelId="{D400FB40-F8D7-4B7D-A96A-86F7AED0A717}" type="pres">
      <dgm:prSet presAssocID="{2AA63A18-5050-49EC-A432-66ACBF77AD18}" presName="hierChild5" presStyleCnt="0"/>
      <dgm:spPr/>
    </dgm:pt>
    <dgm:pt modelId="{AE406DB9-5AF5-4A9E-831B-E4DA234521FE}" type="pres">
      <dgm:prSet presAssocID="{F6E398DC-3ED7-46F3-912D-C529F0E99264}" presName="Name35" presStyleLbl="parChTrans1D2" presStyleIdx="3" presStyleCnt="4"/>
      <dgm:spPr/>
      <dgm:t>
        <a:bodyPr/>
        <a:lstStyle/>
        <a:p>
          <a:endParaRPr lang="es-MX"/>
        </a:p>
      </dgm:t>
    </dgm:pt>
    <dgm:pt modelId="{A01E1544-6590-4E35-8DAA-D61A5F9F932B}" type="pres">
      <dgm:prSet presAssocID="{626CCCFD-1590-41F0-AB9C-700A16684792}" presName="hierRoot2" presStyleCnt="0">
        <dgm:presLayoutVars>
          <dgm:hierBranch/>
        </dgm:presLayoutVars>
      </dgm:prSet>
      <dgm:spPr/>
    </dgm:pt>
    <dgm:pt modelId="{C3E5D123-4F49-41CC-97CC-B6A8D1115627}" type="pres">
      <dgm:prSet presAssocID="{626CCCFD-1590-41F0-AB9C-700A16684792}" presName="rootComposite" presStyleCnt="0"/>
      <dgm:spPr/>
    </dgm:pt>
    <dgm:pt modelId="{6EC02928-C6AA-473E-9E9F-FC69FF883671}" type="pres">
      <dgm:prSet presAssocID="{626CCCFD-1590-41F0-AB9C-700A16684792}" presName="rootText" presStyleLbl="node2" presStyleIdx="3" presStyleCnt="4" custScaleY="139472">
        <dgm:presLayoutVars>
          <dgm:chPref val="3"/>
        </dgm:presLayoutVars>
      </dgm:prSet>
      <dgm:spPr/>
      <dgm:t>
        <a:bodyPr/>
        <a:lstStyle/>
        <a:p>
          <a:endParaRPr lang="es-MX"/>
        </a:p>
      </dgm:t>
    </dgm:pt>
    <dgm:pt modelId="{984F215C-9954-40DC-B6A1-4734D1CF3D79}" type="pres">
      <dgm:prSet presAssocID="{626CCCFD-1590-41F0-AB9C-700A16684792}" presName="rootConnector" presStyleLbl="node2" presStyleIdx="3" presStyleCnt="4"/>
      <dgm:spPr/>
      <dgm:t>
        <a:bodyPr/>
        <a:lstStyle/>
        <a:p>
          <a:endParaRPr lang="es-MX"/>
        </a:p>
      </dgm:t>
    </dgm:pt>
    <dgm:pt modelId="{926C20F8-598B-4BAD-87C0-3EFF1E159C45}" type="pres">
      <dgm:prSet presAssocID="{626CCCFD-1590-41F0-AB9C-700A16684792}" presName="hierChild4" presStyleCnt="0"/>
      <dgm:spPr/>
    </dgm:pt>
    <dgm:pt modelId="{3899DF36-9102-44AE-A062-4AC754A8ADA5}" type="pres">
      <dgm:prSet presAssocID="{626CCCFD-1590-41F0-AB9C-700A16684792}" presName="hierChild5" presStyleCnt="0"/>
      <dgm:spPr/>
    </dgm:pt>
    <dgm:pt modelId="{6BB6B31F-CE1E-47BB-B19E-9015C1367413}" type="pres">
      <dgm:prSet presAssocID="{820F9285-81C0-424A-BCD9-7FD7EAF1E563}" presName="hierChild3" presStyleCnt="0"/>
      <dgm:spPr/>
    </dgm:pt>
  </dgm:ptLst>
  <dgm:cxnLst>
    <dgm:cxn modelId="{F6F3ACDE-A4CE-465D-A7B2-F91C20639959}" type="presOf" srcId="{626CCCFD-1590-41F0-AB9C-700A16684792}" destId="{984F215C-9954-40DC-B6A1-4734D1CF3D79}" srcOrd="1" destOrd="0" presId="urn:microsoft.com/office/officeart/2005/8/layout/orgChart1"/>
    <dgm:cxn modelId="{60F8B24C-D4FE-410F-BA90-A4BBE82AF8AF}" type="presOf" srcId="{DE6D4036-EE3D-40B5-B929-B8263BB5B612}" destId="{31B9879C-5B32-44EB-B547-58C15D60C43C}" srcOrd="0" destOrd="0" presId="urn:microsoft.com/office/officeart/2005/8/layout/orgChart1"/>
    <dgm:cxn modelId="{B0A3FB01-C34A-4FB6-804E-B8E3F33C392F}" srcId="{820F9285-81C0-424A-BCD9-7FD7EAF1E563}" destId="{DE6D4036-EE3D-40B5-B929-B8263BB5B612}" srcOrd="1" destOrd="0" parTransId="{5B9DFFED-4E13-4095-9A71-AEB7B2F3D321}" sibTransId="{D915352B-DA57-4A97-9725-74254EBA0A89}"/>
    <dgm:cxn modelId="{401AD07D-BEC2-4022-BDC6-487FC1EFDEF3}" type="presOf" srcId="{F6E398DC-3ED7-46F3-912D-C529F0E99264}" destId="{AE406DB9-5AF5-4A9E-831B-E4DA234521FE}" srcOrd="0" destOrd="0" presId="urn:microsoft.com/office/officeart/2005/8/layout/orgChart1"/>
    <dgm:cxn modelId="{09C37701-8444-41E0-9B5F-C35FA12598F1}" srcId="{820F9285-81C0-424A-BCD9-7FD7EAF1E563}" destId="{A76F38BB-750B-4DB2-A605-ACC04CAA937B}" srcOrd="0" destOrd="0" parTransId="{F9AF24CA-CEB1-430B-ABCD-4FF30030B42C}" sibTransId="{4F62C938-97CF-43E2-8946-806C521FE594}"/>
    <dgm:cxn modelId="{A5E4E398-0C01-4E4D-9EDF-D32B263B123D}" type="presOf" srcId="{2AA63A18-5050-49EC-A432-66ACBF77AD18}" destId="{162CBD17-5378-4EE7-AD9C-D326A601FF48}" srcOrd="1" destOrd="0" presId="urn:microsoft.com/office/officeart/2005/8/layout/orgChart1"/>
    <dgm:cxn modelId="{5FA40B4B-08B9-486D-924C-A23CF44FA356}" type="presOf" srcId="{5F497942-770C-4927-B149-00CDF97D2B1C}" destId="{8A132DDF-E071-43C7-9381-2C3F4EFB451C}" srcOrd="0" destOrd="0" presId="urn:microsoft.com/office/officeart/2005/8/layout/orgChart1"/>
    <dgm:cxn modelId="{3D787F09-E94D-40B0-A715-1C36E5300F89}" type="presOf" srcId="{A76F38BB-750B-4DB2-A605-ACC04CAA937B}" destId="{6A633E96-38A5-4D80-A024-0B5730CA5827}" srcOrd="1" destOrd="0" presId="urn:microsoft.com/office/officeart/2005/8/layout/orgChart1"/>
    <dgm:cxn modelId="{E5D94982-2963-4CD2-B705-2C246F87D5D5}" type="presOf" srcId="{820F9285-81C0-424A-BCD9-7FD7EAF1E563}" destId="{C12655F6-9278-4A89-904D-6EA2DC29E802}" srcOrd="0" destOrd="0" presId="urn:microsoft.com/office/officeart/2005/8/layout/orgChart1"/>
    <dgm:cxn modelId="{2F8E569F-4B5A-4101-A567-D0D035E3EFAB}" type="presOf" srcId="{BF15A865-B200-455E-9291-F03D39E53A64}" destId="{FD5FC14C-A6DB-4D8E-B207-EF1F953F825A}" srcOrd="0" destOrd="0" presId="urn:microsoft.com/office/officeart/2005/8/layout/orgChart1"/>
    <dgm:cxn modelId="{7B0A3AC7-D128-4167-A7C6-4BAD12EDD769}" type="presOf" srcId="{F9AF24CA-CEB1-430B-ABCD-4FF30030B42C}" destId="{FB2261A1-6DDE-4811-AB0A-D95B7EAD50BB}" srcOrd="0" destOrd="0" presId="urn:microsoft.com/office/officeart/2005/8/layout/orgChart1"/>
    <dgm:cxn modelId="{D16AB5CC-4641-4674-AE14-E63BF9D7731C}" type="presOf" srcId="{626CCCFD-1590-41F0-AB9C-700A16684792}" destId="{6EC02928-C6AA-473E-9E9F-FC69FF883671}" srcOrd="0" destOrd="0" presId="urn:microsoft.com/office/officeart/2005/8/layout/orgChart1"/>
    <dgm:cxn modelId="{572759B8-A06C-42C1-B1E7-96057027B9A8}" type="presOf" srcId="{2AA63A18-5050-49EC-A432-66ACBF77AD18}" destId="{2C08189A-0F7B-4376-B505-503243260D21}" srcOrd="0" destOrd="0" presId="urn:microsoft.com/office/officeart/2005/8/layout/orgChart1"/>
    <dgm:cxn modelId="{4D69D5AA-4241-4F64-AC61-C94B173BE7AC}" srcId="{820F9285-81C0-424A-BCD9-7FD7EAF1E563}" destId="{626CCCFD-1590-41F0-AB9C-700A16684792}" srcOrd="3" destOrd="0" parTransId="{F6E398DC-3ED7-46F3-912D-C529F0E99264}" sibTransId="{13C502C7-48CF-41AD-A081-B04BA9855331}"/>
    <dgm:cxn modelId="{DE185B6E-4D76-4272-8F55-3CC771CCA1B9}" type="presOf" srcId="{5B9DFFED-4E13-4095-9A71-AEB7B2F3D321}" destId="{B75128A2-BC6B-44CC-BA17-6D688B61180F}" srcOrd="0" destOrd="0" presId="urn:microsoft.com/office/officeart/2005/8/layout/orgChart1"/>
    <dgm:cxn modelId="{106FC407-9B60-48C1-BE7A-EE3832935392}" type="presOf" srcId="{820F9285-81C0-424A-BCD9-7FD7EAF1E563}" destId="{2815A212-295C-4990-9E36-6C98BD7DF3EF}" srcOrd="1" destOrd="0" presId="urn:microsoft.com/office/officeart/2005/8/layout/orgChart1"/>
    <dgm:cxn modelId="{544AF302-E7EB-4508-9608-7EEFB02D9348}" type="presOf" srcId="{DE6D4036-EE3D-40B5-B929-B8263BB5B612}" destId="{DC0165A7-6306-4376-A9E8-B24676F2CB06}" srcOrd="1" destOrd="0" presId="urn:microsoft.com/office/officeart/2005/8/layout/orgChart1"/>
    <dgm:cxn modelId="{4F31122A-FF3F-47AD-93C1-E622C8F6B952}" srcId="{820F9285-81C0-424A-BCD9-7FD7EAF1E563}" destId="{2AA63A18-5050-49EC-A432-66ACBF77AD18}" srcOrd="2" destOrd="0" parTransId="{BF15A865-B200-455E-9291-F03D39E53A64}" sibTransId="{DDD48810-B5EC-45EC-84A2-4F90DA0AC675}"/>
    <dgm:cxn modelId="{7B20A3FC-F6BC-4F36-9E7E-028ED88B0C59}" type="presOf" srcId="{A76F38BB-750B-4DB2-A605-ACC04CAA937B}" destId="{5DEB4D2D-8D9B-4448-AF8C-29CB7CDB67EA}" srcOrd="0" destOrd="0" presId="urn:microsoft.com/office/officeart/2005/8/layout/orgChart1"/>
    <dgm:cxn modelId="{E9FDD85D-D492-4F7E-ACF2-55A27D0E22F9}" srcId="{5F497942-770C-4927-B149-00CDF97D2B1C}" destId="{820F9285-81C0-424A-BCD9-7FD7EAF1E563}" srcOrd="0" destOrd="0" parTransId="{5BC4CEEC-1EE7-49D3-9AB6-3613B8B3E566}" sibTransId="{C6F055D1-C22C-4D2E-B1DF-4F6CF9976027}"/>
    <dgm:cxn modelId="{69FD0B00-334B-4F4C-8EEB-18943A2487A1}" type="presParOf" srcId="{8A132DDF-E071-43C7-9381-2C3F4EFB451C}" destId="{D3ED6DD0-3C7E-4103-97F4-4C9AF47249F9}" srcOrd="0" destOrd="0" presId="urn:microsoft.com/office/officeart/2005/8/layout/orgChart1"/>
    <dgm:cxn modelId="{F6B6AB50-9661-40F9-A8FE-539ECFD22088}" type="presParOf" srcId="{D3ED6DD0-3C7E-4103-97F4-4C9AF47249F9}" destId="{8876AB78-E044-420C-B3F8-1E348B8CF746}" srcOrd="0" destOrd="0" presId="urn:microsoft.com/office/officeart/2005/8/layout/orgChart1"/>
    <dgm:cxn modelId="{63B73DEB-5481-4FBC-A8E4-E2FA69FD8162}" type="presParOf" srcId="{8876AB78-E044-420C-B3F8-1E348B8CF746}" destId="{C12655F6-9278-4A89-904D-6EA2DC29E802}" srcOrd="0" destOrd="0" presId="urn:microsoft.com/office/officeart/2005/8/layout/orgChart1"/>
    <dgm:cxn modelId="{DE454F54-9D3C-4653-9F2E-35B24DBA226E}" type="presParOf" srcId="{8876AB78-E044-420C-B3F8-1E348B8CF746}" destId="{2815A212-295C-4990-9E36-6C98BD7DF3EF}" srcOrd="1" destOrd="0" presId="urn:microsoft.com/office/officeart/2005/8/layout/orgChart1"/>
    <dgm:cxn modelId="{E735B2FF-7CC6-4D87-B4BB-BC8501302F0E}" type="presParOf" srcId="{D3ED6DD0-3C7E-4103-97F4-4C9AF47249F9}" destId="{469D7594-1EBE-4804-AC49-ECE5A34C1161}" srcOrd="1" destOrd="0" presId="urn:microsoft.com/office/officeart/2005/8/layout/orgChart1"/>
    <dgm:cxn modelId="{CF29DE27-D4C3-4839-A317-53087BC31CD2}" type="presParOf" srcId="{469D7594-1EBE-4804-AC49-ECE5A34C1161}" destId="{FB2261A1-6DDE-4811-AB0A-D95B7EAD50BB}" srcOrd="0" destOrd="0" presId="urn:microsoft.com/office/officeart/2005/8/layout/orgChart1"/>
    <dgm:cxn modelId="{97E14260-E920-484E-A5DD-F7EFB90C8E1A}" type="presParOf" srcId="{469D7594-1EBE-4804-AC49-ECE5A34C1161}" destId="{3F177E7B-96EB-408F-A59B-1FDC6CE7ED6B}" srcOrd="1" destOrd="0" presId="urn:microsoft.com/office/officeart/2005/8/layout/orgChart1"/>
    <dgm:cxn modelId="{2026555F-79BF-464A-AE79-35CD5389E7B4}" type="presParOf" srcId="{3F177E7B-96EB-408F-A59B-1FDC6CE7ED6B}" destId="{C3BEAECE-423A-469F-8ACB-F10A1C713B2D}" srcOrd="0" destOrd="0" presId="urn:microsoft.com/office/officeart/2005/8/layout/orgChart1"/>
    <dgm:cxn modelId="{82226140-D263-4CB3-81E5-86ACE1976272}" type="presParOf" srcId="{C3BEAECE-423A-469F-8ACB-F10A1C713B2D}" destId="{5DEB4D2D-8D9B-4448-AF8C-29CB7CDB67EA}" srcOrd="0" destOrd="0" presId="urn:microsoft.com/office/officeart/2005/8/layout/orgChart1"/>
    <dgm:cxn modelId="{13229BC0-055E-458B-A710-7182450A9A76}" type="presParOf" srcId="{C3BEAECE-423A-469F-8ACB-F10A1C713B2D}" destId="{6A633E96-38A5-4D80-A024-0B5730CA5827}" srcOrd="1" destOrd="0" presId="urn:microsoft.com/office/officeart/2005/8/layout/orgChart1"/>
    <dgm:cxn modelId="{56E2C45D-03B6-4F0B-AE6C-F8707EBFE161}" type="presParOf" srcId="{3F177E7B-96EB-408F-A59B-1FDC6CE7ED6B}" destId="{0A18A48B-E75F-40D9-9460-40840EE6BC74}" srcOrd="1" destOrd="0" presId="urn:microsoft.com/office/officeart/2005/8/layout/orgChart1"/>
    <dgm:cxn modelId="{EDD7D4FE-2C59-4AB7-9216-804AABD383A5}" type="presParOf" srcId="{3F177E7B-96EB-408F-A59B-1FDC6CE7ED6B}" destId="{0A3909EA-8B6E-4CED-B132-DFDC32271138}" srcOrd="2" destOrd="0" presId="urn:microsoft.com/office/officeart/2005/8/layout/orgChart1"/>
    <dgm:cxn modelId="{FEEE43E0-3D6E-411F-9B75-4DC845A2C059}" type="presParOf" srcId="{469D7594-1EBE-4804-AC49-ECE5A34C1161}" destId="{B75128A2-BC6B-44CC-BA17-6D688B61180F}" srcOrd="2" destOrd="0" presId="urn:microsoft.com/office/officeart/2005/8/layout/orgChart1"/>
    <dgm:cxn modelId="{D154BD2C-EB43-4E5A-AE18-E4A0EAFCF848}" type="presParOf" srcId="{469D7594-1EBE-4804-AC49-ECE5A34C1161}" destId="{C3FB54AF-5F90-4335-A8F4-A0CF3969BD8E}" srcOrd="3" destOrd="0" presId="urn:microsoft.com/office/officeart/2005/8/layout/orgChart1"/>
    <dgm:cxn modelId="{85149544-D027-4F44-8F6B-DE4E31154E76}" type="presParOf" srcId="{C3FB54AF-5F90-4335-A8F4-A0CF3969BD8E}" destId="{96411571-D95C-446D-8A36-A92C612542E0}" srcOrd="0" destOrd="0" presId="urn:microsoft.com/office/officeart/2005/8/layout/orgChart1"/>
    <dgm:cxn modelId="{53052394-A3AF-4A0D-9E76-42828A9D1B53}" type="presParOf" srcId="{96411571-D95C-446D-8A36-A92C612542E0}" destId="{31B9879C-5B32-44EB-B547-58C15D60C43C}" srcOrd="0" destOrd="0" presId="urn:microsoft.com/office/officeart/2005/8/layout/orgChart1"/>
    <dgm:cxn modelId="{D30566C9-86C0-4F4F-B058-4815761A36B1}" type="presParOf" srcId="{96411571-D95C-446D-8A36-A92C612542E0}" destId="{DC0165A7-6306-4376-A9E8-B24676F2CB06}" srcOrd="1" destOrd="0" presId="urn:microsoft.com/office/officeart/2005/8/layout/orgChart1"/>
    <dgm:cxn modelId="{82BE643E-CFE2-429F-A319-3D1F9E30C63E}" type="presParOf" srcId="{C3FB54AF-5F90-4335-A8F4-A0CF3969BD8E}" destId="{B3BEA2FA-5D07-4125-901A-367B0D8E4A2A}" srcOrd="1" destOrd="0" presId="urn:microsoft.com/office/officeart/2005/8/layout/orgChart1"/>
    <dgm:cxn modelId="{167F313D-72E9-4049-8112-8F020DE1E792}" type="presParOf" srcId="{C3FB54AF-5F90-4335-A8F4-A0CF3969BD8E}" destId="{15E8230D-9910-4CED-94C3-03C8AEFCAA5B}" srcOrd="2" destOrd="0" presId="urn:microsoft.com/office/officeart/2005/8/layout/orgChart1"/>
    <dgm:cxn modelId="{7157C60D-6FD1-47A6-B173-86ED93417672}" type="presParOf" srcId="{469D7594-1EBE-4804-AC49-ECE5A34C1161}" destId="{FD5FC14C-A6DB-4D8E-B207-EF1F953F825A}" srcOrd="4" destOrd="0" presId="urn:microsoft.com/office/officeart/2005/8/layout/orgChart1"/>
    <dgm:cxn modelId="{8D445C2D-2372-4B99-ADD9-ADB8F86575F6}" type="presParOf" srcId="{469D7594-1EBE-4804-AC49-ECE5A34C1161}" destId="{082253E7-75B0-48A1-B9F6-FC396B08DE01}" srcOrd="5" destOrd="0" presId="urn:microsoft.com/office/officeart/2005/8/layout/orgChart1"/>
    <dgm:cxn modelId="{C8811A00-2FA5-4781-818D-16B033575F21}" type="presParOf" srcId="{082253E7-75B0-48A1-B9F6-FC396B08DE01}" destId="{5B2107F9-A211-404C-BB24-1A1C7FF352D9}" srcOrd="0" destOrd="0" presId="urn:microsoft.com/office/officeart/2005/8/layout/orgChart1"/>
    <dgm:cxn modelId="{BC23AB5B-6A5E-4727-A5D6-A7B0FC8D8A17}" type="presParOf" srcId="{5B2107F9-A211-404C-BB24-1A1C7FF352D9}" destId="{2C08189A-0F7B-4376-B505-503243260D21}" srcOrd="0" destOrd="0" presId="urn:microsoft.com/office/officeart/2005/8/layout/orgChart1"/>
    <dgm:cxn modelId="{5CA8950C-977B-49DF-B5C0-09EFFFB6CB05}" type="presParOf" srcId="{5B2107F9-A211-404C-BB24-1A1C7FF352D9}" destId="{162CBD17-5378-4EE7-AD9C-D326A601FF48}" srcOrd="1" destOrd="0" presId="urn:microsoft.com/office/officeart/2005/8/layout/orgChart1"/>
    <dgm:cxn modelId="{34A7C57F-867D-4BB9-AB21-97032E0CC3C7}" type="presParOf" srcId="{082253E7-75B0-48A1-B9F6-FC396B08DE01}" destId="{72564B04-F123-44B8-8741-4B3962565E39}" srcOrd="1" destOrd="0" presId="urn:microsoft.com/office/officeart/2005/8/layout/orgChart1"/>
    <dgm:cxn modelId="{5925D054-416A-4355-844A-9B22DA132C8C}" type="presParOf" srcId="{082253E7-75B0-48A1-B9F6-FC396B08DE01}" destId="{D400FB40-F8D7-4B7D-A96A-86F7AED0A717}" srcOrd="2" destOrd="0" presId="urn:microsoft.com/office/officeart/2005/8/layout/orgChart1"/>
    <dgm:cxn modelId="{AA76B3C8-3271-47FE-83D2-39A969E120A9}" type="presParOf" srcId="{469D7594-1EBE-4804-AC49-ECE5A34C1161}" destId="{AE406DB9-5AF5-4A9E-831B-E4DA234521FE}" srcOrd="6" destOrd="0" presId="urn:microsoft.com/office/officeart/2005/8/layout/orgChart1"/>
    <dgm:cxn modelId="{089EE64B-ED62-48A4-9F9F-DB356744A377}" type="presParOf" srcId="{469D7594-1EBE-4804-AC49-ECE5A34C1161}" destId="{A01E1544-6590-4E35-8DAA-D61A5F9F932B}" srcOrd="7" destOrd="0" presId="urn:microsoft.com/office/officeart/2005/8/layout/orgChart1"/>
    <dgm:cxn modelId="{AC733FE2-478E-443C-8917-AC0E71942F86}" type="presParOf" srcId="{A01E1544-6590-4E35-8DAA-D61A5F9F932B}" destId="{C3E5D123-4F49-41CC-97CC-B6A8D1115627}" srcOrd="0" destOrd="0" presId="urn:microsoft.com/office/officeart/2005/8/layout/orgChart1"/>
    <dgm:cxn modelId="{46632A9B-2009-4B56-AF45-1991BE0D69CE}" type="presParOf" srcId="{C3E5D123-4F49-41CC-97CC-B6A8D1115627}" destId="{6EC02928-C6AA-473E-9E9F-FC69FF883671}" srcOrd="0" destOrd="0" presId="urn:microsoft.com/office/officeart/2005/8/layout/orgChart1"/>
    <dgm:cxn modelId="{1154A19F-9956-4C10-BBCF-C50B7A0674FF}" type="presParOf" srcId="{C3E5D123-4F49-41CC-97CC-B6A8D1115627}" destId="{984F215C-9954-40DC-B6A1-4734D1CF3D79}" srcOrd="1" destOrd="0" presId="urn:microsoft.com/office/officeart/2005/8/layout/orgChart1"/>
    <dgm:cxn modelId="{AF003B3F-C711-40CD-AD80-CA5647F41834}" type="presParOf" srcId="{A01E1544-6590-4E35-8DAA-D61A5F9F932B}" destId="{926C20F8-598B-4BAD-87C0-3EFF1E159C45}" srcOrd="1" destOrd="0" presId="urn:microsoft.com/office/officeart/2005/8/layout/orgChart1"/>
    <dgm:cxn modelId="{EC2E2633-7BEB-4620-93D0-237F85023746}" type="presParOf" srcId="{A01E1544-6590-4E35-8DAA-D61A5F9F932B}" destId="{3899DF36-9102-44AE-A062-4AC754A8ADA5}" srcOrd="2" destOrd="0" presId="urn:microsoft.com/office/officeart/2005/8/layout/orgChart1"/>
    <dgm:cxn modelId="{8D426613-CE49-4AFC-870D-B88A8EF7F93E}" type="presParOf" srcId="{D3ED6DD0-3C7E-4103-97F4-4C9AF47249F9}" destId="{6BB6B31F-CE1E-47BB-B19E-9015C136741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6CB53D0-2633-4D31-9513-0E75D9C5B721}" type="doc">
      <dgm:prSet loTypeId="urn:microsoft.com/office/officeart/2009/layout/ReverseList" loCatId="relationship" qsTypeId="urn:microsoft.com/office/officeart/2005/8/quickstyle/simple1" qsCatId="simple" csTypeId="urn:microsoft.com/office/officeart/2005/8/colors/accent2_1" csCatId="accent2" phldr="1"/>
      <dgm:spPr/>
      <dgm:t>
        <a:bodyPr/>
        <a:lstStyle/>
        <a:p>
          <a:endParaRPr lang="es-MX"/>
        </a:p>
      </dgm:t>
    </dgm:pt>
    <dgm:pt modelId="{3AB70935-BF5E-4CF3-A879-780CFA7B4186}">
      <dgm:prSet phldrT="[Texto]"/>
      <dgm:spPr/>
      <dgm:t>
        <a:bodyPr/>
        <a:lstStyle/>
        <a:p>
          <a:endParaRPr lang="es-MX" dirty="0" smtClean="0"/>
        </a:p>
        <a:p>
          <a:endParaRPr lang="es-MX" dirty="0" smtClean="0"/>
        </a:p>
        <a:p>
          <a:endParaRPr lang="es-MX" dirty="0" smtClean="0"/>
        </a:p>
        <a:p>
          <a:endParaRPr lang="es-MX" dirty="0" smtClean="0"/>
        </a:p>
        <a:p>
          <a:endParaRPr lang="es-MX" dirty="0" smtClean="0"/>
        </a:p>
        <a:p>
          <a:r>
            <a:rPr lang="es-MX" dirty="0" smtClean="0"/>
            <a:t>INFRAESTRUCTURA</a:t>
          </a:r>
          <a:endParaRPr lang="es-MX" dirty="0"/>
        </a:p>
      </dgm:t>
    </dgm:pt>
    <dgm:pt modelId="{6B2E8D33-CEBC-4C35-9192-6885791B98FC}" type="parTrans" cxnId="{2D591C51-53F2-49D8-AFF8-FAD1A97E1EAE}">
      <dgm:prSet/>
      <dgm:spPr/>
      <dgm:t>
        <a:bodyPr/>
        <a:lstStyle/>
        <a:p>
          <a:endParaRPr lang="es-MX"/>
        </a:p>
      </dgm:t>
    </dgm:pt>
    <dgm:pt modelId="{C4FEABE0-CB9B-4E60-B9F4-1C7A30CDC1F2}" type="sibTrans" cxnId="{2D591C51-53F2-49D8-AFF8-FAD1A97E1EAE}">
      <dgm:prSet/>
      <dgm:spPr/>
      <dgm:t>
        <a:bodyPr/>
        <a:lstStyle/>
        <a:p>
          <a:endParaRPr lang="es-MX"/>
        </a:p>
      </dgm:t>
    </dgm:pt>
    <dgm:pt modelId="{4786B6BC-24DB-4CCF-B0D6-07224DA34456}">
      <dgm:prSet phldrT="[Texto]"/>
      <dgm:spPr/>
      <dgm:t>
        <a:bodyPr/>
        <a:lstStyle/>
        <a:p>
          <a:endParaRPr lang="es-MX" dirty="0" smtClean="0"/>
        </a:p>
        <a:p>
          <a:endParaRPr lang="es-MX" dirty="0" smtClean="0"/>
        </a:p>
        <a:p>
          <a:endParaRPr lang="es-MX" dirty="0" smtClean="0"/>
        </a:p>
        <a:p>
          <a:endParaRPr lang="es-MX" dirty="0" smtClean="0"/>
        </a:p>
        <a:p>
          <a:endParaRPr lang="es-MX" dirty="0" smtClean="0"/>
        </a:p>
        <a:p>
          <a:r>
            <a:rPr lang="es-MX" dirty="0" smtClean="0"/>
            <a:t>SUPERESTRUCTURA</a:t>
          </a:r>
          <a:endParaRPr lang="es-MX" dirty="0"/>
        </a:p>
      </dgm:t>
    </dgm:pt>
    <dgm:pt modelId="{319001E5-4000-49A4-871C-73CD8A85663A}" type="parTrans" cxnId="{421C3460-531F-4078-9A2B-95851FB8FAEB}">
      <dgm:prSet/>
      <dgm:spPr/>
      <dgm:t>
        <a:bodyPr/>
        <a:lstStyle/>
        <a:p>
          <a:endParaRPr lang="es-MX"/>
        </a:p>
      </dgm:t>
    </dgm:pt>
    <dgm:pt modelId="{326229E8-C12D-46FC-B593-56529C4D7AE3}" type="sibTrans" cxnId="{421C3460-531F-4078-9A2B-95851FB8FAEB}">
      <dgm:prSet/>
      <dgm:spPr/>
      <dgm:t>
        <a:bodyPr/>
        <a:lstStyle/>
        <a:p>
          <a:endParaRPr lang="es-MX"/>
        </a:p>
      </dgm:t>
    </dgm:pt>
    <dgm:pt modelId="{1B1B4AB9-CADA-46ED-B295-B98719AB3D20}" type="pres">
      <dgm:prSet presAssocID="{26CB53D0-2633-4D31-9513-0E75D9C5B721}" presName="Name0" presStyleCnt="0">
        <dgm:presLayoutVars>
          <dgm:chMax val="2"/>
          <dgm:chPref val="2"/>
          <dgm:animLvl val="lvl"/>
        </dgm:presLayoutVars>
      </dgm:prSet>
      <dgm:spPr/>
      <dgm:t>
        <a:bodyPr/>
        <a:lstStyle/>
        <a:p>
          <a:endParaRPr lang="es-MX"/>
        </a:p>
      </dgm:t>
    </dgm:pt>
    <dgm:pt modelId="{CD59B7B6-589C-495A-B16F-BEAFF47B92A6}" type="pres">
      <dgm:prSet presAssocID="{26CB53D0-2633-4D31-9513-0E75D9C5B721}" presName="LeftText" presStyleLbl="revTx" presStyleIdx="0" presStyleCnt="0">
        <dgm:presLayoutVars>
          <dgm:bulletEnabled val="1"/>
        </dgm:presLayoutVars>
      </dgm:prSet>
      <dgm:spPr/>
      <dgm:t>
        <a:bodyPr/>
        <a:lstStyle/>
        <a:p>
          <a:endParaRPr lang="es-MX"/>
        </a:p>
      </dgm:t>
    </dgm:pt>
    <dgm:pt modelId="{8C4FD837-4683-4A20-9FA5-F8CE29F647DB}" type="pres">
      <dgm:prSet presAssocID="{26CB53D0-2633-4D31-9513-0E75D9C5B721}" presName="LeftNode" presStyleLbl="bgImgPlace1" presStyleIdx="0" presStyleCnt="2">
        <dgm:presLayoutVars>
          <dgm:chMax val="2"/>
          <dgm:chPref val="2"/>
        </dgm:presLayoutVars>
      </dgm:prSet>
      <dgm:spPr/>
      <dgm:t>
        <a:bodyPr/>
        <a:lstStyle/>
        <a:p>
          <a:endParaRPr lang="es-MX"/>
        </a:p>
      </dgm:t>
    </dgm:pt>
    <dgm:pt modelId="{E40548AE-D91C-445E-93BF-B7046F1CD880}" type="pres">
      <dgm:prSet presAssocID="{26CB53D0-2633-4D31-9513-0E75D9C5B721}" presName="RightText" presStyleLbl="revTx" presStyleIdx="0" presStyleCnt="0">
        <dgm:presLayoutVars>
          <dgm:bulletEnabled val="1"/>
        </dgm:presLayoutVars>
      </dgm:prSet>
      <dgm:spPr/>
      <dgm:t>
        <a:bodyPr/>
        <a:lstStyle/>
        <a:p>
          <a:endParaRPr lang="es-MX"/>
        </a:p>
      </dgm:t>
    </dgm:pt>
    <dgm:pt modelId="{18E0F5D1-7278-4525-843A-076E2DCB94E4}" type="pres">
      <dgm:prSet presAssocID="{26CB53D0-2633-4D31-9513-0E75D9C5B721}" presName="RightNode" presStyleLbl="bgImgPlace1" presStyleIdx="1" presStyleCnt="2">
        <dgm:presLayoutVars>
          <dgm:chMax val="0"/>
          <dgm:chPref val="0"/>
        </dgm:presLayoutVars>
      </dgm:prSet>
      <dgm:spPr/>
      <dgm:t>
        <a:bodyPr/>
        <a:lstStyle/>
        <a:p>
          <a:endParaRPr lang="es-MX"/>
        </a:p>
      </dgm:t>
    </dgm:pt>
    <dgm:pt modelId="{E3D6021F-FFCF-4532-B1A3-3E03891EA1D4}" type="pres">
      <dgm:prSet presAssocID="{26CB53D0-2633-4D31-9513-0E75D9C5B721}" presName="TopArrow" presStyleLbl="node1" presStyleIdx="0" presStyleCnt="2"/>
      <dgm:spPr/>
    </dgm:pt>
    <dgm:pt modelId="{1500E6F2-0DB5-467C-990B-6387DC66E7BE}" type="pres">
      <dgm:prSet presAssocID="{26CB53D0-2633-4D31-9513-0E75D9C5B721}" presName="BottomArrow" presStyleLbl="node1" presStyleIdx="1" presStyleCnt="2"/>
      <dgm:spPr/>
    </dgm:pt>
  </dgm:ptLst>
  <dgm:cxnLst>
    <dgm:cxn modelId="{421C3460-531F-4078-9A2B-95851FB8FAEB}" srcId="{26CB53D0-2633-4D31-9513-0E75D9C5B721}" destId="{4786B6BC-24DB-4CCF-B0D6-07224DA34456}" srcOrd="1" destOrd="0" parTransId="{319001E5-4000-49A4-871C-73CD8A85663A}" sibTransId="{326229E8-C12D-46FC-B593-56529C4D7AE3}"/>
    <dgm:cxn modelId="{90D9A664-BB6F-45DB-8AB9-E488E7D74218}" type="presOf" srcId="{4786B6BC-24DB-4CCF-B0D6-07224DA34456}" destId="{E40548AE-D91C-445E-93BF-B7046F1CD880}" srcOrd="0" destOrd="0" presId="urn:microsoft.com/office/officeart/2009/layout/ReverseList"/>
    <dgm:cxn modelId="{F26AB370-06FA-4F97-89E8-AFDF8E4E37AA}" type="presOf" srcId="{26CB53D0-2633-4D31-9513-0E75D9C5B721}" destId="{1B1B4AB9-CADA-46ED-B295-B98719AB3D20}" srcOrd="0" destOrd="0" presId="urn:microsoft.com/office/officeart/2009/layout/ReverseList"/>
    <dgm:cxn modelId="{F99C0591-19AE-4848-82CB-688D770EC2F3}" type="presOf" srcId="{3AB70935-BF5E-4CF3-A879-780CFA7B4186}" destId="{8C4FD837-4683-4A20-9FA5-F8CE29F647DB}" srcOrd="1" destOrd="0" presId="urn:microsoft.com/office/officeart/2009/layout/ReverseList"/>
    <dgm:cxn modelId="{2D591C51-53F2-49D8-AFF8-FAD1A97E1EAE}" srcId="{26CB53D0-2633-4D31-9513-0E75D9C5B721}" destId="{3AB70935-BF5E-4CF3-A879-780CFA7B4186}" srcOrd="0" destOrd="0" parTransId="{6B2E8D33-CEBC-4C35-9192-6885791B98FC}" sibTransId="{C4FEABE0-CB9B-4E60-B9F4-1C7A30CDC1F2}"/>
    <dgm:cxn modelId="{885EDE27-F695-4B20-BE67-0475968482F3}" type="presOf" srcId="{3AB70935-BF5E-4CF3-A879-780CFA7B4186}" destId="{CD59B7B6-589C-495A-B16F-BEAFF47B92A6}" srcOrd="0" destOrd="0" presId="urn:microsoft.com/office/officeart/2009/layout/ReverseList"/>
    <dgm:cxn modelId="{DBC46EC7-8931-4976-9737-430F7D9A596C}" type="presOf" srcId="{4786B6BC-24DB-4CCF-B0D6-07224DA34456}" destId="{18E0F5D1-7278-4525-843A-076E2DCB94E4}" srcOrd="1" destOrd="0" presId="urn:microsoft.com/office/officeart/2009/layout/ReverseList"/>
    <dgm:cxn modelId="{E38AEA6C-B747-4A21-9F20-D1199267EA3C}" type="presParOf" srcId="{1B1B4AB9-CADA-46ED-B295-B98719AB3D20}" destId="{CD59B7B6-589C-495A-B16F-BEAFF47B92A6}" srcOrd="0" destOrd="0" presId="urn:microsoft.com/office/officeart/2009/layout/ReverseList"/>
    <dgm:cxn modelId="{BFFAA4F2-2D94-4271-87E7-475499D211C3}" type="presParOf" srcId="{1B1B4AB9-CADA-46ED-B295-B98719AB3D20}" destId="{8C4FD837-4683-4A20-9FA5-F8CE29F647DB}" srcOrd="1" destOrd="0" presId="urn:microsoft.com/office/officeart/2009/layout/ReverseList"/>
    <dgm:cxn modelId="{AAD05DC8-3D47-47E7-BF63-F3C7862AF0FE}" type="presParOf" srcId="{1B1B4AB9-CADA-46ED-B295-B98719AB3D20}" destId="{E40548AE-D91C-445E-93BF-B7046F1CD880}" srcOrd="2" destOrd="0" presId="urn:microsoft.com/office/officeart/2009/layout/ReverseList"/>
    <dgm:cxn modelId="{EF7A7CE7-0D29-4059-BEA7-DA645204B0F9}" type="presParOf" srcId="{1B1B4AB9-CADA-46ED-B295-B98719AB3D20}" destId="{18E0F5D1-7278-4525-843A-076E2DCB94E4}" srcOrd="3" destOrd="0" presId="urn:microsoft.com/office/officeart/2009/layout/ReverseList"/>
    <dgm:cxn modelId="{F0400129-5399-4963-A3A7-EBCCA2A46235}" type="presParOf" srcId="{1B1B4AB9-CADA-46ED-B295-B98719AB3D20}" destId="{E3D6021F-FFCF-4532-B1A3-3E03891EA1D4}" srcOrd="4" destOrd="0" presId="urn:microsoft.com/office/officeart/2009/layout/ReverseList"/>
    <dgm:cxn modelId="{7C975138-9742-49E6-A700-D7B1A7C4171A}" type="presParOf" srcId="{1B1B4AB9-CADA-46ED-B295-B98719AB3D20}" destId="{1500E6F2-0DB5-467C-990B-6387DC66E7BE}"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12AAF-98A7-42DE-A717-DB88A4FF0EC1}">
      <dsp:nvSpPr>
        <dsp:cNvPr id="0" name=""/>
        <dsp:cNvSpPr/>
      </dsp:nvSpPr>
      <dsp:spPr>
        <a:xfrm>
          <a:off x="1290667" y="2168245"/>
          <a:ext cx="5488787" cy="1907763"/>
        </a:xfrm>
        <a:prstGeom prst="ellipse">
          <a:avLst/>
        </a:prstGeom>
        <a:gradFill rotWithShape="0">
          <a:gsLst>
            <a:gs pos="0">
              <a:schemeClr val="accent3">
                <a:hueOff val="0"/>
                <a:satOff val="0"/>
                <a:lumOff val="0"/>
                <a:alphaOff val="0"/>
                <a:tint val="58000"/>
                <a:satMod val="108000"/>
                <a:lumMod val="110000"/>
              </a:schemeClr>
            </a:gs>
            <a:gs pos="100000">
              <a:schemeClr val="accent3">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305" tIns="27305" rIns="27305" bIns="2730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4300" b="1" i="0" u="none" strike="noStrike" kern="1200" cap="none" normalizeH="0" baseline="0" dirty="0" smtClean="0">
              <a:ln/>
              <a:effectLst/>
              <a:latin typeface="Arial" charset="0"/>
            </a:rPr>
            <a:t>AUGUSTO COMTE</a:t>
          </a:r>
          <a:r>
            <a:rPr kumimoji="0" lang="es-ES_tradnl" sz="4300" b="0" i="0" u="none" strike="noStrike" kern="1200" cap="none" normalizeH="0" baseline="0" dirty="0" smtClean="0">
              <a:ln/>
              <a:effectLst/>
              <a:latin typeface="Arial" charset="0"/>
            </a:rPr>
            <a:t> </a:t>
          </a:r>
        </a:p>
      </dsp:txBody>
      <dsp:txXfrm>
        <a:off x="2094481" y="2447630"/>
        <a:ext cx="3881159" cy="1348993"/>
      </dsp:txXfrm>
    </dsp:sp>
    <dsp:sp modelId="{9E59962E-AD16-4EC2-9F8B-A30B5ED36B19}">
      <dsp:nvSpPr>
        <dsp:cNvPr id="0" name=""/>
        <dsp:cNvSpPr/>
      </dsp:nvSpPr>
      <dsp:spPr>
        <a:xfrm rot="16421823">
          <a:off x="4021529" y="2067458"/>
          <a:ext cx="160662" cy="41727"/>
        </a:xfrm>
        <a:custGeom>
          <a:avLst/>
          <a:gdLst/>
          <a:ahLst/>
          <a:cxnLst/>
          <a:rect l="0" t="0" r="0" b="0"/>
          <a:pathLst>
            <a:path>
              <a:moveTo>
                <a:pt x="0" y="20863"/>
              </a:moveTo>
              <a:lnTo>
                <a:pt x="160662" y="20863"/>
              </a:lnTo>
            </a:path>
          </a:pathLst>
        </a:custGeom>
        <a:noFill/>
        <a:ln w="15875"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97844" y="2084305"/>
        <a:ext cx="8033" cy="8033"/>
      </dsp:txXfrm>
    </dsp:sp>
    <dsp:sp modelId="{F40CC7CC-11DD-43E5-93FF-857AA005C6F3}">
      <dsp:nvSpPr>
        <dsp:cNvPr id="0" name=""/>
        <dsp:cNvSpPr/>
      </dsp:nvSpPr>
      <dsp:spPr>
        <a:xfrm>
          <a:off x="2530273" y="101069"/>
          <a:ext cx="3276716" cy="1907763"/>
        </a:xfrm>
        <a:prstGeom prst="ellipse">
          <a:avLst/>
        </a:prstGeom>
        <a:gradFill rotWithShape="0">
          <a:gsLst>
            <a:gs pos="0">
              <a:schemeClr val="accent3">
                <a:hueOff val="0"/>
                <a:satOff val="0"/>
                <a:lumOff val="0"/>
                <a:alphaOff val="0"/>
                <a:tint val="58000"/>
                <a:satMod val="108000"/>
                <a:lumMod val="110000"/>
              </a:schemeClr>
            </a:gs>
            <a:gs pos="100000">
              <a:schemeClr val="accent3">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900" b="0" i="0" u="none" strike="noStrike" kern="1200" cap="none" normalizeH="0" baseline="0" dirty="0" smtClean="0">
              <a:ln/>
              <a:effectLst/>
              <a:latin typeface="Arial" charset="0"/>
            </a:rPr>
            <a:t>División de la sociología: estática y dinámica</a:t>
          </a:r>
        </a:p>
      </dsp:txBody>
      <dsp:txXfrm>
        <a:off x="3010137" y="380454"/>
        <a:ext cx="2316988" cy="1348993"/>
      </dsp:txXfrm>
    </dsp:sp>
    <dsp:sp modelId="{DE5EB0B4-2D79-457D-8BD6-76DA444999B6}">
      <dsp:nvSpPr>
        <dsp:cNvPr id="0" name=""/>
        <dsp:cNvSpPr/>
      </dsp:nvSpPr>
      <dsp:spPr>
        <a:xfrm rot="1891214">
          <a:off x="5336825" y="4113229"/>
          <a:ext cx="696611" cy="41727"/>
        </a:xfrm>
        <a:custGeom>
          <a:avLst/>
          <a:gdLst/>
          <a:ahLst/>
          <a:cxnLst/>
          <a:rect l="0" t="0" r="0" b="0"/>
          <a:pathLst>
            <a:path>
              <a:moveTo>
                <a:pt x="0" y="20863"/>
              </a:moveTo>
              <a:lnTo>
                <a:pt x="696611" y="20863"/>
              </a:lnTo>
            </a:path>
          </a:pathLst>
        </a:custGeom>
        <a:noFill/>
        <a:ln w="15875"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67715" y="4116677"/>
        <a:ext cx="34830" cy="34830"/>
      </dsp:txXfrm>
    </dsp:sp>
    <dsp:sp modelId="{0DA0F9CF-AAD6-4A87-8379-3D17822EF641}">
      <dsp:nvSpPr>
        <dsp:cNvPr id="0" name=""/>
        <dsp:cNvSpPr/>
      </dsp:nvSpPr>
      <dsp:spPr>
        <a:xfrm>
          <a:off x="5596193" y="4085608"/>
          <a:ext cx="2610773" cy="1589033"/>
        </a:xfrm>
        <a:prstGeom prst="ellipse">
          <a:avLst/>
        </a:prstGeom>
        <a:gradFill rotWithShape="0">
          <a:gsLst>
            <a:gs pos="0">
              <a:schemeClr val="accent3">
                <a:hueOff val="0"/>
                <a:satOff val="0"/>
                <a:lumOff val="0"/>
                <a:alphaOff val="0"/>
                <a:tint val="58000"/>
                <a:satMod val="108000"/>
                <a:lumMod val="110000"/>
              </a:schemeClr>
            </a:gs>
            <a:gs pos="100000">
              <a:schemeClr val="accent3">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900" b="0" i="0" u="none" strike="noStrike" kern="1200" cap="none" normalizeH="0" baseline="0" dirty="0" smtClean="0">
              <a:ln/>
              <a:effectLst/>
              <a:latin typeface="Arial" charset="0"/>
            </a:rPr>
            <a:t>Ley de  los tres estadios </a:t>
          </a:r>
        </a:p>
      </dsp:txBody>
      <dsp:txXfrm>
        <a:off x="5978532" y="4318316"/>
        <a:ext cx="1846095" cy="1123617"/>
      </dsp:txXfrm>
    </dsp:sp>
    <dsp:sp modelId="{7D3B71D7-5D29-468B-8478-9EF1EEAD6533}">
      <dsp:nvSpPr>
        <dsp:cNvPr id="0" name=""/>
        <dsp:cNvSpPr/>
      </dsp:nvSpPr>
      <dsp:spPr>
        <a:xfrm rot="8706716">
          <a:off x="2188448" y="4150514"/>
          <a:ext cx="683759" cy="41727"/>
        </a:xfrm>
        <a:custGeom>
          <a:avLst/>
          <a:gdLst/>
          <a:ahLst/>
          <a:cxnLst/>
          <a:rect l="0" t="0" r="0" b="0"/>
          <a:pathLst>
            <a:path>
              <a:moveTo>
                <a:pt x="0" y="20863"/>
              </a:moveTo>
              <a:lnTo>
                <a:pt x="683759" y="20863"/>
              </a:lnTo>
            </a:path>
          </a:pathLst>
        </a:custGeom>
        <a:noFill/>
        <a:ln w="15875"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513234" y="4154283"/>
        <a:ext cx="34187" cy="34187"/>
      </dsp:txXfrm>
    </dsp:sp>
    <dsp:sp modelId="{CFD1A3FF-90DA-4444-98F2-239E7E0D37C4}">
      <dsp:nvSpPr>
        <dsp:cNvPr id="0" name=""/>
        <dsp:cNvSpPr/>
      </dsp:nvSpPr>
      <dsp:spPr>
        <a:xfrm>
          <a:off x="0" y="4226268"/>
          <a:ext cx="2826103" cy="1448373"/>
        </a:xfrm>
        <a:prstGeom prst="ellipse">
          <a:avLst/>
        </a:prstGeom>
        <a:gradFill rotWithShape="0">
          <a:gsLst>
            <a:gs pos="0">
              <a:schemeClr val="accent3">
                <a:hueOff val="0"/>
                <a:satOff val="0"/>
                <a:lumOff val="0"/>
                <a:alphaOff val="0"/>
                <a:tint val="58000"/>
                <a:satMod val="108000"/>
                <a:lumMod val="110000"/>
              </a:schemeClr>
            </a:gs>
            <a:gs pos="100000">
              <a:schemeClr val="accent3">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900" b="0" i="0" u="none" strike="noStrike" kern="1200" cap="none" normalizeH="0" baseline="0" dirty="0" smtClean="0">
              <a:ln/>
              <a:effectLst/>
              <a:latin typeface="Arial" charset="0"/>
            </a:rPr>
            <a:t>Clasificación de las ciencias</a:t>
          </a:r>
        </a:p>
      </dsp:txBody>
      <dsp:txXfrm>
        <a:off x="413873" y="4438377"/>
        <a:ext cx="1998357" cy="10241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C7677E-7EC9-448B-BAAE-88C11E28F331}">
      <dsp:nvSpPr>
        <dsp:cNvPr id="0" name=""/>
        <dsp:cNvSpPr/>
      </dsp:nvSpPr>
      <dsp:spPr>
        <a:xfrm>
          <a:off x="4114800" y="1905519"/>
          <a:ext cx="3222736" cy="372878"/>
        </a:xfrm>
        <a:custGeom>
          <a:avLst/>
          <a:gdLst/>
          <a:ahLst/>
          <a:cxnLst/>
          <a:rect l="0" t="0" r="0" b="0"/>
          <a:pathLst>
            <a:path>
              <a:moveTo>
                <a:pt x="0" y="0"/>
              </a:moveTo>
              <a:lnTo>
                <a:pt x="0" y="186439"/>
              </a:lnTo>
              <a:lnTo>
                <a:pt x="3222736" y="186439"/>
              </a:lnTo>
              <a:lnTo>
                <a:pt x="3222736" y="372878"/>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99A17E-8581-444E-8CCE-E9F5F6335594}">
      <dsp:nvSpPr>
        <dsp:cNvPr id="0" name=""/>
        <dsp:cNvSpPr/>
      </dsp:nvSpPr>
      <dsp:spPr>
        <a:xfrm>
          <a:off x="4114800" y="1905519"/>
          <a:ext cx="1074245" cy="372878"/>
        </a:xfrm>
        <a:custGeom>
          <a:avLst/>
          <a:gdLst/>
          <a:ahLst/>
          <a:cxnLst/>
          <a:rect l="0" t="0" r="0" b="0"/>
          <a:pathLst>
            <a:path>
              <a:moveTo>
                <a:pt x="0" y="0"/>
              </a:moveTo>
              <a:lnTo>
                <a:pt x="0" y="186439"/>
              </a:lnTo>
              <a:lnTo>
                <a:pt x="1074245" y="186439"/>
              </a:lnTo>
              <a:lnTo>
                <a:pt x="1074245" y="372878"/>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A0A4DE-DE14-4551-A678-95C5DCD6B9B1}">
      <dsp:nvSpPr>
        <dsp:cNvPr id="0" name=""/>
        <dsp:cNvSpPr/>
      </dsp:nvSpPr>
      <dsp:spPr>
        <a:xfrm>
          <a:off x="3040554" y="1905519"/>
          <a:ext cx="1074245" cy="372878"/>
        </a:xfrm>
        <a:custGeom>
          <a:avLst/>
          <a:gdLst/>
          <a:ahLst/>
          <a:cxnLst/>
          <a:rect l="0" t="0" r="0" b="0"/>
          <a:pathLst>
            <a:path>
              <a:moveTo>
                <a:pt x="1074245" y="0"/>
              </a:moveTo>
              <a:lnTo>
                <a:pt x="1074245" y="186439"/>
              </a:lnTo>
              <a:lnTo>
                <a:pt x="0" y="186439"/>
              </a:lnTo>
              <a:lnTo>
                <a:pt x="0" y="372878"/>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7248A2-A525-425E-9D3B-0474648F81AB}">
      <dsp:nvSpPr>
        <dsp:cNvPr id="0" name=""/>
        <dsp:cNvSpPr/>
      </dsp:nvSpPr>
      <dsp:spPr>
        <a:xfrm>
          <a:off x="892063" y="1905519"/>
          <a:ext cx="3222736" cy="372878"/>
        </a:xfrm>
        <a:custGeom>
          <a:avLst/>
          <a:gdLst/>
          <a:ahLst/>
          <a:cxnLst/>
          <a:rect l="0" t="0" r="0" b="0"/>
          <a:pathLst>
            <a:path>
              <a:moveTo>
                <a:pt x="3222736" y="0"/>
              </a:moveTo>
              <a:lnTo>
                <a:pt x="3222736" y="186439"/>
              </a:lnTo>
              <a:lnTo>
                <a:pt x="0" y="186439"/>
              </a:lnTo>
              <a:lnTo>
                <a:pt x="0" y="372878"/>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AB5615-679F-4A54-BBB8-D3AD6D3170BE}">
      <dsp:nvSpPr>
        <dsp:cNvPr id="0" name=""/>
        <dsp:cNvSpPr/>
      </dsp:nvSpPr>
      <dsp:spPr>
        <a:xfrm>
          <a:off x="1666523" y="504055"/>
          <a:ext cx="4896553" cy="1401464"/>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800" b="1" i="0" u="none" strike="noStrike" kern="1200" cap="none" normalizeH="0" baseline="0" dirty="0" smtClean="0">
              <a:ln/>
              <a:effectLst/>
              <a:latin typeface="Arial" charset="0"/>
            </a:rPr>
            <a:t>FUNCIONALISMO -ESTRUCTURALISMO</a:t>
          </a:r>
        </a:p>
      </dsp:txBody>
      <dsp:txXfrm>
        <a:off x="1666523" y="504055"/>
        <a:ext cx="4896553" cy="1401464"/>
      </dsp:txXfrm>
    </dsp:sp>
    <dsp:sp modelId="{11C8B8CC-3E96-47B7-9C98-C57AB53BF065}">
      <dsp:nvSpPr>
        <dsp:cNvPr id="0" name=""/>
        <dsp:cNvSpPr/>
      </dsp:nvSpPr>
      <dsp:spPr>
        <a:xfrm>
          <a:off x="4256" y="2278398"/>
          <a:ext cx="1775612" cy="222690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Las reglas del método sociológico</a:t>
          </a:r>
        </a:p>
      </dsp:txBody>
      <dsp:txXfrm>
        <a:off x="4256" y="2278398"/>
        <a:ext cx="1775612" cy="2226902"/>
      </dsp:txXfrm>
    </dsp:sp>
    <dsp:sp modelId="{8F6068FB-F9E8-4F00-8A65-616EE24C6835}">
      <dsp:nvSpPr>
        <dsp:cNvPr id="0" name=""/>
        <dsp:cNvSpPr/>
      </dsp:nvSpPr>
      <dsp:spPr>
        <a:xfrm>
          <a:off x="2152748" y="2278398"/>
          <a:ext cx="1775612" cy="222690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Hechos e instituciones sociales</a:t>
          </a:r>
        </a:p>
      </dsp:txBody>
      <dsp:txXfrm>
        <a:off x="2152748" y="2278398"/>
        <a:ext cx="1775612" cy="2226902"/>
      </dsp:txXfrm>
    </dsp:sp>
    <dsp:sp modelId="{7786A0CD-C759-4515-B239-29C44D271810}">
      <dsp:nvSpPr>
        <dsp:cNvPr id="0" name=""/>
        <dsp:cNvSpPr/>
      </dsp:nvSpPr>
      <dsp:spPr>
        <a:xfrm>
          <a:off x="4301239" y="2278398"/>
          <a:ext cx="1775612" cy="222690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Solidaridad social</a:t>
          </a:r>
        </a:p>
      </dsp:txBody>
      <dsp:txXfrm>
        <a:off x="4301239" y="2278398"/>
        <a:ext cx="1775612" cy="2226902"/>
      </dsp:txXfrm>
    </dsp:sp>
    <dsp:sp modelId="{5892AD4D-98E9-4FDD-9CE8-0996FDBABAAD}">
      <dsp:nvSpPr>
        <dsp:cNvPr id="0" name=""/>
        <dsp:cNvSpPr/>
      </dsp:nvSpPr>
      <dsp:spPr>
        <a:xfrm>
          <a:off x="6449730" y="2278398"/>
          <a:ext cx="1775612" cy="2226902"/>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Estructural - funcionalismo</a:t>
          </a:r>
        </a:p>
      </dsp:txBody>
      <dsp:txXfrm>
        <a:off x="6449730" y="2278398"/>
        <a:ext cx="1775612" cy="22269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D1A2FA-634F-4329-8304-4A380D37BF83}">
      <dsp:nvSpPr>
        <dsp:cNvPr id="0" name=""/>
        <dsp:cNvSpPr/>
      </dsp:nvSpPr>
      <dsp:spPr>
        <a:xfrm rot="16200000">
          <a:off x="-1475468" y="2225547"/>
          <a:ext cx="3386149" cy="343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2834" bIns="0" numCol="1" spcCol="1270" anchor="t" anchorCtr="0">
          <a:noAutofit/>
        </a:bodyPr>
        <a:lstStyle/>
        <a:p>
          <a:pPr lvl="0" algn="r" defTabSz="1200150">
            <a:lnSpc>
              <a:spcPct val="90000"/>
            </a:lnSpc>
            <a:spcBef>
              <a:spcPct val="0"/>
            </a:spcBef>
            <a:spcAft>
              <a:spcPct val="35000"/>
            </a:spcAft>
          </a:pPr>
          <a:r>
            <a:rPr lang="es-ES" sz="2700" b="1" kern="1200" dirty="0" smtClean="0"/>
            <a:t>1ª. Regla</a:t>
          </a:r>
          <a:endParaRPr lang="es-MX" sz="2700" kern="1200" dirty="0"/>
        </a:p>
      </dsp:txBody>
      <dsp:txXfrm>
        <a:off x="-1475468" y="2225547"/>
        <a:ext cx="3386149" cy="343370"/>
      </dsp:txXfrm>
    </dsp:sp>
    <dsp:sp modelId="{CD4AD322-6AB6-4CA5-819B-E9DE09759ACF}">
      <dsp:nvSpPr>
        <dsp:cNvPr id="0" name=""/>
        <dsp:cNvSpPr/>
      </dsp:nvSpPr>
      <dsp:spPr>
        <a:xfrm>
          <a:off x="389291" y="704158"/>
          <a:ext cx="1710351" cy="3386149"/>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302834" rIns="128016" bIns="128016" numCol="1" spcCol="1270" anchor="t" anchorCtr="0">
          <a:noAutofit/>
        </a:bodyPr>
        <a:lstStyle/>
        <a:p>
          <a:pPr marL="171450" lvl="1" indent="-171450" algn="just" defTabSz="800100">
            <a:lnSpc>
              <a:spcPct val="90000"/>
            </a:lnSpc>
            <a:spcBef>
              <a:spcPct val="0"/>
            </a:spcBef>
            <a:spcAft>
              <a:spcPct val="15000"/>
            </a:spcAft>
            <a:buChar char="••"/>
          </a:pPr>
          <a:r>
            <a:rPr lang="es-ES" sz="1800" kern="1200" dirty="0" smtClean="0"/>
            <a:t>Para observar los hechos sociales hay que eliminar radicalmente los prejuicios</a:t>
          </a:r>
          <a:r>
            <a:rPr lang="es-ES" sz="1500" kern="1200" dirty="0" smtClean="0"/>
            <a:t>.</a:t>
          </a:r>
          <a:endParaRPr lang="es-MX" sz="1500" kern="1200" dirty="0"/>
        </a:p>
      </dsp:txBody>
      <dsp:txXfrm>
        <a:off x="389291" y="704158"/>
        <a:ext cx="1710351" cy="3386149"/>
      </dsp:txXfrm>
    </dsp:sp>
    <dsp:sp modelId="{1A5C6823-F9C4-4D12-B627-2006F2EC8ED3}">
      <dsp:nvSpPr>
        <dsp:cNvPr id="0" name=""/>
        <dsp:cNvSpPr/>
      </dsp:nvSpPr>
      <dsp:spPr>
        <a:xfrm>
          <a:off x="45920" y="250909"/>
          <a:ext cx="686741" cy="686741"/>
        </a:xfrm>
        <a:prstGeom prst="rect">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CC7A9C-55F0-45EE-968A-BB00B5886948}">
      <dsp:nvSpPr>
        <dsp:cNvPr id="0" name=""/>
        <dsp:cNvSpPr/>
      </dsp:nvSpPr>
      <dsp:spPr>
        <a:xfrm rot="16200000">
          <a:off x="1016145" y="2225547"/>
          <a:ext cx="3386149" cy="343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2834" bIns="0" numCol="1" spcCol="1270" anchor="t" anchorCtr="0">
          <a:noAutofit/>
        </a:bodyPr>
        <a:lstStyle/>
        <a:p>
          <a:pPr lvl="0" algn="r" defTabSz="1200150">
            <a:lnSpc>
              <a:spcPct val="90000"/>
            </a:lnSpc>
            <a:spcBef>
              <a:spcPct val="0"/>
            </a:spcBef>
            <a:spcAft>
              <a:spcPct val="35000"/>
            </a:spcAft>
          </a:pPr>
          <a:r>
            <a:rPr lang="es-ES" sz="2700" b="1" kern="1200" dirty="0" smtClean="0"/>
            <a:t>2ª. Regla</a:t>
          </a:r>
          <a:endParaRPr lang="es-MX" sz="2700" kern="1200" dirty="0"/>
        </a:p>
      </dsp:txBody>
      <dsp:txXfrm>
        <a:off x="1016145" y="2225547"/>
        <a:ext cx="3386149" cy="343370"/>
      </dsp:txXfrm>
    </dsp:sp>
    <dsp:sp modelId="{9E69C7F6-7B8B-4689-A0AC-D344D09A0D70}">
      <dsp:nvSpPr>
        <dsp:cNvPr id="0" name=""/>
        <dsp:cNvSpPr/>
      </dsp:nvSpPr>
      <dsp:spPr>
        <a:xfrm>
          <a:off x="2880905" y="704158"/>
          <a:ext cx="1710351" cy="3386149"/>
        </a:xfrm>
        <a:prstGeom prst="rect">
          <a:avLst/>
        </a:prstGeom>
        <a:solidFill>
          <a:schemeClr val="accent4">
            <a:hueOff val="-9598978"/>
            <a:satOff val="7440"/>
            <a:lumOff val="19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302834" rIns="113792" bIns="113792"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La materia de toda investigación sociológica debe comprender un grupo de fenómenos definidos de antemano por ciertas características externas.</a:t>
          </a:r>
          <a:endParaRPr lang="es-MX" sz="1600" kern="1200" dirty="0"/>
        </a:p>
        <a:p>
          <a:pPr marL="114300" lvl="1" indent="-114300" algn="l" defTabSz="666750">
            <a:lnSpc>
              <a:spcPct val="90000"/>
            </a:lnSpc>
            <a:spcBef>
              <a:spcPct val="0"/>
            </a:spcBef>
            <a:spcAft>
              <a:spcPct val="15000"/>
            </a:spcAft>
            <a:buChar char="••"/>
          </a:pPr>
          <a:endParaRPr lang="es-MX" sz="1500" kern="1200" dirty="0"/>
        </a:p>
      </dsp:txBody>
      <dsp:txXfrm>
        <a:off x="2880905" y="704158"/>
        <a:ext cx="1710351" cy="3386149"/>
      </dsp:txXfrm>
    </dsp:sp>
    <dsp:sp modelId="{9E3F5396-C6D3-4B64-BC5F-75561DC2528A}">
      <dsp:nvSpPr>
        <dsp:cNvPr id="0" name=""/>
        <dsp:cNvSpPr/>
      </dsp:nvSpPr>
      <dsp:spPr>
        <a:xfrm>
          <a:off x="2537534" y="250909"/>
          <a:ext cx="686741" cy="686741"/>
        </a:xfrm>
        <a:prstGeom prst="rect">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F5A945-A573-4E51-9C8A-001325282727}">
      <dsp:nvSpPr>
        <dsp:cNvPr id="0" name=""/>
        <dsp:cNvSpPr/>
      </dsp:nvSpPr>
      <dsp:spPr>
        <a:xfrm rot="16200000">
          <a:off x="3507759" y="2225547"/>
          <a:ext cx="3386149" cy="343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2834" bIns="0" numCol="1" spcCol="1270" anchor="t" anchorCtr="0">
          <a:noAutofit/>
        </a:bodyPr>
        <a:lstStyle/>
        <a:p>
          <a:pPr lvl="0" algn="r" defTabSz="1200150">
            <a:lnSpc>
              <a:spcPct val="90000"/>
            </a:lnSpc>
            <a:spcBef>
              <a:spcPct val="0"/>
            </a:spcBef>
            <a:spcAft>
              <a:spcPct val="35000"/>
            </a:spcAft>
          </a:pPr>
          <a:r>
            <a:rPr lang="es-MX" sz="2700" b="1" kern="1200" dirty="0" smtClean="0"/>
            <a:t>3ª. Regla</a:t>
          </a:r>
          <a:endParaRPr lang="es-MX" sz="2700" b="1" kern="1200" dirty="0"/>
        </a:p>
      </dsp:txBody>
      <dsp:txXfrm>
        <a:off x="3507759" y="2225547"/>
        <a:ext cx="3386149" cy="343370"/>
      </dsp:txXfrm>
    </dsp:sp>
    <dsp:sp modelId="{96D76098-0087-48EF-BF21-D3E1AD918279}">
      <dsp:nvSpPr>
        <dsp:cNvPr id="0" name=""/>
        <dsp:cNvSpPr/>
      </dsp:nvSpPr>
      <dsp:spPr>
        <a:xfrm>
          <a:off x="5372519" y="704158"/>
          <a:ext cx="1710351" cy="3386149"/>
        </a:xfrm>
        <a:prstGeom prst="rect">
          <a:avLst/>
        </a:prstGeom>
        <a:solidFill>
          <a:schemeClr val="accent4">
            <a:hueOff val="-19197957"/>
            <a:satOff val="14879"/>
            <a:lumOff val="3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302834" rIns="128016" bIns="128016" numCol="1" spcCol="1270" anchor="t" anchorCtr="0">
          <a:noAutofit/>
        </a:bodyPr>
        <a:lstStyle/>
        <a:p>
          <a:pPr marL="171450" lvl="1" indent="-171450" algn="l" defTabSz="800100">
            <a:lnSpc>
              <a:spcPct val="90000"/>
            </a:lnSpc>
            <a:spcBef>
              <a:spcPct val="0"/>
            </a:spcBef>
            <a:spcAft>
              <a:spcPct val="15000"/>
            </a:spcAft>
            <a:buChar char="••"/>
          </a:pPr>
          <a:r>
            <a:rPr lang="es-ES" sz="1800" kern="1200" dirty="0" smtClean="0"/>
            <a:t>El investigador debe considerar los hechos sociales como independientes de sus manifestaciones individuales</a:t>
          </a:r>
          <a:r>
            <a:rPr lang="es-ES_tradnl" sz="1800" kern="1200" dirty="0" smtClean="0"/>
            <a:t> </a:t>
          </a:r>
          <a:endParaRPr lang="es-MX" sz="1800" kern="1200" dirty="0"/>
        </a:p>
      </dsp:txBody>
      <dsp:txXfrm>
        <a:off x="5372519" y="704158"/>
        <a:ext cx="1710351" cy="3386149"/>
      </dsp:txXfrm>
    </dsp:sp>
    <dsp:sp modelId="{EFFC4D72-51DF-44B3-8BA7-F9639EDF08A7}">
      <dsp:nvSpPr>
        <dsp:cNvPr id="0" name=""/>
        <dsp:cNvSpPr/>
      </dsp:nvSpPr>
      <dsp:spPr>
        <a:xfrm>
          <a:off x="5029148" y="250909"/>
          <a:ext cx="686741" cy="686741"/>
        </a:xfrm>
        <a:prstGeom prst="rect">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06DB9-5AF5-4A9E-831B-E4DA234521FE}">
      <dsp:nvSpPr>
        <dsp:cNvPr id="0" name=""/>
        <dsp:cNvSpPr/>
      </dsp:nvSpPr>
      <dsp:spPr>
        <a:xfrm>
          <a:off x="3672408" y="2181498"/>
          <a:ext cx="2876252" cy="332789"/>
        </a:xfrm>
        <a:custGeom>
          <a:avLst/>
          <a:gdLst/>
          <a:ahLst/>
          <a:cxnLst/>
          <a:rect l="0" t="0" r="0" b="0"/>
          <a:pathLst>
            <a:path>
              <a:moveTo>
                <a:pt x="0" y="0"/>
              </a:moveTo>
              <a:lnTo>
                <a:pt x="0" y="166394"/>
              </a:lnTo>
              <a:lnTo>
                <a:pt x="2876252" y="166394"/>
              </a:lnTo>
              <a:lnTo>
                <a:pt x="2876252" y="33278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5FC14C-A6DB-4D8E-B207-EF1F953F825A}">
      <dsp:nvSpPr>
        <dsp:cNvPr id="0" name=""/>
        <dsp:cNvSpPr/>
      </dsp:nvSpPr>
      <dsp:spPr>
        <a:xfrm>
          <a:off x="3672408" y="2181498"/>
          <a:ext cx="958750" cy="332789"/>
        </a:xfrm>
        <a:custGeom>
          <a:avLst/>
          <a:gdLst/>
          <a:ahLst/>
          <a:cxnLst/>
          <a:rect l="0" t="0" r="0" b="0"/>
          <a:pathLst>
            <a:path>
              <a:moveTo>
                <a:pt x="0" y="0"/>
              </a:moveTo>
              <a:lnTo>
                <a:pt x="0" y="166394"/>
              </a:lnTo>
              <a:lnTo>
                <a:pt x="958750" y="166394"/>
              </a:lnTo>
              <a:lnTo>
                <a:pt x="958750" y="33278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5128A2-BC6B-44CC-BA17-6D688B61180F}">
      <dsp:nvSpPr>
        <dsp:cNvPr id="0" name=""/>
        <dsp:cNvSpPr/>
      </dsp:nvSpPr>
      <dsp:spPr>
        <a:xfrm>
          <a:off x="2713657" y="2181498"/>
          <a:ext cx="958750" cy="332789"/>
        </a:xfrm>
        <a:custGeom>
          <a:avLst/>
          <a:gdLst/>
          <a:ahLst/>
          <a:cxnLst/>
          <a:rect l="0" t="0" r="0" b="0"/>
          <a:pathLst>
            <a:path>
              <a:moveTo>
                <a:pt x="958750" y="0"/>
              </a:moveTo>
              <a:lnTo>
                <a:pt x="958750" y="166394"/>
              </a:lnTo>
              <a:lnTo>
                <a:pt x="0" y="166394"/>
              </a:lnTo>
              <a:lnTo>
                <a:pt x="0" y="33278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2261A1-6DDE-4811-AB0A-D95B7EAD50BB}">
      <dsp:nvSpPr>
        <dsp:cNvPr id="0" name=""/>
        <dsp:cNvSpPr/>
      </dsp:nvSpPr>
      <dsp:spPr>
        <a:xfrm>
          <a:off x="796155" y="2181498"/>
          <a:ext cx="2876252" cy="332789"/>
        </a:xfrm>
        <a:custGeom>
          <a:avLst/>
          <a:gdLst/>
          <a:ahLst/>
          <a:cxnLst/>
          <a:rect l="0" t="0" r="0" b="0"/>
          <a:pathLst>
            <a:path>
              <a:moveTo>
                <a:pt x="2876252" y="0"/>
              </a:moveTo>
              <a:lnTo>
                <a:pt x="2876252" y="166394"/>
              </a:lnTo>
              <a:lnTo>
                <a:pt x="0" y="166394"/>
              </a:lnTo>
              <a:lnTo>
                <a:pt x="0" y="33278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2655F6-9278-4A89-904D-6EA2DC29E802}">
      <dsp:nvSpPr>
        <dsp:cNvPr id="0" name=""/>
        <dsp:cNvSpPr/>
      </dsp:nvSpPr>
      <dsp:spPr>
        <a:xfrm>
          <a:off x="2387079" y="1149438"/>
          <a:ext cx="2570656" cy="1032059"/>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KARL MARX</a:t>
          </a:r>
        </a:p>
      </dsp:txBody>
      <dsp:txXfrm>
        <a:off x="2387079" y="1149438"/>
        <a:ext cx="2570656" cy="1032059"/>
      </dsp:txXfrm>
    </dsp:sp>
    <dsp:sp modelId="{5DEB4D2D-8D9B-4448-AF8C-29CB7CDB67EA}">
      <dsp:nvSpPr>
        <dsp:cNvPr id="0" name=""/>
        <dsp:cNvSpPr/>
      </dsp:nvSpPr>
      <dsp:spPr>
        <a:xfrm>
          <a:off x="3799" y="2514287"/>
          <a:ext cx="1584712" cy="1105114"/>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Materialismo dialéctico</a:t>
          </a:r>
        </a:p>
      </dsp:txBody>
      <dsp:txXfrm>
        <a:off x="3799" y="2514287"/>
        <a:ext cx="1584712" cy="1105114"/>
      </dsp:txXfrm>
    </dsp:sp>
    <dsp:sp modelId="{31B9879C-5B32-44EB-B547-58C15D60C43C}">
      <dsp:nvSpPr>
        <dsp:cNvPr id="0" name=""/>
        <dsp:cNvSpPr/>
      </dsp:nvSpPr>
      <dsp:spPr>
        <a:xfrm>
          <a:off x="1921301" y="2514287"/>
          <a:ext cx="1584712" cy="1160809"/>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Formación económico social</a:t>
          </a:r>
        </a:p>
      </dsp:txBody>
      <dsp:txXfrm>
        <a:off x="1921301" y="2514287"/>
        <a:ext cx="1584712" cy="1160809"/>
      </dsp:txXfrm>
    </dsp:sp>
    <dsp:sp modelId="{2C08189A-0F7B-4376-B505-503243260D21}">
      <dsp:nvSpPr>
        <dsp:cNvPr id="0" name=""/>
        <dsp:cNvSpPr/>
      </dsp:nvSpPr>
      <dsp:spPr>
        <a:xfrm>
          <a:off x="3838802" y="2514287"/>
          <a:ext cx="1584712" cy="1105114"/>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Modo de producción</a:t>
          </a:r>
        </a:p>
      </dsp:txBody>
      <dsp:txXfrm>
        <a:off x="3838802" y="2514287"/>
        <a:ext cx="1584712" cy="1105114"/>
      </dsp:txXfrm>
    </dsp:sp>
    <dsp:sp modelId="{6EC02928-C6AA-473E-9E9F-FC69FF883671}">
      <dsp:nvSpPr>
        <dsp:cNvPr id="0" name=""/>
        <dsp:cNvSpPr/>
      </dsp:nvSpPr>
      <dsp:spPr>
        <a:xfrm>
          <a:off x="5756304" y="2514287"/>
          <a:ext cx="1584712" cy="1105114"/>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kern="1200" cap="none" normalizeH="0" baseline="0" dirty="0" smtClean="0">
              <a:ln/>
              <a:effectLst/>
              <a:latin typeface="Arial" charset="0"/>
            </a:rPr>
            <a:t>Materialismo histórico</a:t>
          </a:r>
        </a:p>
      </dsp:txBody>
      <dsp:txXfrm>
        <a:off x="5756304" y="2514287"/>
        <a:ext cx="1584712" cy="110511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FD837-4683-4A20-9FA5-F8CE29F647DB}">
      <dsp:nvSpPr>
        <dsp:cNvPr id="0" name=""/>
        <dsp:cNvSpPr/>
      </dsp:nvSpPr>
      <dsp:spPr>
        <a:xfrm rot="16200000">
          <a:off x="-37802" y="1075299"/>
          <a:ext cx="2276966" cy="1391467"/>
        </a:xfrm>
        <a:prstGeom prst="round2SameRect">
          <a:avLst>
            <a:gd name="adj1" fmla="val 16670"/>
            <a:gd name="adj2" fmla="val 0"/>
          </a:avLst>
        </a:prstGeom>
        <a:solidFill>
          <a:schemeClr val="accent2">
            <a:tint val="40000"/>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76200" rIns="68580" bIns="76200" numCol="1" spcCol="1270" anchor="t" anchorCtr="0">
          <a:noAutofit/>
        </a:bodyPr>
        <a:lstStyle/>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r>
            <a:rPr lang="es-MX" sz="1200" kern="1200" dirty="0" smtClean="0"/>
            <a:t>INFRAESTRUCTURA</a:t>
          </a:r>
          <a:endParaRPr lang="es-MX" sz="1200" kern="1200" dirty="0"/>
        </a:p>
      </dsp:txBody>
      <dsp:txXfrm rot="5400000">
        <a:off x="472885" y="700488"/>
        <a:ext cx="1323529" cy="2141090"/>
      </dsp:txXfrm>
    </dsp:sp>
    <dsp:sp modelId="{18E0F5D1-7278-4525-843A-076E2DCB94E4}">
      <dsp:nvSpPr>
        <dsp:cNvPr id="0" name=""/>
        <dsp:cNvSpPr/>
      </dsp:nvSpPr>
      <dsp:spPr>
        <a:xfrm rot="5400000">
          <a:off x="1416849" y="1075299"/>
          <a:ext cx="2276966" cy="1391467"/>
        </a:xfrm>
        <a:prstGeom prst="round2SameRect">
          <a:avLst>
            <a:gd name="adj1" fmla="val 16670"/>
            <a:gd name="adj2" fmla="val 0"/>
          </a:avLst>
        </a:prstGeom>
        <a:solidFill>
          <a:schemeClr val="accent2">
            <a:tint val="40000"/>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76200" rIns="45720" bIns="76200" numCol="1" spcCol="1270" anchor="t" anchorCtr="0">
          <a:noAutofit/>
        </a:bodyPr>
        <a:lstStyle/>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endParaRPr lang="es-MX" sz="1200" kern="1200" dirty="0" smtClean="0"/>
        </a:p>
        <a:p>
          <a:pPr lvl="0" algn="l" defTabSz="533400">
            <a:lnSpc>
              <a:spcPct val="90000"/>
            </a:lnSpc>
            <a:spcBef>
              <a:spcPct val="0"/>
            </a:spcBef>
            <a:spcAft>
              <a:spcPct val="35000"/>
            </a:spcAft>
          </a:pPr>
          <a:r>
            <a:rPr lang="es-MX" sz="1200" kern="1200" dirty="0" smtClean="0"/>
            <a:t>SUPERESTRUCTURA</a:t>
          </a:r>
          <a:endParaRPr lang="es-MX" sz="1200" kern="1200" dirty="0"/>
        </a:p>
      </dsp:txBody>
      <dsp:txXfrm rot="-5400000">
        <a:off x="1859598" y="700488"/>
        <a:ext cx="1323529" cy="2141090"/>
      </dsp:txXfrm>
    </dsp:sp>
    <dsp:sp modelId="{E3D6021F-FFCF-4532-B1A3-3E03891EA1D4}">
      <dsp:nvSpPr>
        <dsp:cNvPr id="0" name=""/>
        <dsp:cNvSpPr/>
      </dsp:nvSpPr>
      <dsp:spPr>
        <a:xfrm>
          <a:off x="1100538" y="0"/>
          <a:ext cx="1454651" cy="1454581"/>
        </a:xfrm>
        <a:prstGeom prst="circularArrow">
          <a:avLst>
            <a:gd name="adj1" fmla="val 12500"/>
            <a:gd name="adj2" fmla="val 1142322"/>
            <a:gd name="adj3" fmla="val 20457678"/>
            <a:gd name="adj4" fmla="val 10800000"/>
            <a:gd name="adj5" fmla="val 12500"/>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00E6F2-0DB5-467C-990B-6387DC66E7BE}">
      <dsp:nvSpPr>
        <dsp:cNvPr id="0" name=""/>
        <dsp:cNvSpPr/>
      </dsp:nvSpPr>
      <dsp:spPr>
        <a:xfrm rot="10800000">
          <a:off x="1100538" y="2087130"/>
          <a:ext cx="1454651" cy="1454581"/>
        </a:xfrm>
        <a:prstGeom prst="circularArrow">
          <a:avLst>
            <a:gd name="adj1" fmla="val 12500"/>
            <a:gd name="adj2" fmla="val 1142322"/>
            <a:gd name="adj3" fmla="val 20457678"/>
            <a:gd name="adj4" fmla="val 10800000"/>
            <a:gd name="adj5" fmla="val 12500"/>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3492AB-0B5D-4CC0-87C8-F9E91FDBC59B}" type="datetimeFigureOut">
              <a:rPr lang="es-MX" smtClean="0"/>
              <a:t>26/09/2018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2C0B5F-0939-4CDD-920B-6293F537B4A1}" type="slidenum">
              <a:rPr lang="es-MX" smtClean="0"/>
              <a:t>‹Nº›</a:t>
            </a:fld>
            <a:endParaRPr lang="es-MX"/>
          </a:p>
        </p:txBody>
      </p:sp>
    </p:spTree>
    <p:extLst>
      <p:ext uri="{BB962C8B-B14F-4D97-AF65-F5344CB8AC3E}">
        <p14:creationId xmlns:p14="http://schemas.microsoft.com/office/powerpoint/2010/main" val="835115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702C0B5F-0939-4CDD-920B-6293F537B4A1}" type="slidenum">
              <a:rPr lang="es-MX" smtClean="0"/>
              <a:t>37</a:t>
            </a:fld>
            <a:endParaRPr lang="es-MX"/>
          </a:p>
        </p:txBody>
      </p:sp>
    </p:spTree>
    <p:extLst>
      <p:ext uri="{BB962C8B-B14F-4D97-AF65-F5344CB8AC3E}">
        <p14:creationId xmlns:p14="http://schemas.microsoft.com/office/powerpoint/2010/main" val="14424214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A936E957-76BA-4FA9-8960-E91B3104F549}" type="datetimeFigureOut">
              <a:rPr lang="es-MX" smtClean="0"/>
              <a:t>26/09/2018</a:t>
            </a:fld>
            <a:endParaRPr lang="es-MX"/>
          </a:p>
        </p:txBody>
      </p:sp>
      <p:sp>
        <p:nvSpPr>
          <p:cNvPr id="5" name="Footer Placeholder 4"/>
          <p:cNvSpPr>
            <a:spLocks noGrp="1"/>
          </p:cNvSpPr>
          <p:nvPr>
            <p:ph type="ftr" sz="quarter" idx="11"/>
          </p:nvPr>
        </p:nvSpPr>
        <p:spPr>
          <a:xfrm>
            <a:off x="1900237" y="5410202"/>
            <a:ext cx="3843665" cy="365125"/>
          </a:xfrm>
        </p:spPr>
        <p:txBody>
          <a:bodyPr/>
          <a:lstStyle/>
          <a:p>
            <a:endParaRPr lang="es-MX"/>
          </a:p>
        </p:txBody>
      </p:sp>
      <p:sp>
        <p:nvSpPr>
          <p:cNvPr id="6" name="Slide Number Placeholder 5"/>
          <p:cNvSpPr>
            <a:spLocks noGrp="1"/>
          </p:cNvSpPr>
          <p:nvPr>
            <p:ph type="sldNum" sz="quarter" idx="12"/>
          </p:nvPr>
        </p:nvSpPr>
        <p:spPr>
          <a:xfrm>
            <a:off x="7915603" y="5410200"/>
            <a:ext cx="578317" cy="365125"/>
          </a:xfrm>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3245888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936E957-76BA-4FA9-8960-E91B3104F549}"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144006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936E957-76BA-4FA9-8960-E91B3104F549}"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500796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936E957-76BA-4FA9-8960-E91B3104F549}"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DE4FBE9-E239-4B40-842B-35C6202AE3B4}" type="slidenum">
              <a:rPr lang="es-MX" smtClean="0"/>
              <a:t>‹Nº›</a:t>
            </a:fld>
            <a:endParaRPr lang="es-MX"/>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3134169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936E957-76BA-4FA9-8960-E91B3104F549}"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493423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A936E957-76BA-4FA9-8960-E91B3104F549}" type="datetimeFigureOut">
              <a:rPr lang="es-MX" smtClean="0"/>
              <a:t>26/09/2018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1091853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A936E957-76BA-4FA9-8960-E91B3104F549}" type="datetimeFigureOut">
              <a:rPr lang="es-MX" smtClean="0"/>
              <a:t>26/09/2018</a:t>
            </a:fld>
            <a:endParaRPr lang="es-MX"/>
          </a:p>
        </p:txBody>
      </p:sp>
      <p:sp>
        <p:nvSpPr>
          <p:cNvPr id="4" name="Footer Placeholder 3"/>
          <p:cNvSpPr>
            <a:spLocks noGrp="1"/>
          </p:cNvSpPr>
          <p:nvPr>
            <p:ph type="ftr" sz="quarter" idx="11"/>
          </p:nvPr>
        </p:nvSpPr>
        <p:spPr/>
        <p:txBody>
          <a:bodyPr/>
          <a:lstStyle>
            <a:lvl1pPr>
              <a:defRPr cap="all" baseline="0"/>
            </a:lvl1pPr>
          </a:lstStyle>
          <a:p>
            <a:endParaRPr lang="es-MX"/>
          </a:p>
        </p:txBody>
      </p:sp>
      <p:sp>
        <p:nvSpPr>
          <p:cNvPr id="5" name="Slide Number Placeholder 4"/>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1742541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936E957-76BA-4FA9-8960-E91B3104F549}"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17904034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936E957-76BA-4FA9-8960-E91B3104F549}"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30220534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457200" y="1600200"/>
            <a:ext cx="8229600" cy="4533900"/>
          </a:xfrm>
        </p:spPr>
        <p:txBody>
          <a:bodyPr rtlCol="0">
            <a:normAutofit/>
          </a:bodyPr>
          <a:lstStyle/>
          <a:p>
            <a:pPr lvl="0"/>
            <a:endParaRPr lang="es-ES" noProof="0" smtClean="0"/>
          </a:p>
        </p:txBody>
      </p:sp>
      <p:sp>
        <p:nvSpPr>
          <p:cNvPr id="4" name="Rectangle 218"/>
          <p:cNvSpPr>
            <a:spLocks noGrp="1" noChangeArrowheads="1"/>
          </p:cNvSpPr>
          <p:nvPr>
            <p:ph type="sldNum" sz="quarter" idx="10"/>
          </p:nvPr>
        </p:nvSpPr>
        <p:spPr/>
        <p:txBody>
          <a:bodyPr/>
          <a:lstStyle>
            <a:lvl1pPr>
              <a:defRPr/>
            </a:lvl1pPr>
          </a:lstStyle>
          <a:p>
            <a:pPr>
              <a:defRPr/>
            </a:pPr>
            <a:fld id="{01B6D3F6-A3C3-407F-BE0C-A142031ABC93}" type="slidenum">
              <a:rPr lang="es-ES_tradnl"/>
              <a:pPr>
                <a:defRPr/>
              </a:pPr>
              <a:t>‹Nº›</a:t>
            </a:fld>
            <a:endParaRPr lang="es-ES_tradnl"/>
          </a:p>
        </p:txBody>
      </p:sp>
      <p:sp>
        <p:nvSpPr>
          <p:cNvPr id="5" name="Rectangle 219"/>
          <p:cNvSpPr>
            <a:spLocks noGrp="1" noChangeArrowheads="1"/>
          </p:cNvSpPr>
          <p:nvPr>
            <p:ph type="dt" sz="half" idx="11"/>
          </p:nvPr>
        </p:nvSpPr>
        <p:spPr/>
        <p:txBody>
          <a:bodyPr/>
          <a:lstStyle>
            <a:lvl1pPr>
              <a:defRPr/>
            </a:lvl1pPr>
          </a:lstStyle>
          <a:p>
            <a:pPr>
              <a:defRPr/>
            </a:pPr>
            <a:endParaRPr lang="es-ES_tradnl"/>
          </a:p>
        </p:txBody>
      </p:sp>
      <p:sp>
        <p:nvSpPr>
          <p:cNvPr id="6" name="Rectangle 220"/>
          <p:cNvSpPr>
            <a:spLocks noGrp="1" noChangeArrowheads="1"/>
          </p:cNvSpPr>
          <p:nvPr>
            <p:ph type="ftr" sz="quarter" idx="12"/>
          </p:nvPr>
        </p:nvSpPr>
        <p:spPr/>
        <p:txBody>
          <a:bodyPr/>
          <a:lstStyle>
            <a:lvl1pPr>
              <a:defRPr/>
            </a:lvl1pPr>
          </a:lstStyle>
          <a:p>
            <a:pPr>
              <a:defRPr/>
            </a:pPr>
            <a:endParaRPr lang="es-ES_tradnl"/>
          </a:p>
        </p:txBody>
      </p:sp>
    </p:spTree>
    <p:extLst>
      <p:ext uri="{BB962C8B-B14F-4D97-AF65-F5344CB8AC3E}">
        <p14:creationId xmlns:p14="http://schemas.microsoft.com/office/powerpoint/2010/main" val="2061655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s-ES" smtClean="0"/>
              <a:t>Haga clic para modificar el estilo de título del patrón</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A936E957-76BA-4FA9-8960-E91B3104F549}" type="datetimeFigureOut">
              <a:rPr lang="es-MX" smtClean="0"/>
              <a:t>26/09/2018</a:t>
            </a:fld>
            <a:endParaRPr lang="es-MX"/>
          </a:p>
        </p:txBody>
      </p:sp>
      <p:sp>
        <p:nvSpPr>
          <p:cNvPr id="50" name="Footer Placeholder 4"/>
          <p:cNvSpPr>
            <a:spLocks noGrp="1"/>
          </p:cNvSpPr>
          <p:nvPr>
            <p:ph type="ftr" sz="quarter" idx="11"/>
          </p:nvPr>
        </p:nvSpPr>
        <p:spPr>
          <a:xfrm>
            <a:off x="856059" y="5883276"/>
            <a:ext cx="4679482" cy="365125"/>
          </a:xfrm>
        </p:spPr>
        <p:txBody>
          <a:bodyPr/>
          <a:lstStyle/>
          <a:p>
            <a:endParaRPr lang="es-MX"/>
          </a:p>
        </p:txBody>
      </p:sp>
      <p:sp>
        <p:nvSpPr>
          <p:cNvPr id="51" name="Slide Number Placeholder 5"/>
          <p:cNvSpPr>
            <a:spLocks noGrp="1"/>
          </p:cNvSpPr>
          <p:nvPr>
            <p:ph type="sldNum" sz="quarter" idx="12"/>
          </p:nvPr>
        </p:nvSpPr>
        <p:spPr>
          <a:xfrm>
            <a:off x="7707241" y="5883275"/>
            <a:ext cx="578317" cy="365125"/>
          </a:xfrm>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109724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936E957-76BA-4FA9-8960-E91B3104F549}"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3267760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936E957-76BA-4FA9-8960-E91B3104F549}"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687011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6058" y="3073398"/>
            <a:ext cx="3658793"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3073398"/>
            <a:ext cx="3656408"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936E957-76BA-4FA9-8960-E91B3104F549}" type="datetimeFigureOut">
              <a:rPr lang="es-MX" smtClean="0"/>
              <a:t>26/09/2018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2954436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936E957-76BA-4FA9-8960-E91B3104F549}" type="datetimeFigureOut">
              <a:rPr lang="es-MX" smtClean="0"/>
              <a:t>26/09/2018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2973379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36E957-76BA-4FA9-8960-E91B3104F549}" type="datetimeFigureOut">
              <a:rPr lang="es-MX" smtClean="0"/>
              <a:t>26/09/2018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3236263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936E957-76BA-4FA9-8960-E91B3104F549}"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433564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936E957-76BA-4FA9-8960-E91B3104F549}"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DE4FBE9-E239-4B40-842B-35C6202AE3B4}" type="slidenum">
              <a:rPr lang="es-MX" smtClean="0"/>
              <a:t>‹Nº›</a:t>
            </a:fld>
            <a:endParaRPr lang="es-MX"/>
          </a:p>
        </p:txBody>
      </p:sp>
    </p:spTree>
    <p:extLst>
      <p:ext uri="{BB962C8B-B14F-4D97-AF65-F5344CB8AC3E}">
        <p14:creationId xmlns:p14="http://schemas.microsoft.com/office/powerpoint/2010/main" val="3414882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0">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936E957-76BA-4FA9-8960-E91B3104F549}" type="datetimeFigureOut">
              <a:rPr lang="es-MX" smtClean="0"/>
              <a:t>26/09/2018</a:t>
            </a:fld>
            <a:endParaRPr lang="es-MX"/>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DE4FBE9-E239-4B40-842B-35C6202AE3B4}" type="slidenum">
              <a:rPr lang="es-MX" smtClean="0"/>
              <a:t>‹Nº›</a:t>
            </a:fld>
            <a:endParaRPr lang="es-MX"/>
          </a:p>
        </p:txBody>
      </p:sp>
    </p:spTree>
    <p:extLst>
      <p:ext uri="{BB962C8B-B14F-4D97-AF65-F5344CB8AC3E}">
        <p14:creationId xmlns:p14="http://schemas.microsoft.com/office/powerpoint/2010/main" val="1051393552"/>
      </p:ext>
    </p:extLst>
  </p:cSld>
  <p:clrMap bg1="dk1" tx1="lt1" bg2="dk2" tx2="lt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 id="2147483926" r:id="rId12"/>
    <p:sldLayoutId id="2147483927" r:id="rId13"/>
    <p:sldLayoutId id="2147483928" r:id="rId14"/>
    <p:sldLayoutId id="2147483929" r:id="rId15"/>
    <p:sldLayoutId id="2147483930" r:id="rId16"/>
    <p:sldLayoutId id="2147483931" r:id="rId17"/>
    <p:sldLayoutId id="2147483932" r:id="rId18"/>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4.xml"/><Relationship Id="rId5" Type="http://schemas.openxmlformats.org/officeDocument/2006/relationships/image" Target="../media/image37.jpg"/><Relationship Id="rId4" Type="http://schemas.openxmlformats.org/officeDocument/2006/relationships/image" Target="../media/image36.jpg"/></Relationships>
</file>

<file path=ppt/slides/_rels/slide43.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3022" y="196539"/>
            <a:ext cx="1707356" cy="15073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ítulo 1"/>
          <p:cNvSpPr>
            <a:spLocks noGrp="1"/>
          </p:cNvSpPr>
          <p:nvPr>
            <p:ph type="ctrTitle"/>
          </p:nvPr>
        </p:nvSpPr>
        <p:spPr>
          <a:xfrm>
            <a:off x="611560" y="1721487"/>
            <a:ext cx="7761483" cy="1154726"/>
          </a:xfrm>
        </p:spPr>
        <p:txBody>
          <a:bodyPr>
            <a:noAutofit/>
          </a:bodyPr>
          <a:lstStyle/>
          <a:p>
            <a:r>
              <a:rPr lang="es-MX" sz="2800" dirty="0"/>
              <a:t>UNIVERSIDAD AUTÓNOMA DEL ESTADO DE MÉXICO</a:t>
            </a:r>
            <a:r>
              <a:rPr lang="es-MX" sz="3200" dirty="0"/>
              <a:t/>
            </a:r>
            <a:br>
              <a:rPr lang="es-MX" sz="3200" dirty="0"/>
            </a:br>
            <a:r>
              <a:rPr lang="es-MX" sz="2800" dirty="0"/>
              <a:t>PLANTEL TEXCOCO DE LA ESCUELA PREPARATORIA </a:t>
            </a:r>
            <a:endParaRPr lang="es-MX" sz="3200" b="1" dirty="0"/>
          </a:p>
        </p:txBody>
      </p:sp>
      <p:sp>
        <p:nvSpPr>
          <p:cNvPr id="3" name="Subtítulo 2"/>
          <p:cNvSpPr>
            <a:spLocks noGrp="1"/>
          </p:cNvSpPr>
          <p:nvPr>
            <p:ph type="subTitle" idx="1"/>
          </p:nvPr>
        </p:nvSpPr>
        <p:spPr>
          <a:xfrm>
            <a:off x="1835696" y="3789040"/>
            <a:ext cx="7087391" cy="1885498"/>
          </a:xfrm>
        </p:spPr>
        <p:txBody>
          <a:bodyPr>
            <a:noAutofit/>
          </a:bodyPr>
          <a:lstStyle/>
          <a:p>
            <a:r>
              <a:rPr lang="es-MX" sz="2100" b="1" dirty="0">
                <a:solidFill>
                  <a:schemeClr val="tx1"/>
                </a:solidFill>
              </a:rPr>
              <a:t>ASIGNATURA: SOCIOLOGÍA</a:t>
            </a:r>
            <a:r>
              <a:rPr lang="es-MX" sz="2100" dirty="0">
                <a:solidFill>
                  <a:schemeClr val="tx1"/>
                </a:solidFill>
              </a:rPr>
              <a:t/>
            </a:r>
            <a:br>
              <a:rPr lang="es-MX" sz="2100" dirty="0">
                <a:solidFill>
                  <a:schemeClr val="tx1"/>
                </a:solidFill>
              </a:rPr>
            </a:br>
            <a:r>
              <a:rPr lang="es-MX" sz="2100" dirty="0">
                <a:solidFill>
                  <a:schemeClr val="tx1"/>
                </a:solidFill>
              </a:rPr>
              <a:t>6º SEMESTRE - </a:t>
            </a:r>
            <a:r>
              <a:rPr lang="es-MX" sz="2100" b="1" dirty="0">
                <a:solidFill>
                  <a:schemeClr val="tx1"/>
                </a:solidFill>
              </a:rPr>
              <a:t>CBU2015</a:t>
            </a:r>
            <a:r>
              <a:rPr lang="es-MX" sz="2100" dirty="0">
                <a:solidFill>
                  <a:schemeClr val="tx1"/>
                </a:solidFill>
              </a:rPr>
              <a:t/>
            </a:r>
            <a:br>
              <a:rPr lang="es-MX" sz="2100" dirty="0">
                <a:solidFill>
                  <a:schemeClr val="tx1"/>
                </a:solidFill>
              </a:rPr>
            </a:br>
            <a:r>
              <a:rPr lang="es-MX" sz="2100" dirty="0">
                <a:solidFill>
                  <a:schemeClr val="tx1"/>
                </a:solidFill>
              </a:rPr>
              <a:t>MÓDULO </a:t>
            </a:r>
            <a:r>
              <a:rPr lang="es-MX" sz="2100" dirty="0" smtClean="0">
                <a:solidFill>
                  <a:schemeClr val="tx1"/>
                </a:solidFill>
              </a:rPr>
              <a:t>iii.</a:t>
            </a:r>
            <a:r>
              <a:rPr lang="es-MX" sz="2100" b="1" dirty="0" smtClean="0">
                <a:solidFill>
                  <a:schemeClr val="tx1"/>
                </a:solidFill>
              </a:rPr>
              <a:t> Teorías sociológicas</a:t>
            </a:r>
            <a:endParaRPr lang="es-MX" sz="2100" b="1" dirty="0">
              <a:solidFill>
                <a:schemeClr val="tx1"/>
              </a:solidFill>
            </a:endParaRPr>
          </a:p>
          <a:p>
            <a:pPr algn="r"/>
            <a:r>
              <a:rPr lang="es-MX" b="1" dirty="0" smtClean="0">
                <a:solidFill>
                  <a:schemeClr val="accent1">
                    <a:lumMod val="75000"/>
                  </a:schemeClr>
                </a:solidFill>
              </a:rPr>
              <a:t>m</a:t>
            </a:r>
            <a:r>
              <a:rPr lang="es-MX" b="1" dirty="0">
                <a:solidFill>
                  <a:schemeClr val="accent1">
                    <a:lumMod val="75000"/>
                  </a:schemeClr>
                </a:solidFill>
              </a:rPr>
              <a:t>. </a:t>
            </a:r>
            <a:r>
              <a:rPr lang="es-MX" b="1" dirty="0">
                <a:solidFill>
                  <a:schemeClr val="accent1">
                    <a:lumMod val="75000"/>
                  </a:schemeClr>
                </a:solidFill>
              </a:rPr>
              <a:t>En C.E. LUCRESIA AYALA CARRASCO</a:t>
            </a:r>
            <a:r>
              <a:rPr lang="es-MX" b="1" dirty="0">
                <a:solidFill>
                  <a:schemeClr val="accent1">
                    <a:lumMod val="75000"/>
                  </a:schemeClr>
                </a:solidFill>
              </a:rPr>
              <a:t/>
            </a:r>
            <a:br>
              <a:rPr lang="es-MX" b="1" dirty="0">
                <a:solidFill>
                  <a:schemeClr val="accent1">
                    <a:lumMod val="75000"/>
                  </a:schemeClr>
                </a:solidFill>
              </a:rPr>
            </a:br>
            <a:endParaRPr lang="es-MX" b="1" dirty="0">
              <a:solidFill>
                <a:schemeClr val="accent1">
                  <a:lumMod val="75000"/>
                </a:schemeClr>
              </a:solidFill>
            </a:endParaRPr>
          </a:p>
        </p:txBody>
      </p:sp>
    </p:spTree>
    <p:extLst>
      <p:ext uri="{BB962C8B-B14F-4D97-AF65-F5344CB8AC3E}">
        <p14:creationId xmlns:p14="http://schemas.microsoft.com/office/powerpoint/2010/main" val="3436465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548680"/>
            <a:ext cx="7024744" cy="1143000"/>
          </a:xfrm>
        </p:spPr>
        <p:txBody>
          <a:bodyPr/>
          <a:lstStyle/>
          <a:p>
            <a:pPr fontAlgn="auto">
              <a:spcAft>
                <a:spcPts val="0"/>
              </a:spcAft>
              <a:defRPr/>
            </a:pPr>
            <a:r>
              <a:rPr lang="es-MX" b="1" dirty="0" smtClean="0">
                <a:solidFill>
                  <a:schemeClr val="accent6">
                    <a:lumMod val="75000"/>
                  </a:schemeClr>
                </a:solidFill>
              </a:rPr>
              <a:t>POSITIVISMO: Principios</a:t>
            </a:r>
            <a:endParaRPr lang="es-MX" sz="1800" b="1" dirty="0">
              <a:solidFill>
                <a:schemeClr val="accent6">
                  <a:lumMod val="75000"/>
                </a:schemeClr>
              </a:solidFill>
            </a:endParaRPr>
          </a:p>
        </p:txBody>
      </p:sp>
      <p:sp>
        <p:nvSpPr>
          <p:cNvPr id="28675" name="2 Marcador de contenido"/>
          <p:cNvSpPr>
            <a:spLocks noGrp="1"/>
          </p:cNvSpPr>
          <p:nvPr>
            <p:ph sz="half" idx="1"/>
          </p:nvPr>
        </p:nvSpPr>
        <p:spPr>
          <a:xfrm>
            <a:off x="1115616" y="1524104"/>
            <a:ext cx="4680520" cy="4896544"/>
          </a:xfrm>
        </p:spPr>
        <p:txBody>
          <a:bodyPr>
            <a:noAutofit/>
          </a:bodyPr>
          <a:lstStyle/>
          <a:p>
            <a:pPr algn="just">
              <a:buClr>
                <a:schemeClr val="accent6">
                  <a:lumMod val="75000"/>
                </a:schemeClr>
              </a:buClr>
            </a:pPr>
            <a:r>
              <a:rPr lang="es-ES" sz="2400" b="1" dirty="0" smtClean="0"/>
              <a:t>SEGUNDO: </a:t>
            </a:r>
            <a:r>
              <a:rPr lang="es-ES" sz="2400" dirty="0" smtClean="0"/>
              <a:t>Consiste en que los conocimientos deben tener un sentido pragmático, es decir, práctico; no se debe saber por saber, lo cual carecería de objeto, sino que hay que saber para organizar. De aquí emerge el lema fundamental del positivismo “Saber para prever y prever para obrar”.. </a:t>
            </a:r>
          </a:p>
          <a:p>
            <a:endParaRPr lang="es-MX" sz="2400" dirty="0" smtClean="0"/>
          </a:p>
        </p:txBody>
      </p:sp>
      <p:pic>
        <p:nvPicPr>
          <p:cNvPr id="4" name="3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813108">
            <a:off x="6069688" y="1790962"/>
            <a:ext cx="2697694" cy="35350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54356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15616" y="332656"/>
            <a:ext cx="7024744" cy="1143000"/>
          </a:xfrm>
        </p:spPr>
        <p:txBody>
          <a:bodyPr/>
          <a:lstStyle/>
          <a:p>
            <a:pPr fontAlgn="auto">
              <a:spcAft>
                <a:spcPts val="0"/>
              </a:spcAft>
              <a:defRPr/>
            </a:pPr>
            <a:r>
              <a:rPr lang="es-MX" b="1" dirty="0" smtClean="0">
                <a:solidFill>
                  <a:schemeClr val="accent6">
                    <a:lumMod val="75000"/>
                  </a:schemeClr>
                </a:solidFill>
              </a:rPr>
              <a:t>LEY DE LOS TRES ESTADOS</a:t>
            </a:r>
            <a:endParaRPr lang="es-ES" b="1" dirty="0" smtClean="0">
              <a:solidFill>
                <a:schemeClr val="accent6">
                  <a:lumMod val="75000"/>
                </a:schemeClr>
              </a:solidFill>
            </a:endParaRPr>
          </a:p>
        </p:txBody>
      </p:sp>
      <p:sp>
        <p:nvSpPr>
          <p:cNvPr id="8195" name="Rectangle 3"/>
          <p:cNvSpPr>
            <a:spLocks noGrp="1" noChangeArrowheads="1"/>
          </p:cNvSpPr>
          <p:nvPr>
            <p:ph sz="half" idx="1"/>
          </p:nvPr>
        </p:nvSpPr>
        <p:spPr>
          <a:xfrm>
            <a:off x="667373" y="1421907"/>
            <a:ext cx="4721936" cy="5001735"/>
          </a:xfrm>
        </p:spPr>
        <p:txBody>
          <a:bodyPr rtlCol="0">
            <a:noAutofit/>
          </a:bodyPr>
          <a:lstStyle/>
          <a:p>
            <a:pPr algn="just" fontAlgn="auto">
              <a:lnSpc>
                <a:spcPct val="120000"/>
              </a:lnSpc>
              <a:spcAft>
                <a:spcPts val="0"/>
              </a:spcAft>
              <a:buFont typeface="Arial" pitchFamily="34" charset="0"/>
              <a:buChar char="•"/>
              <a:defRPr/>
            </a:pPr>
            <a:r>
              <a:rPr lang="es-ES" sz="2200" dirty="0" smtClean="0"/>
              <a:t>Habla de la evolución intelectual de la humanidad. Es decir, Comte deja de manifiesto la teoría de la evolución y del progreso por las que debe pasar el conocimiento humano y la sociedad para llegar a una etapa superior, a una etapa de la ciencia, a una etapa positiva. </a:t>
            </a:r>
          </a:p>
          <a:p>
            <a:pPr algn="just" fontAlgn="auto">
              <a:lnSpc>
                <a:spcPct val="120000"/>
              </a:lnSpc>
              <a:spcAft>
                <a:spcPts val="0"/>
              </a:spcAft>
              <a:buFont typeface="Arial" pitchFamily="34" charset="0"/>
              <a:buChar char="•"/>
              <a:defRPr/>
            </a:pPr>
            <a:r>
              <a:rPr lang="es-ES" sz="2200" dirty="0" smtClean="0"/>
              <a:t>Y,  dice que toda sociedad e individuo a pasado por tres etapas o estados: </a:t>
            </a:r>
          </a:p>
        </p:txBody>
      </p:sp>
      <p:sp>
        <p:nvSpPr>
          <p:cNvPr id="2" name="1 Marcador de contenido"/>
          <p:cNvSpPr>
            <a:spLocks noGrp="1"/>
          </p:cNvSpPr>
          <p:nvPr>
            <p:ph sz="half" idx="2"/>
          </p:nvPr>
        </p:nvSpPr>
        <p:spPr>
          <a:xfrm>
            <a:off x="5364088" y="1719071"/>
            <a:ext cx="3322712" cy="4407408"/>
          </a:xfrm>
        </p:spPr>
        <p:txBody>
          <a:bodyPr>
            <a:normAutofit fontScale="92500" lnSpcReduction="20000"/>
          </a:bodyPr>
          <a:lstStyle/>
          <a:p>
            <a:pPr fontAlgn="auto">
              <a:spcAft>
                <a:spcPts val="0"/>
              </a:spcAft>
              <a:buClr>
                <a:schemeClr val="tx1"/>
              </a:buClr>
              <a:buFont typeface="Wingdings" pitchFamily="2" charset="2"/>
              <a:buChar char="Ø"/>
              <a:defRPr/>
            </a:pPr>
            <a:r>
              <a:rPr lang="es-ES" sz="3200" dirty="0" smtClean="0"/>
              <a:t>TEOLÓGICO </a:t>
            </a:r>
            <a:r>
              <a:rPr lang="es-ES" sz="3200" dirty="0"/>
              <a:t>O FICTICIO</a:t>
            </a:r>
            <a:r>
              <a:rPr lang="es-ES" sz="3200" dirty="0" smtClean="0"/>
              <a:t>;</a:t>
            </a:r>
          </a:p>
          <a:p>
            <a:pPr marL="114300" indent="0" fontAlgn="auto">
              <a:spcAft>
                <a:spcPts val="0"/>
              </a:spcAft>
              <a:buClr>
                <a:schemeClr val="tx1"/>
              </a:buClr>
              <a:buNone/>
              <a:defRPr/>
            </a:pPr>
            <a:r>
              <a:rPr lang="es-ES" sz="3200" dirty="0" smtClean="0"/>
              <a:t>  </a:t>
            </a:r>
            <a:endParaRPr lang="es-ES" sz="3200" dirty="0"/>
          </a:p>
          <a:p>
            <a:pPr fontAlgn="auto">
              <a:spcAft>
                <a:spcPts val="0"/>
              </a:spcAft>
              <a:buClr>
                <a:schemeClr val="tx1"/>
              </a:buClr>
              <a:buFont typeface="Wingdings" pitchFamily="2" charset="2"/>
              <a:buChar char="Ø"/>
              <a:defRPr/>
            </a:pPr>
            <a:r>
              <a:rPr lang="es-ES" sz="3200" dirty="0"/>
              <a:t>METAFÍSICO O ABSTRACTO; y </a:t>
            </a:r>
            <a:endParaRPr lang="es-ES" sz="3200" dirty="0" smtClean="0"/>
          </a:p>
          <a:p>
            <a:pPr marL="114300" indent="0" fontAlgn="auto">
              <a:spcAft>
                <a:spcPts val="0"/>
              </a:spcAft>
              <a:buClr>
                <a:schemeClr val="tx1"/>
              </a:buClr>
              <a:buNone/>
              <a:defRPr/>
            </a:pPr>
            <a:endParaRPr lang="es-ES" sz="3200" dirty="0"/>
          </a:p>
          <a:p>
            <a:pPr fontAlgn="auto">
              <a:spcAft>
                <a:spcPts val="0"/>
              </a:spcAft>
              <a:buClr>
                <a:schemeClr val="tx1"/>
              </a:buClr>
              <a:buFont typeface="Wingdings" pitchFamily="2" charset="2"/>
              <a:buChar char="Ø"/>
              <a:defRPr/>
            </a:pPr>
            <a:r>
              <a:rPr lang="es-ES" sz="3200" dirty="0"/>
              <a:t>POSITIVO O CIENTÍFICO</a:t>
            </a:r>
          </a:p>
          <a:p>
            <a:endParaRPr lang="es-MX" dirty="0"/>
          </a:p>
        </p:txBody>
      </p:sp>
    </p:spTree>
    <p:extLst>
      <p:ext uri="{BB962C8B-B14F-4D97-AF65-F5344CB8AC3E}">
        <p14:creationId xmlns:p14="http://schemas.microsoft.com/office/powerpoint/2010/main" val="95689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043608" y="260648"/>
            <a:ext cx="7024744" cy="1143000"/>
          </a:xfrm>
        </p:spPr>
        <p:txBody>
          <a:bodyPr/>
          <a:lstStyle/>
          <a:p>
            <a:r>
              <a:rPr lang="es-MX" b="1" dirty="0" smtClean="0">
                <a:solidFill>
                  <a:schemeClr val="accent6">
                    <a:lumMod val="75000"/>
                  </a:schemeClr>
                </a:solidFill>
              </a:rPr>
              <a:t>Teológico o ficticio</a:t>
            </a:r>
            <a:endParaRPr lang="es-MX" b="1" dirty="0">
              <a:solidFill>
                <a:schemeClr val="accent6">
                  <a:lumMod val="75000"/>
                </a:schemeClr>
              </a:solidFill>
            </a:endParaRPr>
          </a:p>
        </p:txBody>
      </p:sp>
      <p:sp>
        <p:nvSpPr>
          <p:cNvPr id="6" name="5 Marcador de contenido"/>
          <p:cNvSpPr>
            <a:spLocks noGrp="1"/>
          </p:cNvSpPr>
          <p:nvPr>
            <p:ph sz="half" idx="1"/>
          </p:nvPr>
        </p:nvSpPr>
        <p:spPr>
          <a:xfrm>
            <a:off x="1011547" y="1452221"/>
            <a:ext cx="4032448" cy="4977680"/>
          </a:xfrm>
        </p:spPr>
        <p:txBody>
          <a:bodyPr>
            <a:normAutofit lnSpcReduction="10000"/>
          </a:bodyPr>
          <a:lstStyle/>
          <a:p>
            <a:pPr algn="just">
              <a:lnSpc>
                <a:spcPct val="110000"/>
              </a:lnSpc>
              <a:buClr>
                <a:schemeClr val="accent6">
                  <a:lumMod val="50000"/>
                </a:schemeClr>
              </a:buClr>
              <a:defRPr/>
            </a:pPr>
            <a:r>
              <a:rPr lang="es-MX" sz="3200" dirty="0"/>
              <a:t>Explica los fenómenos atribuyéndolos a divinidades imaginarias. </a:t>
            </a:r>
          </a:p>
          <a:p>
            <a:pPr algn="just">
              <a:lnSpc>
                <a:spcPct val="110000"/>
              </a:lnSpc>
              <a:buClr>
                <a:schemeClr val="accent6">
                  <a:lumMod val="75000"/>
                </a:schemeClr>
              </a:buClr>
              <a:defRPr/>
            </a:pPr>
            <a:r>
              <a:rPr lang="es-MX" sz="3200" dirty="0"/>
              <a:t>Abarca el salvajismo primitivo, las civilizaciones de Grecia, Roma, y de la Edad Media</a:t>
            </a:r>
            <a:r>
              <a:rPr lang="es-MX" dirty="0">
                <a:effectLst>
                  <a:outerShdw blurRad="38100" dist="38100" dir="2700000" algn="tl">
                    <a:srgbClr val="000000"/>
                  </a:outerShdw>
                </a:effectLst>
              </a:rPr>
              <a:t>. </a:t>
            </a:r>
            <a:endParaRPr lang="es-MX" b="1" dirty="0"/>
          </a:p>
        </p:txBody>
      </p:sp>
      <p:pic>
        <p:nvPicPr>
          <p:cNvPr id="8" name="7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430764">
            <a:off x="5417031" y="1824269"/>
            <a:ext cx="3406502" cy="3581847"/>
          </a:xfrm>
          <a:prstGeom prst="rect">
            <a:avLst/>
          </a:prstGeom>
          <a:ln>
            <a:noFill/>
          </a:ln>
          <a:effectLst>
            <a:softEdge rad="112500"/>
          </a:effectLst>
        </p:spPr>
      </p:pic>
    </p:spTree>
    <p:extLst>
      <p:ext uri="{BB962C8B-B14F-4D97-AF65-F5344CB8AC3E}">
        <p14:creationId xmlns:p14="http://schemas.microsoft.com/office/powerpoint/2010/main" val="22050538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ormAutofit/>
          </a:bodyPr>
          <a:lstStyle/>
          <a:p>
            <a:r>
              <a:rPr lang="es-MX" sz="4000" b="1" dirty="0" smtClean="0">
                <a:solidFill>
                  <a:schemeClr val="accent6">
                    <a:lumMod val="75000"/>
                  </a:schemeClr>
                </a:solidFill>
              </a:rPr>
              <a:t>Metafísico o </a:t>
            </a:r>
            <a:r>
              <a:rPr lang="es-MX" sz="4000" b="1" dirty="0" smtClean="0">
                <a:solidFill>
                  <a:schemeClr val="accent6">
                    <a:lumMod val="75000"/>
                  </a:schemeClr>
                </a:solidFill>
              </a:rPr>
              <a:t>Abstracto</a:t>
            </a:r>
            <a:endParaRPr lang="es-MX" b="1" dirty="0">
              <a:solidFill>
                <a:schemeClr val="accent6">
                  <a:lumMod val="75000"/>
                </a:schemeClr>
              </a:solidFill>
            </a:endParaRPr>
          </a:p>
        </p:txBody>
      </p:sp>
      <p:sp>
        <p:nvSpPr>
          <p:cNvPr id="3" name="2 Marcador de contenido"/>
          <p:cNvSpPr>
            <a:spLocks noGrp="1"/>
          </p:cNvSpPr>
          <p:nvPr>
            <p:ph sz="half" idx="1"/>
          </p:nvPr>
        </p:nvSpPr>
        <p:spPr>
          <a:xfrm>
            <a:off x="1142376" y="2104581"/>
            <a:ext cx="4033640" cy="3745592"/>
          </a:xfrm>
        </p:spPr>
        <p:txBody>
          <a:bodyPr>
            <a:normAutofit fontScale="92500" lnSpcReduction="10000"/>
          </a:bodyPr>
          <a:lstStyle/>
          <a:p>
            <a:pPr algn="just">
              <a:spcBef>
                <a:spcPct val="50000"/>
              </a:spcBef>
              <a:buClr>
                <a:schemeClr val="accent6">
                  <a:lumMod val="75000"/>
                </a:schemeClr>
              </a:buClr>
              <a:defRPr/>
            </a:pPr>
            <a:r>
              <a:rPr lang="es-MX" sz="3200" dirty="0"/>
              <a:t>Se sustituye a Dios por una fuerza impersonal. Abarca el Renacimiento, el nacimiento de la ciencia y el desarrollo de la industria.</a:t>
            </a:r>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624884">
            <a:off x="5468066" y="2224564"/>
            <a:ext cx="3028454" cy="35056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224252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20688"/>
            <a:ext cx="7429499" cy="1154298"/>
          </a:xfrm>
        </p:spPr>
        <p:txBody>
          <a:bodyPr>
            <a:normAutofit/>
          </a:bodyPr>
          <a:lstStyle/>
          <a:p>
            <a:r>
              <a:rPr lang="es-MX" sz="4000" b="1" dirty="0" smtClean="0">
                <a:solidFill>
                  <a:schemeClr val="accent6">
                    <a:lumMod val="75000"/>
                  </a:schemeClr>
                </a:solidFill>
              </a:rPr>
              <a:t>Científico o Positivo</a:t>
            </a:r>
            <a:r>
              <a:rPr lang="es-MX" b="1" dirty="0" smtClean="0">
                <a:solidFill>
                  <a:schemeClr val="accent6">
                    <a:lumMod val="75000"/>
                  </a:schemeClr>
                </a:solidFill>
              </a:rPr>
              <a:t/>
            </a:r>
            <a:br>
              <a:rPr lang="es-MX" b="1" dirty="0" smtClean="0">
                <a:solidFill>
                  <a:schemeClr val="accent6">
                    <a:lumMod val="75000"/>
                  </a:schemeClr>
                </a:solidFill>
              </a:rPr>
            </a:br>
            <a:endParaRPr lang="es-MX" dirty="0">
              <a:solidFill>
                <a:schemeClr val="accent6">
                  <a:lumMod val="75000"/>
                </a:schemeClr>
              </a:solidFill>
            </a:endParaRPr>
          </a:p>
        </p:txBody>
      </p:sp>
      <p:sp>
        <p:nvSpPr>
          <p:cNvPr id="3" name="2 Marcador de contenido"/>
          <p:cNvSpPr>
            <a:spLocks noGrp="1"/>
          </p:cNvSpPr>
          <p:nvPr>
            <p:ph sz="half" idx="1"/>
          </p:nvPr>
        </p:nvSpPr>
        <p:spPr>
          <a:xfrm>
            <a:off x="971600" y="1875342"/>
            <a:ext cx="4033640" cy="3785906"/>
          </a:xfrm>
        </p:spPr>
        <p:txBody>
          <a:bodyPr>
            <a:normAutofit/>
          </a:bodyPr>
          <a:lstStyle/>
          <a:p>
            <a:pPr algn="just">
              <a:buClr>
                <a:schemeClr val="accent6">
                  <a:lumMod val="75000"/>
                </a:schemeClr>
              </a:buClr>
            </a:pPr>
            <a:r>
              <a:rPr lang="es-MX" sz="3200" dirty="0"/>
              <a:t>Descansará sobre la </a:t>
            </a:r>
            <a:r>
              <a:rPr lang="es-MX" sz="3200" dirty="0" smtClean="0"/>
              <a:t>ciencia; </a:t>
            </a:r>
            <a:r>
              <a:rPr lang="es-MX" sz="3200" dirty="0"/>
              <a:t>se fundamentará en los métodos científicos como la observación y la experimentación</a:t>
            </a:r>
            <a:r>
              <a:rPr lang="es-MX" dirty="0"/>
              <a:t>.</a:t>
            </a:r>
            <a:r>
              <a:rPr lang="es-ES" dirty="0"/>
              <a:t> </a:t>
            </a:r>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1175485">
            <a:off x="5844726" y="2123191"/>
            <a:ext cx="2785466" cy="335599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233125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3568" y="620688"/>
            <a:ext cx="7992888" cy="720080"/>
          </a:xfrm>
        </p:spPr>
        <p:txBody>
          <a:bodyPr>
            <a:normAutofit/>
          </a:bodyPr>
          <a:lstStyle/>
          <a:p>
            <a:pPr fontAlgn="auto">
              <a:spcAft>
                <a:spcPts val="0"/>
              </a:spcAft>
              <a:defRPr/>
            </a:pPr>
            <a:r>
              <a:rPr lang="es-MX" sz="4000" b="1" dirty="0" smtClean="0">
                <a:solidFill>
                  <a:schemeClr val="accent6">
                    <a:lumMod val="75000"/>
                  </a:schemeClr>
                </a:solidFill>
              </a:rPr>
              <a:t>CLASIFICACIÓN DE LAS CIENCIAS</a:t>
            </a:r>
            <a:endParaRPr lang="es-ES" sz="4000" b="1" dirty="0" smtClean="0">
              <a:solidFill>
                <a:schemeClr val="accent6">
                  <a:lumMod val="75000"/>
                </a:schemeClr>
              </a:solidFill>
            </a:endParaRPr>
          </a:p>
        </p:txBody>
      </p:sp>
      <p:sp>
        <p:nvSpPr>
          <p:cNvPr id="31747" name="Rectangle 3"/>
          <p:cNvSpPr>
            <a:spLocks noGrp="1" noChangeArrowheads="1"/>
          </p:cNvSpPr>
          <p:nvPr>
            <p:ph idx="1"/>
          </p:nvPr>
        </p:nvSpPr>
        <p:spPr>
          <a:xfrm>
            <a:off x="1291353" y="1612105"/>
            <a:ext cx="6777317" cy="4799016"/>
          </a:xfrm>
        </p:spPr>
        <p:txBody>
          <a:bodyPr>
            <a:noAutofit/>
          </a:bodyPr>
          <a:lstStyle/>
          <a:p>
            <a:pPr marL="68580" indent="0">
              <a:lnSpc>
                <a:spcPct val="90000"/>
              </a:lnSpc>
              <a:buNone/>
            </a:pPr>
            <a:endParaRPr lang="es-ES" sz="2800" dirty="0" smtClean="0"/>
          </a:p>
          <a:p>
            <a:pPr>
              <a:lnSpc>
                <a:spcPct val="90000"/>
              </a:lnSpc>
              <a:buClr>
                <a:schemeClr val="accent6">
                  <a:lumMod val="75000"/>
                </a:schemeClr>
              </a:buClr>
            </a:pPr>
            <a:r>
              <a:rPr lang="es-ES" sz="2800" dirty="0" smtClean="0"/>
              <a:t>Sociología			</a:t>
            </a:r>
          </a:p>
          <a:p>
            <a:pPr>
              <a:lnSpc>
                <a:spcPct val="90000"/>
              </a:lnSpc>
              <a:buClr>
                <a:schemeClr val="accent6">
                  <a:lumMod val="75000"/>
                </a:schemeClr>
              </a:buClr>
            </a:pPr>
            <a:r>
              <a:rPr lang="es-ES" sz="2800" dirty="0" smtClean="0"/>
              <a:t>Biología				</a:t>
            </a:r>
          </a:p>
          <a:p>
            <a:pPr>
              <a:lnSpc>
                <a:spcPct val="90000"/>
              </a:lnSpc>
              <a:buClr>
                <a:schemeClr val="accent6">
                  <a:lumMod val="75000"/>
                </a:schemeClr>
              </a:buClr>
            </a:pPr>
            <a:r>
              <a:rPr lang="es-ES" sz="2800" dirty="0" smtClean="0"/>
              <a:t>Química			</a:t>
            </a:r>
          </a:p>
          <a:p>
            <a:pPr>
              <a:lnSpc>
                <a:spcPct val="90000"/>
              </a:lnSpc>
              <a:buClr>
                <a:schemeClr val="accent6">
                  <a:lumMod val="75000"/>
                </a:schemeClr>
              </a:buClr>
            </a:pPr>
            <a:r>
              <a:rPr lang="es-ES" sz="2800" dirty="0" smtClean="0"/>
              <a:t>Física</a:t>
            </a:r>
          </a:p>
          <a:p>
            <a:pPr>
              <a:lnSpc>
                <a:spcPct val="90000"/>
              </a:lnSpc>
              <a:buClr>
                <a:schemeClr val="accent6">
                  <a:lumMod val="75000"/>
                </a:schemeClr>
              </a:buClr>
            </a:pPr>
            <a:r>
              <a:rPr lang="es-ES" sz="2800" dirty="0" smtClean="0"/>
              <a:t>Astronomía</a:t>
            </a:r>
          </a:p>
          <a:p>
            <a:pPr>
              <a:lnSpc>
                <a:spcPct val="90000"/>
              </a:lnSpc>
              <a:buClr>
                <a:schemeClr val="accent6">
                  <a:lumMod val="75000"/>
                </a:schemeClr>
              </a:buClr>
            </a:pPr>
            <a:r>
              <a:rPr lang="es-ES" sz="2800" dirty="0" smtClean="0"/>
              <a:t>Matemáticas										 </a:t>
            </a:r>
          </a:p>
        </p:txBody>
      </p:sp>
      <p:sp>
        <p:nvSpPr>
          <p:cNvPr id="31748" name="Text Box 6"/>
          <p:cNvSpPr txBox="1">
            <a:spLocks noChangeArrowheads="1"/>
          </p:cNvSpPr>
          <p:nvPr/>
        </p:nvSpPr>
        <p:spPr bwMode="auto">
          <a:xfrm>
            <a:off x="5076825" y="1916113"/>
            <a:ext cx="2376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_tradnl"/>
          </a:p>
        </p:txBody>
      </p:sp>
      <p:sp>
        <p:nvSpPr>
          <p:cNvPr id="31749" name="Text Box 7"/>
          <p:cNvSpPr txBox="1">
            <a:spLocks noChangeArrowheads="1"/>
          </p:cNvSpPr>
          <p:nvPr/>
        </p:nvSpPr>
        <p:spPr bwMode="auto">
          <a:xfrm>
            <a:off x="4131995" y="1996147"/>
            <a:ext cx="17272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MX" dirty="0"/>
              <a:t>RECIENTES, COMPLEJAS, CONCRETAS</a:t>
            </a:r>
            <a:r>
              <a:rPr lang="es-MX" sz="2000" dirty="0"/>
              <a:t> </a:t>
            </a:r>
            <a:endParaRPr lang="es-ES" sz="2000" dirty="0"/>
          </a:p>
        </p:txBody>
      </p:sp>
      <p:sp>
        <p:nvSpPr>
          <p:cNvPr id="31750" name="Text Box 9"/>
          <p:cNvSpPr txBox="1">
            <a:spLocks noChangeArrowheads="1"/>
          </p:cNvSpPr>
          <p:nvPr/>
        </p:nvSpPr>
        <p:spPr bwMode="auto">
          <a:xfrm>
            <a:off x="5292725" y="3644900"/>
            <a:ext cx="22320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_tradnl"/>
          </a:p>
        </p:txBody>
      </p:sp>
      <p:sp>
        <p:nvSpPr>
          <p:cNvPr id="31751" name="Text Box 12"/>
          <p:cNvSpPr txBox="1">
            <a:spLocks noChangeArrowheads="1"/>
          </p:cNvSpPr>
          <p:nvPr/>
        </p:nvSpPr>
        <p:spPr bwMode="auto">
          <a:xfrm>
            <a:off x="6804025" y="3644900"/>
            <a:ext cx="10080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s-ES_tradnl"/>
          </a:p>
        </p:txBody>
      </p:sp>
      <p:sp>
        <p:nvSpPr>
          <p:cNvPr id="31752" name="Text Box 13"/>
          <p:cNvSpPr txBox="1">
            <a:spLocks noChangeArrowheads="1"/>
          </p:cNvSpPr>
          <p:nvPr/>
        </p:nvSpPr>
        <p:spPr bwMode="auto">
          <a:xfrm>
            <a:off x="4329055" y="4610633"/>
            <a:ext cx="18002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MX" dirty="0"/>
              <a:t>ANTIGUAS, SIMPLES, ABSTRACTAS</a:t>
            </a:r>
            <a:endParaRPr lang="es-ES" dirty="0"/>
          </a:p>
        </p:txBody>
      </p:sp>
      <p:sp>
        <p:nvSpPr>
          <p:cNvPr id="31753" name="Line 14"/>
          <p:cNvSpPr>
            <a:spLocks noChangeShapeType="1"/>
          </p:cNvSpPr>
          <p:nvPr/>
        </p:nvSpPr>
        <p:spPr bwMode="auto">
          <a:xfrm flipV="1">
            <a:off x="4960388" y="2950254"/>
            <a:ext cx="0" cy="1439863"/>
          </a:xfrm>
          <a:prstGeom prst="line">
            <a:avLst/>
          </a:prstGeom>
          <a:ln w="76200">
            <a:headEnd/>
            <a:tailEnd type="triangle" w="med" len="med"/>
          </a:ln>
          <a:extLst/>
        </p:spPr>
        <p:style>
          <a:lnRef idx="3">
            <a:schemeClr val="dk1"/>
          </a:lnRef>
          <a:fillRef idx="0">
            <a:schemeClr val="dk1"/>
          </a:fillRef>
          <a:effectRef idx="2">
            <a:schemeClr val="dk1"/>
          </a:effectRef>
          <a:fontRef idx="minor">
            <a:schemeClr val="tx1"/>
          </a:fontRef>
        </p:style>
        <p:txBody>
          <a:bodyPr/>
          <a:lstStyle/>
          <a:p>
            <a:endParaRPr lang="es-MX"/>
          </a:p>
        </p:txBody>
      </p:sp>
      <p:sp>
        <p:nvSpPr>
          <p:cNvPr id="31754" name="Text Box 15"/>
          <p:cNvSpPr txBox="1">
            <a:spLocks noChangeArrowheads="1"/>
          </p:cNvSpPr>
          <p:nvPr/>
        </p:nvSpPr>
        <p:spPr bwMode="auto">
          <a:xfrm>
            <a:off x="6888331" y="2824451"/>
            <a:ext cx="1656531"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MX" sz="2000" dirty="0"/>
              <a:t>Ordenación pedagógica y serial</a:t>
            </a:r>
          </a:p>
          <a:p>
            <a:pPr eaLnBrk="1" hangingPunct="1">
              <a:spcBef>
                <a:spcPct val="50000"/>
              </a:spcBef>
            </a:pPr>
            <a:endParaRPr lang="es-ES" dirty="0"/>
          </a:p>
        </p:txBody>
      </p:sp>
      <p:sp>
        <p:nvSpPr>
          <p:cNvPr id="31755" name="AutoShape 16"/>
          <p:cNvSpPr>
            <a:spLocks/>
          </p:cNvSpPr>
          <p:nvPr/>
        </p:nvSpPr>
        <p:spPr bwMode="auto">
          <a:xfrm>
            <a:off x="6245110" y="1704087"/>
            <a:ext cx="360362" cy="3671888"/>
          </a:xfrm>
          <a:prstGeom prst="leftBrace">
            <a:avLst>
              <a:gd name="adj1" fmla="val 8491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Tree>
    <p:extLst>
      <p:ext uri="{BB962C8B-B14F-4D97-AF65-F5344CB8AC3E}">
        <p14:creationId xmlns:p14="http://schemas.microsoft.com/office/powerpoint/2010/main" val="36507213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89123" y="764704"/>
            <a:ext cx="7024744" cy="1143000"/>
          </a:xfrm>
        </p:spPr>
        <p:txBody>
          <a:bodyPr>
            <a:normAutofit fontScale="90000"/>
          </a:bodyPr>
          <a:lstStyle/>
          <a:p>
            <a:pPr fontAlgn="auto">
              <a:spcAft>
                <a:spcPts val="0"/>
              </a:spcAft>
              <a:defRPr/>
            </a:pPr>
            <a:r>
              <a:rPr lang="es-ES" sz="4000" b="1" dirty="0" smtClean="0">
                <a:solidFill>
                  <a:schemeClr val="accent6">
                    <a:lumMod val="75000"/>
                  </a:schemeClr>
                </a:solidFill>
              </a:rPr>
              <a:t>DIVISIÓN DE LA SOCIOLOGÍA: ESTÁTICA Y DINÁMICA</a:t>
            </a:r>
          </a:p>
        </p:txBody>
      </p:sp>
      <p:sp>
        <p:nvSpPr>
          <p:cNvPr id="17411" name="Rectangle 3"/>
          <p:cNvSpPr>
            <a:spLocks noGrp="1" noChangeArrowheads="1"/>
          </p:cNvSpPr>
          <p:nvPr>
            <p:ph sz="half" idx="1"/>
          </p:nvPr>
        </p:nvSpPr>
        <p:spPr>
          <a:xfrm>
            <a:off x="569046" y="2043639"/>
            <a:ext cx="4651025" cy="4719439"/>
          </a:xfrm>
        </p:spPr>
        <p:txBody>
          <a:bodyPr rtlCol="0">
            <a:noAutofit/>
          </a:bodyPr>
          <a:lstStyle/>
          <a:p>
            <a:pPr algn="just" fontAlgn="auto">
              <a:lnSpc>
                <a:spcPct val="120000"/>
              </a:lnSpc>
              <a:spcAft>
                <a:spcPts val="0"/>
              </a:spcAft>
              <a:buClr>
                <a:schemeClr val="accent6">
                  <a:lumMod val="75000"/>
                </a:schemeClr>
              </a:buClr>
              <a:buFont typeface="Courier New" pitchFamily="49" charset="0"/>
              <a:buChar char="o"/>
              <a:defRPr/>
            </a:pPr>
            <a:r>
              <a:rPr lang="es-ES" dirty="0" smtClean="0"/>
              <a:t>La </a:t>
            </a:r>
            <a:r>
              <a:rPr lang="es-ES" b="1" dirty="0" smtClean="0"/>
              <a:t>ESTÁTICA SOCIAL </a:t>
            </a:r>
            <a:r>
              <a:rPr lang="es-ES" dirty="0" smtClean="0"/>
              <a:t>comprende por una parte, cierto tipo de análisis anatómico de la estructura de la sociedad en un momento determinado y por la otra, el examen de los elementos que determinan el consenso, o sea, la identificación, la unidad de la comunidad. Estudia las condiciones de la existencia social. </a:t>
            </a:r>
          </a:p>
        </p:txBody>
      </p:sp>
      <p:sp>
        <p:nvSpPr>
          <p:cNvPr id="2" name="1 Marcador de contenido"/>
          <p:cNvSpPr>
            <a:spLocks noGrp="1"/>
          </p:cNvSpPr>
          <p:nvPr>
            <p:ph sz="half" idx="2"/>
          </p:nvPr>
        </p:nvSpPr>
        <p:spPr>
          <a:xfrm>
            <a:off x="5385275" y="2064126"/>
            <a:ext cx="3276984" cy="3493008"/>
          </a:xfrm>
        </p:spPr>
        <p:txBody>
          <a:bodyPr>
            <a:normAutofit/>
          </a:bodyPr>
          <a:lstStyle/>
          <a:p>
            <a:pPr algn="just">
              <a:lnSpc>
                <a:spcPct val="100000"/>
              </a:lnSpc>
            </a:pPr>
            <a:r>
              <a:rPr lang="es-ES" sz="2400" dirty="0"/>
              <a:t>Es la </a:t>
            </a:r>
            <a:r>
              <a:rPr lang="es-ES" sz="2400" dirty="0" smtClean="0"/>
              <a:t>TEORÍA DEL ORDEN, ORGANIZACIÓN Y ARMONÍA SOCIAL. </a:t>
            </a:r>
          </a:p>
          <a:p>
            <a:pPr marL="114300" indent="0">
              <a:buNone/>
            </a:pPr>
            <a:endParaRPr lang="es-MX" dirty="0" smtClean="0"/>
          </a:p>
          <a:p>
            <a:pPr marL="114300" indent="0">
              <a:buNone/>
            </a:pPr>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379287">
            <a:off x="5423147" y="4024387"/>
            <a:ext cx="2373270" cy="211715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831485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sz="half" idx="1"/>
          </p:nvPr>
        </p:nvSpPr>
        <p:spPr>
          <a:xfrm>
            <a:off x="827584" y="1268760"/>
            <a:ext cx="4176464" cy="4630781"/>
          </a:xfrm>
        </p:spPr>
        <p:txBody>
          <a:bodyPr>
            <a:noAutofit/>
          </a:bodyPr>
          <a:lstStyle/>
          <a:p>
            <a:pPr algn="just">
              <a:lnSpc>
                <a:spcPct val="90000"/>
              </a:lnSpc>
              <a:buClr>
                <a:schemeClr val="accent6">
                  <a:lumMod val="75000"/>
                </a:schemeClr>
              </a:buClr>
            </a:pPr>
            <a:r>
              <a:rPr lang="es-ES" sz="2800" dirty="0" smtClean="0"/>
              <a:t>La </a:t>
            </a:r>
            <a:r>
              <a:rPr lang="es-ES" sz="2800" b="1" dirty="0" smtClean="0"/>
              <a:t>DINÁMICA SOCIAL </a:t>
            </a:r>
            <a:r>
              <a:rPr lang="es-ES" sz="2800" dirty="0" smtClean="0"/>
              <a:t>representa el estudio descriptivo de las diversas etapas sucesivas que necesariamente las sociedades han recorrido e su devenir histórico. Es decir, en la dinámica social se estudian los fenómenos en movimiento, se investigan los cambios que ocurren en las sociedades. </a:t>
            </a:r>
          </a:p>
        </p:txBody>
      </p:sp>
      <p:sp>
        <p:nvSpPr>
          <p:cNvPr id="2" name="1 Marcador de contenido"/>
          <p:cNvSpPr>
            <a:spLocks noGrp="1"/>
          </p:cNvSpPr>
          <p:nvPr>
            <p:ph sz="half" idx="2"/>
          </p:nvPr>
        </p:nvSpPr>
        <p:spPr>
          <a:xfrm>
            <a:off x="5292080" y="1233269"/>
            <a:ext cx="3419856" cy="3493008"/>
          </a:xfrm>
        </p:spPr>
        <p:txBody>
          <a:bodyPr>
            <a:normAutofit/>
          </a:bodyPr>
          <a:lstStyle/>
          <a:p>
            <a:pPr>
              <a:buClr>
                <a:schemeClr val="accent6">
                  <a:lumMod val="75000"/>
                </a:schemeClr>
              </a:buClr>
            </a:pPr>
            <a:r>
              <a:rPr lang="es-ES" sz="2000" dirty="0"/>
              <a:t>A esta teoría se le denominó también TEORÍA DEL PROGRESO SOCIAL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6569" y="2492896"/>
            <a:ext cx="3230877" cy="2995116"/>
          </a:xfrm>
          <a:prstGeom prst="ellipse">
            <a:avLst/>
          </a:prstGeom>
          <a:ln>
            <a:noFill/>
          </a:ln>
          <a:effectLst>
            <a:softEdge rad="112500"/>
          </a:effectLst>
        </p:spPr>
      </p:pic>
    </p:spTree>
    <p:extLst>
      <p:ext uri="{BB962C8B-B14F-4D97-AF65-F5344CB8AC3E}">
        <p14:creationId xmlns:p14="http://schemas.microsoft.com/office/powerpoint/2010/main" val="915088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Autofit/>
          </a:bodyPr>
          <a:lstStyle/>
          <a:p>
            <a:r>
              <a:rPr lang="es-MX" b="1" dirty="0" smtClean="0">
                <a:solidFill>
                  <a:schemeClr val="accent6">
                    <a:lumMod val="75000"/>
                  </a:schemeClr>
                </a:solidFill>
              </a:rPr>
              <a:t>TEMA 3.2. </a:t>
            </a:r>
            <a:r>
              <a:rPr lang="es-MX" b="1" dirty="0" smtClean="0">
                <a:solidFill>
                  <a:schemeClr val="accent6">
                    <a:lumMod val="75000"/>
                  </a:schemeClr>
                </a:solidFill>
              </a:rPr>
              <a:t>FUNCIONAL-ESTRUCTURALISTA </a:t>
            </a:r>
            <a:r>
              <a:rPr lang="es-MX" dirty="0" smtClean="0">
                <a:solidFill>
                  <a:schemeClr val="accent6">
                    <a:lumMod val="75000"/>
                  </a:schemeClr>
                </a:solidFill>
              </a:rPr>
              <a:t/>
            </a:r>
            <a:br>
              <a:rPr lang="es-MX" dirty="0" smtClean="0">
                <a:solidFill>
                  <a:schemeClr val="accent6">
                    <a:lumMod val="75000"/>
                  </a:schemeClr>
                </a:solidFill>
              </a:rPr>
            </a:br>
            <a:r>
              <a:rPr lang="es-MX" dirty="0" smtClean="0">
                <a:solidFill>
                  <a:schemeClr val="accent6">
                    <a:lumMod val="75000"/>
                  </a:schemeClr>
                </a:solidFill>
              </a:rPr>
              <a:t>(</a:t>
            </a:r>
            <a:r>
              <a:rPr lang="es-MX" dirty="0" smtClean="0">
                <a:solidFill>
                  <a:schemeClr val="accent6">
                    <a:lumMod val="75000"/>
                  </a:schemeClr>
                </a:solidFill>
              </a:rPr>
              <a:t>EMILIO DURKHEIM y </a:t>
            </a:r>
            <a:r>
              <a:rPr lang="es-MX" dirty="0" err="1" smtClean="0">
                <a:solidFill>
                  <a:schemeClr val="accent6">
                    <a:lumMod val="75000"/>
                  </a:schemeClr>
                </a:solidFill>
              </a:rPr>
              <a:t>Talcott</a:t>
            </a:r>
            <a:r>
              <a:rPr lang="es-MX" dirty="0" smtClean="0">
                <a:solidFill>
                  <a:schemeClr val="accent6">
                    <a:lumMod val="75000"/>
                  </a:schemeClr>
                </a:solidFill>
              </a:rPr>
              <a:t> Parsons)</a:t>
            </a:r>
            <a:endParaRPr lang="es-MX" dirty="0">
              <a:solidFill>
                <a:schemeClr val="accent6">
                  <a:lumMod val="75000"/>
                </a:schemeClr>
              </a:solidFill>
            </a:endParaRPr>
          </a:p>
        </p:txBody>
      </p:sp>
      <p:sp>
        <p:nvSpPr>
          <p:cNvPr id="2" name="Marcador de texto 1"/>
          <p:cNvSpPr>
            <a:spLocks noGrp="1"/>
          </p:cNvSpPr>
          <p:nvPr>
            <p:ph type="body" idx="1"/>
          </p:nvPr>
        </p:nvSpPr>
        <p:spPr/>
        <p:txBody>
          <a:bodyPr>
            <a:normAutofit/>
          </a:bodyPr>
          <a:lstStyle/>
          <a:p>
            <a:r>
              <a:rPr lang="es-MX" sz="2400" dirty="0" smtClean="0"/>
              <a:t>Propósito tema: Describe las principales categorías del funcional-estructuralismo</a:t>
            </a:r>
            <a:endParaRPr lang="es-MX" sz="2400" dirty="0"/>
          </a:p>
        </p:txBody>
      </p:sp>
    </p:spTree>
    <p:extLst>
      <p:ext uri="{BB962C8B-B14F-4D97-AF65-F5344CB8AC3E}">
        <p14:creationId xmlns:p14="http://schemas.microsoft.com/office/powerpoint/2010/main" val="2124886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619672" y="476672"/>
            <a:ext cx="3456384" cy="1639886"/>
          </a:xfrm>
        </p:spPr>
        <p:txBody>
          <a:bodyPr>
            <a:noAutofit/>
          </a:bodyPr>
          <a:lstStyle/>
          <a:p>
            <a:r>
              <a:rPr lang="es-MX" sz="2800" dirty="0" smtClean="0">
                <a:solidFill>
                  <a:schemeClr val="accent6">
                    <a:lumMod val="75000"/>
                  </a:schemeClr>
                </a:solidFill>
              </a:rPr>
              <a:t>Emile </a:t>
            </a:r>
            <a:r>
              <a:rPr lang="es-MX" sz="2800" dirty="0">
                <a:solidFill>
                  <a:schemeClr val="accent6">
                    <a:lumMod val="75000"/>
                  </a:schemeClr>
                </a:solidFill>
              </a:rPr>
              <a:t>Durkheim y </a:t>
            </a:r>
            <a:r>
              <a:rPr lang="es-MX" sz="2800" dirty="0" err="1">
                <a:solidFill>
                  <a:schemeClr val="accent6">
                    <a:lumMod val="75000"/>
                  </a:schemeClr>
                </a:solidFill>
              </a:rPr>
              <a:t>Talcott</a:t>
            </a:r>
            <a:r>
              <a:rPr lang="es-MX" sz="2800" dirty="0">
                <a:solidFill>
                  <a:schemeClr val="accent6">
                    <a:lumMod val="75000"/>
                  </a:schemeClr>
                </a:solidFill>
              </a:rPr>
              <a:t> Parsons</a:t>
            </a:r>
            <a:br>
              <a:rPr lang="es-MX" sz="2800" dirty="0">
                <a:solidFill>
                  <a:schemeClr val="accent6">
                    <a:lumMod val="75000"/>
                  </a:schemeClr>
                </a:solidFill>
              </a:rPr>
            </a:br>
            <a:endParaRPr lang="es-MX" sz="2800" dirty="0">
              <a:solidFill>
                <a:schemeClr val="accent6">
                  <a:lumMod val="75000"/>
                </a:schemeClr>
              </a:solidFill>
            </a:endParaRPr>
          </a:p>
        </p:txBody>
      </p:sp>
      <p:pic>
        <p:nvPicPr>
          <p:cNvPr id="2" name="Marcador de posición de imagen 1"/>
          <p:cNvPicPr>
            <a:picLocks noGrp="1" noChangeAspect="1"/>
          </p:cNvPicPr>
          <p:nvPr>
            <p:ph type="pic" idx="1"/>
          </p:nvPr>
        </p:nvPicPr>
        <p:blipFill>
          <a:blip r:embed="rId2">
            <a:extLst>
              <a:ext uri="{28A0092B-C50C-407E-A947-70E740481C1C}">
                <a14:useLocalDpi xmlns:a14="http://schemas.microsoft.com/office/drawing/2010/main" val="0"/>
              </a:ext>
            </a:extLst>
          </a:blip>
          <a:srcRect l="5229" r="5229"/>
          <a:stretch>
            <a:fillRect/>
          </a:stretch>
        </p:blipFill>
        <p:spPr>
          <a:xfrm>
            <a:off x="5580112" y="625294"/>
            <a:ext cx="2561431" cy="3590925"/>
          </a:xfrm>
          <a:prstGeom prst="rect">
            <a:avLst/>
          </a:prstGeom>
          <a:ln>
            <a:noFill/>
          </a:ln>
          <a:effectLst>
            <a:softEdge rad="112500"/>
          </a:effectLst>
        </p:spPr>
        <p:style>
          <a:lnRef idx="2">
            <a:schemeClr val="lt1">
              <a:hueOff val="0"/>
              <a:satOff val="0"/>
              <a:lumOff val="0"/>
              <a:alphaOff val="0"/>
            </a:schemeClr>
          </a:lnRef>
          <a:fillRef idx="1">
            <a:scrgbClr r="0" g="0" b="0"/>
          </a:fillRef>
          <a:effectRef idx="0">
            <a:schemeClr val="accent2">
              <a:tint val="50000"/>
              <a:hueOff val="2978933"/>
              <a:satOff val="-18390"/>
              <a:lumOff val="-1488"/>
              <a:alphaOff val="0"/>
            </a:schemeClr>
          </a:effectRef>
          <a:fontRef idx="minor">
            <a:schemeClr val="lt1">
              <a:hueOff val="0"/>
              <a:satOff val="0"/>
              <a:lumOff val="0"/>
              <a:alphaOff val="0"/>
            </a:schemeClr>
          </a:fontRef>
        </p:style>
      </p:pic>
      <p:pic>
        <p:nvPicPr>
          <p:cNvPr id="3" name="Imagen 2"/>
          <p:cNvPicPr>
            <a:picLocks noChangeAspect="1"/>
          </p:cNvPicPr>
          <p:nvPr/>
        </p:nvPicPr>
        <p:blipFill>
          <a:blip r:embed="rId3"/>
          <a:stretch>
            <a:fillRect/>
          </a:stretch>
        </p:blipFill>
        <p:spPr>
          <a:xfrm>
            <a:off x="2032131" y="2399986"/>
            <a:ext cx="2592288" cy="3590925"/>
          </a:xfrm>
          <a:prstGeom prst="rect">
            <a:avLst/>
          </a:prstGeom>
          <a:ln>
            <a:noFill/>
          </a:ln>
          <a:effectLst>
            <a:softEdge rad="112500"/>
          </a:effectLst>
        </p:spPr>
      </p:pic>
    </p:spTree>
    <p:extLst>
      <p:ext uri="{BB962C8B-B14F-4D97-AF65-F5344CB8AC3E}">
        <p14:creationId xmlns:p14="http://schemas.microsoft.com/office/powerpoint/2010/main" val="11598759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92696"/>
            <a:ext cx="6347714" cy="1320800"/>
          </a:xfrm>
        </p:spPr>
        <p:txBody>
          <a:bodyPr/>
          <a:lstStyle/>
          <a:p>
            <a:r>
              <a:rPr lang="es-MX" b="1" dirty="0" smtClean="0">
                <a:solidFill>
                  <a:schemeClr val="accent6">
                    <a:lumMod val="75000"/>
                  </a:schemeClr>
                </a:solidFill>
              </a:rPr>
              <a:t>PROPÓSITO DEL MÓDULO</a:t>
            </a:r>
            <a:endParaRPr lang="es-MX" b="1" dirty="0">
              <a:solidFill>
                <a:schemeClr val="accent6">
                  <a:lumMod val="75000"/>
                </a:schemeClr>
              </a:solidFill>
            </a:endParaRPr>
          </a:p>
        </p:txBody>
      </p:sp>
      <p:sp>
        <p:nvSpPr>
          <p:cNvPr id="3" name="2 Marcador de contenido"/>
          <p:cNvSpPr>
            <a:spLocks noGrp="1"/>
          </p:cNvSpPr>
          <p:nvPr>
            <p:ph sz="half" idx="1"/>
          </p:nvPr>
        </p:nvSpPr>
        <p:spPr>
          <a:xfrm>
            <a:off x="768096" y="2286000"/>
            <a:ext cx="4379968" cy="4023360"/>
          </a:xfrm>
        </p:spPr>
        <p:txBody>
          <a:bodyPr>
            <a:noAutofit/>
          </a:bodyPr>
          <a:lstStyle/>
          <a:p>
            <a:pPr marL="285750" lvl="1" indent="-285750" algn="just">
              <a:lnSpc>
                <a:spcPct val="100000"/>
              </a:lnSpc>
              <a:spcBef>
                <a:spcPts val="0"/>
              </a:spcBef>
            </a:pPr>
            <a:r>
              <a:rPr lang="es-MX" sz="2800" dirty="0" smtClean="0"/>
              <a:t>Interpreta las teorías sociológicas para el estudio de los hechos, problemas y acciones sociales con el fin de contribuir a la equidad, bienestar y desarrollo democrático de la sociedad</a:t>
            </a:r>
            <a:endParaRPr lang="es-MX" sz="2800"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36096" y="2286000"/>
            <a:ext cx="3456384" cy="3264396"/>
          </a:xfrm>
          <a:prstGeom prst="rect">
            <a:avLst/>
          </a:prstGeom>
          <a:ln>
            <a:noFill/>
          </a:ln>
          <a:effectLst>
            <a:softEdge rad="112500"/>
          </a:effectLst>
        </p:spPr>
      </p:pic>
    </p:spTree>
    <p:extLst>
      <p:ext uri="{BB962C8B-B14F-4D97-AF65-F5344CB8AC3E}">
        <p14:creationId xmlns:p14="http://schemas.microsoft.com/office/powerpoint/2010/main" val="2457395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pPr fontAlgn="auto">
              <a:spcAft>
                <a:spcPts val="0"/>
              </a:spcAft>
              <a:defRPr/>
            </a:pPr>
            <a:r>
              <a:rPr lang="es-ES_tradnl" sz="4000" dirty="0" smtClean="0">
                <a:solidFill>
                  <a:schemeClr val="accent6">
                    <a:lumMod val="75000"/>
                  </a:schemeClr>
                </a:solidFill>
              </a:rPr>
              <a:t>FUNCIONALISMO-ESTRUCTURALISMO</a:t>
            </a:r>
          </a:p>
        </p:txBody>
      </p:sp>
      <p:graphicFrame>
        <p:nvGraphicFramePr>
          <p:cNvPr id="2" name="1 Diagrama"/>
          <p:cNvGraphicFramePr/>
          <p:nvPr>
            <p:extLst>
              <p:ext uri="{D42A27DB-BD31-4B8C-83A1-F6EECF244321}">
                <p14:modId xmlns:p14="http://schemas.microsoft.com/office/powerpoint/2010/main" val="2669973853"/>
              </p:ext>
            </p:extLst>
          </p:nvPr>
        </p:nvGraphicFramePr>
        <p:xfrm>
          <a:off x="457200" y="1124744"/>
          <a:ext cx="8229600" cy="5009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77356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09599" y="609600"/>
            <a:ext cx="6842721" cy="731168"/>
          </a:xfrm>
        </p:spPr>
        <p:txBody>
          <a:bodyPr>
            <a:normAutofit fontScale="90000"/>
          </a:bodyPr>
          <a:lstStyle/>
          <a:p>
            <a:r>
              <a:rPr lang="es-MX" dirty="0" smtClean="0">
                <a:solidFill>
                  <a:schemeClr val="accent6">
                    <a:lumMod val="75000"/>
                  </a:schemeClr>
                </a:solidFill>
              </a:rPr>
              <a:t>REGLAS DEL MÉTODO SOCIOLÓGICO</a:t>
            </a:r>
            <a:endParaRPr lang="es-MX" dirty="0">
              <a:solidFill>
                <a:schemeClr val="accent6">
                  <a:lumMod val="75000"/>
                </a:schemeClr>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719401700"/>
              </p:ext>
            </p:extLst>
          </p:nvPr>
        </p:nvGraphicFramePr>
        <p:xfrm>
          <a:off x="1043608" y="1556792"/>
          <a:ext cx="7128792" cy="43412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37025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45399">
            <a:off x="5294602" y="2140553"/>
            <a:ext cx="3312368"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4578" name="Rectangle 2"/>
          <p:cNvSpPr>
            <a:spLocks noGrp="1" noChangeArrowheads="1"/>
          </p:cNvSpPr>
          <p:nvPr>
            <p:ph type="title"/>
          </p:nvPr>
        </p:nvSpPr>
        <p:spPr>
          <a:xfrm>
            <a:off x="899592" y="476672"/>
            <a:ext cx="7272808" cy="742488"/>
          </a:xfrm>
        </p:spPr>
        <p:txBody>
          <a:bodyPr>
            <a:normAutofit/>
          </a:bodyPr>
          <a:lstStyle/>
          <a:p>
            <a:pPr fontAlgn="auto">
              <a:spcAft>
                <a:spcPts val="0"/>
              </a:spcAft>
              <a:defRPr/>
            </a:pPr>
            <a:r>
              <a:rPr lang="es-ES_tradnl" sz="3200" b="1" dirty="0" smtClean="0">
                <a:solidFill>
                  <a:schemeClr val="accent6">
                    <a:lumMod val="75000"/>
                  </a:schemeClr>
                </a:solidFill>
              </a:rPr>
              <a:t>HECHOS E INSTITUCIONES SOCIALES</a:t>
            </a:r>
          </a:p>
        </p:txBody>
      </p:sp>
      <p:sp>
        <p:nvSpPr>
          <p:cNvPr id="24579" name="Rectangle 3"/>
          <p:cNvSpPr>
            <a:spLocks noGrp="1" noChangeArrowheads="1"/>
          </p:cNvSpPr>
          <p:nvPr>
            <p:ph sz="half" idx="1"/>
          </p:nvPr>
        </p:nvSpPr>
        <p:spPr>
          <a:xfrm>
            <a:off x="899592" y="1484784"/>
            <a:ext cx="4032448" cy="4556577"/>
          </a:xfrm>
        </p:spPr>
        <p:txBody>
          <a:bodyPr rtlCol="0">
            <a:normAutofit fontScale="55000" lnSpcReduction="20000"/>
          </a:bodyPr>
          <a:lstStyle/>
          <a:p>
            <a:pPr marL="0" indent="0" algn="ctr" fontAlgn="auto">
              <a:lnSpc>
                <a:spcPct val="120000"/>
              </a:lnSpc>
              <a:spcAft>
                <a:spcPts val="0"/>
              </a:spcAft>
              <a:buNone/>
              <a:defRPr/>
            </a:pPr>
            <a:r>
              <a:rPr lang="es-MX" sz="6500" b="1" dirty="0" smtClean="0"/>
              <a:t>HECHOS SOCIALES</a:t>
            </a:r>
          </a:p>
          <a:p>
            <a:pPr algn="just" fontAlgn="auto">
              <a:lnSpc>
                <a:spcPct val="120000"/>
              </a:lnSpc>
              <a:spcAft>
                <a:spcPts val="0"/>
              </a:spcAft>
              <a:buClr>
                <a:schemeClr val="accent6">
                  <a:lumMod val="75000"/>
                </a:schemeClr>
              </a:buClr>
              <a:buFont typeface="Arial" pitchFamily="34" charset="0"/>
              <a:buChar char="•"/>
              <a:defRPr/>
            </a:pPr>
            <a:r>
              <a:rPr lang="es-MX" sz="4400" dirty="0" smtClean="0"/>
              <a:t>Maneras de actuar, de pensar y sentir de un grupo de individuos, son externas al individuo y ejercen coacción (obligación) sobre él; por ejemplo las normas morales y religiosas, las observancias familiares, etc. </a:t>
            </a:r>
          </a:p>
        </p:txBody>
      </p:sp>
    </p:spTree>
    <p:extLst>
      <p:ext uri="{BB962C8B-B14F-4D97-AF65-F5344CB8AC3E}">
        <p14:creationId xmlns:p14="http://schemas.microsoft.com/office/powerpoint/2010/main" val="19106478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1950"/>
            <a:ext cx="7056784" cy="818406"/>
          </a:xfrm>
        </p:spPr>
        <p:txBody>
          <a:bodyPr>
            <a:normAutofit/>
          </a:bodyPr>
          <a:lstStyle/>
          <a:p>
            <a:r>
              <a:rPr lang="es-ES_tradnl" sz="3200" b="1" dirty="0">
                <a:solidFill>
                  <a:schemeClr val="accent6">
                    <a:lumMod val="75000"/>
                  </a:schemeClr>
                </a:solidFill>
              </a:rPr>
              <a:t>HECHOS E INSTITUCIONES SOCIALES</a:t>
            </a:r>
            <a:endParaRPr lang="es-MX" sz="3200" dirty="0">
              <a:solidFill>
                <a:schemeClr val="accent6">
                  <a:lumMod val="75000"/>
                </a:schemeClr>
              </a:solidFill>
            </a:endParaRPr>
          </a:p>
        </p:txBody>
      </p:sp>
      <p:sp>
        <p:nvSpPr>
          <p:cNvPr id="37891" name="Rectangle 3"/>
          <p:cNvSpPr>
            <a:spLocks noGrp="1" noChangeArrowheads="1"/>
          </p:cNvSpPr>
          <p:nvPr>
            <p:ph sz="half" idx="1"/>
          </p:nvPr>
        </p:nvSpPr>
        <p:spPr>
          <a:xfrm>
            <a:off x="1115614" y="1556792"/>
            <a:ext cx="3960440" cy="4605267"/>
          </a:xfrm>
        </p:spPr>
        <p:txBody>
          <a:bodyPr>
            <a:normAutofit fontScale="92500" lnSpcReduction="10000"/>
          </a:bodyPr>
          <a:lstStyle/>
          <a:p>
            <a:pPr marL="0" indent="0" algn="ctr">
              <a:buNone/>
            </a:pPr>
            <a:r>
              <a:rPr lang="es-MX" sz="2800" b="1" dirty="0" smtClean="0"/>
              <a:t>INSTITUCIONES SOCIALES</a:t>
            </a:r>
          </a:p>
          <a:p>
            <a:pPr algn="just">
              <a:buClr>
                <a:schemeClr val="accent6">
                  <a:lumMod val="75000"/>
                </a:schemeClr>
              </a:buClr>
            </a:pPr>
            <a:r>
              <a:rPr lang="es-MX" sz="2800" dirty="0" smtClean="0"/>
              <a:t>Creencias y modos de conducta establecidos por la vida colectiva del grupo, existen independientemente del individuo y lo coaccionan, por ejemplo, el matrimonio, el Estado, la Escuela, etc.</a:t>
            </a:r>
            <a:endParaRPr lang="es-ES" sz="2800" dirty="0" smtClean="0"/>
          </a:p>
          <a:p>
            <a:endParaRPr lang="es-ES_tradnl" dirty="0" smtClean="0"/>
          </a:p>
        </p:txBody>
      </p:sp>
      <p:pic>
        <p:nvPicPr>
          <p:cNvPr id="4" name="3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763763">
            <a:off x="5337835" y="1269979"/>
            <a:ext cx="3514886" cy="2114550"/>
          </a:xfrm>
          <a:prstGeom prst="rect">
            <a:avLst/>
          </a:prstGeom>
          <a:ln>
            <a:noFill/>
          </a:ln>
          <a:effectLst>
            <a:softEdge rad="112500"/>
          </a:effec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62915">
            <a:off x="5587880" y="3803003"/>
            <a:ext cx="3514886" cy="2160240"/>
          </a:xfrm>
          <a:prstGeom prst="rect">
            <a:avLst/>
          </a:prstGeom>
          <a:ln>
            <a:noFill/>
          </a:ln>
          <a:effectLst>
            <a:softEdge rad="112500"/>
          </a:effectLst>
        </p:spPr>
      </p:pic>
    </p:spTree>
    <p:extLst>
      <p:ext uri="{BB962C8B-B14F-4D97-AF65-F5344CB8AC3E}">
        <p14:creationId xmlns:p14="http://schemas.microsoft.com/office/powerpoint/2010/main" val="647242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pPr fontAlgn="auto">
              <a:spcAft>
                <a:spcPts val="0"/>
              </a:spcAft>
              <a:defRPr/>
            </a:pPr>
            <a:r>
              <a:rPr lang="es-ES_tradnl" sz="4000" b="1" dirty="0" smtClean="0">
                <a:solidFill>
                  <a:schemeClr val="accent6">
                    <a:lumMod val="75000"/>
                  </a:schemeClr>
                </a:solidFill>
              </a:rPr>
              <a:t>SOLIDARIDAD </a:t>
            </a:r>
            <a:r>
              <a:rPr lang="es-ES_tradnl" sz="4000" b="1" dirty="0" smtClean="0">
                <a:solidFill>
                  <a:schemeClr val="accent6">
                    <a:lumMod val="75000"/>
                  </a:schemeClr>
                </a:solidFill>
              </a:rPr>
              <a:t>SOCIAL</a:t>
            </a:r>
            <a:endParaRPr lang="es-ES_tradnl" sz="4000" b="1" dirty="0" smtClean="0">
              <a:solidFill>
                <a:schemeClr val="accent1">
                  <a:lumMod val="75000"/>
                </a:schemeClr>
              </a:solidFill>
            </a:endParaRPr>
          </a:p>
        </p:txBody>
      </p:sp>
      <p:sp>
        <p:nvSpPr>
          <p:cNvPr id="26627" name="Rectangle 3"/>
          <p:cNvSpPr>
            <a:spLocks noGrp="1" noChangeArrowheads="1"/>
          </p:cNvSpPr>
          <p:nvPr>
            <p:ph sz="half" idx="1"/>
          </p:nvPr>
        </p:nvSpPr>
        <p:spPr/>
        <p:txBody>
          <a:bodyPr rtlCol="0">
            <a:normAutofit lnSpcReduction="10000"/>
          </a:bodyPr>
          <a:lstStyle/>
          <a:p>
            <a:pPr algn="just" fontAlgn="auto">
              <a:lnSpc>
                <a:spcPct val="110000"/>
              </a:lnSpc>
              <a:spcAft>
                <a:spcPts val="0"/>
              </a:spcAft>
              <a:buClr>
                <a:schemeClr val="accent6">
                  <a:lumMod val="75000"/>
                </a:schemeClr>
              </a:buClr>
              <a:buFont typeface="Arial" pitchFamily="34" charset="0"/>
              <a:buChar char="•"/>
              <a:defRPr/>
            </a:pPr>
            <a:r>
              <a:rPr lang="es-MX" sz="3200" dirty="0" smtClean="0"/>
              <a:t>Otra de sus aportaciones está relacionada con la CONCIENCIA COLECTIVA como base de la solidaridad social.</a:t>
            </a:r>
            <a:endParaRPr lang="es-MX" dirty="0" smtClean="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93182">
            <a:off x="4958691" y="1936675"/>
            <a:ext cx="3752418" cy="4167336"/>
          </a:xfrm>
          <a:prstGeom prst="rect">
            <a:avLst/>
          </a:prstGeom>
          <a:ln>
            <a:noFill/>
          </a:ln>
          <a:effectLst>
            <a:softEdge rad="112500"/>
          </a:effectLst>
        </p:spPr>
      </p:pic>
    </p:spTree>
    <p:extLst>
      <p:ext uri="{BB962C8B-B14F-4D97-AF65-F5344CB8AC3E}">
        <p14:creationId xmlns:p14="http://schemas.microsoft.com/office/powerpoint/2010/main" val="23653089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620688"/>
            <a:ext cx="7429499" cy="1478570"/>
          </a:xfrm>
        </p:spPr>
        <p:txBody>
          <a:bodyPr/>
          <a:lstStyle/>
          <a:p>
            <a:r>
              <a:rPr lang="es-MX" b="1" dirty="0" smtClean="0">
                <a:solidFill>
                  <a:schemeClr val="accent6">
                    <a:lumMod val="75000"/>
                  </a:schemeClr>
                </a:solidFill>
              </a:rPr>
              <a:t>Solidaridad mecánica</a:t>
            </a:r>
            <a:endParaRPr lang="es-MX" b="1" dirty="0">
              <a:solidFill>
                <a:schemeClr val="accent6">
                  <a:lumMod val="75000"/>
                </a:schemeClr>
              </a:solidFill>
            </a:endParaRPr>
          </a:p>
        </p:txBody>
      </p:sp>
      <p:sp>
        <p:nvSpPr>
          <p:cNvPr id="3" name="2 Marcador de contenido"/>
          <p:cNvSpPr>
            <a:spLocks noGrp="1"/>
          </p:cNvSpPr>
          <p:nvPr>
            <p:ph sz="half" idx="1"/>
          </p:nvPr>
        </p:nvSpPr>
        <p:spPr/>
        <p:txBody>
          <a:bodyPr>
            <a:normAutofit fontScale="92500" lnSpcReduction="20000"/>
          </a:bodyPr>
          <a:lstStyle/>
          <a:p>
            <a:pPr algn="just">
              <a:spcBef>
                <a:spcPts val="0"/>
              </a:spcBef>
              <a:buClr>
                <a:schemeClr val="accent6">
                  <a:lumMod val="75000"/>
                </a:schemeClr>
              </a:buClr>
            </a:pPr>
            <a:r>
              <a:rPr lang="es-ES" sz="2800" dirty="0" smtClean="0"/>
              <a:t>Sus raíces </a:t>
            </a:r>
            <a:r>
              <a:rPr lang="es-ES" sz="2800" dirty="0"/>
              <a:t>son la </a:t>
            </a:r>
            <a:r>
              <a:rPr lang="es-ES" sz="2800" dirty="0" err="1"/>
              <a:t>similaridad</a:t>
            </a:r>
            <a:r>
              <a:rPr lang="es-ES" sz="2800" dirty="0"/>
              <a:t> de los miembros individuales de la sociedad. </a:t>
            </a:r>
            <a:endParaRPr lang="es-MX" sz="2800" dirty="0" smtClean="0"/>
          </a:p>
          <a:p>
            <a:pPr algn="just">
              <a:spcBef>
                <a:spcPts val="0"/>
              </a:spcBef>
              <a:buClr>
                <a:schemeClr val="accent6">
                  <a:lumMod val="75000"/>
                </a:schemeClr>
              </a:buClr>
            </a:pPr>
            <a:r>
              <a:rPr lang="es-ES" sz="2800" dirty="0"/>
              <a:t>L</a:t>
            </a:r>
            <a:r>
              <a:rPr lang="es-ES" sz="2800" dirty="0" smtClean="0"/>
              <a:t>as sociedades arcaicas o no desarrolladas se caracterizan por la </a:t>
            </a:r>
            <a:r>
              <a:rPr lang="es-ES" sz="2800" b="1" dirty="0" smtClean="0"/>
              <a:t>solidaridad mecánica.</a:t>
            </a:r>
            <a:endParaRPr lang="es-MX" sz="2800" dirty="0"/>
          </a:p>
        </p:txBody>
      </p:sp>
      <p:pic>
        <p:nvPicPr>
          <p:cNvPr id="6" name="Marcador de contenido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1063623">
            <a:off x="5366974" y="2404054"/>
            <a:ext cx="3156145" cy="2749675"/>
          </a:xfrm>
          <a:prstGeom prst="rect">
            <a:avLst/>
          </a:prstGeom>
          <a:ln>
            <a:noFill/>
          </a:ln>
          <a:effectLst>
            <a:softEdge rad="112500"/>
          </a:effectLst>
        </p:spPr>
      </p:pic>
    </p:spTree>
    <p:extLst>
      <p:ext uri="{BB962C8B-B14F-4D97-AF65-F5344CB8AC3E}">
        <p14:creationId xmlns:p14="http://schemas.microsoft.com/office/powerpoint/2010/main" val="31821052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chemeClr val="accent6">
                    <a:lumMod val="75000"/>
                  </a:schemeClr>
                </a:solidFill>
              </a:rPr>
              <a:t>Solidaridad mecánica</a:t>
            </a:r>
            <a:endParaRPr lang="es-MX" dirty="0"/>
          </a:p>
        </p:txBody>
      </p:sp>
      <p:sp>
        <p:nvSpPr>
          <p:cNvPr id="3" name="Marcador de contenido 2"/>
          <p:cNvSpPr>
            <a:spLocks noGrp="1"/>
          </p:cNvSpPr>
          <p:nvPr>
            <p:ph sz="half" idx="1"/>
          </p:nvPr>
        </p:nvSpPr>
        <p:spPr/>
        <p:txBody>
          <a:bodyPr/>
          <a:lstStyle/>
          <a:p>
            <a:pPr algn="just">
              <a:buClr>
                <a:schemeClr val="accent6">
                  <a:lumMod val="75000"/>
                </a:schemeClr>
              </a:buClr>
            </a:pPr>
            <a:r>
              <a:rPr lang="es-ES" dirty="0"/>
              <a:t>Aquí la coacción social se expresa del modo más decisivo en las leyes represivas, severas, penales y sirven para conservar la solidaridad mecánica</a:t>
            </a:r>
            <a:endParaRPr lang="es-MX" dirty="0"/>
          </a:p>
          <a:p>
            <a:endParaRPr lang="es-MX"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655805">
            <a:off x="4860032" y="2062808"/>
            <a:ext cx="3731943" cy="2675733"/>
          </a:xfrm>
          <a:prstGeom prst="rect">
            <a:avLst/>
          </a:prstGeom>
          <a:ln>
            <a:noFill/>
          </a:ln>
          <a:effectLst>
            <a:softEdge rad="112500"/>
          </a:effectLst>
        </p:spPr>
      </p:pic>
    </p:spTree>
    <p:extLst>
      <p:ext uri="{BB962C8B-B14F-4D97-AF65-F5344CB8AC3E}">
        <p14:creationId xmlns:p14="http://schemas.microsoft.com/office/powerpoint/2010/main" val="39340759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fontAlgn="auto">
              <a:spcAft>
                <a:spcPts val="0"/>
              </a:spcAft>
              <a:defRPr/>
            </a:pPr>
            <a:r>
              <a:rPr lang="es-ES_tradnl" b="1" dirty="0" smtClean="0">
                <a:solidFill>
                  <a:schemeClr val="accent6">
                    <a:lumMod val="75000"/>
                  </a:schemeClr>
                </a:solidFill>
              </a:rPr>
              <a:t>Solidaridad orgánica</a:t>
            </a:r>
          </a:p>
        </p:txBody>
      </p:sp>
      <p:sp>
        <p:nvSpPr>
          <p:cNvPr id="39939" name="Rectangle 3"/>
          <p:cNvSpPr>
            <a:spLocks noGrp="1" noChangeArrowheads="1"/>
          </p:cNvSpPr>
          <p:nvPr>
            <p:ph sz="half" idx="1"/>
          </p:nvPr>
        </p:nvSpPr>
        <p:spPr/>
        <p:txBody>
          <a:bodyPr>
            <a:noAutofit/>
          </a:bodyPr>
          <a:lstStyle/>
          <a:p>
            <a:pPr algn="just">
              <a:lnSpc>
                <a:spcPct val="100000"/>
              </a:lnSpc>
              <a:spcBef>
                <a:spcPts val="0"/>
              </a:spcBef>
            </a:pPr>
            <a:r>
              <a:rPr lang="es-ES" sz="2400" dirty="0" smtClean="0"/>
              <a:t>Fundada </a:t>
            </a:r>
            <a:r>
              <a:rPr lang="es-ES" sz="2400" dirty="0" smtClean="0"/>
              <a:t>en la disimilaridad. </a:t>
            </a:r>
          </a:p>
          <a:p>
            <a:pPr algn="just">
              <a:lnSpc>
                <a:spcPct val="100000"/>
              </a:lnSpc>
              <a:spcBef>
                <a:spcPts val="0"/>
              </a:spcBef>
            </a:pPr>
            <a:r>
              <a:rPr lang="es-ES" sz="2400" dirty="0" smtClean="0"/>
              <a:t>Esta solidaridad surge a la par de la división social del trabajo, pues ésta </a:t>
            </a:r>
            <a:r>
              <a:rPr lang="es-ES" sz="2400" dirty="0" smtClean="0"/>
              <a:t>exige una interdependencia </a:t>
            </a:r>
            <a:r>
              <a:rPr lang="es-ES" sz="2400" dirty="0" smtClean="0"/>
              <a:t>consciente. </a:t>
            </a:r>
            <a:endParaRPr lang="es-ES_tradnl" sz="2400" dirty="0" smtClean="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4008" y="1772816"/>
            <a:ext cx="3888431" cy="3888432"/>
          </a:xfrm>
        </p:spPr>
      </p:pic>
    </p:spTree>
    <p:extLst>
      <p:ext uri="{BB962C8B-B14F-4D97-AF65-F5344CB8AC3E}">
        <p14:creationId xmlns:p14="http://schemas.microsoft.com/office/powerpoint/2010/main" val="21146723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solidFill>
                  <a:schemeClr val="accent6">
                    <a:lumMod val="75000"/>
                  </a:schemeClr>
                </a:solidFill>
              </a:rPr>
              <a:t>Solidaridad orgánica</a:t>
            </a:r>
            <a:endParaRPr lang="es-MX" dirty="0"/>
          </a:p>
        </p:txBody>
      </p:sp>
      <p:sp>
        <p:nvSpPr>
          <p:cNvPr id="3" name="Marcador de contenido 2"/>
          <p:cNvSpPr>
            <a:spLocks noGrp="1"/>
          </p:cNvSpPr>
          <p:nvPr>
            <p:ph sz="half" idx="1"/>
          </p:nvPr>
        </p:nvSpPr>
        <p:spPr/>
        <p:txBody>
          <a:bodyPr/>
          <a:lstStyle/>
          <a:p>
            <a:pPr algn="just"/>
            <a:r>
              <a:rPr lang="es-ES" dirty="0"/>
              <a:t>Aquí el derecho civil y administrativo existen al igual que el derecho penal. La coacción se elimina por el </a:t>
            </a:r>
            <a:r>
              <a:rPr lang="es-ES" dirty="0" smtClean="0"/>
              <a:t>convencimiento</a:t>
            </a:r>
            <a:endParaRPr lang="es-MX" dirty="0"/>
          </a:p>
        </p:txBody>
      </p:sp>
      <p:pic>
        <p:nvPicPr>
          <p:cNvPr id="5" name="3 Imag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20072" y="1772816"/>
            <a:ext cx="3384376" cy="3456384"/>
          </a:xfrm>
          <a:prstGeom prst="rect">
            <a:avLst/>
          </a:prstGeom>
          <a:ln>
            <a:noFill/>
          </a:ln>
          <a:effectLst>
            <a:softEdge rad="112500"/>
          </a:effectLst>
        </p:spPr>
      </p:pic>
    </p:spTree>
    <p:extLst>
      <p:ext uri="{BB962C8B-B14F-4D97-AF65-F5344CB8AC3E}">
        <p14:creationId xmlns:p14="http://schemas.microsoft.com/office/powerpoint/2010/main" val="930424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56060" y="618518"/>
            <a:ext cx="7429499" cy="1010282"/>
          </a:xfrm>
        </p:spPr>
        <p:txBody>
          <a:bodyPr>
            <a:normAutofit fontScale="90000"/>
          </a:bodyPr>
          <a:lstStyle/>
          <a:p>
            <a:pPr fontAlgn="auto">
              <a:spcAft>
                <a:spcPts val="0"/>
              </a:spcAft>
              <a:defRPr/>
            </a:pPr>
            <a:r>
              <a:rPr lang="es-ES_tradnl" sz="4000" b="1" dirty="0" smtClean="0">
                <a:solidFill>
                  <a:schemeClr val="accent6">
                    <a:lumMod val="75000"/>
                  </a:schemeClr>
                </a:solidFill>
              </a:rPr>
              <a:t>Estructural - </a:t>
            </a:r>
            <a:r>
              <a:rPr lang="es-ES_tradnl" sz="4000" b="1" dirty="0" smtClean="0">
                <a:solidFill>
                  <a:schemeClr val="accent6">
                    <a:lumMod val="75000"/>
                  </a:schemeClr>
                </a:solidFill>
              </a:rPr>
              <a:t>funcionalismo</a:t>
            </a:r>
            <a:endParaRPr lang="es-ES_tradnl" sz="4000" b="1" dirty="0" smtClean="0">
              <a:solidFill>
                <a:schemeClr val="accent1">
                  <a:lumMod val="75000"/>
                </a:schemeClr>
              </a:solidFill>
            </a:endParaRPr>
          </a:p>
        </p:txBody>
      </p:sp>
      <p:sp>
        <p:nvSpPr>
          <p:cNvPr id="28675" name="Rectangle 3"/>
          <p:cNvSpPr>
            <a:spLocks noGrp="1" noChangeArrowheads="1"/>
          </p:cNvSpPr>
          <p:nvPr>
            <p:ph sz="half" idx="1"/>
          </p:nvPr>
        </p:nvSpPr>
        <p:spPr>
          <a:xfrm>
            <a:off x="827652" y="1700808"/>
            <a:ext cx="3658792" cy="4536504"/>
          </a:xfrm>
        </p:spPr>
        <p:txBody>
          <a:bodyPr rtlCol="0">
            <a:noAutofit/>
          </a:bodyPr>
          <a:lstStyle/>
          <a:p>
            <a:pPr algn="just" fontAlgn="auto">
              <a:lnSpc>
                <a:spcPct val="120000"/>
              </a:lnSpc>
              <a:spcBef>
                <a:spcPts val="0"/>
              </a:spcBef>
              <a:spcAft>
                <a:spcPts val="0"/>
              </a:spcAft>
              <a:buFont typeface="Arial" pitchFamily="34" charset="0"/>
              <a:buChar char="•"/>
              <a:defRPr/>
            </a:pPr>
            <a:r>
              <a:rPr lang="es-ES" dirty="0" smtClean="0"/>
              <a:t>Esta teoría consideraba </a:t>
            </a:r>
            <a:r>
              <a:rPr lang="es-ES" dirty="0" smtClean="0"/>
              <a:t>a la sociedad como un todo más o menos integrado, cuya estructura requería análisis y donde cada una de las partes cumple una función, mismas que contribuyen a la transformación de la estructura.  </a:t>
            </a:r>
            <a:endParaRPr lang="es-ES_tradnl" dirty="0" smtClean="0"/>
          </a:p>
        </p:txBody>
      </p:sp>
      <p:pic>
        <p:nvPicPr>
          <p:cNvPr id="2" name="1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42719" y="1628800"/>
            <a:ext cx="3361729" cy="38884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30529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1403648" y="1268760"/>
            <a:ext cx="3057148" cy="639762"/>
          </a:xfrm>
        </p:spPr>
        <p:txBody>
          <a:bodyPr>
            <a:noAutofit/>
          </a:bodyPr>
          <a:lstStyle/>
          <a:p>
            <a:r>
              <a:rPr lang="es-MX" sz="2800" b="1" dirty="0" smtClean="0">
                <a:solidFill>
                  <a:schemeClr val="accent6">
                    <a:lumMod val="75000"/>
                  </a:schemeClr>
                </a:solidFill>
              </a:rPr>
              <a:t>COMPETENCIAS GENÉRICAS</a:t>
            </a:r>
            <a:endParaRPr lang="es-MX" sz="2800" b="1" dirty="0">
              <a:solidFill>
                <a:schemeClr val="accent6">
                  <a:lumMod val="75000"/>
                </a:schemeClr>
              </a:solidFill>
            </a:endParaRPr>
          </a:p>
        </p:txBody>
      </p:sp>
      <p:sp>
        <p:nvSpPr>
          <p:cNvPr id="3" name="2 Marcador de contenido"/>
          <p:cNvSpPr>
            <a:spLocks noGrp="1"/>
          </p:cNvSpPr>
          <p:nvPr>
            <p:ph sz="half" idx="2"/>
          </p:nvPr>
        </p:nvSpPr>
        <p:spPr>
          <a:xfrm>
            <a:off x="1041721" y="2060848"/>
            <a:ext cx="3419856" cy="3749643"/>
          </a:xfrm>
        </p:spPr>
        <p:txBody>
          <a:bodyPr>
            <a:normAutofit fontScale="70000" lnSpcReduction="20000"/>
          </a:bodyPr>
          <a:lstStyle/>
          <a:p>
            <a:pPr algn="just">
              <a:buClr>
                <a:schemeClr val="accent6">
                  <a:lumMod val="75000"/>
                </a:schemeClr>
              </a:buClr>
            </a:pPr>
            <a:r>
              <a:rPr lang="es-MX" sz="2800" dirty="0" smtClean="0"/>
              <a:t>9. Participa con una conciencia cívica y ética en la vida de su comunidad, región, México y el mundo.</a:t>
            </a:r>
          </a:p>
          <a:p>
            <a:pPr algn="just">
              <a:buClr>
                <a:schemeClr val="accent6">
                  <a:lumMod val="75000"/>
                </a:schemeClr>
              </a:buClr>
            </a:pPr>
            <a:r>
              <a:rPr lang="es-MX" sz="2800" dirty="0" smtClean="0"/>
              <a:t>10. Mantiene una actitud respetuosa ante la interculturalidad y la diversidad de creencias, valores, ideas y prácticas sociales. </a:t>
            </a:r>
          </a:p>
        </p:txBody>
      </p:sp>
      <p:sp>
        <p:nvSpPr>
          <p:cNvPr id="6" name="5 Marcador de texto"/>
          <p:cNvSpPr>
            <a:spLocks noGrp="1"/>
          </p:cNvSpPr>
          <p:nvPr>
            <p:ph type="body" sz="quarter" idx="3"/>
          </p:nvPr>
        </p:nvSpPr>
        <p:spPr>
          <a:xfrm>
            <a:off x="5004048" y="1124744"/>
            <a:ext cx="3055717" cy="639762"/>
          </a:xfrm>
        </p:spPr>
        <p:txBody>
          <a:bodyPr>
            <a:normAutofit/>
          </a:bodyPr>
          <a:lstStyle/>
          <a:p>
            <a:r>
              <a:rPr lang="es-MX" sz="3600" b="1" dirty="0" smtClean="0">
                <a:solidFill>
                  <a:schemeClr val="accent6">
                    <a:lumMod val="75000"/>
                  </a:schemeClr>
                </a:solidFill>
              </a:rPr>
              <a:t>ATRIBUTOS</a:t>
            </a:r>
            <a:endParaRPr lang="es-MX" sz="3600" b="1" dirty="0">
              <a:solidFill>
                <a:schemeClr val="accent6">
                  <a:lumMod val="75000"/>
                </a:schemeClr>
              </a:solidFill>
            </a:endParaRPr>
          </a:p>
        </p:txBody>
      </p:sp>
      <p:sp>
        <p:nvSpPr>
          <p:cNvPr id="4" name="3 Marcador de contenido"/>
          <p:cNvSpPr>
            <a:spLocks noGrp="1"/>
          </p:cNvSpPr>
          <p:nvPr>
            <p:ph sz="quarter" idx="4"/>
          </p:nvPr>
        </p:nvSpPr>
        <p:spPr>
          <a:xfrm>
            <a:off x="4645152" y="2060848"/>
            <a:ext cx="3815280" cy="3749643"/>
          </a:xfrm>
        </p:spPr>
        <p:txBody>
          <a:bodyPr>
            <a:noAutofit/>
          </a:bodyPr>
          <a:lstStyle/>
          <a:p>
            <a:pPr>
              <a:buClr>
                <a:schemeClr val="accent6">
                  <a:lumMod val="75000"/>
                </a:schemeClr>
              </a:buClr>
            </a:pPr>
            <a:r>
              <a:rPr lang="es-MX" sz="1600" dirty="0" smtClean="0"/>
              <a:t>9.1. Privilegia el diálogo como mecanismo para la solución de conflictos.</a:t>
            </a:r>
          </a:p>
          <a:p>
            <a:pPr>
              <a:buClr>
                <a:schemeClr val="accent6">
                  <a:lumMod val="75000"/>
                </a:schemeClr>
              </a:buClr>
            </a:pPr>
            <a:r>
              <a:rPr lang="es-MX" sz="1600" dirty="0" smtClean="0"/>
              <a:t>9.5. Actúa de manera propositiva frente a fenómenos de la sociedad y se mantiene informado.</a:t>
            </a:r>
          </a:p>
          <a:p>
            <a:pPr>
              <a:buClr>
                <a:schemeClr val="accent6">
                  <a:lumMod val="75000"/>
                </a:schemeClr>
              </a:buClr>
            </a:pPr>
            <a:r>
              <a:rPr lang="es-MX" sz="1600" dirty="0" smtClean="0"/>
              <a:t>10.1. Reconoce que la diversidad tiene lugar en un espacio democrático de igualdad de dignidad y derechos de todas las personas y rechaza toda forma de discriminación. </a:t>
            </a:r>
            <a:endParaRPr lang="es-MX" sz="1400" dirty="0"/>
          </a:p>
        </p:txBody>
      </p:sp>
    </p:spTree>
    <p:extLst>
      <p:ext uri="{BB962C8B-B14F-4D97-AF65-F5344CB8AC3E}">
        <p14:creationId xmlns:p14="http://schemas.microsoft.com/office/powerpoint/2010/main" val="23396558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1331640" y="1404793"/>
            <a:ext cx="3674368" cy="4340553"/>
          </a:xfrm>
        </p:spPr>
        <p:txBody>
          <a:bodyPr>
            <a:normAutofit fontScale="92500" lnSpcReduction="10000"/>
          </a:bodyPr>
          <a:lstStyle/>
          <a:p>
            <a:pPr algn="just">
              <a:spcBef>
                <a:spcPts val="0"/>
              </a:spcBef>
            </a:pPr>
            <a:r>
              <a:rPr lang="es-ES" sz="2800" dirty="0"/>
              <a:t>Es decir, la sociedad está constituida de partes, que forman un sistema de órganos, que a su vez integran la estructura social donde cada una de las partes cumple una función que es su aportación al todo. </a:t>
            </a:r>
            <a:endParaRPr lang="es-ES_tradnl" sz="2800" dirty="0"/>
          </a:p>
          <a:p>
            <a:endParaRPr lang="es-MX"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80112" y="1666858"/>
            <a:ext cx="2808312" cy="3816424"/>
          </a:xfrm>
          <a:prstGeom prst="rect">
            <a:avLst/>
          </a:prstGeom>
          <a:ln>
            <a:noFill/>
          </a:ln>
          <a:effectLst>
            <a:softEdge rad="112500"/>
          </a:effectLst>
        </p:spPr>
      </p:pic>
    </p:spTree>
    <p:extLst>
      <p:ext uri="{BB962C8B-B14F-4D97-AF65-F5344CB8AC3E}">
        <p14:creationId xmlns:p14="http://schemas.microsoft.com/office/powerpoint/2010/main" val="16161805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sz="half" idx="1"/>
          </p:nvPr>
        </p:nvSpPr>
        <p:spPr>
          <a:xfrm>
            <a:off x="827584" y="1052736"/>
            <a:ext cx="4464496" cy="4841357"/>
          </a:xfrm>
        </p:spPr>
        <p:txBody>
          <a:bodyPr>
            <a:noAutofit/>
          </a:bodyPr>
          <a:lstStyle/>
          <a:p>
            <a:pPr algn="just">
              <a:spcBef>
                <a:spcPts val="0"/>
              </a:spcBef>
            </a:pPr>
            <a:r>
              <a:rPr lang="es-ES" sz="2800" dirty="0" smtClean="0"/>
              <a:t>La tarea del análisis funcional, consiste, en hacer ver con claridad cómo las instituciones y los demás fenómenos sociales contribuyen a mantener el equilibrio social, el orden social que es una cuestión central del funcionalismo. </a:t>
            </a:r>
            <a:endParaRPr lang="es-ES_tradnl" sz="2800" dirty="0" smtClean="0"/>
          </a:p>
        </p:txBody>
      </p:sp>
      <p:pic>
        <p:nvPicPr>
          <p:cNvPr id="6" name="5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52120" y="1700808"/>
            <a:ext cx="3142307" cy="3407918"/>
          </a:xfrm>
          <a:prstGeom prst="rect">
            <a:avLst/>
          </a:prstGeom>
          <a:ln>
            <a:noFill/>
          </a:ln>
          <a:effectLst>
            <a:softEdge rad="112500"/>
          </a:effectLst>
        </p:spPr>
      </p:pic>
    </p:spTree>
    <p:extLst>
      <p:ext uri="{BB962C8B-B14F-4D97-AF65-F5344CB8AC3E}">
        <p14:creationId xmlns:p14="http://schemas.microsoft.com/office/powerpoint/2010/main" val="5963142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856058" y="1268760"/>
            <a:ext cx="3658792" cy="4522440"/>
          </a:xfrm>
        </p:spPr>
        <p:txBody>
          <a:bodyPr>
            <a:normAutofit/>
          </a:bodyPr>
          <a:lstStyle/>
          <a:p>
            <a:pPr algn="just">
              <a:spcBef>
                <a:spcPts val="0"/>
              </a:spcBef>
            </a:pPr>
            <a:r>
              <a:rPr lang="es-ES" dirty="0"/>
              <a:t>De acuerdo a esta teoría si se mantiene el </a:t>
            </a:r>
            <a:r>
              <a:rPr lang="es-ES" b="1" dirty="0"/>
              <a:t>equilibrio</a:t>
            </a:r>
            <a:r>
              <a:rPr lang="es-ES" dirty="0"/>
              <a:t> a través de la integridad funcional de la colectividad, se tiene salud social y se vive en una sociedad en estado normal</a:t>
            </a:r>
            <a:r>
              <a:rPr lang="es-ES" dirty="0" smtClean="0"/>
              <a:t>.</a:t>
            </a:r>
            <a:endParaRPr lang="es-ES_tradnl"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5410" y="1268760"/>
            <a:ext cx="3799037" cy="3888432"/>
          </a:xfrm>
          <a:prstGeom prst="rect">
            <a:avLst/>
          </a:prstGeom>
          <a:ln>
            <a:noFill/>
          </a:ln>
          <a:effectLst>
            <a:softEdge rad="112500"/>
          </a:effectLst>
        </p:spPr>
      </p:pic>
    </p:spTree>
    <p:extLst>
      <p:ext uri="{BB962C8B-B14F-4D97-AF65-F5344CB8AC3E}">
        <p14:creationId xmlns:p14="http://schemas.microsoft.com/office/powerpoint/2010/main" val="16856315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856058" y="1052736"/>
            <a:ext cx="3658792" cy="4738464"/>
          </a:xfrm>
        </p:spPr>
        <p:txBody>
          <a:bodyPr>
            <a:normAutofit/>
          </a:bodyPr>
          <a:lstStyle/>
          <a:p>
            <a:pPr algn="just"/>
            <a:r>
              <a:rPr lang="es-ES" dirty="0"/>
              <a:t>Pero, cuando se pierde este equilibrio se tiene una enfermedad social y la sociedad vive un estado </a:t>
            </a:r>
            <a:r>
              <a:rPr lang="es-ES" b="1" dirty="0"/>
              <a:t>anormal</a:t>
            </a:r>
            <a:r>
              <a:rPr lang="es-ES" dirty="0"/>
              <a:t>, o </a:t>
            </a:r>
            <a:r>
              <a:rPr lang="es-ES" b="1" i="1" dirty="0"/>
              <a:t>anomia</a:t>
            </a:r>
            <a:r>
              <a:rPr lang="es-ES" dirty="0"/>
              <a:t>, por ejemplo, el conflicto social y la lucha de clases que impiden el pleno desarrollo del sistema.</a:t>
            </a:r>
            <a:endParaRPr lang="es-MX" dirty="0"/>
          </a:p>
          <a:p>
            <a:endParaRPr lang="es-MX" dirty="0"/>
          </a:p>
        </p:txBody>
      </p:sp>
      <p:pic>
        <p:nvPicPr>
          <p:cNvPr id="5" name="5 Imag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4048" y="1052736"/>
            <a:ext cx="3534260" cy="3528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33281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sz="3600" dirty="0">
                <a:solidFill>
                  <a:schemeClr val="accent6">
                    <a:lumMod val="75000"/>
                  </a:schemeClr>
                </a:solidFill>
              </a:rPr>
              <a:t>TEMA </a:t>
            </a:r>
            <a:r>
              <a:rPr lang="es-MX" sz="3600" dirty="0">
                <a:solidFill>
                  <a:schemeClr val="accent6">
                    <a:lumMod val="75000"/>
                  </a:schemeClr>
                </a:solidFill>
              </a:rPr>
              <a:t>3.3. </a:t>
            </a:r>
            <a:r>
              <a:rPr lang="es-MX" sz="3600" dirty="0">
                <a:solidFill>
                  <a:schemeClr val="accent6">
                    <a:lumMod val="75000"/>
                  </a:schemeClr>
                </a:solidFill>
              </a:rPr>
              <a:t>CONFLICTO SOCIAL </a:t>
            </a:r>
            <a:r>
              <a:rPr lang="es-MX" sz="3600" dirty="0" smtClean="0">
                <a:solidFill>
                  <a:schemeClr val="accent6">
                    <a:lumMod val="75000"/>
                  </a:schemeClr>
                </a:solidFill>
              </a:rPr>
              <a:t/>
            </a:r>
            <a:br>
              <a:rPr lang="es-MX" sz="3600" dirty="0" smtClean="0">
                <a:solidFill>
                  <a:schemeClr val="accent6">
                    <a:lumMod val="75000"/>
                  </a:schemeClr>
                </a:solidFill>
              </a:rPr>
            </a:br>
            <a:r>
              <a:rPr lang="es-MX" sz="3600" dirty="0" smtClean="0">
                <a:solidFill>
                  <a:schemeClr val="accent6">
                    <a:lumMod val="75000"/>
                  </a:schemeClr>
                </a:solidFill>
              </a:rPr>
              <a:t>(</a:t>
            </a:r>
            <a:r>
              <a:rPr lang="es-MX" sz="3600" dirty="0">
                <a:solidFill>
                  <a:schemeClr val="accent6">
                    <a:lumMod val="75000"/>
                  </a:schemeClr>
                </a:solidFill>
              </a:rPr>
              <a:t>Karl Marx)</a:t>
            </a:r>
            <a:endParaRPr lang="es-MX" sz="3600" dirty="0">
              <a:solidFill>
                <a:schemeClr val="accent6">
                  <a:lumMod val="75000"/>
                </a:schemeClr>
              </a:solidFill>
            </a:endParaRPr>
          </a:p>
        </p:txBody>
      </p:sp>
      <p:sp>
        <p:nvSpPr>
          <p:cNvPr id="2" name="Marcador de texto 1"/>
          <p:cNvSpPr>
            <a:spLocks noGrp="1"/>
          </p:cNvSpPr>
          <p:nvPr>
            <p:ph type="body" idx="1"/>
          </p:nvPr>
        </p:nvSpPr>
        <p:spPr/>
        <p:txBody>
          <a:bodyPr/>
          <a:lstStyle/>
          <a:p>
            <a:r>
              <a:rPr lang="es-MX" dirty="0" smtClean="0"/>
              <a:t>PROPÓSITO DEL TEMA: </a:t>
            </a:r>
            <a:r>
              <a:rPr lang="es-MX" dirty="0"/>
              <a:t>Describe las principales categorías </a:t>
            </a:r>
            <a:r>
              <a:rPr lang="es-MX" dirty="0" smtClean="0"/>
              <a:t>de LA TEORÍA DEL CONFLICTO SOCIAL</a:t>
            </a:r>
            <a:endParaRPr lang="es-MX" dirty="0"/>
          </a:p>
        </p:txBody>
      </p:sp>
    </p:spTree>
    <p:extLst>
      <p:ext uri="{BB962C8B-B14F-4D97-AF65-F5344CB8AC3E}">
        <p14:creationId xmlns:p14="http://schemas.microsoft.com/office/powerpoint/2010/main" val="11693625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posición de imagen"/>
          <p:cNvSpPr>
            <a:spLocks noGrp="1"/>
          </p:cNvSpPr>
          <p:nvPr>
            <p:ph type="pic" idx="1"/>
          </p:nvPr>
        </p:nvSpPr>
        <p:spPr>
          <a:xfrm>
            <a:off x="4355976" y="1484785"/>
            <a:ext cx="3546481" cy="3600400"/>
          </a:xfrm>
          <a:prstGeom prst="rect">
            <a:avLst/>
          </a:prstGeom>
          <a:blipFill>
            <a:blip r:embed="rId2">
              <a:extLst>
                <a:ext uri="{28A0092B-C50C-407E-A947-70E740481C1C}">
                  <a14:useLocalDpi xmlns:a14="http://schemas.microsoft.com/office/drawing/2010/main" val="0"/>
                </a:ext>
              </a:extLst>
            </a:blip>
            <a:srcRect/>
            <a:stretch>
              <a:fillRect l="-14000" r="-14000"/>
            </a:stretch>
          </a:blipFill>
        </p:spPr>
        <p:style>
          <a:lnRef idx="2">
            <a:schemeClr val="lt1">
              <a:hueOff val="0"/>
              <a:satOff val="0"/>
              <a:lumOff val="0"/>
              <a:alphaOff val="0"/>
            </a:schemeClr>
          </a:lnRef>
          <a:fillRef idx="1">
            <a:scrgbClr r="0" g="0" b="0"/>
          </a:fillRef>
          <a:effectRef idx="0">
            <a:schemeClr val="accent2">
              <a:tint val="50000"/>
              <a:hueOff val="1985956"/>
              <a:satOff val="-12260"/>
              <a:lumOff val="-992"/>
              <a:alphaOff val="0"/>
            </a:schemeClr>
          </a:effectRef>
          <a:fontRef idx="minor">
            <a:schemeClr val="lt1">
              <a:hueOff val="0"/>
              <a:satOff val="0"/>
              <a:lumOff val="0"/>
              <a:alphaOff val="0"/>
            </a:schemeClr>
          </a:fontRef>
        </p:style>
      </p:sp>
      <p:sp>
        <p:nvSpPr>
          <p:cNvPr id="7" name="6 Marcador de texto"/>
          <p:cNvSpPr>
            <a:spLocks noGrp="1"/>
          </p:cNvSpPr>
          <p:nvPr>
            <p:ph type="body" sz="half" idx="2"/>
          </p:nvPr>
        </p:nvSpPr>
        <p:spPr>
          <a:xfrm>
            <a:off x="1547664" y="2640364"/>
            <a:ext cx="2232248" cy="1322708"/>
          </a:xfrm>
        </p:spPr>
        <p:txBody>
          <a:bodyPr>
            <a:normAutofit/>
          </a:bodyPr>
          <a:lstStyle/>
          <a:p>
            <a:r>
              <a:rPr lang="es-MX" sz="3200" dirty="0" smtClean="0"/>
              <a:t>KARL MARX</a:t>
            </a:r>
            <a:endParaRPr lang="es-MX" sz="3200" dirty="0"/>
          </a:p>
        </p:txBody>
      </p:sp>
    </p:spTree>
    <p:extLst>
      <p:ext uri="{BB962C8B-B14F-4D97-AF65-F5344CB8AC3E}">
        <p14:creationId xmlns:p14="http://schemas.microsoft.com/office/powerpoint/2010/main" val="34611689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800401568"/>
              </p:ext>
            </p:extLst>
          </p:nvPr>
        </p:nvGraphicFramePr>
        <p:xfrm>
          <a:off x="971600" y="836712"/>
          <a:ext cx="734481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78963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a:defRPr/>
            </a:pPr>
            <a:r>
              <a:rPr lang="es-ES_tradnl" b="1" dirty="0" smtClean="0">
                <a:solidFill>
                  <a:schemeClr val="accent6">
                    <a:lumMod val="75000"/>
                  </a:schemeClr>
                </a:solidFill>
              </a:rPr>
              <a:t>Materialismo dialéctico</a:t>
            </a:r>
          </a:p>
        </p:txBody>
      </p:sp>
      <p:sp>
        <p:nvSpPr>
          <p:cNvPr id="44035" name="Rectangle 3"/>
          <p:cNvSpPr>
            <a:spLocks noGrp="1" noChangeArrowheads="1"/>
          </p:cNvSpPr>
          <p:nvPr>
            <p:ph sz="half" idx="1"/>
          </p:nvPr>
        </p:nvSpPr>
        <p:spPr>
          <a:xfrm>
            <a:off x="856058" y="1700808"/>
            <a:ext cx="4652046" cy="4090392"/>
          </a:xfrm>
        </p:spPr>
        <p:txBody>
          <a:bodyPr>
            <a:noAutofit/>
          </a:bodyPr>
          <a:lstStyle/>
          <a:p>
            <a:pPr algn="just">
              <a:buClr>
                <a:schemeClr val="accent6">
                  <a:lumMod val="75000"/>
                </a:schemeClr>
              </a:buClr>
            </a:pPr>
            <a:r>
              <a:rPr lang="es-ES" sz="2200" dirty="0"/>
              <a:t>Para Marx las ideas no son las que evolucionan sino la materia, la cual siempre se está transformando dialécticamente. Marx utilizó el concepto de “materialismo dialéctico” para explicar la evolución histórica de la humanidad afirmando que ésta se desenvolvía en tres etapas dialécticas: </a:t>
            </a:r>
            <a:r>
              <a:rPr lang="es-ES" sz="2200" b="1" dirty="0"/>
              <a:t>Tesis, Antítesis y Síntesis.</a:t>
            </a:r>
            <a:endParaRPr lang="es-ES_tradnl" sz="2200" b="1" dirty="0"/>
          </a:p>
        </p:txBody>
      </p:sp>
      <p:pic>
        <p:nvPicPr>
          <p:cNvPr id="3074" name="Picture 2" descr="C:\Program Files\Microsoft Office\MEDIA\CAGCAT10\j0234687.gif"/>
          <p:cNvPicPr>
            <a:picLocks noGrp="1" noChangeAspect="1" noChangeArrowheads="1" noCrop="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5868144" y="2097088"/>
            <a:ext cx="2736304" cy="30601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91995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985484" y="484922"/>
            <a:ext cx="5268558" cy="857250"/>
          </a:xfrm>
        </p:spPr>
        <p:txBody>
          <a:bodyPr>
            <a:normAutofit fontScale="90000"/>
          </a:bodyPr>
          <a:lstStyle/>
          <a:p>
            <a:r>
              <a:rPr lang="es-ES_tradnl" b="1" dirty="0">
                <a:solidFill>
                  <a:schemeClr val="accent6">
                    <a:lumMod val="75000"/>
                  </a:schemeClr>
                </a:solidFill>
              </a:rPr>
              <a:t>Materialismo </a:t>
            </a:r>
            <a:r>
              <a:rPr lang="es-ES_tradnl" b="1" dirty="0" smtClean="0">
                <a:solidFill>
                  <a:schemeClr val="accent6">
                    <a:lumMod val="75000"/>
                  </a:schemeClr>
                </a:solidFill>
              </a:rPr>
              <a:t>dialéctico </a:t>
            </a:r>
            <a:r>
              <a:rPr lang="es-ES_tradnl" sz="1350" b="1" dirty="0">
                <a:solidFill>
                  <a:schemeClr val="accent6">
                    <a:lumMod val="75000"/>
                  </a:schemeClr>
                </a:solidFill>
              </a:rPr>
              <a:t>(continuación)</a:t>
            </a:r>
            <a:endParaRPr lang="es-MX" dirty="0">
              <a:solidFill>
                <a:schemeClr val="accent6">
                  <a:lumMod val="75000"/>
                </a:schemeClr>
              </a:solidFill>
            </a:endParaRPr>
          </a:p>
        </p:txBody>
      </p:sp>
      <p:sp>
        <p:nvSpPr>
          <p:cNvPr id="6" name="5 CuadroTexto"/>
          <p:cNvSpPr txBox="1"/>
          <p:nvPr/>
        </p:nvSpPr>
        <p:spPr>
          <a:xfrm>
            <a:off x="1217385" y="1916520"/>
            <a:ext cx="3402378" cy="1454244"/>
          </a:xfrm>
          <a:prstGeom prst="rect">
            <a:avLst/>
          </a:prstGeom>
          <a:noFill/>
        </p:spPr>
        <p:txBody>
          <a:bodyPr wrap="square" rtlCol="0">
            <a:spAutoFit/>
          </a:bodyPr>
          <a:lstStyle/>
          <a:p>
            <a:pPr algn="just"/>
            <a:r>
              <a:rPr lang="es-ES" sz="1500" b="1" i="1" dirty="0"/>
              <a:t>Tesis</a:t>
            </a:r>
            <a:r>
              <a:rPr lang="es-ES" sz="1500" dirty="0"/>
              <a:t>, etapa a la que llamó régimen Capitalista, en el que los instrumentos de producción no están repartidos equitativamente, están en pocas manos lo que es una injusticia social.</a:t>
            </a:r>
          </a:p>
          <a:p>
            <a:endParaRPr lang="es-MX" sz="1350" dirty="0"/>
          </a:p>
        </p:txBody>
      </p:sp>
      <p:sp>
        <p:nvSpPr>
          <p:cNvPr id="7" name="6 CuadroTexto"/>
          <p:cNvSpPr txBox="1"/>
          <p:nvPr/>
        </p:nvSpPr>
        <p:spPr>
          <a:xfrm>
            <a:off x="1217385" y="3709918"/>
            <a:ext cx="3078342" cy="1708160"/>
          </a:xfrm>
          <a:prstGeom prst="rect">
            <a:avLst/>
          </a:prstGeom>
          <a:noFill/>
        </p:spPr>
        <p:txBody>
          <a:bodyPr wrap="square" rtlCol="0">
            <a:spAutoFit/>
          </a:bodyPr>
          <a:lstStyle/>
          <a:p>
            <a:pPr indent="-457200"/>
            <a:r>
              <a:rPr lang="es-ES" sz="1500" b="1" dirty="0"/>
              <a:t>Síntesis, </a:t>
            </a:r>
            <a:r>
              <a:rPr lang="es-ES" sz="1500" dirty="0"/>
              <a:t>Etapa a la que llamó régimen comunista en donde se remedian las etapas anteriores, resultando una sociedad sin clases, porque los instrumentos de producción son ahora propiedad de todos. El Estado desaparece</a:t>
            </a:r>
            <a:endParaRPr lang="es-MX" sz="1500" dirty="0"/>
          </a:p>
        </p:txBody>
      </p:sp>
      <p:sp>
        <p:nvSpPr>
          <p:cNvPr id="8" name="7 CuadroTexto"/>
          <p:cNvSpPr txBox="1"/>
          <p:nvPr/>
        </p:nvSpPr>
        <p:spPr>
          <a:xfrm>
            <a:off x="5355905" y="3064602"/>
            <a:ext cx="2592288" cy="2146742"/>
          </a:xfrm>
          <a:prstGeom prst="rect">
            <a:avLst/>
          </a:prstGeom>
          <a:noFill/>
        </p:spPr>
        <p:txBody>
          <a:bodyPr wrap="square" rtlCol="0">
            <a:spAutoFit/>
          </a:bodyPr>
          <a:lstStyle/>
          <a:p>
            <a:pPr indent="-457200" algn="just"/>
            <a:r>
              <a:rPr lang="es-ES" sz="1500" b="1" dirty="0"/>
              <a:t>Antítesis</a:t>
            </a:r>
            <a:r>
              <a:rPr lang="es-ES" sz="1500" dirty="0"/>
              <a:t>, la injusticia social del régimen capitalista, propicia la “dictadura del proletariado” o revolución social, por la que los instrumentos de producción pasan a manos de la clase proletaria. Surgiendo el Estado Socialista</a:t>
            </a:r>
            <a:r>
              <a:rPr lang="es-ES" sz="1350" dirty="0"/>
              <a:t>.</a:t>
            </a:r>
          </a:p>
          <a:p>
            <a:pPr indent="-457200"/>
            <a:endParaRPr lang="es-MX" sz="1350" dirty="0"/>
          </a:p>
        </p:txBody>
      </p:sp>
      <p:sp>
        <p:nvSpPr>
          <p:cNvPr id="10" name="9 Flecha circular"/>
          <p:cNvSpPr/>
          <p:nvPr/>
        </p:nvSpPr>
        <p:spPr>
          <a:xfrm rot="1082959">
            <a:off x="4830869" y="2061779"/>
            <a:ext cx="1050069" cy="809230"/>
          </a:xfrm>
          <a:prstGeom prst="circularArrow">
            <a:avLst>
              <a:gd name="adj1" fmla="val 12500"/>
              <a:gd name="adj2" fmla="val 1142319"/>
              <a:gd name="adj3" fmla="val 20457681"/>
              <a:gd name="adj4" fmla="val 10800000"/>
              <a:gd name="adj5" fmla="val 1936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2" name="11 Flecha circular"/>
          <p:cNvSpPr/>
          <p:nvPr/>
        </p:nvSpPr>
        <p:spPr>
          <a:xfrm rot="10187671">
            <a:off x="4005024" y="4999656"/>
            <a:ext cx="1229482" cy="790678"/>
          </a:xfrm>
          <a:prstGeom prst="circularArrow">
            <a:avLst>
              <a:gd name="adj1" fmla="val 9691"/>
              <a:gd name="adj2" fmla="val 1142319"/>
              <a:gd name="adj3" fmla="val 18013813"/>
              <a:gd name="adj4" fmla="val 11154413"/>
              <a:gd name="adj5" fmla="val 228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solidFill>
                <a:schemeClr val="tx1"/>
              </a:solidFill>
            </a:endParaRPr>
          </a:p>
        </p:txBody>
      </p:sp>
    </p:spTree>
    <p:extLst>
      <p:ext uri="{BB962C8B-B14F-4D97-AF65-F5344CB8AC3E}">
        <p14:creationId xmlns:p14="http://schemas.microsoft.com/office/powerpoint/2010/main" val="2867462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p>
            <a:pPr>
              <a:defRPr/>
            </a:pPr>
            <a:r>
              <a:rPr lang="es-ES_tradnl" b="1" dirty="0" smtClean="0">
                <a:solidFill>
                  <a:schemeClr val="accent6">
                    <a:lumMod val="75000"/>
                  </a:schemeClr>
                </a:solidFill>
              </a:rPr>
              <a:t>Formación económico social</a:t>
            </a:r>
          </a:p>
        </p:txBody>
      </p:sp>
      <p:sp>
        <p:nvSpPr>
          <p:cNvPr id="46083" name="Rectangle 3"/>
          <p:cNvSpPr>
            <a:spLocks noGrp="1" noChangeArrowheads="1"/>
          </p:cNvSpPr>
          <p:nvPr>
            <p:ph sz="half" idx="1"/>
          </p:nvPr>
        </p:nvSpPr>
        <p:spPr>
          <a:xfrm>
            <a:off x="856058" y="2249486"/>
            <a:ext cx="4003974" cy="3541714"/>
          </a:xfrm>
        </p:spPr>
        <p:txBody>
          <a:bodyPr>
            <a:noAutofit/>
          </a:bodyPr>
          <a:lstStyle/>
          <a:p>
            <a:pPr algn="just">
              <a:spcBef>
                <a:spcPts val="0"/>
              </a:spcBef>
              <a:buClr>
                <a:schemeClr val="accent6">
                  <a:lumMod val="75000"/>
                </a:schemeClr>
              </a:buClr>
            </a:pPr>
            <a:r>
              <a:rPr lang="es-ES" sz="2000" dirty="0"/>
              <a:t>Una formación social está integrada por una </a:t>
            </a:r>
            <a:r>
              <a:rPr lang="es-ES" sz="2000" b="1" dirty="0"/>
              <a:t>infraestructura</a:t>
            </a:r>
            <a:r>
              <a:rPr lang="es-ES" sz="2000" dirty="0"/>
              <a:t> y una </a:t>
            </a:r>
            <a:r>
              <a:rPr lang="es-ES" sz="2000" b="1" dirty="0" err="1"/>
              <a:t>superestrucura</a:t>
            </a:r>
            <a:r>
              <a:rPr lang="es-ES" sz="2000" dirty="0"/>
              <a:t>; ambas forman una totalidad social y no es posible establecer una división radical entre ellas sino que la segunda es consecuencia de la primera, estableciéndose una estrecha relación entre ambas.</a:t>
            </a:r>
            <a:endParaRPr lang="es-ES_tradnl" sz="2000" dirty="0"/>
          </a:p>
        </p:txBody>
      </p:sp>
      <p:graphicFrame>
        <p:nvGraphicFramePr>
          <p:cNvPr id="3" name="2 Marcador de contenido"/>
          <p:cNvGraphicFramePr>
            <a:graphicFrameLocks noGrp="1"/>
          </p:cNvGraphicFramePr>
          <p:nvPr>
            <p:ph sz="half" idx="2"/>
            <p:extLst/>
          </p:nvPr>
        </p:nvGraphicFramePr>
        <p:xfrm>
          <a:off x="4629150" y="2249488"/>
          <a:ext cx="3656013" cy="3541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0364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texto"/>
          <p:cNvSpPr>
            <a:spLocks noGrp="1"/>
          </p:cNvSpPr>
          <p:nvPr>
            <p:ph type="body" idx="1"/>
          </p:nvPr>
        </p:nvSpPr>
        <p:spPr>
          <a:xfrm>
            <a:off x="1403648" y="1556792"/>
            <a:ext cx="3057148" cy="639762"/>
          </a:xfrm>
        </p:spPr>
        <p:txBody>
          <a:bodyPr>
            <a:noAutofit/>
          </a:bodyPr>
          <a:lstStyle/>
          <a:p>
            <a:r>
              <a:rPr lang="es-MX" b="1" dirty="0" smtClean="0">
                <a:solidFill>
                  <a:schemeClr val="accent6">
                    <a:lumMod val="75000"/>
                  </a:schemeClr>
                </a:solidFill>
              </a:rPr>
              <a:t>COMPETENCIA DISCIPLINAR BÁSICA</a:t>
            </a:r>
            <a:endParaRPr lang="es-MX" b="1" dirty="0">
              <a:solidFill>
                <a:schemeClr val="accent6">
                  <a:lumMod val="75000"/>
                </a:schemeClr>
              </a:solidFill>
            </a:endParaRPr>
          </a:p>
        </p:txBody>
      </p:sp>
      <p:sp>
        <p:nvSpPr>
          <p:cNvPr id="7" name="6 Marcador de contenido"/>
          <p:cNvSpPr>
            <a:spLocks noGrp="1"/>
          </p:cNvSpPr>
          <p:nvPr>
            <p:ph sz="half" idx="2"/>
          </p:nvPr>
        </p:nvSpPr>
        <p:spPr>
          <a:xfrm>
            <a:off x="1041721" y="2204864"/>
            <a:ext cx="3419856" cy="3605627"/>
          </a:xfrm>
        </p:spPr>
        <p:txBody>
          <a:bodyPr>
            <a:normAutofit/>
          </a:bodyPr>
          <a:lstStyle/>
          <a:p>
            <a:pPr algn="just">
              <a:lnSpc>
                <a:spcPct val="100000"/>
              </a:lnSpc>
              <a:buClr>
                <a:schemeClr val="accent6">
                  <a:lumMod val="75000"/>
                </a:schemeClr>
              </a:buClr>
            </a:pPr>
            <a:r>
              <a:rPr lang="es-MX" sz="2800" dirty="0" smtClean="0"/>
              <a:t>1. Identifica el conocimiento social y humanista como una construcción en constante transformación. </a:t>
            </a:r>
            <a:endParaRPr lang="es-MX" sz="2800" dirty="0"/>
          </a:p>
        </p:txBody>
      </p:sp>
      <p:sp>
        <p:nvSpPr>
          <p:cNvPr id="8" name="7 Marcador de texto"/>
          <p:cNvSpPr>
            <a:spLocks noGrp="1"/>
          </p:cNvSpPr>
          <p:nvPr>
            <p:ph type="body" sz="quarter" idx="3"/>
          </p:nvPr>
        </p:nvSpPr>
        <p:spPr>
          <a:xfrm>
            <a:off x="5004048" y="1484784"/>
            <a:ext cx="3456384" cy="639762"/>
          </a:xfrm>
        </p:spPr>
        <p:txBody>
          <a:bodyPr>
            <a:noAutofit/>
          </a:bodyPr>
          <a:lstStyle/>
          <a:p>
            <a:r>
              <a:rPr lang="es-MX" b="1" dirty="0" smtClean="0">
                <a:solidFill>
                  <a:schemeClr val="accent6">
                    <a:lumMod val="75000"/>
                  </a:schemeClr>
                </a:solidFill>
              </a:rPr>
              <a:t>COMPETENCIA </a:t>
            </a:r>
            <a:r>
              <a:rPr lang="es-MX" b="1" dirty="0" smtClean="0">
                <a:solidFill>
                  <a:schemeClr val="accent6">
                    <a:lumMod val="75000"/>
                  </a:schemeClr>
                </a:solidFill>
              </a:rPr>
              <a:t>Disciplinar </a:t>
            </a:r>
            <a:r>
              <a:rPr lang="es-MX" b="1" dirty="0" smtClean="0">
                <a:solidFill>
                  <a:schemeClr val="accent6">
                    <a:lumMod val="75000"/>
                  </a:schemeClr>
                </a:solidFill>
              </a:rPr>
              <a:t>EXTENDIDA</a:t>
            </a:r>
            <a:endParaRPr lang="es-MX" b="1" dirty="0">
              <a:solidFill>
                <a:schemeClr val="accent6">
                  <a:lumMod val="75000"/>
                </a:schemeClr>
              </a:solidFill>
            </a:endParaRPr>
          </a:p>
        </p:txBody>
      </p:sp>
      <p:sp>
        <p:nvSpPr>
          <p:cNvPr id="9" name="8 Marcador de contenido"/>
          <p:cNvSpPr>
            <a:spLocks noGrp="1"/>
          </p:cNvSpPr>
          <p:nvPr>
            <p:ph sz="quarter" idx="4"/>
          </p:nvPr>
        </p:nvSpPr>
        <p:spPr>
          <a:xfrm>
            <a:off x="4645152" y="2276872"/>
            <a:ext cx="3419856" cy="3533619"/>
          </a:xfrm>
        </p:spPr>
        <p:txBody>
          <a:bodyPr>
            <a:normAutofit fontScale="92500"/>
          </a:bodyPr>
          <a:lstStyle/>
          <a:p>
            <a:pPr algn="just">
              <a:buClr>
                <a:schemeClr val="accent6">
                  <a:lumMod val="75000"/>
                </a:schemeClr>
              </a:buClr>
            </a:pPr>
            <a:r>
              <a:rPr lang="es-MX" sz="2800" dirty="0"/>
              <a:t>2</a:t>
            </a:r>
            <a:r>
              <a:rPr lang="es-MX" sz="2800" dirty="0" smtClean="0"/>
              <a:t>. Argumenta las repercusiones de los procesos y cambios políticos, económicos y sociales que han dado lugar al entorno socioeconómico actual</a:t>
            </a:r>
            <a:endParaRPr lang="es-MX" sz="2800" dirty="0"/>
          </a:p>
        </p:txBody>
      </p:sp>
    </p:spTree>
    <p:extLst>
      <p:ext uri="{BB962C8B-B14F-4D97-AF65-F5344CB8AC3E}">
        <p14:creationId xmlns:p14="http://schemas.microsoft.com/office/powerpoint/2010/main" val="1843920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6058" y="619127"/>
            <a:ext cx="7429500" cy="1153689"/>
          </a:xfrm>
        </p:spPr>
        <p:txBody>
          <a:bodyPr>
            <a:normAutofit/>
          </a:bodyPr>
          <a:lstStyle/>
          <a:p>
            <a:r>
              <a:rPr lang="es-ES_tradnl" b="1" dirty="0">
                <a:solidFill>
                  <a:schemeClr val="accent6">
                    <a:lumMod val="75000"/>
                  </a:schemeClr>
                </a:solidFill>
              </a:rPr>
              <a:t>Formación económico </a:t>
            </a:r>
            <a:r>
              <a:rPr lang="es-ES_tradnl" b="1" dirty="0" smtClean="0">
                <a:solidFill>
                  <a:schemeClr val="accent6">
                    <a:lumMod val="75000"/>
                  </a:schemeClr>
                </a:solidFill>
              </a:rPr>
              <a:t>social </a:t>
            </a:r>
            <a:r>
              <a:rPr lang="es-ES_tradnl" sz="1350" b="1" dirty="0">
                <a:solidFill>
                  <a:schemeClr val="accent6">
                    <a:lumMod val="75000"/>
                  </a:schemeClr>
                </a:solidFill>
              </a:rPr>
              <a:t>(continuación)</a:t>
            </a:r>
            <a:endParaRPr lang="es-MX" dirty="0">
              <a:solidFill>
                <a:schemeClr val="accent6">
                  <a:lumMod val="75000"/>
                </a:schemeClr>
              </a:solidFill>
            </a:endParaRPr>
          </a:p>
        </p:txBody>
      </p:sp>
      <p:sp>
        <p:nvSpPr>
          <p:cNvPr id="3" name="2 Marcador de texto"/>
          <p:cNvSpPr>
            <a:spLocks noGrp="1"/>
          </p:cNvSpPr>
          <p:nvPr>
            <p:ph type="body" idx="1"/>
          </p:nvPr>
        </p:nvSpPr>
        <p:spPr>
          <a:xfrm>
            <a:off x="967479" y="1612256"/>
            <a:ext cx="3435949" cy="823912"/>
          </a:xfrm>
        </p:spPr>
        <p:txBody>
          <a:bodyPr>
            <a:normAutofit/>
          </a:bodyPr>
          <a:lstStyle/>
          <a:p>
            <a:r>
              <a:rPr lang="es-MX" dirty="0" smtClean="0">
                <a:solidFill>
                  <a:schemeClr val="accent6">
                    <a:lumMod val="75000"/>
                  </a:schemeClr>
                </a:solidFill>
              </a:rPr>
              <a:t>INFRAESTRUCTURA</a:t>
            </a:r>
            <a:endParaRPr lang="es-MX" dirty="0">
              <a:solidFill>
                <a:schemeClr val="accent6">
                  <a:lumMod val="75000"/>
                </a:schemeClr>
              </a:solidFill>
            </a:endParaRPr>
          </a:p>
        </p:txBody>
      </p:sp>
      <p:sp>
        <p:nvSpPr>
          <p:cNvPr id="47107" name="Rectangle 3"/>
          <p:cNvSpPr>
            <a:spLocks noGrp="1" noChangeArrowheads="1"/>
          </p:cNvSpPr>
          <p:nvPr>
            <p:ph sz="half" idx="2"/>
          </p:nvPr>
        </p:nvSpPr>
        <p:spPr>
          <a:xfrm>
            <a:off x="856058" y="2465600"/>
            <a:ext cx="3658793" cy="3325600"/>
          </a:xfrm>
        </p:spPr>
        <p:txBody>
          <a:bodyPr>
            <a:noAutofit/>
          </a:bodyPr>
          <a:lstStyle/>
          <a:p>
            <a:pPr marL="81000" algn="just">
              <a:spcBef>
                <a:spcPts val="0"/>
              </a:spcBef>
              <a:buClr>
                <a:schemeClr val="accent6">
                  <a:lumMod val="75000"/>
                </a:schemeClr>
              </a:buClr>
            </a:pPr>
            <a:r>
              <a:rPr lang="es-ES" sz="1800" dirty="0"/>
              <a:t>Aquí coexisten diferentes relaciones de producción, pero una de ellas domina a las otras y les impone sus leyes, por ejemplo: en México existen relaciones de producción artesanal, mercantil, capitalista, entre otras. Pero la forma capitalista es la que domina a las demás. </a:t>
            </a:r>
            <a:endParaRPr lang="es-ES_tradnl" sz="1800" dirty="0"/>
          </a:p>
        </p:txBody>
      </p:sp>
      <p:sp>
        <p:nvSpPr>
          <p:cNvPr id="4" name="3 Marcador de texto"/>
          <p:cNvSpPr>
            <a:spLocks noGrp="1"/>
          </p:cNvSpPr>
          <p:nvPr>
            <p:ph type="body" sz="quarter" idx="3"/>
          </p:nvPr>
        </p:nvSpPr>
        <p:spPr>
          <a:xfrm>
            <a:off x="4859960" y="1641687"/>
            <a:ext cx="3433565" cy="823912"/>
          </a:xfrm>
        </p:spPr>
        <p:txBody>
          <a:bodyPr>
            <a:normAutofit/>
          </a:bodyPr>
          <a:lstStyle/>
          <a:p>
            <a:r>
              <a:rPr lang="es-MX" dirty="0" smtClean="0">
                <a:solidFill>
                  <a:schemeClr val="accent6">
                    <a:lumMod val="75000"/>
                  </a:schemeClr>
                </a:solidFill>
              </a:rPr>
              <a:t>SUPERESTRUCTURA</a:t>
            </a:r>
            <a:endParaRPr lang="es-MX" dirty="0">
              <a:solidFill>
                <a:schemeClr val="accent6">
                  <a:lumMod val="75000"/>
                </a:schemeClr>
              </a:solidFill>
            </a:endParaRPr>
          </a:p>
        </p:txBody>
      </p:sp>
      <p:sp>
        <p:nvSpPr>
          <p:cNvPr id="5" name="4 Marcador de contenido"/>
          <p:cNvSpPr>
            <a:spLocks noGrp="1"/>
          </p:cNvSpPr>
          <p:nvPr>
            <p:ph sz="quarter" idx="4"/>
          </p:nvPr>
        </p:nvSpPr>
        <p:spPr>
          <a:xfrm>
            <a:off x="4601606" y="2471870"/>
            <a:ext cx="3656408" cy="3477410"/>
          </a:xfrm>
        </p:spPr>
        <p:txBody>
          <a:bodyPr>
            <a:normAutofit/>
          </a:bodyPr>
          <a:lstStyle/>
          <a:p>
            <a:pPr marL="81000" algn="just">
              <a:spcBef>
                <a:spcPts val="0"/>
              </a:spcBef>
              <a:buClr>
                <a:schemeClr val="accent6">
                  <a:lumMod val="75000"/>
                </a:schemeClr>
              </a:buClr>
            </a:pPr>
            <a:r>
              <a:rPr lang="es-ES" sz="1800" dirty="0"/>
              <a:t>Está formada por las instituciones jurídico-políticas e ideológicas, como el Estado y el Derecho. </a:t>
            </a:r>
            <a:endParaRPr lang="es-ES_tradnl" sz="1800" dirty="0"/>
          </a:p>
          <a:p>
            <a:pPr marL="81000" algn="just">
              <a:spcBef>
                <a:spcPts val="0"/>
              </a:spcBef>
              <a:buClr>
                <a:schemeClr val="accent6">
                  <a:lumMod val="75000"/>
                </a:schemeClr>
              </a:buClr>
            </a:pPr>
            <a:r>
              <a:rPr lang="es-ES" sz="1800" dirty="0"/>
              <a:t>Tiene </a:t>
            </a:r>
            <a:r>
              <a:rPr lang="es-ES" sz="1800" dirty="0"/>
              <a:t>una autonomía relativa de la base económica y reacciona de acuerdo con esta última, ya que a un cambio de estructura corresponde necesariamente un cambio en la superestructura. </a:t>
            </a:r>
            <a:endParaRPr lang="es-MX" dirty="0"/>
          </a:p>
        </p:txBody>
      </p:sp>
    </p:spTree>
    <p:extLst>
      <p:ext uri="{BB962C8B-B14F-4D97-AF65-F5344CB8AC3E}">
        <p14:creationId xmlns:p14="http://schemas.microsoft.com/office/powerpoint/2010/main" val="41233319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a:bodyPr>
          <a:lstStyle/>
          <a:p>
            <a:pPr>
              <a:defRPr/>
            </a:pPr>
            <a:r>
              <a:rPr lang="es-ES_tradnl" sz="3000" b="1" dirty="0">
                <a:solidFill>
                  <a:schemeClr val="accent6">
                    <a:lumMod val="75000"/>
                  </a:schemeClr>
                </a:solidFill>
              </a:rPr>
              <a:t>Modo de producción</a:t>
            </a:r>
          </a:p>
        </p:txBody>
      </p:sp>
      <p:sp>
        <p:nvSpPr>
          <p:cNvPr id="49155" name="Rectangle 3"/>
          <p:cNvSpPr>
            <a:spLocks noGrp="1" noChangeArrowheads="1"/>
          </p:cNvSpPr>
          <p:nvPr>
            <p:ph sz="half" idx="1"/>
          </p:nvPr>
        </p:nvSpPr>
        <p:spPr>
          <a:xfrm>
            <a:off x="1081822" y="1708517"/>
            <a:ext cx="2674620" cy="2376294"/>
          </a:xfrm>
        </p:spPr>
        <p:txBody>
          <a:bodyPr anchor="ctr">
            <a:noAutofit/>
          </a:bodyPr>
          <a:lstStyle/>
          <a:p>
            <a:pPr marL="81000" algn="just">
              <a:spcBef>
                <a:spcPts val="0"/>
              </a:spcBef>
            </a:pPr>
            <a:r>
              <a:rPr lang="es-ES" sz="1800" dirty="0"/>
              <a:t>E</a:t>
            </a:r>
            <a:r>
              <a:rPr lang="es-ES" sz="1800" dirty="0"/>
              <a:t>l modo de producción determina las condiciones de trabajo y las relaciones entre los componentes de la sociedad. </a:t>
            </a:r>
            <a:endParaRPr lang="es-ES_tradnl" sz="1800" dirty="0"/>
          </a:p>
        </p:txBody>
      </p:sp>
      <p:sp>
        <p:nvSpPr>
          <p:cNvPr id="2" name="1 Marcador de contenido"/>
          <p:cNvSpPr>
            <a:spLocks noGrp="1"/>
          </p:cNvSpPr>
          <p:nvPr>
            <p:ph sz="half" idx="2"/>
          </p:nvPr>
        </p:nvSpPr>
        <p:spPr>
          <a:xfrm>
            <a:off x="4924362" y="3011045"/>
            <a:ext cx="3186354" cy="3017520"/>
          </a:xfrm>
        </p:spPr>
        <p:txBody>
          <a:bodyPr>
            <a:normAutofit lnSpcReduction="10000"/>
          </a:bodyPr>
          <a:lstStyle/>
          <a:p>
            <a:pPr algn="just"/>
            <a:r>
              <a:rPr lang="es-ES" sz="1800" dirty="0"/>
              <a:t>Es la manera como el hombre obtiene los bienes materiales necesarios para su consumo productivo y personal, a los medios empleados y a las relaciones económicas que se establecen entre los hombres, independientemente de su conciencia y voluntad. </a:t>
            </a:r>
            <a:endParaRPr lang="es-ES_tradnl" sz="1800" dirty="0"/>
          </a:p>
          <a:p>
            <a:pPr algn="just"/>
            <a:endParaRPr lang="es-MX" sz="1800" dirty="0"/>
          </a:p>
        </p:txBody>
      </p:sp>
      <p:pic>
        <p:nvPicPr>
          <p:cNvPr id="4099" name="Picture 3" descr="C:\Program Files\Microsoft Office\MEDIA\CAGCAT10\j024069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6948" y="4017769"/>
            <a:ext cx="2592288" cy="199669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100" name="Picture 4" descr="C:\Program Files\Microsoft Office\MEDIA\CAGCAT10\j023331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5366" y="1052736"/>
            <a:ext cx="2470193" cy="173535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58576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187624" y="45153"/>
            <a:ext cx="7429499" cy="1478570"/>
          </a:xfrm>
        </p:spPr>
        <p:txBody>
          <a:bodyPr/>
          <a:lstStyle/>
          <a:p>
            <a:pPr>
              <a:defRPr/>
            </a:pPr>
            <a:r>
              <a:rPr lang="es-ES_tradnl" sz="2400" b="1" dirty="0">
                <a:solidFill>
                  <a:schemeClr val="accent6">
                    <a:lumMod val="75000"/>
                  </a:schemeClr>
                </a:solidFill>
              </a:rPr>
              <a:t>Modo de producción </a:t>
            </a:r>
            <a:r>
              <a:rPr lang="es-ES_tradnl" sz="1200" b="1" dirty="0">
                <a:solidFill>
                  <a:schemeClr val="accent6">
                    <a:lumMod val="75000"/>
                  </a:schemeClr>
                </a:solidFill>
              </a:rPr>
              <a:t>(continuación)</a:t>
            </a:r>
            <a:r>
              <a:rPr lang="es-ES_tradnl" sz="1200" b="1" dirty="0">
                <a:solidFill>
                  <a:schemeClr val="accent1">
                    <a:lumMod val="75000"/>
                  </a:schemeClr>
                </a:solidFill>
              </a:rPr>
              <a:t> </a:t>
            </a:r>
            <a:endParaRPr lang="es-ES_tradnl" dirty="0" smtClean="0">
              <a:solidFill>
                <a:schemeClr val="accent1">
                  <a:lumMod val="75000"/>
                </a:schemeClr>
              </a:solidFill>
            </a:endParaRPr>
          </a:p>
        </p:txBody>
      </p:sp>
      <p:sp>
        <p:nvSpPr>
          <p:cNvPr id="51203" name="Rectangle 3"/>
          <p:cNvSpPr>
            <a:spLocks noGrp="1" noChangeArrowheads="1"/>
          </p:cNvSpPr>
          <p:nvPr>
            <p:ph sz="half" idx="1"/>
          </p:nvPr>
        </p:nvSpPr>
        <p:spPr>
          <a:xfrm>
            <a:off x="1045624" y="1441797"/>
            <a:ext cx="2731362" cy="3589283"/>
          </a:xfrm>
        </p:spPr>
        <p:txBody>
          <a:bodyPr>
            <a:normAutofit/>
          </a:bodyPr>
          <a:lstStyle/>
          <a:p>
            <a:pPr algn="just"/>
            <a:r>
              <a:rPr lang="es-ES" dirty="0"/>
              <a:t>De acuerdo a Marx, las sociedades han pasado y pasarán por cinco modos de producción</a:t>
            </a:r>
            <a:r>
              <a:rPr lang="es-ES_tradnl" dirty="0"/>
              <a:t>:</a:t>
            </a:r>
          </a:p>
        </p:txBody>
      </p:sp>
      <p:sp>
        <p:nvSpPr>
          <p:cNvPr id="2" name="1 Marcador de contenido"/>
          <p:cNvSpPr>
            <a:spLocks noGrp="1"/>
          </p:cNvSpPr>
          <p:nvPr>
            <p:ph sz="half" idx="2"/>
          </p:nvPr>
        </p:nvSpPr>
        <p:spPr>
          <a:xfrm>
            <a:off x="4139951" y="1441797"/>
            <a:ext cx="4119919" cy="4010312"/>
          </a:xfrm>
        </p:spPr>
        <p:txBody>
          <a:bodyPr>
            <a:normAutofit/>
          </a:bodyPr>
          <a:lstStyle/>
          <a:p>
            <a:pPr lvl="1">
              <a:lnSpc>
                <a:spcPct val="150000"/>
              </a:lnSpc>
            </a:pPr>
            <a:r>
              <a:rPr lang="es-ES_tradnl" sz="2400" b="1" dirty="0"/>
              <a:t>Comunidad primitiva</a:t>
            </a:r>
          </a:p>
          <a:p>
            <a:pPr lvl="1">
              <a:lnSpc>
                <a:spcPct val="150000"/>
              </a:lnSpc>
            </a:pPr>
            <a:r>
              <a:rPr lang="es-ES_tradnl" sz="2400" b="1" dirty="0"/>
              <a:t>Esclavismo</a:t>
            </a:r>
          </a:p>
          <a:p>
            <a:pPr lvl="1">
              <a:lnSpc>
                <a:spcPct val="150000"/>
              </a:lnSpc>
            </a:pPr>
            <a:r>
              <a:rPr lang="es-ES_tradnl" sz="2400" b="1" dirty="0"/>
              <a:t>Feudalismo</a:t>
            </a:r>
          </a:p>
          <a:p>
            <a:pPr lvl="1">
              <a:lnSpc>
                <a:spcPct val="150000"/>
              </a:lnSpc>
            </a:pPr>
            <a:r>
              <a:rPr lang="es-ES_tradnl" sz="2400" b="1" dirty="0"/>
              <a:t>Capitalismo</a:t>
            </a:r>
          </a:p>
          <a:p>
            <a:pPr lvl="1">
              <a:lnSpc>
                <a:spcPct val="150000"/>
              </a:lnSpc>
            </a:pPr>
            <a:r>
              <a:rPr lang="es-ES_tradnl" sz="2400" b="1" dirty="0"/>
              <a:t>Socialismo - Comunismo</a:t>
            </a:r>
          </a:p>
          <a:p>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9584" y="4521026"/>
            <a:ext cx="2308781" cy="1135856"/>
          </a:xfrm>
          <a:prstGeom prst="ellipse">
            <a:avLst/>
          </a:prstGeom>
          <a:ln>
            <a:noFill/>
          </a:ln>
          <a:effectLst>
            <a:softEdge rad="112500"/>
          </a:effectLst>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8572" y="4842953"/>
            <a:ext cx="2206437" cy="1218311"/>
          </a:xfrm>
          <a:prstGeom prst="ellipse">
            <a:avLst/>
          </a:prstGeom>
          <a:ln>
            <a:noFill/>
          </a:ln>
          <a:effectLst>
            <a:softEdge rad="112500"/>
          </a:effec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0676" y="2140559"/>
            <a:ext cx="1880780" cy="1321594"/>
          </a:xfrm>
          <a:prstGeom prst="ellipse">
            <a:avLst/>
          </a:prstGeom>
          <a:ln>
            <a:noFill/>
          </a:ln>
          <a:effectLst>
            <a:softEdge rad="112500"/>
          </a:effec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38887" y="164164"/>
            <a:ext cx="2120984" cy="1321594"/>
          </a:xfrm>
          <a:prstGeom prst="ellipse">
            <a:avLst/>
          </a:prstGeom>
          <a:ln>
            <a:noFill/>
          </a:ln>
          <a:effectLst>
            <a:softEdge rad="112500"/>
          </a:effectLst>
        </p:spPr>
      </p:pic>
    </p:spTree>
    <p:extLst>
      <p:ext uri="{BB962C8B-B14F-4D97-AF65-F5344CB8AC3E}">
        <p14:creationId xmlns:p14="http://schemas.microsoft.com/office/powerpoint/2010/main" val="11895594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198959" y="260648"/>
            <a:ext cx="7429499" cy="1478570"/>
          </a:xfrm>
        </p:spPr>
        <p:txBody>
          <a:bodyPr>
            <a:normAutofit/>
          </a:bodyPr>
          <a:lstStyle/>
          <a:p>
            <a:pPr>
              <a:defRPr/>
            </a:pPr>
            <a:r>
              <a:rPr lang="es-ES_tradnl" sz="3000" b="1" dirty="0">
                <a:solidFill>
                  <a:schemeClr val="accent6">
                    <a:lumMod val="75000"/>
                  </a:schemeClr>
                </a:solidFill>
              </a:rPr>
              <a:t>Materialismo histórico</a:t>
            </a:r>
          </a:p>
        </p:txBody>
      </p:sp>
      <p:sp>
        <p:nvSpPr>
          <p:cNvPr id="52227" name="Rectangle 3"/>
          <p:cNvSpPr>
            <a:spLocks noGrp="1" noChangeArrowheads="1"/>
          </p:cNvSpPr>
          <p:nvPr>
            <p:ph sz="half" idx="1"/>
          </p:nvPr>
        </p:nvSpPr>
        <p:spPr>
          <a:xfrm>
            <a:off x="856060" y="1844825"/>
            <a:ext cx="3931964" cy="3543448"/>
          </a:xfrm>
        </p:spPr>
        <p:txBody>
          <a:bodyPr>
            <a:normAutofit/>
          </a:bodyPr>
          <a:lstStyle/>
          <a:p>
            <a:pPr marL="81000" algn="just">
              <a:spcBef>
                <a:spcPts val="0"/>
              </a:spcBef>
            </a:pPr>
            <a:r>
              <a:rPr lang="es-ES" sz="2000" dirty="0"/>
              <a:t>El materialismo histórico trata explicar por qué se produce, por ejemplo, el paso de la sociedad Comunista primitiva a la sociedad esclavista, de la esclavista a la feudal, de la feudal a la capitalista, de la capitalista a la socialista.</a:t>
            </a:r>
            <a:endParaRPr lang="es-ES_tradnl" sz="2000" dirty="0"/>
          </a:p>
        </p:txBody>
      </p:sp>
      <p:pic>
        <p:nvPicPr>
          <p:cNvPr id="2" name="1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08104" y="2636912"/>
            <a:ext cx="2790639" cy="2345198"/>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1909885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331640" y="476672"/>
            <a:ext cx="7429499" cy="1478570"/>
          </a:xfrm>
        </p:spPr>
        <p:txBody>
          <a:bodyPr/>
          <a:lstStyle/>
          <a:p>
            <a:r>
              <a:rPr lang="es-ES_tradnl" sz="2700" b="1" dirty="0">
                <a:solidFill>
                  <a:schemeClr val="accent6">
                    <a:lumMod val="75000"/>
                  </a:schemeClr>
                </a:solidFill>
              </a:rPr>
              <a:t>Materialismo histórico </a:t>
            </a:r>
            <a:r>
              <a:rPr lang="es-ES_tradnl" sz="1350" b="1" dirty="0">
                <a:solidFill>
                  <a:schemeClr val="accent6">
                    <a:lumMod val="75000"/>
                  </a:schemeClr>
                </a:solidFill>
              </a:rPr>
              <a:t>(continuación)</a:t>
            </a:r>
            <a:endParaRPr lang="es-MX" dirty="0">
              <a:solidFill>
                <a:schemeClr val="accent6">
                  <a:lumMod val="75000"/>
                </a:schemeClr>
              </a:solidFill>
            </a:endParaRPr>
          </a:p>
        </p:txBody>
      </p:sp>
      <p:sp>
        <p:nvSpPr>
          <p:cNvPr id="3" name="2 Marcador de contenido"/>
          <p:cNvSpPr>
            <a:spLocks noGrp="1"/>
          </p:cNvSpPr>
          <p:nvPr>
            <p:ph sz="half" idx="1"/>
          </p:nvPr>
        </p:nvSpPr>
        <p:spPr>
          <a:xfrm>
            <a:off x="1439652" y="2267410"/>
            <a:ext cx="2916324" cy="3537853"/>
          </a:xfrm>
        </p:spPr>
        <p:txBody>
          <a:bodyPr>
            <a:noAutofit/>
          </a:bodyPr>
          <a:lstStyle/>
          <a:p>
            <a:pPr algn="just"/>
            <a:r>
              <a:rPr lang="es-ES" sz="2000" dirty="0"/>
              <a:t>Sostiene que no hay ninguna sociedad eterna e inmutable, sino que en todas ellas hay fuerzas internas que tienden a destruirlas y, por lo tanto, permiten el surgimiento de una nueva sociedad. </a:t>
            </a:r>
            <a:endParaRPr lang="es-MX" sz="2000" dirty="0"/>
          </a:p>
        </p:txBody>
      </p:sp>
      <p:sp>
        <p:nvSpPr>
          <p:cNvPr id="6" name="5 Marcador de contenido"/>
          <p:cNvSpPr>
            <a:spLocks noGrp="1"/>
          </p:cNvSpPr>
          <p:nvPr>
            <p:ph sz="half" idx="2"/>
          </p:nvPr>
        </p:nvSpPr>
        <p:spPr>
          <a:xfrm>
            <a:off x="4512564" y="2267411"/>
            <a:ext cx="3947868" cy="3251532"/>
          </a:xfrm>
        </p:spPr>
        <p:txBody>
          <a:bodyPr>
            <a:normAutofit fontScale="85000" lnSpcReduction="20000"/>
          </a:bodyPr>
          <a:lstStyle/>
          <a:p>
            <a:pPr algn="just"/>
            <a:r>
              <a:rPr lang="es-ES" sz="2800" dirty="0"/>
              <a:t>Lo que caracteriza al sistema social no es, por consiguiente, el equilibrio y la estabilidad, sino el cambio y la transformación. </a:t>
            </a:r>
            <a:endParaRPr lang="es-ES_tradnl" sz="2800" dirty="0"/>
          </a:p>
          <a:p>
            <a:pPr marL="85725" indent="0">
              <a:buNone/>
            </a:pPr>
            <a:endParaRPr lang="es-MX" dirty="0"/>
          </a:p>
        </p:txBody>
      </p:sp>
    </p:spTree>
    <p:extLst>
      <p:ext uri="{BB962C8B-B14F-4D97-AF65-F5344CB8AC3E}">
        <p14:creationId xmlns:p14="http://schemas.microsoft.com/office/powerpoint/2010/main" val="17913777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accent6">
                    <a:lumMod val="75000"/>
                  </a:schemeClr>
                </a:solidFill>
              </a:rPr>
              <a:t>BIBLIOGRAFÍA</a:t>
            </a:r>
            <a:endParaRPr lang="es-MX" b="1" dirty="0">
              <a:solidFill>
                <a:schemeClr val="accent6">
                  <a:lumMod val="75000"/>
                </a:schemeClr>
              </a:solidFill>
            </a:endParaRPr>
          </a:p>
        </p:txBody>
      </p:sp>
      <p:sp>
        <p:nvSpPr>
          <p:cNvPr id="3" name="2 Marcador de contenido"/>
          <p:cNvSpPr>
            <a:spLocks noGrp="1"/>
          </p:cNvSpPr>
          <p:nvPr>
            <p:ph idx="1"/>
          </p:nvPr>
        </p:nvSpPr>
        <p:spPr/>
        <p:txBody>
          <a:bodyPr>
            <a:normAutofit fontScale="92500" lnSpcReduction="10000"/>
          </a:bodyPr>
          <a:lstStyle/>
          <a:p>
            <a:pPr marL="108000">
              <a:spcBef>
                <a:spcPts val="0"/>
              </a:spcBef>
            </a:pPr>
            <a:r>
              <a:rPr lang="es-MX" dirty="0" err="1" smtClean="0"/>
              <a:t>Azuara</a:t>
            </a:r>
            <a:r>
              <a:rPr lang="es-MX" dirty="0" smtClean="0"/>
              <a:t>, Leandro. (1992). </a:t>
            </a:r>
            <a:r>
              <a:rPr lang="es-MX" i="1" u="sng" dirty="0" smtClean="0"/>
              <a:t>Sociología</a:t>
            </a:r>
            <a:r>
              <a:rPr lang="es-MX" i="1" dirty="0" smtClean="0"/>
              <a:t>, </a:t>
            </a:r>
            <a:r>
              <a:rPr lang="es-MX" dirty="0" smtClean="0"/>
              <a:t>Porrúa, México</a:t>
            </a:r>
            <a:endParaRPr lang="es-MX" dirty="0"/>
          </a:p>
          <a:p>
            <a:pPr marL="108000">
              <a:spcBef>
                <a:spcPts val="0"/>
              </a:spcBef>
            </a:pPr>
            <a:r>
              <a:rPr lang="es-MX" dirty="0" err="1" smtClean="0"/>
              <a:t>Gelles</a:t>
            </a:r>
            <a:r>
              <a:rPr lang="es-MX" dirty="0" smtClean="0"/>
              <a:t>, Richard J. y Ann </a:t>
            </a:r>
            <a:r>
              <a:rPr lang="es-MX" dirty="0" err="1" smtClean="0"/>
              <a:t>Levine</a:t>
            </a:r>
            <a:r>
              <a:rPr lang="es-MX" dirty="0" smtClean="0"/>
              <a:t> (2000)</a:t>
            </a:r>
            <a:r>
              <a:rPr lang="es-MX" dirty="0"/>
              <a:t>.</a:t>
            </a:r>
            <a:r>
              <a:rPr lang="es-MX" i="1" u="sng" dirty="0" smtClean="0"/>
              <a:t>Sociología</a:t>
            </a:r>
            <a:r>
              <a:rPr lang="es-MX" dirty="0" smtClean="0"/>
              <a:t>, McGraw Hill, México</a:t>
            </a:r>
            <a:endParaRPr lang="es-MX" dirty="0"/>
          </a:p>
          <a:p>
            <a:pPr marL="108000">
              <a:spcBef>
                <a:spcPts val="0"/>
              </a:spcBef>
            </a:pPr>
            <a:r>
              <a:rPr lang="es-MX" dirty="0"/>
              <a:t>González Franco, Olga	</a:t>
            </a:r>
            <a:r>
              <a:rPr lang="es-MX" dirty="0" smtClean="0"/>
              <a:t> (1990). </a:t>
            </a:r>
            <a:r>
              <a:rPr lang="es-MX" i="1" u="sng" dirty="0" smtClean="0"/>
              <a:t>Sociología: Módulo, </a:t>
            </a:r>
            <a:r>
              <a:rPr lang="es-MX" dirty="0" smtClean="0"/>
              <a:t>Trillas</a:t>
            </a:r>
            <a:r>
              <a:rPr lang="es-MX" dirty="0"/>
              <a:t>	</a:t>
            </a:r>
            <a:r>
              <a:rPr lang="es-MX" dirty="0" smtClean="0"/>
              <a:t>, México</a:t>
            </a:r>
            <a:endParaRPr lang="es-MX" dirty="0"/>
          </a:p>
          <a:p>
            <a:pPr marL="108000">
              <a:spcBef>
                <a:spcPts val="0"/>
              </a:spcBef>
            </a:pPr>
            <a:r>
              <a:rPr lang="es-MX" dirty="0"/>
              <a:t>Ontiveros, Teresa	</a:t>
            </a:r>
            <a:r>
              <a:rPr lang="es-MX" dirty="0" smtClean="0"/>
              <a:t>1(1999). </a:t>
            </a:r>
            <a:r>
              <a:rPr lang="es-MX" i="1" u="sng" dirty="0" smtClean="0"/>
              <a:t>Sociología 1</a:t>
            </a:r>
            <a:r>
              <a:rPr lang="es-MX" dirty="0" smtClean="0"/>
              <a:t>, Quinto sol, México</a:t>
            </a:r>
            <a:endParaRPr lang="es-MX" dirty="0"/>
          </a:p>
          <a:p>
            <a:pPr marL="108000">
              <a:spcBef>
                <a:spcPts val="0"/>
              </a:spcBef>
            </a:pPr>
            <a:r>
              <a:rPr lang="es-MX" dirty="0"/>
              <a:t>Pérez Cruz, </a:t>
            </a:r>
            <a:r>
              <a:rPr lang="es-MX" dirty="0" smtClean="0"/>
              <a:t>Luis (2003). </a:t>
            </a:r>
            <a:r>
              <a:rPr lang="es-MX" i="1" u="sng" dirty="0" smtClean="0"/>
              <a:t>Sociología</a:t>
            </a:r>
            <a:r>
              <a:rPr lang="es-MX" dirty="0" smtClean="0"/>
              <a:t>, Publicaciones cultural, México</a:t>
            </a:r>
            <a:endParaRPr lang="es-MX" dirty="0"/>
          </a:p>
          <a:p>
            <a:pPr marL="0" indent="0">
              <a:spcBef>
                <a:spcPts val="0"/>
              </a:spcBef>
              <a:buNone/>
            </a:pPr>
            <a:endParaRPr lang="es-MX" dirty="0" smtClean="0"/>
          </a:p>
        </p:txBody>
      </p:sp>
    </p:spTree>
    <p:extLst>
      <p:ext uri="{BB962C8B-B14F-4D97-AF65-F5344CB8AC3E}">
        <p14:creationId xmlns:p14="http://schemas.microsoft.com/office/powerpoint/2010/main" val="3781195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736600" y="2636912"/>
            <a:ext cx="7696200" cy="1858888"/>
          </a:xfrm>
        </p:spPr>
        <p:txBody>
          <a:bodyPr>
            <a:noAutofit/>
          </a:bodyPr>
          <a:lstStyle/>
          <a:p>
            <a:pPr fontAlgn="auto">
              <a:spcAft>
                <a:spcPts val="0"/>
              </a:spcAft>
              <a:defRPr/>
            </a:pPr>
            <a:r>
              <a:rPr lang="es-MX" sz="5400" b="1" dirty="0" smtClean="0">
                <a:solidFill>
                  <a:schemeClr val="accent6">
                    <a:lumMod val="75000"/>
                  </a:schemeClr>
                </a:solidFill>
              </a:rPr>
              <a:t>TEMA </a:t>
            </a:r>
            <a:r>
              <a:rPr lang="es-MX" sz="5400" b="1" dirty="0">
                <a:solidFill>
                  <a:schemeClr val="accent6">
                    <a:lumMod val="75000"/>
                  </a:schemeClr>
                </a:solidFill>
              </a:rPr>
              <a:t>3</a:t>
            </a:r>
            <a:r>
              <a:rPr lang="es-MX" sz="5400" b="1" dirty="0" smtClean="0">
                <a:solidFill>
                  <a:schemeClr val="accent6">
                    <a:lumMod val="75000"/>
                  </a:schemeClr>
                </a:solidFill>
              </a:rPr>
              <a:t>.1. </a:t>
            </a:r>
            <a:r>
              <a:rPr lang="es-MX" sz="5400" b="1" dirty="0" smtClean="0">
                <a:solidFill>
                  <a:schemeClr val="accent6">
                    <a:lumMod val="75000"/>
                  </a:schemeClr>
                </a:solidFill>
              </a:rPr>
              <a:t>POSITIVISMO </a:t>
            </a:r>
            <a:r>
              <a:rPr lang="es-MX" sz="5400" b="1" cap="none" dirty="0" smtClean="0">
                <a:solidFill>
                  <a:schemeClr val="accent6">
                    <a:lumMod val="75000"/>
                  </a:schemeClr>
                </a:solidFill>
              </a:rPr>
              <a:t>(Augusto </a:t>
            </a:r>
            <a:r>
              <a:rPr lang="es-MX" sz="5400" b="1" cap="none" dirty="0">
                <a:solidFill>
                  <a:schemeClr val="accent6">
                    <a:lumMod val="75000"/>
                  </a:schemeClr>
                </a:solidFill>
              </a:rPr>
              <a:t>C</a:t>
            </a:r>
            <a:r>
              <a:rPr lang="es-MX" sz="5400" b="1" cap="none" dirty="0" smtClean="0">
                <a:solidFill>
                  <a:schemeClr val="accent6">
                    <a:lumMod val="75000"/>
                  </a:schemeClr>
                </a:solidFill>
              </a:rPr>
              <a:t>omte)</a:t>
            </a:r>
            <a:endParaRPr lang="es-MX" sz="5400" b="1" cap="none" dirty="0">
              <a:solidFill>
                <a:schemeClr val="accent6">
                  <a:lumMod val="75000"/>
                </a:schemeClr>
              </a:solidFill>
            </a:endParaRPr>
          </a:p>
        </p:txBody>
      </p:sp>
      <p:sp>
        <p:nvSpPr>
          <p:cNvPr id="6" name="5 Marcador de texto"/>
          <p:cNvSpPr>
            <a:spLocks noGrp="1"/>
          </p:cNvSpPr>
          <p:nvPr>
            <p:ph type="body" idx="1"/>
          </p:nvPr>
        </p:nvSpPr>
        <p:spPr>
          <a:xfrm>
            <a:off x="736600" y="4606925"/>
            <a:ext cx="7696200" cy="982315"/>
          </a:xfrm>
        </p:spPr>
        <p:txBody>
          <a:bodyPr rtlCol="0">
            <a:noAutofit/>
          </a:bodyPr>
          <a:lstStyle/>
          <a:p>
            <a:pPr fontAlgn="auto">
              <a:spcAft>
                <a:spcPts val="0"/>
              </a:spcAft>
              <a:buFont typeface="Arial" pitchFamily="34" charset="0"/>
              <a:buNone/>
              <a:defRPr/>
            </a:pPr>
            <a:r>
              <a:rPr lang="es-MX" sz="2400" dirty="0" smtClean="0">
                <a:solidFill>
                  <a:schemeClr val="tx1"/>
                </a:solidFill>
              </a:rPr>
              <a:t>PROPÓSITO DEL TEMA: Describe las principales categorías del positivismo. </a:t>
            </a:r>
            <a:endParaRPr lang="es-MX" sz="2400" dirty="0">
              <a:solidFill>
                <a:schemeClr val="tx1"/>
              </a:solidFill>
            </a:endParaRPr>
          </a:p>
        </p:txBody>
      </p:sp>
    </p:spTree>
    <p:extLst>
      <p:ext uri="{BB962C8B-B14F-4D97-AF65-F5344CB8AC3E}">
        <p14:creationId xmlns:p14="http://schemas.microsoft.com/office/powerpoint/2010/main" val="3638805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osición de imagen"/>
          <p:cNvSpPr>
            <a:spLocks noGrp="1"/>
          </p:cNvSpPr>
          <p:nvPr>
            <p:ph type="pic" idx="1"/>
          </p:nvPr>
        </p:nvSpPr>
        <p:spPr>
          <a:xfrm>
            <a:off x="5004048" y="1700808"/>
            <a:ext cx="3105393" cy="3635794"/>
          </a:xfrm>
          <a:prstGeom prst="rect">
            <a:avLst/>
          </a:prstGeom>
          <a:blipFill>
            <a:blip r:embed="rId2">
              <a:extLst>
                <a:ext uri="{28A0092B-C50C-407E-A947-70E740481C1C}">
                  <a14:useLocalDpi xmlns:a14="http://schemas.microsoft.com/office/drawing/2010/main" val="0"/>
                </a:ext>
              </a:extLst>
            </a:blip>
            <a:srcRect/>
            <a:stretch>
              <a:fillRect l="-3000" r="-3000"/>
            </a:stretch>
          </a:blipFill>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sp>
        <p:nvSpPr>
          <p:cNvPr id="4" name="3 Marcador de texto"/>
          <p:cNvSpPr>
            <a:spLocks noGrp="1"/>
          </p:cNvSpPr>
          <p:nvPr>
            <p:ph type="body" sz="half" idx="2"/>
          </p:nvPr>
        </p:nvSpPr>
        <p:spPr>
          <a:xfrm>
            <a:off x="899592" y="1556792"/>
            <a:ext cx="3753964" cy="3541714"/>
          </a:xfrm>
        </p:spPr>
        <p:txBody>
          <a:bodyPr>
            <a:normAutofit/>
          </a:bodyPr>
          <a:lstStyle/>
          <a:p>
            <a:endParaRPr lang="es-MX" sz="1800" dirty="0" smtClean="0"/>
          </a:p>
          <a:p>
            <a:endParaRPr lang="es-MX" sz="1800" dirty="0"/>
          </a:p>
          <a:p>
            <a:endParaRPr lang="es-MX" sz="1800" dirty="0" smtClean="0"/>
          </a:p>
          <a:p>
            <a:r>
              <a:rPr lang="es-MX" sz="3600" b="1" dirty="0" smtClean="0"/>
              <a:t>Augusto </a:t>
            </a:r>
            <a:r>
              <a:rPr lang="es-MX" sz="3600" b="1" dirty="0" smtClean="0"/>
              <a:t>Comte</a:t>
            </a:r>
            <a:endParaRPr lang="es-MX" sz="3600" b="1" dirty="0"/>
          </a:p>
        </p:txBody>
      </p:sp>
    </p:spTree>
    <p:extLst>
      <p:ext uri="{BB962C8B-B14F-4D97-AF65-F5344CB8AC3E}">
        <p14:creationId xmlns:p14="http://schemas.microsoft.com/office/powerpoint/2010/main" val="3265530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187624" y="116632"/>
            <a:ext cx="7499176" cy="1143000"/>
          </a:xfrm>
        </p:spPr>
        <p:txBody>
          <a:bodyPr/>
          <a:lstStyle/>
          <a:p>
            <a:pPr fontAlgn="auto">
              <a:spcAft>
                <a:spcPts val="0"/>
              </a:spcAft>
              <a:defRPr/>
            </a:pPr>
            <a:r>
              <a:rPr lang="es-ES_tradnl" b="1" dirty="0" smtClean="0">
                <a:solidFill>
                  <a:schemeClr val="accent1">
                    <a:lumMod val="75000"/>
                  </a:schemeClr>
                </a:solidFill>
              </a:rPr>
              <a:t>POSITIVISMO</a:t>
            </a:r>
            <a:endParaRPr lang="es-ES_tradnl" b="1" dirty="0" smtClean="0">
              <a:solidFill>
                <a:schemeClr val="accent1">
                  <a:lumMod val="75000"/>
                </a:schemeClr>
              </a:solidFill>
            </a:endParaRPr>
          </a:p>
        </p:txBody>
      </p:sp>
      <p:graphicFrame>
        <p:nvGraphicFramePr>
          <p:cNvPr id="2" name="1 Diagrama"/>
          <p:cNvGraphicFramePr/>
          <p:nvPr>
            <p:extLst>
              <p:ext uri="{D42A27DB-BD31-4B8C-83A1-F6EECF244321}">
                <p14:modId xmlns:p14="http://schemas.microsoft.com/office/powerpoint/2010/main" val="507390834"/>
              </p:ext>
            </p:extLst>
          </p:nvPr>
        </p:nvGraphicFramePr>
        <p:xfrm>
          <a:off x="477078" y="836712"/>
          <a:ext cx="8229600" cy="56746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0919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99592" y="548680"/>
            <a:ext cx="7024744" cy="1143000"/>
          </a:xfrm>
        </p:spPr>
        <p:txBody>
          <a:bodyPr/>
          <a:lstStyle/>
          <a:p>
            <a:pPr fontAlgn="auto">
              <a:spcAft>
                <a:spcPts val="0"/>
              </a:spcAft>
              <a:defRPr/>
            </a:pPr>
            <a:r>
              <a:rPr lang="es-MX" b="1" dirty="0" smtClean="0">
                <a:solidFill>
                  <a:schemeClr val="accent6">
                    <a:lumMod val="75000"/>
                  </a:schemeClr>
                </a:solidFill>
              </a:rPr>
              <a:t>POSITIVISMO</a:t>
            </a:r>
            <a:endParaRPr lang="es-ES" b="1" dirty="0" smtClean="0">
              <a:solidFill>
                <a:schemeClr val="accent6">
                  <a:lumMod val="75000"/>
                </a:schemeClr>
              </a:solidFill>
            </a:endParaRPr>
          </a:p>
        </p:txBody>
      </p:sp>
      <p:sp>
        <p:nvSpPr>
          <p:cNvPr id="3" name="2 Marcador de texto"/>
          <p:cNvSpPr>
            <a:spLocks noGrp="1"/>
          </p:cNvSpPr>
          <p:nvPr>
            <p:ph type="body" sz="half" idx="4294967295"/>
          </p:nvPr>
        </p:nvSpPr>
        <p:spPr>
          <a:xfrm>
            <a:off x="1115616" y="1691680"/>
            <a:ext cx="7131050" cy="4344987"/>
          </a:xfrm>
        </p:spPr>
        <p:txBody>
          <a:bodyPr>
            <a:normAutofit fontScale="92500" lnSpcReduction="10000"/>
          </a:bodyPr>
          <a:lstStyle/>
          <a:p>
            <a:pPr marL="68580" indent="0" algn="just">
              <a:buClr>
                <a:schemeClr val="accent6">
                  <a:lumMod val="75000"/>
                </a:schemeClr>
              </a:buClr>
              <a:buNone/>
            </a:pPr>
            <a:endParaRPr lang="es-ES" sz="3200" dirty="0" smtClean="0"/>
          </a:p>
          <a:p>
            <a:pPr algn="just">
              <a:buClr>
                <a:schemeClr val="accent6">
                  <a:lumMod val="75000"/>
                </a:schemeClr>
              </a:buClr>
            </a:pPr>
            <a:r>
              <a:rPr lang="es-ES" sz="3600" dirty="0" smtClean="0"/>
              <a:t>Doctrina </a:t>
            </a:r>
            <a:r>
              <a:rPr lang="es-ES" sz="3600" dirty="0"/>
              <a:t>filosófica que vino a revolucionar la actitud especulativa de su época y se caracteriza básicamente en sostener </a:t>
            </a:r>
            <a:r>
              <a:rPr lang="es-ES" sz="3600" b="1" dirty="0" smtClean="0"/>
              <a:t>DOS PRINCIPIOS</a:t>
            </a:r>
            <a:r>
              <a:rPr lang="es-ES" sz="3600" dirty="0" smtClean="0"/>
              <a:t> esenciales </a:t>
            </a:r>
            <a:r>
              <a:rPr lang="es-ES" sz="3600" dirty="0"/>
              <a:t>para adquirir y fundamentar el </a:t>
            </a:r>
            <a:r>
              <a:rPr lang="es-ES" sz="3600" dirty="0" smtClean="0"/>
              <a:t>conocimiento</a:t>
            </a:r>
            <a:endParaRPr lang="es-ES" sz="3600" dirty="0"/>
          </a:p>
          <a:p>
            <a:endParaRPr lang="es-MX" dirty="0"/>
          </a:p>
        </p:txBody>
      </p:sp>
    </p:spTree>
    <p:extLst>
      <p:ext uri="{BB962C8B-B14F-4D97-AF65-F5344CB8AC3E}">
        <p14:creationId xmlns:p14="http://schemas.microsoft.com/office/powerpoint/2010/main" val="711431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608" y="548680"/>
            <a:ext cx="7024744" cy="1143000"/>
          </a:xfrm>
        </p:spPr>
        <p:txBody>
          <a:bodyPr>
            <a:normAutofit/>
          </a:bodyPr>
          <a:lstStyle/>
          <a:p>
            <a:r>
              <a:rPr lang="es-MX" b="1" dirty="0" smtClean="0">
                <a:solidFill>
                  <a:schemeClr val="accent6">
                    <a:lumMod val="75000"/>
                  </a:schemeClr>
                </a:solidFill>
              </a:rPr>
              <a:t>POSITIVISMO: Principios</a:t>
            </a:r>
            <a:endParaRPr lang="es-MX" sz="1800" b="1" dirty="0">
              <a:solidFill>
                <a:schemeClr val="accent6">
                  <a:lumMod val="75000"/>
                </a:schemeClr>
              </a:solidFill>
            </a:endParaRPr>
          </a:p>
        </p:txBody>
      </p:sp>
      <p:sp>
        <p:nvSpPr>
          <p:cNvPr id="4" name="3 Marcador de contenido"/>
          <p:cNvSpPr>
            <a:spLocks noGrp="1"/>
          </p:cNvSpPr>
          <p:nvPr>
            <p:ph sz="half" idx="1"/>
          </p:nvPr>
        </p:nvSpPr>
        <p:spPr>
          <a:xfrm>
            <a:off x="719572" y="1691680"/>
            <a:ext cx="4680520" cy="4537680"/>
          </a:xfrm>
        </p:spPr>
        <p:txBody>
          <a:bodyPr>
            <a:normAutofit/>
          </a:bodyPr>
          <a:lstStyle/>
          <a:p>
            <a:pPr algn="just">
              <a:buClr>
                <a:schemeClr val="accent6">
                  <a:lumMod val="75000"/>
                </a:schemeClr>
              </a:buClr>
            </a:pPr>
            <a:r>
              <a:rPr lang="es-ES" sz="2400" b="1" dirty="0" smtClean="0"/>
              <a:t>PRIMERO: </a:t>
            </a:r>
            <a:r>
              <a:rPr lang="es-ES" sz="2400" dirty="0" smtClean="0"/>
              <a:t> </a:t>
            </a:r>
            <a:r>
              <a:rPr lang="es-ES" sz="2400" dirty="0"/>
              <a:t>C</a:t>
            </a:r>
            <a:r>
              <a:rPr lang="es-ES" sz="2400" dirty="0" smtClean="0"/>
              <a:t>onsiste </a:t>
            </a:r>
            <a:r>
              <a:rPr lang="es-ES" sz="2400" dirty="0"/>
              <a:t>en basar todo conocimiento en datos que nos proporciona la experiencia, es decir, en la información que se recaba a través de los sentidos, rechazando radicalmente toda noción que no provenga directamente de la experiencia y que no sea susceptible de comprobación</a:t>
            </a:r>
            <a:r>
              <a:rPr lang="es-ES" sz="2400" dirty="0" smtClean="0"/>
              <a:t>.</a:t>
            </a:r>
            <a:endParaRPr lang="es-ES" sz="2400" dirty="0"/>
          </a:p>
        </p:txBody>
      </p:sp>
      <p:pic>
        <p:nvPicPr>
          <p:cNvPr id="6" name="5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512329">
            <a:off x="5477306" y="1704220"/>
            <a:ext cx="3232469" cy="3706231"/>
          </a:xfrm>
          <a:prstGeom prst="ellipse">
            <a:avLst/>
          </a:prstGeom>
          <a:ln>
            <a:noFill/>
          </a:ln>
          <a:effectLst>
            <a:softEdge rad="112500"/>
          </a:effectLst>
        </p:spPr>
      </p:pic>
    </p:spTree>
    <p:extLst>
      <p:ext uri="{BB962C8B-B14F-4D97-AF65-F5344CB8AC3E}">
        <p14:creationId xmlns:p14="http://schemas.microsoft.com/office/powerpoint/2010/main" val="4740788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TM04033919[[fn=Circuito]]</Template>
  <TotalTime>731</TotalTime>
  <Words>1800</Words>
  <Application>Microsoft Office PowerPoint</Application>
  <PresentationFormat>Presentación en pantalla (4:3)</PresentationFormat>
  <Paragraphs>161</Paragraphs>
  <Slides>45</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45</vt:i4>
      </vt:variant>
    </vt:vector>
  </HeadingPairs>
  <TitlesOfParts>
    <vt:vector size="52" baseType="lpstr">
      <vt:lpstr>Arial</vt:lpstr>
      <vt:lpstr>Calibri</vt:lpstr>
      <vt:lpstr>Courier New</vt:lpstr>
      <vt:lpstr>Trebuchet MS</vt:lpstr>
      <vt:lpstr>Tw Cen MT</vt:lpstr>
      <vt:lpstr>Wingdings</vt:lpstr>
      <vt:lpstr>Circuito</vt:lpstr>
      <vt:lpstr>UNIVERSIDAD AUTÓNOMA DEL ESTADO DE MÉXICO PLANTEL TEXCOCO DE LA ESCUELA PREPARATORIA </vt:lpstr>
      <vt:lpstr>PROPÓSITO DEL MÓDULO</vt:lpstr>
      <vt:lpstr>Presentación de PowerPoint</vt:lpstr>
      <vt:lpstr>Presentación de PowerPoint</vt:lpstr>
      <vt:lpstr>TEMA 3.1. POSITIVISMO (Augusto Comte)</vt:lpstr>
      <vt:lpstr>Presentación de PowerPoint</vt:lpstr>
      <vt:lpstr>POSITIVISMO</vt:lpstr>
      <vt:lpstr>POSITIVISMO</vt:lpstr>
      <vt:lpstr>POSITIVISMO: Principios</vt:lpstr>
      <vt:lpstr>POSITIVISMO: Principios</vt:lpstr>
      <vt:lpstr>LEY DE LOS TRES ESTADOS</vt:lpstr>
      <vt:lpstr>Teológico o ficticio</vt:lpstr>
      <vt:lpstr>Metafísico o Abstracto</vt:lpstr>
      <vt:lpstr>Científico o Positivo </vt:lpstr>
      <vt:lpstr>CLASIFICACIÓN DE LAS CIENCIAS</vt:lpstr>
      <vt:lpstr>DIVISIÓN DE LA SOCIOLOGÍA: ESTÁTICA Y DINÁMICA</vt:lpstr>
      <vt:lpstr>Presentación de PowerPoint</vt:lpstr>
      <vt:lpstr>TEMA 3.2. FUNCIONAL-ESTRUCTURALISTA  (EMILIO DURKHEIM y Talcott Parsons)</vt:lpstr>
      <vt:lpstr>Emile Durkheim y Talcott Parsons </vt:lpstr>
      <vt:lpstr>FUNCIONALISMO-ESTRUCTURALISMO</vt:lpstr>
      <vt:lpstr>REGLAS DEL MÉTODO SOCIOLÓGICO</vt:lpstr>
      <vt:lpstr>HECHOS E INSTITUCIONES SOCIALES</vt:lpstr>
      <vt:lpstr>HECHOS E INSTITUCIONES SOCIALES</vt:lpstr>
      <vt:lpstr>SOLIDARIDAD SOCIAL</vt:lpstr>
      <vt:lpstr>Solidaridad mecánica</vt:lpstr>
      <vt:lpstr>Solidaridad mecánica</vt:lpstr>
      <vt:lpstr>Solidaridad orgánica</vt:lpstr>
      <vt:lpstr>Solidaridad orgánica</vt:lpstr>
      <vt:lpstr>Estructural - funcionalismo</vt:lpstr>
      <vt:lpstr>Presentación de PowerPoint</vt:lpstr>
      <vt:lpstr>Presentación de PowerPoint</vt:lpstr>
      <vt:lpstr>Presentación de PowerPoint</vt:lpstr>
      <vt:lpstr>Presentación de PowerPoint</vt:lpstr>
      <vt:lpstr>TEMA 3.3. CONFLICTO SOCIAL  (Karl Marx)</vt:lpstr>
      <vt:lpstr>Presentación de PowerPoint</vt:lpstr>
      <vt:lpstr>Presentación de PowerPoint</vt:lpstr>
      <vt:lpstr>Materialismo dialéctico</vt:lpstr>
      <vt:lpstr>Materialismo dialéctico (continuación)</vt:lpstr>
      <vt:lpstr>Formación económico social</vt:lpstr>
      <vt:lpstr>Formación económico social (continuación)</vt:lpstr>
      <vt:lpstr>Modo de producción</vt:lpstr>
      <vt:lpstr>Modo de producción (continuación) </vt:lpstr>
      <vt:lpstr>Materialismo histórico</vt:lpstr>
      <vt:lpstr>Materialismo histórico (continuación)</vt:lpstr>
      <vt:lpstr>BIBLIOGRAFÍA</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I. LA SOCIOLOGÍA COMO CIENCIA.</dc:title>
  <dc:creator>Académica</dc:creator>
  <cp:lastModifiedBy>USUARIO</cp:lastModifiedBy>
  <cp:revision>78</cp:revision>
  <dcterms:created xsi:type="dcterms:W3CDTF">2016-01-13T21:14:21Z</dcterms:created>
  <dcterms:modified xsi:type="dcterms:W3CDTF">2018-09-26T17:36:21Z</dcterms:modified>
</cp:coreProperties>
</file>