
<file path=[Content_Types].xml><?xml version="1.0" encoding="utf-8"?>
<Types xmlns="http://schemas.openxmlformats.org/package/2006/content-types">
  <Default Extension="png" ContentType="image/png"/>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256" r:id="rId2"/>
    <p:sldId id="280" r:id="rId3"/>
    <p:sldId id="263" r:id="rId4"/>
    <p:sldId id="281" r:id="rId5"/>
    <p:sldId id="282" r:id="rId6"/>
    <p:sldId id="283" r:id="rId7"/>
    <p:sldId id="267" r:id="rId8"/>
    <p:sldId id="257" r:id="rId9"/>
    <p:sldId id="265" r:id="rId10"/>
    <p:sldId id="268" r:id="rId11"/>
    <p:sldId id="273" r:id="rId12"/>
    <p:sldId id="274" r:id="rId13"/>
    <p:sldId id="275" r:id="rId14"/>
    <p:sldId id="276" r:id="rId15"/>
    <p:sldId id="269" r:id="rId16"/>
    <p:sldId id="270" r:id="rId17"/>
    <p:sldId id="271" r:id="rId18"/>
    <p:sldId id="278" r:id="rId19"/>
    <p:sldId id="277" r:id="rId20"/>
    <p:sldId id="279" r:id="rId21"/>
    <p:sldId id="266" r:id="rId22"/>
    <p:sldId id="258" r:id="rId23"/>
    <p:sldId id="259" r:id="rId24"/>
    <p:sldId id="260" r:id="rId25"/>
    <p:sldId id="261" r:id="rId26"/>
    <p:sldId id="262" r:id="rId27"/>
    <p:sldId id="294" r:id="rId28"/>
    <p:sldId id="272" r:id="rId29"/>
    <p:sldId id="264" r:id="rId30"/>
    <p:sldId id="292" r:id="rId31"/>
    <p:sldId id="293" r:id="rId32"/>
    <p:sldId id="295" r:id="rId33"/>
    <p:sldId id="30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6" autoAdjust="0"/>
    <p:restoredTop sz="94660"/>
  </p:normalViewPr>
  <p:slideViewPr>
    <p:cSldViewPr snapToGrid="0">
      <p:cViewPr varScale="1">
        <p:scale>
          <a:sx n="84" d="100"/>
          <a:sy n="84" d="100"/>
        </p:scale>
        <p:origin x="86" y="8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D8B45-9D73-40D6-954A-4289B60CEE71}" type="doc">
      <dgm:prSet loTypeId="urn:microsoft.com/office/officeart/2005/8/layout/radial1" loCatId="relationship" qsTypeId="urn:microsoft.com/office/officeart/2005/8/quickstyle/simple1" qsCatId="simple" csTypeId="urn:microsoft.com/office/officeart/2005/8/colors/colorful1#4" csCatId="colorful" phldr="1"/>
      <dgm:spPr/>
      <dgm:t>
        <a:bodyPr/>
        <a:lstStyle/>
        <a:p>
          <a:endParaRPr lang="es-MX"/>
        </a:p>
      </dgm:t>
    </dgm:pt>
    <dgm:pt modelId="{691E8705-72D8-45AF-8355-7AD375D43592}">
      <dgm:prSet phldrT="[Texto]"/>
      <dgm:spPr/>
      <dgm:t>
        <a:bodyPr/>
        <a:lstStyle/>
        <a:p>
          <a:r>
            <a:rPr lang="es-MX" dirty="0"/>
            <a:t>Psi</a:t>
          </a:r>
        </a:p>
      </dgm:t>
    </dgm:pt>
    <dgm:pt modelId="{AB491EDB-3AA2-40E3-86E0-A490EEEF97FE}" type="parTrans" cxnId="{EC09F507-A2D4-4340-B67F-F331D73D3D75}">
      <dgm:prSet/>
      <dgm:spPr/>
      <dgm:t>
        <a:bodyPr/>
        <a:lstStyle/>
        <a:p>
          <a:endParaRPr lang="es-MX"/>
        </a:p>
      </dgm:t>
    </dgm:pt>
    <dgm:pt modelId="{843F8E9E-1890-41F9-9134-8E30F734A054}" type="sibTrans" cxnId="{EC09F507-A2D4-4340-B67F-F331D73D3D75}">
      <dgm:prSet/>
      <dgm:spPr/>
      <dgm:t>
        <a:bodyPr/>
        <a:lstStyle/>
        <a:p>
          <a:endParaRPr lang="es-MX"/>
        </a:p>
      </dgm:t>
    </dgm:pt>
    <dgm:pt modelId="{503C95D5-0F6F-4A36-96A9-1856D56792B0}">
      <dgm:prSet phldrT="[Texto]"/>
      <dgm:spPr/>
      <dgm:t>
        <a:bodyPr/>
        <a:lstStyle/>
        <a:p>
          <a:r>
            <a:rPr lang="es-MX" dirty="0"/>
            <a:t>Experimental</a:t>
          </a:r>
        </a:p>
      </dgm:t>
    </dgm:pt>
    <dgm:pt modelId="{92D84A9E-44FD-4993-9298-A4CED7D40E72}" type="parTrans" cxnId="{BE300260-659B-407D-B01E-9B6B1E91CEDB}">
      <dgm:prSet/>
      <dgm:spPr/>
      <dgm:t>
        <a:bodyPr/>
        <a:lstStyle/>
        <a:p>
          <a:endParaRPr lang="es-MX"/>
        </a:p>
      </dgm:t>
    </dgm:pt>
    <dgm:pt modelId="{C04EC35E-1EE1-47F1-A890-8AFED2695A7C}" type="sibTrans" cxnId="{BE300260-659B-407D-B01E-9B6B1E91CEDB}">
      <dgm:prSet/>
      <dgm:spPr/>
      <dgm:t>
        <a:bodyPr/>
        <a:lstStyle/>
        <a:p>
          <a:endParaRPr lang="es-MX"/>
        </a:p>
      </dgm:t>
    </dgm:pt>
    <dgm:pt modelId="{70B875E2-BBD8-4F62-AEE6-78EA5D63F81E}">
      <dgm:prSet phldrT="[Texto]"/>
      <dgm:spPr/>
      <dgm:t>
        <a:bodyPr/>
        <a:lstStyle/>
        <a:p>
          <a:r>
            <a:rPr lang="es-MX" dirty="0"/>
            <a:t>Interdisciplinaria</a:t>
          </a:r>
        </a:p>
      </dgm:t>
    </dgm:pt>
    <dgm:pt modelId="{3FCE74E5-ABC4-4B22-AAD8-94246A845E5B}" type="parTrans" cxnId="{DE50162D-5774-4EEA-A596-0656CDBC84D9}">
      <dgm:prSet/>
      <dgm:spPr/>
      <dgm:t>
        <a:bodyPr/>
        <a:lstStyle/>
        <a:p>
          <a:endParaRPr lang="es-MX"/>
        </a:p>
      </dgm:t>
    </dgm:pt>
    <dgm:pt modelId="{FED1A4F5-20CD-4499-8506-6EAC307361E5}" type="sibTrans" cxnId="{DE50162D-5774-4EEA-A596-0656CDBC84D9}">
      <dgm:prSet/>
      <dgm:spPr/>
      <dgm:t>
        <a:bodyPr/>
        <a:lstStyle/>
        <a:p>
          <a:endParaRPr lang="es-MX"/>
        </a:p>
      </dgm:t>
    </dgm:pt>
    <dgm:pt modelId="{ED4C1C57-802F-48F5-9C06-EC9752D0D573}">
      <dgm:prSet phldrT="[Texto]"/>
      <dgm:spPr/>
      <dgm:t>
        <a:bodyPr/>
        <a:lstStyle/>
        <a:p>
          <a:r>
            <a:rPr lang="es-MX" dirty="0"/>
            <a:t>Multinivel</a:t>
          </a:r>
        </a:p>
      </dgm:t>
    </dgm:pt>
    <dgm:pt modelId="{F10E1BA4-45AA-402B-84F6-254D2D11AA3D}" type="parTrans" cxnId="{E5D9220E-5DC3-4BE9-83A9-EEBD034E3709}">
      <dgm:prSet/>
      <dgm:spPr/>
      <dgm:t>
        <a:bodyPr/>
        <a:lstStyle/>
        <a:p>
          <a:endParaRPr lang="es-MX"/>
        </a:p>
      </dgm:t>
    </dgm:pt>
    <dgm:pt modelId="{A9A08067-0DA6-4ABD-A01A-8FEF2EF142EC}" type="sibTrans" cxnId="{E5D9220E-5DC3-4BE9-83A9-EEBD034E3709}">
      <dgm:prSet/>
      <dgm:spPr/>
      <dgm:t>
        <a:bodyPr/>
        <a:lstStyle/>
        <a:p>
          <a:endParaRPr lang="es-MX"/>
        </a:p>
      </dgm:t>
    </dgm:pt>
    <dgm:pt modelId="{1AB4C389-579D-4408-BB27-AAF0D6D2F4F0}">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a:t>Transdiciplinaria</a:t>
          </a:r>
        </a:p>
      </dgm:t>
    </dgm:pt>
    <dgm:pt modelId="{B5B9F261-D419-4FFA-A826-C95A30ADC800}" type="parTrans" cxnId="{F659E1FB-CAE9-4169-BF9D-AA27570124DC}">
      <dgm:prSet/>
      <dgm:spPr/>
      <dgm:t>
        <a:bodyPr/>
        <a:lstStyle/>
        <a:p>
          <a:endParaRPr lang="es-MX"/>
        </a:p>
      </dgm:t>
    </dgm:pt>
    <dgm:pt modelId="{D4ED839F-5AA5-4F11-A9D1-BBEC11DF6F15}" type="sibTrans" cxnId="{F659E1FB-CAE9-4169-BF9D-AA27570124DC}">
      <dgm:prSet/>
      <dgm:spPr/>
      <dgm:t>
        <a:bodyPr/>
        <a:lstStyle/>
        <a:p>
          <a:endParaRPr lang="es-MX"/>
        </a:p>
      </dgm:t>
    </dgm:pt>
    <dgm:pt modelId="{C99C607E-0307-4D78-8800-A66D50CDCF00}" type="pres">
      <dgm:prSet presAssocID="{C0AD8B45-9D73-40D6-954A-4289B60CEE71}" presName="cycle" presStyleCnt="0">
        <dgm:presLayoutVars>
          <dgm:chMax val="1"/>
          <dgm:dir/>
          <dgm:animLvl val="ctr"/>
          <dgm:resizeHandles val="exact"/>
        </dgm:presLayoutVars>
      </dgm:prSet>
      <dgm:spPr/>
    </dgm:pt>
    <dgm:pt modelId="{FD9917DB-A045-4CB1-B123-4DF77D9D4626}" type="pres">
      <dgm:prSet presAssocID="{691E8705-72D8-45AF-8355-7AD375D43592}" presName="centerShape" presStyleLbl="node0" presStyleIdx="0" presStyleCnt="1"/>
      <dgm:spPr/>
    </dgm:pt>
    <dgm:pt modelId="{494C3C26-EACE-40BA-95C2-372AA06DBC65}" type="pres">
      <dgm:prSet presAssocID="{92D84A9E-44FD-4993-9298-A4CED7D40E72}" presName="Name9" presStyleLbl="parChTrans1D2" presStyleIdx="0" presStyleCnt="4"/>
      <dgm:spPr/>
    </dgm:pt>
    <dgm:pt modelId="{5B3AB36F-4278-4558-AFE4-544FBE4EC5CC}" type="pres">
      <dgm:prSet presAssocID="{92D84A9E-44FD-4993-9298-A4CED7D40E72}" presName="connTx" presStyleLbl="parChTrans1D2" presStyleIdx="0" presStyleCnt="4"/>
      <dgm:spPr/>
    </dgm:pt>
    <dgm:pt modelId="{9EF3B48A-6607-482A-8B05-DC5696021DC9}" type="pres">
      <dgm:prSet presAssocID="{503C95D5-0F6F-4A36-96A9-1856D56792B0}" presName="node" presStyleLbl="node1" presStyleIdx="0" presStyleCnt="4" custScaleX="193423">
        <dgm:presLayoutVars>
          <dgm:bulletEnabled val="1"/>
        </dgm:presLayoutVars>
      </dgm:prSet>
      <dgm:spPr/>
    </dgm:pt>
    <dgm:pt modelId="{A429C0D1-A80C-453F-9F61-08ACC5976C4A}" type="pres">
      <dgm:prSet presAssocID="{3FCE74E5-ABC4-4B22-AAD8-94246A845E5B}" presName="Name9" presStyleLbl="parChTrans1D2" presStyleIdx="1" presStyleCnt="4"/>
      <dgm:spPr/>
    </dgm:pt>
    <dgm:pt modelId="{735FC11B-B3F2-4887-8C6A-7D5DA20887E0}" type="pres">
      <dgm:prSet presAssocID="{3FCE74E5-ABC4-4B22-AAD8-94246A845E5B}" presName="connTx" presStyleLbl="parChTrans1D2" presStyleIdx="1" presStyleCnt="4"/>
      <dgm:spPr/>
    </dgm:pt>
    <dgm:pt modelId="{E2F91311-FE34-48FD-BFFB-CB2CFEF5FC92}" type="pres">
      <dgm:prSet presAssocID="{70B875E2-BBD8-4F62-AEE6-78EA5D63F81E}" presName="node" presStyleLbl="node1" presStyleIdx="1" presStyleCnt="4" custScaleX="214338">
        <dgm:presLayoutVars>
          <dgm:bulletEnabled val="1"/>
        </dgm:presLayoutVars>
      </dgm:prSet>
      <dgm:spPr/>
    </dgm:pt>
    <dgm:pt modelId="{2A961D3E-5EDE-470B-94F5-820CDD6E7335}" type="pres">
      <dgm:prSet presAssocID="{F10E1BA4-45AA-402B-84F6-254D2D11AA3D}" presName="Name9" presStyleLbl="parChTrans1D2" presStyleIdx="2" presStyleCnt="4"/>
      <dgm:spPr/>
    </dgm:pt>
    <dgm:pt modelId="{CF25F372-E702-4150-A97F-69293B37FD34}" type="pres">
      <dgm:prSet presAssocID="{F10E1BA4-45AA-402B-84F6-254D2D11AA3D}" presName="connTx" presStyleLbl="parChTrans1D2" presStyleIdx="2" presStyleCnt="4"/>
      <dgm:spPr/>
    </dgm:pt>
    <dgm:pt modelId="{04F5BAED-7E28-4C52-9A53-5107DA9DF145}" type="pres">
      <dgm:prSet presAssocID="{ED4C1C57-802F-48F5-9C06-EC9752D0D573}" presName="node" presStyleLbl="node1" presStyleIdx="2" presStyleCnt="4" custScaleX="244826">
        <dgm:presLayoutVars>
          <dgm:bulletEnabled val="1"/>
        </dgm:presLayoutVars>
      </dgm:prSet>
      <dgm:spPr/>
    </dgm:pt>
    <dgm:pt modelId="{595A90FE-7A59-4EF8-ACC3-D205EA2D8F2B}" type="pres">
      <dgm:prSet presAssocID="{B5B9F261-D419-4FFA-A826-C95A30ADC800}" presName="Name9" presStyleLbl="parChTrans1D2" presStyleIdx="3" presStyleCnt="4"/>
      <dgm:spPr/>
    </dgm:pt>
    <dgm:pt modelId="{5AA7F559-286F-4931-853E-98DBC2EE1FD4}" type="pres">
      <dgm:prSet presAssocID="{B5B9F261-D419-4FFA-A826-C95A30ADC800}" presName="connTx" presStyleLbl="parChTrans1D2" presStyleIdx="3" presStyleCnt="4"/>
      <dgm:spPr/>
    </dgm:pt>
    <dgm:pt modelId="{82708625-569E-4AB7-9AD3-65752596B46E}" type="pres">
      <dgm:prSet presAssocID="{1AB4C389-579D-4408-BB27-AAF0D6D2F4F0}" presName="node" presStyleLbl="node1" presStyleIdx="3" presStyleCnt="4" custScaleX="207580">
        <dgm:presLayoutVars>
          <dgm:bulletEnabled val="1"/>
        </dgm:presLayoutVars>
      </dgm:prSet>
      <dgm:spPr/>
    </dgm:pt>
  </dgm:ptLst>
  <dgm:cxnLst>
    <dgm:cxn modelId="{EC09F507-A2D4-4340-B67F-F331D73D3D75}" srcId="{C0AD8B45-9D73-40D6-954A-4289B60CEE71}" destId="{691E8705-72D8-45AF-8355-7AD375D43592}" srcOrd="0" destOrd="0" parTransId="{AB491EDB-3AA2-40E3-86E0-A490EEEF97FE}" sibTransId="{843F8E9E-1890-41F9-9134-8E30F734A054}"/>
    <dgm:cxn modelId="{0DC4AC0B-7566-47E7-839F-6C9BCCE2A419}" type="presOf" srcId="{3FCE74E5-ABC4-4B22-AAD8-94246A845E5B}" destId="{735FC11B-B3F2-4887-8C6A-7D5DA20887E0}" srcOrd="1" destOrd="0" presId="urn:microsoft.com/office/officeart/2005/8/layout/radial1"/>
    <dgm:cxn modelId="{0FD01B0C-943B-4E98-A63C-C49C7E3B9FC4}" type="presOf" srcId="{1AB4C389-579D-4408-BB27-AAF0D6D2F4F0}" destId="{82708625-569E-4AB7-9AD3-65752596B46E}" srcOrd="0" destOrd="0" presId="urn:microsoft.com/office/officeart/2005/8/layout/radial1"/>
    <dgm:cxn modelId="{E5D9220E-5DC3-4BE9-83A9-EEBD034E3709}" srcId="{691E8705-72D8-45AF-8355-7AD375D43592}" destId="{ED4C1C57-802F-48F5-9C06-EC9752D0D573}" srcOrd="2" destOrd="0" parTransId="{F10E1BA4-45AA-402B-84F6-254D2D11AA3D}" sibTransId="{A9A08067-0DA6-4ABD-A01A-8FEF2EF142EC}"/>
    <dgm:cxn modelId="{DE50162D-5774-4EEA-A596-0656CDBC84D9}" srcId="{691E8705-72D8-45AF-8355-7AD375D43592}" destId="{70B875E2-BBD8-4F62-AEE6-78EA5D63F81E}" srcOrd="1" destOrd="0" parTransId="{3FCE74E5-ABC4-4B22-AAD8-94246A845E5B}" sibTransId="{FED1A4F5-20CD-4499-8506-6EAC307361E5}"/>
    <dgm:cxn modelId="{38F8C35B-4ED3-4E03-B7D8-AC87FAF766A9}" type="presOf" srcId="{92D84A9E-44FD-4993-9298-A4CED7D40E72}" destId="{5B3AB36F-4278-4558-AFE4-544FBE4EC5CC}" srcOrd="1" destOrd="0" presId="urn:microsoft.com/office/officeart/2005/8/layout/radial1"/>
    <dgm:cxn modelId="{BE300260-659B-407D-B01E-9B6B1E91CEDB}" srcId="{691E8705-72D8-45AF-8355-7AD375D43592}" destId="{503C95D5-0F6F-4A36-96A9-1856D56792B0}" srcOrd="0" destOrd="0" parTransId="{92D84A9E-44FD-4993-9298-A4CED7D40E72}" sibTransId="{C04EC35E-1EE1-47F1-A890-8AFED2695A7C}"/>
    <dgm:cxn modelId="{CCF45741-54A8-4815-A0E5-54E1CFB0D9B3}" type="presOf" srcId="{C0AD8B45-9D73-40D6-954A-4289B60CEE71}" destId="{C99C607E-0307-4D78-8800-A66D50CDCF00}" srcOrd="0" destOrd="0" presId="urn:microsoft.com/office/officeart/2005/8/layout/radial1"/>
    <dgm:cxn modelId="{FBF3AB6A-C278-422D-BA44-BAE931343B04}" type="presOf" srcId="{ED4C1C57-802F-48F5-9C06-EC9752D0D573}" destId="{04F5BAED-7E28-4C52-9A53-5107DA9DF145}" srcOrd="0" destOrd="0" presId="urn:microsoft.com/office/officeart/2005/8/layout/radial1"/>
    <dgm:cxn modelId="{F148F759-67C9-4500-8589-DF48702B5276}" type="presOf" srcId="{B5B9F261-D419-4FFA-A826-C95A30ADC800}" destId="{595A90FE-7A59-4EF8-ACC3-D205EA2D8F2B}" srcOrd="0" destOrd="0" presId="urn:microsoft.com/office/officeart/2005/8/layout/radial1"/>
    <dgm:cxn modelId="{E93F239C-4261-48A6-A45D-7D276F455E0F}" type="presOf" srcId="{503C95D5-0F6F-4A36-96A9-1856D56792B0}" destId="{9EF3B48A-6607-482A-8B05-DC5696021DC9}" srcOrd="0" destOrd="0" presId="urn:microsoft.com/office/officeart/2005/8/layout/radial1"/>
    <dgm:cxn modelId="{5DF8F2AE-A071-4EDD-9C5A-8E1C84A683E8}" type="presOf" srcId="{3FCE74E5-ABC4-4B22-AAD8-94246A845E5B}" destId="{A429C0D1-A80C-453F-9F61-08ACC5976C4A}" srcOrd="0" destOrd="0" presId="urn:microsoft.com/office/officeart/2005/8/layout/radial1"/>
    <dgm:cxn modelId="{91AEFAB9-C911-4B95-ACF6-B3C2B73049AB}" type="presOf" srcId="{70B875E2-BBD8-4F62-AEE6-78EA5D63F81E}" destId="{E2F91311-FE34-48FD-BFFB-CB2CFEF5FC92}" srcOrd="0" destOrd="0" presId="urn:microsoft.com/office/officeart/2005/8/layout/radial1"/>
    <dgm:cxn modelId="{026591C4-2F64-4E90-B65C-6B1AD195CBCD}" type="presOf" srcId="{F10E1BA4-45AA-402B-84F6-254D2D11AA3D}" destId="{2A961D3E-5EDE-470B-94F5-820CDD6E7335}" srcOrd="0" destOrd="0" presId="urn:microsoft.com/office/officeart/2005/8/layout/radial1"/>
    <dgm:cxn modelId="{C3B6F2C5-EFF1-42AA-9291-3B5F07EC99B5}" type="presOf" srcId="{92D84A9E-44FD-4993-9298-A4CED7D40E72}" destId="{494C3C26-EACE-40BA-95C2-372AA06DBC65}" srcOrd="0" destOrd="0" presId="urn:microsoft.com/office/officeart/2005/8/layout/radial1"/>
    <dgm:cxn modelId="{FB627FE5-DA06-4D1D-A21C-BE4F0A833F51}" type="presOf" srcId="{B5B9F261-D419-4FFA-A826-C95A30ADC800}" destId="{5AA7F559-286F-4931-853E-98DBC2EE1FD4}" srcOrd="1" destOrd="0" presId="urn:microsoft.com/office/officeart/2005/8/layout/radial1"/>
    <dgm:cxn modelId="{8AFE38E6-E936-4FB4-B693-E1425FCE3F64}" type="presOf" srcId="{F10E1BA4-45AA-402B-84F6-254D2D11AA3D}" destId="{CF25F372-E702-4150-A97F-69293B37FD34}" srcOrd="1" destOrd="0" presId="urn:microsoft.com/office/officeart/2005/8/layout/radial1"/>
    <dgm:cxn modelId="{F5B285F5-0ECA-4061-AE2C-4D76C7B198B7}" type="presOf" srcId="{691E8705-72D8-45AF-8355-7AD375D43592}" destId="{FD9917DB-A045-4CB1-B123-4DF77D9D4626}" srcOrd="0" destOrd="0" presId="urn:microsoft.com/office/officeart/2005/8/layout/radial1"/>
    <dgm:cxn modelId="{F659E1FB-CAE9-4169-BF9D-AA27570124DC}" srcId="{691E8705-72D8-45AF-8355-7AD375D43592}" destId="{1AB4C389-579D-4408-BB27-AAF0D6D2F4F0}" srcOrd="3" destOrd="0" parTransId="{B5B9F261-D419-4FFA-A826-C95A30ADC800}" sibTransId="{D4ED839F-5AA5-4F11-A9D1-BBEC11DF6F15}"/>
    <dgm:cxn modelId="{2908E266-C2E5-46FF-B58D-25FC3AAE85F9}" type="presParOf" srcId="{C99C607E-0307-4D78-8800-A66D50CDCF00}" destId="{FD9917DB-A045-4CB1-B123-4DF77D9D4626}" srcOrd="0" destOrd="0" presId="urn:microsoft.com/office/officeart/2005/8/layout/radial1"/>
    <dgm:cxn modelId="{A44A7902-7614-4C9B-B6C9-2B20151FF33A}" type="presParOf" srcId="{C99C607E-0307-4D78-8800-A66D50CDCF00}" destId="{494C3C26-EACE-40BA-95C2-372AA06DBC65}" srcOrd="1" destOrd="0" presId="urn:microsoft.com/office/officeart/2005/8/layout/radial1"/>
    <dgm:cxn modelId="{F7F38A3D-2332-47FF-AE8E-208AB3B40B21}" type="presParOf" srcId="{494C3C26-EACE-40BA-95C2-372AA06DBC65}" destId="{5B3AB36F-4278-4558-AFE4-544FBE4EC5CC}" srcOrd="0" destOrd="0" presId="urn:microsoft.com/office/officeart/2005/8/layout/radial1"/>
    <dgm:cxn modelId="{EB5DD5E4-4649-4BB5-9BE7-52DB4F3179E6}" type="presParOf" srcId="{C99C607E-0307-4D78-8800-A66D50CDCF00}" destId="{9EF3B48A-6607-482A-8B05-DC5696021DC9}" srcOrd="2" destOrd="0" presId="urn:microsoft.com/office/officeart/2005/8/layout/radial1"/>
    <dgm:cxn modelId="{11C706A5-AF5F-46B1-9606-D93B3B0A7607}" type="presParOf" srcId="{C99C607E-0307-4D78-8800-A66D50CDCF00}" destId="{A429C0D1-A80C-453F-9F61-08ACC5976C4A}" srcOrd="3" destOrd="0" presId="urn:microsoft.com/office/officeart/2005/8/layout/radial1"/>
    <dgm:cxn modelId="{79FD5563-ACDA-43DE-8D60-F9EC31B2B932}" type="presParOf" srcId="{A429C0D1-A80C-453F-9F61-08ACC5976C4A}" destId="{735FC11B-B3F2-4887-8C6A-7D5DA20887E0}" srcOrd="0" destOrd="0" presId="urn:microsoft.com/office/officeart/2005/8/layout/radial1"/>
    <dgm:cxn modelId="{CC2F1568-B4BD-4073-B791-3488B9D351C4}" type="presParOf" srcId="{C99C607E-0307-4D78-8800-A66D50CDCF00}" destId="{E2F91311-FE34-48FD-BFFB-CB2CFEF5FC92}" srcOrd="4" destOrd="0" presId="urn:microsoft.com/office/officeart/2005/8/layout/radial1"/>
    <dgm:cxn modelId="{D122DAB8-DF51-4A49-8267-D5B83FBC12BF}" type="presParOf" srcId="{C99C607E-0307-4D78-8800-A66D50CDCF00}" destId="{2A961D3E-5EDE-470B-94F5-820CDD6E7335}" srcOrd="5" destOrd="0" presId="urn:microsoft.com/office/officeart/2005/8/layout/radial1"/>
    <dgm:cxn modelId="{4141D6F1-25D8-42FE-AB48-512C093A7FCC}" type="presParOf" srcId="{2A961D3E-5EDE-470B-94F5-820CDD6E7335}" destId="{CF25F372-E702-4150-A97F-69293B37FD34}" srcOrd="0" destOrd="0" presId="urn:microsoft.com/office/officeart/2005/8/layout/radial1"/>
    <dgm:cxn modelId="{14A98946-C97F-4F9E-AFD7-6E74877AD700}" type="presParOf" srcId="{C99C607E-0307-4D78-8800-A66D50CDCF00}" destId="{04F5BAED-7E28-4C52-9A53-5107DA9DF145}" srcOrd="6" destOrd="0" presId="urn:microsoft.com/office/officeart/2005/8/layout/radial1"/>
    <dgm:cxn modelId="{D4D93CCC-0603-4B95-864A-37FF98A53D17}" type="presParOf" srcId="{C99C607E-0307-4D78-8800-A66D50CDCF00}" destId="{595A90FE-7A59-4EF8-ACC3-D205EA2D8F2B}" srcOrd="7" destOrd="0" presId="urn:microsoft.com/office/officeart/2005/8/layout/radial1"/>
    <dgm:cxn modelId="{5D0806D9-A06D-40D1-8C1E-CCEA97C27BB9}" type="presParOf" srcId="{595A90FE-7A59-4EF8-ACC3-D205EA2D8F2B}" destId="{5AA7F559-286F-4931-853E-98DBC2EE1FD4}" srcOrd="0" destOrd="0" presId="urn:microsoft.com/office/officeart/2005/8/layout/radial1"/>
    <dgm:cxn modelId="{BF6B8C9C-E1B7-4EFE-93CD-1556F8654BA8}" type="presParOf" srcId="{C99C607E-0307-4D78-8800-A66D50CDCF00}" destId="{82708625-569E-4AB7-9AD3-65752596B46E}"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2C248F-9D38-4CB7-97E8-043926442D07}" type="doc">
      <dgm:prSet loTypeId="urn:microsoft.com/office/officeart/2005/8/layout/chevron2" loCatId="list" qsTypeId="urn:microsoft.com/office/officeart/2005/8/quickstyle/simple1" qsCatId="simple" csTypeId="urn:microsoft.com/office/officeart/2005/8/colors/colorful1#5" csCatId="colorful" phldr="1"/>
      <dgm:spPr/>
      <dgm:t>
        <a:bodyPr/>
        <a:lstStyle/>
        <a:p>
          <a:endParaRPr lang="es-MX"/>
        </a:p>
      </dgm:t>
    </dgm:pt>
    <dgm:pt modelId="{3777B357-D75E-47A1-A251-FECEE2B32CF4}">
      <dgm:prSet phldrT="[Texto]"/>
      <dgm:spPr/>
      <dgm:t>
        <a:bodyPr/>
        <a:lstStyle/>
        <a:p>
          <a:r>
            <a:rPr lang="es-MX" dirty="0"/>
            <a:t>Describir</a:t>
          </a:r>
        </a:p>
      </dgm:t>
    </dgm:pt>
    <dgm:pt modelId="{B9AF6760-4BB3-46DF-A74B-D100F012AF74}" type="parTrans" cxnId="{E626919B-7F62-403B-8F09-2A39AFAB4FB2}">
      <dgm:prSet/>
      <dgm:spPr/>
      <dgm:t>
        <a:bodyPr/>
        <a:lstStyle/>
        <a:p>
          <a:endParaRPr lang="es-MX"/>
        </a:p>
      </dgm:t>
    </dgm:pt>
    <dgm:pt modelId="{E7C79D81-0D8B-43B7-B8DC-4DAEFDF08391}" type="sibTrans" cxnId="{E626919B-7F62-403B-8F09-2A39AFAB4FB2}">
      <dgm:prSet/>
      <dgm:spPr/>
      <dgm:t>
        <a:bodyPr/>
        <a:lstStyle/>
        <a:p>
          <a:endParaRPr lang="es-MX"/>
        </a:p>
      </dgm:t>
    </dgm:pt>
    <dgm:pt modelId="{C32B39E0-A63A-4FCE-B382-D1D98FA01948}">
      <dgm:prSet phldrT="[Texto]"/>
      <dgm:spPr/>
      <dgm:t>
        <a:bodyPr/>
        <a:lstStyle/>
        <a:p>
          <a:r>
            <a:rPr lang="es-MX" dirty="0"/>
            <a:t>Datos e información detallada</a:t>
          </a:r>
        </a:p>
      </dgm:t>
    </dgm:pt>
    <dgm:pt modelId="{2629C436-36FB-41F6-A50B-1FB37FE320B5}" type="parTrans" cxnId="{C09D94AC-DAC0-4DA9-B899-19DAFE3F8673}">
      <dgm:prSet/>
      <dgm:spPr/>
      <dgm:t>
        <a:bodyPr/>
        <a:lstStyle/>
        <a:p>
          <a:endParaRPr lang="es-MX"/>
        </a:p>
      </dgm:t>
    </dgm:pt>
    <dgm:pt modelId="{8A685A56-F589-48BA-A8F1-4125CC32676D}" type="sibTrans" cxnId="{C09D94AC-DAC0-4DA9-B899-19DAFE3F8673}">
      <dgm:prSet/>
      <dgm:spPr/>
      <dgm:t>
        <a:bodyPr/>
        <a:lstStyle/>
        <a:p>
          <a:endParaRPr lang="es-MX"/>
        </a:p>
      </dgm:t>
    </dgm:pt>
    <dgm:pt modelId="{FF21825D-CF28-4F5A-AA61-2E7413DD50B4}">
      <dgm:prSet phldrT="[Texto]"/>
      <dgm:spPr/>
      <dgm:t>
        <a:bodyPr/>
        <a:lstStyle/>
        <a:p>
          <a:endParaRPr lang="es-MX" dirty="0"/>
        </a:p>
      </dgm:t>
    </dgm:pt>
    <dgm:pt modelId="{7EFF7CA2-7E2F-4109-B322-7D22B6F611E9}" type="parTrans" cxnId="{ACEB36A8-AB1B-4E06-B7F0-E6C1616C76A9}">
      <dgm:prSet/>
      <dgm:spPr/>
      <dgm:t>
        <a:bodyPr/>
        <a:lstStyle/>
        <a:p>
          <a:endParaRPr lang="es-MX"/>
        </a:p>
      </dgm:t>
    </dgm:pt>
    <dgm:pt modelId="{CE72DD33-CA6D-4613-9110-60C6A167706E}" type="sibTrans" cxnId="{ACEB36A8-AB1B-4E06-B7F0-E6C1616C76A9}">
      <dgm:prSet/>
      <dgm:spPr/>
      <dgm:t>
        <a:bodyPr/>
        <a:lstStyle/>
        <a:p>
          <a:endParaRPr lang="es-MX"/>
        </a:p>
      </dgm:t>
    </dgm:pt>
    <dgm:pt modelId="{5237BF17-9373-4C49-AC94-00CA6FB0D150}">
      <dgm:prSet phldrT="[Texto]"/>
      <dgm:spPr/>
      <dgm:t>
        <a:bodyPr/>
        <a:lstStyle/>
        <a:p>
          <a:r>
            <a:rPr lang="es-MX" dirty="0"/>
            <a:t>Explicar</a:t>
          </a:r>
        </a:p>
      </dgm:t>
    </dgm:pt>
    <dgm:pt modelId="{CA9D196F-D5DA-4A6A-A706-54DD0BE29F78}" type="parTrans" cxnId="{0A880BB8-3EE0-4D8A-BC0D-578C7F37F6CA}">
      <dgm:prSet/>
      <dgm:spPr/>
      <dgm:t>
        <a:bodyPr/>
        <a:lstStyle/>
        <a:p>
          <a:endParaRPr lang="es-MX"/>
        </a:p>
      </dgm:t>
    </dgm:pt>
    <dgm:pt modelId="{D1FE3327-EC11-42A2-B2AB-BE930509E18F}" type="sibTrans" cxnId="{0A880BB8-3EE0-4D8A-BC0D-578C7F37F6CA}">
      <dgm:prSet/>
      <dgm:spPr/>
      <dgm:t>
        <a:bodyPr/>
        <a:lstStyle/>
        <a:p>
          <a:endParaRPr lang="es-MX"/>
        </a:p>
      </dgm:t>
    </dgm:pt>
    <dgm:pt modelId="{A4905A3A-7318-439D-9B67-482E53C648D9}">
      <dgm:prSet phldrT="[Texto]"/>
      <dgm:spPr/>
      <dgm:t>
        <a:bodyPr/>
        <a:lstStyle/>
        <a:p>
          <a:r>
            <a:rPr lang="es-MX" dirty="0"/>
            <a:t>Por qué sucede tal cosa</a:t>
          </a:r>
        </a:p>
      </dgm:t>
    </dgm:pt>
    <dgm:pt modelId="{064E7E69-0644-4E17-A006-2C35B66DD54D}" type="parTrans" cxnId="{82D42D08-9B85-4F21-AB1F-A70C85CD0251}">
      <dgm:prSet/>
      <dgm:spPr/>
      <dgm:t>
        <a:bodyPr/>
        <a:lstStyle/>
        <a:p>
          <a:endParaRPr lang="es-MX"/>
        </a:p>
      </dgm:t>
    </dgm:pt>
    <dgm:pt modelId="{121B5E29-E449-477E-85E6-B0DFD2D5FC8B}" type="sibTrans" cxnId="{82D42D08-9B85-4F21-AB1F-A70C85CD0251}">
      <dgm:prSet/>
      <dgm:spPr/>
      <dgm:t>
        <a:bodyPr/>
        <a:lstStyle/>
        <a:p>
          <a:endParaRPr lang="es-MX"/>
        </a:p>
      </dgm:t>
    </dgm:pt>
    <dgm:pt modelId="{C6B68C4A-C399-4093-923E-2CD35A0FC63D}">
      <dgm:prSet phldrT="[Texto]"/>
      <dgm:spPr/>
      <dgm:t>
        <a:bodyPr/>
        <a:lstStyle/>
        <a:p>
          <a:r>
            <a:rPr lang="es-MX" dirty="0"/>
            <a:t>Causa efecto</a:t>
          </a:r>
        </a:p>
      </dgm:t>
    </dgm:pt>
    <dgm:pt modelId="{AE3092FB-54F5-49DB-963A-E985062C4530}" type="parTrans" cxnId="{D7266058-1B5E-47A6-93F6-EF659288E07C}">
      <dgm:prSet/>
      <dgm:spPr/>
      <dgm:t>
        <a:bodyPr/>
        <a:lstStyle/>
        <a:p>
          <a:endParaRPr lang="es-MX"/>
        </a:p>
      </dgm:t>
    </dgm:pt>
    <dgm:pt modelId="{8FEDA70F-35A0-4B92-88C6-62A59C524A91}" type="sibTrans" cxnId="{D7266058-1B5E-47A6-93F6-EF659288E07C}">
      <dgm:prSet/>
      <dgm:spPr/>
      <dgm:t>
        <a:bodyPr/>
        <a:lstStyle/>
        <a:p>
          <a:endParaRPr lang="es-MX"/>
        </a:p>
      </dgm:t>
    </dgm:pt>
    <dgm:pt modelId="{71568919-2C92-4ED6-9ED5-5D9714AF69B2}">
      <dgm:prSet phldrT="[Texto]"/>
      <dgm:spPr/>
      <dgm:t>
        <a:bodyPr/>
        <a:lstStyle/>
        <a:p>
          <a:r>
            <a:rPr lang="es-MX" dirty="0"/>
            <a:t>Comprender</a:t>
          </a:r>
        </a:p>
      </dgm:t>
    </dgm:pt>
    <dgm:pt modelId="{B1EC190E-9811-436A-A501-2A39ADA9A612}" type="parTrans" cxnId="{E21625C4-A41B-4223-8112-BECA50C181BF}">
      <dgm:prSet/>
      <dgm:spPr/>
      <dgm:t>
        <a:bodyPr/>
        <a:lstStyle/>
        <a:p>
          <a:endParaRPr lang="es-MX"/>
        </a:p>
      </dgm:t>
    </dgm:pt>
    <dgm:pt modelId="{C352D988-6A88-4B77-B832-2A0B9AFC72B7}" type="sibTrans" cxnId="{E21625C4-A41B-4223-8112-BECA50C181BF}">
      <dgm:prSet/>
      <dgm:spPr/>
      <dgm:t>
        <a:bodyPr/>
        <a:lstStyle/>
        <a:p>
          <a:endParaRPr lang="es-MX"/>
        </a:p>
      </dgm:t>
    </dgm:pt>
    <dgm:pt modelId="{2D303DB3-5912-4F63-B4D5-D3EA7CAE5443}">
      <dgm:prSet phldrT="[Texto]"/>
      <dgm:spPr/>
      <dgm:t>
        <a:bodyPr/>
        <a:lstStyle/>
        <a:p>
          <a:r>
            <a:rPr lang="es-MX" dirty="0"/>
            <a:t>Para qué sucede tal cosa</a:t>
          </a:r>
        </a:p>
      </dgm:t>
    </dgm:pt>
    <dgm:pt modelId="{4A5E4371-02B4-4412-9432-227B63D73E82}" type="parTrans" cxnId="{2E654CDE-BEBE-4BC8-845A-8B5E9B372C46}">
      <dgm:prSet/>
      <dgm:spPr/>
      <dgm:t>
        <a:bodyPr/>
        <a:lstStyle/>
        <a:p>
          <a:endParaRPr lang="es-MX"/>
        </a:p>
      </dgm:t>
    </dgm:pt>
    <dgm:pt modelId="{68522F06-F56B-40C2-969B-A0E32D4E6F09}" type="sibTrans" cxnId="{2E654CDE-BEBE-4BC8-845A-8B5E9B372C46}">
      <dgm:prSet/>
      <dgm:spPr/>
      <dgm:t>
        <a:bodyPr/>
        <a:lstStyle/>
        <a:p>
          <a:endParaRPr lang="es-MX"/>
        </a:p>
      </dgm:t>
    </dgm:pt>
    <dgm:pt modelId="{35594A74-7329-4BFF-B337-CAB8E714512F}">
      <dgm:prSet phldrT="[Texto]"/>
      <dgm:spPr/>
      <dgm:t>
        <a:bodyPr/>
        <a:lstStyle/>
        <a:p>
          <a:r>
            <a:rPr lang="es-MX" dirty="0"/>
            <a:t>Sentido, intención</a:t>
          </a:r>
        </a:p>
      </dgm:t>
    </dgm:pt>
    <dgm:pt modelId="{CAC3EC8D-C093-4D47-8934-8D3253D37AD7}" type="parTrans" cxnId="{C6997D4F-C1DD-46AC-BCDC-8E6726BC6DAE}">
      <dgm:prSet/>
      <dgm:spPr/>
      <dgm:t>
        <a:bodyPr/>
        <a:lstStyle/>
        <a:p>
          <a:endParaRPr lang="es-MX"/>
        </a:p>
      </dgm:t>
    </dgm:pt>
    <dgm:pt modelId="{0BD13F53-7359-4892-912A-B03E3244B892}" type="sibTrans" cxnId="{C6997D4F-C1DD-46AC-BCDC-8E6726BC6DAE}">
      <dgm:prSet/>
      <dgm:spPr/>
      <dgm:t>
        <a:bodyPr/>
        <a:lstStyle/>
        <a:p>
          <a:endParaRPr lang="es-MX"/>
        </a:p>
      </dgm:t>
    </dgm:pt>
    <dgm:pt modelId="{229CE598-B64B-4F4F-AF10-7A1F02ED7C37}">
      <dgm:prSet/>
      <dgm:spPr/>
      <dgm:t>
        <a:bodyPr/>
        <a:lstStyle/>
        <a:p>
          <a:r>
            <a:rPr lang="es-MX" dirty="0"/>
            <a:t>Predecir</a:t>
          </a:r>
        </a:p>
      </dgm:t>
    </dgm:pt>
    <dgm:pt modelId="{1014152D-3DC9-4249-B605-8C197AAEA9BE}" type="parTrans" cxnId="{B968258D-6344-4A92-8B69-DAA90FDE3DCA}">
      <dgm:prSet/>
      <dgm:spPr/>
      <dgm:t>
        <a:bodyPr/>
        <a:lstStyle/>
        <a:p>
          <a:endParaRPr lang="es-MX"/>
        </a:p>
      </dgm:t>
    </dgm:pt>
    <dgm:pt modelId="{6DC71E42-52FC-416C-ABEA-362098DD3B94}" type="sibTrans" cxnId="{B968258D-6344-4A92-8B69-DAA90FDE3DCA}">
      <dgm:prSet/>
      <dgm:spPr/>
      <dgm:t>
        <a:bodyPr/>
        <a:lstStyle/>
        <a:p>
          <a:endParaRPr lang="es-MX"/>
        </a:p>
      </dgm:t>
    </dgm:pt>
    <dgm:pt modelId="{39F8ECBE-8232-44E0-A13A-6CB14D7C7374}">
      <dgm:prSet/>
      <dgm:spPr/>
      <dgm:t>
        <a:bodyPr/>
        <a:lstStyle/>
        <a:p>
          <a:r>
            <a:rPr lang="es-MX" dirty="0"/>
            <a:t>Intervenir</a:t>
          </a:r>
        </a:p>
      </dgm:t>
    </dgm:pt>
    <dgm:pt modelId="{3D220207-29CA-4E08-A154-49A767CDEF25}" type="parTrans" cxnId="{31EF45B0-7DD7-44CF-BD7B-D5405CB1D597}">
      <dgm:prSet/>
      <dgm:spPr/>
      <dgm:t>
        <a:bodyPr/>
        <a:lstStyle/>
        <a:p>
          <a:endParaRPr lang="es-MX"/>
        </a:p>
      </dgm:t>
    </dgm:pt>
    <dgm:pt modelId="{1799A7FA-7AFE-4280-A3D9-6A99265ACDF4}" type="sibTrans" cxnId="{31EF45B0-7DD7-44CF-BD7B-D5405CB1D597}">
      <dgm:prSet/>
      <dgm:spPr/>
      <dgm:t>
        <a:bodyPr/>
        <a:lstStyle/>
        <a:p>
          <a:endParaRPr lang="es-MX"/>
        </a:p>
      </dgm:t>
    </dgm:pt>
    <dgm:pt modelId="{43E2022E-B175-4641-ABA8-8E5C755E4B4F}">
      <dgm:prSet/>
      <dgm:spPr/>
      <dgm:t>
        <a:bodyPr/>
        <a:lstStyle/>
        <a:p>
          <a:r>
            <a:rPr lang="es-MX" dirty="0"/>
            <a:t>Saber qué puede pasar</a:t>
          </a:r>
        </a:p>
      </dgm:t>
    </dgm:pt>
    <dgm:pt modelId="{1E58CA5A-49F2-4ED0-A353-2A80E622926F}" type="parTrans" cxnId="{F05B21A8-0AD3-4F43-870E-E8C95162573B}">
      <dgm:prSet/>
      <dgm:spPr/>
      <dgm:t>
        <a:bodyPr/>
        <a:lstStyle/>
        <a:p>
          <a:endParaRPr lang="es-MX"/>
        </a:p>
      </dgm:t>
    </dgm:pt>
    <dgm:pt modelId="{65AC5D4F-B614-4994-BE2C-67DD514F9045}" type="sibTrans" cxnId="{F05B21A8-0AD3-4F43-870E-E8C95162573B}">
      <dgm:prSet/>
      <dgm:spPr/>
      <dgm:t>
        <a:bodyPr/>
        <a:lstStyle/>
        <a:p>
          <a:endParaRPr lang="es-MX"/>
        </a:p>
      </dgm:t>
    </dgm:pt>
    <dgm:pt modelId="{769C8644-BC48-469B-8D15-7787A34B14E4}">
      <dgm:prSet/>
      <dgm:spPr/>
      <dgm:t>
        <a:bodyPr/>
        <a:lstStyle/>
        <a:p>
          <a:r>
            <a:rPr lang="es-MX" dirty="0"/>
            <a:t>Controlar, hacer cambios, mejorar, evitar deterioro</a:t>
          </a:r>
        </a:p>
      </dgm:t>
    </dgm:pt>
    <dgm:pt modelId="{87F4B9A4-E29B-442D-8158-3BCD10166824}" type="parTrans" cxnId="{DBC8C71B-B3CA-4844-9CE5-53E996034D03}">
      <dgm:prSet/>
      <dgm:spPr/>
      <dgm:t>
        <a:bodyPr/>
        <a:lstStyle/>
        <a:p>
          <a:endParaRPr lang="es-MX"/>
        </a:p>
      </dgm:t>
    </dgm:pt>
    <dgm:pt modelId="{54897113-E2FF-456D-848E-BA6E82F14103}" type="sibTrans" cxnId="{DBC8C71B-B3CA-4844-9CE5-53E996034D03}">
      <dgm:prSet/>
      <dgm:spPr/>
      <dgm:t>
        <a:bodyPr/>
        <a:lstStyle/>
        <a:p>
          <a:endParaRPr lang="es-MX"/>
        </a:p>
      </dgm:t>
    </dgm:pt>
    <dgm:pt modelId="{0A8E5C37-A193-40E2-87FD-DA139DC13328}" type="pres">
      <dgm:prSet presAssocID="{032C248F-9D38-4CB7-97E8-043926442D07}" presName="linearFlow" presStyleCnt="0">
        <dgm:presLayoutVars>
          <dgm:dir/>
          <dgm:animLvl val="lvl"/>
          <dgm:resizeHandles val="exact"/>
        </dgm:presLayoutVars>
      </dgm:prSet>
      <dgm:spPr/>
    </dgm:pt>
    <dgm:pt modelId="{89A0E3C2-08CA-4705-8910-0A7B3E02A68D}" type="pres">
      <dgm:prSet presAssocID="{3777B357-D75E-47A1-A251-FECEE2B32CF4}" presName="composite" presStyleCnt="0"/>
      <dgm:spPr/>
    </dgm:pt>
    <dgm:pt modelId="{D75137E4-D32F-48CC-A0D3-FE20E452D39F}" type="pres">
      <dgm:prSet presAssocID="{3777B357-D75E-47A1-A251-FECEE2B32CF4}" presName="parentText" presStyleLbl="alignNode1" presStyleIdx="0" presStyleCnt="5" custScaleX="184169">
        <dgm:presLayoutVars>
          <dgm:chMax val="1"/>
          <dgm:bulletEnabled val="1"/>
        </dgm:presLayoutVars>
      </dgm:prSet>
      <dgm:spPr/>
    </dgm:pt>
    <dgm:pt modelId="{DEE05E6D-30DA-4AAA-BAE3-8A4E719F970E}" type="pres">
      <dgm:prSet presAssocID="{3777B357-D75E-47A1-A251-FECEE2B32CF4}" presName="descendantText" presStyleLbl="alignAcc1" presStyleIdx="0" presStyleCnt="5" custScaleX="90400">
        <dgm:presLayoutVars>
          <dgm:bulletEnabled val="1"/>
        </dgm:presLayoutVars>
      </dgm:prSet>
      <dgm:spPr/>
    </dgm:pt>
    <dgm:pt modelId="{48C20908-4E90-495E-B337-C89124250458}" type="pres">
      <dgm:prSet presAssocID="{E7C79D81-0D8B-43B7-B8DC-4DAEFDF08391}" presName="sp" presStyleCnt="0"/>
      <dgm:spPr/>
    </dgm:pt>
    <dgm:pt modelId="{7E3E3E15-879A-4C48-843F-828055813C91}" type="pres">
      <dgm:prSet presAssocID="{5237BF17-9373-4C49-AC94-00CA6FB0D150}" presName="composite" presStyleCnt="0"/>
      <dgm:spPr/>
    </dgm:pt>
    <dgm:pt modelId="{3BD4CC6A-ABB1-4726-9A70-E7A4F5994272}" type="pres">
      <dgm:prSet presAssocID="{5237BF17-9373-4C49-AC94-00CA6FB0D150}" presName="parentText" presStyleLbl="alignNode1" presStyleIdx="1" presStyleCnt="5" custScaleX="184169">
        <dgm:presLayoutVars>
          <dgm:chMax val="1"/>
          <dgm:bulletEnabled val="1"/>
        </dgm:presLayoutVars>
      </dgm:prSet>
      <dgm:spPr/>
    </dgm:pt>
    <dgm:pt modelId="{D92F6B94-FC47-45D7-A69F-F348099BB857}" type="pres">
      <dgm:prSet presAssocID="{5237BF17-9373-4C49-AC94-00CA6FB0D150}" presName="descendantText" presStyleLbl="alignAcc1" presStyleIdx="1" presStyleCnt="5" custScaleX="90536">
        <dgm:presLayoutVars>
          <dgm:bulletEnabled val="1"/>
        </dgm:presLayoutVars>
      </dgm:prSet>
      <dgm:spPr/>
    </dgm:pt>
    <dgm:pt modelId="{97E0F193-74A8-4E2A-88EA-904E036EE6EF}" type="pres">
      <dgm:prSet presAssocID="{D1FE3327-EC11-42A2-B2AB-BE930509E18F}" presName="sp" presStyleCnt="0"/>
      <dgm:spPr/>
    </dgm:pt>
    <dgm:pt modelId="{169E4F03-08B0-40A3-AC00-F8062096CF17}" type="pres">
      <dgm:prSet presAssocID="{71568919-2C92-4ED6-9ED5-5D9714AF69B2}" presName="composite" presStyleCnt="0"/>
      <dgm:spPr/>
    </dgm:pt>
    <dgm:pt modelId="{7B4D7235-0967-4636-A82C-3590C6CAAE17}" type="pres">
      <dgm:prSet presAssocID="{71568919-2C92-4ED6-9ED5-5D9714AF69B2}" presName="parentText" presStyleLbl="alignNode1" presStyleIdx="2" presStyleCnt="5" custScaleX="184169">
        <dgm:presLayoutVars>
          <dgm:chMax val="1"/>
          <dgm:bulletEnabled val="1"/>
        </dgm:presLayoutVars>
      </dgm:prSet>
      <dgm:spPr/>
    </dgm:pt>
    <dgm:pt modelId="{64DECA75-A8AB-4D99-96A4-A8884975ABB6}" type="pres">
      <dgm:prSet presAssocID="{71568919-2C92-4ED6-9ED5-5D9714AF69B2}" presName="descendantText" presStyleLbl="alignAcc1" presStyleIdx="2" presStyleCnt="5" custScaleX="90536">
        <dgm:presLayoutVars>
          <dgm:bulletEnabled val="1"/>
        </dgm:presLayoutVars>
      </dgm:prSet>
      <dgm:spPr/>
    </dgm:pt>
    <dgm:pt modelId="{CE3CCFA7-4498-481D-B514-C0E50C9970B0}" type="pres">
      <dgm:prSet presAssocID="{C352D988-6A88-4B77-B832-2A0B9AFC72B7}" presName="sp" presStyleCnt="0"/>
      <dgm:spPr/>
    </dgm:pt>
    <dgm:pt modelId="{5CD75A9A-3FEE-4D01-97D5-475F453215A7}" type="pres">
      <dgm:prSet presAssocID="{229CE598-B64B-4F4F-AF10-7A1F02ED7C37}" presName="composite" presStyleCnt="0"/>
      <dgm:spPr/>
    </dgm:pt>
    <dgm:pt modelId="{3D3CA8B7-8A45-4061-92B9-1905AECEC05B}" type="pres">
      <dgm:prSet presAssocID="{229CE598-B64B-4F4F-AF10-7A1F02ED7C37}" presName="parentText" presStyleLbl="alignNode1" presStyleIdx="3" presStyleCnt="5" custScaleX="184169">
        <dgm:presLayoutVars>
          <dgm:chMax val="1"/>
          <dgm:bulletEnabled val="1"/>
        </dgm:presLayoutVars>
      </dgm:prSet>
      <dgm:spPr/>
    </dgm:pt>
    <dgm:pt modelId="{262F8770-670D-4148-B441-B95C3296246D}" type="pres">
      <dgm:prSet presAssocID="{229CE598-B64B-4F4F-AF10-7A1F02ED7C37}" presName="descendantText" presStyleLbl="alignAcc1" presStyleIdx="3" presStyleCnt="5" custScaleX="90536">
        <dgm:presLayoutVars>
          <dgm:bulletEnabled val="1"/>
        </dgm:presLayoutVars>
      </dgm:prSet>
      <dgm:spPr/>
    </dgm:pt>
    <dgm:pt modelId="{00910FFB-5C6A-4072-BE3C-EF41782ED481}" type="pres">
      <dgm:prSet presAssocID="{6DC71E42-52FC-416C-ABEA-362098DD3B94}" presName="sp" presStyleCnt="0"/>
      <dgm:spPr/>
    </dgm:pt>
    <dgm:pt modelId="{AA786A8C-E317-406E-A553-9848B3D2FACF}" type="pres">
      <dgm:prSet presAssocID="{39F8ECBE-8232-44E0-A13A-6CB14D7C7374}" presName="composite" presStyleCnt="0"/>
      <dgm:spPr/>
    </dgm:pt>
    <dgm:pt modelId="{427D2C2E-CF02-4EBF-9E9B-24C531673F89}" type="pres">
      <dgm:prSet presAssocID="{39F8ECBE-8232-44E0-A13A-6CB14D7C7374}" presName="parentText" presStyleLbl="alignNode1" presStyleIdx="4" presStyleCnt="5" custScaleX="184169">
        <dgm:presLayoutVars>
          <dgm:chMax val="1"/>
          <dgm:bulletEnabled val="1"/>
        </dgm:presLayoutVars>
      </dgm:prSet>
      <dgm:spPr/>
    </dgm:pt>
    <dgm:pt modelId="{8FBA248B-F249-4C12-849B-C7A759233850}" type="pres">
      <dgm:prSet presAssocID="{39F8ECBE-8232-44E0-A13A-6CB14D7C7374}" presName="descendantText" presStyleLbl="alignAcc1" presStyleIdx="4" presStyleCnt="5" custScaleX="90536">
        <dgm:presLayoutVars>
          <dgm:bulletEnabled val="1"/>
        </dgm:presLayoutVars>
      </dgm:prSet>
      <dgm:spPr/>
    </dgm:pt>
  </dgm:ptLst>
  <dgm:cxnLst>
    <dgm:cxn modelId="{82D42D08-9B85-4F21-AB1F-A70C85CD0251}" srcId="{5237BF17-9373-4C49-AC94-00CA6FB0D150}" destId="{A4905A3A-7318-439D-9B67-482E53C648D9}" srcOrd="0" destOrd="0" parTransId="{064E7E69-0644-4E17-A006-2C35B66DD54D}" sibTransId="{121B5E29-E449-477E-85E6-B0DFD2D5FC8B}"/>
    <dgm:cxn modelId="{DBC8C71B-B3CA-4844-9CE5-53E996034D03}" srcId="{39F8ECBE-8232-44E0-A13A-6CB14D7C7374}" destId="{769C8644-BC48-469B-8D15-7787A34B14E4}" srcOrd="0" destOrd="0" parTransId="{87F4B9A4-E29B-442D-8158-3BCD10166824}" sibTransId="{54897113-E2FF-456D-848E-BA6E82F14103}"/>
    <dgm:cxn modelId="{660A3C1C-286C-42F6-9DAC-EE25232A3A2E}" type="presOf" srcId="{39F8ECBE-8232-44E0-A13A-6CB14D7C7374}" destId="{427D2C2E-CF02-4EBF-9E9B-24C531673F89}" srcOrd="0" destOrd="0" presId="urn:microsoft.com/office/officeart/2005/8/layout/chevron2"/>
    <dgm:cxn modelId="{7F8F142F-BB69-41A3-9A88-657F32240BDA}" type="presOf" srcId="{2D303DB3-5912-4F63-B4D5-D3EA7CAE5443}" destId="{64DECA75-A8AB-4D99-96A4-A8884975ABB6}" srcOrd="0" destOrd="0" presId="urn:microsoft.com/office/officeart/2005/8/layout/chevron2"/>
    <dgm:cxn modelId="{A739DE3E-6ED7-44B0-BE81-D7349D9D3CAD}" type="presOf" srcId="{769C8644-BC48-469B-8D15-7787A34B14E4}" destId="{8FBA248B-F249-4C12-849B-C7A759233850}" srcOrd="0" destOrd="0" presId="urn:microsoft.com/office/officeart/2005/8/layout/chevron2"/>
    <dgm:cxn modelId="{8896275B-64F8-441F-AF02-E9ED180202DC}" type="presOf" srcId="{C32B39E0-A63A-4FCE-B382-D1D98FA01948}" destId="{DEE05E6D-30DA-4AAA-BAE3-8A4E719F970E}" srcOrd="0" destOrd="0" presId="urn:microsoft.com/office/officeart/2005/8/layout/chevron2"/>
    <dgm:cxn modelId="{37B57F49-6C44-4A89-81EF-CCD8BA3A3189}" type="presOf" srcId="{5237BF17-9373-4C49-AC94-00CA6FB0D150}" destId="{3BD4CC6A-ABB1-4726-9A70-E7A4F5994272}" srcOrd="0" destOrd="0" presId="urn:microsoft.com/office/officeart/2005/8/layout/chevron2"/>
    <dgm:cxn modelId="{C6997D4F-C1DD-46AC-BCDC-8E6726BC6DAE}" srcId="{71568919-2C92-4ED6-9ED5-5D9714AF69B2}" destId="{35594A74-7329-4BFF-B337-CAB8E714512F}" srcOrd="1" destOrd="0" parTransId="{CAC3EC8D-C093-4D47-8934-8D3253D37AD7}" sibTransId="{0BD13F53-7359-4892-912A-B03E3244B892}"/>
    <dgm:cxn modelId="{440AB34F-2416-45D8-BF93-E544D5E933E9}" type="presOf" srcId="{C6B68C4A-C399-4093-923E-2CD35A0FC63D}" destId="{D92F6B94-FC47-45D7-A69F-F348099BB857}" srcOrd="0" destOrd="1" presId="urn:microsoft.com/office/officeart/2005/8/layout/chevron2"/>
    <dgm:cxn modelId="{2BA5E150-DE3D-4B0F-8BB3-1B7B8EAAB767}" type="presOf" srcId="{032C248F-9D38-4CB7-97E8-043926442D07}" destId="{0A8E5C37-A193-40E2-87FD-DA139DC13328}" srcOrd="0" destOrd="0" presId="urn:microsoft.com/office/officeart/2005/8/layout/chevron2"/>
    <dgm:cxn modelId="{D7266058-1B5E-47A6-93F6-EF659288E07C}" srcId="{5237BF17-9373-4C49-AC94-00CA6FB0D150}" destId="{C6B68C4A-C399-4093-923E-2CD35A0FC63D}" srcOrd="1" destOrd="0" parTransId="{AE3092FB-54F5-49DB-963A-E985062C4530}" sibTransId="{8FEDA70F-35A0-4B92-88C6-62A59C524A91}"/>
    <dgm:cxn modelId="{B968258D-6344-4A92-8B69-DAA90FDE3DCA}" srcId="{032C248F-9D38-4CB7-97E8-043926442D07}" destId="{229CE598-B64B-4F4F-AF10-7A1F02ED7C37}" srcOrd="3" destOrd="0" parTransId="{1014152D-3DC9-4249-B605-8C197AAEA9BE}" sibTransId="{6DC71E42-52FC-416C-ABEA-362098DD3B94}"/>
    <dgm:cxn modelId="{E626919B-7F62-403B-8F09-2A39AFAB4FB2}" srcId="{032C248F-9D38-4CB7-97E8-043926442D07}" destId="{3777B357-D75E-47A1-A251-FECEE2B32CF4}" srcOrd="0" destOrd="0" parTransId="{B9AF6760-4BB3-46DF-A74B-D100F012AF74}" sibTransId="{E7C79D81-0D8B-43B7-B8DC-4DAEFDF08391}"/>
    <dgm:cxn modelId="{6935389E-9EED-4A2F-AD56-E2F27F77A1C9}" type="presOf" srcId="{3777B357-D75E-47A1-A251-FECEE2B32CF4}" destId="{D75137E4-D32F-48CC-A0D3-FE20E452D39F}" srcOrd="0" destOrd="0" presId="urn:microsoft.com/office/officeart/2005/8/layout/chevron2"/>
    <dgm:cxn modelId="{F05B21A8-0AD3-4F43-870E-E8C95162573B}" srcId="{229CE598-B64B-4F4F-AF10-7A1F02ED7C37}" destId="{43E2022E-B175-4641-ABA8-8E5C755E4B4F}" srcOrd="0" destOrd="0" parTransId="{1E58CA5A-49F2-4ED0-A353-2A80E622926F}" sibTransId="{65AC5D4F-B614-4994-BE2C-67DD514F9045}"/>
    <dgm:cxn modelId="{ACEB36A8-AB1B-4E06-B7F0-E6C1616C76A9}" srcId="{3777B357-D75E-47A1-A251-FECEE2B32CF4}" destId="{FF21825D-CF28-4F5A-AA61-2E7413DD50B4}" srcOrd="1" destOrd="0" parTransId="{7EFF7CA2-7E2F-4109-B322-7D22B6F611E9}" sibTransId="{CE72DD33-CA6D-4613-9110-60C6A167706E}"/>
    <dgm:cxn modelId="{8FF78DA8-2B70-40C7-B2A8-18753996C702}" type="presOf" srcId="{A4905A3A-7318-439D-9B67-482E53C648D9}" destId="{D92F6B94-FC47-45D7-A69F-F348099BB857}" srcOrd="0" destOrd="0" presId="urn:microsoft.com/office/officeart/2005/8/layout/chevron2"/>
    <dgm:cxn modelId="{C09D94AC-DAC0-4DA9-B899-19DAFE3F8673}" srcId="{3777B357-D75E-47A1-A251-FECEE2B32CF4}" destId="{C32B39E0-A63A-4FCE-B382-D1D98FA01948}" srcOrd="0" destOrd="0" parTransId="{2629C436-36FB-41F6-A50B-1FB37FE320B5}" sibTransId="{8A685A56-F589-48BA-A8F1-4125CC32676D}"/>
    <dgm:cxn modelId="{31EF45B0-7DD7-44CF-BD7B-D5405CB1D597}" srcId="{032C248F-9D38-4CB7-97E8-043926442D07}" destId="{39F8ECBE-8232-44E0-A13A-6CB14D7C7374}" srcOrd="4" destOrd="0" parTransId="{3D220207-29CA-4E08-A154-49A767CDEF25}" sibTransId="{1799A7FA-7AFE-4280-A3D9-6A99265ACDF4}"/>
    <dgm:cxn modelId="{7CC93CB6-B139-44C2-A2F5-2C97FB4AE9B0}" type="presOf" srcId="{FF21825D-CF28-4F5A-AA61-2E7413DD50B4}" destId="{DEE05E6D-30DA-4AAA-BAE3-8A4E719F970E}" srcOrd="0" destOrd="1" presId="urn:microsoft.com/office/officeart/2005/8/layout/chevron2"/>
    <dgm:cxn modelId="{0A880BB8-3EE0-4D8A-BC0D-578C7F37F6CA}" srcId="{032C248F-9D38-4CB7-97E8-043926442D07}" destId="{5237BF17-9373-4C49-AC94-00CA6FB0D150}" srcOrd="1" destOrd="0" parTransId="{CA9D196F-D5DA-4A6A-A706-54DD0BE29F78}" sibTransId="{D1FE3327-EC11-42A2-B2AB-BE930509E18F}"/>
    <dgm:cxn modelId="{75EA08BC-AE9A-437C-998C-ADFAD3F40949}" type="presOf" srcId="{71568919-2C92-4ED6-9ED5-5D9714AF69B2}" destId="{7B4D7235-0967-4636-A82C-3590C6CAAE17}" srcOrd="0" destOrd="0" presId="urn:microsoft.com/office/officeart/2005/8/layout/chevron2"/>
    <dgm:cxn modelId="{0F323DBD-4CD9-488C-B1A0-46548777D714}" type="presOf" srcId="{229CE598-B64B-4F4F-AF10-7A1F02ED7C37}" destId="{3D3CA8B7-8A45-4061-92B9-1905AECEC05B}" srcOrd="0" destOrd="0" presId="urn:microsoft.com/office/officeart/2005/8/layout/chevron2"/>
    <dgm:cxn modelId="{E21625C4-A41B-4223-8112-BECA50C181BF}" srcId="{032C248F-9D38-4CB7-97E8-043926442D07}" destId="{71568919-2C92-4ED6-9ED5-5D9714AF69B2}" srcOrd="2" destOrd="0" parTransId="{B1EC190E-9811-436A-A501-2A39ADA9A612}" sibTransId="{C352D988-6A88-4B77-B832-2A0B9AFC72B7}"/>
    <dgm:cxn modelId="{933D83CE-068E-4B25-9BBC-E9DD5DB19AF4}" type="presOf" srcId="{43E2022E-B175-4641-ABA8-8E5C755E4B4F}" destId="{262F8770-670D-4148-B441-B95C3296246D}" srcOrd="0" destOrd="0" presId="urn:microsoft.com/office/officeart/2005/8/layout/chevron2"/>
    <dgm:cxn modelId="{2E654CDE-BEBE-4BC8-845A-8B5E9B372C46}" srcId="{71568919-2C92-4ED6-9ED5-5D9714AF69B2}" destId="{2D303DB3-5912-4F63-B4D5-D3EA7CAE5443}" srcOrd="0" destOrd="0" parTransId="{4A5E4371-02B4-4412-9432-227B63D73E82}" sibTransId="{68522F06-F56B-40C2-969B-A0E32D4E6F09}"/>
    <dgm:cxn modelId="{D0D7C8E2-486A-494B-8E0E-AAD7567E45A3}" type="presOf" srcId="{35594A74-7329-4BFF-B337-CAB8E714512F}" destId="{64DECA75-A8AB-4D99-96A4-A8884975ABB6}" srcOrd="0" destOrd="1" presId="urn:microsoft.com/office/officeart/2005/8/layout/chevron2"/>
    <dgm:cxn modelId="{3CA5C4EF-5583-4979-B950-CA8617731DBE}" type="presParOf" srcId="{0A8E5C37-A193-40E2-87FD-DA139DC13328}" destId="{89A0E3C2-08CA-4705-8910-0A7B3E02A68D}" srcOrd="0" destOrd="0" presId="urn:microsoft.com/office/officeart/2005/8/layout/chevron2"/>
    <dgm:cxn modelId="{84D753DB-6F93-4FC5-9728-42A06DA9E00B}" type="presParOf" srcId="{89A0E3C2-08CA-4705-8910-0A7B3E02A68D}" destId="{D75137E4-D32F-48CC-A0D3-FE20E452D39F}" srcOrd="0" destOrd="0" presId="urn:microsoft.com/office/officeart/2005/8/layout/chevron2"/>
    <dgm:cxn modelId="{8D8B6679-A265-431C-8B06-153254D96CE2}" type="presParOf" srcId="{89A0E3C2-08CA-4705-8910-0A7B3E02A68D}" destId="{DEE05E6D-30DA-4AAA-BAE3-8A4E719F970E}" srcOrd="1" destOrd="0" presId="urn:microsoft.com/office/officeart/2005/8/layout/chevron2"/>
    <dgm:cxn modelId="{BF313318-CC26-4567-9B09-E21337DE546C}" type="presParOf" srcId="{0A8E5C37-A193-40E2-87FD-DA139DC13328}" destId="{48C20908-4E90-495E-B337-C89124250458}" srcOrd="1" destOrd="0" presId="urn:microsoft.com/office/officeart/2005/8/layout/chevron2"/>
    <dgm:cxn modelId="{36F69D98-2D56-4397-B95F-401F4D34A904}" type="presParOf" srcId="{0A8E5C37-A193-40E2-87FD-DA139DC13328}" destId="{7E3E3E15-879A-4C48-843F-828055813C91}" srcOrd="2" destOrd="0" presId="urn:microsoft.com/office/officeart/2005/8/layout/chevron2"/>
    <dgm:cxn modelId="{BED9FC9F-C08D-45A2-A468-1A6B505619D8}" type="presParOf" srcId="{7E3E3E15-879A-4C48-843F-828055813C91}" destId="{3BD4CC6A-ABB1-4726-9A70-E7A4F5994272}" srcOrd="0" destOrd="0" presId="urn:microsoft.com/office/officeart/2005/8/layout/chevron2"/>
    <dgm:cxn modelId="{5905C2A6-2437-4E12-9925-81FB6E0EE0DC}" type="presParOf" srcId="{7E3E3E15-879A-4C48-843F-828055813C91}" destId="{D92F6B94-FC47-45D7-A69F-F348099BB857}" srcOrd="1" destOrd="0" presId="urn:microsoft.com/office/officeart/2005/8/layout/chevron2"/>
    <dgm:cxn modelId="{F2F7E53E-7107-42D9-A660-93173B89F899}" type="presParOf" srcId="{0A8E5C37-A193-40E2-87FD-DA139DC13328}" destId="{97E0F193-74A8-4E2A-88EA-904E036EE6EF}" srcOrd="3" destOrd="0" presId="urn:microsoft.com/office/officeart/2005/8/layout/chevron2"/>
    <dgm:cxn modelId="{5CE06800-90E9-4265-9B69-D61E155A10E7}" type="presParOf" srcId="{0A8E5C37-A193-40E2-87FD-DA139DC13328}" destId="{169E4F03-08B0-40A3-AC00-F8062096CF17}" srcOrd="4" destOrd="0" presId="urn:microsoft.com/office/officeart/2005/8/layout/chevron2"/>
    <dgm:cxn modelId="{7B35071C-9878-4DDE-A5E7-654249F4CB86}" type="presParOf" srcId="{169E4F03-08B0-40A3-AC00-F8062096CF17}" destId="{7B4D7235-0967-4636-A82C-3590C6CAAE17}" srcOrd="0" destOrd="0" presId="urn:microsoft.com/office/officeart/2005/8/layout/chevron2"/>
    <dgm:cxn modelId="{7A3242B8-7B9D-4EFA-8A54-9158FD6C54CA}" type="presParOf" srcId="{169E4F03-08B0-40A3-AC00-F8062096CF17}" destId="{64DECA75-A8AB-4D99-96A4-A8884975ABB6}" srcOrd="1" destOrd="0" presId="urn:microsoft.com/office/officeart/2005/8/layout/chevron2"/>
    <dgm:cxn modelId="{3BA5B604-E604-435C-8C2B-4B74C0063BBF}" type="presParOf" srcId="{0A8E5C37-A193-40E2-87FD-DA139DC13328}" destId="{CE3CCFA7-4498-481D-B514-C0E50C9970B0}" srcOrd="5" destOrd="0" presId="urn:microsoft.com/office/officeart/2005/8/layout/chevron2"/>
    <dgm:cxn modelId="{1929215F-6724-4AC0-AF6D-9EBE98FCFDE1}" type="presParOf" srcId="{0A8E5C37-A193-40E2-87FD-DA139DC13328}" destId="{5CD75A9A-3FEE-4D01-97D5-475F453215A7}" srcOrd="6" destOrd="0" presId="urn:microsoft.com/office/officeart/2005/8/layout/chevron2"/>
    <dgm:cxn modelId="{2E81E976-A892-4324-B431-A708B60EB80F}" type="presParOf" srcId="{5CD75A9A-3FEE-4D01-97D5-475F453215A7}" destId="{3D3CA8B7-8A45-4061-92B9-1905AECEC05B}" srcOrd="0" destOrd="0" presId="urn:microsoft.com/office/officeart/2005/8/layout/chevron2"/>
    <dgm:cxn modelId="{BE81ADF4-76BC-448E-BF60-FE858752817E}" type="presParOf" srcId="{5CD75A9A-3FEE-4D01-97D5-475F453215A7}" destId="{262F8770-670D-4148-B441-B95C3296246D}" srcOrd="1" destOrd="0" presId="urn:microsoft.com/office/officeart/2005/8/layout/chevron2"/>
    <dgm:cxn modelId="{53ED988D-B0EA-4632-AAC3-C4ADDB181084}" type="presParOf" srcId="{0A8E5C37-A193-40E2-87FD-DA139DC13328}" destId="{00910FFB-5C6A-4072-BE3C-EF41782ED481}" srcOrd="7" destOrd="0" presId="urn:microsoft.com/office/officeart/2005/8/layout/chevron2"/>
    <dgm:cxn modelId="{0971F3A5-ADDD-4B71-91CE-10DB65D8A404}" type="presParOf" srcId="{0A8E5C37-A193-40E2-87FD-DA139DC13328}" destId="{AA786A8C-E317-406E-A553-9848B3D2FACF}" srcOrd="8" destOrd="0" presId="urn:microsoft.com/office/officeart/2005/8/layout/chevron2"/>
    <dgm:cxn modelId="{1860CC79-4534-42A8-8BAB-5B6A4CE30D3D}" type="presParOf" srcId="{AA786A8C-E317-406E-A553-9848B3D2FACF}" destId="{427D2C2E-CF02-4EBF-9E9B-24C531673F89}" srcOrd="0" destOrd="0" presId="urn:microsoft.com/office/officeart/2005/8/layout/chevron2"/>
    <dgm:cxn modelId="{3D1C21C5-355C-4E45-A78D-5D2CC248D350}" type="presParOf" srcId="{AA786A8C-E317-406E-A553-9848B3D2FACF}" destId="{8FBA248B-F249-4C12-849B-C7A75923385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1AC8A9-948B-4EC5-9FD3-F5E0493FEF5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2963C513-49F9-4C46-8015-D71894D91B2C}">
      <dgm:prSet phldrT="[Texto]"/>
      <dgm:spPr/>
      <dgm:t>
        <a:bodyPr/>
        <a:lstStyle/>
        <a:p>
          <a:r>
            <a:rPr lang="es-MX" dirty="0"/>
            <a:t>Exploratoria</a:t>
          </a:r>
        </a:p>
      </dgm:t>
    </dgm:pt>
    <dgm:pt modelId="{7561FE2E-BCE9-40EB-A4CE-EC0E2DFB864B}" type="parTrans" cxnId="{FFB09D65-D3DF-48EA-9F0D-676D557360A1}">
      <dgm:prSet/>
      <dgm:spPr/>
      <dgm:t>
        <a:bodyPr/>
        <a:lstStyle/>
        <a:p>
          <a:endParaRPr lang="es-MX"/>
        </a:p>
      </dgm:t>
    </dgm:pt>
    <dgm:pt modelId="{AF3DA6DE-E5DB-4E09-B4AF-ACED85B99A12}" type="sibTrans" cxnId="{FFB09D65-D3DF-48EA-9F0D-676D557360A1}">
      <dgm:prSet/>
      <dgm:spPr/>
      <dgm:t>
        <a:bodyPr/>
        <a:lstStyle/>
        <a:p>
          <a:endParaRPr lang="es-MX"/>
        </a:p>
      </dgm:t>
    </dgm:pt>
    <dgm:pt modelId="{FC255EEA-C301-4F62-8EF7-9C4E13EDCF56}">
      <dgm:prSet phldrT="[Texto]"/>
      <dgm:spPr/>
      <dgm:t>
        <a:bodyPr/>
        <a:lstStyle/>
        <a:p>
          <a:r>
            <a:rPr lang="es-MX" dirty="0"/>
            <a:t>Descriptiva</a:t>
          </a:r>
        </a:p>
      </dgm:t>
    </dgm:pt>
    <dgm:pt modelId="{904FD0F0-EBEB-4D3D-8132-B761A67A30BD}" type="parTrans" cxnId="{DCE7E35E-8C1D-4997-A422-C4A05556831B}">
      <dgm:prSet/>
      <dgm:spPr/>
      <dgm:t>
        <a:bodyPr/>
        <a:lstStyle/>
        <a:p>
          <a:endParaRPr lang="es-MX"/>
        </a:p>
      </dgm:t>
    </dgm:pt>
    <dgm:pt modelId="{D6E7EB3B-D1B3-41A8-8EEF-4027C7DFA0EB}" type="sibTrans" cxnId="{DCE7E35E-8C1D-4997-A422-C4A05556831B}">
      <dgm:prSet/>
      <dgm:spPr/>
      <dgm:t>
        <a:bodyPr/>
        <a:lstStyle/>
        <a:p>
          <a:endParaRPr lang="es-MX"/>
        </a:p>
      </dgm:t>
    </dgm:pt>
    <dgm:pt modelId="{66944073-DDF7-42C4-A081-32A35721D2A3}">
      <dgm:prSet phldrT="[Texto]"/>
      <dgm:spPr/>
      <dgm:t>
        <a:bodyPr/>
        <a:lstStyle/>
        <a:p>
          <a:r>
            <a:rPr lang="es-MX" dirty="0" err="1"/>
            <a:t>Correlacional</a:t>
          </a:r>
          <a:endParaRPr lang="es-MX" dirty="0"/>
        </a:p>
      </dgm:t>
    </dgm:pt>
    <dgm:pt modelId="{E351199E-8F7A-402F-A9B9-3C8AA809CE70}" type="parTrans" cxnId="{EB7152A9-32D8-4DB0-8E89-EDB6B2FF1DCF}">
      <dgm:prSet/>
      <dgm:spPr/>
      <dgm:t>
        <a:bodyPr/>
        <a:lstStyle/>
        <a:p>
          <a:endParaRPr lang="es-MX"/>
        </a:p>
      </dgm:t>
    </dgm:pt>
    <dgm:pt modelId="{01C2C97E-B4C8-4EE7-8E83-2498EEB8DD01}" type="sibTrans" cxnId="{EB7152A9-32D8-4DB0-8E89-EDB6B2FF1DCF}">
      <dgm:prSet/>
      <dgm:spPr/>
      <dgm:t>
        <a:bodyPr/>
        <a:lstStyle/>
        <a:p>
          <a:endParaRPr lang="es-MX"/>
        </a:p>
      </dgm:t>
    </dgm:pt>
    <dgm:pt modelId="{2D405817-7F83-440E-B579-68C0991CF5BD}">
      <dgm:prSet phldrT="[Texto]"/>
      <dgm:spPr/>
      <dgm:t>
        <a:bodyPr/>
        <a:lstStyle/>
        <a:p>
          <a:r>
            <a:rPr lang="es-MX" dirty="0"/>
            <a:t>Causal</a:t>
          </a:r>
        </a:p>
      </dgm:t>
    </dgm:pt>
    <dgm:pt modelId="{3C13F71B-BB10-41BF-BCFE-40AFB07D6472}" type="parTrans" cxnId="{67E7DA20-AF28-4521-BAED-3CDC67FE188E}">
      <dgm:prSet/>
      <dgm:spPr/>
      <dgm:t>
        <a:bodyPr/>
        <a:lstStyle/>
        <a:p>
          <a:endParaRPr lang="es-MX"/>
        </a:p>
      </dgm:t>
    </dgm:pt>
    <dgm:pt modelId="{A497E772-9DBB-4A27-863F-363A7791552C}" type="sibTrans" cxnId="{67E7DA20-AF28-4521-BAED-3CDC67FE188E}">
      <dgm:prSet/>
      <dgm:spPr/>
      <dgm:t>
        <a:bodyPr/>
        <a:lstStyle/>
        <a:p>
          <a:endParaRPr lang="es-MX"/>
        </a:p>
      </dgm:t>
    </dgm:pt>
    <dgm:pt modelId="{04DCA39A-40AD-4016-975D-AB11D426638A}" type="pres">
      <dgm:prSet presAssocID="{461AC8A9-948B-4EC5-9FD3-F5E0493FEF56}" presName="diagram" presStyleCnt="0">
        <dgm:presLayoutVars>
          <dgm:dir/>
          <dgm:resizeHandles val="exact"/>
        </dgm:presLayoutVars>
      </dgm:prSet>
      <dgm:spPr/>
    </dgm:pt>
    <dgm:pt modelId="{D7842647-4FAD-48C5-8EED-BEE7F75764AE}" type="pres">
      <dgm:prSet presAssocID="{2963C513-49F9-4C46-8015-D71894D91B2C}" presName="node" presStyleLbl="node1" presStyleIdx="0" presStyleCnt="4">
        <dgm:presLayoutVars>
          <dgm:bulletEnabled val="1"/>
        </dgm:presLayoutVars>
      </dgm:prSet>
      <dgm:spPr/>
    </dgm:pt>
    <dgm:pt modelId="{4AEB4F01-2E23-480B-8F60-343EB8EEED7B}" type="pres">
      <dgm:prSet presAssocID="{AF3DA6DE-E5DB-4E09-B4AF-ACED85B99A12}" presName="sibTrans" presStyleCnt="0"/>
      <dgm:spPr/>
    </dgm:pt>
    <dgm:pt modelId="{1486C5A4-935C-410E-B1B1-A0E456D5424C}" type="pres">
      <dgm:prSet presAssocID="{FC255EEA-C301-4F62-8EF7-9C4E13EDCF56}" presName="node" presStyleLbl="node1" presStyleIdx="1" presStyleCnt="4">
        <dgm:presLayoutVars>
          <dgm:bulletEnabled val="1"/>
        </dgm:presLayoutVars>
      </dgm:prSet>
      <dgm:spPr/>
    </dgm:pt>
    <dgm:pt modelId="{F68BEB18-6893-4372-B354-D4AF11FFFC13}" type="pres">
      <dgm:prSet presAssocID="{D6E7EB3B-D1B3-41A8-8EEF-4027C7DFA0EB}" presName="sibTrans" presStyleCnt="0"/>
      <dgm:spPr/>
    </dgm:pt>
    <dgm:pt modelId="{DBBA6520-3810-465F-84D7-60F73E532F00}" type="pres">
      <dgm:prSet presAssocID="{66944073-DDF7-42C4-A081-32A35721D2A3}" presName="node" presStyleLbl="node1" presStyleIdx="2" presStyleCnt="4">
        <dgm:presLayoutVars>
          <dgm:bulletEnabled val="1"/>
        </dgm:presLayoutVars>
      </dgm:prSet>
      <dgm:spPr/>
    </dgm:pt>
    <dgm:pt modelId="{09EB1458-0D9B-4097-8134-4170ED1A1734}" type="pres">
      <dgm:prSet presAssocID="{01C2C97E-B4C8-4EE7-8E83-2498EEB8DD01}" presName="sibTrans" presStyleCnt="0"/>
      <dgm:spPr/>
    </dgm:pt>
    <dgm:pt modelId="{02E93A25-D02A-4C27-9FA0-60BACFFC8DB2}" type="pres">
      <dgm:prSet presAssocID="{2D405817-7F83-440E-B579-68C0991CF5BD}" presName="node" presStyleLbl="node1" presStyleIdx="3" presStyleCnt="4">
        <dgm:presLayoutVars>
          <dgm:bulletEnabled val="1"/>
        </dgm:presLayoutVars>
      </dgm:prSet>
      <dgm:spPr/>
    </dgm:pt>
  </dgm:ptLst>
  <dgm:cxnLst>
    <dgm:cxn modelId="{884F7811-B383-464D-929F-74734B2AF15F}" type="presOf" srcId="{FC255EEA-C301-4F62-8EF7-9C4E13EDCF56}" destId="{1486C5A4-935C-410E-B1B1-A0E456D5424C}" srcOrd="0" destOrd="0" presId="urn:microsoft.com/office/officeart/2005/8/layout/default"/>
    <dgm:cxn modelId="{67E7DA20-AF28-4521-BAED-3CDC67FE188E}" srcId="{461AC8A9-948B-4EC5-9FD3-F5E0493FEF56}" destId="{2D405817-7F83-440E-B579-68C0991CF5BD}" srcOrd="3" destOrd="0" parTransId="{3C13F71B-BB10-41BF-BCFE-40AFB07D6472}" sibTransId="{A497E772-9DBB-4A27-863F-363A7791552C}"/>
    <dgm:cxn modelId="{DBA9EB28-ECCC-4484-8A04-D77DFA87069E}" type="presOf" srcId="{2963C513-49F9-4C46-8015-D71894D91B2C}" destId="{D7842647-4FAD-48C5-8EED-BEE7F75764AE}" srcOrd="0" destOrd="0" presId="urn:microsoft.com/office/officeart/2005/8/layout/default"/>
    <dgm:cxn modelId="{0350563E-FE77-41E9-A173-A25F83EF9E42}" type="presOf" srcId="{2D405817-7F83-440E-B579-68C0991CF5BD}" destId="{02E93A25-D02A-4C27-9FA0-60BACFFC8DB2}" srcOrd="0" destOrd="0" presId="urn:microsoft.com/office/officeart/2005/8/layout/default"/>
    <dgm:cxn modelId="{DCE7E35E-8C1D-4997-A422-C4A05556831B}" srcId="{461AC8A9-948B-4EC5-9FD3-F5E0493FEF56}" destId="{FC255EEA-C301-4F62-8EF7-9C4E13EDCF56}" srcOrd="1" destOrd="0" parTransId="{904FD0F0-EBEB-4D3D-8132-B761A67A30BD}" sibTransId="{D6E7EB3B-D1B3-41A8-8EEF-4027C7DFA0EB}"/>
    <dgm:cxn modelId="{FFB09D65-D3DF-48EA-9F0D-676D557360A1}" srcId="{461AC8A9-948B-4EC5-9FD3-F5E0493FEF56}" destId="{2963C513-49F9-4C46-8015-D71894D91B2C}" srcOrd="0" destOrd="0" parTransId="{7561FE2E-BCE9-40EB-A4CE-EC0E2DFB864B}" sibTransId="{AF3DA6DE-E5DB-4E09-B4AF-ACED85B99A12}"/>
    <dgm:cxn modelId="{E43EF24F-81AA-400A-874A-03BB7C021CE5}" type="presOf" srcId="{461AC8A9-948B-4EC5-9FD3-F5E0493FEF56}" destId="{04DCA39A-40AD-4016-975D-AB11D426638A}" srcOrd="0" destOrd="0" presId="urn:microsoft.com/office/officeart/2005/8/layout/default"/>
    <dgm:cxn modelId="{A2457997-A340-499A-B545-D2FAFD8240C8}" type="presOf" srcId="{66944073-DDF7-42C4-A081-32A35721D2A3}" destId="{DBBA6520-3810-465F-84D7-60F73E532F00}" srcOrd="0" destOrd="0" presId="urn:microsoft.com/office/officeart/2005/8/layout/default"/>
    <dgm:cxn modelId="{EB7152A9-32D8-4DB0-8E89-EDB6B2FF1DCF}" srcId="{461AC8A9-948B-4EC5-9FD3-F5E0493FEF56}" destId="{66944073-DDF7-42C4-A081-32A35721D2A3}" srcOrd="2" destOrd="0" parTransId="{E351199E-8F7A-402F-A9B9-3C8AA809CE70}" sibTransId="{01C2C97E-B4C8-4EE7-8E83-2498EEB8DD01}"/>
    <dgm:cxn modelId="{C98ABFDD-CF61-448F-8249-0FF7978A419D}" type="presParOf" srcId="{04DCA39A-40AD-4016-975D-AB11D426638A}" destId="{D7842647-4FAD-48C5-8EED-BEE7F75764AE}" srcOrd="0" destOrd="0" presId="urn:microsoft.com/office/officeart/2005/8/layout/default"/>
    <dgm:cxn modelId="{4A4A058D-F0B5-4DEC-8880-C0ED4E56BD06}" type="presParOf" srcId="{04DCA39A-40AD-4016-975D-AB11D426638A}" destId="{4AEB4F01-2E23-480B-8F60-343EB8EEED7B}" srcOrd="1" destOrd="0" presId="urn:microsoft.com/office/officeart/2005/8/layout/default"/>
    <dgm:cxn modelId="{0A8E2CE2-A785-4323-80DA-7DBDE89ACAA5}" type="presParOf" srcId="{04DCA39A-40AD-4016-975D-AB11D426638A}" destId="{1486C5A4-935C-410E-B1B1-A0E456D5424C}" srcOrd="2" destOrd="0" presId="urn:microsoft.com/office/officeart/2005/8/layout/default"/>
    <dgm:cxn modelId="{9B00DCA9-2631-4AC6-80C0-FF27E43F1A27}" type="presParOf" srcId="{04DCA39A-40AD-4016-975D-AB11D426638A}" destId="{F68BEB18-6893-4372-B354-D4AF11FFFC13}" srcOrd="3" destOrd="0" presId="urn:microsoft.com/office/officeart/2005/8/layout/default"/>
    <dgm:cxn modelId="{BFD3E600-0FCA-4152-AACC-C1E44497DB6E}" type="presParOf" srcId="{04DCA39A-40AD-4016-975D-AB11D426638A}" destId="{DBBA6520-3810-465F-84D7-60F73E532F00}" srcOrd="4" destOrd="0" presId="urn:microsoft.com/office/officeart/2005/8/layout/default"/>
    <dgm:cxn modelId="{37662414-7527-4ED0-B2C1-72C9D651B518}" type="presParOf" srcId="{04DCA39A-40AD-4016-975D-AB11D426638A}" destId="{09EB1458-0D9B-4097-8134-4170ED1A1734}" srcOrd="5" destOrd="0" presId="urn:microsoft.com/office/officeart/2005/8/layout/default"/>
    <dgm:cxn modelId="{9EED7663-C553-4E46-A143-546162C7F8C2}" type="presParOf" srcId="{04DCA39A-40AD-4016-975D-AB11D426638A}" destId="{02E93A25-D02A-4C27-9FA0-60BACFFC8DB2}"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3E2B4E-AD0D-434B-A46D-5CC997097C0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14C5D9A-C337-4C5A-A44D-4609E63340F8}">
      <dgm:prSet phldrT="[Texto]"/>
      <dgm:spPr/>
      <dgm:t>
        <a:bodyPr/>
        <a:lstStyle/>
        <a:p>
          <a:r>
            <a:rPr lang="es-MX" dirty="0"/>
            <a:t>Estrés</a:t>
          </a:r>
        </a:p>
      </dgm:t>
    </dgm:pt>
    <dgm:pt modelId="{66973C6E-8AF8-48CB-98A8-D23AC4C4838E}" type="parTrans" cxnId="{B217BBD7-BD16-446E-AEFC-FF2DEDF2D36D}">
      <dgm:prSet/>
      <dgm:spPr/>
      <dgm:t>
        <a:bodyPr/>
        <a:lstStyle/>
        <a:p>
          <a:endParaRPr lang="es-MX"/>
        </a:p>
      </dgm:t>
    </dgm:pt>
    <dgm:pt modelId="{B4F0F03A-08D8-4CF8-8581-D11DBB7A9CC9}" type="sibTrans" cxnId="{B217BBD7-BD16-446E-AEFC-FF2DEDF2D36D}">
      <dgm:prSet/>
      <dgm:spPr/>
      <dgm:t>
        <a:bodyPr/>
        <a:lstStyle/>
        <a:p>
          <a:endParaRPr lang="es-MX"/>
        </a:p>
      </dgm:t>
    </dgm:pt>
    <dgm:pt modelId="{F9B0F3A9-DEEA-49DE-9525-E3D642760F4A}">
      <dgm:prSet phldrT="[Texto]"/>
      <dgm:spPr/>
      <dgm:t>
        <a:bodyPr/>
        <a:lstStyle/>
        <a:p>
          <a:r>
            <a:rPr lang="es-MX" dirty="0"/>
            <a:t>Atención</a:t>
          </a:r>
        </a:p>
      </dgm:t>
    </dgm:pt>
    <dgm:pt modelId="{1611F257-1C71-4686-8DC2-AABCE9E94A92}" type="parTrans" cxnId="{E224CE06-F573-48B7-BAB3-568AC07BFC2C}">
      <dgm:prSet/>
      <dgm:spPr/>
      <dgm:t>
        <a:bodyPr/>
        <a:lstStyle/>
        <a:p>
          <a:endParaRPr lang="es-MX"/>
        </a:p>
      </dgm:t>
    </dgm:pt>
    <dgm:pt modelId="{7FFE7FAA-76E0-48F8-8CE6-1E1DFE88D352}" type="sibTrans" cxnId="{E224CE06-F573-48B7-BAB3-568AC07BFC2C}">
      <dgm:prSet/>
      <dgm:spPr/>
      <dgm:t>
        <a:bodyPr/>
        <a:lstStyle/>
        <a:p>
          <a:endParaRPr lang="es-MX"/>
        </a:p>
      </dgm:t>
    </dgm:pt>
    <dgm:pt modelId="{C08E6332-59AB-4452-89C5-F13E24724EE1}" type="pres">
      <dgm:prSet presAssocID="{913E2B4E-AD0D-434B-A46D-5CC997097C0F}" presName="diagram" presStyleCnt="0">
        <dgm:presLayoutVars>
          <dgm:dir/>
          <dgm:resizeHandles val="exact"/>
        </dgm:presLayoutVars>
      </dgm:prSet>
      <dgm:spPr/>
    </dgm:pt>
    <dgm:pt modelId="{373C8F31-778D-4A65-BA48-9B55FE2510D2}" type="pres">
      <dgm:prSet presAssocID="{F14C5D9A-C337-4C5A-A44D-4609E63340F8}" presName="node" presStyleLbl="node1" presStyleIdx="0" presStyleCnt="2">
        <dgm:presLayoutVars>
          <dgm:bulletEnabled val="1"/>
        </dgm:presLayoutVars>
      </dgm:prSet>
      <dgm:spPr/>
    </dgm:pt>
    <dgm:pt modelId="{FACB7E52-A124-4D02-A00B-4F19C376C3FD}" type="pres">
      <dgm:prSet presAssocID="{B4F0F03A-08D8-4CF8-8581-D11DBB7A9CC9}" presName="sibTrans" presStyleCnt="0"/>
      <dgm:spPr/>
    </dgm:pt>
    <dgm:pt modelId="{B69165D7-7EB5-49C4-9695-6B5C197BBF9F}" type="pres">
      <dgm:prSet presAssocID="{F9B0F3A9-DEEA-49DE-9525-E3D642760F4A}" presName="node" presStyleLbl="node1" presStyleIdx="1" presStyleCnt="2">
        <dgm:presLayoutVars>
          <dgm:bulletEnabled val="1"/>
        </dgm:presLayoutVars>
      </dgm:prSet>
      <dgm:spPr/>
    </dgm:pt>
  </dgm:ptLst>
  <dgm:cxnLst>
    <dgm:cxn modelId="{E224CE06-F573-48B7-BAB3-568AC07BFC2C}" srcId="{913E2B4E-AD0D-434B-A46D-5CC997097C0F}" destId="{F9B0F3A9-DEEA-49DE-9525-E3D642760F4A}" srcOrd="1" destOrd="0" parTransId="{1611F257-1C71-4686-8DC2-AABCE9E94A92}" sibTransId="{7FFE7FAA-76E0-48F8-8CE6-1E1DFE88D352}"/>
    <dgm:cxn modelId="{0EF9AF47-D26D-470D-805A-00789D352B6A}" type="presOf" srcId="{F14C5D9A-C337-4C5A-A44D-4609E63340F8}" destId="{373C8F31-778D-4A65-BA48-9B55FE2510D2}" srcOrd="0" destOrd="0" presId="urn:microsoft.com/office/officeart/2005/8/layout/default"/>
    <dgm:cxn modelId="{DB137D8D-683F-438B-9495-8F8A1BCA833A}" type="presOf" srcId="{913E2B4E-AD0D-434B-A46D-5CC997097C0F}" destId="{C08E6332-59AB-4452-89C5-F13E24724EE1}" srcOrd="0" destOrd="0" presId="urn:microsoft.com/office/officeart/2005/8/layout/default"/>
    <dgm:cxn modelId="{B217BBD7-BD16-446E-AEFC-FF2DEDF2D36D}" srcId="{913E2B4E-AD0D-434B-A46D-5CC997097C0F}" destId="{F14C5D9A-C337-4C5A-A44D-4609E63340F8}" srcOrd="0" destOrd="0" parTransId="{66973C6E-8AF8-48CB-98A8-D23AC4C4838E}" sibTransId="{B4F0F03A-08D8-4CF8-8581-D11DBB7A9CC9}"/>
    <dgm:cxn modelId="{814667D8-0842-44F7-92ED-C7FCD50D58F5}" type="presOf" srcId="{F9B0F3A9-DEEA-49DE-9525-E3D642760F4A}" destId="{B69165D7-7EB5-49C4-9695-6B5C197BBF9F}" srcOrd="0" destOrd="0" presId="urn:microsoft.com/office/officeart/2005/8/layout/default"/>
    <dgm:cxn modelId="{55E62C28-2046-44C6-9313-9112A58779B4}" type="presParOf" srcId="{C08E6332-59AB-4452-89C5-F13E24724EE1}" destId="{373C8F31-778D-4A65-BA48-9B55FE2510D2}" srcOrd="0" destOrd="0" presId="urn:microsoft.com/office/officeart/2005/8/layout/default"/>
    <dgm:cxn modelId="{D9A96BB0-A468-47B2-90FF-1FAADC7194E5}" type="presParOf" srcId="{C08E6332-59AB-4452-89C5-F13E24724EE1}" destId="{FACB7E52-A124-4D02-A00B-4F19C376C3FD}" srcOrd="1" destOrd="0" presId="urn:microsoft.com/office/officeart/2005/8/layout/default"/>
    <dgm:cxn modelId="{24C7AF5C-EBB1-4F31-A5DF-10F0BB914AB0}" type="presParOf" srcId="{C08E6332-59AB-4452-89C5-F13E24724EE1}" destId="{B69165D7-7EB5-49C4-9695-6B5C197BBF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86A48D-01CB-47BA-8A76-DABA12F61D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6582A664-80EE-4A58-9A1D-C420DC682F48}">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200" dirty="0"/>
            <a:t>Experimental</a:t>
          </a:r>
        </a:p>
        <a:p>
          <a:pPr defTabSz="1200150">
            <a:lnSpc>
              <a:spcPct val="90000"/>
            </a:lnSpc>
            <a:spcBef>
              <a:spcPct val="0"/>
            </a:spcBef>
            <a:spcAft>
              <a:spcPct val="35000"/>
            </a:spcAft>
          </a:pPr>
          <a:r>
            <a:rPr lang="es-MX" sz="1800" dirty="0"/>
            <a:t>Aleatoriedad</a:t>
          </a:r>
        </a:p>
        <a:p>
          <a:pPr defTabSz="1200150">
            <a:lnSpc>
              <a:spcPct val="90000"/>
            </a:lnSpc>
            <a:spcBef>
              <a:spcPct val="0"/>
            </a:spcBef>
            <a:spcAft>
              <a:spcPct val="35000"/>
            </a:spcAft>
          </a:pPr>
          <a:r>
            <a:rPr lang="es-MX" sz="1800" dirty="0"/>
            <a:t>Manipulación </a:t>
          </a:r>
        </a:p>
        <a:p>
          <a:pPr defTabSz="1200150">
            <a:lnSpc>
              <a:spcPct val="90000"/>
            </a:lnSpc>
            <a:spcBef>
              <a:spcPct val="0"/>
            </a:spcBef>
            <a:spcAft>
              <a:spcPct val="35000"/>
            </a:spcAft>
          </a:pPr>
          <a:r>
            <a:rPr lang="es-MX" sz="1800" dirty="0"/>
            <a:t>Control</a:t>
          </a:r>
        </a:p>
      </dgm:t>
    </dgm:pt>
    <dgm:pt modelId="{743563B6-C505-4DFF-BE4E-B65642E893C7}" type="parTrans" cxnId="{2CAA159B-6B68-4B29-9EC5-1293BA7CCA1C}">
      <dgm:prSet/>
      <dgm:spPr/>
      <dgm:t>
        <a:bodyPr/>
        <a:lstStyle/>
        <a:p>
          <a:endParaRPr lang="es-MX"/>
        </a:p>
      </dgm:t>
    </dgm:pt>
    <dgm:pt modelId="{276F0C8E-07F8-48B5-82D5-DEE5AC408935}" type="sibTrans" cxnId="{2CAA159B-6B68-4B29-9EC5-1293BA7CCA1C}">
      <dgm:prSet/>
      <dgm:spPr/>
      <dgm:t>
        <a:bodyPr/>
        <a:lstStyle/>
        <a:p>
          <a:endParaRPr lang="es-MX"/>
        </a:p>
      </dgm:t>
    </dgm:pt>
    <dgm:pt modelId="{A936EEAD-FA2A-4B9C-B54E-49D578458A76}">
      <dgm:prSet phldrT="[Texto]"/>
      <dgm:spPr/>
      <dgm:t>
        <a:bodyPr/>
        <a:lstStyle/>
        <a:p>
          <a:pPr marL="228600" indent="0" defTabSz="933450">
            <a:lnSpc>
              <a:spcPct val="90000"/>
            </a:lnSpc>
            <a:spcBef>
              <a:spcPct val="0"/>
            </a:spcBef>
            <a:spcAft>
              <a:spcPct val="15000"/>
            </a:spcAft>
            <a:buNone/>
          </a:pPr>
          <a:endParaRPr lang="es-MX" sz="1700" dirty="0"/>
        </a:p>
      </dgm:t>
    </dgm:pt>
    <dgm:pt modelId="{288F7D9C-F2BF-4AA5-A252-580671F9E7E5}" type="parTrans" cxnId="{AF3D427C-C6EB-4921-8463-D8312468D145}">
      <dgm:prSet/>
      <dgm:spPr/>
      <dgm:t>
        <a:bodyPr/>
        <a:lstStyle/>
        <a:p>
          <a:endParaRPr lang="es-MX"/>
        </a:p>
      </dgm:t>
    </dgm:pt>
    <dgm:pt modelId="{8C9CE224-E5A0-463E-9220-324D6C59DFC3}" type="sibTrans" cxnId="{AF3D427C-C6EB-4921-8463-D8312468D145}">
      <dgm:prSet/>
      <dgm:spPr/>
      <dgm:t>
        <a:bodyPr/>
        <a:lstStyle/>
        <a:p>
          <a:endParaRPr lang="es-MX"/>
        </a:p>
      </dgm:t>
    </dgm:pt>
    <dgm:pt modelId="{BB50FB80-7DE8-48CF-9302-D0AF6C334198}">
      <dgm:prSet phldrT="[Texto]" custT="1"/>
      <dgm:spPr/>
      <dgm:t>
        <a:bodyPr/>
        <a:lstStyle/>
        <a:p>
          <a:r>
            <a:rPr lang="es-MX" sz="2700" dirty="0"/>
            <a:t>Cuasi</a:t>
          </a:r>
        </a:p>
        <a:p>
          <a:r>
            <a:rPr lang="es-MX" sz="2700" dirty="0"/>
            <a:t>experimental</a:t>
          </a:r>
        </a:p>
        <a:p>
          <a:r>
            <a:rPr lang="es-MX" sz="2000" dirty="0"/>
            <a:t>Manipulación</a:t>
          </a:r>
          <a:r>
            <a:rPr lang="es-MX" sz="2700" dirty="0"/>
            <a:t> </a:t>
          </a:r>
        </a:p>
      </dgm:t>
    </dgm:pt>
    <dgm:pt modelId="{04C1FA16-1D6B-4D31-B7CB-5E64BAE0466E}" type="parTrans" cxnId="{40D9EC81-986D-4EF1-B1F4-9B7F7F7A7038}">
      <dgm:prSet/>
      <dgm:spPr/>
      <dgm:t>
        <a:bodyPr/>
        <a:lstStyle/>
        <a:p>
          <a:endParaRPr lang="es-MX"/>
        </a:p>
      </dgm:t>
    </dgm:pt>
    <dgm:pt modelId="{038E7D7A-5E33-478E-B1D7-250071C9CC92}" type="sibTrans" cxnId="{40D9EC81-986D-4EF1-B1F4-9B7F7F7A7038}">
      <dgm:prSet/>
      <dgm:spPr/>
      <dgm:t>
        <a:bodyPr/>
        <a:lstStyle/>
        <a:p>
          <a:endParaRPr lang="es-MX"/>
        </a:p>
      </dgm:t>
    </dgm:pt>
    <dgm:pt modelId="{3FC21720-17AC-4FB0-89AF-6E1B5F65C7F1}">
      <dgm:prSet phldrT="[Texto]"/>
      <dgm:spPr/>
      <dgm:t>
        <a:bodyPr/>
        <a:lstStyle/>
        <a:p>
          <a:endParaRPr lang="es-MX" sz="2100" dirty="0"/>
        </a:p>
      </dgm:t>
    </dgm:pt>
    <dgm:pt modelId="{B8477ECD-3478-4B4D-B05A-BFCBDB03489D}" type="parTrans" cxnId="{E23C2293-086B-4F99-812D-AA779C71412D}">
      <dgm:prSet/>
      <dgm:spPr/>
      <dgm:t>
        <a:bodyPr/>
        <a:lstStyle/>
        <a:p>
          <a:endParaRPr lang="es-MX"/>
        </a:p>
      </dgm:t>
    </dgm:pt>
    <dgm:pt modelId="{D20C34FA-A2EA-4C34-853F-F87521D8C056}" type="sibTrans" cxnId="{E23C2293-086B-4F99-812D-AA779C71412D}">
      <dgm:prSet/>
      <dgm:spPr/>
      <dgm:t>
        <a:bodyPr/>
        <a:lstStyle/>
        <a:p>
          <a:endParaRPr lang="es-MX"/>
        </a:p>
      </dgm:t>
    </dgm:pt>
    <dgm:pt modelId="{590CDB7A-8B13-4ADA-8F78-9C63A9A60716}">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3100" dirty="0"/>
            <a:t>No experimental</a:t>
          </a:r>
        </a:p>
        <a:p>
          <a:pPr defTabSz="977900">
            <a:lnSpc>
              <a:spcPct val="90000"/>
            </a:lnSpc>
            <a:spcBef>
              <a:spcPct val="0"/>
            </a:spcBef>
            <a:spcAft>
              <a:spcPct val="35000"/>
            </a:spcAft>
          </a:pPr>
          <a:r>
            <a:rPr lang="es-MX" sz="2400" dirty="0"/>
            <a:t>Sin</a:t>
          </a:r>
          <a:r>
            <a:rPr lang="es-MX" sz="3100" dirty="0"/>
            <a:t> </a:t>
          </a:r>
          <a:r>
            <a:rPr lang="es-MX" sz="2400" dirty="0"/>
            <a:t>control</a:t>
          </a:r>
          <a:endParaRPr lang="es-MX" sz="3100" dirty="0"/>
        </a:p>
      </dgm:t>
    </dgm:pt>
    <dgm:pt modelId="{B24D5B27-9EBB-421E-BCB1-4C180F0D4A03}" type="parTrans" cxnId="{5A4F81EC-D456-44C8-B3C9-E14E5BB6B4EA}">
      <dgm:prSet/>
      <dgm:spPr/>
      <dgm:t>
        <a:bodyPr/>
        <a:lstStyle/>
        <a:p>
          <a:endParaRPr lang="es-MX"/>
        </a:p>
      </dgm:t>
    </dgm:pt>
    <dgm:pt modelId="{3E4732B7-9A71-4E89-8D21-8CAEE1C164FB}" type="sibTrans" cxnId="{5A4F81EC-D456-44C8-B3C9-E14E5BB6B4EA}">
      <dgm:prSet/>
      <dgm:spPr/>
      <dgm:t>
        <a:bodyPr/>
        <a:lstStyle/>
        <a:p>
          <a:endParaRPr lang="es-MX"/>
        </a:p>
      </dgm:t>
    </dgm:pt>
    <dgm:pt modelId="{CEE56AE7-DC8E-4820-864E-CECC289897C8}">
      <dgm:prSet phldrT="[Texto]"/>
      <dgm:spPr/>
      <dgm:t>
        <a:bodyPr/>
        <a:lstStyle/>
        <a:p>
          <a:pPr marL="171450" indent="0" defTabSz="755650">
            <a:lnSpc>
              <a:spcPct val="90000"/>
            </a:lnSpc>
            <a:spcBef>
              <a:spcPct val="0"/>
            </a:spcBef>
            <a:spcAft>
              <a:spcPct val="15000"/>
            </a:spcAft>
            <a:buNone/>
          </a:pPr>
          <a:endParaRPr lang="es-MX" sz="2400" dirty="0"/>
        </a:p>
      </dgm:t>
    </dgm:pt>
    <dgm:pt modelId="{0B0C40E5-7491-40F2-B63E-98A6C9D4184D}" type="parTrans" cxnId="{70728E8C-3769-44A1-ABE2-697229EA3A58}">
      <dgm:prSet/>
      <dgm:spPr/>
      <dgm:t>
        <a:bodyPr/>
        <a:lstStyle/>
        <a:p>
          <a:endParaRPr lang="es-MX"/>
        </a:p>
      </dgm:t>
    </dgm:pt>
    <dgm:pt modelId="{3CAB2E02-68B2-4BCA-9764-1238855F238A}" type="sibTrans" cxnId="{70728E8C-3769-44A1-ABE2-697229EA3A58}">
      <dgm:prSet/>
      <dgm:spPr/>
      <dgm:t>
        <a:bodyPr/>
        <a:lstStyle/>
        <a:p>
          <a:endParaRPr lang="es-MX"/>
        </a:p>
      </dgm:t>
    </dgm:pt>
    <dgm:pt modelId="{F6A3453C-F3A0-4F3D-845C-1AD096DECDBD}" type="pres">
      <dgm:prSet presAssocID="{6A86A48D-01CB-47BA-8A76-DABA12F61D18}" presName="diagram" presStyleCnt="0">
        <dgm:presLayoutVars>
          <dgm:dir/>
          <dgm:resizeHandles val="exact"/>
        </dgm:presLayoutVars>
      </dgm:prSet>
      <dgm:spPr/>
    </dgm:pt>
    <dgm:pt modelId="{CD76D695-9CD3-41D1-9C69-BAC5D807C60F}" type="pres">
      <dgm:prSet presAssocID="{6582A664-80EE-4A58-9A1D-C420DC682F48}" presName="node" presStyleLbl="node1" presStyleIdx="0" presStyleCnt="3">
        <dgm:presLayoutVars>
          <dgm:bulletEnabled val="1"/>
        </dgm:presLayoutVars>
      </dgm:prSet>
      <dgm:spPr/>
    </dgm:pt>
    <dgm:pt modelId="{247F9A17-21AD-4A7B-A51E-DE48294D00FB}" type="pres">
      <dgm:prSet presAssocID="{276F0C8E-07F8-48B5-82D5-DEE5AC408935}" presName="sibTrans" presStyleCnt="0"/>
      <dgm:spPr/>
    </dgm:pt>
    <dgm:pt modelId="{A9BC20EC-AFD9-44FF-A2D6-3579CC6C2701}" type="pres">
      <dgm:prSet presAssocID="{BB50FB80-7DE8-48CF-9302-D0AF6C334198}" presName="node" presStyleLbl="node1" presStyleIdx="1" presStyleCnt="3">
        <dgm:presLayoutVars>
          <dgm:bulletEnabled val="1"/>
        </dgm:presLayoutVars>
      </dgm:prSet>
      <dgm:spPr/>
    </dgm:pt>
    <dgm:pt modelId="{33331464-F616-4652-BCBB-55792BDD1FD5}" type="pres">
      <dgm:prSet presAssocID="{038E7D7A-5E33-478E-B1D7-250071C9CC92}" presName="sibTrans" presStyleCnt="0"/>
      <dgm:spPr/>
    </dgm:pt>
    <dgm:pt modelId="{EE01622B-AE37-4B96-A9EF-A2F7AFB43F9C}" type="pres">
      <dgm:prSet presAssocID="{590CDB7A-8B13-4ADA-8F78-9C63A9A60716}" presName="node" presStyleLbl="node1" presStyleIdx="2" presStyleCnt="3">
        <dgm:presLayoutVars>
          <dgm:bulletEnabled val="1"/>
        </dgm:presLayoutVars>
      </dgm:prSet>
      <dgm:spPr/>
    </dgm:pt>
  </dgm:ptLst>
  <dgm:cxnLst>
    <dgm:cxn modelId="{9E14A61B-BF76-4564-A530-93FFEBF9E97F}" type="presOf" srcId="{A936EEAD-FA2A-4B9C-B54E-49D578458A76}" destId="{CD76D695-9CD3-41D1-9C69-BAC5D807C60F}" srcOrd="0" destOrd="1" presId="urn:microsoft.com/office/officeart/2005/8/layout/default"/>
    <dgm:cxn modelId="{8E18282E-F24F-49DA-8F19-D4D7334A7B75}" type="presOf" srcId="{BB50FB80-7DE8-48CF-9302-D0AF6C334198}" destId="{A9BC20EC-AFD9-44FF-A2D6-3579CC6C2701}" srcOrd="0" destOrd="0" presId="urn:microsoft.com/office/officeart/2005/8/layout/default"/>
    <dgm:cxn modelId="{AF3D427C-C6EB-4921-8463-D8312468D145}" srcId="{6582A664-80EE-4A58-9A1D-C420DC682F48}" destId="{A936EEAD-FA2A-4B9C-B54E-49D578458A76}" srcOrd="0" destOrd="0" parTransId="{288F7D9C-F2BF-4AA5-A252-580671F9E7E5}" sibTransId="{8C9CE224-E5A0-463E-9220-324D6C59DFC3}"/>
    <dgm:cxn modelId="{40D9EC81-986D-4EF1-B1F4-9B7F7F7A7038}" srcId="{6A86A48D-01CB-47BA-8A76-DABA12F61D18}" destId="{BB50FB80-7DE8-48CF-9302-D0AF6C334198}" srcOrd="1" destOrd="0" parTransId="{04C1FA16-1D6B-4D31-B7CB-5E64BAE0466E}" sibTransId="{038E7D7A-5E33-478E-B1D7-250071C9CC92}"/>
    <dgm:cxn modelId="{70728E8C-3769-44A1-ABE2-697229EA3A58}" srcId="{590CDB7A-8B13-4ADA-8F78-9C63A9A60716}" destId="{CEE56AE7-DC8E-4820-864E-CECC289897C8}" srcOrd="0" destOrd="0" parTransId="{0B0C40E5-7491-40F2-B63E-98A6C9D4184D}" sibTransId="{3CAB2E02-68B2-4BCA-9764-1238855F238A}"/>
    <dgm:cxn modelId="{E23C2293-086B-4F99-812D-AA779C71412D}" srcId="{BB50FB80-7DE8-48CF-9302-D0AF6C334198}" destId="{3FC21720-17AC-4FB0-89AF-6E1B5F65C7F1}" srcOrd="0" destOrd="0" parTransId="{B8477ECD-3478-4B4D-B05A-BFCBDB03489D}" sibTransId="{D20C34FA-A2EA-4C34-853F-F87521D8C056}"/>
    <dgm:cxn modelId="{41DBBD9A-1372-48AA-A6D0-B432F1D31AE2}" type="presOf" srcId="{CEE56AE7-DC8E-4820-864E-CECC289897C8}" destId="{EE01622B-AE37-4B96-A9EF-A2F7AFB43F9C}" srcOrd="0" destOrd="1" presId="urn:microsoft.com/office/officeart/2005/8/layout/default"/>
    <dgm:cxn modelId="{2CAA159B-6B68-4B29-9EC5-1293BA7CCA1C}" srcId="{6A86A48D-01CB-47BA-8A76-DABA12F61D18}" destId="{6582A664-80EE-4A58-9A1D-C420DC682F48}" srcOrd="0" destOrd="0" parTransId="{743563B6-C505-4DFF-BE4E-B65642E893C7}" sibTransId="{276F0C8E-07F8-48B5-82D5-DEE5AC408935}"/>
    <dgm:cxn modelId="{22A80EA4-CEA7-4C40-9A4E-29FB9588EE1E}" type="presOf" srcId="{3FC21720-17AC-4FB0-89AF-6E1B5F65C7F1}" destId="{A9BC20EC-AFD9-44FF-A2D6-3579CC6C2701}" srcOrd="0" destOrd="1" presId="urn:microsoft.com/office/officeart/2005/8/layout/default"/>
    <dgm:cxn modelId="{016E60B1-3CAC-4B02-AC5D-8BB62A040FDA}" type="presOf" srcId="{590CDB7A-8B13-4ADA-8F78-9C63A9A60716}" destId="{EE01622B-AE37-4B96-A9EF-A2F7AFB43F9C}" srcOrd="0" destOrd="0" presId="urn:microsoft.com/office/officeart/2005/8/layout/default"/>
    <dgm:cxn modelId="{B868E7CB-2BF0-46D8-A574-FB258A9C8B5D}" type="presOf" srcId="{6A86A48D-01CB-47BA-8A76-DABA12F61D18}" destId="{F6A3453C-F3A0-4F3D-845C-1AD096DECDBD}" srcOrd="0" destOrd="0" presId="urn:microsoft.com/office/officeart/2005/8/layout/default"/>
    <dgm:cxn modelId="{D8D161CE-DD29-466E-9CCD-25DAA65B6C51}" type="presOf" srcId="{6582A664-80EE-4A58-9A1D-C420DC682F48}" destId="{CD76D695-9CD3-41D1-9C69-BAC5D807C60F}" srcOrd="0" destOrd="0" presId="urn:microsoft.com/office/officeart/2005/8/layout/default"/>
    <dgm:cxn modelId="{5A4F81EC-D456-44C8-B3C9-E14E5BB6B4EA}" srcId="{6A86A48D-01CB-47BA-8A76-DABA12F61D18}" destId="{590CDB7A-8B13-4ADA-8F78-9C63A9A60716}" srcOrd="2" destOrd="0" parTransId="{B24D5B27-9EBB-421E-BCB1-4C180F0D4A03}" sibTransId="{3E4732B7-9A71-4E89-8D21-8CAEE1C164FB}"/>
    <dgm:cxn modelId="{FFAE1F4B-8848-4793-A84E-D2D4B5AABF19}" type="presParOf" srcId="{F6A3453C-F3A0-4F3D-845C-1AD096DECDBD}" destId="{CD76D695-9CD3-41D1-9C69-BAC5D807C60F}" srcOrd="0" destOrd="0" presId="urn:microsoft.com/office/officeart/2005/8/layout/default"/>
    <dgm:cxn modelId="{F7E9F5DC-2686-4636-ADF5-C38447AE6DCE}" type="presParOf" srcId="{F6A3453C-F3A0-4F3D-845C-1AD096DECDBD}" destId="{247F9A17-21AD-4A7B-A51E-DE48294D00FB}" srcOrd="1" destOrd="0" presId="urn:microsoft.com/office/officeart/2005/8/layout/default"/>
    <dgm:cxn modelId="{3B314409-FF96-4D75-82BC-28DB78462697}" type="presParOf" srcId="{F6A3453C-F3A0-4F3D-845C-1AD096DECDBD}" destId="{A9BC20EC-AFD9-44FF-A2D6-3579CC6C2701}" srcOrd="2" destOrd="0" presId="urn:microsoft.com/office/officeart/2005/8/layout/default"/>
    <dgm:cxn modelId="{38D58AAB-34FF-48A8-BA28-D3B2E57E79E0}" type="presParOf" srcId="{F6A3453C-F3A0-4F3D-845C-1AD096DECDBD}" destId="{33331464-F616-4652-BCBB-55792BDD1FD5}" srcOrd="3" destOrd="0" presId="urn:microsoft.com/office/officeart/2005/8/layout/default"/>
    <dgm:cxn modelId="{35552D22-238F-4DC5-810F-CA3191686088}" type="presParOf" srcId="{F6A3453C-F3A0-4F3D-845C-1AD096DECDBD}" destId="{EE01622B-AE37-4B96-A9EF-A2F7AFB43F9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3E2B4E-AD0D-434B-A46D-5CC997097C0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14C5D9A-C337-4C5A-A44D-4609E63340F8}">
      <dgm:prSet phldrT="[Texto]"/>
      <dgm:spPr/>
      <dgm:t>
        <a:bodyPr/>
        <a:lstStyle/>
        <a:p>
          <a:r>
            <a:rPr lang="es-MX" dirty="0"/>
            <a:t>Estrés</a:t>
          </a:r>
        </a:p>
      </dgm:t>
    </dgm:pt>
    <dgm:pt modelId="{66973C6E-8AF8-48CB-98A8-D23AC4C4838E}" type="parTrans" cxnId="{B217BBD7-BD16-446E-AEFC-FF2DEDF2D36D}">
      <dgm:prSet/>
      <dgm:spPr/>
      <dgm:t>
        <a:bodyPr/>
        <a:lstStyle/>
        <a:p>
          <a:endParaRPr lang="es-MX"/>
        </a:p>
      </dgm:t>
    </dgm:pt>
    <dgm:pt modelId="{B4F0F03A-08D8-4CF8-8581-D11DBB7A9CC9}" type="sibTrans" cxnId="{B217BBD7-BD16-446E-AEFC-FF2DEDF2D36D}">
      <dgm:prSet/>
      <dgm:spPr/>
      <dgm:t>
        <a:bodyPr/>
        <a:lstStyle/>
        <a:p>
          <a:endParaRPr lang="es-MX"/>
        </a:p>
      </dgm:t>
    </dgm:pt>
    <dgm:pt modelId="{F9B0F3A9-DEEA-49DE-9525-E3D642760F4A}">
      <dgm:prSet phldrT="[Texto]"/>
      <dgm:spPr/>
      <dgm:t>
        <a:bodyPr/>
        <a:lstStyle/>
        <a:p>
          <a:r>
            <a:rPr lang="es-MX" dirty="0"/>
            <a:t>Atención</a:t>
          </a:r>
        </a:p>
      </dgm:t>
    </dgm:pt>
    <dgm:pt modelId="{1611F257-1C71-4686-8DC2-AABCE9E94A92}" type="parTrans" cxnId="{E224CE06-F573-48B7-BAB3-568AC07BFC2C}">
      <dgm:prSet/>
      <dgm:spPr/>
      <dgm:t>
        <a:bodyPr/>
        <a:lstStyle/>
        <a:p>
          <a:endParaRPr lang="es-MX"/>
        </a:p>
      </dgm:t>
    </dgm:pt>
    <dgm:pt modelId="{7FFE7FAA-76E0-48F8-8CE6-1E1DFE88D352}" type="sibTrans" cxnId="{E224CE06-F573-48B7-BAB3-568AC07BFC2C}">
      <dgm:prSet/>
      <dgm:spPr/>
      <dgm:t>
        <a:bodyPr/>
        <a:lstStyle/>
        <a:p>
          <a:endParaRPr lang="es-MX"/>
        </a:p>
      </dgm:t>
    </dgm:pt>
    <dgm:pt modelId="{C08E6332-59AB-4452-89C5-F13E24724EE1}" type="pres">
      <dgm:prSet presAssocID="{913E2B4E-AD0D-434B-A46D-5CC997097C0F}" presName="diagram" presStyleCnt="0">
        <dgm:presLayoutVars>
          <dgm:dir/>
          <dgm:resizeHandles val="exact"/>
        </dgm:presLayoutVars>
      </dgm:prSet>
      <dgm:spPr/>
    </dgm:pt>
    <dgm:pt modelId="{373C8F31-778D-4A65-BA48-9B55FE2510D2}" type="pres">
      <dgm:prSet presAssocID="{F14C5D9A-C337-4C5A-A44D-4609E63340F8}" presName="node" presStyleLbl="node1" presStyleIdx="0" presStyleCnt="2">
        <dgm:presLayoutVars>
          <dgm:bulletEnabled val="1"/>
        </dgm:presLayoutVars>
      </dgm:prSet>
      <dgm:spPr/>
    </dgm:pt>
    <dgm:pt modelId="{FACB7E52-A124-4D02-A00B-4F19C376C3FD}" type="pres">
      <dgm:prSet presAssocID="{B4F0F03A-08D8-4CF8-8581-D11DBB7A9CC9}" presName="sibTrans" presStyleCnt="0"/>
      <dgm:spPr/>
    </dgm:pt>
    <dgm:pt modelId="{B69165D7-7EB5-49C4-9695-6B5C197BBF9F}" type="pres">
      <dgm:prSet presAssocID="{F9B0F3A9-DEEA-49DE-9525-E3D642760F4A}" presName="node" presStyleLbl="node1" presStyleIdx="1" presStyleCnt="2">
        <dgm:presLayoutVars>
          <dgm:bulletEnabled val="1"/>
        </dgm:presLayoutVars>
      </dgm:prSet>
      <dgm:spPr/>
    </dgm:pt>
  </dgm:ptLst>
  <dgm:cxnLst>
    <dgm:cxn modelId="{E224CE06-F573-48B7-BAB3-568AC07BFC2C}" srcId="{913E2B4E-AD0D-434B-A46D-5CC997097C0F}" destId="{F9B0F3A9-DEEA-49DE-9525-E3D642760F4A}" srcOrd="1" destOrd="0" parTransId="{1611F257-1C71-4686-8DC2-AABCE9E94A92}" sibTransId="{7FFE7FAA-76E0-48F8-8CE6-1E1DFE88D352}"/>
    <dgm:cxn modelId="{0EF9AF47-D26D-470D-805A-00789D352B6A}" type="presOf" srcId="{F14C5D9A-C337-4C5A-A44D-4609E63340F8}" destId="{373C8F31-778D-4A65-BA48-9B55FE2510D2}" srcOrd="0" destOrd="0" presId="urn:microsoft.com/office/officeart/2005/8/layout/default"/>
    <dgm:cxn modelId="{DB137D8D-683F-438B-9495-8F8A1BCA833A}" type="presOf" srcId="{913E2B4E-AD0D-434B-A46D-5CC997097C0F}" destId="{C08E6332-59AB-4452-89C5-F13E24724EE1}" srcOrd="0" destOrd="0" presId="urn:microsoft.com/office/officeart/2005/8/layout/default"/>
    <dgm:cxn modelId="{B217BBD7-BD16-446E-AEFC-FF2DEDF2D36D}" srcId="{913E2B4E-AD0D-434B-A46D-5CC997097C0F}" destId="{F14C5D9A-C337-4C5A-A44D-4609E63340F8}" srcOrd="0" destOrd="0" parTransId="{66973C6E-8AF8-48CB-98A8-D23AC4C4838E}" sibTransId="{B4F0F03A-08D8-4CF8-8581-D11DBB7A9CC9}"/>
    <dgm:cxn modelId="{814667D8-0842-44F7-92ED-C7FCD50D58F5}" type="presOf" srcId="{F9B0F3A9-DEEA-49DE-9525-E3D642760F4A}" destId="{B69165D7-7EB5-49C4-9695-6B5C197BBF9F}" srcOrd="0" destOrd="0" presId="urn:microsoft.com/office/officeart/2005/8/layout/default"/>
    <dgm:cxn modelId="{55E62C28-2046-44C6-9313-9112A58779B4}" type="presParOf" srcId="{C08E6332-59AB-4452-89C5-F13E24724EE1}" destId="{373C8F31-778D-4A65-BA48-9B55FE2510D2}" srcOrd="0" destOrd="0" presId="urn:microsoft.com/office/officeart/2005/8/layout/default"/>
    <dgm:cxn modelId="{D9A96BB0-A468-47B2-90FF-1FAADC7194E5}" type="presParOf" srcId="{C08E6332-59AB-4452-89C5-F13E24724EE1}" destId="{FACB7E52-A124-4D02-A00B-4F19C376C3FD}" srcOrd="1" destOrd="0" presId="urn:microsoft.com/office/officeart/2005/8/layout/default"/>
    <dgm:cxn modelId="{24C7AF5C-EBB1-4F31-A5DF-10F0BB914AB0}" type="presParOf" srcId="{C08E6332-59AB-4452-89C5-F13E24724EE1}" destId="{B69165D7-7EB5-49C4-9695-6B5C197BBF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9917DB-A045-4CB1-B123-4DF77D9D4626}">
      <dsp:nvSpPr>
        <dsp:cNvPr id="0" name=""/>
        <dsp:cNvSpPr/>
      </dsp:nvSpPr>
      <dsp:spPr>
        <a:xfrm>
          <a:off x="3465715" y="1635112"/>
          <a:ext cx="1255737" cy="125573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s-MX" sz="5400" kern="1200" dirty="0"/>
            <a:t>Psi</a:t>
          </a:r>
        </a:p>
      </dsp:txBody>
      <dsp:txXfrm>
        <a:off x="3649613" y="1819010"/>
        <a:ext cx="887941" cy="887941"/>
      </dsp:txXfrm>
    </dsp:sp>
    <dsp:sp modelId="{494C3C26-EACE-40BA-95C2-372AA06DBC65}">
      <dsp:nvSpPr>
        <dsp:cNvPr id="0" name=""/>
        <dsp:cNvSpPr/>
      </dsp:nvSpPr>
      <dsp:spPr>
        <a:xfrm rot="16200000">
          <a:off x="3905134" y="1432929"/>
          <a:ext cx="376900" cy="27465"/>
        </a:xfrm>
        <a:custGeom>
          <a:avLst/>
          <a:gdLst/>
          <a:ahLst/>
          <a:cxnLst/>
          <a:rect l="0" t="0" r="0" b="0"/>
          <a:pathLst>
            <a:path>
              <a:moveTo>
                <a:pt x="0" y="13732"/>
              </a:moveTo>
              <a:lnTo>
                <a:pt x="376900" y="13732"/>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84161" y="1437239"/>
        <a:ext cx="18845" cy="18845"/>
      </dsp:txXfrm>
    </dsp:sp>
    <dsp:sp modelId="{9EF3B48A-6607-482A-8B05-DC5696021DC9}">
      <dsp:nvSpPr>
        <dsp:cNvPr id="0" name=""/>
        <dsp:cNvSpPr/>
      </dsp:nvSpPr>
      <dsp:spPr>
        <a:xfrm>
          <a:off x="2879141" y="2474"/>
          <a:ext cx="2428884" cy="1255737"/>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t>Experimental</a:t>
          </a:r>
        </a:p>
      </dsp:txBody>
      <dsp:txXfrm>
        <a:off x="3234843" y="186372"/>
        <a:ext cx="1717480" cy="887941"/>
      </dsp:txXfrm>
    </dsp:sp>
    <dsp:sp modelId="{A429C0D1-A80C-453F-9F61-08ACC5976C4A}">
      <dsp:nvSpPr>
        <dsp:cNvPr id="0" name=""/>
        <dsp:cNvSpPr/>
      </dsp:nvSpPr>
      <dsp:spPr>
        <a:xfrm rot="10800000">
          <a:off x="4380461" y="2249248"/>
          <a:ext cx="340991" cy="27465"/>
        </a:xfrm>
        <a:custGeom>
          <a:avLst/>
          <a:gdLst/>
          <a:ahLst/>
          <a:cxnLst/>
          <a:rect l="0" t="0" r="0" b="0"/>
          <a:pathLst>
            <a:path>
              <a:moveTo>
                <a:pt x="0" y="13732"/>
              </a:moveTo>
              <a:lnTo>
                <a:pt x="340991" y="13732"/>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rot="10800000">
        <a:off x="4542432" y="2254456"/>
        <a:ext cx="17049" cy="17049"/>
      </dsp:txXfrm>
    </dsp:sp>
    <dsp:sp modelId="{E2F91311-FE34-48FD-BFFB-CB2CFEF5FC92}">
      <dsp:nvSpPr>
        <dsp:cNvPr id="0" name=""/>
        <dsp:cNvSpPr/>
      </dsp:nvSpPr>
      <dsp:spPr>
        <a:xfrm>
          <a:off x="4380461" y="1635112"/>
          <a:ext cx="2691522" cy="1255737"/>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t>Interdisciplinaria</a:t>
          </a:r>
        </a:p>
      </dsp:txBody>
      <dsp:txXfrm>
        <a:off x="4774625" y="1819010"/>
        <a:ext cx="1903194" cy="887941"/>
      </dsp:txXfrm>
    </dsp:sp>
    <dsp:sp modelId="{2A961D3E-5EDE-470B-94F5-820CDD6E7335}">
      <dsp:nvSpPr>
        <dsp:cNvPr id="0" name=""/>
        <dsp:cNvSpPr/>
      </dsp:nvSpPr>
      <dsp:spPr>
        <a:xfrm rot="5400000">
          <a:off x="3905134" y="3065566"/>
          <a:ext cx="376900" cy="27465"/>
        </a:xfrm>
        <a:custGeom>
          <a:avLst/>
          <a:gdLst/>
          <a:ahLst/>
          <a:cxnLst/>
          <a:rect l="0" t="0" r="0" b="0"/>
          <a:pathLst>
            <a:path>
              <a:moveTo>
                <a:pt x="0" y="13732"/>
              </a:moveTo>
              <a:lnTo>
                <a:pt x="376900" y="13732"/>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84161" y="3069877"/>
        <a:ext cx="18845" cy="18845"/>
      </dsp:txXfrm>
    </dsp:sp>
    <dsp:sp modelId="{04F5BAED-7E28-4C52-9A53-5107DA9DF145}">
      <dsp:nvSpPr>
        <dsp:cNvPr id="0" name=""/>
        <dsp:cNvSpPr/>
      </dsp:nvSpPr>
      <dsp:spPr>
        <a:xfrm>
          <a:off x="2556398" y="3267750"/>
          <a:ext cx="3074371" cy="1255737"/>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t>Multinivel</a:t>
          </a:r>
        </a:p>
      </dsp:txBody>
      <dsp:txXfrm>
        <a:off x="3006629" y="3451648"/>
        <a:ext cx="2173909" cy="887941"/>
      </dsp:txXfrm>
    </dsp:sp>
    <dsp:sp modelId="{595A90FE-7A59-4EF8-ACC3-D205EA2D8F2B}">
      <dsp:nvSpPr>
        <dsp:cNvPr id="0" name=""/>
        <dsp:cNvSpPr/>
      </dsp:nvSpPr>
      <dsp:spPr>
        <a:xfrm>
          <a:off x="3465715" y="2249248"/>
          <a:ext cx="298560" cy="27465"/>
        </a:xfrm>
        <a:custGeom>
          <a:avLst/>
          <a:gdLst/>
          <a:ahLst/>
          <a:cxnLst/>
          <a:rect l="0" t="0" r="0" b="0"/>
          <a:pathLst>
            <a:path>
              <a:moveTo>
                <a:pt x="0" y="13732"/>
              </a:moveTo>
              <a:lnTo>
                <a:pt x="298560" y="13732"/>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607531" y="2255516"/>
        <a:ext cx="14928" cy="14928"/>
      </dsp:txXfrm>
    </dsp:sp>
    <dsp:sp modelId="{82708625-569E-4AB7-9AD3-65752596B46E}">
      <dsp:nvSpPr>
        <dsp:cNvPr id="0" name=""/>
        <dsp:cNvSpPr/>
      </dsp:nvSpPr>
      <dsp:spPr>
        <a:xfrm>
          <a:off x="1157616" y="1635112"/>
          <a:ext cx="2606659" cy="1255737"/>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300" kern="1200" dirty="0"/>
            <a:t>Transdiciplinaria</a:t>
          </a:r>
        </a:p>
      </dsp:txBody>
      <dsp:txXfrm>
        <a:off x="1539352" y="1819010"/>
        <a:ext cx="1843187" cy="887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5137E4-D32F-48CC-A0D3-FE20E452D39F}">
      <dsp:nvSpPr>
        <dsp:cNvPr id="0" name=""/>
        <dsp:cNvSpPr/>
      </dsp:nvSpPr>
      <dsp:spPr>
        <a:xfrm rot="5400000">
          <a:off x="198422" y="-164888"/>
          <a:ext cx="1149949" cy="1482495"/>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Describir</a:t>
          </a:r>
        </a:p>
      </dsp:txBody>
      <dsp:txXfrm rot="-5400000">
        <a:off x="32149" y="1385"/>
        <a:ext cx="1482495" cy="1149949"/>
      </dsp:txXfrm>
    </dsp:sp>
    <dsp:sp modelId="{DEE05E6D-30DA-4AAA-BAE3-8A4E719F970E}">
      <dsp:nvSpPr>
        <dsp:cNvPr id="0" name=""/>
        <dsp:cNvSpPr/>
      </dsp:nvSpPr>
      <dsp:spPr>
        <a:xfrm rot="5400000">
          <a:off x="4773798" y="-3215255"/>
          <a:ext cx="747467" cy="718074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Datos e información detallada</a:t>
          </a:r>
        </a:p>
        <a:p>
          <a:pPr marL="228600" lvl="1" indent="-228600" algn="l" defTabSz="933450">
            <a:lnSpc>
              <a:spcPct val="90000"/>
            </a:lnSpc>
            <a:spcBef>
              <a:spcPct val="0"/>
            </a:spcBef>
            <a:spcAft>
              <a:spcPct val="15000"/>
            </a:spcAft>
            <a:buChar char="•"/>
          </a:pPr>
          <a:endParaRPr lang="es-MX" sz="2100" kern="1200" dirty="0"/>
        </a:p>
      </dsp:txBody>
      <dsp:txXfrm rot="-5400000">
        <a:off x="1557158" y="37873"/>
        <a:ext cx="7144259" cy="674491"/>
      </dsp:txXfrm>
    </dsp:sp>
    <dsp:sp modelId="{3BD4CC6A-ABB1-4726-9A70-E7A4F5994272}">
      <dsp:nvSpPr>
        <dsp:cNvPr id="0" name=""/>
        <dsp:cNvSpPr/>
      </dsp:nvSpPr>
      <dsp:spPr>
        <a:xfrm rot="5400000">
          <a:off x="198422" y="868534"/>
          <a:ext cx="1149949" cy="1482495"/>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Explicar</a:t>
          </a:r>
        </a:p>
      </dsp:txBody>
      <dsp:txXfrm rot="-5400000">
        <a:off x="32149" y="1034807"/>
        <a:ext cx="1482495" cy="1149949"/>
      </dsp:txXfrm>
    </dsp:sp>
    <dsp:sp modelId="{D92F6B94-FC47-45D7-A69F-F348099BB857}">
      <dsp:nvSpPr>
        <dsp:cNvPr id="0" name=""/>
        <dsp:cNvSpPr/>
      </dsp:nvSpPr>
      <dsp:spPr>
        <a:xfrm rot="5400000">
          <a:off x="4779773" y="-2192643"/>
          <a:ext cx="747467" cy="7202369"/>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Por qué sucede tal cosa</a:t>
          </a:r>
        </a:p>
        <a:p>
          <a:pPr marL="228600" lvl="1" indent="-228600" algn="l" defTabSz="933450">
            <a:lnSpc>
              <a:spcPct val="90000"/>
            </a:lnSpc>
            <a:spcBef>
              <a:spcPct val="0"/>
            </a:spcBef>
            <a:spcAft>
              <a:spcPct val="15000"/>
            </a:spcAft>
            <a:buChar char="•"/>
          </a:pPr>
          <a:r>
            <a:rPr lang="es-MX" sz="2100" kern="1200" dirty="0"/>
            <a:t>Causa efecto</a:t>
          </a:r>
        </a:p>
      </dsp:txBody>
      <dsp:txXfrm rot="-5400000">
        <a:off x="1552322" y="1071296"/>
        <a:ext cx="7165881" cy="674491"/>
      </dsp:txXfrm>
    </dsp:sp>
    <dsp:sp modelId="{7B4D7235-0967-4636-A82C-3590C6CAAE17}">
      <dsp:nvSpPr>
        <dsp:cNvPr id="0" name=""/>
        <dsp:cNvSpPr/>
      </dsp:nvSpPr>
      <dsp:spPr>
        <a:xfrm rot="5400000">
          <a:off x="198422" y="1901958"/>
          <a:ext cx="1149949" cy="1482495"/>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Comprender</a:t>
          </a:r>
        </a:p>
      </dsp:txBody>
      <dsp:txXfrm rot="-5400000">
        <a:off x="32149" y="2068231"/>
        <a:ext cx="1482495" cy="1149949"/>
      </dsp:txXfrm>
    </dsp:sp>
    <dsp:sp modelId="{64DECA75-A8AB-4D99-96A4-A8884975ABB6}">
      <dsp:nvSpPr>
        <dsp:cNvPr id="0" name=""/>
        <dsp:cNvSpPr/>
      </dsp:nvSpPr>
      <dsp:spPr>
        <a:xfrm rot="5400000">
          <a:off x="4779773" y="-1159220"/>
          <a:ext cx="747467" cy="7202369"/>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Para qué sucede tal cosa</a:t>
          </a:r>
        </a:p>
        <a:p>
          <a:pPr marL="228600" lvl="1" indent="-228600" algn="l" defTabSz="933450">
            <a:lnSpc>
              <a:spcPct val="90000"/>
            </a:lnSpc>
            <a:spcBef>
              <a:spcPct val="0"/>
            </a:spcBef>
            <a:spcAft>
              <a:spcPct val="15000"/>
            </a:spcAft>
            <a:buChar char="•"/>
          </a:pPr>
          <a:r>
            <a:rPr lang="es-MX" sz="2100" kern="1200" dirty="0"/>
            <a:t>Sentido, intención</a:t>
          </a:r>
        </a:p>
      </dsp:txBody>
      <dsp:txXfrm rot="-5400000">
        <a:off x="1552322" y="2104719"/>
        <a:ext cx="7165881" cy="674491"/>
      </dsp:txXfrm>
    </dsp:sp>
    <dsp:sp modelId="{3D3CA8B7-8A45-4061-92B9-1905AECEC05B}">
      <dsp:nvSpPr>
        <dsp:cNvPr id="0" name=""/>
        <dsp:cNvSpPr/>
      </dsp:nvSpPr>
      <dsp:spPr>
        <a:xfrm rot="5400000">
          <a:off x="198422" y="2935381"/>
          <a:ext cx="1149949" cy="1482495"/>
        </a:xfrm>
        <a:prstGeom prst="chevron">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Predecir</a:t>
          </a:r>
        </a:p>
      </dsp:txBody>
      <dsp:txXfrm rot="-5400000">
        <a:off x="32149" y="3101654"/>
        <a:ext cx="1482495" cy="1149949"/>
      </dsp:txXfrm>
    </dsp:sp>
    <dsp:sp modelId="{262F8770-670D-4148-B441-B95C3296246D}">
      <dsp:nvSpPr>
        <dsp:cNvPr id="0" name=""/>
        <dsp:cNvSpPr/>
      </dsp:nvSpPr>
      <dsp:spPr>
        <a:xfrm rot="5400000">
          <a:off x="4779773" y="-125796"/>
          <a:ext cx="747467" cy="7202369"/>
        </a:xfrm>
        <a:prstGeom prst="round2SameRect">
          <a:avLst/>
        </a:prstGeom>
        <a:solidFill>
          <a:schemeClr val="lt1">
            <a:alpha val="90000"/>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Saber qué puede pasar</a:t>
          </a:r>
        </a:p>
      </dsp:txBody>
      <dsp:txXfrm rot="-5400000">
        <a:off x="1552322" y="3138143"/>
        <a:ext cx="7165881" cy="674491"/>
      </dsp:txXfrm>
    </dsp:sp>
    <dsp:sp modelId="{427D2C2E-CF02-4EBF-9E9B-24C531673F89}">
      <dsp:nvSpPr>
        <dsp:cNvPr id="0" name=""/>
        <dsp:cNvSpPr/>
      </dsp:nvSpPr>
      <dsp:spPr>
        <a:xfrm rot="5400000">
          <a:off x="198422" y="3968805"/>
          <a:ext cx="1149949" cy="1482495"/>
        </a:xfrm>
        <a:prstGeom prst="chevron">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Intervenir</a:t>
          </a:r>
        </a:p>
      </dsp:txBody>
      <dsp:txXfrm rot="-5400000">
        <a:off x="32149" y="4135078"/>
        <a:ext cx="1482495" cy="1149949"/>
      </dsp:txXfrm>
    </dsp:sp>
    <dsp:sp modelId="{8FBA248B-F249-4C12-849B-C7A759233850}">
      <dsp:nvSpPr>
        <dsp:cNvPr id="0" name=""/>
        <dsp:cNvSpPr/>
      </dsp:nvSpPr>
      <dsp:spPr>
        <a:xfrm rot="5400000">
          <a:off x="4779773" y="907626"/>
          <a:ext cx="747467" cy="7202369"/>
        </a:xfrm>
        <a:prstGeom prst="round2SameRect">
          <a:avLst/>
        </a:prstGeom>
        <a:solidFill>
          <a:schemeClr val="lt1">
            <a:alpha val="90000"/>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Controlar, hacer cambios, mejorar, evitar deterioro</a:t>
          </a:r>
        </a:p>
      </dsp:txBody>
      <dsp:txXfrm rot="-5400000">
        <a:off x="1552322" y="4171565"/>
        <a:ext cx="7165881" cy="674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842647-4FAD-48C5-8EED-BEE7F75764AE}">
      <dsp:nvSpPr>
        <dsp:cNvPr id="0" name=""/>
        <dsp:cNvSpPr/>
      </dsp:nvSpPr>
      <dsp:spPr>
        <a:xfrm>
          <a:off x="1088249" y="2203"/>
          <a:ext cx="3224119" cy="193447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s-MX" sz="3500" kern="1200" dirty="0"/>
            <a:t>Exploratoria</a:t>
          </a:r>
        </a:p>
      </dsp:txBody>
      <dsp:txXfrm>
        <a:off x="1088249" y="2203"/>
        <a:ext cx="3224119" cy="1934471"/>
      </dsp:txXfrm>
    </dsp:sp>
    <dsp:sp modelId="{1486C5A4-935C-410E-B1B1-A0E456D5424C}">
      <dsp:nvSpPr>
        <dsp:cNvPr id="0" name=""/>
        <dsp:cNvSpPr/>
      </dsp:nvSpPr>
      <dsp:spPr>
        <a:xfrm>
          <a:off x="4634780" y="2203"/>
          <a:ext cx="3224119" cy="193447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s-MX" sz="3500" kern="1200" dirty="0"/>
            <a:t>Descriptiva</a:t>
          </a:r>
        </a:p>
      </dsp:txBody>
      <dsp:txXfrm>
        <a:off x="4634780" y="2203"/>
        <a:ext cx="3224119" cy="1934471"/>
      </dsp:txXfrm>
    </dsp:sp>
    <dsp:sp modelId="{DBBA6520-3810-465F-84D7-60F73E532F00}">
      <dsp:nvSpPr>
        <dsp:cNvPr id="0" name=""/>
        <dsp:cNvSpPr/>
      </dsp:nvSpPr>
      <dsp:spPr>
        <a:xfrm>
          <a:off x="1088249" y="2259086"/>
          <a:ext cx="3224119" cy="193447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s-MX" sz="3500" kern="1200" dirty="0" err="1"/>
            <a:t>Correlacional</a:t>
          </a:r>
          <a:endParaRPr lang="es-MX" sz="3500" kern="1200" dirty="0"/>
        </a:p>
      </dsp:txBody>
      <dsp:txXfrm>
        <a:off x="1088249" y="2259086"/>
        <a:ext cx="3224119" cy="1934471"/>
      </dsp:txXfrm>
    </dsp:sp>
    <dsp:sp modelId="{02E93A25-D02A-4C27-9FA0-60BACFFC8DB2}">
      <dsp:nvSpPr>
        <dsp:cNvPr id="0" name=""/>
        <dsp:cNvSpPr/>
      </dsp:nvSpPr>
      <dsp:spPr>
        <a:xfrm>
          <a:off x="4634780" y="2259086"/>
          <a:ext cx="3224119" cy="193447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s-MX" sz="3500" kern="1200" dirty="0"/>
            <a:t>Causal</a:t>
          </a:r>
        </a:p>
      </dsp:txBody>
      <dsp:txXfrm>
        <a:off x="4634780" y="2259086"/>
        <a:ext cx="3224119" cy="19344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3C8F31-778D-4A65-BA48-9B55FE2510D2}">
      <dsp:nvSpPr>
        <dsp:cNvPr id="0" name=""/>
        <dsp:cNvSpPr/>
      </dsp:nvSpPr>
      <dsp:spPr>
        <a:xfrm>
          <a:off x="1092" y="820028"/>
          <a:ext cx="4259507" cy="255570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Estrés</a:t>
          </a:r>
        </a:p>
      </dsp:txBody>
      <dsp:txXfrm>
        <a:off x="1092" y="820028"/>
        <a:ext cx="4259507" cy="2555704"/>
      </dsp:txXfrm>
    </dsp:sp>
    <dsp:sp modelId="{B69165D7-7EB5-49C4-9695-6B5C197BBF9F}">
      <dsp:nvSpPr>
        <dsp:cNvPr id="0" name=""/>
        <dsp:cNvSpPr/>
      </dsp:nvSpPr>
      <dsp:spPr>
        <a:xfrm>
          <a:off x="4686550" y="820028"/>
          <a:ext cx="4259507" cy="255570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Atención</a:t>
          </a:r>
        </a:p>
      </dsp:txBody>
      <dsp:txXfrm>
        <a:off x="4686550" y="820028"/>
        <a:ext cx="4259507" cy="25557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76D695-9CD3-41D1-9C69-BAC5D807C60F}">
      <dsp:nvSpPr>
        <dsp:cNvPr id="0" name=""/>
        <dsp:cNvSpPr/>
      </dsp:nvSpPr>
      <dsp:spPr>
        <a:xfrm>
          <a:off x="938752" y="2372"/>
          <a:ext cx="3504255" cy="210255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200" kern="1200" dirty="0"/>
            <a:t>Experimental</a:t>
          </a:r>
        </a:p>
        <a:p>
          <a:pPr lvl="0" algn="l" defTabSz="1200150">
            <a:lnSpc>
              <a:spcPct val="90000"/>
            </a:lnSpc>
            <a:spcBef>
              <a:spcPct val="0"/>
            </a:spcBef>
            <a:spcAft>
              <a:spcPct val="35000"/>
            </a:spcAft>
            <a:buNone/>
          </a:pPr>
          <a:r>
            <a:rPr lang="es-MX" sz="1800" kern="1200" dirty="0"/>
            <a:t>Aleatoriedad</a:t>
          </a:r>
        </a:p>
        <a:p>
          <a:pPr lvl="0" algn="l" defTabSz="1200150">
            <a:lnSpc>
              <a:spcPct val="90000"/>
            </a:lnSpc>
            <a:spcBef>
              <a:spcPct val="0"/>
            </a:spcBef>
            <a:spcAft>
              <a:spcPct val="35000"/>
            </a:spcAft>
            <a:buNone/>
          </a:pPr>
          <a:r>
            <a:rPr lang="es-MX" sz="1800" kern="1200" dirty="0"/>
            <a:t>Manipulación </a:t>
          </a:r>
        </a:p>
        <a:p>
          <a:pPr lvl="0" algn="l" defTabSz="1200150">
            <a:lnSpc>
              <a:spcPct val="90000"/>
            </a:lnSpc>
            <a:spcBef>
              <a:spcPct val="0"/>
            </a:spcBef>
            <a:spcAft>
              <a:spcPct val="35000"/>
            </a:spcAft>
            <a:buNone/>
          </a:pPr>
          <a:r>
            <a:rPr lang="es-MX" sz="1800" kern="1200" dirty="0"/>
            <a:t>Control</a:t>
          </a:r>
        </a:p>
        <a:p>
          <a:pPr marL="228600" lvl="1" indent="0" algn="l" defTabSz="933450">
            <a:lnSpc>
              <a:spcPct val="90000"/>
            </a:lnSpc>
            <a:spcBef>
              <a:spcPct val="0"/>
            </a:spcBef>
            <a:spcAft>
              <a:spcPct val="15000"/>
            </a:spcAft>
            <a:buNone/>
          </a:pPr>
          <a:endParaRPr lang="es-MX" sz="1700" kern="1200" dirty="0"/>
        </a:p>
      </dsp:txBody>
      <dsp:txXfrm>
        <a:off x="938752" y="2372"/>
        <a:ext cx="3504255" cy="2102553"/>
      </dsp:txXfrm>
    </dsp:sp>
    <dsp:sp modelId="{A9BC20EC-AFD9-44FF-A2D6-3579CC6C2701}">
      <dsp:nvSpPr>
        <dsp:cNvPr id="0" name=""/>
        <dsp:cNvSpPr/>
      </dsp:nvSpPr>
      <dsp:spPr>
        <a:xfrm>
          <a:off x="4793433" y="2372"/>
          <a:ext cx="3504255" cy="210255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s-MX" sz="2700" kern="1200" dirty="0"/>
            <a:t>Cuasi</a:t>
          </a:r>
        </a:p>
        <a:p>
          <a:pPr marL="0" lvl="0" indent="0" algn="l" defTabSz="1200150">
            <a:lnSpc>
              <a:spcPct val="90000"/>
            </a:lnSpc>
            <a:spcBef>
              <a:spcPct val="0"/>
            </a:spcBef>
            <a:spcAft>
              <a:spcPct val="35000"/>
            </a:spcAft>
            <a:buNone/>
          </a:pPr>
          <a:r>
            <a:rPr lang="es-MX" sz="2700" kern="1200" dirty="0"/>
            <a:t>experimental</a:t>
          </a:r>
        </a:p>
        <a:p>
          <a:pPr marL="0" lvl="0" indent="0" algn="l" defTabSz="1200150">
            <a:lnSpc>
              <a:spcPct val="90000"/>
            </a:lnSpc>
            <a:spcBef>
              <a:spcPct val="0"/>
            </a:spcBef>
            <a:spcAft>
              <a:spcPct val="35000"/>
            </a:spcAft>
            <a:buNone/>
          </a:pPr>
          <a:r>
            <a:rPr lang="es-MX" sz="2000" kern="1200" dirty="0"/>
            <a:t>Manipulación</a:t>
          </a:r>
          <a:r>
            <a:rPr lang="es-MX" sz="2700" kern="1200" dirty="0"/>
            <a:t> </a:t>
          </a:r>
        </a:p>
        <a:p>
          <a:pPr marL="228600" lvl="1" indent="-228600" algn="l" defTabSz="933450">
            <a:lnSpc>
              <a:spcPct val="90000"/>
            </a:lnSpc>
            <a:spcBef>
              <a:spcPct val="0"/>
            </a:spcBef>
            <a:spcAft>
              <a:spcPct val="15000"/>
            </a:spcAft>
            <a:buChar char="•"/>
          </a:pPr>
          <a:endParaRPr lang="es-MX" sz="2100" kern="1200" dirty="0"/>
        </a:p>
      </dsp:txBody>
      <dsp:txXfrm>
        <a:off x="4793433" y="2372"/>
        <a:ext cx="3504255" cy="2102553"/>
      </dsp:txXfrm>
    </dsp:sp>
    <dsp:sp modelId="{EE01622B-AE37-4B96-A9EF-A2F7AFB43F9C}">
      <dsp:nvSpPr>
        <dsp:cNvPr id="0" name=""/>
        <dsp:cNvSpPr/>
      </dsp:nvSpPr>
      <dsp:spPr>
        <a:xfrm>
          <a:off x="2866093" y="2455351"/>
          <a:ext cx="3504255" cy="210255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3100" kern="1200" dirty="0"/>
            <a:t>No experimental</a:t>
          </a:r>
        </a:p>
        <a:p>
          <a:pPr lvl="0" algn="l" defTabSz="977900">
            <a:lnSpc>
              <a:spcPct val="90000"/>
            </a:lnSpc>
            <a:spcBef>
              <a:spcPct val="0"/>
            </a:spcBef>
            <a:spcAft>
              <a:spcPct val="35000"/>
            </a:spcAft>
            <a:buNone/>
          </a:pPr>
          <a:r>
            <a:rPr lang="es-MX" sz="2400" kern="1200" dirty="0"/>
            <a:t>Sin</a:t>
          </a:r>
          <a:r>
            <a:rPr lang="es-MX" sz="3100" kern="1200" dirty="0"/>
            <a:t> </a:t>
          </a:r>
          <a:r>
            <a:rPr lang="es-MX" sz="2400" kern="1200" dirty="0"/>
            <a:t>control</a:t>
          </a:r>
          <a:endParaRPr lang="es-MX" sz="3100" kern="1200" dirty="0"/>
        </a:p>
        <a:p>
          <a:pPr marL="171450" lvl="1" indent="0" algn="l" defTabSz="755650">
            <a:lnSpc>
              <a:spcPct val="90000"/>
            </a:lnSpc>
            <a:spcBef>
              <a:spcPct val="0"/>
            </a:spcBef>
            <a:spcAft>
              <a:spcPct val="15000"/>
            </a:spcAft>
            <a:buNone/>
          </a:pPr>
          <a:endParaRPr lang="es-MX" sz="2400" kern="1200" dirty="0"/>
        </a:p>
      </dsp:txBody>
      <dsp:txXfrm>
        <a:off x="2866093" y="2455351"/>
        <a:ext cx="3504255" cy="21025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3C8F31-778D-4A65-BA48-9B55FE2510D2}">
      <dsp:nvSpPr>
        <dsp:cNvPr id="0" name=""/>
        <dsp:cNvSpPr/>
      </dsp:nvSpPr>
      <dsp:spPr>
        <a:xfrm>
          <a:off x="1092" y="820028"/>
          <a:ext cx="4259507" cy="255570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Estrés</a:t>
          </a:r>
        </a:p>
      </dsp:txBody>
      <dsp:txXfrm>
        <a:off x="1092" y="820028"/>
        <a:ext cx="4259507" cy="2555704"/>
      </dsp:txXfrm>
    </dsp:sp>
    <dsp:sp modelId="{B69165D7-7EB5-49C4-9695-6B5C197BBF9F}">
      <dsp:nvSpPr>
        <dsp:cNvPr id="0" name=""/>
        <dsp:cNvSpPr/>
      </dsp:nvSpPr>
      <dsp:spPr>
        <a:xfrm>
          <a:off x="4686550" y="820028"/>
          <a:ext cx="4259507" cy="255570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Atención</a:t>
          </a:r>
        </a:p>
      </dsp:txBody>
      <dsp:txXfrm>
        <a:off x="4686550" y="820028"/>
        <a:ext cx="4259507" cy="255570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4FA7C7-369A-4CD4-BE4C-34AD7171D15E}" type="datetimeFigureOut">
              <a:rPr lang="es-MX" smtClean="0"/>
              <a:t>28/09/2018</a:t>
            </a:fld>
            <a:endParaRPr lang="es-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13C09A-6A5B-4A46-8BD7-FDFC7566B516}" type="slidenum">
              <a:rPr lang="es-MX" smtClean="0"/>
              <a:t>‹#›</a:t>
            </a:fld>
            <a:endParaRPr lang="es-MX"/>
          </a:p>
        </p:txBody>
      </p:sp>
    </p:spTree>
    <p:extLst>
      <p:ext uri="{BB962C8B-B14F-4D97-AF65-F5344CB8AC3E}">
        <p14:creationId xmlns:p14="http://schemas.microsoft.com/office/powerpoint/2010/main" val="2761990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99DB7DE-7527-4826-B326-38EAE34F7524}" type="slidenum">
              <a:rPr lang="es-MX" smtClean="0"/>
              <a:pPr/>
              <a:t>2</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99DB7DE-7527-4826-B326-38EAE34F7524}" type="slidenum">
              <a:rPr lang="es-MX" smtClean="0"/>
              <a:pPr/>
              <a:t>3</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99DB7DE-7527-4826-B326-38EAE34F7524}" type="slidenum">
              <a:rPr lang="es-MX" smtClean="0"/>
              <a:pPr/>
              <a:t>4</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08CD4A9-9907-44ED-A581-83123497810D}" type="slidenum">
              <a:rPr lang="es-MX" smtClean="0"/>
              <a:pPr/>
              <a:t>5</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08CD4A9-9907-44ED-A581-83123497810D}" type="slidenum">
              <a:rPr lang="es-MX" smtClean="0"/>
              <a:pPr/>
              <a:t>6</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6EE36AF-ACAE-48FF-92C4-5AC588DCDB1A}" type="slidenum">
              <a:rPr lang="es-ES"/>
              <a:pPr/>
              <a:t>30</a:t>
            </a:fld>
            <a:endParaRPr lang="es-E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0B0E750F-16B5-4635-B962-27725B9D47C4}" type="slidenum">
              <a:rPr lang="es-ES"/>
              <a:pPr/>
              <a:t>31</a:t>
            </a:fld>
            <a:endParaRPr lang="es-E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9/28/2018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9/28/2018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bmp"/><Relationship Id="rId2" Type="http://schemas.openxmlformats.org/officeDocument/2006/relationships/image" Target="../media/image10.b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b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b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14.b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8" Type="http://schemas.openxmlformats.org/officeDocument/2006/relationships/image" Target="../media/image16.bmp"/><Relationship Id="rId3" Type="http://schemas.openxmlformats.org/officeDocument/2006/relationships/diagramLayout" Target="../diagrams/layout6.xml"/><Relationship Id="rId7" Type="http://schemas.openxmlformats.org/officeDocument/2006/relationships/image" Target="../media/image15.bmp"/><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bmp"/><Relationship Id="rId2" Type="http://schemas.openxmlformats.org/officeDocument/2006/relationships/image" Target="../media/image18.bmp"/><Relationship Id="rId1" Type="http://schemas.openxmlformats.org/officeDocument/2006/relationships/slideLayout" Target="../slideLayouts/slideLayout2.xml"/><Relationship Id="rId4" Type="http://schemas.openxmlformats.org/officeDocument/2006/relationships/image" Target="../media/image16.bmp"/></Relationships>
</file>

<file path=ppt/slides/_rels/slide19.xml.rels><?xml version="1.0" encoding="UTF-8" standalone="yes"?>
<Relationships xmlns="http://schemas.openxmlformats.org/package/2006/relationships"><Relationship Id="rId3" Type="http://schemas.openxmlformats.org/officeDocument/2006/relationships/image" Target="../media/image19.bmp"/><Relationship Id="rId2" Type="http://schemas.openxmlformats.org/officeDocument/2006/relationships/image" Target="../media/image18.bmp"/><Relationship Id="rId1" Type="http://schemas.openxmlformats.org/officeDocument/2006/relationships/slideLayout" Target="../slideLayouts/slideLayout2.xml"/><Relationship Id="rId4" Type="http://schemas.openxmlformats.org/officeDocument/2006/relationships/image" Target="../media/image16.bmp"/></Relationships>
</file>

<file path=ppt/slides/_rels/slide2.xml.rels><?xml version="1.0" encoding="UTF-8" standalone="yes"?>
<Relationships xmlns="http://schemas.openxmlformats.org/package/2006/relationships"><Relationship Id="rId3" Type="http://schemas.openxmlformats.org/officeDocument/2006/relationships/image" Target="../media/image7.b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bmp"/><Relationship Id="rId2" Type="http://schemas.openxmlformats.org/officeDocument/2006/relationships/image" Target="../media/image18.bmp"/><Relationship Id="rId1" Type="http://schemas.openxmlformats.org/officeDocument/2006/relationships/slideLayout" Target="../slideLayouts/slideLayout2.xml"/><Relationship Id="rId5" Type="http://schemas.openxmlformats.org/officeDocument/2006/relationships/image" Target="../media/image20.bmp"/><Relationship Id="rId4" Type="http://schemas.openxmlformats.org/officeDocument/2006/relationships/image" Target="../media/image16.bm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bmp"/><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bmp"/><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ogle.com.mx/imgres?imgurl=https%3A%2F%2Fwww.tedxbarcelona.com%2Fwp-content%2Fuploads%2F2015%2F11%2FTedxBarcelonaBlog.png&amp;imgrefurl=https%3A%2F%2Fwww.tedxbarcelona.com%2F2015%2F11%2F25%2Fel-diseno-de-humanos-ya-no-es-ciencia-ficcion%2F&amp;docid=Vkos4eVL2NFGMM&amp;tbnid=RQ-x38zkeeBA1M%3A&amp;vet=10ahUKEwj3h4Xtht7dAhUK0YMKHZG2CYgQMwhFKBEwEQ..i&amp;w=931&amp;h=621&amp;safe=off&amp;bih=982&amp;biw=1402&amp;q=dise%C3%B1o%20genetico%20de%20bebes&amp;ved=0ahUKEwj3h4Xtht7dAhUK0YMKHZG2CYgQMwhFKBEwEQ&amp;iact=mrc&amp;uact=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6000" dirty="0"/>
              <a:t>Tipos y modalidades de investigación en Psicología</a:t>
            </a:r>
          </a:p>
        </p:txBody>
      </p:sp>
      <p:sp>
        <p:nvSpPr>
          <p:cNvPr id="3" name="Subtítulo 2"/>
          <p:cNvSpPr>
            <a:spLocks noGrp="1"/>
          </p:cNvSpPr>
          <p:nvPr>
            <p:ph type="subTitle" idx="1"/>
          </p:nvPr>
        </p:nvSpPr>
        <p:spPr/>
        <p:txBody>
          <a:bodyPr/>
          <a:lstStyle/>
          <a:p>
            <a:r>
              <a:rPr lang="es-MX" dirty="0"/>
              <a:t>Investigación cuantitativa </a:t>
            </a:r>
          </a:p>
          <a:p>
            <a:r>
              <a:rPr lang="es-MX" dirty="0"/>
              <a:t>M. En Psi. Victor Manuel espinosa delgadillo</a:t>
            </a:r>
          </a:p>
        </p:txBody>
      </p:sp>
      <p:pic>
        <p:nvPicPr>
          <p:cNvPr id="5" name="Picture 4">
            <a:extLst>
              <a:ext uri="{FF2B5EF4-FFF2-40B4-BE49-F238E27FC236}">
                <a16:creationId xmlns:a16="http://schemas.microsoft.com/office/drawing/2014/main" id="{2C841B6C-2C19-42F7-8AA0-5403E60308E4}"/>
              </a:ext>
            </a:extLst>
          </p:cNvPr>
          <p:cNvPicPr>
            <a:picLocks noChangeAspect="1"/>
          </p:cNvPicPr>
          <p:nvPr/>
        </p:nvPicPr>
        <p:blipFill rotWithShape="1">
          <a:blip r:embed="rId2"/>
          <a:srcRect l="25725" t="14940" r="28450" b="16827"/>
          <a:stretch/>
        </p:blipFill>
        <p:spPr>
          <a:xfrm>
            <a:off x="1289304" y="195071"/>
            <a:ext cx="2444567" cy="1783081"/>
          </a:xfrm>
          <a:prstGeom prst="rect">
            <a:avLst/>
          </a:prstGeom>
        </p:spPr>
      </p:pic>
    </p:spTree>
    <p:extLst>
      <p:ext uri="{BB962C8B-B14F-4D97-AF65-F5344CB8AC3E}">
        <p14:creationId xmlns:p14="http://schemas.microsoft.com/office/powerpoint/2010/main" val="232992352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Descriptiva</a:t>
            </a:r>
          </a:p>
        </p:txBody>
      </p:sp>
      <p:sp>
        <p:nvSpPr>
          <p:cNvPr id="3" name="Marcador de contenido 2"/>
          <p:cNvSpPr>
            <a:spLocks noGrp="1"/>
          </p:cNvSpPr>
          <p:nvPr>
            <p:ph idx="1"/>
          </p:nvPr>
        </p:nvSpPr>
        <p:spPr>
          <a:xfrm>
            <a:off x="1103312" y="1213338"/>
            <a:ext cx="8946541" cy="5035061"/>
          </a:xfrm>
        </p:spPr>
        <p:txBody>
          <a:bodyPr>
            <a:normAutofit/>
          </a:bodyPr>
          <a:lstStyle/>
          <a:p>
            <a:r>
              <a:rPr lang="es-MX" dirty="0"/>
              <a:t>¿Qué teorías sobre la inteligencia se han generado en los últimos 10 años?</a:t>
            </a:r>
          </a:p>
          <a:p>
            <a:r>
              <a:rPr lang="es-MX" dirty="0"/>
              <a:t>¿Cuál es el noticiario televisivo con difusión nacional que prefieren los adolescentes? *</a:t>
            </a:r>
          </a:p>
          <a:p>
            <a:r>
              <a:rPr lang="es-MX" dirty="0"/>
              <a:t>¿Cómo podría incrementarse la producción de trigo de los campesinos de x zona?</a:t>
            </a:r>
          </a:p>
          <a:p>
            <a:r>
              <a:rPr lang="es-MX" dirty="0"/>
              <a:t>¿Por qué es relevante proporcionar estimulación temprana a los infantes?</a:t>
            </a:r>
          </a:p>
        </p:txBody>
      </p:sp>
      <p:pic>
        <p:nvPicPr>
          <p:cNvPr id="6" name="Picture 5">
            <a:extLst>
              <a:ext uri="{FF2B5EF4-FFF2-40B4-BE49-F238E27FC236}">
                <a16:creationId xmlns:a16="http://schemas.microsoft.com/office/drawing/2014/main" id="{05CB640B-AD1B-4364-B44A-B446C8D5E318}"/>
              </a:ext>
            </a:extLst>
          </p:cNvPr>
          <p:cNvPicPr>
            <a:picLocks noChangeAspect="1"/>
          </p:cNvPicPr>
          <p:nvPr/>
        </p:nvPicPr>
        <p:blipFill>
          <a:blip r:embed="rId2"/>
          <a:stretch>
            <a:fillRect/>
          </a:stretch>
        </p:blipFill>
        <p:spPr>
          <a:xfrm>
            <a:off x="7098030" y="4032504"/>
            <a:ext cx="3838346" cy="2464218"/>
          </a:xfrm>
          <a:prstGeom prst="rect">
            <a:avLst/>
          </a:prstGeom>
        </p:spPr>
      </p:pic>
      <p:pic>
        <p:nvPicPr>
          <p:cNvPr id="8" name="Picture 7">
            <a:extLst>
              <a:ext uri="{FF2B5EF4-FFF2-40B4-BE49-F238E27FC236}">
                <a16:creationId xmlns:a16="http://schemas.microsoft.com/office/drawing/2014/main" id="{CADDC447-66C0-4650-97B0-1AD374DAABD4}"/>
              </a:ext>
            </a:extLst>
          </p:cNvPr>
          <p:cNvPicPr>
            <a:picLocks noChangeAspect="1"/>
          </p:cNvPicPr>
          <p:nvPr/>
        </p:nvPicPr>
        <p:blipFill>
          <a:blip r:embed="rId3"/>
          <a:stretch>
            <a:fillRect/>
          </a:stretch>
        </p:blipFill>
        <p:spPr>
          <a:xfrm>
            <a:off x="2877872" y="4116714"/>
            <a:ext cx="2766237" cy="2210933"/>
          </a:xfrm>
          <a:prstGeom prst="rect">
            <a:avLst/>
          </a:prstGeom>
        </p:spPr>
      </p:pic>
    </p:spTree>
    <p:extLst>
      <p:ext uri="{BB962C8B-B14F-4D97-AF65-F5344CB8AC3E}">
        <p14:creationId xmlns:p14="http://schemas.microsoft.com/office/powerpoint/2010/main" val="3972925691"/>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DC673-4786-4091-A858-228656036006}"/>
              </a:ext>
            </a:extLst>
          </p:cNvPr>
          <p:cNvSpPr>
            <a:spLocks noGrp="1"/>
          </p:cNvSpPr>
          <p:nvPr>
            <p:ph type="title"/>
          </p:nvPr>
        </p:nvSpPr>
        <p:spPr/>
        <p:txBody>
          <a:bodyPr/>
          <a:lstStyle/>
          <a:p>
            <a:endParaRPr lang="es-MX"/>
          </a:p>
        </p:txBody>
      </p:sp>
      <p:sp>
        <p:nvSpPr>
          <p:cNvPr id="3" name="Content Placeholder 2">
            <a:extLst>
              <a:ext uri="{FF2B5EF4-FFF2-40B4-BE49-F238E27FC236}">
                <a16:creationId xmlns:a16="http://schemas.microsoft.com/office/drawing/2014/main" id="{0E2C6214-3414-41C9-BF2D-27B1E3018040}"/>
              </a:ext>
            </a:extLst>
          </p:cNvPr>
          <p:cNvSpPr>
            <a:spLocks noGrp="1"/>
          </p:cNvSpPr>
          <p:nvPr>
            <p:ph idx="1"/>
          </p:nvPr>
        </p:nvSpPr>
        <p:spPr/>
        <p:txBody>
          <a:bodyPr/>
          <a:lstStyle/>
          <a:p>
            <a:r>
              <a:rPr lang="es-MX" dirty="0"/>
              <a:t>¿Qué tipos de medios de comunicación masiva funcionan para la difusión eficaz de x producto?</a:t>
            </a:r>
          </a:p>
          <a:p>
            <a:r>
              <a:rPr lang="es-MX" dirty="0"/>
              <a:t>¿Cuáles han sido los resultados de la administración del gobernador de Veracruz en su primer trienio de gobierno?</a:t>
            </a:r>
          </a:p>
          <a:p>
            <a:r>
              <a:rPr lang="es-MX" dirty="0"/>
              <a:t>¿Cómo se dio la distribución de la riqueza durante el gobierno de Lázaro Cárdenas?</a:t>
            </a:r>
          </a:p>
          <a:p>
            <a:endParaRPr lang="es-MX" dirty="0"/>
          </a:p>
        </p:txBody>
      </p:sp>
      <p:pic>
        <p:nvPicPr>
          <p:cNvPr id="5" name="Picture 4">
            <a:extLst>
              <a:ext uri="{FF2B5EF4-FFF2-40B4-BE49-F238E27FC236}">
                <a16:creationId xmlns:a16="http://schemas.microsoft.com/office/drawing/2014/main" id="{2F01561C-C79B-4E39-9C49-240914E9F125}"/>
              </a:ext>
            </a:extLst>
          </p:cNvPr>
          <p:cNvPicPr>
            <a:picLocks noChangeAspect="1"/>
          </p:cNvPicPr>
          <p:nvPr/>
        </p:nvPicPr>
        <p:blipFill>
          <a:blip r:embed="rId2"/>
          <a:stretch>
            <a:fillRect/>
          </a:stretch>
        </p:blipFill>
        <p:spPr>
          <a:xfrm>
            <a:off x="4581600" y="4168541"/>
            <a:ext cx="4516680" cy="2474485"/>
          </a:xfrm>
          <a:prstGeom prst="rect">
            <a:avLst/>
          </a:prstGeom>
        </p:spPr>
      </p:pic>
    </p:spTree>
    <p:extLst>
      <p:ext uri="{BB962C8B-B14F-4D97-AF65-F5344CB8AC3E}">
        <p14:creationId xmlns:p14="http://schemas.microsoft.com/office/powerpoint/2010/main" val="1196448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E8B50-0FFB-46EC-813C-F6B0F75624A8}"/>
              </a:ext>
            </a:extLst>
          </p:cNvPr>
          <p:cNvSpPr>
            <a:spLocks noGrp="1"/>
          </p:cNvSpPr>
          <p:nvPr>
            <p:ph type="title"/>
          </p:nvPr>
        </p:nvSpPr>
        <p:spPr/>
        <p:txBody>
          <a:bodyPr/>
          <a:lstStyle/>
          <a:p>
            <a:r>
              <a:rPr lang="es-MX" dirty="0"/>
              <a:t>Correlacional</a:t>
            </a:r>
          </a:p>
        </p:txBody>
      </p:sp>
      <p:sp>
        <p:nvSpPr>
          <p:cNvPr id="3" name="Content Placeholder 2">
            <a:extLst>
              <a:ext uri="{FF2B5EF4-FFF2-40B4-BE49-F238E27FC236}">
                <a16:creationId xmlns:a16="http://schemas.microsoft.com/office/drawing/2014/main" id="{5E22F99A-4C20-419C-9759-805CDAE04D58}"/>
              </a:ext>
            </a:extLst>
          </p:cNvPr>
          <p:cNvSpPr>
            <a:spLocks noGrp="1"/>
          </p:cNvSpPr>
          <p:nvPr>
            <p:ph idx="1"/>
          </p:nvPr>
        </p:nvSpPr>
        <p:spPr/>
        <p:txBody>
          <a:bodyPr/>
          <a:lstStyle/>
          <a:p>
            <a:r>
              <a:rPr lang="es-MX" dirty="0"/>
              <a:t>Mide el grado de asociación entre dos variables concurrentes. </a:t>
            </a:r>
          </a:p>
          <a:p>
            <a:r>
              <a:rPr lang="es-MX" dirty="0"/>
              <a:t>No indican causalidad, sino la probabilidad asociada de incidencia de una con la otra. </a:t>
            </a:r>
          </a:p>
          <a:p>
            <a:endParaRPr lang="es-MX" dirty="0"/>
          </a:p>
          <a:p>
            <a:endParaRPr lang="es-MX" dirty="0"/>
          </a:p>
          <a:p>
            <a:endParaRPr lang="es-MX" dirty="0"/>
          </a:p>
        </p:txBody>
      </p:sp>
      <p:pic>
        <p:nvPicPr>
          <p:cNvPr id="5" name="Picture 4">
            <a:extLst>
              <a:ext uri="{FF2B5EF4-FFF2-40B4-BE49-F238E27FC236}">
                <a16:creationId xmlns:a16="http://schemas.microsoft.com/office/drawing/2014/main" id="{0471C25F-E575-4602-AF81-D0C9FD801148}"/>
              </a:ext>
            </a:extLst>
          </p:cNvPr>
          <p:cNvPicPr>
            <a:picLocks noChangeAspect="1"/>
          </p:cNvPicPr>
          <p:nvPr/>
        </p:nvPicPr>
        <p:blipFill>
          <a:blip r:embed="rId2"/>
          <a:stretch>
            <a:fillRect/>
          </a:stretch>
        </p:blipFill>
        <p:spPr>
          <a:xfrm>
            <a:off x="3084957" y="3465576"/>
            <a:ext cx="5120508" cy="2871216"/>
          </a:xfrm>
          <a:prstGeom prst="rect">
            <a:avLst/>
          </a:prstGeom>
        </p:spPr>
      </p:pic>
    </p:spTree>
    <p:extLst>
      <p:ext uri="{BB962C8B-B14F-4D97-AF65-F5344CB8AC3E}">
        <p14:creationId xmlns:p14="http://schemas.microsoft.com/office/powerpoint/2010/main" val="998230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 de correlación</a:t>
            </a:r>
          </a:p>
        </p:txBody>
      </p:sp>
      <p:graphicFrame>
        <p:nvGraphicFramePr>
          <p:cNvPr id="4" name="Marcador de contenido 3"/>
          <p:cNvGraphicFramePr>
            <a:graphicFrameLocks noGrp="1"/>
          </p:cNvGraphicFramePr>
          <p:nvPr>
            <p:ph idx="1"/>
            <p:extLst/>
          </p:nvPr>
        </p:nvGraphicFramePr>
        <p:xfrm>
          <a:off x="1103684" y="1179335"/>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515793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373C8F31-778D-4A65-BA48-9B55FE2510D2}"/>
                                            </p:graphicEl>
                                          </p:spTgt>
                                        </p:tgtEl>
                                        <p:attrNameLst>
                                          <p:attrName>style.visibility</p:attrName>
                                        </p:attrNameLst>
                                      </p:cBhvr>
                                      <p:to>
                                        <p:strVal val="visible"/>
                                      </p:to>
                                    </p:set>
                                    <p:animEffect transition="in" filter="fade">
                                      <p:cBhvr>
                                        <p:cTn id="7" dur="1000"/>
                                        <p:tgtEl>
                                          <p:spTgt spid="4">
                                            <p:graphicEl>
                                              <a:dgm id="{373C8F31-778D-4A65-BA48-9B55FE2510D2}"/>
                                            </p:graphicEl>
                                          </p:spTgt>
                                        </p:tgtEl>
                                      </p:cBhvr>
                                    </p:animEffect>
                                    <p:anim calcmode="lin" valueType="num">
                                      <p:cBhvr>
                                        <p:cTn id="8" dur="1000" fill="hold"/>
                                        <p:tgtEl>
                                          <p:spTgt spid="4">
                                            <p:graphicEl>
                                              <a:dgm id="{373C8F31-778D-4A65-BA48-9B55FE2510D2}"/>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373C8F31-778D-4A65-BA48-9B55FE2510D2}"/>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B69165D7-7EB5-49C4-9695-6B5C197BBF9F}"/>
                                            </p:graphicEl>
                                          </p:spTgt>
                                        </p:tgtEl>
                                        <p:attrNameLst>
                                          <p:attrName>style.visibility</p:attrName>
                                        </p:attrNameLst>
                                      </p:cBhvr>
                                      <p:to>
                                        <p:strVal val="visible"/>
                                      </p:to>
                                    </p:set>
                                    <p:animEffect transition="in" filter="fade">
                                      <p:cBhvr>
                                        <p:cTn id="14" dur="1000"/>
                                        <p:tgtEl>
                                          <p:spTgt spid="4">
                                            <p:graphicEl>
                                              <a:dgm id="{B69165D7-7EB5-49C4-9695-6B5C197BBF9F}"/>
                                            </p:graphicEl>
                                          </p:spTgt>
                                        </p:tgtEl>
                                      </p:cBhvr>
                                    </p:animEffect>
                                    <p:anim calcmode="lin" valueType="num">
                                      <p:cBhvr>
                                        <p:cTn id="15" dur="1000" fill="hold"/>
                                        <p:tgtEl>
                                          <p:spTgt spid="4">
                                            <p:graphicEl>
                                              <a:dgm id="{B69165D7-7EB5-49C4-9695-6B5C197BBF9F}"/>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B69165D7-7EB5-49C4-9695-6B5C197BBF9F}"/>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4" presetClass="path" presetSubtype="0" accel="50000" decel="50000" fill="hold" grpId="1" nodeType="clickEffect">
                                  <p:stCondLst>
                                    <p:cond delay="0"/>
                                  </p:stCondLst>
                                  <p:childTnLst>
                                    <p:animMotion origin="layout" path="M -1.875E-6 2.22222E-6 L -1.875E-6 -0.25 " pathEditMode="relative" rAng="0" ptsTypes="AA">
                                      <p:cBhvr>
                                        <p:cTn id="20" dur="2000" fill="hold"/>
                                        <p:tgtEl>
                                          <p:spTgt spid="4">
                                            <p:graphicEl>
                                              <a:dgm id="{373C8F31-778D-4A65-BA48-9B55FE2510D2}"/>
                                            </p:graphicEl>
                                          </p:spTgt>
                                        </p:tgtEl>
                                        <p:attrNameLst>
                                          <p:attrName>ppt_x</p:attrName>
                                          <p:attrName>ppt_y</p:attrName>
                                        </p:attrNameLst>
                                      </p:cBhvr>
                                      <p:rCtr x="0" y="-12500"/>
                                    </p:animMotion>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grpId="1" nodeType="clickEffect">
                                  <p:stCondLst>
                                    <p:cond delay="0"/>
                                  </p:stCondLst>
                                  <p:childTnLst>
                                    <p:animMotion origin="layout" path="M -1.875E-6 2.22222E-6 L -1.875E-6 -0.25 " pathEditMode="relative" rAng="0" ptsTypes="AA">
                                      <p:cBhvr>
                                        <p:cTn id="24" dur="2000" fill="hold"/>
                                        <p:tgtEl>
                                          <p:spTgt spid="4">
                                            <p:graphicEl>
                                              <a:dgm id="{B69165D7-7EB5-49C4-9695-6B5C197BBF9F}"/>
                                            </p:graphicEl>
                                          </p:spTgt>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4" grpI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EC1F4-5FED-4AFA-AAF2-305BD884339C}"/>
              </a:ext>
            </a:extLst>
          </p:cNvPr>
          <p:cNvSpPr>
            <a:spLocks noGrp="1"/>
          </p:cNvSpPr>
          <p:nvPr>
            <p:ph type="title"/>
          </p:nvPr>
        </p:nvSpPr>
        <p:spPr/>
        <p:txBody>
          <a:bodyPr/>
          <a:lstStyle/>
          <a:p>
            <a:r>
              <a:rPr lang="es-MX" dirty="0"/>
              <a:t>Causal</a:t>
            </a:r>
            <a:br>
              <a:rPr lang="es-MX" dirty="0"/>
            </a:br>
            <a:endParaRPr lang="es-MX" dirty="0"/>
          </a:p>
        </p:txBody>
      </p:sp>
      <p:sp>
        <p:nvSpPr>
          <p:cNvPr id="3" name="Content Placeholder 2">
            <a:extLst>
              <a:ext uri="{FF2B5EF4-FFF2-40B4-BE49-F238E27FC236}">
                <a16:creationId xmlns:a16="http://schemas.microsoft.com/office/drawing/2014/main" id="{A3E4DEC8-B261-494F-B9AC-2BDE48D40AF3}"/>
              </a:ext>
            </a:extLst>
          </p:cNvPr>
          <p:cNvSpPr>
            <a:spLocks noGrp="1"/>
          </p:cNvSpPr>
          <p:nvPr>
            <p:ph idx="1"/>
          </p:nvPr>
        </p:nvSpPr>
        <p:spPr>
          <a:xfrm>
            <a:off x="1103312" y="2052918"/>
            <a:ext cx="5276851" cy="4195481"/>
          </a:xfrm>
        </p:spPr>
        <p:txBody>
          <a:bodyPr/>
          <a:lstStyle/>
          <a:p>
            <a:r>
              <a:rPr lang="es-MX" dirty="0"/>
              <a:t>Demuestra de forma inequívoca la relación causal entre dos fenómenos, excluyendo cualquier variable extraña que pudiera intervenir en el resultado obtenido. </a:t>
            </a:r>
          </a:p>
          <a:p>
            <a:r>
              <a:rPr lang="es-MX" dirty="0"/>
              <a:t>Requiere de un diseño metodológico sofisticado y estricto control de variables.</a:t>
            </a:r>
          </a:p>
          <a:p>
            <a:r>
              <a:rPr lang="es-MX" dirty="0"/>
              <a:t>Es el  nivel más alto en la actividad científica. </a:t>
            </a:r>
          </a:p>
          <a:p>
            <a:r>
              <a:rPr lang="es-MX" dirty="0"/>
              <a:t>Difícil de alcanzar en psicología. </a:t>
            </a:r>
          </a:p>
          <a:p>
            <a:endParaRPr lang="es-MX" dirty="0"/>
          </a:p>
          <a:p>
            <a:endParaRPr lang="es-MX" dirty="0"/>
          </a:p>
        </p:txBody>
      </p:sp>
      <p:pic>
        <p:nvPicPr>
          <p:cNvPr id="5" name="Picture 4">
            <a:extLst>
              <a:ext uri="{FF2B5EF4-FFF2-40B4-BE49-F238E27FC236}">
                <a16:creationId xmlns:a16="http://schemas.microsoft.com/office/drawing/2014/main" id="{C8D6034B-8F35-4A72-8DE1-B2A8C69C5A09}"/>
              </a:ext>
            </a:extLst>
          </p:cNvPr>
          <p:cNvPicPr>
            <a:picLocks noChangeAspect="1"/>
          </p:cNvPicPr>
          <p:nvPr/>
        </p:nvPicPr>
        <p:blipFill>
          <a:blip r:embed="rId2"/>
          <a:stretch>
            <a:fillRect/>
          </a:stretch>
        </p:blipFill>
        <p:spPr>
          <a:xfrm>
            <a:off x="6619494" y="2052918"/>
            <a:ext cx="5276850" cy="4156985"/>
          </a:xfrm>
          <a:prstGeom prst="rect">
            <a:avLst/>
          </a:prstGeom>
        </p:spPr>
      </p:pic>
    </p:spTree>
    <p:extLst>
      <p:ext uri="{BB962C8B-B14F-4D97-AF65-F5344CB8AC3E}">
        <p14:creationId xmlns:p14="http://schemas.microsoft.com/office/powerpoint/2010/main" val="4185994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Niveles de alcance en la investigación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41939917"/>
              </p:ext>
            </p:extLst>
          </p:nvPr>
        </p:nvGraphicFramePr>
        <p:xfrm>
          <a:off x="1103312" y="1688123"/>
          <a:ext cx="9236442" cy="4560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629466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CD76D695-9CD3-41D1-9C69-BAC5D807C60F}"/>
                                            </p:graphicEl>
                                          </p:spTgt>
                                        </p:tgtEl>
                                        <p:attrNameLst>
                                          <p:attrName>style.visibility</p:attrName>
                                        </p:attrNameLst>
                                      </p:cBhvr>
                                      <p:to>
                                        <p:strVal val="visible"/>
                                      </p:to>
                                    </p:set>
                                    <p:animEffect transition="in" filter="fade">
                                      <p:cBhvr>
                                        <p:cTn id="7" dur="500"/>
                                        <p:tgtEl>
                                          <p:spTgt spid="4">
                                            <p:graphicEl>
                                              <a:dgm id="{CD76D695-9CD3-41D1-9C69-BAC5D807C60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A9BC20EC-AFD9-44FF-A2D6-3579CC6C2701}"/>
                                            </p:graphicEl>
                                          </p:spTgt>
                                        </p:tgtEl>
                                        <p:attrNameLst>
                                          <p:attrName>style.visibility</p:attrName>
                                        </p:attrNameLst>
                                      </p:cBhvr>
                                      <p:to>
                                        <p:strVal val="visible"/>
                                      </p:to>
                                    </p:set>
                                    <p:animEffect transition="in" filter="fade">
                                      <p:cBhvr>
                                        <p:cTn id="12" dur="500"/>
                                        <p:tgtEl>
                                          <p:spTgt spid="4">
                                            <p:graphicEl>
                                              <a:dgm id="{A9BC20EC-AFD9-44FF-A2D6-3579CC6C270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EE01622B-AE37-4B96-A9EF-A2F7AFB43F9C}"/>
                                            </p:graphicEl>
                                          </p:spTgt>
                                        </p:tgtEl>
                                        <p:attrNameLst>
                                          <p:attrName>style.visibility</p:attrName>
                                        </p:attrNameLst>
                                      </p:cBhvr>
                                      <p:to>
                                        <p:strVal val="visible"/>
                                      </p:to>
                                    </p:set>
                                    <p:animEffect transition="in" filter="fade">
                                      <p:cBhvr>
                                        <p:cTn id="17" dur="500"/>
                                        <p:tgtEl>
                                          <p:spTgt spid="4">
                                            <p:graphicEl>
                                              <a:dgm id="{EE01622B-AE37-4B96-A9EF-A2F7AFB43F9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9994024"/>
              </p:ext>
            </p:extLst>
          </p:nvPr>
        </p:nvGraphicFramePr>
        <p:xfrm>
          <a:off x="1103684" y="1179335"/>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EFE9F9B0-5228-48BA-AC89-83C92C01D6F8}"/>
              </a:ext>
            </a:extLst>
          </p:cNvPr>
          <p:cNvPicPr>
            <a:picLocks noChangeAspect="1"/>
          </p:cNvPicPr>
          <p:nvPr/>
        </p:nvPicPr>
        <p:blipFill>
          <a:blip r:embed="rId7"/>
          <a:stretch>
            <a:fillRect/>
          </a:stretch>
        </p:blipFill>
        <p:spPr>
          <a:xfrm>
            <a:off x="2141166" y="4149661"/>
            <a:ext cx="2143125" cy="2143125"/>
          </a:xfrm>
          <a:prstGeom prst="rect">
            <a:avLst/>
          </a:prstGeom>
        </p:spPr>
      </p:pic>
      <p:pic>
        <p:nvPicPr>
          <p:cNvPr id="7" name="Picture 6">
            <a:extLst>
              <a:ext uri="{FF2B5EF4-FFF2-40B4-BE49-F238E27FC236}">
                <a16:creationId xmlns:a16="http://schemas.microsoft.com/office/drawing/2014/main" id="{5C3E9BD5-A40D-4863-BE83-7CDC6F56AA92}"/>
              </a:ext>
            </a:extLst>
          </p:cNvPr>
          <p:cNvPicPr>
            <a:picLocks noChangeAspect="1"/>
          </p:cNvPicPr>
          <p:nvPr/>
        </p:nvPicPr>
        <p:blipFill>
          <a:blip r:embed="rId8"/>
          <a:stretch>
            <a:fillRect/>
          </a:stretch>
        </p:blipFill>
        <p:spPr>
          <a:xfrm>
            <a:off x="6836148" y="4149661"/>
            <a:ext cx="2143126" cy="2143126"/>
          </a:xfrm>
          <a:prstGeom prst="rect">
            <a:avLst/>
          </a:prstGeom>
        </p:spPr>
      </p:pic>
    </p:spTree>
    <p:extLst>
      <p:ext uri="{BB962C8B-B14F-4D97-AF65-F5344CB8AC3E}">
        <p14:creationId xmlns:p14="http://schemas.microsoft.com/office/powerpoint/2010/main" val="290925809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373C8F31-778D-4A65-BA48-9B55FE2510D2}"/>
                                            </p:graphicEl>
                                          </p:spTgt>
                                        </p:tgtEl>
                                        <p:attrNameLst>
                                          <p:attrName>style.visibility</p:attrName>
                                        </p:attrNameLst>
                                      </p:cBhvr>
                                      <p:to>
                                        <p:strVal val="visible"/>
                                      </p:to>
                                    </p:set>
                                    <p:animEffect transition="in" filter="fade">
                                      <p:cBhvr>
                                        <p:cTn id="7" dur="1000"/>
                                        <p:tgtEl>
                                          <p:spTgt spid="4">
                                            <p:graphicEl>
                                              <a:dgm id="{373C8F31-778D-4A65-BA48-9B55FE2510D2}"/>
                                            </p:graphicEl>
                                          </p:spTgt>
                                        </p:tgtEl>
                                      </p:cBhvr>
                                    </p:animEffect>
                                    <p:anim calcmode="lin" valueType="num">
                                      <p:cBhvr>
                                        <p:cTn id="8" dur="1000" fill="hold"/>
                                        <p:tgtEl>
                                          <p:spTgt spid="4">
                                            <p:graphicEl>
                                              <a:dgm id="{373C8F31-778D-4A65-BA48-9B55FE2510D2}"/>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373C8F31-778D-4A65-BA48-9B55FE2510D2}"/>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B69165D7-7EB5-49C4-9695-6B5C197BBF9F}"/>
                                            </p:graphicEl>
                                          </p:spTgt>
                                        </p:tgtEl>
                                        <p:attrNameLst>
                                          <p:attrName>style.visibility</p:attrName>
                                        </p:attrNameLst>
                                      </p:cBhvr>
                                      <p:to>
                                        <p:strVal val="visible"/>
                                      </p:to>
                                    </p:set>
                                    <p:animEffect transition="in" filter="fade">
                                      <p:cBhvr>
                                        <p:cTn id="14" dur="1000"/>
                                        <p:tgtEl>
                                          <p:spTgt spid="4">
                                            <p:graphicEl>
                                              <a:dgm id="{B69165D7-7EB5-49C4-9695-6B5C197BBF9F}"/>
                                            </p:graphicEl>
                                          </p:spTgt>
                                        </p:tgtEl>
                                      </p:cBhvr>
                                    </p:animEffect>
                                    <p:anim calcmode="lin" valueType="num">
                                      <p:cBhvr>
                                        <p:cTn id="15" dur="1000" fill="hold"/>
                                        <p:tgtEl>
                                          <p:spTgt spid="4">
                                            <p:graphicEl>
                                              <a:dgm id="{B69165D7-7EB5-49C4-9695-6B5C197BBF9F}"/>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B69165D7-7EB5-49C4-9695-6B5C197BBF9F}"/>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4" presetClass="path" presetSubtype="0" accel="50000" decel="50000" fill="hold" grpId="1" nodeType="clickEffect">
                                  <p:stCondLst>
                                    <p:cond delay="0"/>
                                  </p:stCondLst>
                                  <p:childTnLst>
                                    <p:animMotion origin="layout" path="M -1.875E-6 2.22222E-6 L -1.875E-6 -0.25 " pathEditMode="relative" rAng="0" ptsTypes="AA">
                                      <p:cBhvr>
                                        <p:cTn id="20" dur="2000" fill="hold"/>
                                        <p:tgtEl>
                                          <p:spTgt spid="4">
                                            <p:graphicEl>
                                              <a:dgm id="{373C8F31-778D-4A65-BA48-9B55FE2510D2}"/>
                                            </p:graphicEl>
                                          </p:spTgt>
                                        </p:tgtEl>
                                        <p:attrNameLst>
                                          <p:attrName>ppt_x</p:attrName>
                                          <p:attrName>ppt_y</p:attrName>
                                        </p:attrNameLst>
                                      </p:cBhvr>
                                      <p:rCtr x="0" y="-12500"/>
                                    </p:animMotion>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grpId="1" nodeType="clickEffect">
                                  <p:stCondLst>
                                    <p:cond delay="0"/>
                                  </p:stCondLst>
                                  <p:childTnLst>
                                    <p:animMotion origin="layout" path="M -1.875E-6 2.22222E-6 L -1.875E-6 -0.25 " pathEditMode="relative" rAng="0" ptsTypes="AA">
                                      <p:cBhvr>
                                        <p:cTn id="24" dur="2000" fill="hold"/>
                                        <p:tgtEl>
                                          <p:spTgt spid="4">
                                            <p:graphicEl>
                                              <a:dgm id="{B69165D7-7EB5-49C4-9695-6B5C197BBF9F}"/>
                                            </p:graphicEl>
                                          </p:spTgt>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4" grpId="1">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l="15142" t="22359" b="9956"/>
          <a:stretch/>
        </p:blipFill>
        <p:spPr>
          <a:xfrm rot="10800000">
            <a:off x="1097613" y="452718"/>
            <a:ext cx="9435570" cy="5621366"/>
          </a:xfrm>
        </p:spPr>
      </p:pic>
    </p:spTree>
    <p:extLst>
      <p:ext uri="{BB962C8B-B14F-4D97-AF65-F5344CB8AC3E}">
        <p14:creationId xmlns:p14="http://schemas.microsoft.com/office/powerpoint/2010/main" val="536340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F19-94BA-4096-A33B-FB49156ADF5F}"/>
              </a:ext>
            </a:extLst>
          </p:cNvPr>
          <p:cNvSpPr>
            <a:spLocks noGrp="1"/>
          </p:cNvSpPr>
          <p:nvPr>
            <p:ph type="title"/>
          </p:nvPr>
        </p:nvSpPr>
        <p:spPr/>
        <p:txBody>
          <a:bodyPr/>
          <a:lstStyle/>
          <a:p>
            <a:r>
              <a:rPr lang="es-MX" dirty="0"/>
              <a:t>Nivel no experimental</a:t>
            </a:r>
          </a:p>
        </p:txBody>
      </p:sp>
      <p:pic>
        <p:nvPicPr>
          <p:cNvPr id="5" name="Content Placeholder 4">
            <a:extLst>
              <a:ext uri="{FF2B5EF4-FFF2-40B4-BE49-F238E27FC236}">
                <a16:creationId xmlns:a16="http://schemas.microsoft.com/office/drawing/2014/main" id="{242397C8-7650-43AB-A67F-D5C8BEEF032E}"/>
              </a:ext>
            </a:extLst>
          </p:cNvPr>
          <p:cNvPicPr>
            <a:picLocks noGrp="1" noChangeAspect="1"/>
          </p:cNvPicPr>
          <p:nvPr>
            <p:ph idx="1"/>
          </p:nvPr>
        </p:nvPicPr>
        <p:blipFill>
          <a:blip r:embed="rId2"/>
          <a:stretch>
            <a:fillRect/>
          </a:stretch>
        </p:blipFill>
        <p:spPr>
          <a:xfrm>
            <a:off x="3401505" y="2505361"/>
            <a:ext cx="2603245" cy="1952434"/>
          </a:xfrm>
        </p:spPr>
      </p:pic>
      <p:pic>
        <p:nvPicPr>
          <p:cNvPr id="7" name="Picture 6">
            <a:extLst>
              <a:ext uri="{FF2B5EF4-FFF2-40B4-BE49-F238E27FC236}">
                <a16:creationId xmlns:a16="http://schemas.microsoft.com/office/drawing/2014/main" id="{32DAD153-9D49-4EE9-9369-4A414698F447}"/>
              </a:ext>
            </a:extLst>
          </p:cNvPr>
          <p:cNvPicPr>
            <a:picLocks noChangeAspect="1"/>
          </p:cNvPicPr>
          <p:nvPr/>
        </p:nvPicPr>
        <p:blipFill>
          <a:blip r:embed="rId3"/>
          <a:stretch>
            <a:fillRect/>
          </a:stretch>
        </p:blipFill>
        <p:spPr>
          <a:xfrm>
            <a:off x="652017" y="2400204"/>
            <a:ext cx="2057591" cy="2057591"/>
          </a:xfrm>
          <a:prstGeom prst="rect">
            <a:avLst/>
          </a:prstGeom>
        </p:spPr>
      </p:pic>
      <p:sp>
        <p:nvSpPr>
          <p:cNvPr id="8" name="Arrow: Right 7">
            <a:extLst>
              <a:ext uri="{FF2B5EF4-FFF2-40B4-BE49-F238E27FC236}">
                <a16:creationId xmlns:a16="http://schemas.microsoft.com/office/drawing/2014/main" id="{A1F3F396-F99D-41B1-8423-F6E412C8EF0F}"/>
              </a:ext>
            </a:extLst>
          </p:cNvPr>
          <p:cNvSpPr/>
          <p:nvPr/>
        </p:nvSpPr>
        <p:spPr>
          <a:xfrm>
            <a:off x="2709608" y="3328416"/>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Arrow: Right 8">
            <a:extLst>
              <a:ext uri="{FF2B5EF4-FFF2-40B4-BE49-F238E27FC236}">
                <a16:creationId xmlns:a16="http://schemas.microsoft.com/office/drawing/2014/main" id="{A11C7860-5BEA-4D9B-A87F-0278FD02B536}"/>
              </a:ext>
            </a:extLst>
          </p:cNvPr>
          <p:cNvSpPr/>
          <p:nvPr/>
        </p:nvSpPr>
        <p:spPr>
          <a:xfrm>
            <a:off x="6187252" y="2357660"/>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Arrow: Right 9">
            <a:extLst>
              <a:ext uri="{FF2B5EF4-FFF2-40B4-BE49-F238E27FC236}">
                <a16:creationId xmlns:a16="http://schemas.microsoft.com/office/drawing/2014/main" id="{04C43FDF-C1C0-4617-AB39-9452AEA54A5A}"/>
              </a:ext>
            </a:extLst>
          </p:cNvPr>
          <p:cNvSpPr/>
          <p:nvPr/>
        </p:nvSpPr>
        <p:spPr>
          <a:xfrm>
            <a:off x="6187252" y="4224623"/>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Explosion: 14 Points 10">
            <a:extLst>
              <a:ext uri="{FF2B5EF4-FFF2-40B4-BE49-F238E27FC236}">
                <a16:creationId xmlns:a16="http://schemas.microsoft.com/office/drawing/2014/main" id="{A703CDF6-EA63-4773-9151-191CE8EE4CA8}"/>
              </a:ext>
            </a:extLst>
          </p:cNvPr>
          <p:cNvSpPr/>
          <p:nvPr/>
        </p:nvSpPr>
        <p:spPr>
          <a:xfrm>
            <a:off x="7046410" y="1982756"/>
            <a:ext cx="1499616" cy="121615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xplosion: 14 Points 11">
            <a:extLst>
              <a:ext uri="{FF2B5EF4-FFF2-40B4-BE49-F238E27FC236}">
                <a16:creationId xmlns:a16="http://schemas.microsoft.com/office/drawing/2014/main" id="{0448A142-D668-4437-885B-2BC95FFC491A}"/>
              </a:ext>
            </a:extLst>
          </p:cNvPr>
          <p:cNvSpPr/>
          <p:nvPr/>
        </p:nvSpPr>
        <p:spPr>
          <a:xfrm>
            <a:off x="6963676" y="3849719"/>
            <a:ext cx="1499616" cy="1216152"/>
          </a:xfrm>
          <a:prstGeom prst="irregularSeal2">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12">
            <a:extLst>
              <a:ext uri="{FF2B5EF4-FFF2-40B4-BE49-F238E27FC236}">
                <a16:creationId xmlns:a16="http://schemas.microsoft.com/office/drawing/2014/main" id="{8C2F5F3A-C412-4ED1-B323-0B50E2D1391D}"/>
              </a:ext>
            </a:extLst>
          </p:cNvPr>
          <p:cNvPicPr>
            <a:picLocks noChangeAspect="1"/>
          </p:cNvPicPr>
          <p:nvPr/>
        </p:nvPicPr>
        <p:blipFill>
          <a:blip r:embed="rId4"/>
          <a:stretch>
            <a:fillRect/>
          </a:stretch>
        </p:blipFill>
        <p:spPr>
          <a:xfrm>
            <a:off x="9504952" y="2410015"/>
            <a:ext cx="2143126" cy="2143126"/>
          </a:xfrm>
          <a:prstGeom prst="rect">
            <a:avLst/>
          </a:prstGeom>
        </p:spPr>
      </p:pic>
      <p:sp>
        <p:nvSpPr>
          <p:cNvPr id="14" name="Arrow: Right 13">
            <a:extLst>
              <a:ext uri="{FF2B5EF4-FFF2-40B4-BE49-F238E27FC236}">
                <a16:creationId xmlns:a16="http://schemas.microsoft.com/office/drawing/2014/main" id="{2A5CE450-F6A2-426A-9749-DECE0A6DF3F3}"/>
              </a:ext>
            </a:extLst>
          </p:cNvPr>
          <p:cNvSpPr/>
          <p:nvPr/>
        </p:nvSpPr>
        <p:spPr>
          <a:xfrm>
            <a:off x="8665793" y="2357755"/>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Arrow: Right 14">
            <a:extLst>
              <a:ext uri="{FF2B5EF4-FFF2-40B4-BE49-F238E27FC236}">
                <a16:creationId xmlns:a16="http://schemas.microsoft.com/office/drawing/2014/main" id="{779C6BC9-2F99-4A84-8C93-98D79EB71B50}"/>
              </a:ext>
            </a:extLst>
          </p:cNvPr>
          <p:cNvSpPr/>
          <p:nvPr/>
        </p:nvSpPr>
        <p:spPr>
          <a:xfrm>
            <a:off x="8665793" y="4224718"/>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67926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F19-94BA-4096-A33B-FB49156ADF5F}"/>
              </a:ext>
            </a:extLst>
          </p:cNvPr>
          <p:cNvSpPr>
            <a:spLocks noGrp="1"/>
          </p:cNvSpPr>
          <p:nvPr>
            <p:ph type="title"/>
          </p:nvPr>
        </p:nvSpPr>
        <p:spPr/>
        <p:txBody>
          <a:bodyPr/>
          <a:lstStyle/>
          <a:p>
            <a:r>
              <a:rPr lang="es-MX" dirty="0"/>
              <a:t>Cuasiexperimental</a:t>
            </a:r>
          </a:p>
        </p:txBody>
      </p:sp>
      <p:pic>
        <p:nvPicPr>
          <p:cNvPr id="5" name="Content Placeholder 4">
            <a:extLst>
              <a:ext uri="{FF2B5EF4-FFF2-40B4-BE49-F238E27FC236}">
                <a16:creationId xmlns:a16="http://schemas.microsoft.com/office/drawing/2014/main" id="{242397C8-7650-43AB-A67F-D5C8BEEF032E}"/>
              </a:ext>
            </a:extLst>
          </p:cNvPr>
          <p:cNvPicPr>
            <a:picLocks noGrp="1" noChangeAspect="1"/>
          </p:cNvPicPr>
          <p:nvPr>
            <p:ph idx="1"/>
          </p:nvPr>
        </p:nvPicPr>
        <p:blipFill>
          <a:blip r:embed="rId2"/>
          <a:stretch>
            <a:fillRect/>
          </a:stretch>
        </p:blipFill>
        <p:spPr>
          <a:xfrm>
            <a:off x="3401505" y="2505361"/>
            <a:ext cx="2603245" cy="1952434"/>
          </a:xfrm>
        </p:spPr>
      </p:pic>
      <p:pic>
        <p:nvPicPr>
          <p:cNvPr id="7" name="Picture 6">
            <a:extLst>
              <a:ext uri="{FF2B5EF4-FFF2-40B4-BE49-F238E27FC236}">
                <a16:creationId xmlns:a16="http://schemas.microsoft.com/office/drawing/2014/main" id="{32DAD153-9D49-4EE9-9369-4A414698F447}"/>
              </a:ext>
            </a:extLst>
          </p:cNvPr>
          <p:cNvPicPr>
            <a:picLocks noChangeAspect="1"/>
          </p:cNvPicPr>
          <p:nvPr/>
        </p:nvPicPr>
        <p:blipFill>
          <a:blip r:embed="rId3"/>
          <a:stretch>
            <a:fillRect/>
          </a:stretch>
        </p:blipFill>
        <p:spPr>
          <a:xfrm>
            <a:off x="639152" y="1477359"/>
            <a:ext cx="2057591" cy="2057591"/>
          </a:xfrm>
          <a:prstGeom prst="rect">
            <a:avLst/>
          </a:prstGeom>
        </p:spPr>
      </p:pic>
      <p:sp>
        <p:nvSpPr>
          <p:cNvPr id="8" name="Arrow: Right 7">
            <a:extLst>
              <a:ext uri="{FF2B5EF4-FFF2-40B4-BE49-F238E27FC236}">
                <a16:creationId xmlns:a16="http://schemas.microsoft.com/office/drawing/2014/main" id="{A1F3F396-F99D-41B1-8423-F6E412C8EF0F}"/>
              </a:ext>
            </a:extLst>
          </p:cNvPr>
          <p:cNvSpPr/>
          <p:nvPr/>
        </p:nvSpPr>
        <p:spPr>
          <a:xfrm>
            <a:off x="2712152" y="2505361"/>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Arrow: Right 8">
            <a:extLst>
              <a:ext uri="{FF2B5EF4-FFF2-40B4-BE49-F238E27FC236}">
                <a16:creationId xmlns:a16="http://schemas.microsoft.com/office/drawing/2014/main" id="{A11C7860-5BEA-4D9B-A87F-0278FD02B536}"/>
              </a:ext>
            </a:extLst>
          </p:cNvPr>
          <p:cNvSpPr/>
          <p:nvPr/>
        </p:nvSpPr>
        <p:spPr>
          <a:xfrm>
            <a:off x="6187252" y="2357660"/>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Arrow: Right 9">
            <a:extLst>
              <a:ext uri="{FF2B5EF4-FFF2-40B4-BE49-F238E27FC236}">
                <a16:creationId xmlns:a16="http://schemas.microsoft.com/office/drawing/2014/main" id="{04C43FDF-C1C0-4617-AB39-9452AEA54A5A}"/>
              </a:ext>
            </a:extLst>
          </p:cNvPr>
          <p:cNvSpPr/>
          <p:nvPr/>
        </p:nvSpPr>
        <p:spPr>
          <a:xfrm>
            <a:off x="6187252" y="4224623"/>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Explosion: 14 Points 10">
            <a:extLst>
              <a:ext uri="{FF2B5EF4-FFF2-40B4-BE49-F238E27FC236}">
                <a16:creationId xmlns:a16="http://schemas.microsoft.com/office/drawing/2014/main" id="{A703CDF6-EA63-4773-9151-191CE8EE4CA8}"/>
              </a:ext>
            </a:extLst>
          </p:cNvPr>
          <p:cNvSpPr/>
          <p:nvPr/>
        </p:nvSpPr>
        <p:spPr>
          <a:xfrm>
            <a:off x="7046410" y="1982756"/>
            <a:ext cx="1499616" cy="121615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xplosion: 14 Points 11">
            <a:extLst>
              <a:ext uri="{FF2B5EF4-FFF2-40B4-BE49-F238E27FC236}">
                <a16:creationId xmlns:a16="http://schemas.microsoft.com/office/drawing/2014/main" id="{0448A142-D668-4437-885B-2BC95FFC491A}"/>
              </a:ext>
            </a:extLst>
          </p:cNvPr>
          <p:cNvSpPr/>
          <p:nvPr/>
        </p:nvSpPr>
        <p:spPr>
          <a:xfrm>
            <a:off x="6963676" y="3849719"/>
            <a:ext cx="1499616" cy="1216152"/>
          </a:xfrm>
          <a:prstGeom prst="irregularSeal2">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12">
            <a:extLst>
              <a:ext uri="{FF2B5EF4-FFF2-40B4-BE49-F238E27FC236}">
                <a16:creationId xmlns:a16="http://schemas.microsoft.com/office/drawing/2014/main" id="{8C2F5F3A-C412-4ED1-B323-0B50E2D1391D}"/>
              </a:ext>
            </a:extLst>
          </p:cNvPr>
          <p:cNvPicPr>
            <a:picLocks noChangeAspect="1"/>
          </p:cNvPicPr>
          <p:nvPr/>
        </p:nvPicPr>
        <p:blipFill>
          <a:blip r:embed="rId4"/>
          <a:stretch>
            <a:fillRect/>
          </a:stretch>
        </p:blipFill>
        <p:spPr>
          <a:xfrm>
            <a:off x="9504952" y="2410015"/>
            <a:ext cx="2143126" cy="2143126"/>
          </a:xfrm>
          <a:prstGeom prst="rect">
            <a:avLst/>
          </a:prstGeom>
        </p:spPr>
      </p:pic>
      <p:sp>
        <p:nvSpPr>
          <p:cNvPr id="14" name="Arrow: Right 13">
            <a:extLst>
              <a:ext uri="{FF2B5EF4-FFF2-40B4-BE49-F238E27FC236}">
                <a16:creationId xmlns:a16="http://schemas.microsoft.com/office/drawing/2014/main" id="{2A5CE450-F6A2-426A-9749-DECE0A6DF3F3}"/>
              </a:ext>
            </a:extLst>
          </p:cNvPr>
          <p:cNvSpPr/>
          <p:nvPr/>
        </p:nvSpPr>
        <p:spPr>
          <a:xfrm>
            <a:off x="8665793" y="2357755"/>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Arrow: Right 14">
            <a:extLst>
              <a:ext uri="{FF2B5EF4-FFF2-40B4-BE49-F238E27FC236}">
                <a16:creationId xmlns:a16="http://schemas.microsoft.com/office/drawing/2014/main" id="{779C6BC9-2F99-4A84-8C93-98D79EB71B50}"/>
              </a:ext>
            </a:extLst>
          </p:cNvPr>
          <p:cNvSpPr/>
          <p:nvPr/>
        </p:nvSpPr>
        <p:spPr>
          <a:xfrm>
            <a:off x="8665793" y="4224718"/>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 name="Picture 15">
            <a:extLst>
              <a:ext uri="{FF2B5EF4-FFF2-40B4-BE49-F238E27FC236}">
                <a16:creationId xmlns:a16="http://schemas.microsoft.com/office/drawing/2014/main" id="{A7E390CD-D1B0-4A89-82F1-C720BCEFD56A}"/>
              </a:ext>
            </a:extLst>
          </p:cNvPr>
          <p:cNvPicPr>
            <a:picLocks noChangeAspect="1"/>
          </p:cNvPicPr>
          <p:nvPr/>
        </p:nvPicPr>
        <p:blipFill>
          <a:blip r:embed="rId3"/>
          <a:stretch>
            <a:fillRect/>
          </a:stretch>
        </p:blipFill>
        <p:spPr>
          <a:xfrm>
            <a:off x="609113" y="4232227"/>
            <a:ext cx="2057591" cy="2057591"/>
          </a:xfrm>
          <a:prstGeom prst="rect">
            <a:avLst/>
          </a:prstGeom>
        </p:spPr>
      </p:pic>
      <p:sp>
        <p:nvSpPr>
          <p:cNvPr id="17" name="Arrow: Right 16">
            <a:extLst>
              <a:ext uri="{FF2B5EF4-FFF2-40B4-BE49-F238E27FC236}">
                <a16:creationId xmlns:a16="http://schemas.microsoft.com/office/drawing/2014/main" id="{89A6A395-DFCF-4848-B354-0D123D134262}"/>
              </a:ext>
            </a:extLst>
          </p:cNvPr>
          <p:cNvSpPr/>
          <p:nvPr/>
        </p:nvSpPr>
        <p:spPr>
          <a:xfrm>
            <a:off x="2682113" y="4102296"/>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0166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Es una ciencia que estudia el comportamiento de los seres humanos, sus procesos mentales mediante los cuales conocen y se orientan en su entorno y aprenden de la experiencia.</a:t>
            </a:r>
          </a:p>
        </p:txBody>
      </p:sp>
      <p:sp>
        <p:nvSpPr>
          <p:cNvPr id="3" name="2 Título"/>
          <p:cNvSpPr>
            <a:spLocks noGrp="1"/>
          </p:cNvSpPr>
          <p:nvPr>
            <p:ph type="title"/>
          </p:nvPr>
        </p:nvSpPr>
        <p:spPr/>
        <p:txBody>
          <a:bodyPr>
            <a:normAutofit/>
          </a:bodyPr>
          <a:lstStyle/>
          <a:p>
            <a:r>
              <a:rPr lang="es-MX" dirty="0"/>
              <a:t>¿Qué es la Psicología?</a:t>
            </a:r>
          </a:p>
        </p:txBody>
      </p:sp>
      <p:pic>
        <p:nvPicPr>
          <p:cNvPr id="5" name="Picture 4">
            <a:extLst>
              <a:ext uri="{FF2B5EF4-FFF2-40B4-BE49-F238E27FC236}">
                <a16:creationId xmlns:a16="http://schemas.microsoft.com/office/drawing/2014/main" id="{7A585F0E-5166-45C4-8FEB-2D112AED1AB3}"/>
              </a:ext>
            </a:extLst>
          </p:cNvPr>
          <p:cNvPicPr>
            <a:picLocks noChangeAspect="1"/>
          </p:cNvPicPr>
          <p:nvPr/>
        </p:nvPicPr>
        <p:blipFill>
          <a:blip r:embed="rId3"/>
          <a:stretch>
            <a:fillRect/>
          </a:stretch>
        </p:blipFill>
        <p:spPr>
          <a:xfrm>
            <a:off x="3621024" y="3558348"/>
            <a:ext cx="4782312" cy="269005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F19-94BA-4096-A33B-FB49156ADF5F}"/>
              </a:ext>
            </a:extLst>
          </p:cNvPr>
          <p:cNvSpPr>
            <a:spLocks noGrp="1"/>
          </p:cNvSpPr>
          <p:nvPr>
            <p:ph type="title"/>
          </p:nvPr>
        </p:nvSpPr>
        <p:spPr/>
        <p:txBody>
          <a:bodyPr/>
          <a:lstStyle/>
          <a:p>
            <a:r>
              <a:rPr lang="es-MX" dirty="0"/>
              <a:t>Nivel experimental</a:t>
            </a:r>
          </a:p>
        </p:txBody>
      </p:sp>
      <p:pic>
        <p:nvPicPr>
          <p:cNvPr id="5" name="Content Placeholder 4">
            <a:extLst>
              <a:ext uri="{FF2B5EF4-FFF2-40B4-BE49-F238E27FC236}">
                <a16:creationId xmlns:a16="http://schemas.microsoft.com/office/drawing/2014/main" id="{242397C8-7650-43AB-A67F-D5C8BEEF032E}"/>
              </a:ext>
            </a:extLst>
          </p:cNvPr>
          <p:cNvPicPr>
            <a:picLocks noGrp="1" noChangeAspect="1"/>
          </p:cNvPicPr>
          <p:nvPr>
            <p:ph idx="1"/>
          </p:nvPr>
        </p:nvPicPr>
        <p:blipFill>
          <a:blip r:embed="rId2"/>
          <a:stretch>
            <a:fillRect/>
          </a:stretch>
        </p:blipFill>
        <p:spPr>
          <a:xfrm>
            <a:off x="6620490" y="2616206"/>
            <a:ext cx="2603245" cy="1952434"/>
          </a:xfrm>
        </p:spPr>
      </p:pic>
      <p:pic>
        <p:nvPicPr>
          <p:cNvPr id="7" name="Picture 6">
            <a:extLst>
              <a:ext uri="{FF2B5EF4-FFF2-40B4-BE49-F238E27FC236}">
                <a16:creationId xmlns:a16="http://schemas.microsoft.com/office/drawing/2014/main" id="{32DAD153-9D49-4EE9-9369-4A414698F447}"/>
              </a:ext>
            </a:extLst>
          </p:cNvPr>
          <p:cNvPicPr>
            <a:picLocks noChangeAspect="1"/>
          </p:cNvPicPr>
          <p:nvPr/>
        </p:nvPicPr>
        <p:blipFill>
          <a:blip r:embed="rId3"/>
          <a:stretch>
            <a:fillRect/>
          </a:stretch>
        </p:blipFill>
        <p:spPr>
          <a:xfrm>
            <a:off x="639152" y="1477359"/>
            <a:ext cx="2057591" cy="2057591"/>
          </a:xfrm>
          <a:prstGeom prst="rect">
            <a:avLst/>
          </a:prstGeom>
        </p:spPr>
      </p:pic>
      <p:sp>
        <p:nvSpPr>
          <p:cNvPr id="8" name="Arrow: Right 7">
            <a:extLst>
              <a:ext uri="{FF2B5EF4-FFF2-40B4-BE49-F238E27FC236}">
                <a16:creationId xmlns:a16="http://schemas.microsoft.com/office/drawing/2014/main" id="{A1F3F396-F99D-41B1-8423-F6E412C8EF0F}"/>
              </a:ext>
            </a:extLst>
          </p:cNvPr>
          <p:cNvSpPr/>
          <p:nvPr/>
        </p:nvSpPr>
        <p:spPr>
          <a:xfrm>
            <a:off x="2712152" y="2505361"/>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Arrow: Right 9">
            <a:extLst>
              <a:ext uri="{FF2B5EF4-FFF2-40B4-BE49-F238E27FC236}">
                <a16:creationId xmlns:a16="http://schemas.microsoft.com/office/drawing/2014/main" id="{04C43FDF-C1C0-4617-AB39-9452AEA54A5A}"/>
              </a:ext>
            </a:extLst>
          </p:cNvPr>
          <p:cNvSpPr/>
          <p:nvPr/>
        </p:nvSpPr>
        <p:spPr>
          <a:xfrm>
            <a:off x="6006103" y="3328416"/>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Explosion: 14 Points 10">
            <a:extLst>
              <a:ext uri="{FF2B5EF4-FFF2-40B4-BE49-F238E27FC236}">
                <a16:creationId xmlns:a16="http://schemas.microsoft.com/office/drawing/2014/main" id="{A703CDF6-EA63-4773-9151-191CE8EE4CA8}"/>
              </a:ext>
            </a:extLst>
          </p:cNvPr>
          <p:cNvSpPr/>
          <p:nvPr/>
        </p:nvSpPr>
        <p:spPr>
          <a:xfrm>
            <a:off x="9911664" y="1933353"/>
            <a:ext cx="1499616" cy="121615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xplosion: 14 Points 11">
            <a:extLst>
              <a:ext uri="{FF2B5EF4-FFF2-40B4-BE49-F238E27FC236}">
                <a16:creationId xmlns:a16="http://schemas.microsoft.com/office/drawing/2014/main" id="{0448A142-D668-4437-885B-2BC95FFC491A}"/>
              </a:ext>
            </a:extLst>
          </p:cNvPr>
          <p:cNvSpPr/>
          <p:nvPr/>
        </p:nvSpPr>
        <p:spPr>
          <a:xfrm>
            <a:off x="9930872" y="3849814"/>
            <a:ext cx="1499616" cy="1216152"/>
          </a:xfrm>
          <a:prstGeom prst="irregularSeal2">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12">
            <a:extLst>
              <a:ext uri="{FF2B5EF4-FFF2-40B4-BE49-F238E27FC236}">
                <a16:creationId xmlns:a16="http://schemas.microsoft.com/office/drawing/2014/main" id="{8C2F5F3A-C412-4ED1-B323-0B50E2D1391D}"/>
              </a:ext>
            </a:extLst>
          </p:cNvPr>
          <p:cNvPicPr>
            <a:picLocks noChangeAspect="1"/>
          </p:cNvPicPr>
          <p:nvPr/>
        </p:nvPicPr>
        <p:blipFill>
          <a:blip r:embed="rId4"/>
          <a:stretch>
            <a:fillRect/>
          </a:stretch>
        </p:blipFill>
        <p:spPr>
          <a:xfrm>
            <a:off x="11047723" y="2923875"/>
            <a:ext cx="1010249" cy="1010249"/>
          </a:xfrm>
          <a:prstGeom prst="rect">
            <a:avLst/>
          </a:prstGeom>
        </p:spPr>
      </p:pic>
      <p:sp>
        <p:nvSpPr>
          <p:cNvPr id="14" name="Arrow: Right 13">
            <a:extLst>
              <a:ext uri="{FF2B5EF4-FFF2-40B4-BE49-F238E27FC236}">
                <a16:creationId xmlns:a16="http://schemas.microsoft.com/office/drawing/2014/main" id="{2A5CE450-F6A2-426A-9749-DECE0A6DF3F3}"/>
              </a:ext>
            </a:extLst>
          </p:cNvPr>
          <p:cNvSpPr/>
          <p:nvPr/>
        </p:nvSpPr>
        <p:spPr>
          <a:xfrm>
            <a:off x="9232183" y="2460737"/>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Arrow: Right 14">
            <a:extLst>
              <a:ext uri="{FF2B5EF4-FFF2-40B4-BE49-F238E27FC236}">
                <a16:creationId xmlns:a16="http://schemas.microsoft.com/office/drawing/2014/main" id="{779C6BC9-2F99-4A84-8C93-98D79EB71B50}"/>
              </a:ext>
            </a:extLst>
          </p:cNvPr>
          <p:cNvSpPr/>
          <p:nvPr/>
        </p:nvSpPr>
        <p:spPr>
          <a:xfrm>
            <a:off x="9217608" y="4224718"/>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 name="Picture 15">
            <a:extLst>
              <a:ext uri="{FF2B5EF4-FFF2-40B4-BE49-F238E27FC236}">
                <a16:creationId xmlns:a16="http://schemas.microsoft.com/office/drawing/2014/main" id="{A7E390CD-D1B0-4A89-82F1-C720BCEFD56A}"/>
              </a:ext>
            </a:extLst>
          </p:cNvPr>
          <p:cNvPicPr>
            <a:picLocks noChangeAspect="1"/>
          </p:cNvPicPr>
          <p:nvPr/>
        </p:nvPicPr>
        <p:blipFill>
          <a:blip r:embed="rId3"/>
          <a:stretch>
            <a:fillRect/>
          </a:stretch>
        </p:blipFill>
        <p:spPr>
          <a:xfrm>
            <a:off x="609113" y="4232227"/>
            <a:ext cx="2057591" cy="2057591"/>
          </a:xfrm>
          <a:prstGeom prst="rect">
            <a:avLst/>
          </a:prstGeom>
        </p:spPr>
      </p:pic>
      <p:sp>
        <p:nvSpPr>
          <p:cNvPr id="17" name="Arrow: Right 16">
            <a:extLst>
              <a:ext uri="{FF2B5EF4-FFF2-40B4-BE49-F238E27FC236}">
                <a16:creationId xmlns:a16="http://schemas.microsoft.com/office/drawing/2014/main" id="{89A6A395-DFCF-4848-B354-0D123D134262}"/>
              </a:ext>
            </a:extLst>
          </p:cNvPr>
          <p:cNvSpPr/>
          <p:nvPr/>
        </p:nvSpPr>
        <p:spPr>
          <a:xfrm>
            <a:off x="2682113" y="4102296"/>
            <a:ext cx="719392" cy="46634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Picture 3">
            <a:extLst>
              <a:ext uri="{FF2B5EF4-FFF2-40B4-BE49-F238E27FC236}">
                <a16:creationId xmlns:a16="http://schemas.microsoft.com/office/drawing/2014/main" id="{0700F47A-DEDA-4026-975C-437A92D6C081}"/>
              </a:ext>
            </a:extLst>
          </p:cNvPr>
          <p:cNvPicPr>
            <a:picLocks noChangeAspect="1"/>
          </p:cNvPicPr>
          <p:nvPr/>
        </p:nvPicPr>
        <p:blipFill>
          <a:blip r:embed="rId5"/>
          <a:stretch>
            <a:fillRect/>
          </a:stretch>
        </p:blipFill>
        <p:spPr>
          <a:xfrm>
            <a:off x="3551311" y="2505361"/>
            <a:ext cx="2381250" cy="2381250"/>
          </a:xfrm>
          <a:prstGeom prst="rect">
            <a:avLst/>
          </a:prstGeom>
        </p:spPr>
      </p:pic>
    </p:spTree>
    <p:extLst>
      <p:ext uri="{BB962C8B-B14F-4D97-AF65-F5344CB8AC3E}">
        <p14:creationId xmlns:p14="http://schemas.microsoft.com/office/powerpoint/2010/main" val="3049705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variables</a:t>
            </a:r>
          </a:p>
        </p:txBody>
      </p:sp>
      <p:sp>
        <p:nvSpPr>
          <p:cNvPr id="4" name="Marcador de texto 3"/>
          <p:cNvSpPr>
            <a:spLocks noGrp="1"/>
          </p:cNvSpPr>
          <p:nvPr>
            <p:ph type="body" idx="1"/>
          </p:nvPr>
        </p:nvSpPr>
        <p:spPr/>
        <p:txBody>
          <a:bodyPr/>
          <a:lstStyle/>
          <a:p>
            <a:r>
              <a:rPr lang="es-MX" dirty="0"/>
              <a:t>Independiente</a:t>
            </a:r>
          </a:p>
        </p:txBody>
      </p:sp>
      <p:sp>
        <p:nvSpPr>
          <p:cNvPr id="5" name="Marcador de contenido 4"/>
          <p:cNvSpPr>
            <a:spLocks noGrp="1"/>
          </p:cNvSpPr>
          <p:nvPr>
            <p:ph sz="half" idx="2"/>
          </p:nvPr>
        </p:nvSpPr>
        <p:spPr/>
        <p:txBody>
          <a:bodyPr/>
          <a:lstStyle/>
          <a:p>
            <a:r>
              <a:rPr lang="es-MX" dirty="0"/>
              <a:t>Temperatura</a:t>
            </a:r>
          </a:p>
          <a:p>
            <a:r>
              <a:rPr lang="es-MX" dirty="0"/>
              <a:t>Satisfacción sexual</a:t>
            </a:r>
          </a:p>
          <a:p>
            <a:r>
              <a:rPr lang="es-MX" dirty="0"/>
              <a:t>Comprensión lectora</a:t>
            </a:r>
          </a:p>
          <a:p>
            <a:r>
              <a:rPr lang="es-MX" dirty="0"/>
              <a:t>Manipulación deliberada, controlada</a:t>
            </a:r>
          </a:p>
        </p:txBody>
      </p:sp>
      <p:sp>
        <p:nvSpPr>
          <p:cNvPr id="6" name="Marcador de texto 5"/>
          <p:cNvSpPr>
            <a:spLocks noGrp="1"/>
          </p:cNvSpPr>
          <p:nvPr>
            <p:ph type="body" sz="quarter" idx="3"/>
          </p:nvPr>
        </p:nvSpPr>
        <p:spPr/>
        <p:txBody>
          <a:bodyPr/>
          <a:lstStyle/>
          <a:p>
            <a:r>
              <a:rPr lang="es-MX" dirty="0"/>
              <a:t>Dependiente</a:t>
            </a:r>
          </a:p>
        </p:txBody>
      </p:sp>
      <p:sp>
        <p:nvSpPr>
          <p:cNvPr id="7" name="Marcador de contenido 6"/>
          <p:cNvSpPr>
            <a:spLocks noGrp="1"/>
          </p:cNvSpPr>
          <p:nvPr>
            <p:ph sz="quarter" idx="4"/>
          </p:nvPr>
        </p:nvSpPr>
        <p:spPr/>
        <p:txBody>
          <a:bodyPr/>
          <a:lstStyle/>
          <a:p>
            <a:r>
              <a:rPr lang="es-MX" dirty="0"/>
              <a:t>Agresividad</a:t>
            </a:r>
          </a:p>
          <a:p>
            <a:r>
              <a:rPr lang="es-MX" dirty="0"/>
              <a:t>Rendimiento académico</a:t>
            </a:r>
          </a:p>
          <a:p>
            <a:r>
              <a:rPr lang="es-MX" dirty="0"/>
              <a:t>Socialización</a:t>
            </a:r>
          </a:p>
          <a:p>
            <a:r>
              <a:rPr lang="es-MX" dirty="0"/>
              <a:t>Efectos de la manipulación. </a:t>
            </a:r>
          </a:p>
        </p:txBody>
      </p:sp>
    </p:spTree>
    <p:extLst>
      <p:ext uri="{BB962C8B-B14F-4D97-AF65-F5344CB8AC3E}">
        <p14:creationId xmlns:p14="http://schemas.microsoft.com/office/powerpoint/2010/main" val="41026003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1000"/>
                                        <p:tgtEl>
                                          <p:spTgt spid="5">
                                            <p:txEl>
                                              <p:pRg st="1" end="1"/>
                                            </p:txEl>
                                          </p:spTgt>
                                        </p:tgtEl>
                                      </p:cBhvr>
                                    </p:animEffect>
                                    <p:anim calcmode="lin" valueType="num">
                                      <p:cBhvr>
                                        <p:cTn id="20"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1000"/>
                                        <p:tgtEl>
                                          <p:spTgt spid="5">
                                            <p:txEl>
                                              <p:pRg st="2" end="2"/>
                                            </p:txEl>
                                          </p:spTgt>
                                        </p:tgtEl>
                                      </p:cBhvr>
                                    </p:animEffect>
                                    <p:anim calcmode="lin" valueType="num">
                                      <p:cBhvr>
                                        <p:cTn id="27"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fade">
                                      <p:cBhvr>
                                        <p:cTn id="33" dur="1000"/>
                                        <p:tgtEl>
                                          <p:spTgt spid="5">
                                            <p:txEl>
                                              <p:pRg st="3" end="3"/>
                                            </p:txEl>
                                          </p:spTgt>
                                        </p:tgtEl>
                                      </p:cBhvr>
                                    </p:animEffect>
                                    <p:anim calcmode="lin" valueType="num">
                                      <p:cBhvr>
                                        <p:cTn id="34"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3" end="3"/>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txEl>
                                              <p:pRg st="0" end="0"/>
                                            </p:txEl>
                                          </p:spTgt>
                                        </p:tgtEl>
                                        <p:attrNameLst>
                                          <p:attrName>style.visibility</p:attrName>
                                        </p:attrNameLst>
                                      </p:cBhvr>
                                      <p:to>
                                        <p:strVal val="visible"/>
                                      </p:to>
                                    </p:set>
                                    <p:animEffect transition="in" filter="fade">
                                      <p:cBhvr>
                                        <p:cTn id="38" dur="1000"/>
                                        <p:tgtEl>
                                          <p:spTgt spid="6">
                                            <p:txEl>
                                              <p:pRg st="0" end="0"/>
                                            </p:txEl>
                                          </p:spTgt>
                                        </p:tgtEl>
                                      </p:cBhvr>
                                    </p:animEffect>
                                    <p:anim calcmode="lin" valueType="num">
                                      <p:cBhvr>
                                        <p:cTn id="3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6">
                                            <p:txEl>
                                              <p:pRg st="0" end="0"/>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1000"/>
                                        <p:tgtEl>
                                          <p:spTgt spid="7">
                                            <p:txEl>
                                              <p:pRg st="0" end="0"/>
                                            </p:txEl>
                                          </p:spTgt>
                                        </p:tgtEl>
                                      </p:cBhvr>
                                    </p:animEffect>
                                    <p:anim calcmode="lin" valueType="num">
                                      <p:cBhvr>
                                        <p:cTn id="4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7">
                                            <p:txEl>
                                              <p:pRg st="1" end="1"/>
                                            </p:txEl>
                                          </p:spTgt>
                                        </p:tgtEl>
                                        <p:attrNameLst>
                                          <p:attrName>style.visibility</p:attrName>
                                        </p:attrNameLst>
                                      </p:cBhvr>
                                      <p:to>
                                        <p:strVal val="visible"/>
                                      </p:to>
                                    </p:set>
                                    <p:animEffect transition="in" filter="fade">
                                      <p:cBhvr>
                                        <p:cTn id="50" dur="1000"/>
                                        <p:tgtEl>
                                          <p:spTgt spid="7">
                                            <p:txEl>
                                              <p:pRg st="1" end="1"/>
                                            </p:txEl>
                                          </p:spTgt>
                                        </p:tgtEl>
                                      </p:cBhvr>
                                    </p:animEffect>
                                    <p:anim calcmode="lin" valueType="num">
                                      <p:cBhvr>
                                        <p:cTn id="51"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2"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Effect transition="in" filter="fade">
                                      <p:cBhvr>
                                        <p:cTn id="57" dur="1000"/>
                                        <p:tgtEl>
                                          <p:spTgt spid="7">
                                            <p:txEl>
                                              <p:pRg st="2" end="2"/>
                                            </p:txEl>
                                          </p:spTgt>
                                        </p:tgtEl>
                                      </p:cBhvr>
                                    </p:animEffect>
                                    <p:anim calcmode="lin" valueType="num">
                                      <p:cBhvr>
                                        <p:cTn id="5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7">
                                            <p:txEl>
                                              <p:pRg st="3" end="3"/>
                                            </p:txEl>
                                          </p:spTgt>
                                        </p:tgtEl>
                                        <p:attrNameLst>
                                          <p:attrName>style.visibility</p:attrName>
                                        </p:attrNameLst>
                                      </p:cBhvr>
                                      <p:to>
                                        <p:strVal val="visible"/>
                                      </p:to>
                                    </p:set>
                                    <p:animEffect transition="in" filter="fade">
                                      <p:cBhvr>
                                        <p:cTn id="64" dur="1000"/>
                                        <p:tgtEl>
                                          <p:spTgt spid="7">
                                            <p:txEl>
                                              <p:pRg st="3" end="3"/>
                                            </p:txEl>
                                          </p:spTgt>
                                        </p:tgtEl>
                                      </p:cBhvr>
                                    </p:animEffect>
                                    <p:anim calcmode="lin" valueType="num">
                                      <p:cBhvr>
                                        <p:cTn id="6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6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Por su modalidad en el manejo de variables</a:t>
            </a:r>
          </a:p>
        </p:txBody>
      </p:sp>
      <p:sp>
        <p:nvSpPr>
          <p:cNvPr id="3" name="Marcador de contenido 2"/>
          <p:cNvSpPr>
            <a:spLocks noGrp="1"/>
          </p:cNvSpPr>
          <p:nvPr>
            <p:ph sz="half" idx="1"/>
          </p:nvPr>
        </p:nvSpPr>
        <p:spPr/>
        <p:txBody>
          <a:bodyPr/>
          <a:lstStyle/>
          <a:p>
            <a:r>
              <a:rPr lang="es-MX" sz="2800" b="1" dirty="0">
                <a:solidFill>
                  <a:schemeClr val="accent1"/>
                </a:solidFill>
              </a:rPr>
              <a:t>1. Correlación simple:</a:t>
            </a:r>
          </a:p>
          <a:p>
            <a:r>
              <a:rPr lang="es-MX" dirty="0"/>
              <a:t>Dos variables (preferentemente de nivel ordinal y superiores)</a:t>
            </a:r>
          </a:p>
          <a:p>
            <a:endParaRPr lang="es-MX" dirty="0"/>
          </a:p>
          <a:p>
            <a:r>
              <a:rPr lang="es-MX" dirty="0"/>
              <a:t>Satisfacción laboral y asertividad</a:t>
            </a:r>
          </a:p>
          <a:p>
            <a:r>
              <a:rPr lang="es-MX" dirty="0"/>
              <a:t>Autoestima y agresividad</a:t>
            </a:r>
          </a:p>
          <a:p>
            <a:endParaRPr lang="es-MX" dirty="0"/>
          </a:p>
        </p:txBody>
      </p:sp>
      <p:sp>
        <p:nvSpPr>
          <p:cNvPr id="4" name="Marcador de contenido 3"/>
          <p:cNvSpPr>
            <a:spLocks noGrp="1"/>
          </p:cNvSpPr>
          <p:nvPr>
            <p:ph sz="half" idx="2"/>
          </p:nvPr>
        </p:nvSpPr>
        <p:spPr/>
        <p:txBody>
          <a:bodyPr/>
          <a:lstStyle/>
          <a:p>
            <a:endParaRPr lang="es-MX"/>
          </a:p>
        </p:txBody>
      </p:sp>
    </p:spTree>
    <p:extLst>
      <p:ext uri="{BB962C8B-B14F-4D97-AF65-F5344CB8AC3E}">
        <p14:creationId xmlns:p14="http://schemas.microsoft.com/office/powerpoint/2010/main" val="173168560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r>
              <a:rPr lang="es-MX" sz="2800" b="1" dirty="0">
                <a:solidFill>
                  <a:schemeClr val="accent1"/>
                </a:solidFill>
              </a:rPr>
              <a:t>1.2 Correlación causal</a:t>
            </a:r>
          </a:p>
          <a:p>
            <a:r>
              <a:rPr lang="es-MX" dirty="0"/>
              <a:t>Cumplir con los requisitos de experimento verdadero:</a:t>
            </a:r>
          </a:p>
          <a:p>
            <a:r>
              <a:rPr lang="es-MX" dirty="0"/>
              <a:t>Control de variables extrañas, muestra aleatoria, manipulación de la VI</a:t>
            </a:r>
          </a:p>
          <a:p>
            <a:r>
              <a:rPr lang="es-MX" dirty="0"/>
              <a:t>Mayor conocimiento y comprensión de las variables y la teoría que sustenta</a:t>
            </a:r>
          </a:p>
          <a:p>
            <a:r>
              <a:rPr lang="es-MX" dirty="0"/>
              <a:t>Extensa revisión bibliográfica previa</a:t>
            </a:r>
          </a:p>
          <a:p>
            <a:r>
              <a:rPr lang="es-MX" dirty="0"/>
              <a:t>Investigaciones precedentes. </a:t>
            </a:r>
          </a:p>
          <a:p>
            <a:endParaRPr lang="es-MX" dirty="0"/>
          </a:p>
        </p:txBody>
      </p:sp>
    </p:spTree>
    <p:extLst>
      <p:ext uri="{BB962C8B-B14F-4D97-AF65-F5344CB8AC3E}">
        <p14:creationId xmlns:p14="http://schemas.microsoft.com/office/powerpoint/2010/main" val="247487825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up)">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sz="2800" b="1" dirty="0">
                <a:solidFill>
                  <a:schemeClr val="accent1"/>
                </a:solidFill>
              </a:rPr>
              <a:t>2. Moderador</a:t>
            </a:r>
          </a:p>
          <a:p>
            <a:r>
              <a:rPr lang="es-MX" dirty="0"/>
              <a:t>Conocimiento léxico, comprensión lectora, rendimiento académico. </a:t>
            </a:r>
          </a:p>
          <a:p>
            <a:r>
              <a:rPr lang="es-MX" dirty="0"/>
              <a:t>Horas de videojuegos, asertividad, agresividad, rendimiento académico. </a:t>
            </a:r>
          </a:p>
          <a:p>
            <a:r>
              <a:rPr lang="es-MX" dirty="0"/>
              <a:t>Autoestima, estrategias de afrontamiento, estrés. </a:t>
            </a:r>
          </a:p>
        </p:txBody>
      </p:sp>
    </p:spTree>
    <p:extLst>
      <p:ext uri="{BB962C8B-B14F-4D97-AF65-F5344CB8AC3E}">
        <p14:creationId xmlns:p14="http://schemas.microsoft.com/office/powerpoint/2010/main" val="199898135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sz="2800" b="1" dirty="0">
                <a:solidFill>
                  <a:schemeClr val="accent1"/>
                </a:solidFill>
              </a:rPr>
              <a:t>3. Mediador</a:t>
            </a:r>
            <a:endParaRPr lang="es-MX" b="1" dirty="0">
              <a:solidFill>
                <a:schemeClr val="accent1"/>
              </a:solidFill>
            </a:endParaRPr>
          </a:p>
          <a:p>
            <a:r>
              <a:rPr lang="es-MX" dirty="0"/>
              <a:t>Relación entre variables ya comprobada</a:t>
            </a:r>
          </a:p>
          <a:p>
            <a:r>
              <a:rPr lang="es-MX" dirty="0"/>
              <a:t>Se busca profundizar y detallar la relación a nivel de indicadores. </a:t>
            </a:r>
          </a:p>
          <a:p>
            <a:r>
              <a:rPr lang="es-MX" dirty="0"/>
              <a:t>De qué manera A produce B</a:t>
            </a:r>
          </a:p>
          <a:p>
            <a:r>
              <a:rPr lang="es-MX" dirty="0"/>
              <a:t>Investigación “molecular”</a:t>
            </a:r>
          </a:p>
        </p:txBody>
      </p:sp>
    </p:spTree>
    <p:extLst>
      <p:ext uri="{BB962C8B-B14F-4D97-AF65-F5344CB8AC3E}">
        <p14:creationId xmlns:p14="http://schemas.microsoft.com/office/powerpoint/2010/main" val="258912033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Intervención</a:t>
            </a:r>
          </a:p>
        </p:txBody>
      </p:sp>
      <p:sp>
        <p:nvSpPr>
          <p:cNvPr id="4" name="Marcador de texto 3"/>
          <p:cNvSpPr>
            <a:spLocks noGrp="1"/>
          </p:cNvSpPr>
          <p:nvPr>
            <p:ph type="body" idx="1"/>
          </p:nvPr>
        </p:nvSpPr>
        <p:spPr/>
        <p:txBody>
          <a:bodyPr/>
          <a:lstStyle/>
          <a:p>
            <a:r>
              <a:rPr lang="es-MX" b="1" dirty="0"/>
              <a:t>4.1. Prevención</a:t>
            </a:r>
            <a:r>
              <a:rPr lang="es-MX" dirty="0"/>
              <a:t>	</a:t>
            </a:r>
          </a:p>
        </p:txBody>
      </p:sp>
      <p:sp>
        <p:nvSpPr>
          <p:cNvPr id="5" name="Marcador de contenido 4"/>
          <p:cNvSpPr>
            <a:spLocks noGrp="1"/>
          </p:cNvSpPr>
          <p:nvPr>
            <p:ph sz="half" idx="2"/>
          </p:nvPr>
        </p:nvSpPr>
        <p:spPr/>
        <p:txBody>
          <a:bodyPr/>
          <a:lstStyle/>
          <a:p>
            <a:r>
              <a:rPr lang="es-MX" dirty="0"/>
              <a:t>Ya se conoce una relación A-B</a:t>
            </a:r>
          </a:p>
          <a:p>
            <a:r>
              <a:rPr lang="es-MX" dirty="0"/>
              <a:t>Se busca evitar que se produzca B</a:t>
            </a:r>
          </a:p>
          <a:p>
            <a:r>
              <a:rPr lang="es-MX" dirty="0"/>
              <a:t>Estrés-gastritis- taller de control del estrés.</a:t>
            </a:r>
          </a:p>
        </p:txBody>
      </p:sp>
      <p:sp>
        <p:nvSpPr>
          <p:cNvPr id="6" name="Marcador de texto 5"/>
          <p:cNvSpPr>
            <a:spLocks noGrp="1"/>
          </p:cNvSpPr>
          <p:nvPr>
            <p:ph type="body" sz="quarter" idx="3"/>
          </p:nvPr>
        </p:nvSpPr>
        <p:spPr/>
        <p:txBody>
          <a:bodyPr/>
          <a:lstStyle/>
          <a:p>
            <a:r>
              <a:rPr lang="es-MX" b="1" dirty="0"/>
              <a:t>4.2 Tratamiento</a:t>
            </a:r>
          </a:p>
        </p:txBody>
      </p:sp>
      <p:sp>
        <p:nvSpPr>
          <p:cNvPr id="7" name="Marcador de contenido 6"/>
          <p:cNvSpPr>
            <a:spLocks noGrp="1"/>
          </p:cNvSpPr>
          <p:nvPr>
            <p:ph sz="quarter" idx="4"/>
          </p:nvPr>
        </p:nvSpPr>
        <p:spPr/>
        <p:txBody>
          <a:bodyPr/>
          <a:lstStyle/>
          <a:p>
            <a:r>
              <a:rPr lang="es-MX" dirty="0"/>
              <a:t>Ya se conoce una relación A-B</a:t>
            </a:r>
          </a:p>
          <a:p>
            <a:r>
              <a:rPr lang="es-MX" dirty="0"/>
              <a:t>Ya sucedió B</a:t>
            </a:r>
          </a:p>
          <a:p>
            <a:r>
              <a:rPr lang="es-MX" dirty="0"/>
              <a:t>Se busca disminuir o controlar B</a:t>
            </a:r>
          </a:p>
          <a:p>
            <a:r>
              <a:rPr lang="es-MX" dirty="0"/>
              <a:t>Estrés – gastritis- taller de alimentación adecuada para la gastritis. </a:t>
            </a:r>
          </a:p>
          <a:p>
            <a:endParaRPr lang="es-MX" dirty="0"/>
          </a:p>
        </p:txBody>
      </p:sp>
    </p:spTree>
    <p:extLst>
      <p:ext uri="{BB962C8B-B14F-4D97-AF65-F5344CB8AC3E}">
        <p14:creationId xmlns:p14="http://schemas.microsoft.com/office/powerpoint/2010/main" val="189413345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wipe(left)">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left)">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
                                            <p:txEl>
                                              <p:pRg st="1" end="1"/>
                                            </p:txEl>
                                          </p:spTgt>
                                        </p:tgtEl>
                                        <p:attrNameLst>
                                          <p:attrName>style.visibility</p:attrName>
                                        </p:attrNameLst>
                                      </p:cBhvr>
                                      <p:to>
                                        <p:strVal val="visible"/>
                                      </p:to>
                                    </p:set>
                                    <p:animEffect transition="in" filter="wipe(left)">
                                      <p:cBhvr>
                                        <p:cTn id="36" dur="500"/>
                                        <p:tgtEl>
                                          <p:spTgt spid="7">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Effect transition="in" filter="wipe(left)">
                                      <p:cBhvr>
                                        <p:cTn id="41" dur="500"/>
                                        <p:tgtEl>
                                          <p:spTgt spid="7">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wipe(left)">
                                      <p:cBhvr>
                                        <p:cTn id="4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90DB2-540F-454E-B780-D97AC5403E55}"/>
              </a:ext>
            </a:extLst>
          </p:cNvPr>
          <p:cNvSpPr>
            <a:spLocks noGrp="1"/>
          </p:cNvSpPr>
          <p:nvPr>
            <p:ph type="title"/>
          </p:nvPr>
        </p:nvSpPr>
        <p:spPr/>
        <p:txBody>
          <a:bodyPr/>
          <a:lstStyle/>
          <a:p>
            <a:r>
              <a:rPr lang="es-MX" dirty="0"/>
              <a:t>Análisis estadístico de los resultados</a:t>
            </a:r>
          </a:p>
        </p:txBody>
      </p:sp>
      <p:sp>
        <p:nvSpPr>
          <p:cNvPr id="7" name="Content Placeholder 6">
            <a:extLst>
              <a:ext uri="{FF2B5EF4-FFF2-40B4-BE49-F238E27FC236}">
                <a16:creationId xmlns:a16="http://schemas.microsoft.com/office/drawing/2014/main" id="{C71325C3-21B2-4BFA-B95E-0A908D003B44}"/>
              </a:ext>
            </a:extLst>
          </p:cNvPr>
          <p:cNvSpPr>
            <a:spLocks noGrp="1"/>
          </p:cNvSpPr>
          <p:nvPr>
            <p:ph idx="1"/>
          </p:nvPr>
        </p:nvSpPr>
        <p:spPr/>
        <p:txBody>
          <a:bodyPr/>
          <a:lstStyle/>
          <a:p>
            <a:r>
              <a:rPr lang="es-MX" dirty="0"/>
              <a:t>Dependiendo del nivel de medición de las variables</a:t>
            </a:r>
          </a:p>
          <a:p>
            <a:r>
              <a:rPr lang="es-MX" dirty="0"/>
              <a:t>Dependiendo del alcance de la investigación</a:t>
            </a:r>
          </a:p>
          <a:p>
            <a:r>
              <a:rPr lang="es-MX" dirty="0"/>
              <a:t>Dependiendo de las hipótesis planteadas. </a:t>
            </a:r>
          </a:p>
          <a:p>
            <a:r>
              <a:rPr lang="es-MX" dirty="0"/>
              <a:t>Elegir el tipo de prueba estadística idóneo.</a:t>
            </a:r>
          </a:p>
        </p:txBody>
      </p:sp>
    </p:spTree>
    <p:extLst>
      <p:ext uri="{BB962C8B-B14F-4D97-AF65-F5344CB8AC3E}">
        <p14:creationId xmlns:p14="http://schemas.microsoft.com/office/powerpoint/2010/main" val="1728518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8257" y="1126571"/>
            <a:ext cx="7738856" cy="5511622"/>
          </a:xfrm>
          <a:prstGeom prst="rect">
            <a:avLst/>
          </a:prstGeom>
        </p:spPr>
      </p:pic>
      <p:sp>
        <p:nvSpPr>
          <p:cNvPr id="2" name="Title 1">
            <a:extLst>
              <a:ext uri="{FF2B5EF4-FFF2-40B4-BE49-F238E27FC236}">
                <a16:creationId xmlns:a16="http://schemas.microsoft.com/office/drawing/2014/main" id="{A16E6DD4-3262-4791-B737-FD96D58D3FF8}"/>
              </a:ext>
            </a:extLst>
          </p:cNvPr>
          <p:cNvSpPr>
            <a:spLocks noGrp="1"/>
          </p:cNvSpPr>
          <p:nvPr>
            <p:ph type="title"/>
          </p:nvPr>
        </p:nvSpPr>
        <p:spPr/>
        <p:txBody>
          <a:bodyPr/>
          <a:lstStyle/>
          <a:p>
            <a:r>
              <a:rPr lang="es-MX" dirty="0"/>
              <a:t>Pruebas estadísticas en psicología</a:t>
            </a:r>
          </a:p>
        </p:txBody>
      </p:sp>
      <p:sp>
        <p:nvSpPr>
          <p:cNvPr id="3" name="Content Placeholder 2">
            <a:extLst>
              <a:ext uri="{FF2B5EF4-FFF2-40B4-BE49-F238E27FC236}">
                <a16:creationId xmlns:a16="http://schemas.microsoft.com/office/drawing/2014/main" id="{0BDAAF4E-AF62-4820-A486-F0C006155AFF}"/>
              </a:ext>
            </a:extLst>
          </p:cNvPr>
          <p:cNvSpPr>
            <a:spLocks noGrp="1"/>
          </p:cNvSpPr>
          <p:nvPr>
            <p:ph idx="1"/>
          </p:nvPr>
        </p:nvSpPr>
        <p:spPr/>
        <p:txBody>
          <a:bodyPr/>
          <a:lstStyle/>
          <a:p>
            <a:endParaRPr lang="es-MX"/>
          </a:p>
        </p:txBody>
      </p:sp>
    </p:spTree>
    <p:extLst>
      <p:ext uri="{BB962C8B-B14F-4D97-AF65-F5344CB8AC3E}">
        <p14:creationId xmlns:p14="http://schemas.microsoft.com/office/powerpoint/2010/main" val="4188074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Problemas comunes</a:t>
            </a:r>
          </a:p>
        </p:txBody>
      </p:sp>
      <p:sp>
        <p:nvSpPr>
          <p:cNvPr id="4" name="Marcador de texto 3"/>
          <p:cNvSpPr>
            <a:spLocks noGrp="1"/>
          </p:cNvSpPr>
          <p:nvPr>
            <p:ph type="body" idx="1"/>
          </p:nvPr>
        </p:nvSpPr>
        <p:spPr/>
        <p:txBody>
          <a:bodyPr/>
          <a:lstStyle/>
          <a:p>
            <a:r>
              <a:rPr lang="es-MX" dirty="0"/>
              <a:t>Definición conceptual VS</a:t>
            </a:r>
          </a:p>
        </p:txBody>
      </p:sp>
      <p:sp>
        <p:nvSpPr>
          <p:cNvPr id="3" name="Marcador de contenido 2"/>
          <p:cNvSpPr>
            <a:spLocks noGrp="1"/>
          </p:cNvSpPr>
          <p:nvPr>
            <p:ph sz="half" idx="2"/>
          </p:nvPr>
        </p:nvSpPr>
        <p:spPr/>
        <p:txBody>
          <a:bodyPr/>
          <a:lstStyle/>
          <a:p>
            <a:r>
              <a:rPr lang="es-MX" dirty="0"/>
              <a:t>Qué </a:t>
            </a:r>
          </a:p>
          <a:p>
            <a:pPr lvl="1"/>
            <a:r>
              <a:rPr lang="es-MX" dirty="0"/>
              <a:t>Inteligencia</a:t>
            </a:r>
          </a:p>
          <a:p>
            <a:r>
              <a:rPr lang="es-MX" dirty="0"/>
              <a:t>Confundir el nivel con el tipo.</a:t>
            </a:r>
          </a:p>
          <a:p>
            <a:r>
              <a:rPr lang="es-MX" dirty="0"/>
              <a:t>Poca claridad en las variables</a:t>
            </a:r>
          </a:p>
          <a:p>
            <a:r>
              <a:rPr lang="es-MX" dirty="0"/>
              <a:t>No conocer los diseños de investigación.</a:t>
            </a:r>
          </a:p>
        </p:txBody>
      </p:sp>
      <p:sp>
        <p:nvSpPr>
          <p:cNvPr id="5" name="Marcador de texto 4"/>
          <p:cNvSpPr>
            <a:spLocks noGrp="1"/>
          </p:cNvSpPr>
          <p:nvPr>
            <p:ph type="body" sz="quarter" idx="3"/>
          </p:nvPr>
        </p:nvSpPr>
        <p:spPr/>
        <p:txBody>
          <a:bodyPr/>
          <a:lstStyle/>
          <a:p>
            <a:r>
              <a:rPr lang="es-MX" dirty="0"/>
              <a:t>Definición operacional </a:t>
            </a:r>
          </a:p>
        </p:txBody>
      </p:sp>
      <p:sp>
        <p:nvSpPr>
          <p:cNvPr id="6" name="Marcador de contenido 5"/>
          <p:cNvSpPr>
            <a:spLocks noGrp="1"/>
          </p:cNvSpPr>
          <p:nvPr>
            <p:ph sz="quarter" idx="4"/>
          </p:nvPr>
        </p:nvSpPr>
        <p:spPr/>
        <p:txBody>
          <a:bodyPr/>
          <a:lstStyle/>
          <a:p>
            <a:r>
              <a:rPr lang="es-MX" dirty="0"/>
              <a:t>Cómo</a:t>
            </a:r>
          </a:p>
          <a:p>
            <a:pPr lvl="1"/>
            <a:r>
              <a:rPr lang="es-MX" dirty="0"/>
              <a:t>Test</a:t>
            </a:r>
          </a:p>
          <a:p>
            <a:endParaRPr lang="es-MX" dirty="0"/>
          </a:p>
        </p:txBody>
      </p:sp>
    </p:spTree>
    <p:extLst>
      <p:ext uri="{BB962C8B-B14F-4D97-AF65-F5344CB8AC3E}">
        <p14:creationId xmlns:p14="http://schemas.microsoft.com/office/powerpoint/2010/main" val="360137669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Effect transition="in" filter="fade">
                                      <p:cBhvr>
                                        <p:cTn id="45" dur="500"/>
                                        <p:tgtEl>
                                          <p:spTgt spid="5">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xEl>
                                              <p:pRg st="0" end="0"/>
                                            </p:txEl>
                                          </p:spTgt>
                                        </p:tgtEl>
                                        <p:attrNameLst>
                                          <p:attrName>style.visibility</p:attrName>
                                        </p:attrNameLst>
                                      </p:cBhvr>
                                      <p:to>
                                        <p:strVal val="visible"/>
                                      </p:to>
                                    </p:set>
                                    <p:animEffect transition="in" filter="fade">
                                      <p:cBhvr>
                                        <p:cTn id="50" dur="500"/>
                                        <p:tgtEl>
                                          <p:spTgt spid="6">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txEl>
                                              <p:pRg st="1" end="1"/>
                                            </p:txEl>
                                          </p:spTgt>
                                        </p:tgtEl>
                                        <p:attrNameLst>
                                          <p:attrName>style.visibility</p:attrName>
                                        </p:attrNameLst>
                                      </p:cBhvr>
                                      <p:to>
                                        <p:strVal val="visible"/>
                                      </p:to>
                                    </p:set>
                                    <p:animEffect transition="in" filter="fade">
                                      <p:cBhvr>
                                        <p:cTn id="5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build="p"/>
      <p:bldP spid="5" grpId="0" build="p"/>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81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a:t>Características de la Psicología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FD9917DB-A045-4CB1-B123-4DF77D9D4626}"/>
                                            </p:graphicEl>
                                          </p:spTgt>
                                        </p:tgtEl>
                                        <p:attrNameLst>
                                          <p:attrName>style.visibility</p:attrName>
                                        </p:attrNameLst>
                                      </p:cBhvr>
                                      <p:to>
                                        <p:strVal val="visible"/>
                                      </p:to>
                                    </p:set>
                                    <p:animEffect transition="in" filter="fade">
                                      <p:cBhvr>
                                        <p:cTn id="7" dur="1000"/>
                                        <p:tgtEl>
                                          <p:spTgt spid="4">
                                            <p:graphicEl>
                                              <a:dgm id="{FD9917DB-A045-4CB1-B123-4DF77D9D462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94C3C26-EACE-40BA-95C2-372AA06DBC65}"/>
                                            </p:graphicEl>
                                          </p:spTgt>
                                        </p:tgtEl>
                                        <p:attrNameLst>
                                          <p:attrName>style.visibility</p:attrName>
                                        </p:attrNameLst>
                                      </p:cBhvr>
                                      <p:to>
                                        <p:strVal val="visible"/>
                                      </p:to>
                                    </p:set>
                                    <p:animEffect transition="in" filter="fade">
                                      <p:cBhvr>
                                        <p:cTn id="12" dur="1000"/>
                                        <p:tgtEl>
                                          <p:spTgt spid="4">
                                            <p:graphicEl>
                                              <a:dgm id="{494C3C26-EACE-40BA-95C2-372AA06DBC65}"/>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9EF3B48A-6607-482A-8B05-DC5696021DC9}"/>
                                            </p:graphicEl>
                                          </p:spTgt>
                                        </p:tgtEl>
                                        <p:attrNameLst>
                                          <p:attrName>style.visibility</p:attrName>
                                        </p:attrNameLst>
                                      </p:cBhvr>
                                      <p:to>
                                        <p:strVal val="visible"/>
                                      </p:to>
                                    </p:set>
                                    <p:animEffect transition="in" filter="fade">
                                      <p:cBhvr>
                                        <p:cTn id="15" dur="1000"/>
                                        <p:tgtEl>
                                          <p:spTgt spid="4">
                                            <p:graphicEl>
                                              <a:dgm id="{9EF3B48A-6607-482A-8B05-DC5696021DC9}"/>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A429C0D1-A80C-453F-9F61-08ACC5976C4A}"/>
                                            </p:graphicEl>
                                          </p:spTgt>
                                        </p:tgtEl>
                                        <p:attrNameLst>
                                          <p:attrName>style.visibility</p:attrName>
                                        </p:attrNameLst>
                                      </p:cBhvr>
                                      <p:to>
                                        <p:strVal val="visible"/>
                                      </p:to>
                                    </p:set>
                                    <p:animEffect transition="in" filter="fade">
                                      <p:cBhvr>
                                        <p:cTn id="20" dur="1000"/>
                                        <p:tgtEl>
                                          <p:spTgt spid="4">
                                            <p:graphicEl>
                                              <a:dgm id="{A429C0D1-A80C-453F-9F61-08ACC5976C4A}"/>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E2F91311-FE34-48FD-BFFB-CB2CFEF5FC92}"/>
                                            </p:graphicEl>
                                          </p:spTgt>
                                        </p:tgtEl>
                                        <p:attrNameLst>
                                          <p:attrName>style.visibility</p:attrName>
                                        </p:attrNameLst>
                                      </p:cBhvr>
                                      <p:to>
                                        <p:strVal val="visible"/>
                                      </p:to>
                                    </p:set>
                                    <p:animEffect transition="in" filter="fade">
                                      <p:cBhvr>
                                        <p:cTn id="23" dur="1000"/>
                                        <p:tgtEl>
                                          <p:spTgt spid="4">
                                            <p:graphicEl>
                                              <a:dgm id="{E2F91311-FE34-48FD-BFFB-CB2CFEF5FC9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2A961D3E-5EDE-470B-94F5-820CDD6E7335}"/>
                                            </p:graphicEl>
                                          </p:spTgt>
                                        </p:tgtEl>
                                        <p:attrNameLst>
                                          <p:attrName>style.visibility</p:attrName>
                                        </p:attrNameLst>
                                      </p:cBhvr>
                                      <p:to>
                                        <p:strVal val="visible"/>
                                      </p:to>
                                    </p:set>
                                    <p:animEffect transition="in" filter="fade">
                                      <p:cBhvr>
                                        <p:cTn id="28" dur="1000"/>
                                        <p:tgtEl>
                                          <p:spTgt spid="4">
                                            <p:graphicEl>
                                              <a:dgm id="{2A961D3E-5EDE-470B-94F5-820CDD6E7335}"/>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04F5BAED-7E28-4C52-9A53-5107DA9DF145}"/>
                                            </p:graphicEl>
                                          </p:spTgt>
                                        </p:tgtEl>
                                        <p:attrNameLst>
                                          <p:attrName>style.visibility</p:attrName>
                                        </p:attrNameLst>
                                      </p:cBhvr>
                                      <p:to>
                                        <p:strVal val="visible"/>
                                      </p:to>
                                    </p:set>
                                    <p:animEffect transition="in" filter="fade">
                                      <p:cBhvr>
                                        <p:cTn id="31" dur="1000"/>
                                        <p:tgtEl>
                                          <p:spTgt spid="4">
                                            <p:graphicEl>
                                              <a:dgm id="{04F5BAED-7E28-4C52-9A53-5107DA9DF145}"/>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595A90FE-7A59-4EF8-ACC3-D205EA2D8F2B}"/>
                                            </p:graphicEl>
                                          </p:spTgt>
                                        </p:tgtEl>
                                        <p:attrNameLst>
                                          <p:attrName>style.visibility</p:attrName>
                                        </p:attrNameLst>
                                      </p:cBhvr>
                                      <p:to>
                                        <p:strVal val="visible"/>
                                      </p:to>
                                    </p:set>
                                    <p:animEffect transition="in" filter="fade">
                                      <p:cBhvr>
                                        <p:cTn id="36" dur="1000"/>
                                        <p:tgtEl>
                                          <p:spTgt spid="4">
                                            <p:graphicEl>
                                              <a:dgm id="{595A90FE-7A59-4EF8-ACC3-D205EA2D8F2B}"/>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82708625-569E-4AB7-9AD3-65752596B46E}"/>
                                            </p:graphicEl>
                                          </p:spTgt>
                                        </p:tgtEl>
                                        <p:attrNameLst>
                                          <p:attrName>style.visibility</p:attrName>
                                        </p:attrNameLst>
                                      </p:cBhvr>
                                      <p:to>
                                        <p:strVal val="visible"/>
                                      </p:to>
                                    </p:set>
                                    <p:animEffect transition="in" filter="fade">
                                      <p:cBhvr>
                                        <p:cTn id="39" dur="1000"/>
                                        <p:tgtEl>
                                          <p:spTgt spid="4">
                                            <p:graphicEl>
                                              <a:dgm id="{82708625-569E-4AB7-9AD3-65752596B46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bwMode="auto">
          <a:noFill/>
          <a:ln>
            <a:miter lim="800000"/>
            <a:headEnd/>
            <a:tailEnd/>
          </a:ln>
        </p:spPr>
        <p:txBody>
          <a:bodyPr vert="horz" wrap="square" lIns="91440" tIns="45720" rIns="91440" bIns="45720" numCol="1" rtlCol="0" anchor="t" anchorCtr="0" compatLnSpc="1">
            <a:prstTxWarp prst="textNoShape">
              <a:avLst/>
            </a:prstTxWarp>
            <a:noAutofit/>
          </a:bodyPr>
          <a:lstStyle/>
          <a:p>
            <a:pPr eaLnBrk="1" hangingPunct="1"/>
            <a:r>
              <a:rPr lang="es-ES" dirty="0"/>
              <a:t>Postura del investigador</a:t>
            </a:r>
          </a:p>
        </p:txBody>
      </p:sp>
      <p:sp>
        <p:nvSpPr>
          <p:cNvPr id="40964" name="Rectangle 3"/>
          <p:cNvSpPr>
            <a:spLocks noGrp="1" noChangeArrowheads="1"/>
          </p:cNvSpPr>
          <p:nvPr>
            <p:ph idx="1"/>
          </p:nvPr>
        </p:nvSpPr>
        <p:spPr/>
        <p:txBody>
          <a:bodyPr/>
          <a:lstStyle/>
          <a:p>
            <a:pPr eaLnBrk="1" hangingPunct="1"/>
            <a:r>
              <a:rPr lang="es-ES_tradnl"/>
              <a:t>Desde el momento de la elección del problema de estudio, en el análisis de la información y en la selección de técnicas para la investigación, se verá reflejada la postura ideológica del sujeto</a:t>
            </a:r>
            <a:r>
              <a:rPr lang="es-ES"/>
              <a:t> </a:t>
            </a:r>
            <a:endParaRPr lang="es-MX"/>
          </a:p>
        </p:txBody>
      </p:sp>
      <p:pic>
        <p:nvPicPr>
          <p:cNvPr id="4" name="Picture 3">
            <a:extLst>
              <a:ext uri="{FF2B5EF4-FFF2-40B4-BE49-F238E27FC236}">
                <a16:creationId xmlns:a16="http://schemas.microsoft.com/office/drawing/2014/main" id="{9B060210-8F7A-4D27-8E8F-DCCC99465F10}"/>
              </a:ext>
            </a:extLst>
          </p:cNvPr>
          <p:cNvPicPr>
            <a:picLocks noChangeAspect="1"/>
          </p:cNvPicPr>
          <p:nvPr/>
        </p:nvPicPr>
        <p:blipFill>
          <a:blip r:embed="rId3"/>
          <a:stretch>
            <a:fillRect/>
          </a:stretch>
        </p:blipFill>
        <p:spPr>
          <a:xfrm>
            <a:off x="2537726" y="3429000"/>
            <a:ext cx="6077712" cy="292015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bwMode="auto">
          <a:noFill/>
          <a:ln>
            <a:miter lim="800000"/>
            <a:headEnd/>
            <a:tailEnd/>
          </a:ln>
        </p:spPr>
        <p:txBody>
          <a:bodyPr vert="horz" wrap="square" lIns="91440" tIns="45720" rIns="91440" bIns="45720" numCol="1" rtlCol="0" anchor="t" anchorCtr="0" compatLnSpc="1">
            <a:prstTxWarp prst="textNoShape">
              <a:avLst/>
            </a:prstTxWarp>
            <a:noAutofit/>
          </a:bodyPr>
          <a:lstStyle/>
          <a:p>
            <a:pPr eaLnBrk="1" hangingPunct="1"/>
            <a:endParaRPr lang="es-ES"/>
          </a:p>
        </p:txBody>
      </p:sp>
      <p:sp>
        <p:nvSpPr>
          <p:cNvPr id="41988" name="Rectangle 3"/>
          <p:cNvSpPr>
            <a:spLocks noGrp="1" noChangeArrowheads="1"/>
          </p:cNvSpPr>
          <p:nvPr>
            <p:ph idx="1"/>
          </p:nvPr>
        </p:nvSpPr>
        <p:spPr>
          <a:xfrm>
            <a:off x="1103313" y="2052918"/>
            <a:ext cx="6065584" cy="4195481"/>
          </a:xfrm>
        </p:spPr>
        <p:txBody>
          <a:bodyPr/>
          <a:lstStyle/>
          <a:p>
            <a:pPr eaLnBrk="1" hangingPunct="1"/>
            <a:r>
              <a:rPr lang="es-ES_tradnl" dirty="0"/>
              <a:t>En ciencias sociales, la investigación debe guardar una autonomía tal que los resultados lleven a la obtención del conocimiento verdadero, sin deformar la realidad, y sí, en cambio, ofrezcan bases para transformarla. </a:t>
            </a:r>
            <a:endParaRPr lang="es-MX" dirty="0"/>
          </a:p>
        </p:txBody>
      </p:sp>
      <p:pic>
        <p:nvPicPr>
          <p:cNvPr id="3" name="Picture 2">
            <a:extLst>
              <a:ext uri="{FF2B5EF4-FFF2-40B4-BE49-F238E27FC236}">
                <a16:creationId xmlns:a16="http://schemas.microsoft.com/office/drawing/2014/main" id="{6431BA76-E11F-44B5-BBFF-CAE39AB4A569}"/>
              </a:ext>
            </a:extLst>
          </p:cNvPr>
          <p:cNvPicPr>
            <a:picLocks noChangeAspect="1"/>
          </p:cNvPicPr>
          <p:nvPr/>
        </p:nvPicPr>
        <p:blipFill rotWithShape="1">
          <a:blip r:embed="rId3"/>
          <a:srcRect r="61384"/>
          <a:stretch/>
        </p:blipFill>
        <p:spPr>
          <a:xfrm>
            <a:off x="7652631" y="1936002"/>
            <a:ext cx="2789817" cy="4093857"/>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2E97E-F32A-4528-B054-98CC9AA230D3}"/>
              </a:ext>
            </a:extLst>
          </p:cNvPr>
          <p:cNvSpPr>
            <a:spLocks noGrp="1"/>
          </p:cNvSpPr>
          <p:nvPr>
            <p:ph type="title"/>
          </p:nvPr>
        </p:nvSpPr>
        <p:spPr/>
        <p:txBody>
          <a:bodyPr/>
          <a:lstStyle/>
          <a:p>
            <a:r>
              <a:rPr lang="es-MX" dirty="0"/>
              <a:t>Referencias y más información</a:t>
            </a:r>
          </a:p>
        </p:txBody>
      </p:sp>
      <p:sp>
        <p:nvSpPr>
          <p:cNvPr id="3" name="Content Placeholder 2">
            <a:extLst>
              <a:ext uri="{FF2B5EF4-FFF2-40B4-BE49-F238E27FC236}">
                <a16:creationId xmlns:a16="http://schemas.microsoft.com/office/drawing/2014/main" id="{71CA7668-B428-47F2-A336-6B8BCD03CB0F}"/>
              </a:ext>
            </a:extLst>
          </p:cNvPr>
          <p:cNvSpPr>
            <a:spLocks noGrp="1"/>
          </p:cNvSpPr>
          <p:nvPr>
            <p:ph idx="1"/>
          </p:nvPr>
        </p:nvSpPr>
        <p:spPr/>
        <p:txBody>
          <a:bodyPr>
            <a:normAutofit fontScale="85000" lnSpcReduction="20000"/>
          </a:bodyPr>
          <a:lstStyle/>
          <a:p>
            <a:r>
              <a:rPr lang="es-ES_tradnl" dirty="0"/>
              <a:t>Aguera, M. et. Al. (1998). Métodos de investigación en psicología. Madrid: Síntesis. </a:t>
            </a:r>
            <a:endParaRPr lang="es-MX" dirty="0"/>
          </a:p>
          <a:p>
            <a:r>
              <a:rPr lang="es-ES_tradnl" dirty="0" err="1"/>
              <a:t>Coolican</a:t>
            </a:r>
            <a:r>
              <a:rPr lang="es-ES_tradnl" dirty="0"/>
              <a:t>, H. (2005). Métodos de investigación y estadística en psicología.</a:t>
            </a:r>
            <a:endParaRPr lang="es-MX" dirty="0"/>
          </a:p>
          <a:p>
            <a:r>
              <a:rPr lang="es-ES_tradnl" dirty="0"/>
              <a:t>Castañeda, C. (2002). Metodología de la Investigación. México: McGraw-Hill.</a:t>
            </a:r>
            <a:endParaRPr lang="es-MX" dirty="0"/>
          </a:p>
          <a:p>
            <a:r>
              <a:rPr lang="es-ES_tradnl" dirty="0" err="1"/>
              <a:t>Kazdin</a:t>
            </a:r>
            <a:r>
              <a:rPr lang="es-ES_tradnl" dirty="0"/>
              <a:t>, R. (1996). Métodos y técnicas de investigación en psicología clínica. México: Pearson </a:t>
            </a:r>
            <a:r>
              <a:rPr lang="es-ES_tradnl" dirty="0" err="1"/>
              <a:t>Educational</a:t>
            </a:r>
            <a:endParaRPr lang="es-MX" dirty="0"/>
          </a:p>
          <a:p>
            <a:r>
              <a:rPr lang="es-ES_tradnl" dirty="0"/>
              <a:t>Zapata, O. (2005). Herramientas para elaborar tesis e investigaciones socioeducativas. México: Ed. </a:t>
            </a:r>
            <a:r>
              <a:rPr lang="es-ES_tradnl" dirty="0" err="1"/>
              <a:t>Pax</a:t>
            </a:r>
            <a:r>
              <a:rPr lang="es-ES_tradnl" dirty="0"/>
              <a:t> México.</a:t>
            </a:r>
            <a:endParaRPr lang="es-MX" dirty="0"/>
          </a:p>
          <a:p>
            <a:r>
              <a:rPr lang="es-ES_tradnl" dirty="0"/>
              <a:t>Montero, M y </a:t>
            </a:r>
            <a:r>
              <a:rPr lang="es-ES_tradnl" dirty="0" err="1"/>
              <a:t>Leon</a:t>
            </a:r>
            <a:r>
              <a:rPr lang="es-ES_tradnl" dirty="0"/>
              <a:t>, O. (2003). Métodos de Investigación en psicología y educación. Madrid: McGraw-Hill.</a:t>
            </a:r>
            <a:endParaRPr lang="es-MX" dirty="0"/>
          </a:p>
          <a:p>
            <a:r>
              <a:rPr lang="es-ES_tradnl" dirty="0"/>
              <a:t>Festinger y Katz, (1998). Los métodos de investigación en las Ciencias Sociales. Barcelona: Paidós.</a:t>
            </a:r>
            <a:endParaRPr lang="es-MX" dirty="0"/>
          </a:p>
          <a:p>
            <a:r>
              <a:rPr lang="es-ES_tradnl" dirty="0"/>
              <a:t>Sternberg, R. (1996). Investigar en Psicología. Guía para la elaboración de textos científicos. Barcelona: Paidós.</a:t>
            </a:r>
            <a:endParaRPr lang="es-MX" dirty="0"/>
          </a:p>
          <a:p>
            <a:endParaRPr lang="es-MX" dirty="0"/>
          </a:p>
        </p:txBody>
      </p:sp>
    </p:spTree>
    <p:extLst>
      <p:ext uri="{BB962C8B-B14F-4D97-AF65-F5344CB8AC3E}">
        <p14:creationId xmlns:p14="http://schemas.microsoft.com/office/powerpoint/2010/main" val="42710165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C229B-A4C2-4AA8-A239-3B474AA995ED}"/>
              </a:ext>
            </a:extLst>
          </p:cNvPr>
          <p:cNvSpPr>
            <a:spLocks noGrp="1"/>
          </p:cNvSpPr>
          <p:nvPr>
            <p:ph type="title"/>
          </p:nvPr>
        </p:nvSpPr>
        <p:spPr/>
        <p:txBody>
          <a:bodyPr>
            <a:normAutofit/>
          </a:bodyPr>
          <a:lstStyle/>
          <a:p>
            <a:r>
              <a:rPr lang="es-MX" dirty="0" err="1"/>
              <a:t>Guión</a:t>
            </a:r>
            <a:r>
              <a:rPr lang="es-MX" dirty="0"/>
              <a:t> explicativo para el uso de esta Presentación</a:t>
            </a:r>
          </a:p>
        </p:txBody>
      </p:sp>
      <p:sp>
        <p:nvSpPr>
          <p:cNvPr id="3" name="Content Placeholder 2">
            <a:extLst>
              <a:ext uri="{FF2B5EF4-FFF2-40B4-BE49-F238E27FC236}">
                <a16:creationId xmlns:a16="http://schemas.microsoft.com/office/drawing/2014/main" id="{C4CD89C0-12C7-4473-9F0B-9896E2809099}"/>
              </a:ext>
            </a:extLst>
          </p:cNvPr>
          <p:cNvSpPr>
            <a:spLocks noGrp="1"/>
          </p:cNvSpPr>
          <p:nvPr>
            <p:ph idx="1"/>
          </p:nvPr>
        </p:nvSpPr>
        <p:spPr/>
        <p:txBody>
          <a:bodyPr>
            <a:normAutofit/>
          </a:bodyPr>
          <a:lstStyle/>
          <a:p>
            <a:r>
              <a:rPr lang="es-MX" dirty="0"/>
              <a:t>La presentación sirve de apoyo e ilustración para los contenidos teóricos de la </a:t>
            </a:r>
            <a:r>
              <a:rPr lang="es-MX" b="1" dirty="0"/>
              <a:t>Unidad de Competencia 1 </a:t>
            </a:r>
            <a:r>
              <a:rPr lang="es-MX" dirty="0"/>
              <a:t>del programa de Investigación Cuantitativa.</a:t>
            </a:r>
          </a:p>
          <a:p>
            <a:r>
              <a:rPr lang="es-MX" dirty="0"/>
              <a:t>Se sugiere revisar la presentación antes de cada tema y exponerlos de forma secuenciada, tanto por el profesor y los alumnos. </a:t>
            </a:r>
          </a:p>
          <a:p>
            <a:r>
              <a:rPr lang="es-MX" dirty="0"/>
              <a:t>La presentación está divida por temas que se adaptan a las temáticas a desarrollar en la unidad de competencia. </a:t>
            </a:r>
          </a:p>
          <a:p>
            <a:r>
              <a:rPr lang="es-MX" dirty="0"/>
              <a:t>Cada sección puede ir seguida de ejercicios o actividades de evaluación o repaso. </a:t>
            </a:r>
          </a:p>
        </p:txBody>
      </p:sp>
      <p:sp>
        <p:nvSpPr>
          <p:cNvPr id="4" name="Footer Placeholder 3">
            <a:extLst>
              <a:ext uri="{FF2B5EF4-FFF2-40B4-BE49-F238E27FC236}">
                <a16:creationId xmlns:a16="http://schemas.microsoft.com/office/drawing/2014/main" id="{27304804-F60F-49D4-B182-50A3DBEEEDBD}"/>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735233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Objetivos</a:t>
            </a:r>
          </a:p>
        </p:txBody>
      </p:sp>
      <p:graphicFrame>
        <p:nvGraphicFramePr>
          <p:cNvPr id="4" name="3 Diagrama"/>
          <p:cNvGraphicFramePr/>
          <p:nvPr/>
        </p:nvGraphicFramePr>
        <p:xfrm>
          <a:off x="1881158" y="1142984"/>
          <a:ext cx="8786842"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graphicEl>
                                              <a:dgm id="{D75137E4-D32F-48CC-A0D3-FE20E452D39F}"/>
                                            </p:graphicEl>
                                          </p:spTgt>
                                        </p:tgtEl>
                                        <p:attrNameLst>
                                          <p:attrName>style.visibility</p:attrName>
                                        </p:attrNameLst>
                                      </p:cBhvr>
                                      <p:to>
                                        <p:strVal val="visible"/>
                                      </p:to>
                                    </p:set>
                                    <p:anim calcmode="lin" valueType="num">
                                      <p:cBhvr additive="base">
                                        <p:cTn id="7" dur="1000" fill="hold"/>
                                        <p:tgtEl>
                                          <p:spTgt spid="4">
                                            <p:graphicEl>
                                              <a:dgm id="{D75137E4-D32F-48CC-A0D3-FE20E452D39F}"/>
                                            </p:graphic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graphicEl>
                                              <a:dgm id="{D75137E4-D32F-48CC-A0D3-FE20E452D39F}"/>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graphicEl>
                                              <a:dgm id="{DEE05E6D-30DA-4AAA-BAE3-8A4E719F970E}"/>
                                            </p:graphicEl>
                                          </p:spTgt>
                                        </p:tgtEl>
                                        <p:attrNameLst>
                                          <p:attrName>style.visibility</p:attrName>
                                        </p:attrNameLst>
                                      </p:cBhvr>
                                      <p:to>
                                        <p:strVal val="visible"/>
                                      </p:to>
                                    </p:set>
                                    <p:anim calcmode="lin" valueType="num">
                                      <p:cBhvr additive="base">
                                        <p:cTn id="13" dur="1000" fill="hold"/>
                                        <p:tgtEl>
                                          <p:spTgt spid="4">
                                            <p:graphicEl>
                                              <a:dgm id="{DEE05E6D-30DA-4AAA-BAE3-8A4E719F970E}"/>
                                            </p:graphic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
                                            <p:graphicEl>
                                              <a:dgm id="{DEE05E6D-30DA-4AAA-BAE3-8A4E719F970E}"/>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
                                            <p:graphicEl>
                                              <a:dgm id="{3BD4CC6A-ABB1-4726-9A70-E7A4F5994272}"/>
                                            </p:graphicEl>
                                          </p:spTgt>
                                        </p:tgtEl>
                                        <p:attrNameLst>
                                          <p:attrName>style.visibility</p:attrName>
                                        </p:attrNameLst>
                                      </p:cBhvr>
                                      <p:to>
                                        <p:strVal val="visible"/>
                                      </p:to>
                                    </p:set>
                                    <p:anim calcmode="lin" valueType="num">
                                      <p:cBhvr additive="base">
                                        <p:cTn id="19" dur="1000" fill="hold"/>
                                        <p:tgtEl>
                                          <p:spTgt spid="4">
                                            <p:graphicEl>
                                              <a:dgm id="{3BD4CC6A-ABB1-4726-9A70-E7A4F5994272}"/>
                                            </p:graphic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4">
                                            <p:graphicEl>
                                              <a:dgm id="{3BD4CC6A-ABB1-4726-9A70-E7A4F5994272}"/>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graphicEl>
                                              <a:dgm id="{D92F6B94-FC47-45D7-A69F-F348099BB857}"/>
                                            </p:graphicEl>
                                          </p:spTgt>
                                        </p:tgtEl>
                                        <p:attrNameLst>
                                          <p:attrName>style.visibility</p:attrName>
                                        </p:attrNameLst>
                                      </p:cBhvr>
                                      <p:to>
                                        <p:strVal val="visible"/>
                                      </p:to>
                                    </p:set>
                                    <p:anim calcmode="lin" valueType="num">
                                      <p:cBhvr additive="base">
                                        <p:cTn id="25" dur="1000" fill="hold"/>
                                        <p:tgtEl>
                                          <p:spTgt spid="4">
                                            <p:graphicEl>
                                              <a:dgm id="{D92F6B94-FC47-45D7-A69F-F348099BB857}"/>
                                            </p:graphic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4">
                                            <p:graphicEl>
                                              <a:dgm id="{D92F6B94-FC47-45D7-A69F-F348099BB857}"/>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
                                            <p:graphicEl>
                                              <a:dgm id="{7B4D7235-0967-4636-A82C-3590C6CAAE17}"/>
                                            </p:graphicEl>
                                          </p:spTgt>
                                        </p:tgtEl>
                                        <p:attrNameLst>
                                          <p:attrName>style.visibility</p:attrName>
                                        </p:attrNameLst>
                                      </p:cBhvr>
                                      <p:to>
                                        <p:strVal val="visible"/>
                                      </p:to>
                                    </p:set>
                                    <p:anim calcmode="lin" valueType="num">
                                      <p:cBhvr additive="base">
                                        <p:cTn id="31" dur="1000" fill="hold"/>
                                        <p:tgtEl>
                                          <p:spTgt spid="4">
                                            <p:graphicEl>
                                              <a:dgm id="{7B4D7235-0967-4636-A82C-3590C6CAAE17}"/>
                                            </p:graphic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4">
                                            <p:graphicEl>
                                              <a:dgm id="{7B4D7235-0967-4636-A82C-3590C6CAAE17}"/>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
                                            <p:graphicEl>
                                              <a:dgm id="{64DECA75-A8AB-4D99-96A4-A8884975ABB6}"/>
                                            </p:graphicEl>
                                          </p:spTgt>
                                        </p:tgtEl>
                                        <p:attrNameLst>
                                          <p:attrName>style.visibility</p:attrName>
                                        </p:attrNameLst>
                                      </p:cBhvr>
                                      <p:to>
                                        <p:strVal val="visible"/>
                                      </p:to>
                                    </p:set>
                                    <p:anim calcmode="lin" valueType="num">
                                      <p:cBhvr additive="base">
                                        <p:cTn id="37" dur="1000" fill="hold"/>
                                        <p:tgtEl>
                                          <p:spTgt spid="4">
                                            <p:graphicEl>
                                              <a:dgm id="{64DECA75-A8AB-4D99-96A4-A8884975ABB6}"/>
                                            </p:graphic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4">
                                            <p:graphicEl>
                                              <a:dgm id="{64DECA75-A8AB-4D99-96A4-A8884975ABB6}"/>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
                                            <p:graphicEl>
                                              <a:dgm id="{3D3CA8B7-8A45-4061-92B9-1905AECEC05B}"/>
                                            </p:graphicEl>
                                          </p:spTgt>
                                        </p:tgtEl>
                                        <p:attrNameLst>
                                          <p:attrName>style.visibility</p:attrName>
                                        </p:attrNameLst>
                                      </p:cBhvr>
                                      <p:to>
                                        <p:strVal val="visible"/>
                                      </p:to>
                                    </p:set>
                                    <p:anim calcmode="lin" valueType="num">
                                      <p:cBhvr additive="base">
                                        <p:cTn id="43" dur="1000" fill="hold"/>
                                        <p:tgtEl>
                                          <p:spTgt spid="4">
                                            <p:graphicEl>
                                              <a:dgm id="{3D3CA8B7-8A45-4061-92B9-1905AECEC05B}"/>
                                            </p:graphic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4">
                                            <p:graphicEl>
                                              <a:dgm id="{3D3CA8B7-8A45-4061-92B9-1905AECEC05B}"/>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
                                            <p:graphicEl>
                                              <a:dgm id="{262F8770-670D-4148-B441-B95C3296246D}"/>
                                            </p:graphicEl>
                                          </p:spTgt>
                                        </p:tgtEl>
                                        <p:attrNameLst>
                                          <p:attrName>style.visibility</p:attrName>
                                        </p:attrNameLst>
                                      </p:cBhvr>
                                      <p:to>
                                        <p:strVal val="visible"/>
                                      </p:to>
                                    </p:set>
                                    <p:anim calcmode="lin" valueType="num">
                                      <p:cBhvr additive="base">
                                        <p:cTn id="49" dur="1000" fill="hold"/>
                                        <p:tgtEl>
                                          <p:spTgt spid="4">
                                            <p:graphicEl>
                                              <a:dgm id="{262F8770-670D-4148-B441-B95C3296246D}"/>
                                            </p:graphic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4">
                                            <p:graphicEl>
                                              <a:dgm id="{262F8770-670D-4148-B441-B95C3296246D}"/>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
                                            <p:graphicEl>
                                              <a:dgm id="{427D2C2E-CF02-4EBF-9E9B-24C531673F89}"/>
                                            </p:graphicEl>
                                          </p:spTgt>
                                        </p:tgtEl>
                                        <p:attrNameLst>
                                          <p:attrName>style.visibility</p:attrName>
                                        </p:attrNameLst>
                                      </p:cBhvr>
                                      <p:to>
                                        <p:strVal val="visible"/>
                                      </p:to>
                                    </p:set>
                                    <p:anim calcmode="lin" valueType="num">
                                      <p:cBhvr additive="base">
                                        <p:cTn id="55" dur="1000" fill="hold"/>
                                        <p:tgtEl>
                                          <p:spTgt spid="4">
                                            <p:graphicEl>
                                              <a:dgm id="{427D2C2E-CF02-4EBF-9E9B-24C531673F89}"/>
                                            </p:graphic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4">
                                            <p:graphicEl>
                                              <a:dgm id="{427D2C2E-CF02-4EBF-9E9B-24C531673F89}"/>
                                            </p:graphic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
                                            <p:graphicEl>
                                              <a:dgm id="{8FBA248B-F249-4C12-849B-C7A759233850}"/>
                                            </p:graphicEl>
                                          </p:spTgt>
                                        </p:tgtEl>
                                        <p:attrNameLst>
                                          <p:attrName>style.visibility</p:attrName>
                                        </p:attrNameLst>
                                      </p:cBhvr>
                                      <p:to>
                                        <p:strVal val="visible"/>
                                      </p:to>
                                    </p:set>
                                    <p:anim calcmode="lin" valueType="num">
                                      <p:cBhvr additive="base">
                                        <p:cTn id="61" dur="1000" fill="hold"/>
                                        <p:tgtEl>
                                          <p:spTgt spid="4">
                                            <p:graphicEl>
                                              <a:dgm id="{8FBA248B-F249-4C12-849B-C7A759233850}"/>
                                            </p:graphicEl>
                                          </p:spTgt>
                                        </p:tgtEl>
                                        <p:attrNameLst>
                                          <p:attrName>ppt_x</p:attrName>
                                        </p:attrNameLst>
                                      </p:cBhvr>
                                      <p:tavLst>
                                        <p:tav tm="0">
                                          <p:val>
                                            <p:strVal val="1+#ppt_w/2"/>
                                          </p:val>
                                        </p:tav>
                                        <p:tav tm="100000">
                                          <p:val>
                                            <p:strVal val="#ppt_x"/>
                                          </p:val>
                                        </p:tav>
                                      </p:tavLst>
                                    </p:anim>
                                    <p:anim calcmode="lin" valueType="num">
                                      <p:cBhvr additive="base">
                                        <p:cTn id="62" dur="1000" fill="hold"/>
                                        <p:tgtEl>
                                          <p:spTgt spid="4">
                                            <p:graphicEl>
                                              <a:dgm id="{8FBA248B-F249-4C12-849B-C7A75923385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MX"/>
              <a:t>Centro Universitario UAEM</a:t>
            </a:r>
          </a:p>
          <a:p>
            <a:r>
              <a:rPr lang="es-MX"/>
              <a:t>Valle de Teotihuacan</a:t>
            </a:r>
          </a:p>
        </p:txBody>
      </p:sp>
      <p:sp>
        <p:nvSpPr>
          <p:cNvPr id="68610" name="Rectangle 2"/>
          <p:cNvSpPr>
            <a:spLocks noGrp="1" noChangeArrowheads="1"/>
          </p:cNvSpPr>
          <p:nvPr>
            <p:ph type="title"/>
          </p:nvPr>
        </p:nvSpPr>
        <p:spPr/>
        <p:txBody>
          <a:bodyPr/>
          <a:lstStyle/>
          <a:p>
            <a:r>
              <a:rPr lang="es-MX" dirty="0"/>
              <a:t>Necesidad de investigar</a:t>
            </a:r>
          </a:p>
        </p:txBody>
      </p:sp>
      <p:sp>
        <p:nvSpPr>
          <p:cNvPr id="68611" name="Rectangle 3"/>
          <p:cNvSpPr>
            <a:spLocks noGrp="1" noChangeArrowheads="1"/>
          </p:cNvSpPr>
          <p:nvPr>
            <p:ph type="body" idx="1"/>
          </p:nvPr>
        </p:nvSpPr>
        <p:spPr/>
        <p:txBody>
          <a:bodyPr/>
          <a:lstStyle/>
          <a:p>
            <a:r>
              <a:rPr lang="es-MX" dirty="0"/>
              <a:t>El psicólogo, preocupado por comprender cómo funciona la realidad con la cual trabaja (hombres, mujeres, niños, parejas, familias, salud, enfermedad, sexo, vida, muerte, trabajo, guerra, felicidad), pretende ir más allá del aparente comportamiento humano</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1"/>
          </p:nvPr>
        </p:nvSpPr>
        <p:spPr/>
        <p:txBody>
          <a:bodyPr/>
          <a:lstStyle/>
          <a:p>
            <a:r>
              <a:rPr lang="es-MX"/>
              <a:t>Centro Universitario UAEM</a:t>
            </a:r>
          </a:p>
          <a:p>
            <a:r>
              <a:rPr lang="es-MX"/>
              <a:t>Valle de Teotihuacan</a:t>
            </a:r>
          </a:p>
        </p:txBody>
      </p:sp>
      <p:sp>
        <p:nvSpPr>
          <p:cNvPr id="69634" name="Rectangle 2"/>
          <p:cNvSpPr>
            <a:spLocks noGrp="1" noChangeArrowheads="1"/>
          </p:cNvSpPr>
          <p:nvPr>
            <p:ph type="title"/>
          </p:nvPr>
        </p:nvSpPr>
        <p:spPr/>
        <p:txBody>
          <a:bodyPr/>
          <a:lstStyle/>
          <a:p>
            <a:r>
              <a:rPr lang="es-MX" dirty="0"/>
              <a:t>Función social de la investigación</a:t>
            </a:r>
          </a:p>
        </p:txBody>
      </p:sp>
      <p:sp>
        <p:nvSpPr>
          <p:cNvPr id="69635" name="Rectangle 3"/>
          <p:cNvSpPr>
            <a:spLocks noGrp="1" noChangeArrowheads="1"/>
          </p:cNvSpPr>
          <p:nvPr>
            <p:ph type="body" idx="1"/>
          </p:nvPr>
        </p:nvSpPr>
        <p:spPr/>
        <p:txBody>
          <a:bodyPr/>
          <a:lstStyle/>
          <a:p>
            <a:r>
              <a:rPr lang="es-MX"/>
              <a:t>El psicólogo busca plantear la posibilidad de construir nuevas relaciones entre los seres humanos más encauzadas a la humanización y prevención de trastornos psicológicos</a:t>
            </a:r>
          </a:p>
        </p:txBody>
      </p:sp>
      <p:pic>
        <p:nvPicPr>
          <p:cNvPr id="69636" name="Picture 4"/>
          <p:cNvPicPr>
            <a:picLocks noChangeAspect="1" noChangeArrowheads="1"/>
          </p:cNvPicPr>
          <p:nvPr/>
        </p:nvPicPr>
        <p:blipFill>
          <a:blip r:embed="rId3" cstate="print"/>
          <a:srcRect b="4222"/>
          <a:stretch>
            <a:fillRect/>
          </a:stretch>
        </p:blipFill>
        <p:spPr bwMode="auto">
          <a:xfrm>
            <a:off x="4008439" y="3716338"/>
            <a:ext cx="4033837" cy="25781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636"/>
                                        </p:tgtEl>
                                        <p:attrNameLst>
                                          <p:attrName>style.visibility</p:attrName>
                                        </p:attrNameLst>
                                      </p:cBhvr>
                                      <p:to>
                                        <p:strVal val="visible"/>
                                      </p:to>
                                    </p:set>
                                    <p:animEffect transition="in" filter="fade">
                                      <p:cBhvr>
                                        <p:cTn id="7" dur="2000"/>
                                        <p:tgtEl>
                                          <p:spTgt spid="69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Variables:</a:t>
            </a:r>
          </a:p>
        </p:txBody>
      </p:sp>
      <p:sp>
        <p:nvSpPr>
          <p:cNvPr id="4" name="Marcador de texto 3"/>
          <p:cNvSpPr>
            <a:spLocks noGrp="1"/>
          </p:cNvSpPr>
          <p:nvPr>
            <p:ph type="body" idx="1"/>
          </p:nvPr>
        </p:nvSpPr>
        <p:spPr/>
        <p:txBody>
          <a:bodyPr/>
          <a:lstStyle/>
          <a:p>
            <a:r>
              <a:rPr lang="es-MX" dirty="0"/>
              <a:t>Cuantitativas</a:t>
            </a:r>
          </a:p>
        </p:txBody>
      </p:sp>
      <p:sp>
        <p:nvSpPr>
          <p:cNvPr id="5" name="Marcador de contenido 4"/>
          <p:cNvSpPr>
            <a:spLocks noGrp="1"/>
          </p:cNvSpPr>
          <p:nvPr>
            <p:ph sz="half" idx="2"/>
          </p:nvPr>
        </p:nvSpPr>
        <p:spPr/>
        <p:txBody>
          <a:bodyPr/>
          <a:lstStyle/>
          <a:p>
            <a:r>
              <a:rPr lang="es-MX" dirty="0"/>
              <a:t>Definición conceptual </a:t>
            </a:r>
          </a:p>
          <a:p>
            <a:r>
              <a:rPr lang="es-MX" dirty="0"/>
              <a:t>¿Qué es?</a:t>
            </a:r>
          </a:p>
          <a:p>
            <a:r>
              <a:rPr lang="es-MX" dirty="0"/>
              <a:t>Definición operacional </a:t>
            </a:r>
          </a:p>
          <a:p>
            <a:r>
              <a:rPr lang="es-MX" dirty="0"/>
              <a:t>¿Cómo se mide? </a:t>
            </a:r>
          </a:p>
          <a:p>
            <a:r>
              <a:rPr lang="es-MX" b="1" dirty="0">
                <a:solidFill>
                  <a:schemeClr val="accent1"/>
                </a:solidFill>
              </a:rPr>
              <a:t>Indicadores </a:t>
            </a:r>
          </a:p>
          <a:p>
            <a:endParaRPr lang="es-MX" b="1" dirty="0">
              <a:solidFill>
                <a:schemeClr val="accent1"/>
              </a:solidFill>
            </a:endParaRPr>
          </a:p>
        </p:txBody>
      </p:sp>
      <p:sp>
        <p:nvSpPr>
          <p:cNvPr id="6" name="Marcador de texto 5"/>
          <p:cNvSpPr>
            <a:spLocks noGrp="1"/>
          </p:cNvSpPr>
          <p:nvPr>
            <p:ph type="body" sz="quarter" idx="3"/>
          </p:nvPr>
        </p:nvSpPr>
        <p:spPr/>
        <p:txBody>
          <a:bodyPr/>
          <a:lstStyle/>
          <a:p>
            <a:r>
              <a:rPr lang="es-MX" dirty="0"/>
              <a:t>Cualitativas</a:t>
            </a:r>
          </a:p>
        </p:txBody>
      </p:sp>
      <p:sp>
        <p:nvSpPr>
          <p:cNvPr id="7" name="Marcador de contenido 6"/>
          <p:cNvSpPr>
            <a:spLocks noGrp="1"/>
          </p:cNvSpPr>
          <p:nvPr>
            <p:ph sz="quarter" idx="4"/>
          </p:nvPr>
        </p:nvSpPr>
        <p:spPr/>
        <p:txBody>
          <a:bodyPr/>
          <a:lstStyle/>
          <a:p>
            <a:r>
              <a:rPr lang="es-MX" dirty="0"/>
              <a:t>Atributos</a:t>
            </a:r>
          </a:p>
          <a:p>
            <a:r>
              <a:rPr lang="es-MX" dirty="0"/>
              <a:t>Paradigmas</a:t>
            </a:r>
          </a:p>
          <a:p>
            <a:r>
              <a:rPr lang="es-MX" dirty="0"/>
              <a:t>Sistemas de ideas</a:t>
            </a:r>
          </a:p>
          <a:p>
            <a:r>
              <a:rPr lang="es-MX" dirty="0"/>
              <a:t>Argumentaciones</a:t>
            </a:r>
          </a:p>
          <a:p>
            <a:r>
              <a:rPr lang="es-MX" dirty="0"/>
              <a:t>Interpretaciones</a:t>
            </a:r>
          </a:p>
        </p:txBody>
      </p:sp>
    </p:spTree>
    <p:extLst>
      <p:ext uri="{BB962C8B-B14F-4D97-AF65-F5344CB8AC3E}">
        <p14:creationId xmlns:p14="http://schemas.microsoft.com/office/powerpoint/2010/main" val="419385248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0" end="0"/>
                                            </p:txEl>
                                          </p:spTgt>
                                        </p:tgtEl>
                                        <p:attrNameLst>
                                          <p:attrName>style.visibility</p:attrName>
                                        </p:attrNameLst>
                                      </p:cBhvr>
                                      <p:to>
                                        <p:strVal val="visible"/>
                                      </p:to>
                                    </p:set>
                                    <p:animEffect transition="in" filter="fade">
                                      <p:cBhvr>
                                        <p:cTn id="38" dur="500"/>
                                        <p:tgtEl>
                                          <p:spTgt spid="6">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Effect transition="in" filter="fade">
                                      <p:cBhvr>
                                        <p:cTn id="41" dur="500"/>
                                        <p:tgtEl>
                                          <p:spTgt spid="7">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7">
                                            <p:txEl>
                                              <p:pRg st="3" end="3"/>
                                            </p:txEl>
                                          </p:spTgt>
                                        </p:tgtEl>
                                        <p:attrNameLst>
                                          <p:attrName>style.visibility</p:attrName>
                                        </p:attrNameLst>
                                      </p:cBhvr>
                                      <p:to>
                                        <p:strVal val="visible"/>
                                      </p:to>
                                    </p:set>
                                    <p:animEffect transition="in" filter="fade">
                                      <p:cBhvr>
                                        <p:cTn id="56" dur="500"/>
                                        <p:tgtEl>
                                          <p:spTgt spid="7">
                                            <p:txEl>
                                              <p:pRg st="3" end="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7">
                                            <p:txEl>
                                              <p:pRg st="4" end="4"/>
                                            </p:txEl>
                                          </p:spTgt>
                                        </p:tgtEl>
                                        <p:attrNameLst>
                                          <p:attrName>style.visibility</p:attrName>
                                        </p:attrNameLst>
                                      </p:cBhvr>
                                      <p:to>
                                        <p:strVal val="visible"/>
                                      </p:to>
                                    </p:set>
                                    <p:animEffect transition="in" filter="fade">
                                      <p:cBhvr>
                                        <p:cTn id="61"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build="p"/>
      <p:bldP spid="6"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investigación (por su alcance)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3998345"/>
              </p:ext>
            </p:extLst>
          </p:nvPr>
        </p:nvGraphicFramePr>
        <p:xfrm>
          <a:off x="1103313" y="2052638"/>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016400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D7842647-4FAD-48C5-8EED-BEE7F75764AE}"/>
                                            </p:graphicEl>
                                          </p:spTgt>
                                        </p:tgtEl>
                                        <p:attrNameLst>
                                          <p:attrName>style.visibility</p:attrName>
                                        </p:attrNameLst>
                                      </p:cBhvr>
                                      <p:to>
                                        <p:strVal val="visible"/>
                                      </p:to>
                                    </p:set>
                                    <p:animEffect transition="in" filter="fade">
                                      <p:cBhvr>
                                        <p:cTn id="7" dur="500"/>
                                        <p:tgtEl>
                                          <p:spTgt spid="4">
                                            <p:graphicEl>
                                              <a:dgm id="{D7842647-4FAD-48C5-8EED-BEE7F75764A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1486C5A4-935C-410E-B1B1-A0E456D5424C}"/>
                                            </p:graphicEl>
                                          </p:spTgt>
                                        </p:tgtEl>
                                        <p:attrNameLst>
                                          <p:attrName>style.visibility</p:attrName>
                                        </p:attrNameLst>
                                      </p:cBhvr>
                                      <p:to>
                                        <p:strVal val="visible"/>
                                      </p:to>
                                    </p:set>
                                    <p:animEffect transition="in" filter="fade">
                                      <p:cBhvr>
                                        <p:cTn id="12" dur="500"/>
                                        <p:tgtEl>
                                          <p:spTgt spid="4">
                                            <p:graphicEl>
                                              <a:dgm id="{1486C5A4-935C-410E-B1B1-A0E456D5424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DBBA6520-3810-465F-84D7-60F73E532F00}"/>
                                            </p:graphicEl>
                                          </p:spTgt>
                                        </p:tgtEl>
                                        <p:attrNameLst>
                                          <p:attrName>style.visibility</p:attrName>
                                        </p:attrNameLst>
                                      </p:cBhvr>
                                      <p:to>
                                        <p:strVal val="visible"/>
                                      </p:to>
                                    </p:set>
                                    <p:animEffect transition="in" filter="fade">
                                      <p:cBhvr>
                                        <p:cTn id="17" dur="500"/>
                                        <p:tgtEl>
                                          <p:spTgt spid="4">
                                            <p:graphicEl>
                                              <a:dgm id="{DBBA6520-3810-465F-84D7-60F73E532F0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02E93A25-D02A-4C27-9FA0-60BACFFC8DB2}"/>
                                            </p:graphicEl>
                                          </p:spTgt>
                                        </p:tgtEl>
                                        <p:attrNameLst>
                                          <p:attrName>style.visibility</p:attrName>
                                        </p:attrNameLst>
                                      </p:cBhvr>
                                      <p:to>
                                        <p:strVal val="visible"/>
                                      </p:to>
                                    </p:set>
                                    <p:animEffect transition="in" filter="fade">
                                      <p:cBhvr>
                                        <p:cTn id="22" dur="500"/>
                                        <p:tgtEl>
                                          <p:spTgt spid="4">
                                            <p:graphicEl>
                                              <a:dgm id="{02E93A25-D02A-4C27-9FA0-60BACFFC8DB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Exploratoria</a:t>
            </a:r>
          </a:p>
        </p:txBody>
      </p:sp>
      <p:sp>
        <p:nvSpPr>
          <p:cNvPr id="3" name="Marcador de contenido 2"/>
          <p:cNvSpPr>
            <a:spLocks noGrp="1"/>
          </p:cNvSpPr>
          <p:nvPr>
            <p:ph idx="1"/>
          </p:nvPr>
        </p:nvSpPr>
        <p:spPr>
          <a:xfrm>
            <a:off x="821168" y="2796629"/>
            <a:ext cx="8946541" cy="3140874"/>
          </a:xfrm>
        </p:spPr>
        <p:txBody>
          <a:bodyPr/>
          <a:lstStyle/>
          <a:p>
            <a:r>
              <a:rPr lang="es-MX" dirty="0"/>
              <a:t>Datos estadísticos generales</a:t>
            </a:r>
          </a:p>
          <a:p>
            <a:r>
              <a:rPr lang="es-MX" dirty="0"/>
              <a:t>Investigación documental</a:t>
            </a:r>
          </a:p>
          <a:p>
            <a:r>
              <a:rPr lang="es-MX" dirty="0"/>
              <a:t>Campos nuevos de investigación</a:t>
            </a:r>
          </a:p>
          <a:p>
            <a:r>
              <a:rPr lang="es-MX" dirty="0"/>
              <a:t>Temas emergentes</a:t>
            </a:r>
          </a:p>
          <a:p>
            <a:r>
              <a:rPr lang="es-MX" dirty="0"/>
              <a:t>Escasa información inicial </a:t>
            </a:r>
          </a:p>
          <a:p>
            <a:r>
              <a:rPr lang="es-MX" dirty="0"/>
              <a:t>Nuevos alcances derivados de nuevas tecnologías</a:t>
            </a:r>
          </a:p>
          <a:p>
            <a:r>
              <a:rPr lang="es-MX" dirty="0"/>
              <a:t>Se agotan al paso del tiempo</a:t>
            </a:r>
          </a:p>
        </p:txBody>
      </p:sp>
      <p:graphicFrame>
        <p:nvGraphicFramePr>
          <p:cNvPr id="5" name="Table 4">
            <a:extLst>
              <a:ext uri="{FF2B5EF4-FFF2-40B4-BE49-F238E27FC236}">
                <a16:creationId xmlns:a16="http://schemas.microsoft.com/office/drawing/2014/main" id="{7135B477-771F-4CA3-B086-FB21AB2326C9}"/>
              </a:ext>
            </a:extLst>
          </p:cNvPr>
          <p:cNvGraphicFramePr>
            <a:graphicFrameLocks noGrp="1"/>
          </p:cNvGraphicFramePr>
          <p:nvPr>
            <p:extLst>
              <p:ext uri="{D42A27DB-BD31-4B8C-83A1-F6EECF244321}">
                <p14:modId xmlns:p14="http://schemas.microsoft.com/office/powerpoint/2010/main" val="3512353407"/>
              </p:ext>
            </p:extLst>
          </p:nvPr>
        </p:nvGraphicFramePr>
        <p:xfrm>
          <a:off x="7750290" y="1741742"/>
          <a:ext cx="2017419" cy="4195761"/>
        </p:xfrm>
        <a:graphic>
          <a:graphicData uri="http://schemas.openxmlformats.org/drawingml/2006/table">
            <a:tbl>
              <a:tblPr/>
              <a:tblGrid>
                <a:gridCol w="2017419">
                  <a:extLst>
                    <a:ext uri="{9D8B030D-6E8A-4147-A177-3AD203B41FA5}">
                      <a16:colId xmlns:a16="http://schemas.microsoft.com/office/drawing/2014/main" val="100040885"/>
                    </a:ext>
                  </a:extLst>
                </a:gridCol>
              </a:tblGrid>
              <a:tr h="890729">
                <a:tc>
                  <a:txBody>
                    <a:bodyPr/>
                    <a:lstStyle/>
                    <a:p>
                      <a:pPr marR="0" indent="0" algn="l" rtl="0">
                        <a:lnSpc>
                          <a:spcPct val="94000"/>
                        </a:lnSpc>
                        <a:spcBef>
                          <a:spcPts val="0"/>
                        </a:spcBef>
                        <a:spcAft>
                          <a:spcPts val="0"/>
                        </a:spcAft>
                      </a:pPr>
                      <a:r>
                        <a:rPr lang="es-ES" sz="2200" b="1" kern="1400" cap="all">
                          <a:ln>
                            <a:noFill/>
                          </a:ln>
                          <a:solidFill>
                            <a:srgbClr val="336600"/>
                          </a:solidFill>
                          <a:effectLst/>
                          <a:latin typeface="Impact" panose="020B0806030902050204" pitchFamily="34" charset="0"/>
                        </a:rPr>
                        <a:t> </a:t>
                      </a:r>
                    </a:p>
                  </a:txBody>
                  <a:tcPr marL="185573" marR="33741" marT="362712" marB="210879">
                    <a:lnL>
                      <a:noFill/>
                    </a:lnL>
                    <a:lnR>
                      <a:noFill/>
                    </a:lnR>
                    <a:lnT>
                      <a:noFill/>
                    </a:lnT>
                    <a:lnB>
                      <a:noFill/>
                    </a:lnB>
                  </a:tcPr>
                </a:tc>
                <a:extLst>
                  <a:ext uri="{0D108BD9-81ED-4DB2-BD59-A6C34878D82A}">
                    <a16:rowId xmlns:a16="http://schemas.microsoft.com/office/drawing/2014/main" val="1411530345"/>
                  </a:ext>
                </a:extLst>
              </a:tr>
              <a:tr h="911652">
                <a:tc>
                  <a:txBody>
                    <a:bodyPr/>
                    <a:lstStyle/>
                    <a:p>
                      <a:pPr marR="0" indent="0" algn="l" rtl="0">
                        <a:spcBef>
                          <a:spcPts val="0"/>
                        </a:spcBef>
                        <a:spcAft>
                          <a:spcPts val="600"/>
                        </a:spcAft>
                      </a:pPr>
                      <a:r>
                        <a:rPr lang="es-ES" sz="1300" kern="1400">
                          <a:ln>
                            <a:noFill/>
                          </a:ln>
                          <a:solidFill>
                            <a:srgbClr val="000000"/>
                          </a:solidFill>
                          <a:effectLst/>
                          <a:latin typeface="Impact" panose="020B0806030902050204" pitchFamily="34" charset="0"/>
                        </a:rPr>
                        <a:t> </a:t>
                      </a:r>
                    </a:p>
                  </a:txBody>
                  <a:tcPr marL="185573" marR="33741" marT="33741" marB="236184">
                    <a:lnL>
                      <a:noFill/>
                    </a:lnL>
                    <a:lnR>
                      <a:noFill/>
                    </a:lnR>
                    <a:lnT>
                      <a:noFill/>
                    </a:lnT>
                    <a:lnB>
                      <a:noFill/>
                    </a:lnB>
                  </a:tcPr>
                </a:tc>
                <a:extLst>
                  <a:ext uri="{0D108BD9-81ED-4DB2-BD59-A6C34878D82A}">
                    <a16:rowId xmlns:a16="http://schemas.microsoft.com/office/drawing/2014/main" val="544459423"/>
                  </a:ext>
                </a:extLst>
              </a:tr>
              <a:tr h="719109">
                <a:tc>
                  <a:txBody>
                    <a:bodyPr/>
                    <a:lstStyle/>
                    <a:p>
                      <a:pPr marR="0" indent="0" algn="l" rtl="0">
                        <a:spcBef>
                          <a:spcPts val="0"/>
                        </a:spcBef>
                        <a:spcAft>
                          <a:spcPts val="600"/>
                        </a:spcAft>
                      </a:pPr>
                      <a:r>
                        <a:rPr lang="es-ES" sz="1300" kern="1400">
                          <a:ln>
                            <a:noFill/>
                          </a:ln>
                          <a:solidFill>
                            <a:srgbClr val="000000"/>
                          </a:solidFill>
                          <a:effectLst/>
                          <a:latin typeface="Impact" panose="020B0806030902050204" pitchFamily="34" charset="0"/>
                        </a:rPr>
                        <a:t> </a:t>
                      </a:r>
                    </a:p>
                  </a:txBody>
                  <a:tcPr marL="185573" marR="33741" marT="33741" marB="236184">
                    <a:lnL>
                      <a:noFill/>
                    </a:lnL>
                    <a:lnR>
                      <a:noFill/>
                    </a:lnR>
                    <a:lnT>
                      <a:noFill/>
                    </a:lnT>
                    <a:lnB>
                      <a:noFill/>
                    </a:lnB>
                  </a:tcPr>
                </a:tc>
                <a:extLst>
                  <a:ext uri="{0D108BD9-81ED-4DB2-BD59-A6C34878D82A}">
                    <a16:rowId xmlns:a16="http://schemas.microsoft.com/office/drawing/2014/main" val="520551851"/>
                  </a:ext>
                </a:extLst>
              </a:tr>
              <a:tr h="910082">
                <a:tc>
                  <a:txBody>
                    <a:bodyPr/>
                    <a:lstStyle/>
                    <a:p>
                      <a:pPr marR="0" indent="0" algn="l" rtl="0">
                        <a:spcBef>
                          <a:spcPts val="0"/>
                        </a:spcBef>
                        <a:spcAft>
                          <a:spcPts val="0"/>
                        </a:spcAft>
                      </a:pPr>
                      <a:r>
                        <a:rPr lang="es-ES" sz="1300" kern="1400">
                          <a:ln>
                            <a:noFill/>
                          </a:ln>
                          <a:solidFill>
                            <a:srgbClr val="000000"/>
                          </a:solidFill>
                          <a:effectLst/>
                          <a:latin typeface="Impact" panose="020B0806030902050204" pitchFamily="34" charset="0"/>
                        </a:rPr>
                        <a:t> </a:t>
                      </a:r>
                    </a:p>
                  </a:txBody>
                  <a:tcPr marL="185573" marR="33741" marT="33741" marB="236184">
                    <a:lnL>
                      <a:noFill/>
                    </a:lnL>
                    <a:lnR>
                      <a:noFill/>
                    </a:lnR>
                    <a:lnT>
                      <a:noFill/>
                    </a:lnT>
                    <a:lnB>
                      <a:noFill/>
                    </a:lnB>
                  </a:tcPr>
                </a:tc>
                <a:extLst>
                  <a:ext uri="{0D108BD9-81ED-4DB2-BD59-A6C34878D82A}">
                    <a16:rowId xmlns:a16="http://schemas.microsoft.com/office/drawing/2014/main" val="3402484870"/>
                  </a:ext>
                </a:extLst>
              </a:tr>
              <a:tr h="764189">
                <a:tc>
                  <a:txBody>
                    <a:bodyPr/>
                    <a:lstStyle/>
                    <a:p>
                      <a:pPr marR="0" indent="0" algn="l" rtl="0">
                        <a:spcBef>
                          <a:spcPts val="0"/>
                        </a:spcBef>
                        <a:spcAft>
                          <a:spcPts val="600"/>
                        </a:spcAft>
                      </a:pPr>
                      <a:r>
                        <a:rPr lang="es-ES" sz="1300" kern="1400" dirty="0">
                          <a:ln>
                            <a:noFill/>
                          </a:ln>
                          <a:solidFill>
                            <a:srgbClr val="000000"/>
                          </a:solidFill>
                          <a:effectLst/>
                          <a:latin typeface="Impact" panose="020B0806030902050204" pitchFamily="34" charset="0"/>
                        </a:rPr>
                        <a:t> </a:t>
                      </a:r>
                    </a:p>
                  </a:txBody>
                  <a:tcPr marL="185573" marR="33741" marT="33741" marB="118092">
                    <a:lnL>
                      <a:noFill/>
                    </a:lnL>
                    <a:lnR>
                      <a:noFill/>
                    </a:lnR>
                    <a:lnT>
                      <a:noFill/>
                    </a:lnT>
                    <a:lnB>
                      <a:noFill/>
                    </a:lnB>
                  </a:tcPr>
                </a:tc>
                <a:extLst>
                  <a:ext uri="{0D108BD9-81ED-4DB2-BD59-A6C34878D82A}">
                    <a16:rowId xmlns:a16="http://schemas.microsoft.com/office/drawing/2014/main" val="129577963"/>
                  </a:ext>
                </a:extLst>
              </a:tr>
            </a:tbl>
          </a:graphicData>
        </a:graphic>
      </p:graphicFrame>
      <p:pic>
        <p:nvPicPr>
          <p:cNvPr id="1026" name="Picture 2" descr="Resultado de imagen para diseño genetico de bebes">
            <a:hlinkClick r:id="rId2"/>
            <a:extLst>
              <a:ext uri="{FF2B5EF4-FFF2-40B4-BE49-F238E27FC236}">
                <a16:creationId xmlns:a16="http://schemas.microsoft.com/office/drawing/2014/main" id="{821966A7-EE2C-4673-A346-E696AAE243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9456" y="1144711"/>
            <a:ext cx="5411376" cy="3601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64544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ircle(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ircle(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circle(in)">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710</TotalTime>
  <Words>1089</Words>
  <Application>Microsoft Office PowerPoint</Application>
  <PresentationFormat>Widescreen</PresentationFormat>
  <Paragraphs>180</Paragraphs>
  <Slides>33</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Century Gothic</vt:lpstr>
      <vt:lpstr>Impact</vt:lpstr>
      <vt:lpstr>Wingdings 3</vt:lpstr>
      <vt:lpstr>Ion</vt:lpstr>
      <vt:lpstr>Tipos y modalidades de investigación en Psicología</vt:lpstr>
      <vt:lpstr>¿Qué es la Psicología?</vt:lpstr>
      <vt:lpstr>Características de la Psicología</vt:lpstr>
      <vt:lpstr>Objetivos</vt:lpstr>
      <vt:lpstr>Necesidad de investigar</vt:lpstr>
      <vt:lpstr>Función social de la investigación</vt:lpstr>
      <vt:lpstr>Variables:</vt:lpstr>
      <vt:lpstr>Tipos de investigación (por su alcance)</vt:lpstr>
      <vt:lpstr>Exploratoria</vt:lpstr>
      <vt:lpstr>Descriptiva</vt:lpstr>
      <vt:lpstr>PowerPoint Presentation</vt:lpstr>
      <vt:lpstr>Correlacional</vt:lpstr>
      <vt:lpstr>Ejemplo de correlación</vt:lpstr>
      <vt:lpstr>Causal </vt:lpstr>
      <vt:lpstr>Niveles de alcance en la investigación</vt:lpstr>
      <vt:lpstr>PowerPoint Presentation</vt:lpstr>
      <vt:lpstr>PowerPoint Presentation</vt:lpstr>
      <vt:lpstr>Nivel no experimental</vt:lpstr>
      <vt:lpstr>Cuasiexperimental</vt:lpstr>
      <vt:lpstr>Nivel experimental</vt:lpstr>
      <vt:lpstr>Tipos de variables</vt:lpstr>
      <vt:lpstr>Por su modalidad en el manejo de variables</vt:lpstr>
      <vt:lpstr>PowerPoint Presentation</vt:lpstr>
      <vt:lpstr>PowerPoint Presentation</vt:lpstr>
      <vt:lpstr>PowerPoint Presentation</vt:lpstr>
      <vt:lpstr>Intervención</vt:lpstr>
      <vt:lpstr>Análisis estadístico de los resultados</vt:lpstr>
      <vt:lpstr>Pruebas estadísticas en psicología</vt:lpstr>
      <vt:lpstr>Problemas comunes</vt:lpstr>
      <vt:lpstr>Postura del investigador</vt:lpstr>
      <vt:lpstr>PowerPoint Presentation</vt:lpstr>
      <vt:lpstr>Referencias y más información</vt:lpstr>
      <vt:lpstr>Guión explicativo para el uso de esta Presentación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y modalidades de investigación</dc:title>
  <dc:creator>CAP Lic. Victor Espinosa</dc:creator>
  <cp:lastModifiedBy>Victor Manuel Espinosa Delgadillo</cp:lastModifiedBy>
  <cp:revision>34</cp:revision>
  <dcterms:created xsi:type="dcterms:W3CDTF">2015-08-18T16:40:04Z</dcterms:created>
  <dcterms:modified xsi:type="dcterms:W3CDTF">2018-09-28T19:22:12Z</dcterms:modified>
</cp:coreProperties>
</file>