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 id="2147483664" r:id="rId2"/>
    <p:sldMasterId id="2147483666" r:id="rId3"/>
  </p:sldMasterIdLst>
  <p:notesMasterIdLst>
    <p:notesMasterId r:id="rId35"/>
  </p:notesMasterIdLst>
  <p:handoutMasterIdLst>
    <p:handoutMasterId r:id="rId36"/>
  </p:handoutMasterIdLst>
  <p:sldIdLst>
    <p:sldId id="338" r:id="rId4"/>
    <p:sldId id="339" r:id="rId5"/>
    <p:sldId id="319" r:id="rId6"/>
    <p:sldId id="366" r:id="rId7"/>
    <p:sldId id="340" r:id="rId8"/>
    <p:sldId id="368" r:id="rId9"/>
    <p:sldId id="389" r:id="rId10"/>
    <p:sldId id="390" r:id="rId11"/>
    <p:sldId id="369" r:id="rId12"/>
    <p:sldId id="370" r:id="rId13"/>
    <p:sldId id="372" r:id="rId14"/>
    <p:sldId id="377" r:id="rId15"/>
    <p:sldId id="373" r:id="rId16"/>
    <p:sldId id="374" r:id="rId17"/>
    <p:sldId id="375" r:id="rId18"/>
    <p:sldId id="376" r:id="rId19"/>
    <p:sldId id="378" r:id="rId20"/>
    <p:sldId id="379" r:id="rId21"/>
    <p:sldId id="380" r:id="rId22"/>
    <p:sldId id="381" r:id="rId23"/>
    <p:sldId id="382" r:id="rId24"/>
    <p:sldId id="383" r:id="rId25"/>
    <p:sldId id="385" r:id="rId26"/>
    <p:sldId id="386" r:id="rId27"/>
    <p:sldId id="388" r:id="rId28"/>
    <p:sldId id="387" r:id="rId29"/>
    <p:sldId id="384" r:id="rId30"/>
    <p:sldId id="391" r:id="rId31"/>
    <p:sldId id="341" r:id="rId32"/>
    <p:sldId id="342" r:id="rId33"/>
    <p:sldId id="302" r:id="rId34"/>
  </p:sldIdLst>
  <p:sldSz cx="9144000" cy="6858000" type="screen4x3"/>
  <p:notesSz cx="7065963" cy="10198100"/>
  <p:defaultTextStyle>
    <a:defPPr>
      <a:defRPr lang="en-US"/>
    </a:defPPr>
    <a:lvl1pPr algn="l" rtl="0" fontAlgn="base">
      <a:spcBef>
        <a:spcPct val="0"/>
      </a:spcBef>
      <a:spcAft>
        <a:spcPct val="0"/>
      </a:spcAft>
      <a:defRPr sz="3200" b="1" kern="1200">
        <a:solidFill>
          <a:schemeClr val="tx1"/>
        </a:solidFill>
        <a:latin typeface="Arial" pitchFamily="34" charset="0"/>
        <a:ea typeface="+mn-ea"/>
        <a:cs typeface="+mn-cs"/>
      </a:defRPr>
    </a:lvl1pPr>
    <a:lvl2pPr marL="457200" algn="l" rtl="0" fontAlgn="base">
      <a:spcBef>
        <a:spcPct val="0"/>
      </a:spcBef>
      <a:spcAft>
        <a:spcPct val="0"/>
      </a:spcAft>
      <a:defRPr sz="3200" b="1" kern="1200">
        <a:solidFill>
          <a:schemeClr val="tx1"/>
        </a:solidFill>
        <a:latin typeface="Arial" pitchFamily="34" charset="0"/>
        <a:ea typeface="+mn-ea"/>
        <a:cs typeface="+mn-cs"/>
      </a:defRPr>
    </a:lvl2pPr>
    <a:lvl3pPr marL="914400" algn="l" rtl="0" fontAlgn="base">
      <a:spcBef>
        <a:spcPct val="0"/>
      </a:spcBef>
      <a:spcAft>
        <a:spcPct val="0"/>
      </a:spcAft>
      <a:defRPr sz="3200" b="1" kern="1200">
        <a:solidFill>
          <a:schemeClr val="tx1"/>
        </a:solidFill>
        <a:latin typeface="Arial" pitchFamily="34" charset="0"/>
        <a:ea typeface="+mn-ea"/>
        <a:cs typeface="+mn-cs"/>
      </a:defRPr>
    </a:lvl3pPr>
    <a:lvl4pPr marL="1371600" algn="l" rtl="0" fontAlgn="base">
      <a:spcBef>
        <a:spcPct val="0"/>
      </a:spcBef>
      <a:spcAft>
        <a:spcPct val="0"/>
      </a:spcAft>
      <a:defRPr sz="3200" b="1" kern="1200">
        <a:solidFill>
          <a:schemeClr val="tx1"/>
        </a:solidFill>
        <a:latin typeface="Arial" pitchFamily="34" charset="0"/>
        <a:ea typeface="+mn-ea"/>
        <a:cs typeface="+mn-cs"/>
      </a:defRPr>
    </a:lvl4pPr>
    <a:lvl5pPr marL="1828800" algn="l" rtl="0" fontAlgn="base">
      <a:spcBef>
        <a:spcPct val="0"/>
      </a:spcBef>
      <a:spcAft>
        <a:spcPct val="0"/>
      </a:spcAft>
      <a:defRPr sz="3200" b="1" kern="1200">
        <a:solidFill>
          <a:schemeClr val="tx1"/>
        </a:solidFill>
        <a:latin typeface="Arial" pitchFamily="34" charset="0"/>
        <a:ea typeface="+mn-ea"/>
        <a:cs typeface="+mn-cs"/>
      </a:defRPr>
    </a:lvl5pPr>
    <a:lvl6pPr marL="2286000" algn="l" defTabSz="914400" rtl="0" eaLnBrk="1" latinLnBrk="0" hangingPunct="1">
      <a:defRPr sz="3200" b="1" kern="1200">
        <a:solidFill>
          <a:schemeClr val="tx1"/>
        </a:solidFill>
        <a:latin typeface="Arial" pitchFamily="34" charset="0"/>
        <a:ea typeface="+mn-ea"/>
        <a:cs typeface="+mn-cs"/>
      </a:defRPr>
    </a:lvl6pPr>
    <a:lvl7pPr marL="2743200" algn="l" defTabSz="914400" rtl="0" eaLnBrk="1" latinLnBrk="0" hangingPunct="1">
      <a:defRPr sz="3200" b="1" kern="1200">
        <a:solidFill>
          <a:schemeClr val="tx1"/>
        </a:solidFill>
        <a:latin typeface="Arial" pitchFamily="34" charset="0"/>
        <a:ea typeface="+mn-ea"/>
        <a:cs typeface="+mn-cs"/>
      </a:defRPr>
    </a:lvl7pPr>
    <a:lvl8pPr marL="3200400" algn="l" defTabSz="914400" rtl="0" eaLnBrk="1" latinLnBrk="0" hangingPunct="1">
      <a:defRPr sz="3200" b="1" kern="1200">
        <a:solidFill>
          <a:schemeClr val="tx1"/>
        </a:solidFill>
        <a:latin typeface="Arial" pitchFamily="34" charset="0"/>
        <a:ea typeface="+mn-ea"/>
        <a:cs typeface="+mn-cs"/>
      </a:defRPr>
    </a:lvl8pPr>
    <a:lvl9pPr marL="3657600" algn="l" defTabSz="914400" rtl="0" eaLnBrk="1" latinLnBrk="0" hangingPunct="1">
      <a:defRPr sz="3200" b="1" kern="1200">
        <a:solidFill>
          <a:schemeClr val="tx1"/>
        </a:solidFill>
        <a:latin typeface="Arial" pitchFamily="34" charset="0"/>
        <a:ea typeface="+mn-ea"/>
        <a:cs typeface="+mn-cs"/>
      </a:defRPr>
    </a:lvl9pPr>
  </p:defaultTextStyle>
  <p:extLst>
    <p:ext uri="{521415D9-36F7-43E2-AB2F-B90AF26B5E84}">
      <p14:sectionLst xmlns:p14="http://schemas.microsoft.com/office/powerpoint/2010/main">
        <p14:section name="Sección predeterminada" id="{789507DD-3524-40C9-9C93-A0A38A615BD2}">
          <p14:sldIdLst>
            <p14:sldId id="338"/>
          </p14:sldIdLst>
        </p14:section>
        <p14:section name="Sección sin título" id="{0502627E-A278-46AB-A9BA-FEB38A1A61D7}">
          <p14:sldIdLst>
            <p14:sldId id="339"/>
            <p14:sldId id="319"/>
            <p14:sldId id="366"/>
            <p14:sldId id="340"/>
            <p14:sldId id="368"/>
            <p14:sldId id="389"/>
            <p14:sldId id="390"/>
            <p14:sldId id="369"/>
            <p14:sldId id="370"/>
            <p14:sldId id="372"/>
            <p14:sldId id="377"/>
            <p14:sldId id="373"/>
            <p14:sldId id="374"/>
            <p14:sldId id="375"/>
            <p14:sldId id="376"/>
            <p14:sldId id="378"/>
            <p14:sldId id="379"/>
            <p14:sldId id="380"/>
            <p14:sldId id="381"/>
            <p14:sldId id="382"/>
            <p14:sldId id="383"/>
            <p14:sldId id="385"/>
            <p14:sldId id="386"/>
            <p14:sldId id="388"/>
            <p14:sldId id="387"/>
            <p14:sldId id="384"/>
            <p14:sldId id="391"/>
            <p14:sldId id="341"/>
            <p14:sldId id="342"/>
            <p14:sldId id="30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12">
          <p15:clr>
            <a:srgbClr val="A4A3A4"/>
          </p15:clr>
        </p15:guide>
        <p15:guide id="2" pos="222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00"/>
    <a:srgbClr val="FFCC00"/>
    <a:srgbClr val="B287D3"/>
    <a:srgbClr val="8AAFD3"/>
    <a:srgbClr val="5E9E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7CE84F3-28C3-443E-9E96-99CF82512B78}" styleName="Estilo oscuro 1 - Énfasis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00" autoAdjust="0"/>
    <p:restoredTop sz="93151" autoAdjust="0"/>
  </p:normalViewPr>
  <p:slideViewPr>
    <p:cSldViewPr snapToGrid="0">
      <p:cViewPr varScale="1">
        <p:scale>
          <a:sx n="68" d="100"/>
          <a:sy n="68" d="100"/>
        </p:scale>
        <p:origin x="1368"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929"/>
    </p:cViewPr>
  </p:sorterViewPr>
  <p:notesViewPr>
    <p:cSldViewPr snapToGrid="0">
      <p:cViewPr varScale="1">
        <p:scale>
          <a:sx n="50" d="100"/>
          <a:sy n="50" d="100"/>
        </p:scale>
        <p:origin x="2934" y="36"/>
      </p:cViewPr>
      <p:guideLst>
        <p:guide orient="horz" pos="3212"/>
        <p:guide pos="222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CFE595-4BD9-4757-A64A-E1E67EFA1D0B}" type="doc">
      <dgm:prSet loTypeId="urn:microsoft.com/office/officeart/2005/8/layout/default" loCatId="list" qsTypeId="urn:microsoft.com/office/officeart/2005/8/quickstyle/3d6" qsCatId="3D" csTypeId="urn:microsoft.com/office/officeart/2005/8/colors/accent6_2" csCatId="accent6" phldr="1"/>
      <dgm:spPr/>
      <dgm:t>
        <a:bodyPr/>
        <a:lstStyle/>
        <a:p>
          <a:endParaRPr lang="es-MX"/>
        </a:p>
      </dgm:t>
    </dgm:pt>
    <dgm:pt modelId="{72308765-B8D2-43BE-9030-A72677D9FB0F}">
      <dgm:prSet phldrT="[Texto]"/>
      <dgm:spPr/>
      <dgm:t>
        <a:bodyPr/>
        <a:lstStyle/>
        <a:p>
          <a:r>
            <a:rPr lang="es-MX" dirty="0"/>
            <a:t>Estática</a:t>
          </a:r>
        </a:p>
      </dgm:t>
    </dgm:pt>
    <dgm:pt modelId="{98D484E8-07A1-4858-B53E-0F6095197301}" type="parTrans" cxnId="{89B8D514-2F05-430A-9C3F-4D03D68BBF2C}">
      <dgm:prSet/>
      <dgm:spPr/>
      <dgm:t>
        <a:bodyPr/>
        <a:lstStyle/>
        <a:p>
          <a:endParaRPr lang="es-MX"/>
        </a:p>
      </dgm:t>
    </dgm:pt>
    <dgm:pt modelId="{C145ECBF-3BB1-4D1B-8A10-52CCA6BEE3F2}" type="sibTrans" cxnId="{89B8D514-2F05-430A-9C3F-4D03D68BBF2C}">
      <dgm:prSet/>
      <dgm:spPr/>
      <dgm:t>
        <a:bodyPr/>
        <a:lstStyle/>
        <a:p>
          <a:endParaRPr lang="es-MX"/>
        </a:p>
      </dgm:t>
    </dgm:pt>
    <dgm:pt modelId="{E381BDE5-B74F-4053-AF8D-9FCD82ABA255}">
      <dgm:prSet phldrT="[Texto]"/>
      <dgm:spPr/>
      <dgm:t>
        <a:bodyPr/>
        <a:lstStyle/>
        <a:p>
          <a:r>
            <a:rPr lang="es-MX" dirty="0"/>
            <a:t>Dinámica</a:t>
          </a:r>
        </a:p>
      </dgm:t>
    </dgm:pt>
    <dgm:pt modelId="{8EAC1EB7-A946-4858-962D-E547E011200E}" type="parTrans" cxnId="{DBAEFA48-D5A1-4DE8-B845-722EC17512D9}">
      <dgm:prSet/>
      <dgm:spPr/>
      <dgm:t>
        <a:bodyPr/>
        <a:lstStyle/>
        <a:p>
          <a:endParaRPr lang="es-MX"/>
        </a:p>
      </dgm:t>
    </dgm:pt>
    <dgm:pt modelId="{24418DE0-3840-4C19-BD82-35B82E0DB016}" type="sibTrans" cxnId="{DBAEFA48-D5A1-4DE8-B845-722EC17512D9}">
      <dgm:prSet/>
      <dgm:spPr/>
      <dgm:t>
        <a:bodyPr/>
        <a:lstStyle/>
        <a:p>
          <a:endParaRPr lang="es-MX"/>
        </a:p>
      </dgm:t>
    </dgm:pt>
    <dgm:pt modelId="{93FC64AE-4DEC-43A8-A162-E62B15559EBF}" type="pres">
      <dgm:prSet presAssocID="{85CFE595-4BD9-4757-A64A-E1E67EFA1D0B}" presName="diagram" presStyleCnt="0">
        <dgm:presLayoutVars>
          <dgm:dir/>
          <dgm:resizeHandles val="exact"/>
        </dgm:presLayoutVars>
      </dgm:prSet>
      <dgm:spPr/>
    </dgm:pt>
    <dgm:pt modelId="{2F2DFBC8-EDD3-42B7-9BD1-836A498D4DD0}" type="pres">
      <dgm:prSet presAssocID="{72308765-B8D2-43BE-9030-A72677D9FB0F}" presName="node" presStyleLbl="node1" presStyleIdx="0" presStyleCnt="2">
        <dgm:presLayoutVars>
          <dgm:bulletEnabled val="1"/>
        </dgm:presLayoutVars>
      </dgm:prSet>
      <dgm:spPr/>
    </dgm:pt>
    <dgm:pt modelId="{CF911D36-74CA-4663-AE1B-3BD45C1BC0B5}" type="pres">
      <dgm:prSet presAssocID="{C145ECBF-3BB1-4D1B-8A10-52CCA6BEE3F2}" presName="sibTrans" presStyleCnt="0"/>
      <dgm:spPr/>
    </dgm:pt>
    <dgm:pt modelId="{1462413D-2C33-4F10-8184-043DCBD0D0DC}" type="pres">
      <dgm:prSet presAssocID="{E381BDE5-B74F-4053-AF8D-9FCD82ABA255}" presName="node" presStyleLbl="node1" presStyleIdx="1" presStyleCnt="2">
        <dgm:presLayoutVars>
          <dgm:bulletEnabled val="1"/>
        </dgm:presLayoutVars>
      </dgm:prSet>
      <dgm:spPr/>
    </dgm:pt>
  </dgm:ptLst>
  <dgm:cxnLst>
    <dgm:cxn modelId="{89B8D514-2F05-430A-9C3F-4D03D68BBF2C}" srcId="{85CFE595-4BD9-4757-A64A-E1E67EFA1D0B}" destId="{72308765-B8D2-43BE-9030-A72677D9FB0F}" srcOrd="0" destOrd="0" parTransId="{98D484E8-07A1-4858-B53E-0F6095197301}" sibTransId="{C145ECBF-3BB1-4D1B-8A10-52CCA6BEE3F2}"/>
    <dgm:cxn modelId="{F6316F35-C5F7-4C55-944C-FEB78436225A}" type="presOf" srcId="{85CFE595-4BD9-4757-A64A-E1E67EFA1D0B}" destId="{93FC64AE-4DEC-43A8-A162-E62B15559EBF}" srcOrd="0" destOrd="0" presId="urn:microsoft.com/office/officeart/2005/8/layout/default"/>
    <dgm:cxn modelId="{DBAEFA48-D5A1-4DE8-B845-722EC17512D9}" srcId="{85CFE595-4BD9-4757-A64A-E1E67EFA1D0B}" destId="{E381BDE5-B74F-4053-AF8D-9FCD82ABA255}" srcOrd="1" destOrd="0" parTransId="{8EAC1EB7-A946-4858-962D-E547E011200E}" sibTransId="{24418DE0-3840-4C19-BD82-35B82E0DB016}"/>
    <dgm:cxn modelId="{4895069D-7774-4418-B049-6BA21E3264EE}" type="presOf" srcId="{72308765-B8D2-43BE-9030-A72677D9FB0F}" destId="{2F2DFBC8-EDD3-42B7-9BD1-836A498D4DD0}" srcOrd="0" destOrd="0" presId="urn:microsoft.com/office/officeart/2005/8/layout/default"/>
    <dgm:cxn modelId="{DB14D1C5-F7FC-46A9-8B6C-033242B68137}" type="presOf" srcId="{E381BDE5-B74F-4053-AF8D-9FCD82ABA255}" destId="{1462413D-2C33-4F10-8184-043DCBD0D0DC}" srcOrd="0" destOrd="0" presId="urn:microsoft.com/office/officeart/2005/8/layout/default"/>
    <dgm:cxn modelId="{87F36505-73BB-4729-85D2-B950EA42313E}" type="presParOf" srcId="{93FC64AE-4DEC-43A8-A162-E62B15559EBF}" destId="{2F2DFBC8-EDD3-42B7-9BD1-836A498D4DD0}" srcOrd="0" destOrd="0" presId="urn:microsoft.com/office/officeart/2005/8/layout/default"/>
    <dgm:cxn modelId="{66DA9F79-65FD-448C-BBE5-1577B8478C1A}" type="presParOf" srcId="{93FC64AE-4DEC-43A8-A162-E62B15559EBF}" destId="{CF911D36-74CA-4663-AE1B-3BD45C1BC0B5}" srcOrd="1" destOrd="0" presId="urn:microsoft.com/office/officeart/2005/8/layout/default"/>
    <dgm:cxn modelId="{F24264A4-5414-4331-95FA-089130CE4982}" type="presParOf" srcId="{93FC64AE-4DEC-43A8-A162-E62B15559EBF}" destId="{1462413D-2C33-4F10-8184-043DCBD0D0DC}" srcOrd="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6A77151-5A53-4DA0-817F-97F13AB1B8CC}" type="doc">
      <dgm:prSet loTypeId="urn:microsoft.com/office/officeart/2005/8/layout/vList5" loCatId="list" qsTypeId="urn:microsoft.com/office/officeart/2005/8/quickstyle/simple5" qsCatId="simple" csTypeId="urn:microsoft.com/office/officeart/2005/8/colors/accent6_2" csCatId="accent6" phldr="1"/>
      <dgm:spPr/>
      <dgm:t>
        <a:bodyPr/>
        <a:lstStyle/>
        <a:p>
          <a:endParaRPr lang="es-MX"/>
        </a:p>
      </dgm:t>
    </dgm:pt>
    <dgm:pt modelId="{7157093F-1847-4F01-94B0-00D811236882}">
      <dgm:prSet phldrT="[Texto]"/>
      <dgm:spPr/>
      <dgm:t>
        <a:bodyPr/>
        <a:lstStyle/>
        <a:p>
          <a:r>
            <a:rPr lang="es-MX" dirty="0"/>
            <a:t>ESTÁTICA. Tradicional</a:t>
          </a:r>
        </a:p>
      </dgm:t>
    </dgm:pt>
    <dgm:pt modelId="{F3847891-3C4D-4205-B60A-FFC70BF1FC02}" type="parTrans" cxnId="{D6F67D82-8612-43DF-AB2F-38DC945EF547}">
      <dgm:prSet/>
      <dgm:spPr/>
      <dgm:t>
        <a:bodyPr/>
        <a:lstStyle/>
        <a:p>
          <a:endParaRPr lang="es-MX"/>
        </a:p>
      </dgm:t>
    </dgm:pt>
    <dgm:pt modelId="{0A1427C1-B7D3-4D1D-B51C-C3B95ECCE826}" type="sibTrans" cxnId="{D6F67D82-8612-43DF-AB2F-38DC945EF547}">
      <dgm:prSet/>
      <dgm:spPr/>
      <dgm:t>
        <a:bodyPr/>
        <a:lstStyle/>
        <a:p>
          <a:endParaRPr lang="es-MX"/>
        </a:p>
      </dgm:t>
    </dgm:pt>
    <dgm:pt modelId="{2264E601-FC67-48BB-B802-44231066C3EB}">
      <dgm:prSet phldrT="[Texto]" custT="1"/>
      <dgm:spPr/>
      <dgm:t>
        <a:bodyPr/>
        <a:lstStyle/>
        <a:p>
          <a:r>
            <a:rPr lang="es-MX" sz="1800" dirty="0"/>
            <a:t>Se define explícitamente al declarar una variable (global o local).</a:t>
          </a:r>
        </a:p>
      </dgm:t>
    </dgm:pt>
    <dgm:pt modelId="{8697CF35-291F-4DFC-8BB4-158BEA744DB5}" type="parTrans" cxnId="{1BB12D3B-5018-49DA-9273-35ACB322862A}">
      <dgm:prSet/>
      <dgm:spPr/>
      <dgm:t>
        <a:bodyPr/>
        <a:lstStyle/>
        <a:p>
          <a:endParaRPr lang="es-MX"/>
        </a:p>
      </dgm:t>
    </dgm:pt>
    <dgm:pt modelId="{13589A57-5340-437E-B9F5-69B2C62BD6E9}" type="sibTrans" cxnId="{1BB12D3B-5018-49DA-9273-35ACB322862A}">
      <dgm:prSet/>
      <dgm:spPr/>
      <dgm:t>
        <a:bodyPr/>
        <a:lstStyle/>
        <a:p>
          <a:endParaRPr lang="es-MX"/>
        </a:p>
      </dgm:t>
    </dgm:pt>
    <dgm:pt modelId="{61E7DC3F-874B-4424-9752-A8165C1666F0}">
      <dgm:prSet phldrT="[Texto]" custT="1"/>
      <dgm:spPr/>
      <dgm:t>
        <a:bodyPr/>
        <a:lstStyle/>
        <a:p>
          <a:r>
            <a:rPr lang="es-MX" sz="1800" dirty="0"/>
            <a:t>El compilador es el encargado de reservar la memora.</a:t>
          </a:r>
        </a:p>
      </dgm:t>
    </dgm:pt>
    <dgm:pt modelId="{9AE3296E-636E-4A8E-AD44-67AE6D673A2E}" type="parTrans" cxnId="{637659D9-6FD8-4899-B13F-D43C2C8EF0FD}">
      <dgm:prSet/>
      <dgm:spPr/>
      <dgm:t>
        <a:bodyPr/>
        <a:lstStyle/>
        <a:p>
          <a:endParaRPr lang="es-MX"/>
        </a:p>
      </dgm:t>
    </dgm:pt>
    <dgm:pt modelId="{AEE774D5-1A12-47A7-9CC7-54E62DABFFC3}" type="sibTrans" cxnId="{637659D9-6FD8-4899-B13F-D43C2C8EF0FD}">
      <dgm:prSet/>
      <dgm:spPr/>
      <dgm:t>
        <a:bodyPr/>
        <a:lstStyle/>
        <a:p>
          <a:endParaRPr lang="es-MX"/>
        </a:p>
      </dgm:t>
    </dgm:pt>
    <dgm:pt modelId="{D083F697-1264-4307-ADF2-794A43040019}">
      <dgm:prSet phldrT="[Texto]"/>
      <dgm:spPr/>
      <dgm:t>
        <a:bodyPr/>
        <a:lstStyle/>
        <a:p>
          <a:r>
            <a:rPr lang="es-MX" dirty="0"/>
            <a:t>DINÁMICA. Permite crear y destruir espacios de memoria</a:t>
          </a:r>
        </a:p>
      </dgm:t>
    </dgm:pt>
    <dgm:pt modelId="{B84839ED-689C-4CAD-9B23-C37220357C0A}" type="parTrans" cxnId="{D4FE6920-3A10-4526-9A91-62563F9E5485}">
      <dgm:prSet/>
      <dgm:spPr/>
      <dgm:t>
        <a:bodyPr/>
        <a:lstStyle/>
        <a:p>
          <a:endParaRPr lang="es-MX"/>
        </a:p>
      </dgm:t>
    </dgm:pt>
    <dgm:pt modelId="{EED482E3-4A27-4129-9468-512323AD4D07}" type="sibTrans" cxnId="{D4FE6920-3A10-4526-9A91-62563F9E5485}">
      <dgm:prSet/>
      <dgm:spPr/>
      <dgm:t>
        <a:bodyPr/>
        <a:lstStyle/>
        <a:p>
          <a:endParaRPr lang="es-MX"/>
        </a:p>
      </dgm:t>
    </dgm:pt>
    <dgm:pt modelId="{B7DC5723-228F-4070-BA2B-2E8231277B81}">
      <dgm:prSet phldrT="[Texto]" custT="1"/>
      <dgm:spPr/>
      <dgm:t>
        <a:bodyPr/>
        <a:lstStyle/>
        <a:p>
          <a:r>
            <a:rPr lang="es-MX" sz="1800" dirty="0"/>
            <a:t>Utiliza una parte de la memoria principal denominada heap.</a:t>
          </a:r>
        </a:p>
      </dgm:t>
    </dgm:pt>
    <dgm:pt modelId="{453CE5B2-830C-42F1-AD20-0026E252658F}" type="parTrans" cxnId="{79E1C303-E37F-4B3D-A725-D1898286B575}">
      <dgm:prSet/>
      <dgm:spPr/>
      <dgm:t>
        <a:bodyPr/>
        <a:lstStyle/>
        <a:p>
          <a:endParaRPr lang="es-MX"/>
        </a:p>
      </dgm:t>
    </dgm:pt>
    <dgm:pt modelId="{0949072E-3537-45C3-AACF-FA982631B3BE}" type="sibTrans" cxnId="{79E1C303-E37F-4B3D-A725-D1898286B575}">
      <dgm:prSet/>
      <dgm:spPr/>
      <dgm:t>
        <a:bodyPr/>
        <a:lstStyle/>
        <a:p>
          <a:endParaRPr lang="es-MX"/>
        </a:p>
      </dgm:t>
    </dgm:pt>
    <dgm:pt modelId="{705C8F4D-DA91-4316-84D1-992E2A9AF25A}">
      <dgm:prSet phldrT="[Texto]" custT="1"/>
      <dgm:spPr/>
      <dgm:t>
        <a:bodyPr/>
        <a:lstStyle/>
        <a:p>
          <a:r>
            <a:rPr lang="es-MX" sz="1800" dirty="0"/>
            <a:t>Requiere apuntadores que almacena en direcciones de memoria real</a:t>
          </a:r>
        </a:p>
      </dgm:t>
    </dgm:pt>
    <dgm:pt modelId="{01FD4723-18B4-4471-9B27-8CC45437234F}" type="parTrans" cxnId="{4C369B25-521C-4693-8563-C190A9C52783}">
      <dgm:prSet/>
      <dgm:spPr/>
      <dgm:t>
        <a:bodyPr/>
        <a:lstStyle/>
        <a:p>
          <a:endParaRPr lang="es-MX"/>
        </a:p>
      </dgm:t>
    </dgm:pt>
    <dgm:pt modelId="{B6EBD34A-A292-49CC-9B34-F18FEA2D1852}" type="sibTrans" cxnId="{4C369B25-521C-4693-8563-C190A9C52783}">
      <dgm:prSet/>
      <dgm:spPr/>
      <dgm:t>
        <a:bodyPr/>
        <a:lstStyle/>
        <a:p>
          <a:endParaRPr lang="es-MX"/>
        </a:p>
      </dgm:t>
    </dgm:pt>
    <dgm:pt modelId="{C9B114CB-6941-42B2-919C-599BAFF85ECA}">
      <dgm:prSet phldrT="[Texto]" custT="1"/>
      <dgm:spPr/>
      <dgm:t>
        <a:bodyPr/>
        <a:lstStyle/>
        <a:p>
          <a:r>
            <a:rPr lang="es-MX" sz="1800" dirty="0"/>
            <a:t>Se mantiene fija durante toda la vida de la variable (se use o no)</a:t>
          </a:r>
        </a:p>
      </dgm:t>
    </dgm:pt>
    <dgm:pt modelId="{0A3250FC-6187-48F9-8889-BB98CA03FDDB}" type="parTrans" cxnId="{E4C4730E-9B46-456E-9FFC-DF806E6A518F}">
      <dgm:prSet/>
      <dgm:spPr/>
      <dgm:t>
        <a:bodyPr/>
        <a:lstStyle/>
        <a:p>
          <a:endParaRPr lang="es-MX"/>
        </a:p>
      </dgm:t>
    </dgm:pt>
    <dgm:pt modelId="{76F8AF3D-DDB6-4D1B-89B6-10DF34E7CF76}" type="sibTrans" cxnId="{E4C4730E-9B46-456E-9FFC-DF806E6A518F}">
      <dgm:prSet/>
      <dgm:spPr/>
      <dgm:t>
        <a:bodyPr/>
        <a:lstStyle/>
        <a:p>
          <a:endParaRPr lang="es-MX"/>
        </a:p>
      </dgm:t>
    </dgm:pt>
    <dgm:pt modelId="{14921428-3DA5-4899-8274-FDC49C18578A}">
      <dgm:prSet phldrT="[Texto]" custT="1"/>
      <dgm:spPr/>
      <dgm:t>
        <a:bodyPr/>
        <a:lstStyle/>
        <a:p>
          <a:r>
            <a:rPr lang="es-MX" sz="1800" dirty="0"/>
            <a:t>Apoya el uso eficiente de la memoria durante la ejecución.</a:t>
          </a:r>
        </a:p>
      </dgm:t>
    </dgm:pt>
    <dgm:pt modelId="{12041045-50D0-4735-9B64-26185F7CE3A1}" type="parTrans" cxnId="{C6BBF795-A98C-4C40-B23B-B526803590B4}">
      <dgm:prSet/>
      <dgm:spPr/>
      <dgm:t>
        <a:bodyPr/>
        <a:lstStyle/>
        <a:p>
          <a:endParaRPr lang="es-MX"/>
        </a:p>
      </dgm:t>
    </dgm:pt>
    <dgm:pt modelId="{E561F89C-2909-4AB6-BA21-7473E7FB0F34}" type="sibTrans" cxnId="{C6BBF795-A98C-4C40-B23B-B526803590B4}">
      <dgm:prSet/>
      <dgm:spPr/>
      <dgm:t>
        <a:bodyPr/>
        <a:lstStyle/>
        <a:p>
          <a:endParaRPr lang="es-MX"/>
        </a:p>
      </dgm:t>
    </dgm:pt>
    <dgm:pt modelId="{10418C0A-82D4-4F20-A42D-839E78FC2609}" type="pres">
      <dgm:prSet presAssocID="{56A77151-5A53-4DA0-817F-97F13AB1B8CC}" presName="Name0" presStyleCnt="0">
        <dgm:presLayoutVars>
          <dgm:dir/>
          <dgm:animLvl val="lvl"/>
          <dgm:resizeHandles val="exact"/>
        </dgm:presLayoutVars>
      </dgm:prSet>
      <dgm:spPr/>
    </dgm:pt>
    <dgm:pt modelId="{535554CE-F070-4F6E-9A13-404B4A872A1D}" type="pres">
      <dgm:prSet presAssocID="{7157093F-1847-4F01-94B0-00D811236882}" presName="linNode" presStyleCnt="0"/>
      <dgm:spPr/>
    </dgm:pt>
    <dgm:pt modelId="{F51F5E5D-866D-4190-BCD1-F9339D38E0F2}" type="pres">
      <dgm:prSet presAssocID="{7157093F-1847-4F01-94B0-00D811236882}" presName="parentText" presStyleLbl="node1" presStyleIdx="0" presStyleCnt="2" custScaleX="69228">
        <dgm:presLayoutVars>
          <dgm:chMax val="1"/>
          <dgm:bulletEnabled val="1"/>
        </dgm:presLayoutVars>
      </dgm:prSet>
      <dgm:spPr/>
    </dgm:pt>
    <dgm:pt modelId="{D8912505-FA7E-4C16-9CBA-5D6DFF9BBBBF}" type="pres">
      <dgm:prSet presAssocID="{7157093F-1847-4F01-94B0-00D811236882}" presName="descendantText" presStyleLbl="alignAccFollowNode1" presStyleIdx="0" presStyleCnt="2" custScaleX="115420">
        <dgm:presLayoutVars>
          <dgm:bulletEnabled val="1"/>
        </dgm:presLayoutVars>
      </dgm:prSet>
      <dgm:spPr/>
    </dgm:pt>
    <dgm:pt modelId="{6DAF6D38-B40E-44EA-9A26-2AEE226A0CDC}" type="pres">
      <dgm:prSet presAssocID="{0A1427C1-B7D3-4D1D-B51C-C3B95ECCE826}" presName="sp" presStyleCnt="0"/>
      <dgm:spPr/>
    </dgm:pt>
    <dgm:pt modelId="{60E10730-2DA7-4947-98FC-C2101A15F599}" type="pres">
      <dgm:prSet presAssocID="{D083F697-1264-4307-ADF2-794A43040019}" presName="linNode" presStyleCnt="0"/>
      <dgm:spPr/>
    </dgm:pt>
    <dgm:pt modelId="{9D49F61E-9C5F-4AF8-9455-E4650E984728}" type="pres">
      <dgm:prSet presAssocID="{D083F697-1264-4307-ADF2-794A43040019}" presName="parentText" presStyleLbl="node1" presStyleIdx="1" presStyleCnt="2" custScaleX="69228">
        <dgm:presLayoutVars>
          <dgm:chMax val="1"/>
          <dgm:bulletEnabled val="1"/>
        </dgm:presLayoutVars>
      </dgm:prSet>
      <dgm:spPr/>
    </dgm:pt>
    <dgm:pt modelId="{C785EEDD-1332-45F6-A398-4B2011D5F2CB}" type="pres">
      <dgm:prSet presAssocID="{D083F697-1264-4307-ADF2-794A43040019}" presName="descendantText" presStyleLbl="alignAccFollowNode1" presStyleIdx="1" presStyleCnt="2" custScaleX="115420">
        <dgm:presLayoutVars>
          <dgm:bulletEnabled val="1"/>
        </dgm:presLayoutVars>
      </dgm:prSet>
      <dgm:spPr/>
    </dgm:pt>
  </dgm:ptLst>
  <dgm:cxnLst>
    <dgm:cxn modelId="{79E1C303-E37F-4B3D-A725-D1898286B575}" srcId="{D083F697-1264-4307-ADF2-794A43040019}" destId="{B7DC5723-228F-4070-BA2B-2E8231277B81}" srcOrd="0" destOrd="0" parTransId="{453CE5B2-830C-42F1-AD20-0026E252658F}" sibTransId="{0949072E-3537-45C3-AACF-FA982631B3BE}"/>
    <dgm:cxn modelId="{E4C4730E-9B46-456E-9FFC-DF806E6A518F}" srcId="{7157093F-1847-4F01-94B0-00D811236882}" destId="{C9B114CB-6941-42B2-919C-599BAFF85ECA}" srcOrd="2" destOrd="0" parTransId="{0A3250FC-6187-48F9-8889-BB98CA03FDDB}" sibTransId="{76F8AF3D-DDB6-4D1B-89B6-10DF34E7CF76}"/>
    <dgm:cxn modelId="{8C028B10-8DC2-4708-952B-D4CE96F505BE}" type="presOf" srcId="{2264E601-FC67-48BB-B802-44231066C3EB}" destId="{D8912505-FA7E-4C16-9CBA-5D6DFF9BBBBF}" srcOrd="0" destOrd="0" presId="urn:microsoft.com/office/officeart/2005/8/layout/vList5"/>
    <dgm:cxn modelId="{ADD79A16-83D0-4CA9-9F12-0ACE72A3D844}" type="presOf" srcId="{B7DC5723-228F-4070-BA2B-2E8231277B81}" destId="{C785EEDD-1332-45F6-A398-4B2011D5F2CB}" srcOrd="0" destOrd="0" presId="urn:microsoft.com/office/officeart/2005/8/layout/vList5"/>
    <dgm:cxn modelId="{B32F1517-022F-488D-B02B-FB96D82FAF86}" type="presOf" srcId="{D083F697-1264-4307-ADF2-794A43040019}" destId="{9D49F61E-9C5F-4AF8-9455-E4650E984728}" srcOrd="0" destOrd="0" presId="urn:microsoft.com/office/officeart/2005/8/layout/vList5"/>
    <dgm:cxn modelId="{D4FE6920-3A10-4526-9A91-62563F9E5485}" srcId="{56A77151-5A53-4DA0-817F-97F13AB1B8CC}" destId="{D083F697-1264-4307-ADF2-794A43040019}" srcOrd="1" destOrd="0" parTransId="{B84839ED-689C-4CAD-9B23-C37220357C0A}" sibTransId="{EED482E3-4A27-4129-9468-512323AD4D07}"/>
    <dgm:cxn modelId="{4C369B25-521C-4693-8563-C190A9C52783}" srcId="{D083F697-1264-4307-ADF2-794A43040019}" destId="{705C8F4D-DA91-4316-84D1-992E2A9AF25A}" srcOrd="2" destOrd="0" parTransId="{01FD4723-18B4-4471-9B27-8CC45437234F}" sibTransId="{B6EBD34A-A292-49CC-9B34-F18FEA2D1852}"/>
    <dgm:cxn modelId="{1BB12D3B-5018-49DA-9273-35ACB322862A}" srcId="{7157093F-1847-4F01-94B0-00D811236882}" destId="{2264E601-FC67-48BB-B802-44231066C3EB}" srcOrd="0" destOrd="0" parTransId="{8697CF35-291F-4DFC-8BB4-158BEA744DB5}" sibTransId="{13589A57-5340-437E-B9F5-69B2C62BD6E9}"/>
    <dgm:cxn modelId="{C9CE3771-5C52-4747-852C-6E9EF09534D9}" type="presOf" srcId="{705C8F4D-DA91-4316-84D1-992E2A9AF25A}" destId="{C785EEDD-1332-45F6-A398-4B2011D5F2CB}" srcOrd="0" destOrd="2" presId="urn:microsoft.com/office/officeart/2005/8/layout/vList5"/>
    <dgm:cxn modelId="{14FBF457-C691-4010-9272-313B8462A100}" type="presOf" srcId="{56A77151-5A53-4DA0-817F-97F13AB1B8CC}" destId="{10418C0A-82D4-4F20-A42D-839E78FC2609}" srcOrd="0" destOrd="0" presId="urn:microsoft.com/office/officeart/2005/8/layout/vList5"/>
    <dgm:cxn modelId="{D6F67D82-8612-43DF-AB2F-38DC945EF547}" srcId="{56A77151-5A53-4DA0-817F-97F13AB1B8CC}" destId="{7157093F-1847-4F01-94B0-00D811236882}" srcOrd="0" destOrd="0" parTransId="{F3847891-3C4D-4205-B60A-FFC70BF1FC02}" sibTransId="{0A1427C1-B7D3-4D1D-B51C-C3B95ECCE826}"/>
    <dgm:cxn modelId="{1D2B998A-675C-4111-BB0C-1D95EED04E9F}" type="presOf" srcId="{7157093F-1847-4F01-94B0-00D811236882}" destId="{F51F5E5D-866D-4190-BCD1-F9339D38E0F2}" srcOrd="0" destOrd="0" presId="urn:microsoft.com/office/officeart/2005/8/layout/vList5"/>
    <dgm:cxn modelId="{C6BBF795-A98C-4C40-B23B-B526803590B4}" srcId="{D083F697-1264-4307-ADF2-794A43040019}" destId="{14921428-3DA5-4899-8274-FDC49C18578A}" srcOrd="1" destOrd="0" parTransId="{12041045-50D0-4735-9B64-26185F7CE3A1}" sibTransId="{E561F89C-2909-4AB6-BA21-7473E7FB0F34}"/>
    <dgm:cxn modelId="{5BA7E3C4-14FC-4CC9-8EC0-E20463063803}" type="presOf" srcId="{C9B114CB-6941-42B2-919C-599BAFF85ECA}" destId="{D8912505-FA7E-4C16-9CBA-5D6DFF9BBBBF}" srcOrd="0" destOrd="2" presId="urn:microsoft.com/office/officeart/2005/8/layout/vList5"/>
    <dgm:cxn modelId="{637659D9-6FD8-4899-B13F-D43C2C8EF0FD}" srcId="{7157093F-1847-4F01-94B0-00D811236882}" destId="{61E7DC3F-874B-4424-9752-A8165C1666F0}" srcOrd="1" destOrd="0" parTransId="{9AE3296E-636E-4A8E-AD44-67AE6D673A2E}" sibTransId="{AEE774D5-1A12-47A7-9CC7-54E62DABFFC3}"/>
    <dgm:cxn modelId="{5C2338E6-ABE4-4BE2-8CB3-CB5C0F8F2833}" type="presOf" srcId="{61E7DC3F-874B-4424-9752-A8165C1666F0}" destId="{D8912505-FA7E-4C16-9CBA-5D6DFF9BBBBF}" srcOrd="0" destOrd="1" presId="urn:microsoft.com/office/officeart/2005/8/layout/vList5"/>
    <dgm:cxn modelId="{1B4EC2EC-A83A-4096-BFC3-889738E1A97D}" type="presOf" srcId="{14921428-3DA5-4899-8274-FDC49C18578A}" destId="{C785EEDD-1332-45F6-A398-4B2011D5F2CB}" srcOrd="0" destOrd="1" presId="urn:microsoft.com/office/officeart/2005/8/layout/vList5"/>
    <dgm:cxn modelId="{18A3B4EF-324B-4B86-84FC-4EE9850807B9}" type="presParOf" srcId="{10418C0A-82D4-4F20-A42D-839E78FC2609}" destId="{535554CE-F070-4F6E-9A13-404B4A872A1D}" srcOrd="0" destOrd="0" presId="urn:microsoft.com/office/officeart/2005/8/layout/vList5"/>
    <dgm:cxn modelId="{96A6D846-7613-45E2-87FF-337E465E6645}" type="presParOf" srcId="{535554CE-F070-4F6E-9A13-404B4A872A1D}" destId="{F51F5E5D-866D-4190-BCD1-F9339D38E0F2}" srcOrd="0" destOrd="0" presId="urn:microsoft.com/office/officeart/2005/8/layout/vList5"/>
    <dgm:cxn modelId="{51CDB0A5-8C0E-43EC-8867-1D5BEEBABA5E}" type="presParOf" srcId="{535554CE-F070-4F6E-9A13-404B4A872A1D}" destId="{D8912505-FA7E-4C16-9CBA-5D6DFF9BBBBF}" srcOrd="1" destOrd="0" presId="urn:microsoft.com/office/officeart/2005/8/layout/vList5"/>
    <dgm:cxn modelId="{7D3F79E1-184E-46A6-A882-575F74A7C5DA}" type="presParOf" srcId="{10418C0A-82D4-4F20-A42D-839E78FC2609}" destId="{6DAF6D38-B40E-44EA-9A26-2AEE226A0CDC}" srcOrd="1" destOrd="0" presId="urn:microsoft.com/office/officeart/2005/8/layout/vList5"/>
    <dgm:cxn modelId="{B629E500-3D90-4EAE-9474-84E7E8B21596}" type="presParOf" srcId="{10418C0A-82D4-4F20-A42D-839E78FC2609}" destId="{60E10730-2DA7-4947-98FC-C2101A15F599}" srcOrd="2" destOrd="0" presId="urn:microsoft.com/office/officeart/2005/8/layout/vList5"/>
    <dgm:cxn modelId="{DBB4563D-BB52-4142-93B9-117944878E19}" type="presParOf" srcId="{60E10730-2DA7-4947-98FC-C2101A15F599}" destId="{9D49F61E-9C5F-4AF8-9455-E4650E984728}" srcOrd="0" destOrd="0" presId="urn:microsoft.com/office/officeart/2005/8/layout/vList5"/>
    <dgm:cxn modelId="{01F8C660-54BD-45E1-8228-DBCA1B752784}" type="presParOf" srcId="{60E10730-2DA7-4947-98FC-C2101A15F599}" destId="{C785EEDD-1332-45F6-A398-4B2011D5F2C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2DFBC8-EDD3-42B7-9BD1-836A498D4DD0}">
      <dsp:nvSpPr>
        <dsp:cNvPr id="0" name=""/>
        <dsp:cNvSpPr/>
      </dsp:nvSpPr>
      <dsp:spPr>
        <a:xfrm>
          <a:off x="753" y="534538"/>
          <a:ext cx="2937779" cy="1762667"/>
        </a:xfrm>
        <a:prstGeom prst="rect">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86690" tIns="186690" rIns="186690" bIns="186690" numCol="1" spcCol="1270" anchor="ctr" anchorCtr="0">
          <a:noAutofit/>
        </a:bodyPr>
        <a:lstStyle/>
        <a:p>
          <a:pPr marL="0" lvl="0" indent="0" algn="ctr" defTabSz="2178050">
            <a:lnSpc>
              <a:spcPct val="90000"/>
            </a:lnSpc>
            <a:spcBef>
              <a:spcPct val="0"/>
            </a:spcBef>
            <a:spcAft>
              <a:spcPct val="35000"/>
            </a:spcAft>
            <a:buNone/>
          </a:pPr>
          <a:r>
            <a:rPr lang="es-MX" sz="4900" kern="1200" dirty="0"/>
            <a:t>Estática</a:t>
          </a:r>
        </a:p>
      </dsp:txBody>
      <dsp:txXfrm>
        <a:off x="753" y="534538"/>
        <a:ext cx="2937779" cy="1762667"/>
      </dsp:txXfrm>
    </dsp:sp>
    <dsp:sp modelId="{1462413D-2C33-4F10-8184-043DCBD0D0DC}">
      <dsp:nvSpPr>
        <dsp:cNvPr id="0" name=""/>
        <dsp:cNvSpPr/>
      </dsp:nvSpPr>
      <dsp:spPr>
        <a:xfrm>
          <a:off x="3232310" y="534538"/>
          <a:ext cx="2937779" cy="1762667"/>
        </a:xfrm>
        <a:prstGeom prst="rect">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86690" tIns="186690" rIns="186690" bIns="186690" numCol="1" spcCol="1270" anchor="ctr" anchorCtr="0">
          <a:noAutofit/>
        </a:bodyPr>
        <a:lstStyle/>
        <a:p>
          <a:pPr marL="0" lvl="0" indent="0" algn="ctr" defTabSz="2178050">
            <a:lnSpc>
              <a:spcPct val="90000"/>
            </a:lnSpc>
            <a:spcBef>
              <a:spcPct val="0"/>
            </a:spcBef>
            <a:spcAft>
              <a:spcPct val="35000"/>
            </a:spcAft>
            <a:buNone/>
          </a:pPr>
          <a:r>
            <a:rPr lang="es-MX" sz="4900" kern="1200" dirty="0"/>
            <a:t>Dinámica</a:t>
          </a:r>
        </a:p>
      </dsp:txBody>
      <dsp:txXfrm>
        <a:off x="3232310" y="534538"/>
        <a:ext cx="2937779" cy="17626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912505-FA7E-4C16-9CBA-5D6DFF9BBBBF}">
      <dsp:nvSpPr>
        <dsp:cNvPr id="0" name=""/>
        <dsp:cNvSpPr/>
      </dsp:nvSpPr>
      <dsp:spPr>
        <a:xfrm rot="5400000">
          <a:off x="4014719" y="-1851625"/>
          <a:ext cx="1585912" cy="5685739"/>
        </a:xfrm>
        <a:prstGeom prst="round2Same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s-MX" sz="1800" kern="1200" dirty="0"/>
            <a:t>Se define explícitamente al declarar una variable (global o local).</a:t>
          </a:r>
        </a:p>
        <a:p>
          <a:pPr marL="171450" lvl="1" indent="-171450" algn="l" defTabSz="800100">
            <a:lnSpc>
              <a:spcPct val="90000"/>
            </a:lnSpc>
            <a:spcBef>
              <a:spcPct val="0"/>
            </a:spcBef>
            <a:spcAft>
              <a:spcPct val="15000"/>
            </a:spcAft>
            <a:buChar char="•"/>
          </a:pPr>
          <a:r>
            <a:rPr lang="es-MX" sz="1800" kern="1200" dirty="0"/>
            <a:t>El compilador es el encargado de reservar la memora.</a:t>
          </a:r>
        </a:p>
        <a:p>
          <a:pPr marL="171450" lvl="1" indent="-171450" algn="l" defTabSz="800100">
            <a:lnSpc>
              <a:spcPct val="90000"/>
            </a:lnSpc>
            <a:spcBef>
              <a:spcPct val="0"/>
            </a:spcBef>
            <a:spcAft>
              <a:spcPct val="15000"/>
            </a:spcAft>
            <a:buChar char="•"/>
          </a:pPr>
          <a:r>
            <a:rPr lang="es-MX" sz="1800" kern="1200" dirty="0"/>
            <a:t>Se mantiene fija durante toda la vida de la variable (se use o no)</a:t>
          </a:r>
        </a:p>
      </dsp:txBody>
      <dsp:txXfrm rot="-5400000">
        <a:off x="1964806" y="275706"/>
        <a:ext cx="5608321" cy="1431076"/>
      </dsp:txXfrm>
    </dsp:sp>
    <dsp:sp modelId="{F51F5E5D-866D-4190-BCD1-F9339D38E0F2}">
      <dsp:nvSpPr>
        <dsp:cNvPr id="0" name=""/>
        <dsp:cNvSpPr/>
      </dsp:nvSpPr>
      <dsp:spPr>
        <a:xfrm>
          <a:off x="46533" y="49"/>
          <a:ext cx="1918272" cy="198239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s-MX" sz="2200" kern="1200" dirty="0"/>
            <a:t>ESTÁTICA. Tradicional</a:t>
          </a:r>
        </a:p>
      </dsp:txBody>
      <dsp:txXfrm>
        <a:off x="140175" y="93691"/>
        <a:ext cx="1730988" cy="1795106"/>
      </dsp:txXfrm>
    </dsp:sp>
    <dsp:sp modelId="{C785EEDD-1332-45F6-A398-4B2011D5F2CB}">
      <dsp:nvSpPr>
        <dsp:cNvPr id="0" name=""/>
        <dsp:cNvSpPr/>
      </dsp:nvSpPr>
      <dsp:spPr>
        <a:xfrm rot="5400000">
          <a:off x="4014719" y="229885"/>
          <a:ext cx="1585912" cy="5685739"/>
        </a:xfrm>
        <a:prstGeom prst="round2Same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s-MX" sz="1800" kern="1200" dirty="0"/>
            <a:t>Utiliza una parte de la memoria principal denominada heap.</a:t>
          </a:r>
        </a:p>
        <a:p>
          <a:pPr marL="171450" lvl="1" indent="-171450" algn="l" defTabSz="800100">
            <a:lnSpc>
              <a:spcPct val="90000"/>
            </a:lnSpc>
            <a:spcBef>
              <a:spcPct val="0"/>
            </a:spcBef>
            <a:spcAft>
              <a:spcPct val="15000"/>
            </a:spcAft>
            <a:buChar char="•"/>
          </a:pPr>
          <a:r>
            <a:rPr lang="es-MX" sz="1800" kern="1200" dirty="0"/>
            <a:t>Apoya el uso eficiente de la memoria durante la ejecución.</a:t>
          </a:r>
        </a:p>
        <a:p>
          <a:pPr marL="171450" lvl="1" indent="-171450" algn="l" defTabSz="800100">
            <a:lnSpc>
              <a:spcPct val="90000"/>
            </a:lnSpc>
            <a:spcBef>
              <a:spcPct val="0"/>
            </a:spcBef>
            <a:spcAft>
              <a:spcPct val="15000"/>
            </a:spcAft>
            <a:buChar char="•"/>
          </a:pPr>
          <a:r>
            <a:rPr lang="es-MX" sz="1800" kern="1200" dirty="0"/>
            <a:t>Requiere apuntadores que almacena en direcciones de memoria real</a:t>
          </a:r>
        </a:p>
      </dsp:txBody>
      <dsp:txXfrm rot="-5400000">
        <a:off x="1964806" y="2357216"/>
        <a:ext cx="5608321" cy="1431076"/>
      </dsp:txXfrm>
    </dsp:sp>
    <dsp:sp modelId="{9D49F61E-9C5F-4AF8-9455-E4650E984728}">
      <dsp:nvSpPr>
        <dsp:cNvPr id="0" name=""/>
        <dsp:cNvSpPr/>
      </dsp:nvSpPr>
      <dsp:spPr>
        <a:xfrm>
          <a:off x="46533" y="2081559"/>
          <a:ext cx="1918272" cy="198239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s-MX" sz="2200" kern="1200" dirty="0"/>
            <a:t>DINÁMICA. Permite crear y destruir espacios de memoria</a:t>
          </a:r>
        </a:p>
      </dsp:txBody>
      <dsp:txXfrm>
        <a:off x="140175" y="2175201"/>
        <a:ext cx="1730988" cy="179510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7010" name="Rectangle 2"/>
          <p:cNvSpPr>
            <a:spLocks noGrp="1" noChangeArrowheads="1"/>
          </p:cNvSpPr>
          <p:nvPr>
            <p:ph type="hdr" sz="quarter"/>
          </p:nvPr>
        </p:nvSpPr>
        <p:spPr bwMode="auto">
          <a:xfrm>
            <a:off x="0" y="0"/>
            <a:ext cx="3062288" cy="5095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smtClean="0">
                <a:effectLst/>
                <a:latin typeface="Times New Roman" pitchFamily="18" charset="0"/>
              </a:defRPr>
            </a:lvl1pPr>
          </a:lstStyle>
          <a:p>
            <a:pPr>
              <a:defRPr/>
            </a:pPr>
            <a:endParaRPr lang="en-US" dirty="0"/>
          </a:p>
        </p:txBody>
      </p:sp>
      <p:sp>
        <p:nvSpPr>
          <p:cNvPr id="427011" name="Rectangle 3"/>
          <p:cNvSpPr>
            <a:spLocks noGrp="1" noChangeArrowheads="1"/>
          </p:cNvSpPr>
          <p:nvPr>
            <p:ph type="dt" sz="quarter" idx="1"/>
          </p:nvPr>
        </p:nvSpPr>
        <p:spPr bwMode="auto">
          <a:xfrm>
            <a:off x="4002088" y="0"/>
            <a:ext cx="3062287" cy="5095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smtClean="0">
                <a:effectLst/>
                <a:latin typeface="Times New Roman" pitchFamily="18" charset="0"/>
              </a:defRPr>
            </a:lvl1pPr>
          </a:lstStyle>
          <a:p>
            <a:pPr>
              <a:defRPr/>
            </a:pPr>
            <a:endParaRPr lang="en-US" dirty="0"/>
          </a:p>
        </p:txBody>
      </p:sp>
      <p:sp>
        <p:nvSpPr>
          <p:cNvPr id="427012" name="Rectangle 4"/>
          <p:cNvSpPr>
            <a:spLocks noGrp="1" noChangeArrowheads="1"/>
          </p:cNvSpPr>
          <p:nvPr>
            <p:ph type="ftr" sz="quarter" idx="2"/>
          </p:nvPr>
        </p:nvSpPr>
        <p:spPr bwMode="auto">
          <a:xfrm>
            <a:off x="0" y="9686925"/>
            <a:ext cx="3062288" cy="5095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smtClean="0">
                <a:effectLst/>
                <a:latin typeface="Times New Roman" pitchFamily="18" charset="0"/>
              </a:defRPr>
            </a:lvl1pPr>
          </a:lstStyle>
          <a:p>
            <a:pPr>
              <a:defRPr/>
            </a:pPr>
            <a:endParaRPr lang="en-US" dirty="0"/>
          </a:p>
        </p:txBody>
      </p:sp>
      <p:sp>
        <p:nvSpPr>
          <p:cNvPr id="427013" name="Rectangle 5"/>
          <p:cNvSpPr>
            <a:spLocks noGrp="1" noChangeArrowheads="1"/>
          </p:cNvSpPr>
          <p:nvPr>
            <p:ph type="sldNum" sz="quarter" idx="3"/>
          </p:nvPr>
        </p:nvSpPr>
        <p:spPr bwMode="auto">
          <a:xfrm>
            <a:off x="4002088" y="9686925"/>
            <a:ext cx="3062287" cy="5095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smtClean="0">
                <a:effectLst/>
                <a:latin typeface="Times New Roman" pitchFamily="18" charset="0"/>
              </a:defRPr>
            </a:lvl1pPr>
          </a:lstStyle>
          <a:p>
            <a:pPr>
              <a:defRPr/>
            </a:pPr>
            <a:fld id="{3163CFF0-CD85-4E37-B6B4-2A303997C3B1}" type="slidenum">
              <a:rPr lang="en-US"/>
              <a:pPr>
                <a:defRPr/>
              </a:pPr>
              <a:t>‹Nº›</a:t>
            </a:fld>
            <a:endParaRPr lang="en-US" dirty="0"/>
          </a:p>
        </p:txBody>
      </p:sp>
    </p:spTree>
    <p:extLst>
      <p:ext uri="{BB962C8B-B14F-4D97-AF65-F5344CB8AC3E}">
        <p14:creationId xmlns:p14="http://schemas.microsoft.com/office/powerpoint/2010/main" val="40641657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62288" cy="509588"/>
          </a:xfrm>
          <a:prstGeom prst="rect">
            <a:avLst/>
          </a:prstGeom>
          <a:noFill/>
          <a:ln w="9525">
            <a:noFill/>
            <a:miter lim="800000"/>
            <a:headEnd/>
            <a:tailEnd/>
          </a:ln>
          <a:effectLst/>
        </p:spPr>
        <p:txBody>
          <a:bodyPr vert="horz" wrap="square" lIns="98645" tIns="49323" rIns="98645" bIns="49323" numCol="1" anchor="t" anchorCtr="0" compatLnSpc="1">
            <a:prstTxWarp prst="textNoShape">
              <a:avLst/>
            </a:prstTxWarp>
          </a:bodyPr>
          <a:lstStyle>
            <a:lvl1pPr defTabSz="985838">
              <a:defRPr sz="1300" smtClean="0">
                <a:effectLst>
                  <a:outerShdw blurRad="38100" dist="38100" dir="2700000" algn="tl">
                    <a:srgbClr val="C0C0C0"/>
                  </a:outerShdw>
                </a:effectLst>
              </a:defRPr>
            </a:lvl1pPr>
          </a:lstStyle>
          <a:p>
            <a:pPr>
              <a:defRPr/>
            </a:pPr>
            <a:endParaRPr lang="en-US" dirty="0"/>
          </a:p>
        </p:txBody>
      </p:sp>
      <p:sp>
        <p:nvSpPr>
          <p:cNvPr id="7171" name="Rectangle 3"/>
          <p:cNvSpPr>
            <a:spLocks noGrp="1" noChangeArrowheads="1"/>
          </p:cNvSpPr>
          <p:nvPr>
            <p:ph type="dt" idx="1"/>
          </p:nvPr>
        </p:nvSpPr>
        <p:spPr bwMode="auto">
          <a:xfrm>
            <a:off x="4003675" y="0"/>
            <a:ext cx="3062288" cy="509588"/>
          </a:xfrm>
          <a:prstGeom prst="rect">
            <a:avLst/>
          </a:prstGeom>
          <a:noFill/>
          <a:ln w="9525">
            <a:noFill/>
            <a:miter lim="800000"/>
            <a:headEnd/>
            <a:tailEnd/>
          </a:ln>
          <a:effectLst/>
        </p:spPr>
        <p:txBody>
          <a:bodyPr vert="horz" wrap="square" lIns="98645" tIns="49323" rIns="98645" bIns="49323" numCol="1" anchor="t" anchorCtr="0" compatLnSpc="1">
            <a:prstTxWarp prst="textNoShape">
              <a:avLst/>
            </a:prstTxWarp>
          </a:bodyPr>
          <a:lstStyle>
            <a:lvl1pPr algn="r" defTabSz="985838">
              <a:defRPr sz="1300" smtClean="0">
                <a:effectLst>
                  <a:outerShdw blurRad="38100" dist="38100" dir="2700000" algn="tl">
                    <a:srgbClr val="C0C0C0"/>
                  </a:outerShdw>
                </a:effectLst>
              </a:defRPr>
            </a:lvl1pPr>
          </a:lstStyle>
          <a:p>
            <a:pPr>
              <a:defRPr/>
            </a:pPr>
            <a:endParaRPr lang="en-US" dirty="0"/>
          </a:p>
        </p:txBody>
      </p:sp>
      <p:sp>
        <p:nvSpPr>
          <p:cNvPr id="30724" name="Rectangle 4"/>
          <p:cNvSpPr>
            <a:spLocks noGrp="1" noRot="1" noChangeAspect="1" noChangeArrowheads="1" noTextEdit="1"/>
          </p:cNvSpPr>
          <p:nvPr>
            <p:ph type="sldImg" idx="2"/>
          </p:nvPr>
        </p:nvSpPr>
        <p:spPr bwMode="auto">
          <a:xfrm>
            <a:off x="984250" y="765175"/>
            <a:ext cx="5099050" cy="3824288"/>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41388" y="4843463"/>
            <a:ext cx="5183187" cy="4589462"/>
          </a:xfrm>
          <a:prstGeom prst="rect">
            <a:avLst/>
          </a:prstGeom>
          <a:noFill/>
          <a:ln w="9525">
            <a:noFill/>
            <a:miter lim="800000"/>
            <a:headEnd/>
            <a:tailEnd/>
          </a:ln>
          <a:effectLst/>
        </p:spPr>
        <p:txBody>
          <a:bodyPr vert="horz" wrap="square" lIns="98645" tIns="49323" rIns="98645" bIns="4932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174" name="Rectangle 6"/>
          <p:cNvSpPr>
            <a:spLocks noGrp="1" noChangeArrowheads="1"/>
          </p:cNvSpPr>
          <p:nvPr>
            <p:ph type="ftr" sz="quarter" idx="4"/>
          </p:nvPr>
        </p:nvSpPr>
        <p:spPr bwMode="auto">
          <a:xfrm>
            <a:off x="0" y="9688513"/>
            <a:ext cx="3062288" cy="509587"/>
          </a:xfrm>
          <a:prstGeom prst="rect">
            <a:avLst/>
          </a:prstGeom>
          <a:noFill/>
          <a:ln w="9525">
            <a:noFill/>
            <a:miter lim="800000"/>
            <a:headEnd/>
            <a:tailEnd/>
          </a:ln>
          <a:effectLst/>
        </p:spPr>
        <p:txBody>
          <a:bodyPr vert="horz" wrap="square" lIns="98645" tIns="49323" rIns="98645" bIns="49323" numCol="1" anchor="b" anchorCtr="0" compatLnSpc="1">
            <a:prstTxWarp prst="textNoShape">
              <a:avLst/>
            </a:prstTxWarp>
          </a:bodyPr>
          <a:lstStyle>
            <a:lvl1pPr defTabSz="985838">
              <a:defRPr sz="1300" smtClean="0">
                <a:effectLst>
                  <a:outerShdw blurRad="38100" dist="38100" dir="2700000" algn="tl">
                    <a:srgbClr val="C0C0C0"/>
                  </a:outerShdw>
                </a:effectLst>
              </a:defRPr>
            </a:lvl1pPr>
          </a:lstStyle>
          <a:p>
            <a:pPr>
              <a:defRPr/>
            </a:pPr>
            <a:endParaRPr lang="en-US" dirty="0"/>
          </a:p>
        </p:txBody>
      </p:sp>
      <p:sp>
        <p:nvSpPr>
          <p:cNvPr id="7175" name="Rectangle 7"/>
          <p:cNvSpPr>
            <a:spLocks noGrp="1" noChangeArrowheads="1"/>
          </p:cNvSpPr>
          <p:nvPr>
            <p:ph type="sldNum" sz="quarter" idx="5"/>
          </p:nvPr>
        </p:nvSpPr>
        <p:spPr bwMode="auto">
          <a:xfrm>
            <a:off x="4003675" y="9688513"/>
            <a:ext cx="3062288" cy="509587"/>
          </a:xfrm>
          <a:prstGeom prst="rect">
            <a:avLst/>
          </a:prstGeom>
          <a:noFill/>
          <a:ln w="9525">
            <a:noFill/>
            <a:miter lim="800000"/>
            <a:headEnd/>
            <a:tailEnd/>
          </a:ln>
          <a:effectLst/>
        </p:spPr>
        <p:txBody>
          <a:bodyPr vert="horz" wrap="square" lIns="98645" tIns="49323" rIns="98645" bIns="49323" numCol="1" anchor="b" anchorCtr="0" compatLnSpc="1">
            <a:prstTxWarp prst="textNoShape">
              <a:avLst/>
            </a:prstTxWarp>
          </a:bodyPr>
          <a:lstStyle>
            <a:lvl1pPr algn="r" defTabSz="985838">
              <a:defRPr sz="1300" smtClean="0">
                <a:effectLst>
                  <a:outerShdw blurRad="38100" dist="38100" dir="2700000" algn="tl">
                    <a:srgbClr val="C0C0C0"/>
                  </a:outerShdw>
                </a:effectLst>
              </a:defRPr>
            </a:lvl1pPr>
          </a:lstStyle>
          <a:p>
            <a:pPr>
              <a:defRPr/>
            </a:pPr>
            <a:fld id="{3125DFFE-9BF5-4CF8-A752-9B6CA4487E3B}" type="slidenum">
              <a:rPr lang="en-US"/>
              <a:pPr>
                <a:defRPr/>
              </a:pPr>
              <a:t>‹Nº›</a:t>
            </a:fld>
            <a:endParaRPr lang="en-US" dirty="0"/>
          </a:p>
        </p:txBody>
      </p:sp>
    </p:spTree>
    <p:extLst>
      <p:ext uri="{BB962C8B-B14F-4D97-AF65-F5344CB8AC3E}">
        <p14:creationId xmlns:p14="http://schemas.microsoft.com/office/powerpoint/2010/main" val="14442658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2AA63F6-0471-400D-8980-55D6682D4932}"/>
              </a:ext>
            </a:extLst>
          </p:cNvPr>
          <p:cNvSpPr>
            <a:spLocks noGrp="1" noChangeArrowheads="1"/>
          </p:cNvSpPr>
          <p:nvPr>
            <p:ph type="sldNum" sz="quarter" idx="5"/>
          </p:nvPr>
        </p:nvSpPr>
        <p:spPr/>
        <p:txBody>
          <a:bodyPr/>
          <a:lstStyle>
            <a:lvl1pPr defTabSz="985838">
              <a:spcBef>
                <a:spcPct val="30000"/>
              </a:spcBef>
              <a:defRPr sz="1200">
                <a:solidFill>
                  <a:schemeClr val="tx1"/>
                </a:solidFill>
                <a:latin typeface="Times New Roman" panose="02020603050405020304" pitchFamily="18" charset="0"/>
              </a:defRPr>
            </a:lvl1pPr>
            <a:lvl2pPr marL="742950" indent="-285750" defTabSz="985838">
              <a:spcBef>
                <a:spcPct val="30000"/>
              </a:spcBef>
              <a:defRPr sz="1200">
                <a:solidFill>
                  <a:schemeClr val="tx1"/>
                </a:solidFill>
                <a:latin typeface="Times New Roman" panose="02020603050405020304" pitchFamily="18" charset="0"/>
              </a:defRPr>
            </a:lvl2pPr>
            <a:lvl3pPr marL="1143000" indent="-228600" defTabSz="985838">
              <a:spcBef>
                <a:spcPct val="30000"/>
              </a:spcBef>
              <a:defRPr sz="1200">
                <a:solidFill>
                  <a:schemeClr val="tx1"/>
                </a:solidFill>
                <a:latin typeface="Times New Roman" panose="02020603050405020304" pitchFamily="18" charset="0"/>
              </a:defRPr>
            </a:lvl3pPr>
            <a:lvl4pPr marL="1600200" indent="-228600" defTabSz="985838">
              <a:spcBef>
                <a:spcPct val="30000"/>
              </a:spcBef>
              <a:defRPr sz="1200">
                <a:solidFill>
                  <a:schemeClr val="tx1"/>
                </a:solidFill>
                <a:latin typeface="Times New Roman" panose="02020603050405020304" pitchFamily="18" charset="0"/>
              </a:defRPr>
            </a:lvl4pPr>
            <a:lvl5pPr marL="2057400" indent="-228600" defTabSz="985838">
              <a:spcBef>
                <a:spcPct val="30000"/>
              </a:spcBef>
              <a:defRPr sz="1200">
                <a:solidFill>
                  <a:schemeClr val="tx1"/>
                </a:solidFill>
                <a:latin typeface="Times New Roman" panose="02020603050405020304" pitchFamily="18" charset="0"/>
              </a:defRPr>
            </a:lvl5pPr>
            <a:lvl6pPr marL="2514600" indent="-228600" defTabSz="98583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8583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8583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8583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defRPr/>
            </a:pPr>
            <a:fld id="{8370FB2D-4C4D-4AD1-AAFB-F62682B3182D}" type="slidenum">
              <a:rPr lang="en-US" altLang="es-MX" sz="1300" smtClean="0">
                <a:latin typeface="Arial" panose="020B0604020202020204" pitchFamily="34" charset="0"/>
              </a:rPr>
              <a:pPr>
                <a:spcBef>
                  <a:spcPct val="0"/>
                </a:spcBef>
                <a:defRPr/>
              </a:pPr>
              <a:t>1</a:t>
            </a:fld>
            <a:endParaRPr lang="en-US" altLang="es-MX" sz="1300" dirty="0">
              <a:latin typeface="Arial" panose="020B0604020202020204" pitchFamily="34" charset="0"/>
            </a:endParaRPr>
          </a:p>
        </p:txBody>
      </p:sp>
      <p:sp>
        <p:nvSpPr>
          <p:cNvPr id="9219" name="Rectangle 2">
            <a:extLst>
              <a:ext uri="{FF2B5EF4-FFF2-40B4-BE49-F238E27FC236}">
                <a16:creationId xmlns:a16="http://schemas.microsoft.com/office/drawing/2014/main" id="{95FDA347-1091-47CA-B7EC-377455869F78}"/>
              </a:ext>
            </a:extLst>
          </p:cNvPr>
          <p:cNvSpPr>
            <a:spLocks noGrp="1" noRot="1" noChangeAspect="1" noChangeArrowheads="1" noTextEdit="1"/>
          </p:cNvSpPr>
          <p:nvPr>
            <p:ph type="sldImg"/>
          </p:nvPr>
        </p:nvSpPr>
        <p:spPr>
          <a:ln/>
        </p:spPr>
      </p:sp>
      <p:sp>
        <p:nvSpPr>
          <p:cNvPr id="9220" name="Rectangle 3">
            <a:extLst>
              <a:ext uri="{FF2B5EF4-FFF2-40B4-BE49-F238E27FC236}">
                <a16:creationId xmlns:a16="http://schemas.microsoft.com/office/drawing/2014/main" id="{DC5FCDDC-4C12-45D7-BC92-B32CB10E131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AR" altLang="es-MX" dirty="0"/>
          </a:p>
        </p:txBody>
      </p:sp>
    </p:spTree>
    <p:extLst>
      <p:ext uri="{BB962C8B-B14F-4D97-AF65-F5344CB8AC3E}">
        <p14:creationId xmlns:p14="http://schemas.microsoft.com/office/powerpoint/2010/main" val="19731407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10</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40373460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11</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32598637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12</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25646941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13</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33353248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14</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40965290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15</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38822574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16</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37819539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17</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28243557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18</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4571813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19</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11176215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2</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12058575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20</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9000874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21</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35518194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22</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37190592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23</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974945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24</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22397295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25</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6769024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26</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40246301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27</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37219740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28</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27241478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29</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30918717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3</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30</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33232665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F368042-59FB-4C3E-B1B8-51538AC881AE}" type="slidenum">
              <a:rPr lang="en-US"/>
              <a:pPr>
                <a:defRPr/>
              </a:pPr>
              <a:t>31</a:t>
            </a:fld>
            <a:endParaRPr lang="en-US" dirty="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s-A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4</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41081896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5</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17053492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2AA63F6-0471-400D-8980-55D6682D4932}"/>
              </a:ext>
            </a:extLst>
          </p:cNvPr>
          <p:cNvSpPr>
            <a:spLocks noGrp="1" noChangeArrowheads="1"/>
          </p:cNvSpPr>
          <p:nvPr>
            <p:ph type="sldNum" sz="quarter" idx="5"/>
          </p:nvPr>
        </p:nvSpPr>
        <p:spPr/>
        <p:txBody>
          <a:bodyPr/>
          <a:lstStyle>
            <a:lvl1pPr defTabSz="985838">
              <a:spcBef>
                <a:spcPct val="30000"/>
              </a:spcBef>
              <a:defRPr sz="1200">
                <a:solidFill>
                  <a:schemeClr val="tx1"/>
                </a:solidFill>
                <a:latin typeface="Times New Roman" panose="02020603050405020304" pitchFamily="18" charset="0"/>
              </a:defRPr>
            </a:lvl1pPr>
            <a:lvl2pPr marL="742950" indent="-285750" defTabSz="985838">
              <a:spcBef>
                <a:spcPct val="30000"/>
              </a:spcBef>
              <a:defRPr sz="1200">
                <a:solidFill>
                  <a:schemeClr val="tx1"/>
                </a:solidFill>
                <a:latin typeface="Times New Roman" panose="02020603050405020304" pitchFamily="18" charset="0"/>
              </a:defRPr>
            </a:lvl2pPr>
            <a:lvl3pPr marL="1143000" indent="-228600" defTabSz="985838">
              <a:spcBef>
                <a:spcPct val="30000"/>
              </a:spcBef>
              <a:defRPr sz="1200">
                <a:solidFill>
                  <a:schemeClr val="tx1"/>
                </a:solidFill>
                <a:latin typeface="Times New Roman" panose="02020603050405020304" pitchFamily="18" charset="0"/>
              </a:defRPr>
            </a:lvl3pPr>
            <a:lvl4pPr marL="1600200" indent="-228600" defTabSz="985838">
              <a:spcBef>
                <a:spcPct val="30000"/>
              </a:spcBef>
              <a:defRPr sz="1200">
                <a:solidFill>
                  <a:schemeClr val="tx1"/>
                </a:solidFill>
                <a:latin typeface="Times New Roman" panose="02020603050405020304" pitchFamily="18" charset="0"/>
              </a:defRPr>
            </a:lvl4pPr>
            <a:lvl5pPr marL="2057400" indent="-228600" defTabSz="985838">
              <a:spcBef>
                <a:spcPct val="30000"/>
              </a:spcBef>
              <a:defRPr sz="1200">
                <a:solidFill>
                  <a:schemeClr val="tx1"/>
                </a:solidFill>
                <a:latin typeface="Times New Roman" panose="02020603050405020304" pitchFamily="18" charset="0"/>
              </a:defRPr>
            </a:lvl5pPr>
            <a:lvl6pPr marL="2514600" indent="-228600" defTabSz="98583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8583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8583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8583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defRPr/>
            </a:pPr>
            <a:fld id="{8370FB2D-4C4D-4AD1-AAFB-F62682B3182D}" type="slidenum">
              <a:rPr lang="en-US" altLang="es-MX" sz="1300" smtClean="0">
                <a:latin typeface="Arial" panose="020B0604020202020204" pitchFamily="34" charset="0"/>
              </a:rPr>
              <a:pPr>
                <a:spcBef>
                  <a:spcPct val="0"/>
                </a:spcBef>
                <a:defRPr/>
              </a:pPr>
              <a:t>6</a:t>
            </a:fld>
            <a:endParaRPr lang="en-US" altLang="es-MX" sz="1300" dirty="0">
              <a:latin typeface="Arial" panose="020B0604020202020204" pitchFamily="34" charset="0"/>
            </a:endParaRPr>
          </a:p>
        </p:txBody>
      </p:sp>
      <p:sp>
        <p:nvSpPr>
          <p:cNvPr id="9219" name="Rectangle 2">
            <a:extLst>
              <a:ext uri="{FF2B5EF4-FFF2-40B4-BE49-F238E27FC236}">
                <a16:creationId xmlns:a16="http://schemas.microsoft.com/office/drawing/2014/main" id="{95FDA347-1091-47CA-B7EC-377455869F78}"/>
              </a:ext>
            </a:extLst>
          </p:cNvPr>
          <p:cNvSpPr>
            <a:spLocks noGrp="1" noRot="1" noChangeAspect="1" noChangeArrowheads="1" noTextEdit="1"/>
          </p:cNvSpPr>
          <p:nvPr>
            <p:ph type="sldImg"/>
          </p:nvPr>
        </p:nvSpPr>
        <p:spPr>
          <a:ln/>
        </p:spPr>
      </p:sp>
      <p:sp>
        <p:nvSpPr>
          <p:cNvPr id="9220" name="Rectangle 3">
            <a:extLst>
              <a:ext uri="{FF2B5EF4-FFF2-40B4-BE49-F238E27FC236}">
                <a16:creationId xmlns:a16="http://schemas.microsoft.com/office/drawing/2014/main" id="{DC5FCDDC-4C12-45D7-BC92-B32CB10E131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AR" altLang="es-MX" dirty="0"/>
          </a:p>
        </p:txBody>
      </p:sp>
    </p:spTree>
    <p:extLst>
      <p:ext uri="{BB962C8B-B14F-4D97-AF65-F5344CB8AC3E}">
        <p14:creationId xmlns:p14="http://schemas.microsoft.com/office/powerpoint/2010/main" val="1566396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7</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38306762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8</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766239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9</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3920719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84322" name="Rectangle 2"/>
          <p:cNvSpPr>
            <a:spLocks noGrp="1" noChangeArrowheads="1"/>
          </p:cNvSpPr>
          <p:nvPr>
            <p:ph type="ctrTitle"/>
          </p:nvPr>
        </p:nvSpPr>
        <p:spPr>
          <a:xfrm>
            <a:off x="647700" y="2233613"/>
            <a:ext cx="7772400" cy="750887"/>
          </a:xfrm>
        </p:spPr>
        <p:txBody>
          <a:bodyPr anchor="ctr"/>
          <a:lstStyle>
            <a:lvl1pPr>
              <a:defRPr/>
            </a:lvl1pPr>
          </a:lstStyle>
          <a:p>
            <a:r>
              <a:rPr lang="en-US"/>
              <a:t>Click to edit Master title style</a:t>
            </a:r>
          </a:p>
        </p:txBody>
      </p:sp>
      <p:sp>
        <p:nvSpPr>
          <p:cNvPr id="184323" name="Rectangle 3"/>
          <p:cNvSpPr>
            <a:spLocks noGrp="1" noChangeArrowheads="1"/>
          </p:cNvSpPr>
          <p:nvPr>
            <p:ph type="subTitle" idx="1"/>
          </p:nvPr>
        </p:nvSpPr>
        <p:spPr>
          <a:xfrm>
            <a:off x="647700" y="4927600"/>
            <a:ext cx="7861300" cy="585788"/>
          </a:xfrm>
        </p:spPr>
        <p:txBody>
          <a:bodyPr anchor="ctr"/>
          <a:lstStyle>
            <a:lvl1pPr marL="0" indent="0">
              <a:spcBef>
                <a:spcPct val="0"/>
              </a:spcBef>
              <a:buFont typeface="Wingdings" pitchFamily="2" charset="2"/>
              <a:buNone/>
              <a:defRPr sz="3600">
                <a:solidFill>
                  <a:schemeClr val="accent1"/>
                </a:solidFill>
              </a:defRPr>
            </a:lvl1pPr>
          </a:lstStyle>
          <a:p>
            <a:r>
              <a:rPr lang="en-US"/>
              <a:t>Click to edit Master subtitle style</a:t>
            </a:r>
          </a:p>
        </p:txBody>
      </p:sp>
      <p:sp>
        <p:nvSpPr>
          <p:cNvPr id="2" name="CuadroTexto 1">
            <a:extLst>
              <a:ext uri="{FF2B5EF4-FFF2-40B4-BE49-F238E27FC236}">
                <a16:creationId xmlns:a16="http://schemas.microsoft.com/office/drawing/2014/main" id="{C2E37D54-105E-6549-A7B1-1D241C8B8424}"/>
              </a:ext>
            </a:extLst>
          </p:cNvPr>
          <p:cNvSpPr txBox="1"/>
          <p:nvPr userDrawn="1"/>
        </p:nvSpPr>
        <p:spPr>
          <a:xfrm>
            <a:off x="1651819" y="6685935"/>
            <a:ext cx="335348" cy="584775"/>
          </a:xfrm>
          <a:prstGeom prst="rect">
            <a:avLst/>
          </a:prstGeom>
          <a:noFill/>
        </p:spPr>
        <p:txBody>
          <a:bodyPr wrap="none" rtlCol="0">
            <a:spAutoFit/>
          </a:bodyPr>
          <a:lstStyle/>
          <a:p>
            <a:r>
              <a:rPr lang="es-MX" dirty="0"/>
              <a:t>º</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77025" y="228600"/>
            <a:ext cx="2097088" cy="2698750"/>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381000" y="228600"/>
            <a:ext cx="6143625" cy="269875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381000" y="228600"/>
            <a:ext cx="8393113" cy="750888"/>
          </a:xfrm>
        </p:spPr>
        <p:txBody>
          <a:bodyPr/>
          <a:lstStyle/>
          <a:p>
            <a:r>
              <a:rPr lang="es-ES"/>
              <a:t>Haga clic para modificar el estilo de título del patrón</a:t>
            </a:r>
            <a:endParaRPr lang="es-MX"/>
          </a:p>
        </p:txBody>
      </p:sp>
      <p:sp>
        <p:nvSpPr>
          <p:cNvPr id="3" name="2 Marcador de tabla"/>
          <p:cNvSpPr>
            <a:spLocks noGrp="1"/>
          </p:cNvSpPr>
          <p:nvPr>
            <p:ph type="tbl" idx="1"/>
          </p:nvPr>
        </p:nvSpPr>
        <p:spPr>
          <a:xfrm>
            <a:off x="381000" y="1416050"/>
            <a:ext cx="8388350" cy="1511300"/>
          </a:xfrm>
        </p:spPr>
        <p:txBody>
          <a:bodyPr/>
          <a:lstStyle/>
          <a:p>
            <a:pPr lvl="0"/>
            <a:endParaRPr lang="es-MX" noProof="0"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381000" y="228600"/>
            <a:ext cx="8393113" cy="269875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4" name="Picture 5" descr="MVP2004"/>
          <p:cNvPicPr>
            <a:picLocks noChangeAspect="1" noChangeArrowheads="1"/>
          </p:cNvPicPr>
          <p:nvPr/>
        </p:nvPicPr>
        <p:blipFill>
          <a:blip r:embed="rId2" cstate="print"/>
          <a:srcRect/>
          <a:stretch>
            <a:fillRect/>
          </a:stretch>
        </p:blipFill>
        <p:spPr bwMode="auto">
          <a:xfrm>
            <a:off x="6408738" y="6462713"/>
            <a:ext cx="2551112" cy="263525"/>
          </a:xfrm>
          <a:prstGeom prst="rect">
            <a:avLst/>
          </a:prstGeom>
          <a:noFill/>
          <a:ln w="9525">
            <a:noFill/>
            <a:miter lim="800000"/>
            <a:headEnd/>
            <a:tailEnd/>
          </a:ln>
        </p:spPr>
      </p:pic>
      <p:sp>
        <p:nvSpPr>
          <p:cNvPr id="433154" name="Rectangle 2"/>
          <p:cNvSpPr>
            <a:spLocks noGrp="1" noChangeArrowheads="1"/>
          </p:cNvSpPr>
          <p:nvPr>
            <p:ph type="ctrTitle"/>
          </p:nvPr>
        </p:nvSpPr>
        <p:spPr>
          <a:xfrm>
            <a:off x="685800" y="892175"/>
            <a:ext cx="8077200" cy="1409700"/>
          </a:xfrm>
          <a:ln algn="ctr"/>
          <a:effectLst>
            <a:outerShdw dist="17961" dir="2700000" algn="ctr" rotWithShape="0">
              <a:schemeClr val="bg2">
                <a:alpha val="74001"/>
              </a:schemeClr>
            </a:outerShdw>
          </a:effectLst>
        </p:spPr>
        <p:txBody>
          <a:bodyPr anchor="ctr"/>
          <a:lstStyle>
            <a:lvl1pPr>
              <a:defRPr/>
            </a:lvl1pPr>
          </a:lstStyle>
          <a:p>
            <a:r>
              <a:rPr lang="en-US"/>
              <a:t>Click to edit Master title style</a:t>
            </a:r>
          </a:p>
        </p:txBody>
      </p:sp>
      <p:sp>
        <p:nvSpPr>
          <p:cNvPr id="433155" name="Rectangle 3"/>
          <p:cNvSpPr>
            <a:spLocks noGrp="1" noChangeArrowheads="1"/>
          </p:cNvSpPr>
          <p:nvPr>
            <p:ph type="subTitle" idx="1"/>
          </p:nvPr>
        </p:nvSpPr>
        <p:spPr>
          <a:xfrm>
            <a:off x="685800" y="3429000"/>
            <a:ext cx="8077200" cy="530225"/>
          </a:xfrm>
        </p:spPr>
        <p:txBody>
          <a:bodyPr/>
          <a:lstStyle>
            <a:lvl1pPr marL="0" indent="0">
              <a:spcBef>
                <a:spcPct val="0"/>
              </a:spcBef>
              <a:buFont typeface="Wingdings 2" pitchFamily="18" charset="2"/>
              <a:buNone/>
              <a:defRPr>
                <a:latin typeface="Segoe" charset="0"/>
              </a:defRPr>
            </a:lvl1pPr>
          </a:lstStyle>
          <a:p>
            <a:r>
              <a:rPr lang="en-US"/>
              <a:t>Click to edit Master subtitle style</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352425" y="1597025"/>
            <a:ext cx="4129088" cy="221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33913" y="1597025"/>
            <a:ext cx="4129087" cy="221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lvl1pPr>
              <a:defRPr/>
            </a:lvl1pPr>
          </a:lstStyle>
          <a:p>
            <a:r>
              <a:rPr lang="es-ES" dirty="0"/>
              <a:t>Prueba</a:t>
            </a:r>
            <a:endParaRPr lang="es-MX" dirty="0"/>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59563" y="228600"/>
            <a:ext cx="2103437" cy="3582988"/>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349250" y="228600"/>
            <a:ext cx="6157913" cy="358298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4" name="Picture 4" descr="MVP2004"/>
          <p:cNvPicPr>
            <a:picLocks noChangeAspect="1" noChangeArrowheads="1"/>
          </p:cNvPicPr>
          <p:nvPr/>
        </p:nvPicPr>
        <p:blipFill>
          <a:blip r:embed="rId2" cstate="print"/>
          <a:srcRect/>
          <a:stretch>
            <a:fillRect/>
          </a:stretch>
        </p:blipFill>
        <p:spPr bwMode="auto">
          <a:xfrm>
            <a:off x="6408738" y="6462713"/>
            <a:ext cx="2551112" cy="263525"/>
          </a:xfrm>
          <a:prstGeom prst="rect">
            <a:avLst/>
          </a:prstGeom>
          <a:noFill/>
          <a:ln w="9525">
            <a:noFill/>
            <a:miter lim="800000"/>
            <a:headEnd/>
            <a:tailEnd/>
          </a:ln>
        </p:spPr>
      </p:pic>
      <p:sp>
        <p:nvSpPr>
          <p:cNvPr id="576514" name="Rectangle 2"/>
          <p:cNvSpPr>
            <a:spLocks noGrp="1" noChangeArrowheads="1"/>
          </p:cNvSpPr>
          <p:nvPr>
            <p:ph type="ctrTitle"/>
          </p:nvPr>
        </p:nvSpPr>
        <p:spPr>
          <a:xfrm>
            <a:off x="685800" y="892175"/>
            <a:ext cx="8077200" cy="1409700"/>
          </a:xfrm>
          <a:ln algn="ctr"/>
          <a:effectLst>
            <a:outerShdw dist="17961" dir="2700000" algn="ctr" rotWithShape="0">
              <a:schemeClr val="bg2">
                <a:alpha val="74001"/>
              </a:schemeClr>
            </a:outerShdw>
          </a:effectLst>
        </p:spPr>
        <p:txBody>
          <a:bodyPr anchor="ctr"/>
          <a:lstStyle>
            <a:lvl1pPr>
              <a:defRPr/>
            </a:lvl1pPr>
          </a:lstStyle>
          <a:p>
            <a:r>
              <a:rPr lang="en-US"/>
              <a:t>Click to edit Master title style</a:t>
            </a:r>
          </a:p>
        </p:txBody>
      </p:sp>
      <p:sp>
        <p:nvSpPr>
          <p:cNvPr id="576515" name="Rectangle 3"/>
          <p:cNvSpPr>
            <a:spLocks noGrp="1" noChangeArrowheads="1"/>
          </p:cNvSpPr>
          <p:nvPr>
            <p:ph type="subTitle" idx="1"/>
          </p:nvPr>
        </p:nvSpPr>
        <p:spPr>
          <a:xfrm>
            <a:off x="685800" y="3429000"/>
            <a:ext cx="8077200" cy="530225"/>
          </a:xfrm>
        </p:spPr>
        <p:txBody>
          <a:bodyPr/>
          <a:lstStyle>
            <a:lvl1pPr marL="0" indent="0">
              <a:spcBef>
                <a:spcPct val="0"/>
              </a:spcBef>
              <a:buFont typeface="Wingdings 2" pitchFamily="18" charset="2"/>
              <a:buNone/>
              <a:defRPr>
                <a:latin typeface="Segoe" charset="0"/>
              </a:defRPr>
            </a:lvl1pPr>
          </a:lstStyle>
          <a:p>
            <a:r>
              <a:rPr lang="en-US"/>
              <a:t>Click to edit Master subtitle style</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352425" y="1597025"/>
            <a:ext cx="4129088" cy="221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33913" y="1597025"/>
            <a:ext cx="4129087" cy="221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59563" y="228600"/>
            <a:ext cx="2103437" cy="3582988"/>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349250" y="228600"/>
            <a:ext cx="6157913" cy="358298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381000" y="1416050"/>
            <a:ext cx="4117975" cy="1511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51375" y="1416050"/>
            <a:ext cx="4117975" cy="1511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4.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1.jpe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4.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bwMode="auto">
          <a:xfrm>
            <a:off x="381000" y="228600"/>
            <a:ext cx="8393113" cy="750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a:t>Click to edit Title Slide</a:t>
            </a:r>
          </a:p>
        </p:txBody>
      </p:sp>
      <p:sp>
        <p:nvSpPr>
          <p:cNvPr id="183299" name="Rectangle 3"/>
          <p:cNvSpPr>
            <a:spLocks noGrp="1" noChangeArrowheads="1"/>
          </p:cNvSpPr>
          <p:nvPr>
            <p:ph type="body" idx="1"/>
          </p:nvPr>
        </p:nvSpPr>
        <p:spPr bwMode="auto">
          <a:xfrm>
            <a:off x="381000" y="1416050"/>
            <a:ext cx="8388350" cy="1511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a:t>Click to edit Master text styles</a:t>
            </a:r>
          </a:p>
          <a:p>
            <a:pPr lvl="1"/>
            <a:r>
              <a:rPr lang="en-US"/>
              <a:t>Second level</a:t>
            </a:r>
          </a:p>
          <a:p>
            <a:pPr lvl="2"/>
            <a:r>
              <a:rPr lang="en-US"/>
              <a:t>Third level</a:t>
            </a:r>
          </a:p>
        </p:txBody>
      </p:sp>
      <p:sp>
        <p:nvSpPr>
          <p:cNvPr id="4" name="5 CuadroTexto">
            <a:extLst>
              <a:ext uri="{FF2B5EF4-FFF2-40B4-BE49-F238E27FC236}">
                <a16:creationId xmlns:a16="http://schemas.microsoft.com/office/drawing/2014/main" id="{50C3695E-2D36-4135-9AC9-D69A10ED7FAD}"/>
              </a:ext>
            </a:extLst>
          </p:cNvPr>
          <p:cNvSpPr txBox="1">
            <a:spLocks noChangeArrowheads="1"/>
          </p:cNvSpPr>
          <p:nvPr userDrawn="1"/>
        </p:nvSpPr>
        <p:spPr bwMode="auto">
          <a:xfrm flipH="1">
            <a:off x="5494338" y="6470650"/>
            <a:ext cx="34766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ct val="25000"/>
              </a:spcBef>
              <a:buClr>
                <a:schemeClr val="tx2"/>
              </a:buClr>
              <a:buSzPct val="75000"/>
              <a:buFont typeface="Wingdings" panose="05000000000000000000" pitchFamily="2" charset="2"/>
              <a:buBlip>
                <a:blip r:embed="rId16"/>
              </a:buBlip>
              <a:defRPr sz="3200">
                <a:solidFill>
                  <a:schemeClr val="tx1"/>
                </a:solidFill>
                <a:latin typeface="Franklin Gothic Medium" panose="020B0603020102020204" pitchFamily="34" charset="0"/>
              </a:defRPr>
            </a:lvl1pPr>
            <a:lvl2pPr marL="742950" indent="-285750">
              <a:lnSpc>
                <a:spcPct val="90000"/>
              </a:lnSpc>
              <a:spcBef>
                <a:spcPct val="25000"/>
              </a:spcBef>
              <a:buClr>
                <a:schemeClr val="tx2"/>
              </a:buClr>
              <a:buSzPct val="60000"/>
              <a:buFont typeface="Wingdings" panose="05000000000000000000" pitchFamily="2" charset="2"/>
              <a:buChar char="l"/>
              <a:defRPr sz="2800">
                <a:solidFill>
                  <a:schemeClr val="tx1"/>
                </a:solidFill>
                <a:latin typeface="Franklin Gothic Medium" panose="020B0603020102020204" pitchFamily="34" charset="0"/>
              </a:defRPr>
            </a:lvl2pPr>
            <a:lvl3pPr marL="1143000" indent="-228600">
              <a:lnSpc>
                <a:spcPct val="90000"/>
              </a:lnSpc>
              <a:spcBef>
                <a:spcPct val="25000"/>
              </a:spcBef>
              <a:buClr>
                <a:schemeClr val="tx2"/>
              </a:buClr>
              <a:buSzPct val="65000"/>
              <a:buFont typeface="Wingdings" panose="05000000000000000000" pitchFamily="2" charset="2"/>
              <a:buChar char="l"/>
              <a:defRPr sz="2800">
                <a:solidFill>
                  <a:schemeClr val="tx1"/>
                </a:solidFill>
                <a:latin typeface="Franklin Gothic Medium" panose="020B0603020102020204" pitchFamily="34" charset="0"/>
              </a:defRPr>
            </a:lvl3pPr>
            <a:lvl4pPr marL="1600200" indent="-228600">
              <a:lnSpc>
                <a:spcPct val="90000"/>
              </a:lnSpc>
              <a:spcBef>
                <a:spcPct val="25000"/>
              </a:spcBef>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4pPr>
            <a:lvl5pPr marL="2057400" indent="-228600">
              <a:lnSpc>
                <a:spcPct val="90000"/>
              </a:lnSpc>
              <a:spcBef>
                <a:spcPct val="25000"/>
              </a:spcBef>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5pPr>
            <a:lvl6pPr marL="25146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6pPr>
            <a:lvl7pPr marL="29718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7pPr>
            <a:lvl8pPr marL="34290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8pPr>
            <a:lvl9pPr marL="38862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9pPr>
          </a:lstStyle>
          <a:p>
            <a:pPr eaLnBrk="1" hangingPunct="1">
              <a:lnSpc>
                <a:spcPct val="100000"/>
              </a:lnSpc>
              <a:spcBef>
                <a:spcPct val="0"/>
              </a:spcBef>
              <a:buClrTx/>
              <a:buSzTx/>
              <a:buFontTx/>
              <a:buNone/>
              <a:defRPr/>
            </a:pPr>
            <a:r>
              <a:rPr lang="es-MX" altLang="es-MX" sz="1400" dirty="0">
                <a:solidFill>
                  <a:srgbClr val="FFFF00"/>
                </a:solidFill>
                <a:latin typeface="Arial" panose="020B0604020202020204" pitchFamily="34" charset="0"/>
              </a:rPr>
              <a:t>Elaboró: Jorge Ignacio Pérez Morales</a:t>
            </a:r>
            <a:endParaRPr lang="es-MX" altLang="es-MX" sz="1000" dirty="0">
              <a:solidFill>
                <a:srgbClr val="FFFF00"/>
              </a:solidFill>
              <a:latin typeface="Arial" panose="020B0604020202020204" pitchFamily="34" charset="0"/>
            </a:endParaRPr>
          </a:p>
        </p:txBody>
      </p:sp>
      <p:sp>
        <p:nvSpPr>
          <p:cNvPr id="5" name="6 CuadroTexto">
            <a:extLst>
              <a:ext uri="{FF2B5EF4-FFF2-40B4-BE49-F238E27FC236}">
                <a16:creationId xmlns:a16="http://schemas.microsoft.com/office/drawing/2014/main" id="{7E604417-4C5A-4BA4-A7AC-8CAC21FAE987}"/>
              </a:ext>
            </a:extLst>
          </p:cNvPr>
          <p:cNvSpPr txBox="1">
            <a:spLocks noChangeArrowheads="1"/>
          </p:cNvSpPr>
          <p:nvPr userDrawn="1"/>
        </p:nvSpPr>
        <p:spPr bwMode="auto">
          <a:xfrm flipH="1">
            <a:off x="57150" y="6508750"/>
            <a:ext cx="34766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ct val="25000"/>
              </a:spcBef>
              <a:buClr>
                <a:schemeClr val="tx2"/>
              </a:buClr>
              <a:buSzPct val="75000"/>
              <a:buFont typeface="Wingdings" panose="05000000000000000000" pitchFamily="2" charset="2"/>
              <a:buBlip>
                <a:blip r:embed="rId16"/>
              </a:buBlip>
              <a:defRPr sz="3200">
                <a:solidFill>
                  <a:schemeClr val="tx1"/>
                </a:solidFill>
                <a:latin typeface="Franklin Gothic Medium" panose="020B0603020102020204" pitchFamily="34" charset="0"/>
              </a:defRPr>
            </a:lvl1pPr>
            <a:lvl2pPr marL="742950" indent="-285750">
              <a:lnSpc>
                <a:spcPct val="90000"/>
              </a:lnSpc>
              <a:spcBef>
                <a:spcPct val="25000"/>
              </a:spcBef>
              <a:buClr>
                <a:schemeClr val="tx2"/>
              </a:buClr>
              <a:buSzPct val="60000"/>
              <a:buFont typeface="Wingdings" panose="05000000000000000000" pitchFamily="2" charset="2"/>
              <a:buChar char="l"/>
              <a:defRPr sz="2800">
                <a:solidFill>
                  <a:schemeClr val="tx1"/>
                </a:solidFill>
                <a:latin typeface="Franklin Gothic Medium" panose="020B0603020102020204" pitchFamily="34" charset="0"/>
              </a:defRPr>
            </a:lvl2pPr>
            <a:lvl3pPr marL="1143000" indent="-228600">
              <a:lnSpc>
                <a:spcPct val="90000"/>
              </a:lnSpc>
              <a:spcBef>
                <a:spcPct val="25000"/>
              </a:spcBef>
              <a:buClr>
                <a:schemeClr val="tx2"/>
              </a:buClr>
              <a:buSzPct val="65000"/>
              <a:buFont typeface="Wingdings" panose="05000000000000000000" pitchFamily="2" charset="2"/>
              <a:buChar char="l"/>
              <a:defRPr sz="2800">
                <a:solidFill>
                  <a:schemeClr val="tx1"/>
                </a:solidFill>
                <a:latin typeface="Franklin Gothic Medium" panose="020B0603020102020204" pitchFamily="34" charset="0"/>
              </a:defRPr>
            </a:lvl3pPr>
            <a:lvl4pPr marL="1600200" indent="-228600">
              <a:lnSpc>
                <a:spcPct val="90000"/>
              </a:lnSpc>
              <a:spcBef>
                <a:spcPct val="25000"/>
              </a:spcBef>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4pPr>
            <a:lvl5pPr marL="2057400" indent="-228600">
              <a:lnSpc>
                <a:spcPct val="90000"/>
              </a:lnSpc>
              <a:spcBef>
                <a:spcPct val="25000"/>
              </a:spcBef>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5pPr>
            <a:lvl6pPr marL="25146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6pPr>
            <a:lvl7pPr marL="29718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7pPr>
            <a:lvl8pPr marL="34290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8pPr>
            <a:lvl9pPr marL="38862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9pPr>
          </a:lstStyle>
          <a:p>
            <a:pPr eaLnBrk="1" hangingPunct="1">
              <a:lnSpc>
                <a:spcPct val="100000"/>
              </a:lnSpc>
              <a:spcBef>
                <a:spcPct val="0"/>
              </a:spcBef>
              <a:buClrTx/>
              <a:buSzTx/>
              <a:buFontTx/>
              <a:buNone/>
              <a:defRPr/>
            </a:pPr>
            <a:r>
              <a:rPr lang="es-MX" altLang="es-MX" sz="1400" dirty="0">
                <a:solidFill>
                  <a:srgbClr val="FFFF00"/>
                </a:solidFill>
                <a:latin typeface="Arial" panose="020B0604020202020204" pitchFamily="34" charset="0"/>
              </a:rPr>
              <a:t>Estructura de datos</a:t>
            </a:r>
            <a:endParaRPr lang="es-MX" altLang="es-MX" sz="1000" dirty="0">
              <a:solidFill>
                <a:srgbClr val="FFFF00"/>
              </a:solidFill>
              <a:latin typeface="Arial" panose="020B0604020202020204" pitchFamily="34" charset="0"/>
            </a:endParaRPr>
          </a:p>
        </p:txBody>
      </p:sp>
    </p:spTree>
  </p:cSld>
  <p:clrMap bg1="dk2" tx1="lt1" bg2="dk1" tx2="lt2" accent1="accent1" accent2="accent2" accent3="accent3" accent4="accent4" accent5="accent5" accent6="accent6" hlink="hlink" folHlink="folHlink"/>
  <p:sldLayoutIdLst>
    <p:sldLayoutId id="2147483735"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Lst>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xStyles>
    <p:title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p:titleStyle>
    <p:bodyStyle>
      <a:lvl1pPr marL="558800" indent="-558800" algn="l" rtl="0" eaLnBrk="0" fontAlgn="base" hangingPunct="0">
        <a:lnSpc>
          <a:spcPct val="90000"/>
        </a:lnSpc>
        <a:spcBef>
          <a:spcPct val="25000"/>
        </a:spcBef>
        <a:spcAft>
          <a:spcPct val="0"/>
        </a:spcAft>
        <a:buClr>
          <a:schemeClr val="tx2"/>
        </a:buClr>
        <a:buSzPct val="75000"/>
        <a:buFont typeface="Wingdings" pitchFamily="2" charset="2"/>
        <a:buBlip>
          <a:blip r:embed="rId16"/>
        </a:buBlip>
        <a:defRPr sz="3200">
          <a:solidFill>
            <a:schemeClr val="tx1"/>
          </a:solidFill>
          <a:effectLst>
            <a:outerShdw blurRad="38100" dist="38100" dir="2700000" algn="tl">
              <a:srgbClr val="000000"/>
            </a:outerShdw>
          </a:effectLst>
          <a:latin typeface="+mn-lt"/>
          <a:ea typeface="+mn-ea"/>
          <a:cs typeface="+mn-cs"/>
        </a:defRPr>
      </a:lvl1pPr>
      <a:lvl2pPr marL="977900" indent="-417513" algn="l" rtl="0" eaLnBrk="0" fontAlgn="base" hangingPunct="0">
        <a:lnSpc>
          <a:spcPct val="90000"/>
        </a:lnSpc>
        <a:spcBef>
          <a:spcPct val="25000"/>
        </a:spcBef>
        <a:spcAft>
          <a:spcPct val="0"/>
        </a:spcAft>
        <a:buClr>
          <a:schemeClr val="tx2"/>
        </a:buClr>
        <a:buSzPct val="60000"/>
        <a:buFont typeface="Wingdings" pitchFamily="2" charset="2"/>
        <a:buChar char="l"/>
        <a:defRPr sz="2800">
          <a:solidFill>
            <a:schemeClr val="tx1"/>
          </a:solidFill>
          <a:effectLst>
            <a:outerShdw blurRad="38100" dist="38100" dir="2700000" algn="tl">
              <a:srgbClr val="000000"/>
            </a:outerShdw>
          </a:effectLst>
          <a:latin typeface="+mn-lt"/>
        </a:defRPr>
      </a:lvl2pPr>
      <a:lvl3pPr marL="1333500" indent="-354013" algn="l" rtl="0" eaLnBrk="0" fontAlgn="base" hangingPunct="0">
        <a:lnSpc>
          <a:spcPct val="90000"/>
        </a:lnSpc>
        <a:spcBef>
          <a:spcPct val="25000"/>
        </a:spcBef>
        <a:spcAft>
          <a:spcPct val="0"/>
        </a:spcAft>
        <a:buClr>
          <a:schemeClr val="tx2"/>
        </a:buClr>
        <a:buSzPct val="65000"/>
        <a:buFont typeface="Wingdings" pitchFamily="2" charset="2"/>
        <a:buChar char="l"/>
        <a:defRPr sz="2800">
          <a:solidFill>
            <a:schemeClr val="tx1"/>
          </a:solidFill>
          <a:effectLst>
            <a:outerShdw blurRad="38100" dist="38100" dir="2700000" algn="tl">
              <a:srgbClr val="000000"/>
            </a:outerShdw>
          </a:effectLst>
          <a:latin typeface="+mn-lt"/>
        </a:defRPr>
      </a:lvl3pPr>
      <a:lvl4pPr marL="1665288" indent="-330200" algn="l" rtl="0" eaLnBrk="0" fontAlgn="base" hangingPunct="0">
        <a:lnSpc>
          <a:spcPct val="90000"/>
        </a:lnSpc>
        <a:spcBef>
          <a:spcPct val="25000"/>
        </a:spcBef>
        <a:spcAft>
          <a:spcPct val="0"/>
        </a:spcAft>
        <a:buClr>
          <a:schemeClr val="tx2"/>
        </a:buClr>
        <a:buSzPct val="65000"/>
        <a:buFont typeface="Wingdings" pitchFamily="2" charset="2"/>
        <a:buChar char="l"/>
        <a:defRPr sz="2800" b="1">
          <a:solidFill>
            <a:schemeClr val="tx1"/>
          </a:solidFill>
          <a:effectLst>
            <a:outerShdw blurRad="38100" dist="38100" dir="2700000" algn="tl">
              <a:srgbClr val="000000"/>
            </a:outerShdw>
          </a:effectLst>
          <a:latin typeface="Franklin Gothic Book" pitchFamily="34" charset="0"/>
        </a:defRPr>
      </a:lvl4pPr>
      <a:lvl5pPr marL="1981200" indent="-314325" algn="l" rtl="0" eaLnBrk="0" fontAlgn="base" hangingPunct="0">
        <a:lnSpc>
          <a:spcPct val="90000"/>
        </a:lnSpc>
        <a:spcBef>
          <a:spcPct val="25000"/>
        </a:spcBef>
        <a:spcAft>
          <a:spcPct val="0"/>
        </a:spcAft>
        <a:buClr>
          <a:schemeClr val="tx2"/>
        </a:buClr>
        <a:buSzPct val="65000"/>
        <a:buFont typeface="Wingdings" pitchFamily="2" charset="2"/>
        <a:buChar char="l"/>
        <a:defRPr sz="2800" b="1">
          <a:solidFill>
            <a:schemeClr val="tx1"/>
          </a:solidFill>
          <a:effectLst>
            <a:outerShdw blurRad="38100" dist="38100" dir="2700000" algn="tl">
              <a:srgbClr val="000000"/>
            </a:outerShdw>
          </a:effectLst>
          <a:latin typeface="Franklin Gothic Book" pitchFamily="34" charset="0"/>
        </a:defRPr>
      </a:lvl5pPr>
      <a:lvl6pPr marL="2438400" indent="-314325" algn="l" rtl="0" fontAlgn="base">
        <a:lnSpc>
          <a:spcPct val="90000"/>
        </a:lnSpc>
        <a:spcBef>
          <a:spcPct val="25000"/>
        </a:spcBef>
        <a:spcAft>
          <a:spcPct val="0"/>
        </a:spcAft>
        <a:buClr>
          <a:schemeClr val="tx2"/>
        </a:buClr>
        <a:buSzPct val="65000"/>
        <a:buFont typeface="Wingdings" pitchFamily="2" charset="2"/>
        <a:buChar char="l"/>
        <a:defRPr sz="2800" b="1">
          <a:solidFill>
            <a:schemeClr val="tx1"/>
          </a:solidFill>
          <a:effectLst>
            <a:outerShdw blurRad="38100" dist="38100" dir="2700000" algn="tl">
              <a:srgbClr val="000000"/>
            </a:outerShdw>
          </a:effectLst>
          <a:latin typeface="Franklin Gothic Book" pitchFamily="34" charset="0"/>
        </a:defRPr>
      </a:lvl6pPr>
      <a:lvl7pPr marL="2895600" indent="-314325" algn="l" rtl="0" fontAlgn="base">
        <a:lnSpc>
          <a:spcPct val="90000"/>
        </a:lnSpc>
        <a:spcBef>
          <a:spcPct val="25000"/>
        </a:spcBef>
        <a:spcAft>
          <a:spcPct val="0"/>
        </a:spcAft>
        <a:buClr>
          <a:schemeClr val="tx2"/>
        </a:buClr>
        <a:buSzPct val="65000"/>
        <a:buFont typeface="Wingdings" pitchFamily="2" charset="2"/>
        <a:buChar char="l"/>
        <a:defRPr sz="2800" b="1">
          <a:solidFill>
            <a:schemeClr val="tx1"/>
          </a:solidFill>
          <a:effectLst>
            <a:outerShdw blurRad="38100" dist="38100" dir="2700000" algn="tl">
              <a:srgbClr val="000000"/>
            </a:outerShdw>
          </a:effectLst>
          <a:latin typeface="Franklin Gothic Book" pitchFamily="34" charset="0"/>
        </a:defRPr>
      </a:lvl7pPr>
      <a:lvl8pPr marL="3352800" indent="-314325" algn="l" rtl="0" fontAlgn="base">
        <a:lnSpc>
          <a:spcPct val="90000"/>
        </a:lnSpc>
        <a:spcBef>
          <a:spcPct val="25000"/>
        </a:spcBef>
        <a:spcAft>
          <a:spcPct val="0"/>
        </a:spcAft>
        <a:buClr>
          <a:schemeClr val="tx2"/>
        </a:buClr>
        <a:buSzPct val="65000"/>
        <a:buFont typeface="Wingdings" pitchFamily="2" charset="2"/>
        <a:buChar char="l"/>
        <a:defRPr sz="2800" b="1">
          <a:solidFill>
            <a:schemeClr val="tx1"/>
          </a:solidFill>
          <a:effectLst>
            <a:outerShdw blurRad="38100" dist="38100" dir="2700000" algn="tl">
              <a:srgbClr val="000000"/>
            </a:outerShdw>
          </a:effectLst>
          <a:latin typeface="Franklin Gothic Book" pitchFamily="34" charset="0"/>
        </a:defRPr>
      </a:lvl8pPr>
      <a:lvl9pPr marL="3810000" indent="-314325" algn="l" rtl="0" fontAlgn="base">
        <a:lnSpc>
          <a:spcPct val="90000"/>
        </a:lnSpc>
        <a:spcBef>
          <a:spcPct val="25000"/>
        </a:spcBef>
        <a:spcAft>
          <a:spcPct val="0"/>
        </a:spcAft>
        <a:buClr>
          <a:schemeClr val="tx2"/>
        </a:buClr>
        <a:buSzPct val="65000"/>
        <a:buFont typeface="Wingdings" pitchFamily="2" charset="2"/>
        <a:buChar char="l"/>
        <a:defRPr sz="2800" b="1">
          <a:solidFill>
            <a:schemeClr val="tx1"/>
          </a:solidFill>
          <a:effectLst>
            <a:outerShdw blurRad="38100" dist="38100" dir="2700000" algn="tl">
              <a:srgbClr val="000000"/>
            </a:outerShdw>
          </a:effectLst>
          <a:latin typeface="Franklin Gothic Book" pitchFamily="34" charset="0"/>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32130" name="Rectangle 2"/>
          <p:cNvSpPr>
            <a:spLocks noGrp="1" noChangeArrowheads="1"/>
          </p:cNvSpPr>
          <p:nvPr>
            <p:ph type="title"/>
          </p:nvPr>
        </p:nvSpPr>
        <p:spPr bwMode="auto">
          <a:xfrm>
            <a:off x="349250" y="228600"/>
            <a:ext cx="8413750" cy="590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a:defRPr/>
            </a:pPr>
            <a:r>
              <a:rPr lang="es-MX" sz="3600" dirty="0"/>
              <a:t>UC 1.3. Tipos</a:t>
            </a:r>
          </a:p>
        </p:txBody>
      </p:sp>
      <p:sp>
        <p:nvSpPr>
          <p:cNvPr id="432131" name="Rectangle 3"/>
          <p:cNvSpPr>
            <a:spLocks noGrp="1" noChangeArrowheads="1"/>
          </p:cNvSpPr>
          <p:nvPr>
            <p:ph type="body" idx="1"/>
          </p:nvPr>
        </p:nvSpPr>
        <p:spPr bwMode="auto">
          <a:xfrm>
            <a:off x="352425" y="1597025"/>
            <a:ext cx="8410575" cy="2214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dk2" tx1="lt1" bg2="dk1" tx2="lt2" accent1="accent1" accent2="accent2" accent3="accent3" accent4="accent4" accent5="accent5" accent6="accent6" hlink="hlink" folHlink="folHlink"/>
  <p:sldLayoutIdLst>
    <p:sldLayoutId id="2147483736"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xStyles>
    <p:titleStyle>
      <a:lvl1pPr marL="0" marR="0" indent="0" algn="l" defTabSz="914400" rtl="0" eaLnBrk="0" fontAlgn="base" latinLnBrk="0" hangingPunct="0">
        <a:lnSpc>
          <a:spcPct val="90000"/>
        </a:lnSpc>
        <a:spcBef>
          <a:spcPct val="0"/>
        </a:spcBef>
        <a:spcAft>
          <a:spcPct val="0"/>
        </a:spcAft>
        <a:buClr>
          <a:srgbClr val="FFCC29"/>
        </a:buClr>
        <a:buSzPct val="75000"/>
        <a:buFont typeface="Wingdings" pitchFamily="2" charset="2"/>
        <a:buNone/>
        <a:tabLst/>
        <a:defRPr sz="24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9pPr>
    </p:titleStyle>
    <p:bodyStyle>
      <a:lvl1pPr marL="447675" indent="-447675" algn="l" rtl="0" eaLnBrk="0" fontAlgn="base" hangingPunct="0">
        <a:lnSpc>
          <a:spcPct val="90000"/>
        </a:lnSpc>
        <a:spcBef>
          <a:spcPct val="30000"/>
        </a:spcBef>
        <a:spcAft>
          <a:spcPct val="0"/>
        </a:spcAft>
        <a:buClr>
          <a:schemeClr val="tx2"/>
        </a:buClr>
        <a:buFont typeface="Wingdings 2" pitchFamily="18" charset="2"/>
        <a:buBlip>
          <a:blip r:embed="rId14"/>
        </a:buBlip>
        <a:defRPr sz="3200">
          <a:solidFill>
            <a:schemeClr val="tx1"/>
          </a:solidFill>
          <a:effectLst>
            <a:outerShdw blurRad="38100" dist="38100" dir="2700000" algn="tl">
              <a:srgbClr val="000000"/>
            </a:outerShdw>
          </a:effectLst>
          <a:latin typeface="+mn-lt"/>
          <a:ea typeface="+mn-ea"/>
          <a:cs typeface="+mn-cs"/>
        </a:defRPr>
      </a:lvl1pPr>
      <a:lvl2pPr marL="833438" indent="-354013" algn="l" rtl="0" eaLnBrk="0" fontAlgn="base" hangingPunct="0">
        <a:lnSpc>
          <a:spcPct val="90000"/>
        </a:lnSpc>
        <a:spcBef>
          <a:spcPct val="30000"/>
        </a:spcBef>
        <a:spcAft>
          <a:spcPct val="0"/>
        </a:spcAft>
        <a:buClr>
          <a:schemeClr val="tx2"/>
        </a:buClr>
        <a:buSzPct val="75000"/>
        <a:buFont typeface="Wingdings 2" pitchFamily="18" charset="2"/>
        <a:buBlip>
          <a:blip r:embed="rId15"/>
        </a:buBlip>
        <a:defRPr sz="2800">
          <a:solidFill>
            <a:schemeClr val="tx1"/>
          </a:solidFill>
          <a:effectLst>
            <a:outerShdw blurRad="38100" dist="38100" dir="2700000" algn="tl">
              <a:srgbClr val="000000"/>
            </a:outerShdw>
          </a:effectLst>
          <a:latin typeface="+mn-lt"/>
        </a:defRPr>
      </a:lvl2pPr>
      <a:lvl3pPr marL="1208088" indent="-373063" algn="l" rtl="0" eaLnBrk="0" fontAlgn="base" hangingPunct="0">
        <a:lnSpc>
          <a:spcPct val="90000"/>
        </a:lnSpc>
        <a:spcBef>
          <a:spcPct val="30000"/>
        </a:spcBef>
        <a:spcAft>
          <a:spcPct val="0"/>
        </a:spcAft>
        <a:buClr>
          <a:schemeClr val="tx2"/>
        </a:buClr>
        <a:buSzPct val="75000"/>
        <a:buFont typeface="Wingdings 2" pitchFamily="18" charset="2"/>
        <a:buBlip>
          <a:blip r:embed="rId15"/>
        </a:buBlip>
        <a:defRPr sz="2400">
          <a:solidFill>
            <a:schemeClr val="tx1"/>
          </a:solidFill>
          <a:effectLst>
            <a:outerShdw blurRad="38100" dist="38100" dir="2700000" algn="tl">
              <a:srgbClr val="000000"/>
            </a:outerShdw>
          </a:effectLst>
          <a:latin typeface="+mn-lt"/>
        </a:defRPr>
      </a:lvl3pPr>
      <a:lvl4pPr marL="1544638" indent="-334963" algn="l" rtl="0" eaLnBrk="0" fontAlgn="base" hangingPunct="0">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4pPr>
      <a:lvl5pPr marL="1851025" indent="-304800" algn="l" rtl="0" eaLnBrk="0" fontAlgn="base" hangingPunct="0">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5pPr>
      <a:lvl6pPr marL="2308225" indent="-304800" algn="l" rtl="0" fontAlgn="base">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6pPr>
      <a:lvl7pPr marL="2765425" indent="-304800" algn="l" rtl="0" fontAlgn="base">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7pPr>
      <a:lvl8pPr marL="3222625" indent="-304800" algn="l" rtl="0" fontAlgn="base">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8pPr>
      <a:lvl9pPr marL="3679825" indent="-304800" algn="l" rtl="0" fontAlgn="base">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575490" name="Rectangle 2"/>
          <p:cNvSpPr>
            <a:spLocks noGrp="1" noChangeArrowheads="1"/>
          </p:cNvSpPr>
          <p:nvPr>
            <p:ph type="title"/>
          </p:nvPr>
        </p:nvSpPr>
        <p:spPr bwMode="auto">
          <a:xfrm>
            <a:off x="349250" y="228600"/>
            <a:ext cx="8413750" cy="750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a:t>Click to edit Title Slide</a:t>
            </a:r>
          </a:p>
        </p:txBody>
      </p:sp>
      <p:sp>
        <p:nvSpPr>
          <p:cNvPr id="575491" name="Rectangle 3"/>
          <p:cNvSpPr>
            <a:spLocks noGrp="1" noChangeArrowheads="1"/>
          </p:cNvSpPr>
          <p:nvPr>
            <p:ph type="body" idx="1"/>
          </p:nvPr>
        </p:nvSpPr>
        <p:spPr bwMode="auto">
          <a:xfrm>
            <a:off x="352425" y="1597025"/>
            <a:ext cx="8410575" cy="2214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dk2" tx1="lt1" bg2="dk1" tx2="lt2" accent1="accent1" accent2="accent2" accent3="accent3" accent4="accent4" accent5="accent5" accent6="accent6" hlink="hlink" folHlink="folHlink"/>
  <p:sldLayoutIdLst>
    <p:sldLayoutId id="2147483737"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xStyles>
    <p:title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9pPr>
    </p:titleStyle>
    <p:bodyStyle>
      <a:lvl1pPr marL="447675" indent="-447675" algn="l" rtl="0" eaLnBrk="0" fontAlgn="base" hangingPunct="0">
        <a:lnSpc>
          <a:spcPct val="90000"/>
        </a:lnSpc>
        <a:spcBef>
          <a:spcPct val="30000"/>
        </a:spcBef>
        <a:spcAft>
          <a:spcPct val="0"/>
        </a:spcAft>
        <a:buClr>
          <a:schemeClr val="tx2"/>
        </a:buClr>
        <a:buFont typeface="Wingdings 2" pitchFamily="18" charset="2"/>
        <a:buBlip>
          <a:blip r:embed="rId14"/>
        </a:buBlip>
        <a:defRPr sz="3200">
          <a:solidFill>
            <a:schemeClr val="tx1"/>
          </a:solidFill>
          <a:effectLst>
            <a:outerShdw blurRad="38100" dist="38100" dir="2700000" algn="tl">
              <a:srgbClr val="000000"/>
            </a:outerShdw>
          </a:effectLst>
          <a:latin typeface="+mn-lt"/>
          <a:ea typeface="+mn-ea"/>
          <a:cs typeface="+mn-cs"/>
        </a:defRPr>
      </a:lvl1pPr>
      <a:lvl2pPr marL="833438" indent="-354013" algn="l" rtl="0" eaLnBrk="0" fontAlgn="base" hangingPunct="0">
        <a:lnSpc>
          <a:spcPct val="90000"/>
        </a:lnSpc>
        <a:spcBef>
          <a:spcPct val="30000"/>
        </a:spcBef>
        <a:spcAft>
          <a:spcPct val="0"/>
        </a:spcAft>
        <a:buClr>
          <a:schemeClr val="tx2"/>
        </a:buClr>
        <a:buSzPct val="75000"/>
        <a:buFont typeface="Wingdings 2" pitchFamily="18" charset="2"/>
        <a:buBlip>
          <a:blip r:embed="rId15"/>
        </a:buBlip>
        <a:defRPr sz="2800">
          <a:solidFill>
            <a:schemeClr val="tx1"/>
          </a:solidFill>
          <a:effectLst>
            <a:outerShdw blurRad="38100" dist="38100" dir="2700000" algn="tl">
              <a:srgbClr val="000000"/>
            </a:outerShdw>
          </a:effectLst>
          <a:latin typeface="+mn-lt"/>
        </a:defRPr>
      </a:lvl2pPr>
      <a:lvl3pPr marL="1208088" indent="-373063" algn="l" rtl="0" eaLnBrk="0" fontAlgn="base" hangingPunct="0">
        <a:lnSpc>
          <a:spcPct val="90000"/>
        </a:lnSpc>
        <a:spcBef>
          <a:spcPct val="30000"/>
        </a:spcBef>
        <a:spcAft>
          <a:spcPct val="0"/>
        </a:spcAft>
        <a:buClr>
          <a:schemeClr val="tx2"/>
        </a:buClr>
        <a:buSzPct val="75000"/>
        <a:buFont typeface="Wingdings 2" pitchFamily="18" charset="2"/>
        <a:buBlip>
          <a:blip r:embed="rId15"/>
        </a:buBlip>
        <a:defRPr sz="2400">
          <a:solidFill>
            <a:schemeClr val="tx1"/>
          </a:solidFill>
          <a:effectLst>
            <a:outerShdw blurRad="38100" dist="38100" dir="2700000" algn="tl">
              <a:srgbClr val="000000"/>
            </a:outerShdw>
          </a:effectLst>
          <a:latin typeface="+mn-lt"/>
        </a:defRPr>
      </a:lvl3pPr>
      <a:lvl4pPr marL="1544638" indent="-334963" algn="l" rtl="0" eaLnBrk="0" fontAlgn="base" hangingPunct="0">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4pPr>
      <a:lvl5pPr marL="1851025" indent="-304800" algn="l" rtl="0" eaLnBrk="0" fontAlgn="base" hangingPunct="0">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5pPr>
      <a:lvl6pPr marL="2308225" indent="-304800" algn="l" rtl="0" fontAlgn="base">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6pPr>
      <a:lvl7pPr marL="2765425" indent="-304800" algn="l" rtl="0" fontAlgn="base">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7pPr>
      <a:lvl8pPr marL="3222625" indent="-304800" algn="l" rtl="0" fontAlgn="base">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8pPr>
      <a:lvl9pPr marL="3679825" indent="-304800" algn="l" rtl="0" fontAlgn="base">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hyperlink" Target="mailto:jorge_ipm@hotmail.com" TargetMode="External"/><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a:extLst>
              <a:ext uri="{FF2B5EF4-FFF2-40B4-BE49-F238E27FC236}">
                <a16:creationId xmlns:a16="http://schemas.microsoft.com/office/drawing/2014/main" id="{BCC8748B-CC02-4353-8000-441B19BA0F61}"/>
              </a:ext>
            </a:extLst>
          </p:cNvPr>
          <p:cNvSpPr>
            <a:spLocks noGrp="1"/>
          </p:cNvSpPr>
          <p:nvPr>
            <p:ph type="ctrTitle"/>
          </p:nvPr>
        </p:nvSpPr>
        <p:spPr>
          <a:xfrm>
            <a:off x="538163" y="1730375"/>
            <a:ext cx="7772400" cy="592138"/>
          </a:xfrm>
        </p:spPr>
        <p:txBody>
          <a:bodyPr/>
          <a:lstStyle/>
          <a:p>
            <a:pPr algn="ctr">
              <a:defRPr/>
            </a:pPr>
            <a:r>
              <a:rPr lang="es-MX" sz="3600" dirty="0"/>
              <a:t>UA.- Estructura de Datos</a:t>
            </a:r>
          </a:p>
        </p:txBody>
      </p:sp>
      <p:sp>
        <p:nvSpPr>
          <p:cNvPr id="8" name="7 Subtítulo">
            <a:extLst>
              <a:ext uri="{FF2B5EF4-FFF2-40B4-BE49-F238E27FC236}">
                <a16:creationId xmlns:a16="http://schemas.microsoft.com/office/drawing/2014/main" id="{C81776E0-5D8F-4C8C-98B5-5C850B7D709D}"/>
              </a:ext>
            </a:extLst>
          </p:cNvPr>
          <p:cNvSpPr>
            <a:spLocks noGrp="1"/>
          </p:cNvSpPr>
          <p:nvPr>
            <p:ph type="subTitle" idx="1"/>
          </p:nvPr>
        </p:nvSpPr>
        <p:spPr>
          <a:xfrm>
            <a:off x="727075" y="3104899"/>
            <a:ext cx="7861300" cy="1089529"/>
          </a:xfrm>
        </p:spPr>
        <p:txBody>
          <a:bodyPr/>
          <a:lstStyle/>
          <a:p>
            <a:pPr algn="ctr">
              <a:defRPr/>
            </a:pPr>
            <a:r>
              <a:rPr lang="es-MX" dirty="0"/>
              <a:t>Unidad de Competencia III</a:t>
            </a:r>
          </a:p>
          <a:p>
            <a:pPr algn="ctr">
              <a:defRPr/>
            </a:pPr>
            <a:r>
              <a:rPr lang="es-MX" dirty="0"/>
              <a:t>Estructuras de datos funcionales</a:t>
            </a:r>
          </a:p>
        </p:txBody>
      </p:sp>
      <p:sp>
        <p:nvSpPr>
          <p:cNvPr id="8196" name="8 CuadroTexto">
            <a:extLst>
              <a:ext uri="{FF2B5EF4-FFF2-40B4-BE49-F238E27FC236}">
                <a16:creationId xmlns:a16="http://schemas.microsoft.com/office/drawing/2014/main" id="{E58EC487-612C-4F9B-A3EB-AC05D56597BD}"/>
              </a:ext>
            </a:extLst>
          </p:cNvPr>
          <p:cNvSpPr txBox="1">
            <a:spLocks noChangeArrowheads="1"/>
          </p:cNvSpPr>
          <p:nvPr/>
        </p:nvSpPr>
        <p:spPr bwMode="auto">
          <a:xfrm>
            <a:off x="1836738" y="5522913"/>
            <a:ext cx="51752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25000"/>
              </a:spcBef>
              <a:buClr>
                <a:schemeClr val="tx2"/>
              </a:buClr>
              <a:buSzPct val="75000"/>
              <a:buFont typeface="Wingdings" panose="05000000000000000000" pitchFamily="2" charset="2"/>
              <a:buBlip>
                <a:blip r:embed="rId3"/>
              </a:buBlip>
              <a:defRPr sz="3200">
                <a:solidFill>
                  <a:schemeClr val="tx1"/>
                </a:solidFill>
                <a:latin typeface="Franklin Gothic Medium" panose="020B0603020102020204" pitchFamily="34" charset="0"/>
              </a:defRPr>
            </a:lvl1pPr>
            <a:lvl2pPr marL="742950" indent="-285750">
              <a:lnSpc>
                <a:spcPct val="90000"/>
              </a:lnSpc>
              <a:spcBef>
                <a:spcPct val="25000"/>
              </a:spcBef>
              <a:buClr>
                <a:schemeClr val="tx2"/>
              </a:buClr>
              <a:buSzPct val="60000"/>
              <a:buFont typeface="Wingdings" panose="05000000000000000000" pitchFamily="2" charset="2"/>
              <a:buChar char="l"/>
              <a:defRPr sz="2800">
                <a:solidFill>
                  <a:schemeClr val="tx1"/>
                </a:solidFill>
                <a:latin typeface="Franklin Gothic Medium" panose="020B0603020102020204" pitchFamily="34" charset="0"/>
              </a:defRPr>
            </a:lvl2pPr>
            <a:lvl3pPr marL="1143000" indent="-228600">
              <a:lnSpc>
                <a:spcPct val="90000"/>
              </a:lnSpc>
              <a:spcBef>
                <a:spcPct val="25000"/>
              </a:spcBef>
              <a:buClr>
                <a:schemeClr val="tx2"/>
              </a:buClr>
              <a:buSzPct val="65000"/>
              <a:buFont typeface="Wingdings" panose="05000000000000000000" pitchFamily="2" charset="2"/>
              <a:buChar char="l"/>
              <a:defRPr sz="2800">
                <a:solidFill>
                  <a:schemeClr val="tx1"/>
                </a:solidFill>
                <a:latin typeface="Franklin Gothic Medium" panose="020B0603020102020204" pitchFamily="34" charset="0"/>
              </a:defRPr>
            </a:lvl3pPr>
            <a:lvl4pPr marL="1600200" indent="-228600">
              <a:lnSpc>
                <a:spcPct val="90000"/>
              </a:lnSpc>
              <a:spcBef>
                <a:spcPct val="25000"/>
              </a:spcBef>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4pPr>
            <a:lvl5pPr marL="2057400" indent="-228600">
              <a:lnSpc>
                <a:spcPct val="90000"/>
              </a:lnSpc>
              <a:spcBef>
                <a:spcPct val="25000"/>
              </a:spcBef>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5pPr>
            <a:lvl6pPr marL="25146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6pPr>
            <a:lvl7pPr marL="29718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7pPr>
            <a:lvl8pPr marL="34290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8pPr>
            <a:lvl9pPr marL="38862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9pPr>
          </a:lstStyle>
          <a:p>
            <a:pPr eaLnBrk="1" hangingPunct="1">
              <a:lnSpc>
                <a:spcPct val="100000"/>
              </a:lnSpc>
              <a:spcBef>
                <a:spcPct val="0"/>
              </a:spcBef>
              <a:buClrTx/>
              <a:buSzTx/>
              <a:buFontTx/>
              <a:buNone/>
            </a:pPr>
            <a:r>
              <a:rPr lang="es-MX" altLang="es-MX" sz="2400" dirty="0">
                <a:solidFill>
                  <a:schemeClr val="tx2"/>
                </a:solidFill>
                <a:latin typeface="Arial" panose="020B0604020202020204" pitchFamily="34" charset="0"/>
              </a:rPr>
              <a:t>M.T.I. Jorge Ignacio Pérez Morales</a:t>
            </a:r>
          </a:p>
        </p:txBody>
      </p:sp>
      <p:sp>
        <p:nvSpPr>
          <p:cNvPr id="6" name="6 Título">
            <a:extLst>
              <a:ext uri="{FF2B5EF4-FFF2-40B4-BE49-F238E27FC236}">
                <a16:creationId xmlns:a16="http://schemas.microsoft.com/office/drawing/2014/main" id="{4A418FF9-8AC3-404F-989F-04D0B6B4F67E}"/>
              </a:ext>
            </a:extLst>
          </p:cNvPr>
          <p:cNvSpPr txBox="1">
            <a:spLocks/>
          </p:cNvSpPr>
          <p:nvPr/>
        </p:nvSpPr>
        <p:spPr bwMode="auto">
          <a:xfrm>
            <a:off x="815975" y="166688"/>
            <a:ext cx="7772400" cy="1089025"/>
          </a:xfrm>
          <a:prstGeom prst="rect">
            <a:avLst/>
          </a:prstGeom>
          <a:noFill/>
          <a:ln w="9525">
            <a:noFill/>
            <a:miter lim="800000"/>
            <a:headEnd/>
            <a:tailEnd/>
          </a:ln>
          <a:effectLst/>
        </p:spPr>
        <p:txBody>
          <a:bodyPr anchor="ct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lgn="ctr">
              <a:defRPr/>
            </a:pPr>
            <a:r>
              <a:rPr lang="es-MX" sz="2400" b="0" kern="0" dirty="0"/>
              <a:t>UNIVERSIDAD AUTÓNOMA DEL ESTADO DE MÉXICO</a:t>
            </a:r>
          </a:p>
          <a:p>
            <a:pPr algn="ctr">
              <a:defRPr/>
            </a:pPr>
            <a:r>
              <a:rPr lang="es-MX" sz="2400" b="0" kern="0" dirty="0"/>
              <a:t>Facultad de Contaduría y Administración</a:t>
            </a:r>
          </a:p>
          <a:p>
            <a:pPr algn="ctr">
              <a:defRPr/>
            </a:pPr>
            <a:r>
              <a:rPr lang="es-MX" sz="2400" b="0" i="1" kern="0" dirty="0"/>
              <a:t>Licenciatura en Informática Administrativa</a:t>
            </a:r>
          </a:p>
        </p:txBody>
      </p:sp>
      <p:sp>
        <p:nvSpPr>
          <p:cNvPr id="8198" name="11 CuadroTexto">
            <a:extLst>
              <a:ext uri="{FF2B5EF4-FFF2-40B4-BE49-F238E27FC236}">
                <a16:creationId xmlns:a16="http://schemas.microsoft.com/office/drawing/2014/main" id="{487B21C6-6DC5-4FB4-B2F0-4BD5E3A618F7}"/>
              </a:ext>
            </a:extLst>
          </p:cNvPr>
          <p:cNvSpPr txBox="1">
            <a:spLocks noChangeArrowheads="1"/>
          </p:cNvSpPr>
          <p:nvPr/>
        </p:nvSpPr>
        <p:spPr bwMode="auto">
          <a:xfrm>
            <a:off x="1476375" y="4821555"/>
            <a:ext cx="6019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25000"/>
              </a:spcBef>
              <a:buClr>
                <a:schemeClr val="tx2"/>
              </a:buClr>
              <a:buSzPct val="75000"/>
              <a:buFont typeface="Wingdings" panose="05000000000000000000" pitchFamily="2" charset="2"/>
              <a:buBlip>
                <a:blip r:embed="rId3"/>
              </a:buBlip>
              <a:defRPr sz="3200">
                <a:solidFill>
                  <a:schemeClr val="tx1"/>
                </a:solidFill>
                <a:latin typeface="Franklin Gothic Medium" panose="020B0603020102020204" pitchFamily="34" charset="0"/>
              </a:defRPr>
            </a:lvl1pPr>
            <a:lvl2pPr marL="742950" indent="-285750">
              <a:lnSpc>
                <a:spcPct val="90000"/>
              </a:lnSpc>
              <a:spcBef>
                <a:spcPct val="25000"/>
              </a:spcBef>
              <a:buClr>
                <a:schemeClr val="tx2"/>
              </a:buClr>
              <a:buSzPct val="60000"/>
              <a:buFont typeface="Wingdings" panose="05000000000000000000" pitchFamily="2" charset="2"/>
              <a:buChar char="l"/>
              <a:defRPr sz="2800">
                <a:solidFill>
                  <a:schemeClr val="tx1"/>
                </a:solidFill>
                <a:latin typeface="Franklin Gothic Medium" panose="020B0603020102020204" pitchFamily="34" charset="0"/>
              </a:defRPr>
            </a:lvl2pPr>
            <a:lvl3pPr marL="1143000" indent="-228600">
              <a:lnSpc>
                <a:spcPct val="90000"/>
              </a:lnSpc>
              <a:spcBef>
                <a:spcPct val="25000"/>
              </a:spcBef>
              <a:buClr>
                <a:schemeClr val="tx2"/>
              </a:buClr>
              <a:buSzPct val="65000"/>
              <a:buFont typeface="Wingdings" panose="05000000000000000000" pitchFamily="2" charset="2"/>
              <a:buChar char="l"/>
              <a:defRPr sz="2800">
                <a:solidFill>
                  <a:schemeClr val="tx1"/>
                </a:solidFill>
                <a:latin typeface="Franklin Gothic Medium" panose="020B0603020102020204" pitchFamily="34" charset="0"/>
              </a:defRPr>
            </a:lvl3pPr>
            <a:lvl4pPr marL="1600200" indent="-228600">
              <a:lnSpc>
                <a:spcPct val="90000"/>
              </a:lnSpc>
              <a:spcBef>
                <a:spcPct val="25000"/>
              </a:spcBef>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4pPr>
            <a:lvl5pPr marL="2057400" indent="-228600">
              <a:lnSpc>
                <a:spcPct val="90000"/>
              </a:lnSpc>
              <a:spcBef>
                <a:spcPct val="25000"/>
              </a:spcBef>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5pPr>
            <a:lvl6pPr marL="25146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6pPr>
            <a:lvl7pPr marL="29718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7pPr>
            <a:lvl8pPr marL="34290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8pPr>
            <a:lvl9pPr marL="38862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9pPr>
          </a:lstStyle>
          <a:p>
            <a:pPr eaLnBrk="1" hangingPunct="1">
              <a:lnSpc>
                <a:spcPct val="100000"/>
              </a:lnSpc>
              <a:spcBef>
                <a:spcPct val="0"/>
              </a:spcBef>
              <a:buClrTx/>
              <a:buSzTx/>
              <a:buFontTx/>
              <a:buNone/>
            </a:pPr>
            <a:r>
              <a:rPr lang="es-MX" altLang="es-MX" sz="1800" dirty="0">
                <a:solidFill>
                  <a:schemeClr val="tx2"/>
                </a:solidFill>
                <a:latin typeface="Arial" panose="020B0604020202020204" pitchFamily="34" charset="0"/>
              </a:rPr>
              <a:t>Este material fue desarrollado para el periodo 2018-B</a:t>
            </a:r>
          </a:p>
        </p:txBody>
      </p:sp>
    </p:spTree>
    <p:extLst>
      <p:ext uri="{BB962C8B-B14F-4D97-AF65-F5344CB8AC3E}">
        <p14:creationId xmlns:p14="http://schemas.microsoft.com/office/powerpoint/2010/main" val="19750446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Características.</a:t>
            </a:r>
            <a:endParaRPr lang="es-MX" sz="2400" dirty="0"/>
          </a:p>
        </p:txBody>
      </p:sp>
      <p:sp>
        <p:nvSpPr>
          <p:cNvPr id="10" name="1 Título">
            <a:extLst>
              <a:ext uri="{FF2B5EF4-FFF2-40B4-BE49-F238E27FC236}">
                <a16:creationId xmlns:a16="http://schemas.microsoft.com/office/drawing/2014/main" id="{D37F2DCF-3FF2-4D4E-A161-663662B02B89}"/>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graphicFrame>
        <p:nvGraphicFramePr>
          <p:cNvPr id="4" name="Diagrama 3">
            <a:extLst>
              <a:ext uri="{FF2B5EF4-FFF2-40B4-BE49-F238E27FC236}">
                <a16:creationId xmlns:a16="http://schemas.microsoft.com/office/drawing/2014/main" id="{090C333D-AF8A-4478-9FEB-0FDEE2D9653C}"/>
              </a:ext>
            </a:extLst>
          </p:cNvPr>
          <p:cNvGraphicFramePr/>
          <p:nvPr>
            <p:extLst>
              <p:ext uri="{D42A27DB-BD31-4B8C-83A1-F6EECF244321}">
                <p14:modId xmlns:p14="http://schemas.microsoft.com/office/powerpoint/2010/main" val="2703860586"/>
              </p:ext>
            </p:extLst>
          </p:nvPr>
        </p:nvGraphicFramePr>
        <p:xfrm>
          <a:off x="665870" y="1784545"/>
          <a:ext cx="7697079"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uadroTexto 4">
            <a:extLst>
              <a:ext uri="{FF2B5EF4-FFF2-40B4-BE49-F238E27FC236}">
                <a16:creationId xmlns:a16="http://schemas.microsoft.com/office/drawing/2014/main" id="{37DB9B98-E1BF-43FC-9219-9AEDC6F55347}"/>
              </a:ext>
            </a:extLst>
          </p:cNvPr>
          <p:cNvSpPr txBox="1"/>
          <p:nvPr/>
        </p:nvSpPr>
        <p:spPr>
          <a:xfrm>
            <a:off x="6485207" y="5830887"/>
            <a:ext cx="1755609" cy="307777"/>
          </a:xfrm>
          <a:prstGeom prst="rect">
            <a:avLst/>
          </a:prstGeom>
          <a:noFill/>
        </p:spPr>
        <p:txBody>
          <a:bodyPr wrap="none" rtlCol="0">
            <a:spAutoFit/>
          </a:bodyPr>
          <a:lstStyle/>
          <a:p>
            <a:r>
              <a:rPr lang="es-MX" sz="1400" dirty="0"/>
              <a:t>(Martínez, R.,2002)</a:t>
            </a:r>
          </a:p>
        </p:txBody>
      </p:sp>
    </p:spTree>
    <p:extLst>
      <p:ext uri="{BB962C8B-B14F-4D97-AF65-F5344CB8AC3E}">
        <p14:creationId xmlns:p14="http://schemas.microsoft.com/office/powerpoint/2010/main" val="37039091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Estructura lógica.</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s-MX" altLang="es-MX" sz="2400" b="0" dirty="0"/>
              <a:t>La memoria reservada por el compilador se distribuye como sigue:</a:t>
            </a:r>
          </a:p>
        </p:txBody>
      </p:sp>
      <p:sp>
        <p:nvSpPr>
          <p:cNvPr id="10" name="1 Título">
            <a:extLst>
              <a:ext uri="{FF2B5EF4-FFF2-40B4-BE49-F238E27FC236}">
                <a16:creationId xmlns:a16="http://schemas.microsoft.com/office/drawing/2014/main" id="{D37F2DCF-3FF2-4D4E-A161-663662B02B89}"/>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pic>
        <p:nvPicPr>
          <p:cNvPr id="4" name="Imagen 3" descr="Imagen que contiene captura de pantalla&#10;&#10;Descripción generada con confianza muy alta">
            <a:extLst>
              <a:ext uri="{FF2B5EF4-FFF2-40B4-BE49-F238E27FC236}">
                <a16:creationId xmlns:a16="http://schemas.microsoft.com/office/drawing/2014/main" id="{265B9600-1379-4FF3-86FE-557C6ECA28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5461" y="2804775"/>
            <a:ext cx="5691806" cy="3081380"/>
          </a:xfrm>
          <a:prstGeom prst="rect">
            <a:avLst/>
          </a:prstGeom>
        </p:spPr>
      </p:pic>
      <p:sp>
        <p:nvSpPr>
          <p:cNvPr id="11" name="CuadroTexto 10">
            <a:extLst>
              <a:ext uri="{FF2B5EF4-FFF2-40B4-BE49-F238E27FC236}">
                <a16:creationId xmlns:a16="http://schemas.microsoft.com/office/drawing/2014/main" id="{4B507389-6582-4920-98DE-A85D83286978}"/>
              </a:ext>
            </a:extLst>
          </p:cNvPr>
          <p:cNvSpPr txBox="1"/>
          <p:nvPr/>
        </p:nvSpPr>
        <p:spPr>
          <a:xfrm>
            <a:off x="5556739" y="6031133"/>
            <a:ext cx="1773242" cy="307777"/>
          </a:xfrm>
          <a:prstGeom prst="rect">
            <a:avLst/>
          </a:prstGeom>
          <a:noFill/>
        </p:spPr>
        <p:txBody>
          <a:bodyPr wrap="none" rtlCol="0">
            <a:spAutoFit/>
          </a:bodyPr>
          <a:lstStyle/>
          <a:p>
            <a:r>
              <a:rPr lang="es-MX" sz="1400" dirty="0"/>
              <a:t>(Joyanes, L., 2010)</a:t>
            </a:r>
          </a:p>
        </p:txBody>
      </p:sp>
    </p:spTree>
    <p:extLst>
      <p:ext uri="{BB962C8B-B14F-4D97-AF65-F5344CB8AC3E}">
        <p14:creationId xmlns:p14="http://schemas.microsoft.com/office/powerpoint/2010/main" val="25437691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Estructura lógica.</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marL="0" indent="0" algn="just"/>
            <a:r>
              <a:rPr lang="es-MX" altLang="es-MX" sz="2400" b="0" dirty="0"/>
              <a:t>Con base a la figura anterior se tiene:</a:t>
            </a:r>
          </a:p>
          <a:p>
            <a:pPr algn="just">
              <a:buFont typeface="Wingdings" panose="05000000000000000000" pitchFamily="2" charset="2"/>
              <a:buChar char="Ø"/>
            </a:pPr>
            <a:r>
              <a:rPr lang="es-MX" altLang="es-MX" sz="2400" b="0" dirty="0"/>
              <a:t>Segmentos de código del 1 al N. Almacena el segmento de código compilado</a:t>
            </a:r>
          </a:p>
          <a:p>
            <a:pPr algn="just">
              <a:buFont typeface="Wingdings" panose="05000000000000000000" pitchFamily="2" charset="2"/>
              <a:buChar char="Ø"/>
            </a:pPr>
            <a:r>
              <a:rPr lang="es-MX" altLang="es-MX" sz="2400" b="0" dirty="0"/>
              <a:t>Segmento de datos. Almacena las variables globales, entre ellas los datos del programa.</a:t>
            </a:r>
          </a:p>
          <a:p>
            <a:pPr algn="just">
              <a:buFont typeface="Wingdings" panose="05000000000000000000" pitchFamily="2" charset="2"/>
              <a:buChar char="Ø"/>
            </a:pPr>
            <a:r>
              <a:rPr lang="es-MX" altLang="es-MX" sz="2400" b="0" dirty="0"/>
              <a:t>Pila. Almacena las variables locales y la información de control del programa.</a:t>
            </a:r>
          </a:p>
          <a:p>
            <a:pPr algn="just">
              <a:buFont typeface="Wingdings" panose="05000000000000000000" pitchFamily="2" charset="2"/>
              <a:buChar char="Ø"/>
            </a:pPr>
            <a:r>
              <a:rPr lang="es-MX" altLang="es-MX" sz="2400" b="0" dirty="0"/>
              <a:t>Montículo. Almacena las variables dinámicas, por lo que conforma la memoria que se puede gestionar, su tamaño es variable y puede crecer teniendo como limite la memoria disponible.</a:t>
            </a:r>
          </a:p>
        </p:txBody>
      </p:sp>
      <p:sp>
        <p:nvSpPr>
          <p:cNvPr id="10" name="1 Título">
            <a:extLst>
              <a:ext uri="{FF2B5EF4-FFF2-40B4-BE49-F238E27FC236}">
                <a16:creationId xmlns:a16="http://schemas.microsoft.com/office/drawing/2014/main" id="{D37F2DCF-3FF2-4D4E-A161-663662B02B89}"/>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sp>
        <p:nvSpPr>
          <p:cNvPr id="11" name="CuadroTexto 10">
            <a:extLst>
              <a:ext uri="{FF2B5EF4-FFF2-40B4-BE49-F238E27FC236}">
                <a16:creationId xmlns:a16="http://schemas.microsoft.com/office/drawing/2014/main" id="{4B507389-6582-4920-98DE-A85D83286978}"/>
              </a:ext>
            </a:extLst>
          </p:cNvPr>
          <p:cNvSpPr txBox="1"/>
          <p:nvPr/>
        </p:nvSpPr>
        <p:spPr>
          <a:xfrm>
            <a:off x="5556739" y="6031133"/>
            <a:ext cx="1773242" cy="307777"/>
          </a:xfrm>
          <a:prstGeom prst="rect">
            <a:avLst/>
          </a:prstGeom>
          <a:noFill/>
        </p:spPr>
        <p:txBody>
          <a:bodyPr wrap="none" rtlCol="0">
            <a:spAutoFit/>
          </a:bodyPr>
          <a:lstStyle/>
          <a:p>
            <a:r>
              <a:rPr lang="es-MX" sz="1400" dirty="0"/>
              <a:t>(Joyanes, L., 2010)</a:t>
            </a:r>
          </a:p>
        </p:txBody>
      </p:sp>
    </p:spTree>
    <p:extLst>
      <p:ext uri="{BB962C8B-B14F-4D97-AF65-F5344CB8AC3E}">
        <p14:creationId xmlns:p14="http://schemas.microsoft.com/office/powerpoint/2010/main" val="18184985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Asignación dinámica</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marL="0" indent="0" algn="just"/>
            <a:r>
              <a:rPr lang="es-MX" altLang="es-MX" sz="2400" b="0" dirty="0"/>
              <a:t>La limitación de las estructuras de datos estáticas que  deben de declararse al inicio del programa puede tener dos inconvenientes:</a:t>
            </a:r>
          </a:p>
          <a:p>
            <a:pPr marL="0" indent="0" algn="just"/>
            <a:endParaRPr lang="es-MX" altLang="es-MX" sz="2400" b="0" dirty="0"/>
          </a:p>
          <a:p>
            <a:pPr algn="just">
              <a:buFont typeface="Wingdings" panose="05000000000000000000" pitchFamily="2" charset="2"/>
              <a:buChar char="Ø"/>
            </a:pPr>
            <a:r>
              <a:rPr lang="es-MX" altLang="es-MX" sz="2400" b="0" dirty="0"/>
              <a:t>Limita el espacio si durante  la ejecución se requieren más datos.</a:t>
            </a:r>
          </a:p>
          <a:p>
            <a:pPr algn="just">
              <a:buFont typeface="Wingdings" panose="05000000000000000000" pitchFamily="2" charset="2"/>
              <a:buChar char="Ø"/>
            </a:pPr>
            <a:r>
              <a:rPr lang="es-MX" altLang="es-MX" sz="2400" b="0" dirty="0"/>
              <a:t>Desperdicia espacio si durante la ejecución utiliza menos datos de lo declarado.</a:t>
            </a:r>
          </a:p>
        </p:txBody>
      </p:sp>
      <p:sp>
        <p:nvSpPr>
          <p:cNvPr id="10" name="1 Título">
            <a:extLst>
              <a:ext uri="{FF2B5EF4-FFF2-40B4-BE49-F238E27FC236}">
                <a16:creationId xmlns:a16="http://schemas.microsoft.com/office/drawing/2014/main" id="{D37F2DCF-3FF2-4D4E-A161-663662B02B89}"/>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spTree>
    <p:extLst>
      <p:ext uri="{BB962C8B-B14F-4D97-AF65-F5344CB8AC3E}">
        <p14:creationId xmlns:p14="http://schemas.microsoft.com/office/powerpoint/2010/main" val="18226700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Asignación dinámica</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marL="0" indent="0" algn="just"/>
            <a:r>
              <a:rPr lang="es-MX" altLang="es-MX" sz="2400" b="0" dirty="0"/>
              <a:t>Por ejemplo:</a:t>
            </a:r>
          </a:p>
          <a:p>
            <a:pPr marL="0" indent="0" algn="just"/>
            <a:endParaRPr lang="es-MX" altLang="es-MX" sz="2400" b="0" dirty="0"/>
          </a:p>
          <a:p>
            <a:pPr marL="0" indent="0" algn="just"/>
            <a:endParaRPr lang="es-MX" altLang="es-MX" sz="2400" b="0" dirty="0"/>
          </a:p>
          <a:p>
            <a:pPr marL="0" indent="0" algn="just"/>
            <a:endParaRPr lang="es-MX" altLang="es-MX" sz="2400" b="0" dirty="0"/>
          </a:p>
          <a:p>
            <a:pPr marL="0" indent="0" algn="just"/>
            <a:endParaRPr lang="es-MX" altLang="es-MX" sz="2400" b="0" dirty="0"/>
          </a:p>
          <a:p>
            <a:pPr marL="0" indent="0" algn="just"/>
            <a:endParaRPr lang="es-MX" altLang="es-MX" sz="2400" b="0" dirty="0"/>
          </a:p>
          <a:p>
            <a:pPr marL="0" indent="0" algn="just"/>
            <a:endParaRPr lang="es-MX" altLang="es-MX" sz="2400" b="0" dirty="0"/>
          </a:p>
          <a:p>
            <a:pPr marL="0" indent="0" algn="just"/>
            <a:r>
              <a:rPr lang="es-MX" altLang="es-MX" sz="2400" b="0" dirty="0"/>
              <a:t>Observa que se reserva espacio para 1000 productos, si durante la ejecución del programa se requieren 1500, habrá que darle mantenimiento al programa, pero si sólo requiere 500, estará desperdiciando 500 espacios de memoria.</a:t>
            </a:r>
          </a:p>
        </p:txBody>
      </p:sp>
      <p:sp>
        <p:nvSpPr>
          <p:cNvPr id="10" name="1 Título">
            <a:extLst>
              <a:ext uri="{FF2B5EF4-FFF2-40B4-BE49-F238E27FC236}">
                <a16:creationId xmlns:a16="http://schemas.microsoft.com/office/drawing/2014/main" id="{D37F2DCF-3FF2-4D4E-A161-663662B02B89}"/>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pic>
        <p:nvPicPr>
          <p:cNvPr id="2" name="Imagen 1">
            <a:extLst>
              <a:ext uri="{FF2B5EF4-FFF2-40B4-BE49-F238E27FC236}">
                <a16:creationId xmlns:a16="http://schemas.microsoft.com/office/drawing/2014/main" id="{5DBFC7CB-732C-438E-AE4E-D65F3759C924}"/>
              </a:ext>
            </a:extLst>
          </p:cNvPr>
          <p:cNvPicPr>
            <a:picLocks noChangeAspect="1"/>
          </p:cNvPicPr>
          <p:nvPr/>
        </p:nvPicPr>
        <p:blipFill>
          <a:blip r:embed="rId3"/>
          <a:stretch>
            <a:fillRect/>
          </a:stretch>
        </p:blipFill>
        <p:spPr>
          <a:xfrm>
            <a:off x="2813151" y="2359059"/>
            <a:ext cx="3517697" cy="2139881"/>
          </a:xfrm>
          <a:prstGeom prst="rect">
            <a:avLst/>
          </a:prstGeom>
        </p:spPr>
      </p:pic>
    </p:spTree>
    <p:extLst>
      <p:ext uri="{BB962C8B-B14F-4D97-AF65-F5344CB8AC3E}">
        <p14:creationId xmlns:p14="http://schemas.microsoft.com/office/powerpoint/2010/main" val="41452073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Asignación dinámica</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marL="0" indent="0" algn="just"/>
            <a:r>
              <a:rPr lang="es-MX" altLang="es-MX" sz="2400" b="0" dirty="0"/>
              <a:t>Para evitar los inconvenientes de las estructuras estáticas, el mecanismo que se utiliza es la </a:t>
            </a:r>
            <a:r>
              <a:rPr lang="es-MX" altLang="es-MX" sz="2400" b="0" i="1" dirty="0"/>
              <a:t>asignación dinámica de memoria </a:t>
            </a:r>
            <a:r>
              <a:rPr lang="es-MX" altLang="es-MX" sz="2400" b="0" dirty="0"/>
              <a:t>. Joyanes, L. (2010) especifica las siguientes características:</a:t>
            </a:r>
          </a:p>
          <a:p>
            <a:pPr marL="0" indent="0" algn="just"/>
            <a:endParaRPr lang="es-MX" altLang="es-MX" sz="2400" b="0" dirty="0"/>
          </a:p>
          <a:p>
            <a:pPr marL="342900" indent="-342900" algn="just">
              <a:buFont typeface="Wingdings" panose="05000000000000000000" pitchFamily="2" charset="2"/>
              <a:buChar char="ü"/>
            </a:pPr>
            <a:r>
              <a:rPr lang="es-MX" altLang="es-MX" sz="2400" b="0" dirty="0"/>
              <a:t>El espacio a utilizar por la variable asignada dinámicamente se crea durante la ejecución del programa.</a:t>
            </a:r>
          </a:p>
          <a:p>
            <a:pPr marL="342900" indent="-342900" algn="just">
              <a:buFont typeface="Wingdings" panose="05000000000000000000" pitchFamily="2" charset="2"/>
              <a:buChar char="ü"/>
            </a:pPr>
            <a:r>
              <a:rPr lang="es-MX" altLang="es-MX" sz="2400" b="0" dirty="0"/>
              <a:t>La asignación dinámica de memoria controla los requisitos de memoria del programa.</a:t>
            </a:r>
          </a:p>
        </p:txBody>
      </p:sp>
      <p:sp>
        <p:nvSpPr>
          <p:cNvPr id="10" name="1 Título">
            <a:extLst>
              <a:ext uri="{FF2B5EF4-FFF2-40B4-BE49-F238E27FC236}">
                <a16:creationId xmlns:a16="http://schemas.microsoft.com/office/drawing/2014/main" id="{D37F2DCF-3FF2-4D4E-A161-663662B02B89}"/>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spTree>
    <p:extLst>
      <p:ext uri="{BB962C8B-B14F-4D97-AF65-F5344CB8AC3E}">
        <p14:creationId xmlns:p14="http://schemas.microsoft.com/office/powerpoint/2010/main" val="12892846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Asignación dinámica</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marL="342900" indent="-342900" algn="just">
              <a:buFont typeface="Wingdings" panose="05000000000000000000" pitchFamily="2" charset="2"/>
              <a:buChar char="ü"/>
            </a:pPr>
            <a:r>
              <a:rPr lang="es-MX" altLang="es-MX" sz="2400" b="0" dirty="0"/>
              <a:t>El programa puede crear o liberar la asignación dinámica en cualquier momento en tiempo de ejecución.</a:t>
            </a:r>
          </a:p>
          <a:p>
            <a:pPr marL="342900" indent="-342900" algn="just">
              <a:buFont typeface="Wingdings" panose="05000000000000000000" pitchFamily="2" charset="2"/>
              <a:buChar char="ü"/>
            </a:pPr>
            <a:endParaRPr lang="es-MX" altLang="es-MX" sz="2400" b="0" dirty="0"/>
          </a:p>
          <a:p>
            <a:pPr marL="342900" indent="-342900" algn="just">
              <a:buFont typeface="Wingdings" panose="05000000000000000000" pitchFamily="2" charset="2"/>
              <a:buChar char="ü"/>
            </a:pPr>
            <a:r>
              <a:rPr lang="es-MX" altLang="es-MX" sz="2400" b="0" dirty="0"/>
              <a:t>Se puede determinar la cantidad de memoria necesaria en el momento que se haga la asignación.</a:t>
            </a:r>
          </a:p>
          <a:p>
            <a:pPr marL="342900" indent="-342900" algn="just">
              <a:buFont typeface="Wingdings" panose="05000000000000000000" pitchFamily="2" charset="2"/>
              <a:buChar char="ü"/>
            </a:pPr>
            <a:endParaRPr lang="es-MX" altLang="es-MX" sz="2400" b="0" dirty="0"/>
          </a:p>
          <a:p>
            <a:pPr marL="0" indent="0" algn="just"/>
            <a:endParaRPr lang="es-MX" altLang="es-MX" sz="2400" b="0" dirty="0"/>
          </a:p>
        </p:txBody>
      </p:sp>
      <p:sp>
        <p:nvSpPr>
          <p:cNvPr id="10" name="1 Título">
            <a:extLst>
              <a:ext uri="{FF2B5EF4-FFF2-40B4-BE49-F238E27FC236}">
                <a16:creationId xmlns:a16="http://schemas.microsoft.com/office/drawing/2014/main" id="{D37F2DCF-3FF2-4D4E-A161-663662B02B89}"/>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spTree>
    <p:extLst>
      <p:ext uri="{BB962C8B-B14F-4D97-AF65-F5344CB8AC3E}">
        <p14:creationId xmlns:p14="http://schemas.microsoft.com/office/powerpoint/2010/main" val="30250056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Crear y liberar memoria dinámica</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marL="342900" indent="-342900" algn="just">
              <a:buFont typeface="Wingdings" panose="05000000000000000000" pitchFamily="2" charset="2"/>
              <a:buChar char="ü"/>
            </a:pPr>
            <a:r>
              <a:rPr lang="es-MX" altLang="es-MX" sz="2400" b="0" dirty="0"/>
              <a:t>El programador es el que decide en qué momento crear o liberar espacio con base al problema a resolver y a los algoritmos diseñados para este fin.</a:t>
            </a:r>
          </a:p>
          <a:p>
            <a:pPr marL="342900" indent="-342900" algn="just">
              <a:buFont typeface="Wingdings" panose="05000000000000000000" pitchFamily="2" charset="2"/>
              <a:buChar char="ü"/>
            </a:pPr>
            <a:endParaRPr lang="es-MX" altLang="es-MX" sz="2400" b="0" dirty="0"/>
          </a:p>
          <a:p>
            <a:pPr marL="342900" indent="-342900" algn="just">
              <a:buFont typeface="Wingdings" panose="05000000000000000000" pitchFamily="2" charset="2"/>
              <a:buChar char="ü"/>
            </a:pPr>
            <a:r>
              <a:rPr lang="es-MX" altLang="es-MX" sz="2400" b="0" dirty="0"/>
              <a:t>Dependiendo del lenguaje de programación a utilizar existen operaciones para dicho fin:</a:t>
            </a:r>
          </a:p>
          <a:p>
            <a:pPr marL="457200" lvl="1" indent="0" algn="just"/>
            <a:endParaRPr lang="es-MX" altLang="es-MX" sz="2400" b="0" dirty="0"/>
          </a:p>
          <a:p>
            <a:pPr marL="0" indent="0" algn="just"/>
            <a:endParaRPr lang="es-MX" altLang="es-MX" sz="2400" b="0" dirty="0"/>
          </a:p>
        </p:txBody>
      </p:sp>
      <p:sp>
        <p:nvSpPr>
          <p:cNvPr id="10" name="1 Título">
            <a:extLst>
              <a:ext uri="{FF2B5EF4-FFF2-40B4-BE49-F238E27FC236}">
                <a16:creationId xmlns:a16="http://schemas.microsoft.com/office/drawing/2014/main" id="{D37F2DCF-3FF2-4D4E-A161-663662B02B89}"/>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graphicFrame>
        <p:nvGraphicFramePr>
          <p:cNvPr id="2" name="Tabla 1">
            <a:extLst>
              <a:ext uri="{FF2B5EF4-FFF2-40B4-BE49-F238E27FC236}">
                <a16:creationId xmlns:a16="http://schemas.microsoft.com/office/drawing/2014/main" id="{165F5DC4-3729-4FD9-B607-B64C4F39F309}"/>
              </a:ext>
            </a:extLst>
          </p:cNvPr>
          <p:cNvGraphicFramePr>
            <a:graphicFrameLocks noGrp="1"/>
          </p:cNvGraphicFramePr>
          <p:nvPr>
            <p:extLst>
              <p:ext uri="{D42A27DB-BD31-4B8C-83A1-F6EECF244321}">
                <p14:modId xmlns:p14="http://schemas.microsoft.com/office/powerpoint/2010/main" val="303150233"/>
              </p:ext>
            </p:extLst>
          </p:nvPr>
        </p:nvGraphicFramePr>
        <p:xfrm>
          <a:off x="1383506" y="4421553"/>
          <a:ext cx="6096000" cy="1112520"/>
        </p:xfrm>
        <a:graphic>
          <a:graphicData uri="http://schemas.openxmlformats.org/drawingml/2006/table">
            <a:tbl>
              <a:tblPr firstRow="1" bandRow="1">
                <a:tableStyleId>{638B1855-1B75-4FBE-930C-398BA8C253C6}</a:tableStyleId>
              </a:tblPr>
              <a:tblGrid>
                <a:gridCol w="2032000">
                  <a:extLst>
                    <a:ext uri="{9D8B030D-6E8A-4147-A177-3AD203B41FA5}">
                      <a16:colId xmlns:a16="http://schemas.microsoft.com/office/drawing/2014/main" val="1966781201"/>
                    </a:ext>
                  </a:extLst>
                </a:gridCol>
                <a:gridCol w="2032000">
                  <a:extLst>
                    <a:ext uri="{9D8B030D-6E8A-4147-A177-3AD203B41FA5}">
                      <a16:colId xmlns:a16="http://schemas.microsoft.com/office/drawing/2014/main" val="3279759323"/>
                    </a:ext>
                  </a:extLst>
                </a:gridCol>
                <a:gridCol w="2032000">
                  <a:extLst>
                    <a:ext uri="{9D8B030D-6E8A-4147-A177-3AD203B41FA5}">
                      <a16:colId xmlns:a16="http://schemas.microsoft.com/office/drawing/2014/main" val="1038738226"/>
                    </a:ext>
                  </a:extLst>
                </a:gridCol>
              </a:tblGrid>
              <a:tr h="370840">
                <a:tc>
                  <a:txBody>
                    <a:bodyPr/>
                    <a:lstStyle/>
                    <a:p>
                      <a:r>
                        <a:rPr lang="es-MX" dirty="0"/>
                        <a:t>Operación</a:t>
                      </a:r>
                    </a:p>
                  </a:txBody>
                  <a:tcPr/>
                </a:tc>
                <a:tc>
                  <a:txBody>
                    <a:bodyPr/>
                    <a:lstStyle/>
                    <a:p>
                      <a:r>
                        <a:rPr lang="es-MX" dirty="0"/>
                        <a:t>Lenguaje C</a:t>
                      </a:r>
                    </a:p>
                  </a:txBody>
                  <a:tcPr/>
                </a:tc>
                <a:tc>
                  <a:txBody>
                    <a:bodyPr/>
                    <a:lstStyle/>
                    <a:p>
                      <a:r>
                        <a:rPr lang="es-MX" dirty="0"/>
                        <a:t>Lenguaje C++</a:t>
                      </a:r>
                    </a:p>
                  </a:txBody>
                  <a:tcPr/>
                </a:tc>
                <a:extLst>
                  <a:ext uri="{0D108BD9-81ED-4DB2-BD59-A6C34878D82A}">
                    <a16:rowId xmlns:a16="http://schemas.microsoft.com/office/drawing/2014/main" val="1661271511"/>
                  </a:ext>
                </a:extLst>
              </a:tr>
              <a:tr h="370840">
                <a:tc>
                  <a:txBody>
                    <a:bodyPr/>
                    <a:lstStyle/>
                    <a:p>
                      <a:r>
                        <a:rPr lang="es-MX" dirty="0"/>
                        <a:t>Crear</a:t>
                      </a:r>
                    </a:p>
                  </a:txBody>
                  <a:tcPr/>
                </a:tc>
                <a:tc>
                  <a:txBody>
                    <a:bodyPr/>
                    <a:lstStyle/>
                    <a:p>
                      <a:r>
                        <a:rPr lang="es-MX" dirty="0"/>
                        <a:t>malloc</a:t>
                      </a:r>
                    </a:p>
                  </a:txBody>
                  <a:tcPr/>
                </a:tc>
                <a:tc>
                  <a:txBody>
                    <a:bodyPr/>
                    <a:lstStyle/>
                    <a:p>
                      <a:r>
                        <a:rPr lang="es-MX" dirty="0"/>
                        <a:t>new</a:t>
                      </a:r>
                    </a:p>
                  </a:txBody>
                  <a:tcPr/>
                </a:tc>
                <a:extLst>
                  <a:ext uri="{0D108BD9-81ED-4DB2-BD59-A6C34878D82A}">
                    <a16:rowId xmlns:a16="http://schemas.microsoft.com/office/drawing/2014/main" val="2316356050"/>
                  </a:ext>
                </a:extLst>
              </a:tr>
              <a:tr h="370840">
                <a:tc>
                  <a:txBody>
                    <a:bodyPr/>
                    <a:lstStyle/>
                    <a:p>
                      <a:r>
                        <a:rPr lang="es-MX" dirty="0"/>
                        <a:t>Liberar</a:t>
                      </a:r>
                    </a:p>
                  </a:txBody>
                  <a:tcPr/>
                </a:tc>
                <a:tc>
                  <a:txBody>
                    <a:bodyPr/>
                    <a:lstStyle/>
                    <a:p>
                      <a:r>
                        <a:rPr lang="es-MX" dirty="0"/>
                        <a:t>free</a:t>
                      </a:r>
                    </a:p>
                  </a:txBody>
                  <a:tcPr/>
                </a:tc>
                <a:tc>
                  <a:txBody>
                    <a:bodyPr/>
                    <a:lstStyle/>
                    <a:p>
                      <a:r>
                        <a:rPr lang="es-MX" dirty="0"/>
                        <a:t>delete</a:t>
                      </a:r>
                    </a:p>
                  </a:txBody>
                  <a:tcPr/>
                </a:tc>
                <a:extLst>
                  <a:ext uri="{0D108BD9-81ED-4DB2-BD59-A6C34878D82A}">
                    <a16:rowId xmlns:a16="http://schemas.microsoft.com/office/drawing/2014/main" val="3761395338"/>
                  </a:ext>
                </a:extLst>
              </a:tr>
            </a:tbl>
          </a:graphicData>
        </a:graphic>
      </p:graphicFrame>
    </p:spTree>
    <p:extLst>
      <p:ext uri="{BB962C8B-B14F-4D97-AF65-F5344CB8AC3E}">
        <p14:creationId xmlns:p14="http://schemas.microsoft.com/office/powerpoint/2010/main" val="884196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Crear y liberar memoria dinámica</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marL="342900" indent="-342900" algn="just">
              <a:buFont typeface="Wingdings" panose="05000000000000000000" pitchFamily="2" charset="2"/>
              <a:buChar char="ü"/>
            </a:pPr>
            <a:r>
              <a:rPr lang="es-MX" altLang="es-MX" sz="2400" b="0" dirty="0"/>
              <a:t>La operación </a:t>
            </a:r>
            <a:r>
              <a:rPr lang="es-MX" altLang="es-MX" sz="2400" b="0" i="1" dirty="0"/>
              <a:t>crear</a:t>
            </a:r>
            <a:r>
              <a:rPr lang="es-MX" altLang="es-MX" sz="2400" b="0" dirty="0"/>
              <a:t> realiza una petición al administrador de memoria del S.O. para que se le asigne un espacio de memoria del heap.</a:t>
            </a:r>
          </a:p>
          <a:p>
            <a:pPr marL="342900" indent="-342900" algn="just">
              <a:buFont typeface="Wingdings" panose="05000000000000000000" pitchFamily="2" charset="2"/>
              <a:buChar char="ü"/>
            </a:pPr>
            <a:r>
              <a:rPr lang="es-MX" altLang="es-MX" sz="2400" b="0" dirty="0"/>
              <a:t>El tamaño de memoria asignado dependerá del tipo de dato que requiere la memoria. Por ejemplo:</a:t>
            </a:r>
          </a:p>
          <a:p>
            <a:pPr marL="342900" indent="-342900" algn="just">
              <a:buFont typeface="Wingdings" panose="05000000000000000000" pitchFamily="2" charset="2"/>
              <a:buChar char="ü"/>
            </a:pPr>
            <a:endParaRPr lang="es-MX" altLang="es-MX" sz="2400" b="0" dirty="0"/>
          </a:p>
          <a:p>
            <a:pPr marL="0" indent="0" algn="ctr"/>
            <a:r>
              <a:rPr lang="es-MX" altLang="es-MX" sz="2400" b="0" dirty="0">
                <a:latin typeface="Courier New" panose="02070309020205020404" pitchFamily="49" charset="0"/>
                <a:cs typeface="Courier New" panose="02070309020205020404" pitchFamily="49" charset="0"/>
              </a:rPr>
              <a:t>ap = new tipo_de_dato;</a:t>
            </a:r>
          </a:p>
          <a:p>
            <a:pPr marL="0" indent="0" algn="ctr"/>
            <a:endParaRPr lang="es-MX" altLang="es-MX" sz="2400" b="0" dirty="0">
              <a:latin typeface="Courier New" panose="02070309020205020404" pitchFamily="49" charset="0"/>
              <a:cs typeface="Courier New" panose="02070309020205020404" pitchFamily="49" charset="0"/>
            </a:endParaRPr>
          </a:p>
          <a:p>
            <a:pPr marL="0" indent="0" algn="just"/>
            <a:endParaRPr lang="es-MX" altLang="es-MX" sz="2400" b="0" dirty="0">
              <a:latin typeface="Courier New" panose="02070309020205020404" pitchFamily="49" charset="0"/>
              <a:cs typeface="Courier New" panose="02070309020205020404" pitchFamily="49" charset="0"/>
            </a:endParaRPr>
          </a:p>
          <a:p>
            <a:pPr marL="0" indent="0" algn="just"/>
            <a:r>
              <a:rPr lang="es-MX" altLang="es-MX" sz="2400" b="0" dirty="0"/>
              <a:t>Al ser ap un apuntador, almacenará la dirección de memoria creada para ese tipo de dato.</a:t>
            </a:r>
          </a:p>
        </p:txBody>
      </p:sp>
      <p:sp>
        <p:nvSpPr>
          <p:cNvPr id="10" name="1 Título">
            <a:extLst>
              <a:ext uri="{FF2B5EF4-FFF2-40B4-BE49-F238E27FC236}">
                <a16:creationId xmlns:a16="http://schemas.microsoft.com/office/drawing/2014/main" id="{D37F2DCF-3FF2-4D4E-A161-663662B02B89}"/>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spTree>
    <p:extLst>
      <p:ext uri="{BB962C8B-B14F-4D97-AF65-F5344CB8AC3E}">
        <p14:creationId xmlns:p14="http://schemas.microsoft.com/office/powerpoint/2010/main" val="7614405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Crear y liberar memoria dinámica</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marL="342900" indent="-342900" algn="just">
              <a:buFont typeface="Wingdings" panose="05000000000000000000" pitchFamily="2" charset="2"/>
              <a:buChar char="ü"/>
            </a:pPr>
            <a:r>
              <a:rPr lang="es-MX" altLang="es-MX" sz="2400" b="0" dirty="0"/>
              <a:t>La operación </a:t>
            </a:r>
            <a:r>
              <a:rPr lang="es-MX" altLang="es-MX" sz="2400" b="0" i="1" dirty="0"/>
              <a:t>liberar</a:t>
            </a:r>
            <a:r>
              <a:rPr lang="es-MX" altLang="es-MX" sz="2400" b="0" dirty="0"/>
              <a:t>, como su nombre lo indica, libera el espacio de memoria al que el apuntador esta direccionando. Por ejemplo:</a:t>
            </a:r>
          </a:p>
          <a:p>
            <a:pPr marL="342900" indent="-342900" algn="just">
              <a:buFont typeface="Wingdings" panose="05000000000000000000" pitchFamily="2" charset="2"/>
              <a:buChar char="ü"/>
            </a:pPr>
            <a:endParaRPr lang="es-MX" altLang="es-MX" sz="2400" b="0" dirty="0"/>
          </a:p>
          <a:p>
            <a:pPr marL="0" indent="0" algn="ctr"/>
            <a:r>
              <a:rPr lang="es-MX" altLang="es-MX" sz="2400" b="0" dirty="0">
                <a:latin typeface="Courier New" panose="02070309020205020404" pitchFamily="49" charset="0"/>
                <a:cs typeface="Courier New" panose="02070309020205020404" pitchFamily="49" charset="0"/>
              </a:rPr>
              <a:t>delete ap;</a:t>
            </a:r>
          </a:p>
          <a:p>
            <a:pPr marL="0" indent="0" algn="just"/>
            <a:endParaRPr lang="es-MX" altLang="es-MX" sz="2400" b="0" dirty="0">
              <a:latin typeface="Courier New" panose="02070309020205020404" pitchFamily="49" charset="0"/>
              <a:cs typeface="Courier New" panose="02070309020205020404" pitchFamily="49" charset="0"/>
            </a:endParaRPr>
          </a:p>
          <a:p>
            <a:pPr marL="0" indent="0" algn="just"/>
            <a:r>
              <a:rPr lang="es-MX" altLang="es-MX" sz="2400" b="0" dirty="0"/>
              <a:t>Por lo que el espacio de memoria al que apunta ap queda disponible para poder ser utilizado por alguna otra instrucción.</a:t>
            </a:r>
          </a:p>
        </p:txBody>
      </p:sp>
      <p:sp>
        <p:nvSpPr>
          <p:cNvPr id="10" name="1 Título">
            <a:extLst>
              <a:ext uri="{FF2B5EF4-FFF2-40B4-BE49-F238E27FC236}">
                <a16:creationId xmlns:a16="http://schemas.microsoft.com/office/drawing/2014/main" id="{D37F2DCF-3FF2-4D4E-A161-663662B02B89}"/>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spTree>
    <p:extLst>
      <p:ext uri="{BB962C8B-B14F-4D97-AF65-F5344CB8AC3E}">
        <p14:creationId xmlns:p14="http://schemas.microsoft.com/office/powerpoint/2010/main" val="6220690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 Estructuras de datos funcionales</a:t>
            </a:r>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Contenido.</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s-MX" altLang="es-MX" sz="2800" b="0" dirty="0"/>
              <a:t>3.1 Gestión de memoria dinámica.</a:t>
            </a:r>
          </a:p>
          <a:p>
            <a:pPr algn="just">
              <a:buFont typeface="Wingdings" panose="05000000000000000000" pitchFamily="2" charset="2"/>
              <a:buChar char="Ø"/>
            </a:pPr>
            <a:r>
              <a:rPr lang="es-MX" altLang="es-MX" sz="2800" b="0" dirty="0"/>
              <a:t>3.2 La pila, funcionamiento y formas de implementación.</a:t>
            </a:r>
          </a:p>
          <a:p>
            <a:pPr algn="just">
              <a:buFont typeface="Wingdings" panose="05000000000000000000" pitchFamily="2" charset="2"/>
              <a:buChar char="Ø"/>
            </a:pPr>
            <a:r>
              <a:rPr lang="es-MX" altLang="es-MX" sz="2800" b="0" dirty="0"/>
              <a:t>3.3 Colas, Listas y sus formas de implementación.</a:t>
            </a:r>
          </a:p>
          <a:p>
            <a:pPr algn="just">
              <a:buFont typeface="Wingdings" panose="05000000000000000000" pitchFamily="2" charset="2"/>
              <a:buChar char="Ø"/>
            </a:pPr>
            <a:r>
              <a:rPr lang="es-MX" altLang="es-MX" sz="2800" b="0" dirty="0"/>
              <a:t>3.4 Arboles y Grafos con sus diferentes formas de implementación</a:t>
            </a:r>
          </a:p>
        </p:txBody>
      </p:sp>
    </p:spTree>
    <p:extLst>
      <p:ext uri="{BB962C8B-B14F-4D97-AF65-F5344CB8AC3E}">
        <p14:creationId xmlns:p14="http://schemas.microsoft.com/office/powerpoint/2010/main" val="22105664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Crear y liberar memoria dinámica</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marL="342900" indent="-342900" algn="just">
              <a:buFont typeface="Wingdings" panose="05000000000000000000" pitchFamily="2" charset="2"/>
              <a:buChar char="ü"/>
            </a:pPr>
            <a:r>
              <a:rPr lang="es-MX" altLang="es-MX" sz="2400" b="0" dirty="0"/>
              <a:t>El siguiente código es un ejemplo de manejo de memoria dinámica:</a:t>
            </a:r>
          </a:p>
          <a:p>
            <a:pPr marL="0" indent="0" algn="just"/>
            <a:endParaRPr lang="es-MX" altLang="es-MX" sz="2400" b="0" dirty="0"/>
          </a:p>
        </p:txBody>
      </p:sp>
      <p:sp>
        <p:nvSpPr>
          <p:cNvPr id="10" name="1 Título">
            <a:extLst>
              <a:ext uri="{FF2B5EF4-FFF2-40B4-BE49-F238E27FC236}">
                <a16:creationId xmlns:a16="http://schemas.microsoft.com/office/drawing/2014/main" id="{D37F2DCF-3FF2-4D4E-A161-663662B02B89}"/>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pic>
        <p:nvPicPr>
          <p:cNvPr id="2" name="Imagen 1">
            <a:extLst>
              <a:ext uri="{FF2B5EF4-FFF2-40B4-BE49-F238E27FC236}">
                <a16:creationId xmlns:a16="http://schemas.microsoft.com/office/drawing/2014/main" id="{257FAAF8-BAF5-4C36-ACE5-EE7C1A7964C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646102" y="2827607"/>
            <a:ext cx="5570807" cy="3449962"/>
          </a:xfrm>
          <a:prstGeom prst="rect">
            <a:avLst/>
          </a:prstGeom>
        </p:spPr>
      </p:pic>
    </p:spTree>
    <p:extLst>
      <p:ext uri="{BB962C8B-B14F-4D97-AF65-F5344CB8AC3E}">
        <p14:creationId xmlns:p14="http://schemas.microsoft.com/office/powerpoint/2010/main" val="1146275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Actividad</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marL="0" indent="0" algn="just"/>
            <a:r>
              <a:rPr lang="es-MX" altLang="es-MX" sz="2400" b="0" dirty="0"/>
              <a:t>Tomando como base el código anterior elabora una prueba de escritorio y contesta las siguientes preguntas:</a:t>
            </a:r>
          </a:p>
          <a:p>
            <a:pPr marL="342900" indent="-342900" algn="just">
              <a:buFont typeface="Wingdings" panose="05000000000000000000" pitchFamily="2" charset="2"/>
              <a:buChar char="Ø"/>
            </a:pPr>
            <a:endParaRPr lang="es-MX" altLang="es-MX" sz="2400" b="0" dirty="0"/>
          </a:p>
          <a:p>
            <a:pPr marL="342900" indent="-342900" algn="just">
              <a:buFont typeface="Wingdings" panose="05000000000000000000" pitchFamily="2" charset="2"/>
              <a:buChar char="Ø"/>
            </a:pPr>
            <a:r>
              <a:rPr lang="es-MX" altLang="es-MX" sz="2400" b="0" dirty="0"/>
              <a:t>¿Cuántas variables y de que tipo de datos utiliza el programador?</a:t>
            </a:r>
          </a:p>
          <a:p>
            <a:pPr marL="342900" indent="-342900" algn="just">
              <a:buFont typeface="Wingdings" panose="05000000000000000000" pitchFamily="2" charset="2"/>
              <a:buChar char="Ø"/>
            </a:pPr>
            <a:r>
              <a:rPr lang="es-MX" altLang="es-MX" sz="2400" b="0" dirty="0"/>
              <a:t>¿En qué parte de la memoria se almacena cada una de las variables utilizadas en el programa?</a:t>
            </a:r>
          </a:p>
          <a:p>
            <a:pPr marL="342900" indent="-342900" algn="just">
              <a:buFont typeface="Wingdings" panose="05000000000000000000" pitchFamily="2" charset="2"/>
              <a:buChar char="Ø"/>
            </a:pPr>
            <a:r>
              <a:rPr lang="es-MX" altLang="es-MX" sz="2400" b="0" dirty="0"/>
              <a:t>¿En qué parte de la memoria se almacena cada uno de los datos utilizados en tu prueba de escritorio?</a:t>
            </a:r>
          </a:p>
          <a:p>
            <a:pPr marL="0" indent="0" algn="just"/>
            <a:endParaRPr lang="es-MX" altLang="es-MX" sz="2400" b="0" dirty="0"/>
          </a:p>
        </p:txBody>
      </p:sp>
      <p:sp>
        <p:nvSpPr>
          <p:cNvPr id="10" name="1 Título">
            <a:extLst>
              <a:ext uri="{FF2B5EF4-FFF2-40B4-BE49-F238E27FC236}">
                <a16:creationId xmlns:a16="http://schemas.microsoft.com/office/drawing/2014/main" id="{D37F2DCF-3FF2-4D4E-A161-663662B02B89}"/>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spTree>
    <p:extLst>
      <p:ext uri="{BB962C8B-B14F-4D97-AF65-F5344CB8AC3E}">
        <p14:creationId xmlns:p14="http://schemas.microsoft.com/office/powerpoint/2010/main" val="9557041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Actividad (solución prueba de escritorio)</a:t>
            </a:r>
            <a:endParaRPr lang="es-MX" sz="2400" dirty="0"/>
          </a:p>
        </p:txBody>
      </p:sp>
      <p:sp>
        <p:nvSpPr>
          <p:cNvPr id="10" name="1 Título">
            <a:extLst>
              <a:ext uri="{FF2B5EF4-FFF2-40B4-BE49-F238E27FC236}">
                <a16:creationId xmlns:a16="http://schemas.microsoft.com/office/drawing/2014/main" id="{D37F2DCF-3FF2-4D4E-A161-663662B02B89}"/>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sp>
        <p:nvSpPr>
          <p:cNvPr id="2" name="Rectángulo 1">
            <a:extLst>
              <a:ext uri="{FF2B5EF4-FFF2-40B4-BE49-F238E27FC236}">
                <a16:creationId xmlns:a16="http://schemas.microsoft.com/office/drawing/2014/main" id="{DED45570-970C-4DF0-95BA-2B01C4A4DAB9}"/>
              </a:ext>
            </a:extLst>
          </p:cNvPr>
          <p:cNvSpPr/>
          <p:nvPr/>
        </p:nvSpPr>
        <p:spPr bwMode="auto">
          <a:xfrm>
            <a:off x="5158716" y="1715545"/>
            <a:ext cx="3615397" cy="4213102"/>
          </a:xfrm>
          <a:prstGeom prst="rect">
            <a:avLst/>
          </a:prstGeom>
          <a:noFill/>
          <a:ln w="28575" cap="flat" cmpd="sng" algn="ctr">
            <a:solidFill>
              <a:schemeClr val="tx1"/>
            </a:solidFill>
            <a:prstDash val="solid"/>
            <a:round/>
            <a:headEnd type="none" w="sm" len="sm"/>
            <a:tailEnd type="none" w="sm" len="sm"/>
          </a:ln>
          <a:effectLst/>
        </p:spPr>
        <p:txBody>
          <a:bodyPr vert="horz" wrap="square" lIns="92075" tIns="46038" rIns="92075" bIns="46038"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3200" b="1" i="0" u="none" strike="noStrike" cap="none" normalizeH="0" baseline="0" dirty="0">
              <a:ln>
                <a:noFill/>
              </a:ln>
              <a:solidFill>
                <a:schemeClr val="tx1"/>
              </a:solidFill>
              <a:effectLst>
                <a:outerShdw blurRad="38100" dist="38100" dir="2700000" algn="tl">
                  <a:srgbClr val="000000">
                    <a:alpha val="43137"/>
                  </a:srgbClr>
                </a:outerShdw>
              </a:effectLst>
              <a:latin typeface="Arial" pitchFamily="34" charset="0"/>
            </a:endParaRPr>
          </a:p>
        </p:txBody>
      </p:sp>
      <p:cxnSp>
        <p:nvCxnSpPr>
          <p:cNvPr id="4" name="Conector recto 3">
            <a:extLst>
              <a:ext uri="{FF2B5EF4-FFF2-40B4-BE49-F238E27FC236}">
                <a16:creationId xmlns:a16="http://schemas.microsoft.com/office/drawing/2014/main" id="{B723FAE8-48CC-4E67-BFB2-CBC90A10261F}"/>
              </a:ext>
            </a:extLst>
          </p:cNvPr>
          <p:cNvCxnSpPr>
            <a:cxnSpLocks/>
          </p:cNvCxnSpPr>
          <p:nvPr/>
        </p:nvCxnSpPr>
        <p:spPr bwMode="auto">
          <a:xfrm flipV="1">
            <a:off x="5158716" y="5134708"/>
            <a:ext cx="3615397" cy="1"/>
          </a:xfrm>
          <a:prstGeom prst="line">
            <a:avLst/>
          </a:prstGeom>
          <a:noFill/>
          <a:ln w="9525" cap="flat" cmpd="sng" algn="ctr">
            <a:solidFill>
              <a:schemeClr val="tx1"/>
            </a:solidFill>
            <a:prstDash val="solid"/>
            <a:round/>
            <a:headEnd type="none" w="sm" len="sm"/>
            <a:tailEnd type="none" w="sm" len="sm"/>
          </a:ln>
          <a:effectLst/>
        </p:spPr>
      </p:cxnSp>
      <p:cxnSp>
        <p:nvCxnSpPr>
          <p:cNvPr id="11" name="Conector recto 10">
            <a:extLst>
              <a:ext uri="{FF2B5EF4-FFF2-40B4-BE49-F238E27FC236}">
                <a16:creationId xmlns:a16="http://schemas.microsoft.com/office/drawing/2014/main" id="{C619875C-92D4-45BE-BB47-6D6AD3F61D31}"/>
              </a:ext>
            </a:extLst>
          </p:cNvPr>
          <p:cNvCxnSpPr>
            <a:cxnSpLocks/>
          </p:cNvCxnSpPr>
          <p:nvPr/>
        </p:nvCxnSpPr>
        <p:spPr bwMode="auto">
          <a:xfrm flipV="1">
            <a:off x="5170437" y="4668125"/>
            <a:ext cx="3615397" cy="1"/>
          </a:xfrm>
          <a:prstGeom prst="line">
            <a:avLst/>
          </a:prstGeom>
          <a:noFill/>
          <a:ln w="9525" cap="flat" cmpd="sng" algn="ctr">
            <a:solidFill>
              <a:schemeClr val="tx1"/>
            </a:solidFill>
            <a:prstDash val="solid"/>
            <a:round/>
            <a:headEnd type="none" w="sm" len="sm"/>
            <a:tailEnd type="none" w="sm" len="sm"/>
          </a:ln>
          <a:effectLst/>
        </p:spPr>
      </p:cxnSp>
      <p:cxnSp>
        <p:nvCxnSpPr>
          <p:cNvPr id="12" name="Conector recto 11">
            <a:extLst>
              <a:ext uri="{FF2B5EF4-FFF2-40B4-BE49-F238E27FC236}">
                <a16:creationId xmlns:a16="http://schemas.microsoft.com/office/drawing/2014/main" id="{42BC0443-D334-43E3-9254-0838EDC27790}"/>
              </a:ext>
            </a:extLst>
          </p:cNvPr>
          <p:cNvCxnSpPr>
            <a:cxnSpLocks/>
          </p:cNvCxnSpPr>
          <p:nvPr/>
        </p:nvCxnSpPr>
        <p:spPr bwMode="auto">
          <a:xfrm flipV="1">
            <a:off x="5156369" y="4179266"/>
            <a:ext cx="3615397" cy="1"/>
          </a:xfrm>
          <a:prstGeom prst="line">
            <a:avLst/>
          </a:prstGeom>
          <a:noFill/>
          <a:ln w="9525" cap="flat" cmpd="sng" algn="ctr">
            <a:solidFill>
              <a:schemeClr val="tx1"/>
            </a:solidFill>
            <a:prstDash val="solid"/>
            <a:round/>
            <a:headEnd type="none" w="sm" len="sm"/>
            <a:tailEnd type="none" w="sm" len="sm"/>
          </a:ln>
          <a:effectLst/>
        </p:spPr>
      </p:cxnSp>
      <p:cxnSp>
        <p:nvCxnSpPr>
          <p:cNvPr id="13" name="Conector recto 12">
            <a:extLst>
              <a:ext uri="{FF2B5EF4-FFF2-40B4-BE49-F238E27FC236}">
                <a16:creationId xmlns:a16="http://schemas.microsoft.com/office/drawing/2014/main" id="{2F9090FD-1F2F-4DD8-AE5A-AFC3E061AA7A}"/>
              </a:ext>
            </a:extLst>
          </p:cNvPr>
          <p:cNvCxnSpPr>
            <a:cxnSpLocks/>
          </p:cNvCxnSpPr>
          <p:nvPr/>
        </p:nvCxnSpPr>
        <p:spPr bwMode="auto">
          <a:xfrm flipV="1">
            <a:off x="5170437" y="3720605"/>
            <a:ext cx="3615397" cy="1"/>
          </a:xfrm>
          <a:prstGeom prst="line">
            <a:avLst/>
          </a:prstGeom>
          <a:noFill/>
          <a:ln w="9525" cap="flat" cmpd="sng" algn="ctr">
            <a:solidFill>
              <a:schemeClr val="tx1"/>
            </a:solidFill>
            <a:prstDash val="solid"/>
            <a:round/>
            <a:headEnd type="none" w="sm" len="sm"/>
            <a:tailEnd type="none" w="sm" len="sm"/>
          </a:ln>
          <a:effectLst/>
        </p:spPr>
      </p:cxnSp>
      <p:sp>
        <p:nvSpPr>
          <p:cNvPr id="15" name="Rectángulo 14">
            <a:extLst>
              <a:ext uri="{FF2B5EF4-FFF2-40B4-BE49-F238E27FC236}">
                <a16:creationId xmlns:a16="http://schemas.microsoft.com/office/drawing/2014/main" id="{98CCBC5B-E3F6-4FE3-B2ED-1E2DC37078BB}"/>
              </a:ext>
            </a:extLst>
          </p:cNvPr>
          <p:cNvSpPr/>
          <p:nvPr/>
        </p:nvSpPr>
        <p:spPr>
          <a:xfrm>
            <a:off x="4511256" y="5430777"/>
            <a:ext cx="542136" cy="400110"/>
          </a:xfrm>
          <a:prstGeom prst="rect">
            <a:avLst/>
          </a:prstGeom>
        </p:spPr>
        <p:txBody>
          <a:bodyPr wrap="none">
            <a:spAutoFit/>
          </a:bodyPr>
          <a:lstStyle/>
          <a:p>
            <a:r>
              <a:rPr lang="es-MX" sz="2000" dirty="0"/>
              <a:t>CS</a:t>
            </a:r>
            <a:endParaRPr lang="es-MX" dirty="0"/>
          </a:p>
        </p:txBody>
      </p:sp>
      <p:sp>
        <p:nvSpPr>
          <p:cNvPr id="17" name="Rectángulo 16">
            <a:extLst>
              <a:ext uri="{FF2B5EF4-FFF2-40B4-BE49-F238E27FC236}">
                <a16:creationId xmlns:a16="http://schemas.microsoft.com/office/drawing/2014/main" id="{7DFD3E96-F8DF-4C9D-8362-2E802120BD10}"/>
              </a:ext>
            </a:extLst>
          </p:cNvPr>
          <p:cNvSpPr/>
          <p:nvPr/>
        </p:nvSpPr>
        <p:spPr>
          <a:xfrm>
            <a:off x="4511256" y="4810796"/>
            <a:ext cx="542136" cy="400110"/>
          </a:xfrm>
          <a:prstGeom prst="rect">
            <a:avLst/>
          </a:prstGeom>
        </p:spPr>
        <p:txBody>
          <a:bodyPr wrap="none">
            <a:spAutoFit/>
          </a:bodyPr>
          <a:lstStyle/>
          <a:p>
            <a:r>
              <a:rPr lang="es-MX" sz="2000" dirty="0"/>
              <a:t>DS</a:t>
            </a:r>
            <a:endParaRPr lang="es-MX" dirty="0"/>
          </a:p>
        </p:txBody>
      </p:sp>
      <p:sp>
        <p:nvSpPr>
          <p:cNvPr id="18" name="Rectángulo 17">
            <a:extLst>
              <a:ext uri="{FF2B5EF4-FFF2-40B4-BE49-F238E27FC236}">
                <a16:creationId xmlns:a16="http://schemas.microsoft.com/office/drawing/2014/main" id="{71C61165-580D-4402-9A58-02C2B9D93CBF}"/>
              </a:ext>
            </a:extLst>
          </p:cNvPr>
          <p:cNvSpPr/>
          <p:nvPr/>
        </p:nvSpPr>
        <p:spPr>
          <a:xfrm>
            <a:off x="4510082" y="4198838"/>
            <a:ext cx="527709" cy="400110"/>
          </a:xfrm>
          <a:prstGeom prst="rect">
            <a:avLst/>
          </a:prstGeom>
        </p:spPr>
        <p:txBody>
          <a:bodyPr wrap="none">
            <a:spAutoFit/>
          </a:bodyPr>
          <a:lstStyle/>
          <a:p>
            <a:r>
              <a:rPr lang="es-MX" sz="2000" dirty="0"/>
              <a:t>SS</a:t>
            </a:r>
            <a:endParaRPr lang="es-MX" dirty="0"/>
          </a:p>
        </p:txBody>
      </p:sp>
      <p:sp>
        <p:nvSpPr>
          <p:cNvPr id="19" name="Rectángulo 18">
            <a:extLst>
              <a:ext uri="{FF2B5EF4-FFF2-40B4-BE49-F238E27FC236}">
                <a16:creationId xmlns:a16="http://schemas.microsoft.com/office/drawing/2014/main" id="{B13F3117-D4A9-4DB6-902D-3F7D61DEC407}"/>
              </a:ext>
            </a:extLst>
          </p:cNvPr>
          <p:cNvSpPr/>
          <p:nvPr/>
        </p:nvSpPr>
        <p:spPr>
          <a:xfrm>
            <a:off x="4509292" y="3778912"/>
            <a:ext cx="527709" cy="400110"/>
          </a:xfrm>
          <a:prstGeom prst="rect">
            <a:avLst/>
          </a:prstGeom>
        </p:spPr>
        <p:txBody>
          <a:bodyPr wrap="none">
            <a:spAutoFit/>
          </a:bodyPr>
          <a:lstStyle/>
          <a:p>
            <a:r>
              <a:rPr lang="es-MX" sz="2000" dirty="0"/>
              <a:t>SP</a:t>
            </a:r>
            <a:endParaRPr lang="es-MX" dirty="0"/>
          </a:p>
        </p:txBody>
      </p:sp>
      <p:sp>
        <p:nvSpPr>
          <p:cNvPr id="20" name="Rectángulo 19">
            <a:extLst>
              <a:ext uri="{FF2B5EF4-FFF2-40B4-BE49-F238E27FC236}">
                <a16:creationId xmlns:a16="http://schemas.microsoft.com/office/drawing/2014/main" id="{7F9B3060-4F35-4327-BC5A-31448589DFC6}"/>
              </a:ext>
            </a:extLst>
          </p:cNvPr>
          <p:cNvSpPr/>
          <p:nvPr/>
        </p:nvSpPr>
        <p:spPr>
          <a:xfrm>
            <a:off x="4230581" y="2459107"/>
            <a:ext cx="899605" cy="400110"/>
          </a:xfrm>
          <a:prstGeom prst="rect">
            <a:avLst/>
          </a:prstGeom>
        </p:spPr>
        <p:txBody>
          <a:bodyPr wrap="none">
            <a:spAutoFit/>
          </a:bodyPr>
          <a:lstStyle/>
          <a:p>
            <a:r>
              <a:rPr lang="es-MX" sz="2000" dirty="0"/>
              <a:t>HEAP</a:t>
            </a:r>
            <a:endParaRPr lang="es-MX" dirty="0"/>
          </a:p>
        </p:txBody>
      </p:sp>
      <p:graphicFrame>
        <p:nvGraphicFramePr>
          <p:cNvPr id="22" name="Tabla 21">
            <a:extLst>
              <a:ext uri="{FF2B5EF4-FFF2-40B4-BE49-F238E27FC236}">
                <a16:creationId xmlns:a16="http://schemas.microsoft.com/office/drawing/2014/main" id="{591901F5-1FE6-4824-B3B8-8678CD79A8BE}"/>
              </a:ext>
            </a:extLst>
          </p:cNvPr>
          <p:cNvGraphicFramePr>
            <a:graphicFrameLocks noGrp="1"/>
          </p:cNvGraphicFramePr>
          <p:nvPr>
            <p:extLst>
              <p:ext uri="{D42A27DB-BD31-4B8C-83A1-F6EECF244321}">
                <p14:modId xmlns:p14="http://schemas.microsoft.com/office/powerpoint/2010/main" val="2406618231"/>
              </p:ext>
            </p:extLst>
          </p:nvPr>
        </p:nvGraphicFramePr>
        <p:xfrm>
          <a:off x="381000" y="1679071"/>
          <a:ext cx="4191000" cy="741680"/>
        </p:xfrm>
        <a:graphic>
          <a:graphicData uri="http://schemas.openxmlformats.org/drawingml/2006/table">
            <a:tbl>
              <a:tblPr firstRow="1" bandRow="1">
                <a:tableStyleId>{37CE84F3-28C3-443E-9E96-99CF82512B78}</a:tableStyleId>
              </a:tblPr>
              <a:tblGrid>
                <a:gridCol w="2095500">
                  <a:extLst>
                    <a:ext uri="{9D8B030D-6E8A-4147-A177-3AD203B41FA5}">
                      <a16:colId xmlns:a16="http://schemas.microsoft.com/office/drawing/2014/main" val="4124212244"/>
                    </a:ext>
                  </a:extLst>
                </a:gridCol>
                <a:gridCol w="2095500">
                  <a:extLst>
                    <a:ext uri="{9D8B030D-6E8A-4147-A177-3AD203B41FA5}">
                      <a16:colId xmlns:a16="http://schemas.microsoft.com/office/drawing/2014/main" val="1898515973"/>
                    </a:ext>
                  </a:extLst>
                </a:gridCol>
              </a:tblGrid>
              <a:tr h="370840">
                <a:tc>
                  <a:txBody>
                    <a:bodyPr/>
                    <a:lstStyle/>
                    <a:p>
                      <a:r>
                        <a:rPr lang="es-MX" dirty="0"/>
                        <a:t>ap</a:t>
                      </a:r>
                    </a:p>
                  </a:txBody>
                  <a:tcPr/>
                </a:tc>
                <a:tc>
                  <a:txBody>
                    <a:bodyPr/>
                    <a:lstStyle/>
                    <a:p>
                      <a:endParaRPr lang="es-MX" dirty="0"/>
                    </a:p>
                  </a:txBody>
                  <a:tcPr/>
                </a:tc>
                <a:extLst>
                  <a:ext uri="{0D108BD9-81ED-4DB2-BD59-A6C34878D82A}">
                    <a16:rowId xmlns:a16="http://schemas.microsoft.com/office/drawing/2014/main" val="196604881"/>
                  </a:ext>
                </a:extLst>
              </a:tr>
              <a:tr h="370840">
                <a:tc>
                  <a:txBody>
                    <a:bodyPr/>
                    <a:lstStyle/>
                    <a:p>
                      <a:r>
                        <a:rPr lang="es-MX" dirty="0"/>
                        <a:t>0x123</a:t>
                      </a:r>
                    </a:p>
                  </a:txBody>
                  <a:tcPr/>
                </a:tc>
                <a:tc>
                  <a:txBody>
                    <a:bodyPr/>
                    <a:lstStyle/>
                    <a:p>
                      <a:endParaRPr lang="es-MX" dirty="0"/>
                    </a:p>
                  </a:txBody>
                  <a:tcPr/>
                </a:tc>
                <a:extLst>
                  <a:ext uri="{0D108BD9-81ED-4DB2-BD59-A6C34878D82A}">
                    <a16:rowId xmlns:a16="http://schemas.microsoft.com/office/drawing/2014/main" val="237778538"/>
                  </a:ext>
                </a:extLst>
              </a:tr>
            </a:tbl>
          </a:graphicData>
        </a:graphic>
      </p:graphicFrame>
      <p:sp>
        <p:nvSpPr>
          <p:cNvPr id="23" name="Rectángulo 22">
            <a:extLst>
              <a:ext uri="{FF2B5EF4-FFF2-40B4-BE49-F238E27FC236}">
                <a16:creationId xmlns:a16="http://schemas.microsoft.com/office/drawing/2014/main" id="{044C5586-B061-40F3-801E-02220FC12CBC}"/>
              </a:ext>
            </a:extLst>
          </p:cNvPr>
          <p:cNvSpPr/>
          <p:nvPr/>
        </p:nvSpPr>
        <p:spPr>
          <a:xfrm>
            <a:off x="6700212" y="4207608"/>
            <a:ext cx="1346844" cy="400110"/>
          </a:xfrm>
          <a:prstGeom prst="rect">
            <a:avLst/>
          </a:prstGeom>
        </p:spPr>
        <p:txBody>
          <a:bodyPr wrap="none">
            <a:spAutoFit/>
          </a:bodyPr>
          <a:lstStyle/>
          <a:p>
            <a:r>
              <a:rPr lang="es-MX" sz="2000" dirty="0"/>
              <a:t>ap=0x123</a:t>
            </a:r>
            <a:endParaRPr lang="es-MX" dirty="0"/>
          </a:p>
        </p:txBody>
      </p:sp>
      <p:sp>
        <p:nvSpPr>
          <p:cNvPr id="24" name="Rectángulo 23">
            <a:extLst>
              <a:ext uri="{FF2B5EF4-FFF2-40B4-BE49-F238E27FC236}">
                <a16:creationId xmlns:a16="http://schemas.microsoft.com/office/drawing/2014/main" id="{B0F5E4CF-4C83-4468-AFCF-2DF84448CAD0}"/>
              </a:ext>
            </a:extLst>
          </p:cNvPr>
          <p:cNvSpPr/>
          <p:nvPr/>
        </p:nvSpPr>
        <p:spPr>
          <a:xfrm>
            <a:off x="5235510" y="2773086"/>
            <a:ext cx="470000" cy="400110"/>
          </a:xfrm>
          <a:prstGeom prst="rect">
            <a:avLst/>
          </a:prstGeom>
        </p:spPr>
        <p:txBody>
          <a:bodyPr wrap="none">
            <a:spAutoFit/>
          </a:bodyPr>
          <a:lstStyle/>
          <a:p>
            <a:r>
              <a:rPr lang="es-MX" sz="2000" dirty="0"/>
              <a:t>45</a:t>
            </a:r>
            <a:endParaRPr lang="es-MX" dirty="0"/>
          </a:p>
        </p:txBody>
      </p:sp>
    </p:spTree>
    <p:extLst>
      <p:ext uri="{BB962C8B-B14F-4D97-AF65-F5344CB8AC3E}">
        <p14:creationId xmlns:p14="http://schemas.microsoft.com/office/powerpoint/2010/main" val="35752051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Actividad (Solución)</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marL="342900" indent="-342900" algn="just">
              <a:buFont typeface="Wingdings" panose="05000000000000000000" pitchFamily="2" charset="2"/>
              <a:buChar char="Ø"/>
            </a:pPr>
            <a:r>
              <a:rPr lang="es-MX" altLang="es-MX" sz="2400" b="0" dirty="0"/>
              <a:t>¿Cuántas variables y de que tipo de datos utiliza el programador? Solo una, ap de tipo apuntador entero.</a:t>
            </a:r>
          </a:p>
          <a:p>
            <a:pPr marL="342900" indent="-342900" algn="just">
              <a:buFont typeface="Wingdings" panose="05000000000000000000" pitchFamily="2" charset="2"/>
              <a:buChar char="Ø"/>
            </a:pPr>
            <a:endParaRPr lang="es-MX" altLang="es-MX" sz="2400" b="0" dirty="0"/>
          </a:p>
          <a:p>
            <a:pPr marL="342900" indent="-342900" algn="just">
              <a:buFont typeface="Wingdings" panose="05000000000000000000" pitchFamily="2" charset="2"/>
              <a:buChar char="Ø"/>
            </a:pPr>
            <a:r>
              <a:rPr lang="es-MX" altLang="es-MX" sz="2400" b="0" dirty="0"/>
              <a:t>¿En qué parte de la memoria se almacena cada una de las variables utilizadas en el programa?  En la pila SS (datos no inicializados)</a:t>
            </a:r>
          </a:p>
          <a:p>
            <a:pPr marL="342900" indent="-342900" algn="just">
              <a:buFont typeface="Wingdings" panose="05000000000000000000" pitchFamily="2" charset="2"/>
              <a:buChar char="Ø"/>
            </a:pPr>
            <a:endParaRPr lang="es-MX" altLang="es-MX" sz="2400" b="0" dirty="0"/>
          </a:p>
          <a:p>
            <a:pPr marL="342900" indent="-342900" algn="just">
              <a:buFont typeface="Wingdings" panose="05000000000000000000" pitchFamily="2" charset="2"/>
              <a:buChar char="Ø"/>
            </a:pPr>
            <a:r>
              <a:rPr lang="es-MX" altLang="es-MX" sz="2400" b="0" dirty="0"/>
              <a:t>¿En qué parte de la memoria se almacena cada uno de los datos utilizados en tu prueba de escritorio? La dirección de memoria en la SS, el valor de la edad solicitada en el heap.</a:t>
            </a:r>
          </a:p>
          <a:p>
            <a:pPr marL="0" indent="0" algn="just"/>
            <a:endParaRPr lang="es-MX" altLang="es-MX" sz="2400" b="0" dirty="0"/>
          </a:p>
        </p:txBody>
      </p:sp>
      <p:sp>
        <p:nvSpPr>
          <p:cNvPr id="10" name="1 Título">
            <a:extLst>
              <a:ext uri="{FF2B5EF4-FFF2-40B4-BE49-F238E27FC236}">
                <a16:creationId xmlns:a16="http://schemas.microsoft.com/office/drawing/2014/main" id="{D37F2DCF-3FF2-4D4E-A161-663662B02B89}"/>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spTree>
    <p:extLst>
      <p:ext uri="{BB962C8B-B14F-4D97-AF65-F5344CB8AC3E}">
        <p14:creationId xmlns:p14="http://schemas.microsoft.com/office/powerpoint/2010/main" val="7956709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Reglas para programar con apuntadores  y memoria dinámica</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marL="0" indent="0" algn="just"/>
            <a:r>
              <a:rPr lang="es-MX" altLang="es-MX" sz="2400" b="0" dirty="0"/>
              <a:t>Es importante considerar ciertos criterios para gestionar la memoria dinámica adecuadamente, Martínez, R. (2002) hace las siguientes 10 reglas:</a:t>
            </a:r>
          </a:p>
          <a:p>
            <a:pPr marL="0" indent="0" algn="just"/>
            <a:endParaRPr lang="es-MX" altLang="es-MX" sz="2400" b="0" dirty="0"/>
          </a:p>
          <a:p>
            <a:pPr algn="just">
              <a:buFont typeface="+mj-lt"/>
              <a:buAutoNum type="arabicPeriod"/>
            </a:pPr>
            <a:r>
              <a:rPr lang="es-MX" altLang="es-MX" sz="2400" b="0" dirty="0"/>
              <a:t>Por cada vez que se ejecute un crear, deberá ejecutarse un delete antes de terminar la ejecución de un programa.</a:t>
            </a:r>
          </a:p>
          <a:p>
            <a:pPr algn="just">
              <a:buFont typeface="+mj-lt"/>
              <a:buAutoNum type="arabicPeriod"/>
            </a:pPr>
            <a:r>
              <a:rPr lang="es-MX" altLang="es-MX" sz="2400" b="0" dirty="0"/>
              <a:t>Un liberar actúa liberando el espacio de memoria apuntado.</a:t>
            </a:r>
          </a:p>
          <a:p>
            <a:pPr algn="just">
              <a:buFont typeface="+mj-lt"/>
              <a:buAutoNum type="arabicPeriod"/>
            </a:pPr>
            <a:r>
              <a:rPr lang="es-MX" altLang="es-MX" sz="2400" b="0" dirty="0"/>
              <a:t>Un apuntador local a un modulo se destruye al terminar su ejecución, sin importar a qué espacio hace referencia.</a:t>
            </a:r>
          </a:p>
        </p:txBody>
      </p:sp>
      <p:sp>
        <p:nvSpPr>
          <p:cNvPr id="10" name="1 Título">
            <a:extLst>
              <a:ext uri="{FF2B5EF4-FFF2-40B4-BE49-F238E27FC236}">
                <a16:creationId xmlns:a16="http://schemas.microsoft.com/office/drawing/2014/main" id="{D37F2DCF-3FF2-4D4E-A161-663662B02B89}"/>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spTree>
    <p:extLst>
      <p:ext uri="{BB962C8B-B14F-4D97-AF65-F5344CB8AC3E}">
        <p14:creationId xmlns:p14="http://schemas.microsoft.com/office/powerpoint/2010/main" val="18507119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Reglas para programar con apuntadores  y memoria dinámica</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mj-lt"/>
              <a:buAutoNum type="arabicPeriod" startAt="4"/>
            </a:pPr>
            <a:r>
              <a:rPr lang="es-MX" altLang="es-MX" sz="2400" b="0" dirty="0"/>
              <a:t>Los valores basura y nulo son diferentes.</a:t>
            </a:r>
          </a:p>
          <a:p>
            <a:pPr algn="just">
              <a:buFont typeface="+mj-lt"/>
              <a:buAutoNum type="arabicPeriod" startAt="4"/>
            </a:pPr>
            <a:r>
              <a:rPr lang="es-MX" altLang="es-MX" sz="2400" b="0" dirty="0"/>
              <a:t>Hacer un liberar con un apuntador que no hace referencia a un espacio de memoria dinámica provoca fallas de ejecución.</a:t>
            </a:r>
          </a:p>
          <a:p>
            <a:pPr algn="just">
              <a:buFont typeface="+mj-lt"/>
              <a:buAutoNum type="arabicPeriod" startAt="4"/>
            </a:pPr>
            <a:r>
              <a:rPr lang="es-MX" altLang="es-MX" sz="2400" b="0" dirty="0"/>
              <a:t>Una referencia a través de un apuntador, cuyo valor sea Nulo, provocará fallas en la ejecución del programa.</a:t>
            </a:r>
          </a:p>
          <a:p>
            <a:pPr algn="just">
              <a:buFont typeface="+mj-lt"/>
              <a:buAutoNum type="arabicPeriod" startAt="4"/>
            </a:pPr>
            <a:r>
              <a:rPr lang="es-MX" altLang="es-MX" sz="2400" b="0" dirty="0"/>
              <a:t>Al asignar un valor a un apuntador con la operación crear, el apuntador perderá su valor anterior, independientemente de que esté señalando.</a:t>
            </a:r>
          </a:p>
        </p:txBody>
      </p:sp>
      <p:sp>
        <p:nvSpPr>
          <p:cNvPr id="10" name="1 Título">
            <a:extLst>
              <a:ext uri="{FF2B5EF4-FFF2-40B4-BE49-F238E27FC236}">
                <a16:creationId xmlns:a16="http://schemas.microsoft.com/office/drawing/2014/main" id="{D37F2DCF-3FF2-4D4E-A161-663662B02B89}"/>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spTree>
    <p:extLst>
      <p:ext uri="{BB962C8B-B14F-4D97-AF65-F5344CB8AC3E}">
        <p14:creationId xmlns:p14="http://schemas.microsoft.com/office/powerpoint/2010/main" val="38195920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Reglas para programar con apuntadores  y memoria dinámica</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mj-lt"/>
              <a:buAutoNum type="arabicPeriod" startAt="8"/>
            </a:pPr>
            <a:r>
              <a:rPr lang="es-MX" altLang="es-MX" sz="2400" b="0" dirty="0"/>
              <a:t>No siempre se tiene que realizar un crear para utilizar un apuntador</a:t>
            </a:r>
          </a:p>
          <a:p>
            <a:pPr algn="just">
              <a:buFont typeface="+mj-lt"/>
              <a:buAutoNum type="arabicPeriod" startAt="8"/>
            </a:pPr>
            <a:r>
              <a:rPr lang="es-MX" altLang="es-MX" sz="2400" b="0" dirty="0"/>
              <a:t>Los valores de los apuntadores se pueden comparar para verificar si señalan al mismo valor.</a:t>
            </a:r>
          </a:p>
          <a:p>
            <a:pPr algn="just">
              <a:buFont typeface="+mj-lt"/>
              <a:buAutoNum type="arabicPeriod" startAt="8"/>
            </a:pPr>
            <a:r>
              <a:rPr lang="es-MX" altLang="es-MX" sz="2400" b="0" dirty="0"/>
              <a:t>A un dato referenciado por un apuntador se le puede aplicar todas las operaciones validas para el tipo de datos.</a:t>
            </a:r>
          </a:p>
        </p:txBody>
      </p:sp>
      <p:sp>
        <p:nvSpPr>
          <p:cNvPr id="10" name="1 Título">
            <a:extLst>
              <a:ext uri="{FF2B5EF4-FFF2-40B4-BE49-F238E27FC236}">
                <a16:creationId xmlns:a16="http://schemas.microsoft.com/office/drawing/2014/main" id="{D37F2DCF-3FF2-4D4E-A161-663662B02B89}"/>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spTree>
    <p:extLst>
      <p:ext uri="{BB962C8B-B14F-4D97-AF65-F5344CB8AC3E}">
        <p14:creationId xmlns:p14="http://schemas.microsoft.com/office/powerpoint/2010/main" val="27040198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Conclusiones</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448972"/>
            <a:ext cx="7862887"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marL="342900" indent="-342900" algn="just">
              <a:buFont typeface="Wingdings" panose="05000000000000000000" pitchFamily="2" charset="2"/>
              <a:buChar char="Ø"/>
            </a:pPr>
            <a:r>
              <a:rPr lang="es-MX" altLang="es-MX" sz="2400" b="0" dirty="0"/>
              <a:t>La memoria reservada para la ejecución de un programa se divide en estática y dinámica.</a:t>
            </a:r>
          </a:p>
          <a:p>
            <a:pPr marL="342900" indent="-342900" algn="just">
              <a:buFont typeface="Wingdings" panose="05000000000000000000" pitchFamily="2" charset="2"/>
              <a:buChar char="Ø"/>
            </a:pPr>
            <a:r>
              <a:rPr lang="es-MX" altLang="es-MX" sz="2400" b="0" dirty="0"/>
              <a:t>El total de memoria estática se reserva desde el inicio hasta el final del programa, con base a las instrucciones, datos y variables que contenga.</a:t>
            </a:r>
          </a:p>
          <a:p>
            <a:pPr marL="342900" indent="-342900" algn="just">
              <a:buFont typeface="Wingdings" panose="05000000000000000000" pitchFamily="2" charset="2"/>
              <a:buChar char="Ø"/>
            </a:pPr>
            <a:r>
              <a:rPr lang="es-MX" altLang="es-MX" sz="2400" b="0" dirty="0"/>
              <a:t>La limitante de la memoria estática es que el espacio se reserva se utilice o no. En algunos programas esto puede ocasionar desperdicio de recursos de memoria.</a:t>
            </a:r>
          </a:p>
          <a:p>
            <a:pPr marL="342900" indent="-342900" algn="just">
              <a:buFont typeface="Wingdings" panose="05000000000000000000" pitchFamily="2" charset="2"/>
              <a:buChar char="Ø"/>
            </a:pPr>
            <a:r>
              <a:rPr lang="es-MX" altLang="es-MX" sz="2400" b="0" dirty="0"/>
              <a:t>La memoria dinámica no tiene un tamaño fijo de inicio, esta se va ocupando durante la ejecución del programa y con base a las variables que se requieren.</a:t>
            </a:r>
          </a:p>
        </p:txBody>
      </p:sp>
      <p:sp>
        <p:nvSpPr>
          <p:cNvPr id="10" name="1 Título">
            <a:extLst>
              <a:ext uri="{FF2B5EF4-FFF2-40B4-BE49-F238E27FC236}">
                <a16:creationId xmlns:a16="http://schemas.microsoft.com/office/drawing/2014/main" id="{D37F2DCF-3FF2-4D4E-A161-663662B02B89}"/>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spTree>
    <p:extLst>
      <p:ext uri="{BB962C8B-B14F-4D97-AF65-F5344CB8AC3E}">
        <p14:creationId xmlns:p14="http://schemas.microsoft.com/office/powerpoint/2010/main" val="27703437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Conclusiones</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434896"/>
            <a:ext cx="7862887"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marL="342900" indent="-342900" algn="just">
              <a:buFont typeface="Wingdings" panose="05000000000000000000" pitchFamily="2" charset="2"/>
              <a:buChar char="Ø"/>
            </a:pPr>
            <a:r>
              <a:rPr lang="es-MX" altLang="es-MX" sz="2400" b="0" dirty="0"/>
              <a:t>Lo anterior se considera una ventaja sobre la memoria estática, ya que el programa sólo ocupará la memoria necesaria.</a:t>
            </a:r>
          </a:p>
          <a:p>
            <a:pPr marL="342900" indent="-342900" algn="just">
              <a:buFont typeface="Wingdings" panose="05000000000000000000" pitchFamily="2" charset="2"/>
              <a:buChar char="Ø"/>
            </a:pPr>
            <a:r>
              <a:rPr lang="es-MX" altLang="es-MX" sz="2400" b="0" dirty="0"/>
              <a:t>Los mecanismos para la asignación de la memoria  dinámica, que se basan principalmente en la creación y liberación, son los que permiten gestionar la memoria.</a:t>
            </a:r>
          </a:p>
          <a:p>
            <a:pPr marL="342900" indent="-342900" algn="just">
              <a:buFont typeface="Wingdings" panose="05000000000000000000" pitchFamily="2" charset="2"/>
              <a:buChar char="Ø"/>
            </a:pPr>
            <a:r>
              <a:rPr lang="es-MX" altLang="es-MX" sz="2400" b="0" dirty="0"/>
              <a:t>Existen reglas especificas para el uso de memoria dinámica y de apuntadores, considerarlas colaborará a una adecuada gestión.</a:t>
            </a:r>
          </a:p>
          <a:p>
            <a:pPr marL="342900" indent="-342900" algn="just">
              <a:buFont typeface="Wingdings" panose="05000000000000000000" pitchFamily="2" charset="2"/>
              <a:buChar char="Ø"/>
            </a:pPr>
            <a:r>
              <a:rPr lang="es-MX" altLang="es-MX" sz="2400" b="0" dirty="0"/>
              <a:t>Si bien la implementación de la gestión de memoria dinámica ahorra recursos, no siempre son la mejor alternativa, por lo que será decisión del programador su implementación.</a:t>
            </a:r>
          </a:p>
        </p:txBody>
      </p:sp>
      <p:sp>
        <p:nvSpPr>
          <p:cNvPr id="10" name="1 Título">
            <a:extLst>
              <a:ext uri="{FF2B5EF4-FFF2-40B4-BE49-F238E27FC236}">
                <a16:creationId xmlns:a16="http://schemas.microsoft.com/office/drawing/2014/main" id="{D37F2DCF-3FF2-4D4E-A161-663662B02B89}"/>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spTree>
    <p:extLst>
      <p:ext uri="{BB962C8B-B14F-4D97-AF65-F5344CB8AC3E}">
        <p14:creationId xmlns:p14="http://schemas.microsoft.com/office/powerpoint/2010/main" val="1097158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Referencias bibliográficas.</a:t>
            </a:r>
            <a:endParaRPr lang="es-MX" sz="2400" dirty="0"/>
          </a:p>
        </p:txBody>
      </p:sp>
      <p:sp>
        <p:nvSpPr>
          <p:cNvPr id="5" name="29 CuadroTexto">
            <a:extLst>
              <a:ext uri="{FF2B5EF4-FFF2-40B4-BE49-F238E27FC236}">
                <a16:creationId xmlns:a16="http://schemas.microsoft.com/office/drawing/2014/main" id="{C23E6B43-B22F-4488-B192-EB4D647F6E71}"/>
              </a:ext>
            </a:extLst>
          </p:cNvPr>
          <p:cNvSpPr txBox="1"/>
          <p:nvPr/>
        </p:nvSpPr>
        <p:spPr>
          <a:xfrm>
            <a:off x="201613" y="1628775"/>
            <a:ext cx="8567737" cy="2246769"/>
          </a:xfrm>
          <a:prstGeom prst="rect">
            <a:avLst/>
          </a:prstGeom>
          <a:noFill/>
        </p:spPr>
        <p:txBody>
          <a:bodyPr>
            <a:spAutoFit/>
          </a:bodyPr>
          <a:lstStyle/>
          <a:p>
            <a:pPr marL="457200" indent="-457200" algn="just" eaLnBrk="1" hangingPunct="1">
              <a:buFontTx/>
              <a:buBlip>
                <a:blip r:embed="rId3">
                  <a:extLst/>
                </a:blip>
              </a:buBlip>
              <a:defRPr/>
            </a:pPr>
            <a:r>
              <a:rPr lang="es-MX" sz="2800" b="0" dirty="0"/>
              <a:t>Joyanes, L (2010). </a:t>
            </a:r>
            <a:r>
              <a:rPr lang="es-MX" sz="2800" b="0" i="1" dirty="0"/>
              <a:t>Programación en C, C++. Java y UML. México: McGraw Hill</a:t>
            </a:r>
            <a:endParaRPr lang="es-MX" sz="2800" b="0" dirty="0"/>
          </a:p>
          <a:p>
            <a:pPr marL="457200" indent="-457200" algn="just" eaLnBrk="1" hangingPunct="1">
              <a:buFontTx/>
              <a:buBlip>
                <a:blip r:embed="rId3">
                  <a:extLst/>
                </a:blip>
              </a:buBlip>
              <a:defRPr/>
            </a:pPr>
            <a:r>
              <a:rPr lang="es-MX" sz="2800" b="0" dirty="0"/>
              <a:t>Martínez, R. (2002). </a:t>
            </a:r>
            <a:r>
              <a:rPr lang="es-MX" sz="2800" b="0" i="1" dirty="0"/>
              <a:t>Estructuras de datos, referencias practicas con orientación a objetos</a:t>
            </a:r>
            <a:r>
              <a:rPr lang="es-MX" sz="2800" b="0" dirty="0"/>
              <a:t>. México. Thomson Learning. </a:t>
            </a:r>
          </a:p>
        </p:txBody>
      </p:sp>
      <p:sp>
        <p:nvSpPr>
          <p:cNvPr id="6" name="1 Título">
            <a:extLst>
              <a:ext uri="{FF2B5EF4-FFF2-40B4-BE49-F238E27FC236}">
                <a16:creationId xmlns:a16="http://schemas.microsoft.com/office/drawing/2014/main" id="{211DBF1E-D69F-45E6-B126-FB1631CF6577}"/>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spTree>
    <p:extLst>
      <p:ext uri="{BB962C8B-B14F-4D97-AF65-F5344CB8AC3E}">
        <p14:creationId xmlns:p14="http://schemas.microsoft.com/office/powerpoint/2010/main" val="39291400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Objetivo.</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s-MX" altLang="es-MX" sz="2800" b="0" dirty="0"/>
              <a:t>Diseñar e implementar estructuras de datos que posean toda una funcionalidad la cual les permita un mantenimiento eficiente de los datos que contienen incluyendo la optimización del manejo de memoria.</a:t>
            </a:r>
          </a:p>
        </p:txBody>
      </p:sp>
      <p:sp>
        <p:nvSpPr>
          <p:cNvPr id="7" name="1 Título">
            <a:extLst>
              <a:ext uri="{FF2B5EF4-FFF2-40B4-BE49-F238E27FC236}">
                <a16:creationId xmlns:a16="http://schemas.microsoft.com/office/drawing/2014/main" id="{6E725DF3-E0EF-4247-A1C0-5A2CB3B235E2}"/>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 Estructuras de datos funcionales</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Instrucciones para el uso de este material.</a:t>
            </a:r>
            <a:endParaRPr lang="es-MX" sz="2400" dirty="0"/>
          </a:p>
        </p:txBody>
      </p:sp>
      <p:sp>
        <p:nvSpPr>
          <p:cNvPr id="5" name="29 CuadroTexto">
            <a:extLst>
              <a:ext uri="{FF2B5EF4-FFF2-40B4-BE49-F238E27FC236}">
                <a16:creationId xmlns:a16="http://schemas.microsoft.com/office/drawing/2014/main" id="{C23E6B43-B22F-4488-B192-EB4D647F6E71}"/>
              </a:ext>
            </a:extLst>
          </p:cNvPr>
          <p:cNvSpPr txBox="1"/>
          <p:nvPr/>
        </p:nvSpPr>
        <p:spPr>
          <a:xfrm>
            <a:off x="201613" y="1628775"/>
            <a:ext cx="8567737" cy="4093428"/>
          </a:xfrm>
          <a:prstGeom prst="rect">
            <a:avLst/>
          </a:prstGeom>
          <a:noFill/>
        </p:spPr>
        <p:txBody>
          <a:bodyPr>
            <a:spAutoFit/>
          </a:bodyPr>
          <a:lstStyle/>
          <a:p>
            <a:pPr algn="just">
              <a:buBlip>
                <a:blip r:embed="rId3"/>
              </a:buBlip>
            </a:pPr>
            <a:r>
              <a:rPr lang="es-MX" altLang="es-MX" sz="2000" b="0" dirty="0"/>
              <a:t>Esta presentación ha sido diseñada para la exposición de la introducción de la Unidad 3 “</a:t>
            </a:r>
            <a:r>
              <a:rPr lang="es-MX" altLang="es-MX" sz="2000" b="0" i="1" dirty="0"/>
              <a:t>Estructura de Datos Funcionales</a:t>
            </a:r>
            <a:r>
              <a:rPr lang="es-MX" altLang="es-MX" sz="2000" b="0" dirty="0"/>
              <a:t>” y el tema 3.1 </a:t>
            </a:r>
            <a:r>
              <a:rPr lang="es-MX" altLang="es-MX" sz="2000" b="0" i="1" dirty="0"/>
              <a:t>“Gestión de memoria dinámica”</a:t>
            </a:r>
            <a:r>
              <a:rPr lang="es-MX" altLang="es-MX" sz="2000" b="0" dirty="0"/>
              <a:t> de la Unidad de Aprendizaje de </a:t>
            </a:r>
            <a:r>
              <a:rPr lang="es-MX" altLang="es-MX" sz="2000" i="1" dirty="0">
                <a:solidFill>
                  <a:srgbClr val="FFFF00"/>
                </a:solidFill>
              </a:rPr>
              <a:t>Estructura de Datos</a:t>
            </a:r>
            <a:r>
              <a:rPr lang="es-MX" altLang="es-MX" sz="2000" b="0" dirty="0"/>
              <a:t>.</a:t>
            </a:r>
          </a:p>
          <a:p>
            <a:pPr algn="just">
              <a:buBlip>
                <a:blip r:embed="rId3"/>
              </a:buBlip>
            </a:pPr>
            <a:r>
              <a:rPr lang="es-MX" altLang="es-MX" sz="2000" b="0" dirty="0"/>
              <a:t>El tema de Gestión de memoria dinámica suele ser nuevo para la mayoría de los alumnos en esta etapa del programa de estudios, por lo que puede complicar su comprensión aunque se reforzará con los temas posteriores, es por ello que el tema 3.1 se considera introductorio y para la identificación de los conceptos principales a manejar durante toda la unidad.</a:t>
            </a:r>
          </a:p>
          <a:p>
            <a:pPr algn="just">
              <a:buBlip>
                <a:blip r:embed="rId3"/>
              </a:buBlip>
            </a:pPr>
            <a:r>
              <a:rPr lang="es-MX" altLang="es-MX" sz="2000" b="0" dirty="0"/>
              <a:t>Para una mayor comprensión del tema se recomienda ejecutar los códigos que se presentan de ejemplo en algún compilador del lenguaje ANSI C.</a:t>
            </a:r>
          </a:p>
        </p:txBody>
      </p:sp>
      <p:sp>
        <p:nvSpPr>
          <p:cNvPr id="6" name="1 Título">
            <a:extLst>
              <a:ext uri="{FF2B5EF4-FFF2-40B4-BE49-F238E27FC236}">
                <a16:creationId xmlns:a16="http://schemas.microsoft.com/office/drawing/2014/main" id="{681126EB-0AB8-4953-AC83-545D1E20EF25}"/>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spTree>
    <p:extLst>
      <p:ext uri="{BB962C8B-B14F-4D97-AF65-F5344CB8AC3E}">
        <p14:creationId xmlns:p14="http://schemas.microsoft.com/office/powerpoint/2010/main" val="2356788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42" name="Rectangle 2"/>
          <p:cNvSpPr>
            <a:spLocks noGrp="1" noChangeArrowheads="1"/>
          </p:cNvSpPr>
          <p:nvPr>
            <p:ph type="title"/>
          </p:nvPr>
        </p:nvSpPr>
        <p:spPr>
          <a:xfrm>
            <a:off x="381000" y="228600"/>
            <a:ext cx="8393113" cy="695325"/>
          </a:xfrm>
        </p:spPr>
        <p:txBody>
          <a:bodyPr/>
          <a:lstStyle/>
          <a:p>
            <a:pPr algn="ctr" eaLnBrk="1" hangingPunct="1">
              <a:defRPr/>
            </a:pPr>
            <a:r>
              <a:rPr lang="es-AR" sz="4400" dirty="0"/>
              <a:t>Estructura de Datos.</a:t>
            </a:r>
          </a:p>
        </p:txBody>
      </p:sp>
      <p:sp>
        <p:nvSpPr>
          <p:cNvPr id="675844" name="Text Box 4"/>
          <p:cNvSpPr txBox="1">
            <a:spLocks noChangeArrowheads="1"/>
          </p:cNvSpPr>
          <p:nvPr/>
        </p:nvSpPr>
        <p:spPr bwMode="auto">
          <a:xfrm>
            <a:off x="457200" y="1490663"/>
            <a:ext cx="7912100" cy="4894290"/>
          </a:xfrm>
          <a:prstGeom prst="rect">
            <a:avLst/>
          </a:prstGeom>
          <a:noFill/>
          <a:ln w="9525" algn="ctr">
            <a:noFill/>
            <a:miter lim="800000"/>
            <a:headEnd type="none" w="sm" len="sm"/>
            <a:tailEnd type="none" w="sm" len="sm"/>
          </a:ln>
          <a:effectLst/>
        </p:spPr>
        <p:txBody>
          <a:bodyPr lIns="92075" tIns="46038" rIns="92075" bIns="46038">
            <a:spAutoFit/>
          </a:bodyPr>
          <a:lstStyle/>
          <a:p>
            <a:pPr algn="ctr">
              <a:spcBef>
                <a:spcPct val="50000"/>
              </a:spcBef>
              <a:defRPr/>
            </a:pPr>
            <a:r>
              <a:rPr lang="es-MX" sz="2400" dirty="0">
                <a:effectLst>
                  <a:outerShdw blurRad="38100" dist="38100" dir="2700000" algn="tl">
                    <a:srgbClr val="000000"/>
                  </a:outerShdw>
                </a:effectLst>
              </a:rPr>
              <a:t>Elaboró</a:t>
            </a:r>
            <a:endParaRPr lang="es-MX" dirty="0">
              <a:effectLst>
                <a:outerShdw blurRad="38100" dist="38100" dir="2700000" algn="tl">
                  <a:srgbClr val="000000"/>
                </a:outerShdw>
              </a:effectLst>
            </a:endParaRPr>
          </a:p>
          <a:p>
            <a:pPr algn="ctr">
              <a:spcBef>
                <a:spcPct val="50000"/>
              </a:spcBef>
              <a:defRPr/>
            </a:pPr>
            <a:r>
              <a:rPr lang="es-MX" dirty="0">
                <a:effectLst>
                  <a:outerShdw blurRad="38100" dist="38100" dir="2700000" algn="tl">
                    <a:srgbClr val="000000"/>
                  </a:outerShdw>
                </a:effectLst>
              </a:rPr>
              <a:t>Jorge Ignacio Pérez Morales</a:t>
            </a:r>
          </a:p>
          <a:p>
            <a:pPr algn="just">
              <a:spcBef>
                <a:spcPct val="50000"/>
              </a:spcBef>
              <a:defRPr/>
            </a:pPr>
            <a:endParaRPr lang="es-MX" sz="2400" dirty="0">
              <a:effectLst>
                <a:outerShdw blurRad="38100" dist="38100" dir="2700000" algn="tl">
                  <a:srgbClr val="000000"/>
                </a:outerShdw>
              </a:effectLst>
            </a:endParaRPr>
          </a:p>
          <a:p>
            <a:pPr algn="just">
              <a:spcBef>
                <a:spcPct val="50000"/>
              </a:spcBef>
              <a:defRPr/>
            </a:pPr>
            <a:r>
              <a:rPr lang="es-MX" sz="2400" dirty="0">
                <a:effectLst>
                  <a:outerShdw blurRad="38100" dist="38100" dir="2700000" algn="tl">
                    <a:srgbClr val="000000"/>
                  </a:outerShdw>
                </a:effectLst>
              </a:rPr>
              <a:t>Para cualquier comentario, aportación o colaboración respecto a este material serán bienvenidos a la siguiente dirección de correo electrónico:</a:t>
            </a:r>
            <a:endParaRPr lang="es-MX" dirty="0">
              <a:effectLst>
                <a:outerShdw blurRad="38100" dist="38100" dir="2700000" algn="tl">
                  <a:srgbClr val="000000"/>
                </a:outerShdw>
              </a:effectLst>
            </a:endParaRPr>
          </a:p>
          <a:p>
            <a:pPr algn="ctr">
              <a:spcBef>
                <a:spcPct val="50000"/>
              </a:spcBef>
              <a:defRPr/>
            </a:pPr>
            <a:r>
              <a:rPr lang="es-MX" dirty="0">
                <a:effectLst>
                  <a:outerShdw blurRad="38100" dist="38100" dir="2700000" algn="tl">
                    <a:srgbClr val="000000"/>
                  </a:outerShdw>
                </a:effectLst>
                <a:hlinkClick r:id="rId3"/>
              </a:rPr>
              <a:t>jorge_ipm@hotmail.com</a:t>
            </a:r>
            <a:endParaRPr lang="es-MX" dirty="0">
              <a:effectLst>
                <a:outerShdw blurRad="38100" dist="38100" dir="2700000" algn="tl">
                  <a:srgbClr val="000000"/>
                </a:outerShdw>
              </a:effectLst>
            </a:endParaRPr>
          </a:p>
          <a:p>
            <a:pPr algn="ctr">
              <a:spcBef>
                <a:spcPct val="50000"/>
              </a:spcBef>
              <a:defRPr/>
            </a:pPr>
            <a:endParaRPr lang="es-ES" dirty="0">
              <a:effectLst>
                <a:outerShdw blurRad="38100" dist="38100" dir="2700000" algn="tl">
                  <a:srgbClr val="000000"/>
                </a:outerShdw>
              </a:effectLs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Introducción</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s-MX" altLang="es-MX" sz="2400" b="0" dirty="0"/>
              <a:t>Las variables, constantes y estructuras estáticas que se han manejado hasta el momento, operan de manera estática en la memoria de la computadora.</a:t>
            </a:r>
          </a:p>
          <a:p>
            <a:pPr algn="just">
              <a:buFont typeface="Wingdings" panose="05000000000000000000" pitchFamily="2" charset="2"/>
              <a:buChar char="Ø"/>
            </a:pPr>
            <a:r>
              <a:rPr lang="es-MX" altLang="es-MX" sz="2400" b="0" dirty="0"/>
              <a:t>Esto obliga al programa reservar la memoria desde un inicio con base a la declaración de estos elementos en el programa, aunque se utilice o no durante su ejecución.</a:t>
            </a:r>
          </a:p>
          <a:p>
            <a:pPr algn="just">
              <a:buFont typeface="Wingdings" panose="05000000000000000000" pitchFamily="2" charset="2"/>
              <a:buChar char="Ø"/>
            </a:pPr>
            <a:r>
              <a:rPr lang="es-MX" altLang="es-MX" sz="2400" b="0" dirty="0"/>
              <a:t>Existen mecanismos que permiten gestionar la memoria para que un programa sólo utilice la que se requiere durante la ejecución, de esta manera se pueden optimizar recursos.</a:t>
            </a:r>
          </a:p>
        </p:txBody>
      </p:sp>
      <p:sp>
        <p:nvSpPr>
          <p:cNvPr id="5" name="1 Título">
            <a:extLst>
              <a:ext uri="{FF2B5EF4-FFF2-40B4-BE49-F238E27FC236}">
                <a16:creationId xmlns:a16="http://schemas.microsoft.com/office/drawing/2014/main" id="{AA3AF03D-E0A3-4122-B94A-1EA70D2BD3DA}"/>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 Estructuras de datos funcionales</a:t>
            </a:r>
          </a:p>
        </p:txBody>
      </p:sp>
    </p:spTree>
    <p:extLst>
      <p:ext uri="{BB962C8B-B14F-4D97-AF65-F5344CB8AC3E}">
        <p14:creationId xmlns:p14="http://schemas.microsoft.com/office/powerpoint/2010/main" val="34886010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Introducción</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s-MX" altLang="es-MX" sz="2400" b="0" dirty="0"/>
              <a:t>A nivel de programación se puede gestionar la memoria con operaciones especiales.</a:t>
            </a:r>
          </a:p>
          <a:p>
            <a:pPr algn="just">
              <a:buFont typeface="Wingdings" panose="05000000000000000000" pitchFamily="2" charset="2"/>
              <a:buChar char="Ø"/>
            </a:pPr>
            <a:r>
              <a:rPr lang="es-MX" altLang="es-MX" sz="2400" b="0" dirty="0"/>
              <a:t>A partir de esta gestión se implementan estructuras de datos dinámicas, las cuales reservarán la memoria que se usará durante la ejecución del programa.</a:t>
            </a:r>
          </a:p>
        </p:txBody>
      </p:sp>
      <p:sp>
        <p:nvSpPr>
          <p:cNvPr id="5" name="1 Título">
            <a:extLst>
              <a:ext uri="{FF2B5EF4-FFF2-40B4-BE49-F238E27FC236}">
                <a16:creationId xmlns:a16="http://schemas.microsoft.com/office/drawing/2014/main" id="{CFE91942-6EDA-41CD-A6D7-ECCB84F96DF5}"/>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 Estructuras de datos funcionales</a:t>
            </a:r>
          </a:p>
        </p:txBody>
      </p:sp>
    </p:spTree>
    <p:extLst>
      <p:ext uri="{BB962C8B-B14F-4D97-AF65-F5344CB8AC3E}">
        <p14:creationId xmlns:p14="http://schemas.microsoft.com/office/powerpoint/2010/main" val="25392819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a:extLst>
              <a:ext uri="{FF2B5EF4-FFF2-40B4-BE49-F238E27FC236}">
                <a16:creationId xmlns:a16="http://schemas.microsoft.com/office/drawing/2014/main" id="{BCC8748B-CC02-4353-8000-441B19BA0F61}"/>
              </a:ext>
            </a:extLst>
          </p:cNvPr>
          <p:cNvSpPr>
            <a:spLocks noGrp="1"/>
          </p:cNvSpPr>
          <p:nvPr>
            <p:ph type="ctrTitle"/>
          </p:nvPr>
        </p:nvSpPr>
        <p:spPr>
          <a:xfrm>
            <a:off x="538163" y="1730375"/>
            <a:ext cx="7772400" cy="592138"/>
          </a:xfrm>
        </p:spPr>
        <p:txBody>
          <a:bodyPr/>
          <a:lstStyle/>
          <a:p>
            <a:pPr algn="ctr">
              <a:defRPr/>
            </a:pPr>
            <a:r>
              <a:rPr lang="es-MX" sz="3600" dirty="0"/>
              <a:t>UA.- Estructura de Datos</a:t>
            </a:r>
          </a:p>
        </p:txBody>
      </p:sp>
      <p:sp>
        <p:nvSpPr>
          <p:cNvPr id="8" name="7 Subtítulo">
            <a:extLst>
              <a:ext uri="{FF2B5EF4-FFF2-40B4-BE49-F238E27FC236}">
                <a16:creationId xmlns:a16="http://schemas.microsoft.com/office/drawing/2014/main" id="{C81776E0-5D8F-4C8C-98B5-5C850B7D709D}"/>
              </a:ext>
            </a:extLst>
          </p:cNvPr>
          <p:cNvSpPr>
            <a:spLocks noGrp="1"/>
          </p:cNvSpPr>
          <p:nvPr>
            <p:ph type="subTitle" idx="1"/>
          </p:nvPr>
        </p:nvSpPr>
        <p:spPr>
          <a:xfrm>
            <a:off x="727075" y="2855600"/>
            <a:ext cx="7861300" cy="1588127"/>
          </a:xfrm>
        </p:spPr>
        <p:txBody>
          <a:bodyPr/>
          <a:lstStyle/>
          <a:p>
            <a:pPr algn="ctr">
              <a:defRPr/>
            </a:pPr>
            <a:r>
              <a:rPr lang="es-MX" dirty="0"/>
              <a:t>Unidad de Competencia III. </a:t>
            </a:r>
          </a:p>
          <a:p>
            <a:pPr algn="ctr">
              <a:defRPr/>
            </a:pPr>
            <a:r>
              <a:rPr lang="es-MX" dirty="0"/>
              <a:t>Estructuras de datos funcionales</a:t>
            </a:r>
          </a:p>
          <a:p>
            <a:pPr algn="ctr">
              <a:defRPr/>
            </a:pPr>
            <a:r>
              <a:rPr lang="es-MX" dirty="0"/>
              <a:t>Tema 1. Gestión de memoria dinámica</a:t>
            </a:r>
          </a:p>
        </p:txBody>
      </p:sp>
      <p:sp>
        <p:nvSpPr>
          <p:cNvPr id="8196" name="8 CuadroTexto">
            <a:extLst>
              <a:ext uri="{FF2B5EF4-FFF2-40B4-BE49-F238E27FC236}">
                <a16:creationId xmlns:a16="http://schemas.microsoft.com/office/drawing/2014/main" id="{E58EC487-612C-4F9B-A3EB-AC05D56597BD}"/>
              </a:ext>
            </a:extLst>
          </p:cNvPr>
          <p:cNvSpPr txBox="1">
            <a:spLocks noChangeArrowheads="1"/>
          </p:cNvSpPr>
          <p:nvPr/>
        </p:nvSpPr>
        <p:spPr bwMode="auto">
          <a:xfrm>
            <a:off x="1836738" y="5522913"/>
            <a:ext cx="51752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25000"/>
              </a:spcBef>
              <a:buClr>
                <a:schemeClr val="tx2"/>
              </a:buClr>
              <a:buSzPct val="75000"/>
              <a:buFont typeface="Wingdings" panose="05000000000000000000" pitchFamily="2" charset="2"/>
              <a:buBlip>
                <a:blip r:embed="rId3"/>
              </a:buBlip>
              <a:defRPr sz="3200">
                <a:solidFill>
                  <a:schemeClr val="tx1"/>
                </a:solidFill>
                <a:latin typeface="Franklin Gothic Medium" panose="020B0603020102020204" pitchFamily="34" charset="0"/>
              </a:defRPr>
            </a:lvl1pPr>
            <a:lvl2pPr marL="742950" indent="-285750">
              <a:lnSpc>
                <a:spcPct val="90000"/>
              </a:lnSpc>
              <a:spcBef>
                <a:spcPct val="25000"/>
              </a:spcBef>
              <a:buClr>
                <a:schemeClr val="tx2"/>
              </a:buClr>
              <a:buSzPct val="60000"/>
              <a:buFont typeface="Wingdings" panose="05000000000000000000" pitchFamily="2" charset="2"/>
              <a:buChar char="l"/>
              <a:defRPr sz="2800">
                <a:solidFill>
                  <a:schemeClr val="tx1"/>
                </a:solidFill>
                <a:latin typeface="Franklin Gothic Medium" panose="020B0603020102020204" pitchFamily="34" charset="0"/>
              </a:defRPr>
            </a:lvl2pPr>
            <a:lvl3pPr marL="1143000" indent="-228600">
              <a:lnSpc>
                <a:spcPct val="90000"/>
              </a:lnSpc>
              <a:spcBef>
                <a:spcPct val="25000"/>
              </a:spcBef>
              <a:buClr>
                <a:schemeClr val="tx2"/>
              </a:buClr>
              <a:buSzPct val="65000"/>
              <a:buFont typeface="Wingdings" panose="05000000000000000000" pitchFamily="2" charset="2"/>
              <a:buChar char="l"/>
              <a:defRPr sz="2800">
                <a:solidFill>
                  <a:schemeClr val="tx1"/>
                </a:solidFill>
                <a:latin typeface="Franklin Gothic Medium" panose="020B0603020102020204" pitchFamily="34" charset="0"/>
              </a:defRPr>
            </a:lvl3pPr>
            <a:lvl4pPr marL="1600200" indent="-228600">
              <a:lnSpc>
                <a:spcPct val="90000"/>
              </a:lnSpc>
              <a:spcBef>
                <a:spcPct val="25000"/>
              </a:spcBef>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4pPr>
            <a:lvl5pPr marL="2057400" indent="-228600">
              <a:lnSpc>
                <a:spcPct val="90000"/>
              </a:lnSpc>
              <a:spcBef>
                <a:spcPct val="25000"/>
              </a:spcBef>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5pPr>
            <a:lvl6pPr marL="25146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6pPr>
            <a:lvl7pPr marL="29718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7pPr>
            <a:lvl8pPr marL="34290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8pPr>
            <a:lvl9pPr marL="38862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9pPr>
          </a:lstStyle>
          <a:p>
            <a:pPr eaLnBrk="1" hangingPunct="1">
              <a:lnSpc>
                <a:spcPct val="100000"/>
              </a:lnSpc>
              <a:spcBef>
                <a:spcPct val="0"/>
              </a:spcBef>
              <a:buClrTx/>
              <a:buSzTx/>
              <a:buFontTx/>
              <a:buNone/>
            </a:pPr>
            <a:r>
              <a:rPr lang="es-MX" altLang="es-MX" sz="2400" dirty="0">
                <a:solidFill>
                  <a:schemeClr val="tx2"/>
                </a:solidFill>
                <a:latin typeface="Arial" panose="020B0604020202020204" pitchFamily="34" charset="0"/>
              </a:rPr>
              <a:t>M.T.I. Jorge Ignacio Pérez Morales</a:t>
            </a:r>
          </a:p>
        </p:txBody>
      </p:sp>
      <p:sp>
        <p:nvSpPr>
          <p:cNvPr id="6" name="6 Título">
            <a:extLst>
              <a:ext uri="{FF2B5EF4-FFF2-40B4-BE49-F238E27FC236}">
                <a16:creationId xmlns:a16="http://schemas.microsoft.com/office/drawing/2014/main" id="{4A418FF9-8AC3-404F-989F-04D0B6B4F67E}"/>
              </a:ext>
            </a:extLst>
          </p:cNvPr>
          <p:cNvSpPr txBox="1">
            <a:spLocks/>
          </p:cNvSpPr>
          <p:nvPr/>
        </p:nvSpPr>
        <p:spPr bwMode="auto">
          <a:xfrm>
            <a:off x="815975" y="166688"/>
            <a:ext cx="7772400" cy="1089025"/>
          </a:xfrm>
          <a:prstGeom prst="rect">
            <a:avLst/>
          </a:prstGeom>
          <a:noFill/>
          <a:ln w="9525">
            <a:noFill/>
            <a:miter lim="800000"/>
            <a:headEnd/>
            <a:tailEnd/>
          </a:ln>
          <a:effectLst/>
        </p:spPr>
        <p:txBody>
          <a:bodyPr anchor="ct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lgn="ctr">
              <a:defRPr/>
            </a:pPr>
            <a:r>
              <a:rPr lang="es-MX" sz="2400" b="0" kern="0" dirty="0"/>
              <a:t>UNIVERSIDAD AUTÓNOMA DEL ESTADO DE MÉXICO</a:t>
            </a:r>
          </a:p>
          <a:p>
            <a:pPr algn="ctr">
              <a:defRPr/>
            </a:pPr>
            <a:r>
              <a:rPr lang="es-MX" sz="2400" b="0" kern="0" dirty="0"/>
              <a:t>Facultad de Contaduría y Administración</a:t>
            </a:r>
          </a:p>
          <a:p>
            <a:pPr algn="ctr">
              <a:defRPr/>
            </a:pPr>
            <a:r>
              <a:rPr lang="es-MX" sz="2400" b="0" i="1" kern="0" dirty="0"/>
              <a:t>Licenciatura en Informática Administrativa</a:t>
            </a:r>
          </a:p>
        </p:txBody>
      </p:sp>
      <p:sp>
        <p:nvSpPr>
          <p:cNvPr id="8198" name="11 CuadroTexto">
            <a:extLst>
              <a:ext uri="{FF2B5EF4-FFF2-40B4-BE49-F238E27FC236}">
                <a16:creationId xmlns:a16="http://schemas.microsoft.com/office/drawing/2014/main" id="{487B21C6-6DC5-4FB4-B2F0-4BD5E3A618F7}"/>
              </a:ext>
            </a:extLst>
          </p:cNvPr>
          <p:cNvSpPr txBox="1">
            <a:spLocks noChangeArrowheads="1"/>
          </p:cNvSpPr>
          <p:nvPr/>
        </p:nvSpPr>
        <p:spPr bwMode="auto">
          <a:xfrm>
            <a:off x="1476375" y="4821555"/>
            <a:ext cx="6019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25000"/>
              </a:spcBef>
              <a:buClr>
                <a:schemeClr val="tx2"/>
              </a:buClr>
              <a:buSzPct val="75000"/>
              <a:buFont typeface="Wingdings" panose="05000000000000000000" pitchFamily="2" charset="2"/>
              <a:buBlip>
                <a:blip r:embed="rId3"/>
              </a:buBlip>
              <a:defRPr sz="3200">
                <a:solidFill>
                  <a:schemeClr val="tx1"/>
                </a:solidFill>
                <a:latin typeface="Franklin Gothic Medium" panose="020B0603020102020204" pitchFamily="34" charset="0"/>
              </a:defRPr>
            </a:lvl1pPr>
            <a:lvl2pPr marL="742950" indent="-285750">
              <a:lnSpc>
                <a:spcPct val="90000"/>
              </a:lnSpc>
              <a:spcBef>
                <a:spcPct val="25000"/>
              </a:spcBef>
              <a:buClr>
                <a:schemeClr val="tx2"/>
              </a:buClr>
              <a:buSzPct val="60000"/>
              <a:buFont typeface="Wingdings" panose="05000000000000000000" pitchFamily="2" charset="2"/>
              <a:buChar char="l"/>
              <a:defRPr sz="2800">
                <a:solidFill>
                  <a:schemeClr val="tx1"/>
                </a:solidFill>
                <a:latin typeface="Franklin Gothic Medium" panose="020B0603020102020204" pitchFamily="34" charset="0"/>
              </a:defRPr>
            </a:lvl2pPr>
            <a:lvl3pPr marL="1143000" indent="-228600">
              <a:lnSpc>
                <a:spcPct val="90000"/>
              </a:lnSpc>
              <a:spcBef>
                <a:spcPct val="25000"/>
              </a:spcBef>
              <a:buClr>
                <a:schemeClr val="tx2"/>
              </a:buClr>
              <a:buSzPct val="65000"/>
              <a:buFont typeface="Wingdings" panose="05000000000000000000" pitchFamily="2" charset="2"/>
              <a:buChar char="l"/>
              <a:defRPr sz="2800">
                <a:solidFill>
                  <a:schemeClr val="tx1"/>
                </a:solidFill>
                <a:latin typeface="Franklin Gothic Medium" panose="020B0603020102020204" pitchFamily="34" charset="0"/>
              </a:defRPr>
            </a:lvl3pPr>
            <a:lvl4pPr marL="1600200" indent="-228600">
              <a:lnSpc>
                <a:spcPct val="90000"/>
              </a:lnSpc>
              <a:spcBef>
                <a:spcPct val="25000"/>
              </a:spcBef>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4pPr>
            <a:lvl5pPr marL="2057400" indent="-228600">
              <a:lnSpc>
                <a:spcPct val="90000"/>
              </a:lnSpc>
              <a:spcBef>
                <a:spcPct val="25000"/>
              </a:spcBef>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5pPr>
            <a:lvl6pPr marL="25146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6pPr>
            <a:lvl7pPr marL="29718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7pPr>
            <a:lvl8pPr marL="34290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8pPr>
            <a:lvl9pPr marL="38862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9pPr>
          </a:lstStyle>
          <a:p>
            <a:pPr eaLnBrk="1" hangingPunct="1">
              <a:lnSpc>
                <a:spcPct val="100000"/>
              </a:lnSpc>
              <a:spcBef>
                <a:spcPct val="0"/>
              </a:spcBef>
              <a:buClrTx/>
              <a:buSzTx/>
              <a:buFontTx/>
              <a:buNone/>
            </a:pPr>
            <a:r>
              <a:rPr lang="es-MX" altLang="es-MX" sz="1800" dirty="0">
                <a:solidFill>
                  <a:schemeClr val="tx2"/>
                </a:solidFill>
                <a:latin typeface="Arial" panose="020B0604020202020204" pitchFamily="34" charset="0"/>
              </a:rPr>
              <a:t>Este material fue desarrollado para el periodo 2018-B</a:t>
            </a:r>
          </a:p>
        </p:txBody>
      </p:sp>
    </p:spTree>
    <p:extLst>
      <p:ext uri="{BB962C8B-B14F-4D97-AF65-F5344CB8AC3E}">
        <p14:creationId xmlns:p14="http://schemas.microsoft.com/office/powerpoint/2010/main" val="12771151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Contenido.</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s-MX" altLang="es-MX" sz="2800" b="0" dirty="0"/>
              <a:t>Objetivo</a:t>
            </a:r>
          </a:p>
          <a:p>
            <a:pPr algn="just">
              <a:buFont typeface="Wingdings" panose="05000000000000000000" pitchFamily="2" charset="2"/>
              <a:buChar char="Ø"/>
            </a:pPr>
            <a:r>
              <a:rPr lang="es-MX" altLang="es-MX" sz="2800" b="0" dirty="0"/>
              <a:t>Introducción</a:t>
            </a:r>
          </a:p>
          <a:p>
            <a:pPr algn="just">
              <a:buFont typeface="Wingdings" panose="05000000000000000000" pitchFamily="2" charset="2"/>
              <a:buChar char="Ø"/>
            </a:pPr>
            <a:r>
              <a:rPr lang="es-MX" altLang="es-MX" sz="2800" b="0" dirty="0"/>
              <a:t>Características</a:t>
            </a:r>
          </a:p>
          <a:p>
            <a:pPr algn="just">
              <a:buFont typeface="Wingdings" panose="05000000000000000000" pitchFamily="2" charset="2"/>
              <a:buChar char="Ø"/>
            </a:pPr>
            <a:r>
              <a:rPr lang="es-MX" altLang="es-MX" sz="2800" b="0" dirty="0"/>
              <a:t>Estructura lógica</a:t>
            </a:r>
          </a:p>
          <a:p>
            <a:pPr algn="just">
              <a:buFont typeface="Wingdings" panose="05000000000000000000" pitchFamily="2" charset="2"/>
              <a:buChar char="Ø"/>
            </a:pPr>
            <a:r>
              <a:rPr lang="es-MX" altLang="es-MX" sz="2800" b="0" dirty="0"/>
              <a:t>Asignación dinámica</a:t>
            </a:r>
          </a:p>
          <a:p>
            <a:pPr algn="just">
              <a:buFont typeface="Wingdings" panose="05000000000000000000" pitchFamily="2" charset="2"/>
              <a:buChar char="Ø"/>
            </a:pPr>
            <a:r>
              <a:rPr lang="es-MX" altLang="es-MX" sz="2800" b="0" dirty="0"/>
              <a:t>Crear y liberar </a:t>
            </a:r>
          </a:p>
          <a:p>
            <a:pPr algn="just">
              <a:buFont typeface="Wingdings" panose="05000000000000000000" pitchFamily="2" charset="2"/>
              <a:buChar char="Ø"/>
            </a:pPr>
            <a:r>
              <a:rPr lang="es-MX" altLang="es-MX" sz="2800" b="0" dirty="0"/>
              <a:t>Crear y liberar memoria dinámica</a:t>
            </a:r>
          </a:p>
          <a:p>
            <a:pPr algn="just">
              <a:buFont typeface="Wingdings" panose="05000000000000000000" pitchFamily="2" charset="2"/>
              <a:buChar char="Ø"/>
            </a:pPr>
            <a:r>
              <a:rPr lang="es-MX" altLang="es-MX" sz="2800" b="0" dirty="0"/>
              <a:t>Reglas para trabajar con apuntadores y memoria dinámica</a:t>
            </a:r>
          </a:p>
          <a:p>
            <a:pPr algn="just">
              <a:buFont typeface="Wingdings" panose="05000000000000000000" pitchFamily="2" charset="2"/>
              <a:buChar char="Ø"/>
            </a:pPr>
            <a:r>
              <a:rPr lang="es-MX" altLang="es-MX" sz="2800" b="0" dirty="0"/>
              <a:t>Conclusiones</a:t>
            </a:r>
          </a:p>
        </p:txBody>
      </p:sp>
      <p:sp>
        <p:nvSpPr>
          <p:cNvPr id="5" name="1 Título">
            <a:extLst>
              <a:ext uri="{FF2B5EF4-FFF2-40B4-BE49-F238E27FC236}">
                <a16:creationId xmlns:a16="http://schemas.microsoft.com/office/drawing/2014/main" id="{C0B57585-2D24-4C28-AFCC-DA12DF24FBA8}"/>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spTree>
    <p:extLst>
      <p:ext uri="{BB962C8B-B14F-4D97-AF65-F5344CB8AC3E}">
        <p14:creationId xmlns:p14="http://schemas.microsoft.com/office/powerpoint/2010/main" val="40202932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Objetivo.</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s-MX" altLang="es-MX" sz="2800" b="0" dirty="0"/>
              <a:t>Identificará los mecanismos para gestionar la memoria dinámica creada durante el tiempo de vida de ejecución de un programa para su posterior aplicación.</a:t>
            </a:r>
          </a:p>
        </p:txBody>
      </p:sp>
      <p:sp>
        <p:nvSpPr>
          <p:cNvPr id="5" name="1 Título">
            <a:extLst>
              <a:ext uri="{FF2B5EF4-FFF2-40B4-BE49-F238E27FC236}">
                <a16:creationId xmlns:a16="http://schemas.microsoft.com/office/drawing/2014/main" id="{753B35FB-894F-4D0D-B1DE-73BADCD4EBD9}"/>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spTree>
    <p:extLst>
      <p:ext uri="{BB962C8B-B14F-4D97-AF65-F5344CB8AC3E}">
        <p14:creationId xmlns:p14="http://schemas.microsoft.com/office/powerpoint/2010/main" val="7945296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Introducción.</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s-MX" altLang="es-MX" sz="2400" b="0" dirty="0"/>
              <a:t>Para que puedan almacenarse los datos que se utilizan en un programa de computadora, la mayoría de los lenguajes de programación operan dos tipos de memoria:</a:t>
            </a:r>
          </a:p>
        </p:txBody>
      </p:sp>
      <p:sp>
        <p:nvSpPr>
          <p:cNvPr id="10" name="1 Título">
            <a:extLst>
              <a:ext uri="{FF2B5EF4-FFF2-40B4-BE49-F238E27FC236}">
                <a16:creationId xmlns:a16="http://schemas.microsoft.com/office/drawing/2014/main" id="{D37F2DCF-3FF2-4D4E-A161-663662B02B89}"/>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UC3.1 Gestión de memoria dinámica</a:t>
            </a:r>
            <a:endParaRPr lang="es-MX" sz="3200" dirty="0"/>
          </a:p>
        </p:txBody>
      </p:sp>
      <p:graphicFrame>
        <p:nvGraphicFramePr>
          <p:cNvPr id="3" name="Diagrama 2">
            <a:extLst>
              <a:ext uri="{FF2B5EF4-FFF2-40B4-BE49-F238E27FC236}">
                <a16:creationId xmlns:a16="http://schemas.microsoft.com/office/drawing/2014/main" id="{2DBCCD9A-3FFF-42C8-A243-CBB7D0D80666}"/>
              </a:ext>
            </a:extLst>
          </p:cNvPr>
          <p:cNvGraphicFramePr/>
          <p:nvPr>
            <p:extLst>
              <p:ext uri="{D42A27DB-BD31-4B8C-83A1-F6EECF244321}">
                <p14:modId xmlns:p14="http://schemas.microsoft.com/office/powerpoint/2010/main" val="3043309605"/>
              </p:ext>
            </p:extLst>
          </p:nvPr>
        </p:nvGraphicFramePr>
        <p:xfrm>
          <a:off x="1486578" y="3132130"/>
          <a:ext cx="6170844" cy="28317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147785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theme/theme1.xml><?xml version="1.0" encoding="utf-8"?>
<a:theme xmlns:a="http://schemas.openxmlformats.org/drawingml/2006/main" name="1_VS_NET Launch Template">
  <a:themeElements>
    <a:clrScheme name="1_VS_NET Launch Template 1">
      <a:dk1>
        <a:srgbClr val="000000"/>
      </a:dk1>
      <a:lt1>
        <a:srgbClr val="FFFFFF"/>
      </a:lt1>
      <a:dk2>
        <a:srgbClr val="00478E"/>
      </a:dk2>
      <a:lt2>
        <a:srgbClr val="FFCC29"/>
      </a:lt2>
      <a:accent1>
        <a:srgbClr val="FCEB98"/>
      </a:accent1>
      <a:accent2>
        <a:srgbClr val="6699FF"/>
      </a:accent2>
      <a:accent3>
        <a:srgbClr val="AAB1C6"/>
      </a:accent3>
      <a:accent4>
        <a:srgbClr val="DADADA"/>
      </a:accent4>
      <a:accent5>
        <a:srgbClr val="FDF3CA"/>
      </a:accent5>
      <a:accent6>
        <a:srgbClr val="5C8AE7"/>
      </a:accent6>
      <a:hlink>
        <a:srgbClr val="66CC66"/>
      </a:hlink>
      <a:folHlink>
        <a:srgbClr val="FA7438"/>
      </a:folHlink>
    </a:clrScheme>
    <a:fontScheme name="1_VS_NET Launch Template">
      <a:majorFont>
        <a:latin typeface="Franklin Gothic Medium"/>
        <a:ea typeface=""/>
        <a:cs typeface=""/>
      </a:majorFont>
      <a:minorFont>
        <a:latin typeface="Franklin Gothic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sm" len="sm"/>
          <a:tailEnd type="none" w="sm" len="sm"/>
        </a:ln>
        <a:effectLst/>
      </a:spPr>
      <a:bodyPr vert="horz" wrap="square" lIns="92075" tIns="46038" rIns="92075" bIns="46038"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1"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sm" len="sm"/>
          <a:tailEnd type="none" w="sm" len="sm"/>
        </a:ln>
        <a:effectLst/>
      </a:spPr>
      <a:bodyPr vert="horz" wrap="square" lIns="92075" tIns="46038" rIns="92075" bIns="46038"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1"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defRPr>
        </a:defPPr>
      </a:lstStyle>
    </a:lnDef>
  </a:objectDefaults>
  <a:extraClrSchemeLst>
    <a:extraClrScheme>
      <a:clrScheme name="1_VS_NET Launch Template 1">
        <a:dk1>
          <a:srgbClr val="000000"/>
        </a:dk1>
        <a:lt1>
          <a:srgbClr val="FFFFFF"/>
        </a:lt1>
        <a:dk2>
          <a:srgbClr val="00478E"/>
        </a:dk2>
        <a:lt2>
          <a:srgbClr val="FFCC29"/>
        </a:lt2>
        <a:accent1>
          <a:srgbClr val="FCEB98"/>
        </a:accent1>
        <a:accent2>
          <a:srgbClr val="6699FF"/>
        </a:accent2>
        <a:accent3>
          <a:srgbClr val="AAB1C6"/>
        </a:accent3>
        <a:accent4>
          <a:srgbClr val="DADADA"/>
        </a:accent4>
        <a:accent5>
          <a:srgbClr val="FDF3CA"/>
        </a:accent5>
        <a:accent6>
          <a:srgbClr val="5C8AE7"/>
        </a:accent6>
        <a:hlink>
          <a:srgbClr val="66CC66"/>
        </a:hlink>
        <a:folHlink>
          <a:srgbClr val="FA7438"/>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VP_GlobalSummit_Template">
  <a:themeElements>
    <a:clrScheme name="MVP_GlobalSummit_Template 1">
      <a:dk1>
        <a:srgbClr val="000000"/>
      </a:dk1>
      <a:lt1>
        <a:srgbClr val="FFFFFF"/>
      </a:lt1>
      <a:dk2>
        <a:srgbClr val="003399"/>
      </a:dk2>
      <a:lt2>
        <a:srgbClr val="FFB601"/>
      </a:lt2>
      <a:accent1>
        <a:srgbClr val="F7E993"/>
      </a:accent1>
      <a:accent2>
        <a:srgbClr val="66CC66"/>
      </a:accent2>
      <a:accent3>
        <a:srgbClr val="AAADCA"/>
      </a:accent3>
      <a:accent4>
        <a:srgbClr val="DADADA"/>
      </a:accent4>
      <a:accent5>
        <a:srgbClr val="FAF2C8"/>
      </a:accent5>
      <a:accent6>
        <a:srgbClr val="5CB95C"/>
      </a:accent6>
      <a:hlink>
        <a:srgbClr val="1D509B"/>
      </a:hlink>
      <a:folHlink>
        <a:srgbClr val="FF6633"/>
      </a:folHlink>
    </a:clrScheme>
    <a:fontScheme name="MVP_GlobalSummit_Template">
      <a:majorFont>
        <a:latin typeface="Segoe Semibold"/>
        <a:ea typeface=""/>
        <a:cs typeface=""/>
      </a:majorFont>
      <a:minorFont>
        <a:latin typeface="Segoe Semi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sm" len="sm"/>
          <a:tailEnd type="none" w="sm" len="sm"/>
        </a:ln>
        <a:effectLst/>
      </a:spPr>
      <a:bodyPr vert="horz" wrap="square" lIns="92075" tIns="46038" rIns="92075" bIns="46038"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1"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sm" len="sm"/>
          <a:tailEnd type="none" w="sm" len="sm"/>
        </a:ln>
        <a:effectLst/>
      </a:spPr>
      <a:bodyPr vert="horz" wrap="square" lIns="92075" tIns="46038" rIns="92075" bIns="46038"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1"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defRPr>
        </a:defPPr>
      </a:lstStyle>
    </a:lnDef>
  </a:objectDefaults>
  <a:extraClrSchemeLst>
    <a:extraClrScheme>
      <a:clrScheme name="MVP_GlobalSummit_Template 1">
        <a:dk1>
          <a:srgbClr val="000000"/>
        </a:dk1>
        <a:lt1>
          <a:srgbClr val="FFFFFF"/>
        </a:lt1>
        <a:dk2>
          <a:srgbClr val="003399"/>
        </a:dk2>
        <a:lt2>
          <a:srgbClr val="FFB601"/>
        </a:lt2>
        <a:accent1>
          <a:srgbClr val="F7E993"/>
        </a:accent1>
        <a:accent2>
          <a:srgbClr val="66CC66"/>
        </a:accent2>
        <a:accent3>
          <a:srgbClr val="AAADCA"/>
        </a:accent3>
        <a:accent4>
          <a:srgbClr val="DADADA"/>
        </a:accent4>
        <a:accent5>
          <a:srgbClr val="FAF2C8"/>
        </a:accent5>
        <a:accent6>
          <a:srgbClr val="5CB95C"/>
        </a:accent6>
        <a:hlink>
          <a:srgbClr val="1D509B"/>
        </a:hlink>
        <a:folHlink>
          <a:srgbClr val="FF6633"/>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MVP_GlobalSummit_Template">
  <a:themeElements>
    <a:clrScheme name="1_MVP_GlobalSummit_Template 1">
      <a:dk1>
        <a:srgbClr val="000000"/>
      </a:dk1>
      <a:lt1>
        <a:srgbClr val="FFFFFF"/>
      </a:lt1>
      <a:dk2>
        <a:srgbClr val="003399"/>
      </a:dk2>
      <a:lt2>
        <a:srgbClr val="FFB601"/>
      </a:lt2>
      <a:accent1>
        <a:srgbClr val="F7E993"/>
      </a:accent1>
      <a:accent2>
        <a:srgbClr val="66CC66"/>
      </a:accent2>
      <a:accent3>
        <a:srgbClr val="AAADCA"/>
      </a:accent3>
      <a:accent4>
        <a:srgbClr val="DADADA"/>
      </a:accent4>
      <a:accent5>
        <a:srgbClr val="FAF2C8"/>
      </a:accent5>
      <a:accent6>
        <a:srgbClr val="5CB95C"/>
      </a:accent6>
      <a:hlink>
        <a:srgbClr val="1D509B"/>
      </a:hlink>
      <a:folHlink>
        <a:srgbClr val="FF6633"/>
      </a:folHlink>
    </a:clrScheme>
    <a:fontScheme name="1_MVP_GlobalSummit_Template">
      <a:majorFont>
        <a:latin typeface="Segoe Semibold"/>
        <a:ea typeface=""/>
        <a:cs typeface=""/>
      </a:majorFont>
      <a:minorFont>
        <a:latin typeface="Segoe Semi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sm" len="sm"/>
          <a:tailEnd type="none" w="sm" len="sm"/>
        </a:ln>
        <a:effectLst/>
      </a:spPr>
      <a:bodyPr vert="horz" wrap="square" lIns="92075" tIns="46038" rIns="92075" bIns="46038"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1"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sm" len="sm"/>
          <a:tailEnd type="none" w="sm" len="sm"/>
        </a:ln>
        <a:effectLst/>
      </a:spPr>
      <a:bodyPr vert="horz" wrap="square" lIns="92075" tIns="46038" rIns="92075" bIns="46038"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1"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defRPr>
        </a:defPPr>
      </a:lstStyle>
    </a:lnDef>
  </a:objectDefaults>
  <a:extraClrSchemeLst>
    <a:extraClrScheme>
      <a:clrScheme name="1_MVP_GlobalSummit_Template 1">
        <a:dk1>
          <a:srgbClr val="000000"/>
        </a:dk1>
        <a:lt1>
          <a:srgbClr val="FFFFFF"/>
        </a:lt1>
        <a:dk2>
          <a:srgbClr val="003399"/>
        </a:dk2>
        <a:lt2>
          <a:srgbClr val="FFB601"/>
        </a:lt2>
        <a:accent1>
          <a:srgbClr val="F7E993"/>
        </a:accent1>
        <a:accent2>
          <a:srgbClr val="66CC66"/>
        </a:accent2>
        <a:accent3>
          <a:srgbClr val="AAADCA"/>
        </a:accent3>
        <a:accent4>
          <a:srgbClr val="DADADA"/>
        </a:accent4>
        <a:accent5>
          <a:srgbClr val="FAF2C8"/>
        </a:accent5>
        <a:accent6>
          <a:srgbClr val="5CB95C"/>
        </a:accent6>
        <a:hlink>
          <a:srgbClr val="1D509B"/>
        </a:hlink>
        <a:folHlink>
          <a:srgbClr val="FF6633"/>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15357</TotalTime>
  <Words>1994</Words>
  <Application>Microsoft Office PowerPoint</Application>
  <PresentationFormat>Presentación en pantalla (4:3)</PresentationFormat>
  <Paragraphs>238</Paragraphs>
  <Slides>31</Slides>
  <Notes>31</Notes>
  <HiddenSlides>0</HiddenSlides>
  <MMClips>0</MMClips>
  <ScaleCrop>false</ScaleCrop>
  <HeadingPairs>
    <vt:vector size="6" baseType="variant">
      <vt:variant>
        <vt:lpstr>Fuentes usadas</vt:lpstr>
      </vt:variant>
      <vt:variant>
        <vt:i4>9</vt:i4>
      </vt:variant>
      <vt:variant>
        <vt:lpstr>Tema</vt:lpstr>
      </vt:variant>
      <vt:variant>
        <vt:i4>3</vt:i4>
      </vt:variant>
      <vt:variant>
        <vt:lpstr>Títulos de diapositiva</vt:lpstr>
      </vt:variant>
      <vt:variant>
        <vt:i4>31</vt:i4>
      </vt:variant>
    </vt:vector>
  </HeadingPairs>
  <TitlesOfParts>
    <vt:vector size="43" baseType="lpstr">
      <vt:lpstr>Arial</vt:lpstr>
      <vt:lpstr>Courier New</vt:lpstr>
      <vt:lpstr>Franklin Gothic Book</vt:lpstr>
      <vt:lpstr>Franklin Gothic Medium</vt:lpstr>
      <vt:lpstr>Segoe</vt:lpstr>
      <vt:lpstr>Segoe Semibold</vt:lpstr>
      <vt:lpstr>Times New Roman</vt:lpstr>
      <vt:lpstr>Wingdings</vt:lpstr>
      <vt:lpstr>Wingdings 2</vt:lpstr>
      <vt:lpstr>1_VS_NET Launch Template</vt:lpstr>
      <vt:lpstr>MVP_GlobalSummit_Template</vt:lpstr>
      <vt:lpstr>1_MVP_GlobalSummit_Template</vt:lpstr>
      <vt:lpstr>UA.- Estructura de Datos</vt:lpstr>
      <vt:lpstr>Presentación de PowerPoint</vt:lpstr>
      <vt:lpstr>Presentación de PowerPoint</vt:lpstr>
      <vt:lpstr>Presentación de PowerPoint</vt:lpstr>
      <vt:lpstr>Presentación de PowerPoint</vt:lpstr>
      <vt:lpstr>UA.- Estructura de Datos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Estructura de Datos.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DCE - Estrella 0</dc:title>
  <dc:subject>Fundamentos de la Programacion</dc:subject>
  <dc:creator>FCA</dc:creator>
  <cp:lastModifiedBy>PersonalJV</cp:lastModifiedBy>
  <cp:revision>562</cp:revision>
  <dcterms:created xsi:type="dcterms:W3CDTF">2001-08-07T20:53:21Z</dcterms:created>
  <dcterms:modified xsi:type="dcterms:W3CDTF">2018-09-28T10:55:25Z</dcterms:modified>
</cp:coreProperties>
</file>