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6" r:id="rId3"/>
    <p:sldId id="259" r:id="rId4"/>
    <p:sldId id="258" r:id="rId5"/>
    <p:sldId id="260" r:id="rId6"/>
    <p:sldId id="261" r:id="rId7"/>
    <p:sldId id="262" r:id="rId8"/>
    <p:sldId id="263" r:id="rId9"/>
    <p:sldId id="283" r:id="rId10"/>
    <p:sldId id="281" r:id="rId11"/>
    <p:sldId id="286" r:id="rId12"/>
    <p:sldId id="266" r:id="rId13"/>
    <p:sldId id="267" r:id="rId14"/>
    <p:sldId id="270" r:id="rId15"/>
    <p:sldId id="282" r:id="rId16"/>
    <p:sldId id="280" r:id="rId17"/>
    <p:sldId id="287" r:id="rId18"/>
    <p:sldId id="289" r:id="rId19"/>
    <p:sldId id="290" r:id="rId20"/>
    <p:sldId id="291" r:id="rId21"/>
    <p:sldId id="292" r:id="rId22"/>
    <p:sldId id="288" r:id="rId23"/>
    <p:sldId id="264" r:id="rId24"/>
    <p:sldId id="293" r:id="rId25"/>
    <p:sldId id="272" r:id="rId26"/>
    <p:sldId id="273" r:id="rId27"/>
    <p:sldId id="268" r:id="rId28"/>
    <p:sldId id="274" r:id="rId29"/>
    <p:sldId id="275" r:id="rId30"/>
    <p:sldId id="277" r:id="rId31"/>
    <p:sldId id="278" r:id="rId32"/>
    <p:sldId id="279" r:id="rId33"/>
    <p:sldId id="269" r:id="rId34"/>
    <p:sldId id="301" r:id="rId35"/>
    <p:sldId id="298" r:id="rId36"/>
    <p:sldId id="295" r:id="rId37"/>
    <p:sldId id="299"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2" d="100"/>
          <a:sy n="92" d="100"/>
        </p:scale>
        <p:origin x="49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CAC32B-9496-433E-BF06-AFBBA8672A3B}"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042F0B37-3CFA-485A-BECC-7C19CB638EA8}">
      <dgm:prSet phldrT="[Texto]"/>
      <dgm:spPr/>
      <dgm:t>
        <a:bodyPr/>
        <a:lstStyle/>
        <a:p>
          <a:r>
            <a:rPr lang="es-MX" dirty="0" smtClean="0"/>
            <a:t>Identificación de la Unidad de aprendizaje</a:t>
          </a:r>
          <a:endParaRPr lang="es-MX" dirty="0"/>
        </a:p>
      </dgm:t>
    </dgm:pt>
    <dgm:pt modelId="{EA22B58D-E0C4-4630-B8FF-A17DDBD4A5C4}" type="parTrans" cxnId="{217496B2-D9C6-4E06-8B8B-8791EF2BB16B}">
      <dgm:prSet/>
      <dgm:spPr/>
      <dgm:t>
        <a:bodyPr/>
        <a:lstStyle/>
        <a:p>
          <a:endParaRPr lang="es-MX"/>
        </a:p>
      </dgm:t>
    </dgm:pt>
    <dgm:pt modelId="{D182BD2E-8440-4D3C-B5FF-B12F6796524D}" type="sibTrans" cxnId="{217496B2-D9C6-4E06-8B8B-8791EF2BB16B}">
      <dgm:prSet/>
      <dgm:spPr/>
      <dgm:t>
        <a:bodyPr/>
        <a:lstStyle/>
        <a:p>
          <a:endParaRPr lang="es-MX"/>
        </a:p>
      </dgm:t>
    </dgm:pt>
    <dgm:pt modelId="{C768442E-4848-4529-AE98-E0CEFF4138EA}">
      <dgm:prSet phldrT="[Texto]"/>
      <dgm:spPr/>
      <dgm:t>
        <a:bodyPr/>
        <a:lstStyle/>
        <a:p>
          <a:r>
            <a:rPr lang="es-MX" dirty="0" smtClean="0"/>
            <a:t>Tipo de UA: Seminario obligatorio</a:t>
          </a:r>
          <a:endParaRPr lang="es-MX" dirty="0"/>
        </a:p>
      </dgm:t>
    </dgm:pt>
    <dgm:pt modelId="{427540BA-E9AF-4A99-A9FC-747EAE59D507}" type="parTrans" cxnId="{4F23A3C5-F29E-4702-B30B-4B3143B518E5}">
      <dgm:prSet/>
      <dgm:spPr/>
      <dgm:t>
        <a:bodyPr/>
        <a:lstStyle/>
        <a:p>
          <a:endParaRPr lang="es-MX"/>
        </a:p>
      </dgm:t>
    </dgm:pt>
    <dgm:pt modelId="{A47245BF-76B8-4661-88FD-97A0D68CA7E3}" type="sibTrans" cxnId="{4F23A3C5-F29E-4702-B30B-4B3143B518E5}">
      <dgm:prSet/>
      <dgm:spPr/>
      <dgm:t>
        <a:bodyPr/>
        <a:lstStyle/>
        <a:p>
          <a:endParaRPr lang="es-MX"/>
        </a:p>
      </dgm:t>
    </dgm:pt>
    <dgm:pt modelId="{DC882160-FAAA-48BB-8D4F-8EAA9020C041}">
      <dgm:prSet phldrT="[Texto]"/>
      <dgm:spPr/>
      <dgm:t>
        <a:bodyPr/>
        <a:lstStyle/>
        <a:p>
          <a:r>
            <a:rPr lang="es-MX" dirty="0" smtClean="0"/>
            <a:t>Ubicación: Núcleo sustantivo profesional</a:t>
          </a:r>
          <a:endParaRPr lang="es-MX" dirty="0"/>
        </a:p>
      </dgm:t>
    </dgm:pt>
    <dgm:pt modelId="{093EBAD6-3CB0-42D5-9E4D-5AC72172A70B}" type="parTrans" cxnId="{DA42B510-30F3-4A47-9455-589418B7D8D9}">
      <dgm:prSet/>
      <dgm:spPr/>
      <dgm:t>
        <a:bodyPr/>
        <a:lstStyle/>
        <a:p>
          <a:endParaRPr lang="es-MX"/>
        </a:p>
      </dgm:t>
    </dgm:pt>
    <dgm:pt modelId="{6A670248-9DD3-48DE-B551-9CE5E6E976D6}" type="sibTrans" cxnId="{DA42B510-30F3-4A47-9455-589418B7D8D9}">
      <dgm:prSet/>
      <dgm:spPr/>
      <dgm:t>
        <a:bodyPr/>
        <a:lstStyle/>
        <a:p>
          <a:endParaRPr lang="es-MX"/>
        </a:p>
      </dgm:t>
    </dgm:pt>
    <dgm:pt modelId="{27AC47E8-A750-4B98-913D-BCECCAC688F1}">
      <dgm:prSet phldrT="[Texto]"/>
      <dgm:spPr/>
      <dgm:t>
        <a:bodyPr/>
        <a:lstStyle/>
        <a:p>
          <a:r>
            <a:rPr lang="es-MX" dirty="0" smtClean="0"/>
            <a:t>Clave:L31888</a:t>
          </a:r>
        </a:p>
        <a:p>
          <a:r>
            <a:rPr lang="es-MX" dirty="0" smtClean="0"/>
            <a:t>Créditos: 8 / 4hrs. </a:t>
          </a:r>
          <a:r>
            <a:rPr lang="es-MX" dirty="0" err="1" smtClean="0"/>
            <a:t>Sem</a:t>
          </a:r>
          <a:r>
            <a:rPr lang="es-MX" dirty="0" smtClean="0"/>
            <a:t>-mes</a:t>
          </a:r>
          <a:endParaRPr lang="es-MX" dirty="0"/>
        </a:p>
      </dgm:t>
    </dgm:pt>
    <dgm:pt modelId="{DC8F3463-311E-401E-B92D-22E760FE4C47}" type="parTrans" cxnId="{3947E1E7-A4CF-488E-985C-B9F22ED8F14E}">
      <dgm:prSet/>
      <dgm:spPr/>
      <dgm:t>
        <a:bodyPr/>
        <a:lstStyle/>
        <a:p>
          <a:endParaRPr lang="es-MX"/>
        </a:p>
      </dgm:t>
    </dgm:pt>
    <dgm:pt modelId="{768B1DC1-EE78-459F-8775-D2041FDECA46}" type="sibTrans" cxnId="{3947E1E7-A4CF-488E-985C-B9F22ED8F14E}">
      <dgm:prSet/>
      <dgm:spPr/>
      <dgm:t>
        <a:bodyPr/>
        <a:lstStyle/>
        <a:p>
          <a:endParaRPr lang="es-MX"/>
        </a:p>
      </dgm:t>
    </dgm:pt>
    <dgm:pt modelId="{85D7ED62-3934-4252-807C-04D6AE0FAC16}" type="pres">
      <dgm:prSet presAssocID="{FFCAC32B-9496-433E-BF06-AFBBA8672A3B}" presName="vert0" presStyleCnt="0">
        <dgm:presLayoutVars>
          <dgm:dir/>
          <dgm:animOne val="branch"/>
          <dgm:animLvl val="lvl"/>
        </dgm:presLayoutVars>
      </dgm:prSet>
      <dgm:spPr/>
      <dgm:t>
        <a:bodyPr/>
        <a:lstStyle/>
        <a:p>
          <a:endParaRPr lang="es-MX"/>
        </a:p>
      </dgm:t>
    </dgm:pt>
    <dgm:pt modelId="{E04858AF-920F-4455-8A5E-D1CBB7D016E0}" type="pres">
      <dgm:prSet presAssocID="{042F0B37-3CFA-485A-BECC-7C19CB638EA8}" presName="thickLine" presStyleLbl="alignNode1" presStyleIdx="0" presStyleCnt="1"/>
      <dgm:spPr/>
    </dgm:pt>
    <dgm:pt modelId="{7D69C905-B67D-4C7E-A9DC-B850BF42E81F}" type="pres">
      <dgm:prSet presAssocID="{042F0B37-3CFA-485A-BECC-7C19CB638EA8}" presName="horz1" presStyleCnt="0"/>
      <dgm:spPr/>
    </dgm:pt>
    <dgm:pt modelId="{ECE91A73-6218-43D9-8DE3-C5A5337C5483}" type="pres">
      <dgm:prSet presAssocID="{042F0B37-3CFA-485A-BECC-7C19CB638EA8}" presName="tx1" presStyleLbl="revTx" presStyleIdx="0" presStyleCnt="4"/>
      <dgm:spPr/>
      <dgm:t>
        <a:bodyPr/>
        <a:lstStyle/>
        <a:p>
          <a:endParaRPr lang="es-MX"/>
        </a:p>
      </dgm:t>
    </dgm:pt>
    <dgm:pt modelId="{9EC3DF65-FE4D-4CB0-8D95-FF2F1FDA2FA7}" type="pres">
      <dgm:prSet presAssocID="{042F0B37-3CFA-485A-BECC-7C19CB638EA8}" presName="vert1" presStyleCnt="0"/>
      <dgm:spPr/>
    </dgm:pt>
    <dgm:pt modelId="{83D2A3F2-9E57-4ECF-A9DB-852405F0F5CB}" type="pres">
      <dgm:prSet presAssocID="{C768442E-4848-4529-AE98-E0CEFF4138EA}" presName="vertSpace2a" presStyleCnt="0"/>
      <dgm:spPr/>
    </dgm:pt>
    <dgm:pt modelId="{D65A8BF4-C8FE-44F8-80AA-2ED2844526AB}" type="pres">
      <dgm:prSet presAssocID="{C768442E-4848-4529-AE98-E0CEFF4138EA}" presName="horz2" presStyleCnt="0"/>
      <dgm:spPr/>
    </dgm:pt>
    <dgm:pt modelId="{A4CA05AD-88A2-4DF3-8880-972CEB20C2CB}" type="pres">
      <dgm:prSet presAssocID="{C768442E-4848-4529-AE98-E0CEFF4138EA}" presName="horzSpace2" presStyleCnt="0"/>
      <dgm:spPr/>
    </dgm:pt>
    <dgm:pt modelId="{623A1E84-8987-419E-BCDC-50F76282AECB}" type="pres">
      <dgm:prSet presAssocID="{C768442E-4848-4529-AE98-E0CEFF4138EA}" presName="tx2" presStyleLbl="revTx" presStyleIdx="1" presStyleCnt="4"/>
      <dgm:spPr/>
      <dgm:t>
        <a:bodyPr/>
        <a:lstStyle/>
        <a:p>
          <a:endParaRPr lang="es-MX"/>
        </a:p>
      </dgm:t>
    </dgm:pt>
    <dgm:pt modelId="{D5E1E45D-3016-47A5-9952-C3886D6DE4A2}" type="pres">
      <dgm:prSet presAssocID="{C768442E-4848-4529-AE98-E0CEFF4138EA}" presName="vert2" presStyleCnt="0"/>
      <dgm:spPr/>
    </dgm:pt>
    <dgm:pt modelId="{12E8E4A4-5391-4C9E-B7F3-919AE4172B4D}" type="pres">
      <dgm:prSet presAssocID="{C768442E-4848-4529-AE98-E0CEFF4138EA}" presName="thinLine2b" presStyleLbl="callout" presStyleIdx="0" presStyleCnt="3"/>
      <dgm:spPr/>
    </dgm:pt>
    <dgm:pt modelId="{B511BC59-8100-4388-A810-E0F97277738B}" type="pres">
      <dgm:prSet presAssocID="{C768442E-4848-4529-AE98-E0CEFF4138EA}" presName="vertSpace2b" presStyleCnt="0"/>
      <dgm:spPr/>
    </dgm:pt>
    <dgm:pt modelId="{0A3E5E74-A52B-4940-8A26-F0BBC1D2ED8B}" type="pres">
      <dgm:prSet presAssocID="{DC882160-FAAA-48BB-8D4F-8EAA9020C041}" presName="horz2" presStyleCnt="0"/>
      <dgm:spPr/>
    </dgm:pt>
    <dgm:pt modelId="{6A02F0D0-7AB6-448F-97E1-E708FA2C3B7D}" type="pres">
      <dgm:prSet presAssocID="{DC882160-FAAA-48BB-8D4F-8EAA9020C041}" presName="horzSpace2" presStyleCnt="0"/>
      <dgm:spPr/>
    </dgm:pt>
    <dgm:pt modelId="{715A0E6D-79DA-47EB-8B58-1FE3AD9F22D8}" type="pres">
      <dgm:prSet presAssocID="{DC882160-FAAA-48BB-8D4F-8EAA9020C041}" presName="tx2" presStyleLbl="revTx" presStyleIdx="2" presStyleCnt="4"/>
      <dgm:spPr/>
      <dgm:t>
        <a:bodyPr/>
        <a:lstStyle/>
        <a:p>
          <a:endParaRPr lang="es-MX"/>
        </a:p>
      </dgm:t>
    </dgm:pt>
    <dgm:pt modelId="{2157163E-9871-4536-8D86-2F65E563860B}" type="pres">
      <dgm:prSet presAssocID="{DC882160-FAAA-48BB-8D4F-8EAA9020C041}" presName="vert2" presStyleCnt="0"/>
      <dgm:spPr/>
    </dgm:pt>
    <dgm:pt modelId="{F713C9C5-974C-4DB2-A212-C98BB315C06A}" type="pres">
      <dgm:prSet presAssocID="{DC882160-FAAA-48BB-8D4F-8EAA9020C041}" presName="thinLine2b" presStyleLbl="callout" presStyleIdx="1" presStyleCnt="3"/>
      <dgm:spPr/>
    </dgm:pt>
    <dgm:pt modelId="{60D852AF-3524-4244-90EF-5CC3C6DBC508}" type="pres">
      <dgm:prSet presAssocID="{DC882160-FAAA-48BB-8D4F-8EAA9020C041}" presName="vertSpace2b" presStyleCnt="0"/>
      <dgm:spPr/>
    </dgm:pt>
    <dgm:pt modelId="{CC8354BF-A038-4929-BAB0-C16544E75A01}" type="pres">
      <dgm:prSet presAssocID="{27AC47E8-A750-4B98-913D-BCECCAC688F1}" presName="horz2" presStyleCnt="0"/>
      <dgm:spPr/>
    </dgm:pt>
    <dgm:pt modelId="{F9E20928-AECD-457F-8F4C-D642441AB0A4}" type="pres">
      <dgm:prSet presAssocID="{27AC47E8-A750-4B98-913D-BCECCAC688F1}" presName="horzSpace2" presStyleCnt="0"/>
      <dgm:spPr/>
    </dgm:pt>
    <dgm:pt modelId="{48A2970F-AD02-46A8-AB44-6FB20B0D26CA}" type="pres">
      <dgm:prSet presAssocID="{27AC47E8-A750-4B98-913D-BCECCAC688F1}" presName="tx2" presStyleLbl="revTx" presStyleIdx="3" presStyleCnt="4"/>
      <dgm:spPr/>
      <dgm:t>
        <a:bodyPr/>
        <a:lstStyle/>
        <a:p>
          <a:endParaRPr lang="es-MX"/>
        </a:p>
      </dgm:t>
    </dgm:pt>
    <dgm:pt modelId="{97403CB4-C0DA-4C92-938B-415878522155}" type="pres">
      <dgm:prSet presAssocID="{27AC47E8-A750-4B98-913D-BCECCAC688F1}" presName="vert2" presStyleCnt="0"/>
      <dgm:spPr/>
    </dgm:pt>
    <dgm:pt modelId="{8F42736F-CAED-4BE6-BEC8-B9FB766B1FAD}" type="pres">
      <dgm:prSet presAssocID="{27AC47E8-A750-4B98-913D-BCECCAC688F1}" presName="thinLine2b" presStyleLbl="callout" presStyleIdx="2" presStyleCnt="3"/>
      <dgm:spPr/>
    </dgm:pt>
    <dgm:pt modelId="{F285C5FA-CE49-4FCC-B0FC-1B2F709D07AD}" type="pres">
      <dgm:prSet presAssocID="{27AC47E8-A750-4B98-913D-BCECCAC688F1}" presName="vertSpace2b" presStyleCnt="0"/>
      <dgm:spPr/>
    </dgm:pt>
  </dgm:ptLst>
  <dgm:cxnLst>
    <dgm:cxn modelId="{224108C9-6FF1-4068-B7DB-DAA7E00C10D8}" type="presOf" srcId="{27AC47E8-A750-4B98-913D-BCECCAC688F1}" destId="{48A2970F-AD02-46A8-AB44-6FB20B0D26CA}" srcOrd="0" destOrd="0" presId="urn:microsoft.com/office/officeart/2008/layout/LinedList"/>
    <dgm:cxn modelId="{8A7F4BF8-C943-48C8-9777-CFE42C48D0D9}" type="presOf" srcId="{DC882160-FAAA-48BB-8D4F-8EAA9020C041}" destId="{715A0E6D-79DA-47EB-8B58-1FE3AD9F22D8}" srcOrd="0" destOrd="0" presId="urn:microsoft.com/office/officeart/2008/layout/LinedList"/>
    <dgm:cxn modelId="{8AC03CAD-848D-469D-BAEF-03BE742E7A0A}" type="presOf" srcId="{C768442E-4848-4529-AE98-E0CEFF4138EA}" destId="{623A1E84-8987-419E-BCDC-50F76282AECB}" srcOrd="0" destOrd="0" presId="urn:microsoft.com/office/officeart/2008/layout/LinedList"/>
    <dgm:cxn modelId="{0E1FCBF4-B870-4BAA-8BCF-A646A8F39A28}" type="presOf" srcId="{042F0B37-3CFA-485A-BECC-7C19CB638EA8}" destId="{ECE91A73-6218-43D9-8DE3-C5A5337C5483}" srcOrd="0" destOrd="0" presId="urn:microsoft.com/office/officeart/2008/layout/LinedList"/>
    <dgm:cxn modelId="{DA42B510-30F3-4A47-9455-589418B7D8D9}" srcId="{042F0B37-3CFA-485A-BECC-7C19CB638EA8}" destId="{DC882160-FAAA-48BB-8D4F-8EAA9020C041}" srcOrd="1" destOrd="0" parTransId="{093EBAD6-3CB0-42D5-9E4D-5AC72172A70B}" sibTransId="{6A670248-9DD3-48DE-B551-9CE5E6E976D6}"/>
    <dgm:cxn modelId="{4F23A3C5-F29E-4702-B30B-4B3143B518E5}" srcId="{042F0B37-3CFA-485A-BECC-7C19CB638EA8}" destId="{C768442E-4848-4529-AE98-E0CEFF4138EA}" srcOrd="0" destOrd="0" parTransId="{427540BA-E9AF-4A99-A9FC-747EAE59D507}" sibTransId="{A47245BF-76B8-4661-88FD-97A0D68CA7E3}"/>
    <dgm:cxn modelId="{988753E4-0040-4788-A75B-F383262B3488}" type="presOf" srcId="{FFCAC32B-9496-433E-BF06-AFBBA8672A3B}" destId="{85D7ED62-3934-4252-807C-04D6AE0FAC16}" srcOrd="0" destOrd="0" presId="urn:microsoft.com/office/officeart/2008/layout/LinedList"/>
    <dgm:cxn modelId="{217496B2-D9C6-4E06-8B8B-8791EF2BB16B}" srcId="{FFCAC32B-9496-433E-BF06-AFBBA8672A3B}" destId="{042F0B37-3CFA-485A-BECC-7C19CB638EA8}" srcOrd="0" destOrd="0" parTransId="{EA22B58D-E0C4-4630-B8FF-A17DDBD4A5C4}" sibTransId="{D182BD2E-8440-4D3C-B5FF-B12F6796524D}"/>
    <dgm:cxn modelId="{3947E1E7-A4CF-488E-985C-B9F22ED8F14E}" srcId="{042F0B37-3CFA-485A-BECC-7C19CB638EA8}" destId="{27AC47E8-A750-4B98-913D-BCECCAC688F1}" srcOrd="2" destOrd="0" parTransId="{DC8F3463-311E-401E-B92D-22E760FE4C47}" sibTransId="{768B1DC1-EE78-459F-8775-D2041FDECA46}"/>
    <dgm:cxn modelId="{F36A871B-542A-4E21-AC9E-3604AEA177DE}" type="presParOf" srcId="{85D7ED62-3934-4252-807C-04D6AE0FAC16}" destId="{E04858AF-920F-4455-8A5E-D1CBB7D016E0}" srcOrd="0" destOrd="0" presId="urn:microsoft.com/office/officeart/2008/layout/LinedList"/>
    <dgm:cxn modelId="{C9B3BCC5-0D15-42DD-9776-8293C046E8C6}" type="presParOf" srcId="{85D7ED62-3934-4252-807C-04D6AE0FAC16}" destId="{7D69C905-B67D-4C7E-A9DC-B850BF42E81F}" srcOrd="1" destOrd="0" presId="urn:microsoft.com/office/officeart/2008/layout/LinedList"/>
    <dgm:cxn modelId="{7A84E803-BFA8-4853-B454-FFEA4E70A7E7}" type="presParOf" srcId="{7D69C905-B67D-4C7E-A9DC-B850BF42E81F}" destId="{ECE91A73-6218-43D9-8DE3-C5A5337C5483}" srcOrd="0" destOrd="0" presId="urn:microsoft.com/office/officeart/2008/layout/LinedList"/>
    <dgm:cxn modelId="{CAC26BC9-E8B0-4D57-A268-976B4C012573}" type="presParOf" srcId="{7D69C905-B67D-4C7E-A9DC-B850BF42E81F}" destId="{9EC3DF65-FE4D-4CB0-8D95-FF2F1FDA2FA7}" srcOrd="1" destOrd="0" presId="urn:microsoft.com/office/officeart/2008/layout/LinedList"/>
    <dgm:cxn modelId="{1174A03A-489D-4C28-A48C-188238E75179}" type="presParOf" srcId="{9EC3DF65-FE4D-4CB0-8D95-FF2F1FDA2FA7}" destId="{83D2A3F2-9E57-4ECF-A9DB-852405F0F5CB}" srcOrd="0" destOrd="0" presId="urn:microsoft.com/office/officeart/2008/layout/LinedList"/>
    <dgm:cxn modelId="{0F0D41EB-0611-4ED3-BC12-3242B132B0AB}" type="presParOf" srcId="{9EC3DF65-FE4D-4CB0-8D95-FF2F1FDA2FA7}" destId="{D65A8BF4-C8FE-44F8-80AA-2ED2844526AB}" srcOrd="1" destOrd="0" presId="urn:microsoft.com/office/officeart/2008/layout/LinedList"/>
    <dgm:cxn modelId="{EE4B46DD-7690-4B8E-B210-EA8C9D1CF25A}" type="presParOf" srcId="{D65A8BF4-C8FE-44F8-80AA-2ED2844526AB}" destId="{A4CA05AD-88A2-4DF3-8880-972CEB20C2CB}" srcOrd="0" destOrd="0" presId="urn:microsoft.com/office/officeart/2008/layout/LinedList"/>
    <dgm:cxn modelId="{C991178A-75C1-4668-ABDD-A76B3D09C5A0}" type="presParOf" srcId="{D65A8BF4-C8FE-44F8-80AA-2ED2844526AB}" destId="{623A1E84-8987-419E-BCDC-50F76282AECB}" srcOrd="1" destOrd="0" presId="urn:microsoft.com/office/officeart/2008/layout/LinedList"/>
    <dgm:cxn modelId="{635875DC-A140-4238-842D-B6F9E93B7B99}" type="presParOf" srcId="{D65A8BF4-C8FE-44F8-80AA-2ED2844526AB}" destId="{D5E1E45D-3016-47A5-9952-C3886D6DE4A2}" srcOrd="2" destOrd="0" presId="urn:microsoft.com/office/officeart/2008/layout/LinedList"/>
    <dgm:cxn modelId="{7FAC6326-0212-47D4-AFB4-4E435AE8D5F7}" type="presParOf" srcId="{9EC3DF65-FE4D-4CB0-8D95-FF2F1FDA2FA7}" destId="{12E8E4A4-5391-4C9E-B7F3-919AE4172B4D}" srcOrd="2" destOrd="0" presId="urn:microsoft.com/office/officeart/2008/layout/LinedList"/>
    <dgm:cxn modelId="{FC2D199E-273F-43D3-AC4F-980CA59AD6A0}" type="presParOf" srcId="{9EC3DF65-FE4D-4CB0-8D95-FF2F1FDA2FA7}" destId="{B511BC59-8100-4388-A810-E0F97277738B}" srcOrd="3" destOrd="0" presId="urn:microsoft.com/office/officeart/2008/layout/LinedList"/>
    <dgm:cxn modelId="{E0ED48AD-4513-4955-B7E8-8FE1C83A6D03}" type="presParOf" srcId="{9EC3DF65-FE4D-4CB0-8D95-FF2F1FDA2FA7}" destId="{0A3E5E74-A52B-4940-8A26-F0BBC1D2ED8B}" srcOrd="4" destOrd="0" presId="urn:microsoft.com/office/officeart/2008/layout/LinedList"/>
    <dgm:cxn modelId="{7300A7C7-DB56-40A1-98DC-23A717E55D06}" type="presParOf" srcId="{0A3E5E74-A52B-4940-8A26-F0BBC1D2ED8B}" destId="{6A02F0D0-7AB6-448F-97E1-E708FA2C3B7D}" srcOrd="0" destOrd="0" presId="urn:microsoft.com/office/officeart/2008/layout/LinedList"/>
    <dgm:cxn modelId="{E0BE7D5A-585E-40AA-98B0-0A42DB37CB5F}" type="presParOf" srcId="{0A3E5E74-A52B-4940-8A26-F0BBC1D2ED8B}" destId="{715A0E6D-79DA-47EB-8B58-1FE3AD9F22D8}" srcOrd="1" destOrd="0" presId="urn:microsoft.com/office/officeart/2008/layout/LinedList"/>
    <dgm:cxn modelId="{9BB32B84-ABAF-4963-9235-3A2C74AC7214}" type="presParOf" srcId="{0A3E5E74-A52B-4940-8A26-F0BBC1D2ED8B}" destId="{2157163E-9871-4536-8D86-2F65E563860B}" srcOrd="2" destOrd="0" presId="urn:microsoft.com/office/officeart/2008/layout/LinedList"/>
    <dgm:cxn modelId="{B5837946-0A53-49C9-8F63-7CE99EA833D5}" type="presParOf" srcId="{9EC3DF65-FE4D-4CB0-8D95-FF2F1FDA2FA7}" destId="{F713C9C5-974C-4DB2-A212-C98BB315C06A}" srcOrd="5" destOrd="0" presId="urn:microsoft.com/office/officeart/2008/layout/LinedList"/>
    <dgm:cxn modelId="{EB4444A2-1A26-474A-B71F-AEDCE5F0CCB3}" type="presParOf" srcId="{9EC3DF65-FE4D-4CB0-8D95-FF2F1FDA2FA7}" destId="{60D852AF-3524-4244-90EF-5CC3C6DBC508}" srcOrd="6" destOrd="0" presId="urn:microsoft.com/office/officeart/2008/layout/LinedList"/>
    <dgm:cxn modelId="{81163A88-80A9-4117-A9D5-C88ADA44A7CE}" type="presParOf" srcId="{9EC3DF65-FE4D-4CB0-8D95-FF2F1FDA2FA7}" destId="{CC8354BF-A038-4929-BAB0-C16544E75A01}" srcOrd="7" destOrd="0" presId="urn:microsoft.com/office/officeart/2008/layout/LinedList"/>
    <dgm:cxn modelId="{084D9274-7362-40DB-864C-B405B22E43E5}" type="presParOf" srcId="{CC8354BF-A038-4929-BAB0-C16544E75A01}" destId="{F9E20928-AECD-457F-8F4C-D642441AB0A4}" srcOrd="0" destOrd="0" presId="urn:microsoft.com/office/officeart/2008/layout/LinedList"/>
    <dgm:cxn modelId="{F19FBD77-F050-4A24-A778-F5BDA2AA3122}" type="presParOf" srcId="{CC8354BF-A038-4929-BAB0-C16544E75A01}" destId="{48A2970F-AD02-46A8-AB44-6FB20B0D26CA}" srcOrd="1" destOrd="0" presId="urn:microsoft.com/office/officeart/2008/layout/LinedList"/>
    <dgm:cxn modelId="{02E61723-7591-42ED-A0CF-5D55252E06A5}" type="presParOf" srcId="{CC8354BF-A038-4929-BAB0-C16544E75A01}" destId="{97403CB4-C0DA-4C92-938B-415878522155}" srcOrd="2" destOrd="0" presId="urn:microsoft.com/office/officeart/2008/layout/LinedList"/>
    <dgm:cxn modelId="{06C2C64E-4295-4127-901E-874BC24672C2}" type="presParOf" srcId="{9EC3DF65-FE4D-4CB0-8D95-FF2F1FDA2FA7}" destId="{8F42736F-CAED-4BE6-BEC8-B9FB766B1FAD}" srcOrd="8" destOrd="0" presId="urn:microsoft.com/office/officeart/2008/layout/LinedList"/>
    <dgm:cxn modelId="{9D0B7403-E77C-47AC-8E92-893A2CAF0745}" type="presParOf" srcId="{9EC3DF65-FE4D-4CB0-8D95-FF2F1FDA2FA7}" destId="{F285C5FA-CE49-4FCC-B0FC-1B2F709D07AD}"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729E9AB-70DC-4F43-9D94-2B2FC907E58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0B9E6B51-A8F6-4900-8BE0-29C9B6FEA38E}">
      <dgm:prSet phldrT="[Texto]"/>
      <dgm:spPr/>
      <dgm:t>
        <a:bodyPr/>
        <a:lstStyle/>
        <a:p>
          <a:r>
            <a:rPr lang="es-MX" dirty="0" smtClean="0"/>
            <a:t>Validez ecológica</a:t>
          </a:r>
          <a:endParaRPr lang="es-MX" dirty="0"/>
        </a:p>
      </dgm:t>
    </dgm:pt>
    <dgm:pt modelId="{FD71ED6E-5231-4461-96F4-F0E49BBACA6D}" type="parTrans" cxnId="{AC5F7688-6FBC-42A6-9D00-3557C49B0F00}">
      <dgm:prSet/>
      <dgm:spPr/>
      <dgm:t>
        <a:bodyPr/>
        <a:lstStyle/>
        <a:p>
          <a:endParaRPr lang="es-MX"/>
        </a:p>
      </dgm:t>
    </dgm:pt>
    <dgm:pt modelId="{981A525A-59E2-49AB-BCA9-E4EE09197FDF}" type="sibTrans" cxnId="{AC5F7688-6FBC-42A6-9D00-3557C49B0F00}">
      <dgm:prSet/>
      <dgm:spPr/>
      <dgm:t>
        <a:bodyPr/>
        <a:lstStyle/>
        <a:p>
          <a:endParaRPr lang="es-MX"/>
        </a:p>
      </dgm:t>
    </dgm:pt>
    <dgm:pt modelId="{D7571434-F888-4BA9-8DFC-F50CF44C7E8B}">
      <dgm:prSet phldrT="[Texto]"/>
      <dgm:spPr/>
      <dgm:t>
        <a:bodyPr/>
        <a:lstStyle/>
        <a:p>
          <a:r>
            <a:rPr lang="es-MX" dirty="0" smtClean="0"/>
            <a:t>Validez teórica</a:t>
          </a:r>
          <a:endParaRPr lang="es-MX" dirty="0"/>
        </a:p>
      </dgm:t>
    </dgm:pt>
    <dgm:pt modelId="{01D06480-CE94-4358-968C-39F08A1FFFD7}" type="parTrans" cxnId="{3AD10C65-21DA-4EC9-A402-80A0F06ED900}">
      <dgm:prSet/>
      <dgm:spPr/>
      <dgm:t>
        <a:bodyPr/>
        <a:lstStyle/>
        <a:p>
          <a:endParaRPr lang="es-MX"/>
        </a:p>
      </dgm:t>
    </dgm:pt>
    <dgm:pt modelId="{16186EC3-083B-462A-B883-BFFA3E68B27E}" type="sibTrans" cxnId="{3AD10C65-21DA-4EC9-A402-80A0F06ED900}">
      <dgm:prSet/>
      <dgm:spPr/>
      <dgm:t>
        <a:bodyPr/>
        <a:lstStyle/>
        <a:p>
          <a:endParaRPr lang="es-MX"/>
        </a:p>
      </dgm:t>
    </dgm:pt>
    <dgm:pt modelId="{4BBBB0DF-3CE5-4958-B688-DAF9A3ECE62D}">
      <dgm:prSet phldrT="[Texto]"/>
      <dgm:spPr/>
      <dgm:t>
        <a:bodyPr/>
        <a:lstStyle/>
        <a:p>
          <a:r>
            <a:rPr lang="es-MX" dirty="0" smtClean="0"/>
            <a:t>Interés personal</a:t>
          </a:r>
          <a:endParaRPr lang="es-MX" dirty="0"/>
        </a:p>
      </dgm:t>
    </dgm:pt>
    <dgm:pt modelId="{7700C233-D44C-4F28-94ED-277627FC1B8B}" type="parTrans" cxnId="{78F16B7C-A426-4FD9-BEBE-B8EFF7355302}">
      <dgm:prSet/>
      <dgm:spPr/>
      <dgm:t>
        <a:bodyPr/>
        <a:lstStyle/>
        <a:p>
          <a:endParaRPr lang="es-MX"/>
        </a:p>
      </dgm:t>
    </dgm:pt>
    <dgm:pt modelId="{F2E20C20-9CF9-4114-B5C3-B253B10B30BB}" type="sibTrans" cxnId="{78F16B7C-A426-4FD9-BEBE-B8EFF7355302}">
      <dgm:prSet/>
      <dgm:spPr/>
      <dgm:t>
        <a:bodyPr/>
        <a:lstStyle/>
        <a:p>
          <a:endParaRPr lang="es-MX"/>
        </a:p>
      </dgm:t>
    </dgm:pt>
    <dgm:pt modelId="{1A71A0F4-D307-43F5-B15A-D47308337D92}" type="pres">
      <dgm:prSet presAssocID="{D729E9AB-70DC-4F43-9D94-2B2FC907E580}" presName="linear" presStyleCnt="0">
        <dgm:presLayoutVars>
          <dgm:dir/>
          <dgm:animLvl val="lvl"/>
          <dgm:resizeHandles val="exact"/>
        </dgm:presLayoutVars>
      </dgm:prSet>
      <dgm:spPr/>
      <dgm:t>
        <a:bodyPr/>
        <a:lstStyle/>
        <a:p>
          <a:endParaRPr lang="es-MX"/>
        </a:p>
      </dgm:t>
    </dgm:pt>
    <dgm:pt modelId="{772E2197-0DCA-4FBC-9AA8-80DE0ADE1688}" type="pres">
      <dgm:prSet presAssocID="{0B9E6B51-A8F6-4900-8BE0-29C9B6FEA38E}" presName="parentLin" presStyleCnt="0"/>
      <dgm:spPr/>
    </dgm:pt>
    <dgm:pt modelId="{9785B34B-302B-4634-AA6D-BDBCBFBE8FFE}" type="pres">
      <dgm:prSet presAssocID="{0B9E6B51-A8F6-4900-8BE0-29C9B6FEA38E}" presName="parentLeftMargin" presStyleLbl="node1" presStyleIdx="0" presStyleCnt="3"/>
      <dgm:spPr/>
      <dgm:t>
        <a:bodyPr/>
        <a:lstStyle/>
        <a:p>
          <a:endParaRPr lang="es-MX"/>
        </a:p>
      </dgm:t>
    </dgm:pt>
    <dgm:pt modelId="{6EFC30C5-06F8-4F57-BB86-24CD8B47C3A6}" type="pres">
      <dgm:prSet presAssocID="{0B9E6B51-A8F6-4900-8BE0-29C9B6FEA38E}" presName="parentText" presStyleLbl="node1" presStyleIdx="0" presStyleCnt="3" custLinFactNeighborX="-25568" custLinFactNeighborY="14595">
        <dgm:presLayoutVars>
          <dgm:chMax val="0"/>
          <dgm:bulletEnabled val="1"/>
        </dgm:presLayoutVars>
      </dgm:prSet>
      <dgm:spPr/>
      <dgm:t>
        <a:bodyPr/>
        <a:lstStyle/>
        <a:p>
          <a:endParaRPr lang="es-MX"/>
        </a:p>
      </dgm:t>
    </dgm:pt>
    <dgm:pt modelId="{0C7A8E92-C755-4EA6-AB26-7179FE1E0402}" type="pres">
      <dgm:prSet presAssocID="{0B9E6B51-A8F6-4900-8BE0-29C9B6FEA38E}" presName="negativeSpace" presStyleCnt="0"/>
      <dgm:spPr/>
    </dgm:pt>
    <dgm:pt modelId="{A4FA7622-4D74-41FE-9B12-B59BD17D574F}" type="pres">
      <dgm:prSet presAssocID="{0B9E6B51-A8F6-4900-8BE0-29C9B6FEA38E}" presName="childText" presStyleLbl="conFgAcc1" presStyleIdx="0" presStyleCnt="3" custLinFactNeighborX="384" custLinFactNeighborY="-98559">
        <dgm:presLayoutVars>
          <dgm:bulletEnabled val="1"/>
        </dgm:presLayoutVars>
      </dgm:prSet>
      <dgm:spPr/>
    </dgm:pt>
    <dgm:pt modelId="{CA8796BB-29F8-4369-A292-6EFF49FF2FB8}" type="pres">
      <dgm:prSet presAssocID="{981A525A-59E2-49AB-BCA9-E4EE09197FDF}" presName="spaceBetweenRectangles" presStyleCnt="0"/>
      <dgm:spPr/>
    </dgm:pt>
    <dgm:pt modelId="{BCEFAC4B-C7A8-4919-B99B-5D14CEADD115}" type="pres">
      <dgm:prSet presAssocID="{D7571434-F888-4BA9-8DFC-F50CF44C7E8B}" presName="parentLin" presStyleCnt="0"/>
      <dgm:spPr/>
    </dgm:pt>
    <dgm:pt modelId="{0B35C326-12DF-4C7F-B977-947050CE26B9}" type="pres">
      <dgm:prSet presAssocID="{D7571434-F888-4BA9-8DFC-F50CF44C7E8B}" presName="parentLeftMargin" presStyleLbl="node1" presStyleIdx="0" presStyleCnt="3"/>
      <dgm:spPr/>
      <dgm:t>
        <a:bodyPr/>
        <a:lstStyle/>
        <a:p>
          <a:endParaRPr lang="es-MX"/>
        </a:p>
      </dgm:t>
    </dgm:pt>
    <dgm:pt modelId="{DAF50A2B-BA88-4D98-B2ED-98E2E04C18E0}" type="pres">
      <dgm:prSet presAssocID="{D7571434-F888-4BA9-8DFC-F50CF44C7E8B}" presName="parentText" presStyleLbl="node1" presStyleIdx="1" presStyleCnt="3">
        <dgm:presLayoutVars>
          <dgm:chMax val="0"/>
          <dgm:bulletEnabled val="1"/>
        </dgm:presLayoutVars>
      </dgm:prSet>
      <dgm:spPr/>
      <dgm:t>
        <a:bodyPr/>
        <a:lstStyle/>
        <a:p>
          <a:endParaRPr lang="es-MX"/>
        </a:p>
      </dgm:t>
    </dgm:pt>
    <dgm:pt modelId="{737F833F-835B-44FE-B794-AA71ADE44E68}" type="pres">
      <dgm:prSet presAssocID="{D7571434-F888-4BA9-8DFC-F50CF44C7E8B}" presName="negativeSpace" presStyleCnt="0"/>
      <dgm:spPr/>
    </dgm:pt>
    <dgm:pt modelId="{53AD7781-9238-481C-84B4-58999A5D2A49}" type="pres">
      <dgm:prSet presAssocID="{D7571434-F888-4BA9-8DFC-F50CF44C7E8B}" presName="childText" presStyleLbl="conFgAcc1" presStyleIdx="1" presStyleCnt="3">
        <dgm:presLayoutVars>
          <dgm:bulletEnabled val="1"/>
        </dgm:presLayoutVars>
      </dgm:prSet>
      <dgm:spPr/>
    </dgm:pt>
    <dgm:pt modelId="{851B4365-3E60-45CC-A238-C5184487F5C7}" type="pres">
      <dgm:prSet presAssocID="{16186EC3-083B-462A-B883-BFFA3E68B27E}" presName="spaceBetweenRectangles" presStyleCnt="0"/>
      <dgm:spPr/>
    </dgm:pt>
    <dgm:pt modelId="{A88D1F40-3F6D-499C-AB03-9DFC8F1E38ED}" type="pres">
      <dgm:prSet presAssocID="{4BBBB0DF-3CE5-4958-B688-DAF9A3ECE62D}" presName="parentLin" presStyleCnt="0"/>
      <dgm:spPr/>
    </dgm:pt>
    <dgm:pt modelId="{8E872B21-FB7D-4924-9BA8-1BBB4E6BC920}" type="pres">
      <dgm:prSet presAssocID="{4BBBB0DF-3CE5-4958-B688-DAF9A3ECE62D}" presName="parentLeftMargin" presStyleLbl="node1" presStyleIdx="1" presStyleCnt="3"/>
      <dgm:spPr/>
      <dgm:t>
        <a:bodyPr/>
        <a:lstStyle/>
        <a:p>
          <a:endParaRPr lang="es-MX"/>
        </a:p>
      </dgm:t>
    </dgm:pt>
    <dgm:pt modelId="{125CFA1A-5B8A-488E-B4C9-656FF3C4674A}" type="pres">
      <dgm:prSet presAssocID="{4BBBB0DF-3CE5-4958-B688-DAF9A3ECE62D}" presName="parentText" presStyleLbl="node1" presStyleIdx="2" presStyleCnt="3">
        <dgm:presLayoutVars>
          <dgm:chMax val="0"/>
          <dgm:bulletEnabled val="1"/>
        </dgm:presLayoutVars>
      </dgm:prSet>
      <dgm:spPr/>
      <dgm:t>
        <a:bodyPr/>
        <a:lstStyle/>
        <a:p>
          <a:endParaRPr lang="es-MX"/>
        </a:p>
      </dgm:t>
    </dgm:pt>
    <dgm:pt modelId="{2880C9AD-8451-4212-9E41-ADE13BD289A4}" type="pres">
      <dgm:prSet presAssocID="{4BBBB0DF-3CE5-4958-B688-DAF9A3ECE62D}" presName="negativeSpace" presStyleCnt="0"/>
      <dgm:spPr/>
    </dgm:pt>
    <dgm:pt modelId="{383CB5B3-D863-4935-A106-8E909E87B11A}" type="pres">
      <dgm:prSet presAssocID="{4BBBB0DF-3CE5-4958-B688-DAF9A3ECE62D}" presName="childText" presStyleLbl="conFgAcc1" presStyleIdx="2" presStyleCnt="3">
        <dgm:presLayoutVars>
          <dgm:bulletEnabled val="1"/>
        </dgm:presLayoutVars>
      </dgm:prSet>
      <dgm:spPr/>
    </dgm:pt>
  </dgm:ptLst>
  <dgm:cxnLst>
    <dgm:cxn modelId="{78F16B7C-A426-4FD9-BEBE-B8EFF7355302}" srcId="{D729E9AB-70DC-4F43-9D94-2B2FC907E580}" destId="{4BBBB0DF-3CE5-4958-B688-DAF9A3ECE62D}" srcOrd="2" destOrd="0" parTransId="{7700C233-D44C-4F28-94ED-277627FC1B8B}" sibTransId="{F2E20C20-9CF9-4114-B5C3-B253B10B30BB}"/>
    <dgm:cxn modelId="{29A0E13A-6BC8-4CB6-90B4-5C2E9509A065}" type="presOf" srcId="{D729E9AB-70DC-4F43-9D94-2B2FC907E580}" destId="{1A71A0F4-D307-43F5-B15A-D47308337D92}" srcOrd="0" destOrd="0" presId="urn:microsoft.com/office/officeart/2005/8/layout/list1"/>
    <dgm:cxn modelId="{B13CE285-B862-48FB-B5AB-A7079B31FCC8}" type="presOf" srcId="{4BBBB0DF-3CE5-4958-B688-DAF9A3ECE62D}" destId="{8E872B21-FB7D-4924-9BA8-1BBB4E6BC920}" srcOrd="0" destOrd="0" presId="urn:microsoft.com/office/officeart/2005/8/layout/list1"/>
    <dgm:cxn modelId="{08CD4329-7EAD-4D22-80D1-E6E40C890879}" type="presOf" srcId="{4BBBB0DF-3CE5-4958-B688-DAF9A3ECE62D}" destId="{125CFA1A-5B8A-488E-B4C9-656FF3C4674A}" srcOrd="1" destOrd="0" presId="urn:microsoft.com/office/officeart/2005/8/layout/list1"/>
    <dgm:cxn modelId="{3AD10C65-21DA-4EC9-A402-80A0F06ED900}" srcId="{D729E9AB-70DC-4F43-9D94-2B2FC907E580}" destId="{D7571434-F888-4BA9-8DFC-F50CF44C7E8B}" srcOrd="1" destOrd="0" parTransId="{01D06480-CE94-4358-968C-39F08A1FFFD7}" sibTransId="{16186EC3-083B-462A-B883-BFFA3E68B27E}"/>
    <dgm:cxn modelId="{7F4996B9-B6EB-4A85-A3C4-F263C44B3EE2}" type="presOf" srcId="{0B9E6B51-A8F6-4900-8BE0-29C9B6FEA38E}" destId="{9785B34B-302B-4634-AA6D-BDBCBFBE8FFE}" srcOrd="0" destOrd="0" presId="urn:microsoft.com/office/officeart/2005/8/layout/list1"/>
    <dgm:cxn modelId="{AC5F7688-6FBC-42A6-9D00-3557C49B0F00}" srcId="{D729E9AB-70DC-4F43-9D94-2B2FC907E580}" destId="{0B9E6B51-A8F6-4900-8BE0-29C9B6FEA38E}" srcOrd="0" destOrd="0" parTransId="{FD71ED6E-5231-4461-96F4-F0E49BBACA6D}" sibTransId="{981A525A-59E2-49AB-BCA9-E4EE09197FDF}"/>
    <dgm:cxn modelId="{4242D8F7-84E9-4622-8FFF-621C3B72E824}" type="presOf" srcId="{D7571434-F888-4BA9-8DFC-F50CF44C7E8B}" destId="{DAF50A2B-BA88-4D98-B2ED-98E2E04C18E0}" srcOrd="1" destOrd="0" presId="urn:microsoft.com/office/officeart/2005/8/layout/list1"/>
    <dgm:cxn modelId="{A5F36973-F60B-4327-B4D8-18C5022F41BF}" type="presOf" srcId="{0B9E6B51-A8F6-4900-8BE0-29C9B6FEA38E}" destId="{6EFC30C5-06F8-4F57-BB86-24CD8B47C3A6}" srcOrd="1" destOrd="0" presId="urn:microsoft.com/office/officeart/2005/8/layout/list1"/>
    <dgm:cxn modelId="{97B188D4-F510-48AB-AFC3-3C141ED2FD36}" type="presOf" srcId="{D7571434-F888-4BA9-8DFC-F50CF44C7E8B}" destId="{0B35C326-12DF-4C7F-B977-947050CE26B9}" srcOrd="0" destOrd="0" presId="urn:microsoft.com/office/officeart/2005/8/layout/list1"/>
    <dgm:cxn modelId="{7FF25D40-6D08-44E0-8E4E-D4601DB7F30D}" type="presParOf" srcId="{1A71A0F4-D307-43F5-B15A-D47308337D92}" destId="{772E2197-0DCA-4FBC-9AA8-80DE0ADE1688}" srcOrd="0" destOrd="0" presId="urn:microsoft.com/office/officeart/2005/8/layout/list1"/>
    <dgm:cxn modelId="{0CBD0635-2E93-4AD4-A0A0-582EA0D63D69}" type="presParOf" srcId="{772E2197-0DCA-4FBC-9AA8-80DE0ADE1688}" destId="{9785B34B-302B-4634-AA6D-BDBCBFBE8FFE}" srcOrd="0" destOrd="0" presId="urn:microsoft.com/office/officeart/2005/8/layout/list1"/>
    <dgm:cxn modelId="{55B17225-0D58-425D-ACDE-DB0B05557BFB}" type="presParOf" srcId="{772E2197-0DCA-4FBC-9AA8-80DE0ADE1688}" destId="{6EFC30C5-06F8-4F57-BB86-24CD8B47C3A6}" srcOrd="1" destOrd="0" presId="urn:microsoft.com/office/officeart/2005/8/layout/list1"/>
    <dgm:cxn modelId="{FB92736E-AD2B-4961-9EC8-62DA7BBF12FE}" type="presParOf" srcId="{1A71A0F4-D307-43F5-B15A-D47308337D92}" destId="{0C7A8E92-C755-4EA6-AB26-7179FE1E0402}" srcOrd="1" destOrd="0" presId="urn:microsoft.com/office/officeart/2005/8/layout/list1"/>
    <dgm:cxn modelId="{A72BC54A-302A-4B06-AA63-32D780105AE1}" type="presParOf" srcId="{1A71A0F4-D307-43F5-B15A-D47308337D92}" destId="{A4FA7622-4D74-41FE-9B12-B59BD17D574F}" srcOrd="2" destOrd="0" presId="urn:microsoft.com/office/officeart/2005/8/layout/list1"/>
    <dgm:cxn modelId="{C30CB649-E70B-40C8-82CF-BB6924DAD44A}" type="presParOf" srcId="{1A71A0F4-D307-43F5-B15A-D47308337D92}" destId="{CA8796BB-29F8-4369-A292-6EFF49FF2FB8}" srcOrd="3" destOrd="0" presId="urn:microsoft.com/office/officeart/2005/8/layout/list1"/>
    <dgm:cxn modelId="{0369B40D-E3B7-4BC5-8709-7F731480FBFA}" type="presParOf" srcId="{1A71A0F4-D307-43F5-B15A-D47308337D92}" destId="{BCEFAC4B-C7A8-4919-B99B-5D14CEADD115}" srcOrd="4" destOrd="0" presId="urn:microsoft.com/office/officeart/2005/8/layout/list1"/>
    <dgm:cxn modelId="{11313D26-49BC-4DCD-94AC-1CF00336005C}" type="presParOf" srcId="{BCEFAC4B-C7A8-4919-B99B-5D14CEADD115}" destId="{0B35C326-12DF-4C7F-B977-947050CE26B9}" srcOrd="0" destOrd="0" presId="urn:microsoft.com/office/officeart/2005/8/layout/list1"/>
    <dgm:cxn modelId="{9BFBDF52-087E-4AE6-B347-C1D8560AF518}" type="presParOf" srcId="{BCEFAC4B-C7A8-4919-B99B-5D14CEADD115}" destId="{DAF50A2B-BA88-4D98-B2ED-98E2E04C18E0}" srcOrd="1" destOrd="0" presId="urn:microsoft.com/office/officeart/2005/8/layout/list1"/>
    <dgm:cxn modelId="{336198D5-957E-41FE-8895-CB2F967A57E7}" type="presParOf" srcId="{1A71A0F4-D307-43F5-B15A-D47308337D92}" destId="{737F833F-835B-44FE-B794-AA71ADE44E68}" srcOrd="5" destOrd="0" presId="urn:microsoft.com/office/officeart/2005/8/layout/list1"/>
    <dgm:cxn modelId="{6A831ADC-1095-4B21-BD67-A2AF182EECF2}" type="presParOf" srcId="{1A71A0F4-D307-43F5-B15A-D47308337D92}" destId="{53AD7781-9238-481C-84B4-58999A5D2A49}" srcOrd="6" destOrd="0" presId="urn:microsoft.com/office/officeart/2005/8/layout/list1"/>
    <dgm:cxn modelId="{7BF7F92D-4074-4B1A-92C1-ACE1AFC2A920}" type="presParOf" srcId="{1A71A0F4-D307-43F5-B15A-D47308337D92}" destId="{851B4365-3E60-45CC-A238-C5184487F5C7}" srcOrd="7" destOrd="0" presId="urn:microsoft.com/office/officeart/2005/8/layout/list1"/>
    <dgm:cxn modelId="{CB66F8BB-3114-406D-986E-F298093538FC}" type="presParOf" srcId="{1A71A0F4-D307-43F5-B15A-D47308337D92}" destId="{A88D1F40-3F6D-499C-AB03-9DFC8F1E38ED}" srcOrd="8" destOrd="0" presId="urn:microsoft.com/office/officeart/2005/8/layout/list1"/>
    <dgm:cxn modelId="{81DBC2A6-F564-49EC-91E5-B904585A1CCD}" type="presParOf" srcId="{A88D1F40-3F6D-499C-AB03-9DFC8F1E38ED}" destId="{8E872B21-FB7D-4924-9BA8-1BBB4E6BC920}" srcOrd="0" destOrd="0" presId="urn:microsoft.com/office/officeart/2005/8/layout/list1"/>
    <dgm:cxn modelId="{C9664A20-53A0-4B80-AAC7-97B7AB226A39}" type="presParOf" srcId="{A88D1F40-3F6D-499C-AB03-9DFC8F1E38ED}" destId="{125CFA1A-5B8A-488E-B4C9-656FF3C4674A}" srcOrd="1" destOrd="0" presId="urn:microsoft.com/office/officeart/2005/8/layout/list1"/>
    <dgm:cxn modelId="{FBF5A18E-B715-4028-99D1-4CF71EBF89A0}" type="presParOf" srcId="{1A71A0F4-D307-43F5-B15A-D47308337D92}" destId="{2880C9AD-8451-4212-9E41-ADE13BD289A4}" srcOrd="9" destOrd="0" presId="urn:microsoft.com/office/officeart/2005/8/layout/list1"/>
    <dgm:cxn modelId="{9CC94B6D-8CA6-4CC5-ACBD-3ED6B8A2BE44}" type="presParOf" srcId="{1A71A0F4-D307-43F5-B15A-D47308337D92}" destId="{383CB5B3-D863-4935-A106-8E909E87B11A}"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34DCECE-FE28-4488-80C9-6B9FAEDE2F4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668B8FDD-32BD-4355-B5D0-7D7F5B1EC538}">
      <dgm:prSet phldrT="[Texto]"/>
      <dgm:spPr/>
      <dgm:t>
        <a:bodyPr/>
        <a:lstStyle/>
        <a:p>
          <a:r>
            <a:rPr lang="es-MX" dirty="0" smtClean="0"/>
            <a:t>Selección del área de interés dentro de su especialidad profesional</a:t>
          </a:r>
        </a:p>
        <a:p>
          <a:endParaRPr lang="es-MX" dirty="0"/>
        </a:p>
      </dgm:t>
    </dgm:pt>
    <dgm:pt modelId="{0408DBEE-0B45-498D-93D1-9E0723E686EF}" type="parTrans" cxnId="{DBE0680A-4BE5-48D8-A3E2-A290AE1FA7EC}">
      <dgm:prSet/>
      <dgm:spPr/>
      <dgm:t>
        <a:bodyPr/>
        <a:lstStyle/>
        <a:p>
          <a:endParaRPr lang="es-MX"/>
        </a:p>
      </dgm:t>
    </dgm:pt>
    <dgm:pt modelId="{7BFFD1C8-57B0-400E-9071-510C4710C498}" type="sibTrans" cxnId="{DBE0680A-4BE5-48D8-A3E2-A290AE1FA7EC}">
      <dgm:prSet/>
      <dgm:spPr/>
      <dgm:t>
        <a:bodyPr/>
        <a:lstStyle/>
        <a:p>
          <a:endParaRPr lang="es-MX"/>
        </a:p>
      </dgm:t>
    </dgm:pt>
    <dgm:pt modelId="{E1882DB2-1326-4862-B4F4-F8FEA3C51805}">
      <dgm:prSet phldrT="[Texto]"/>
      <dgm:spPr/>
      <dgm:t>
        <a:bodyPr/>
        <a:lstStyle/>
        <a:p>
          <a:r>
            <a:rPr lang="es-MX" dirty="0" smtClean="0"/>
            <a:t>Delimitación del enfoque epistémico y del sustento teórico</a:t>
          </a:r>
          <a:endParaRPr lang="es-MX" dirty="0"/>
        </a:p>
      </dgm:t>
    </dgm:pt>
    <dgm:pt modelId="{0E54386F-A780-4313-9175-691D4011F89D}" type="parTrans" cxnId="{F1605D4A-4C98-48DD-8864-91A4E2345FE0}">
      <dgm:prSet/>
      <dgm:spPr/>
      <dgm:t>
        <a:bodyPr/>
        <a:lstStyle/>
        <a:p>
          <a:endParaRPr lang="es-MX"/>
        </a:p>
      </dgm:t>
    </dgm:pt>
    <dgm:pt modelId="{70B1E0AE-D4C8-46E3-85B7-ECB3D946D6BC}" type="sibTrans" cxnId="{F1605D4A-4C98-48DD-8864-91A4E2345FE0}">
      <dgm:prSet/>
      <dgm:spPr/>
      <dgm:t>
        <a:bodyPr/>
        <a:lstStyle/>
        <a:p>
          <a:endParaRPr lang="es-MX"/>
        </a:p>
      </dgm:t>
    </dgm:pt>
    <dgm:pt modelId="{DFDCE6D4-02AA-4350-9381-4308BC90B9F8}">
      <dgm:prSet phldrT="[Texto]"/>
      <dgm:spPr/>
      <dgm:t>
        <a:bodyPr/>
        <a:lstStyle/>
        <a:p>
          <a:r>
            <a:rPr lang="es-MX" dirty="0" smtClean="0"/>
            <a:t>Construcción del estado de conocimiento</a:t>
          </a:r>
          <a:endParaRPr lang="es-MX" dirty="0"/>
        </a:p>
      </dgm:t>
    </dgm:pt>
    <dgm:pt modelId="{6B031ED5-6196-468F-90E3-C763197A3A65}" type="parTrans" cxnId="{91571B68-2933-42B8-915B-D8DE57B5DE49}">
      <dgm:prSet/>
      <dgm:spPr/>
      <dgm:t>
        <a:bodyPr/>
        <a:lstStyle/>
        <a:p>
          <a:endParaRPr lang="es-MX"/>
        </a:p>
      </dgm:t>
    </dgm:pt>
    <dgm:pt modelId="{123A56A6-5635-4211-BAD8-0DA209245648}" type="sibTrans" cxnId="{91571B68-2933-42B8-915B-D8DE57B5DE49}">
      <dgm:prSet/>
      <dgm:spPr/>
      <dgm:t>
        <a:bodyPr/>
        <a:lstStyle/>
        <a:p>
          <a:endParaRPr lang="es-MX"/>
        </a:p>
      </dgm:t>
    </dgm:pt>
    <dgm:pt modelId="{12CEC436-6573-4262-9737-A68226EC036D}">
      <dgm:prSet/>
      <dgm:spPr/>
      <dgm:t>
        <a:bodyPr/>
        <a:lstStyle/>
        <a:p>
          <a:r>
            <a:rPr lang="es-MX" dirty="0" smtClean="0"/>
            <a:t> Delimitación de un tema de estudio</a:t>
          </a:r>
          <a:endParaRPr lang="es-MX" dirty="0"/>
        </a:p>
      </dgm:t>
    </dgm:pt>
    <dgm:pt modelId="{996CFD1E-9936-490F-9BFF-08838D839B93}" type="parTrans" cxnId="{EBB35EBD-C362-4D30-A939-8A46963A9BA3}">
      <dgm:prSet/>
      <dgm:spPr/>
      <dgm:t>
        <a:bodyPr/>
        <a:lstStyle/>
        <a:p>
          <a:endParaRPr lang="es-MX"/>
        </a:p>
      </dgm:t>
    </dgm:pt>
    <dgm:pt modelId="{90B75CF9-3854-4CCA-B25A-685ED4C7EA74}" type="sibTrans" cxnId="{EBB35EBD-C362-4D30-A939-8A46963A9BA3}">
      <dgm:prSet/>
      <dgm:spPr/>
      <dgm:t>
        <a:bodyPr/>
        <a:lstStyle/>
        <a:p>
          <a:endParaRPr lang="es-MX"/>
        </a:p>
      </dgm:t>
    </dgm:pt>
    <dgm:pt modelId="{349F89E1-A7AE-436C-914B-7ABD12232EA2}">
      <dgm:prSet/>
      <dgm:spPr/>
      <dgm:t>
        <a:bodyPr/>
        <a:lstStyle/>
        <a:p>
          <a:r>
            <a:rPr lang="es-MX" smtClean="0"/>
            <a:t>Delimitación del objeto de estudio </a:t>
          </a:r>
          <a:endParaRPr lang="es-MX"/>
        </a:p>
      </dgm:t>
    </dgm:pt>
    <dgm:pt modelId="{F5D2D0F8-99A0-4BCB-9EEA-F76331FEF443}" type="parTrans" cxnId="{AF5C4E3D-A5EE-4DC5-BEEA-445FD77BF910}">
      <dgm:prSet/>
      <dgm:spPr/>
      <dgm:t>
        <a:bodyPr/>
        <a:lstStyle/>
        <a:p>
          <a:endParaRPr lang="es-MX"/>
        </a:p>
      </dgm:t>
    </dgm:pt>
    <dgm:pt modelId="{90E94336-2916-4E5F-B13F-4F2F26CE850F}" type="sibTrans" cxnId="{AF5C4E3D-A5EE-4DC5-BEEA-445FD77BF910}">
      <dgm:prSet/>
      <dgm:spPr/>
      <dgm:t>
        <a:bodyPr/>
        <a:lstStyle/>
        <a:p>
          <a:endParaRPr lang="es-MX"/>
        </a:p>
      </dgm:t>
    </dgm:pt>
    <dgm:pt modelId="{D450A96E-8C58-4D66-B6CF-7DA7C9FEECEF}">
      <dgm:prSet phldrT="[Texto]"/>
      <dgm:spPr/>
      <dgm:t>
        <a:bodyPr/>
        <a:lstStyle/>
        <a:p>
          <a:r>
            <a:rPr lang="es-MX" dirty="0" smtClean="0"/>
            <a:t>Investigación de antecedentes de investigación</a:t>
          </a:r>
          <a:endParaRPr lang="es-MX" dirty="0"/>
        </a:p>
      </dgm:t>
    </dgm:pt>
    <dgm:pt modelId="{6E2B7414-F51A-425A-B5F8-1A2EA6937AAB}" type="sibTrans" cxnId="{B2922FD3-E6F6-4C62-91A6-F12B1CE946DA}">
      <dgm:prSet/>
      <dgm:spPr/>
      <dgm:t>
        <a:bodyPr/>
        <a:lstStyle/>
        <a:p>
          <a:endParaRPr lang="es-MX"/>
        </a:p>
      </dgm:t>
    </dgm:pt>
    <dgm:pt modelId="{27FEB33E-626F-40C3-8AC5-CBC0B5D1BB2D}" type="parTrans" cxnId="{B2922FD3-E6F6-4C62-91A6-F12B1CE946DA}">
      <dgm:prSet/>
      <dgm:spPr/>
      <dgm:t>
        <a:bodyPr/>
        <a:lstStyle/>
        <a:p>
          <a:endParaRPr lang="es-MX"/>
        </a:p>
      </dgm:t>
    </dgm:pt>
    <dgm:pt modelId="{32E8EFCA-F705-4121-B47F-E17E4D56C801}" type="pres">
      <dgm:prSet presAssocID="{534DCECE-FE28-4488-80C9-6B9FAEDE2F47}" presName="diagram" presStyleCnt="0">
        <dgm:presLayoutVars>
          <dgm:dir/>
          <dgm:resizeHandles val="exact"/>
        </dgm:presLayoutVars>
      </dgm:prSet>
      <dgm:spPr/>
      <dgm:t>
        <a:bodyPr/>
        <a:lstStyle/>
        <a:p>
          <a:endParaRPr lang="es-MX"/>
        </a:p>
      </dgm:t>
    </dgm:pt>
    <dgm:pt modelId="{3A2EFDB9-F9D9-4C67-ACF7-AD324DE590FC}" type="pres">
      <dgm:prSet presAssocID="{668B8FDD-32BD-4355-B5D0-7D7F5B1EC538}" presName="node" presStyleLbl="node1" presStyleIdx="0" presStyleCnt="6">
        <dgm:presLayoutVars>
          <dgm:bulletEnabled val="1"/>
        </dgm:presLayoutVars>
      </dgm:prSet>
      <dgm:spPr/>
      <dgm:t>
        <a:bodyPr/>
        <a:lstStyle/>
        <a:p>
          <a:endParaRPr lang="es-MX"/>
        </a:p>
      </dgm:t>
    </dgm:pt>
    <dgm:pt modelId="{22737FB3-08B3-4F46-BCFE-8423B2239734}" type="pres">
      <dgm:prSet presAssocID="{7BFFD1C8-57B0-400E-9071-510C4710C498}" presName="sibTrans" presStyleCnt="0"/>
      <dgm:spPr/>
    </dgm:pt>
    <dgm:pt modelId="{DDB7B33D-3D06-4725-BF2C-422FE9A610ED}" type="pres">
      <dgm:prSet presAssocID="{12CEC436-6573-4262-9737-A68226EC036D}" presName="node" presStyleLbl="node1" presStyleIdx="1" presStyleCnt="6">
        <dgm:presLayoutVars>
          <dgm:bulletEnabled val="1"/>
        </dgm:presLayoutVars>
      </dgm:prSet>
      <dgm:spPr/>
      <dgm:t>
        <a:bodyPr/>
        <a:lstStyle/>
        <a:p>
          <a:endParaRPr lang="es-MX"/>
        </a:p>
      </dgm:t>
    </dgm:pt>
    <dgm:pt modelId="{3C8F3FC9-3611-4AE4-AC18-140703D00C4E}" type="pres">
      <dgm:prSet presAssocID="{90B75CF9-3854-4CCA-B25A-685ED4C7EA74}" presName="sibTrans" presStyleCnt="0"/>
      <dgm:spPr/>
    </dgm:pt>
    <dgm:pt modelId="{D8685871-8715-4062-A6F4-B3B462DB85F5}" type="pres">
      <dgm:prSet presAssocID="{349F89E1-A7AE-436C-914B-7ABD12232EA2}" presName="node" presStyleLbl="node1" presStyleIdx="2" presStyleCnt="6">
        <dgm:presLayoutVars>
          <dgm:bulletEnabled val="1"/>
        </dgm:presLayoutVars>
      </dgm:prSet>
      <dgm:spPr/>
      <dgm:t>
        <a:bodyPr/>
        <a:lstStyle/>
        <a:p>
          <a:endParaRPr lang="es-MX"/>
        </a:p>
      </dgm:t>
    </dgm:pt>
    <dgm:pt modelId="{DCAD1579-C20C-493B-AC65-55A40F6D83AA}" type="pres">
      <dgm:prSet presAssocID="{90E94336-2916-4E5F-B13F-4F2F26CE850F}" presName="sibTrans" presStyleCnt="0"/>
      <dgm:spPr/>
    </dgm:pt>
    <dgm:pt modelId="{44802835-164C-40E6-8A77-2420F67B5562}" type="pres">
      <dgm:prSet presAssocID="{E1882DB2-1326-4862-B4F4-F8FEA3C51805}" presName="node" presStyleLbl="node1" presStyleIdx="3" presStyleCnt="6">
        <dgm:presLayoutVars>
          <dgm:bulletEnabled val="1"/>
        </dgm:presLayoutVars>
      </dgm:prSet>
      <dgm:spPr/>
      <dgm:t>
        <a:bodyPr/>
        <a:lstStyle/>
        <a:p>
          <a:endParaRPr lang="es-MX"/>
        </a:p>
      </dgm:t>
    </dgm:pt>
    <dgm:pt modelId="{D15DB010-10CD-4875-8585-F31209367EAC}" type="pres">
      <dgm:prSet presAssocID="{70B1E0AE-D4C8-46E3-85B7-ECB3D946D6BC}" presName="sibTrans" presStyleCnt="0"/>
      <dgm:spPr/>
    </dgm:pt>
    <dgm:pt modelId="{D5377835-BAD3-4955-8C13-680E4EF8BC30}" type="pres">
      <dgm:prSet presAssocID="{D450A96E-8C58-4D66-B6CF-7DA7C9FEECEF}" presName="node" presStyleLbl="node1" presStyleIdx="4" presStyleCnt="6">
        <dgm:presLayoutVars>
          <dgm:bulletEnabled val="1"/>
        </dgm:presLayoutVars>
      </dgm:prSet>
      <dgm:spPr/>
      <dgm:t>
        <a:bodyPr/>
        <a:lstStyle/>
        <a:p>
          <a:endParaRPr lang="es-MX"/>
        </a:p>
      </dgm:t>
    </dgm:pt>
    <dgm:pt modelId="{E7FACD2B-90F5-438C-9EF8-05D52EFBEAF2}" type="pres">
      <dgm:prSet presAssocID="{6E2B7414-F51A-425A-B5F8-1A2EA6937AAB}" presName="sibTrans" presStyleCnt="0"/>
      <dgm:spPr/>
    </dgm:pt>
    <dgm:pt modelId="{2CEEBC53-7C57-42D7-9BE9-1A2AE0B80CA4}" type="pres">
      <dgm:prSet presAssocID="{DFDCE6D4-02AA-4350-9381-4308BC90B9F8}" presName="node" presStyleLbl="node1" presStyleIdx="5" presStyleCnt="6">
        <dgm:presLayoutVars>
          <dgm:bulletEnabled val="1"/>
        </dgm:presLayoutVars>
      </dgm:prSet>
      <dgm:spPr/>
      <dgm:t>
        <a:bodyPr/>
        <a:lstStyle/>
        <a:p>
          <a:endParaRPr lang="es-MX"/>
        </a:p>
      </dgm:t>
    </dgm:pt>
  </dgm:ptLst>
  <dgm:cxnLst>
    <dgm:cxn modelId="{049BC46A-41D1-4820-ACFD-F90A23CDE653}" type="presOf" srcId="{668B8FDD-32BD-4355-B5D0-7D7F5B1EC538}" destId="{3A2EFDB9-F9D9-4C67-ACF7-AD324DE590FC}" srcOrd="0" destOrd="0" presId="urn:microsoft.com/office/officeart/2005/8/layout/default"/>
    <dgm:cxn modelId="{B2922FD3-E6F6-4C62-91A6-F12B1CE946DA}" srcId="{534DCECE-FE28-4488-80C9-6B9FAEDE2F47}" destId="{D450A96E-8C58-4D66-B6CF-7DA7C9FEECEF}" srcOrd="4" destOrd="0" parTransId="{27FEB33E-626F-40C3-8AC5-CBC0B5D1BB2D}" sibTransId="{6E2B7414-F51A-425A-B5F8-1A2EA6937AAB}"/>
    <dgm:cxn modelId="{D94C701E-69BB-493B-BA21-720C251BDF59}" type="presOf" srcId="{349F89E1-A7AE-436C-914B-7ABD12232EA2}" destId="{D8685871-8715-4062-A6F4-B3B462DB85F5}" srcOrd="0" destOrd="0" presId="urn:microsoft.com/office/officeart/2005/8/layout/default"/>
    <dgm:cxn modelId="{91571B68-2933-42B8-915B-D8DE57B5DE49}" srcId="{534DCECE-FE28-4488-80C9-6B9FAEDE2F47}" destId="{DFDCE6D4-02AA-4350-9381-4308BC90B9F8}" srcOrd="5" destOrd="0" parTransId="{6B031ED5-6196-468F-90E3-C763197A3A65}" sibTransId="{123A56A6-5635-4211-BAD8-0DA209245648}"/>
    <dgm:cxn modelId="{F1605D4A-4C98-48DD-8864-91A4E2345FE0}" srcId="{534DCECE-FE28-4488-80C9-6B9FAEDE2F47}" destId="{E1882DB2-1326-4862-B4F4-F8FEA3C51805}" srcOrd="3" destOrd="0" parTransId="{0E54386F-A780-4313-9175-691D4011F89D}" sibTransId="{70B1E0AE-D4C8-46E3-85B7-ECB3D946D6BC}"/>
    <dgm:cxn modelId="{DBE0680A-4BE5-48D8-A3E2-A290AE1FA7EC}" srcId="{534DCECE-FE28-4488-80C9-6B9FAEDE2F47}" destId="{668B8FDD-32BD-4355-B5D0-7D7F5B1EC538}" srcOrd="0" destOrd="0" parTransId="{0408DBEE-0B45-498D-93D1-9E0723E686EF}" sibTransId="{7BFFD1C8-57B0-400E-9071-510C4710C498}"/>
    <dgm:cxn modelId="{DE152FAF-BE34-4406-8C9E-134B22F240FF}" type="presOf" srcId="{DFDCE6D4-02AA-4350-9381-4308BC90B9F8}" destId="{2CEEBC53-7C57-42D7-9BE9-1A2AE0B80CA4}" srcOrd="0" destOrd="0" presId="urn:microsoft.com/office/officeart/2005/8/layout/default"/>
    <dgm:cxn modelId="{BB30BA6D-BFB0-49CC-9BE9-B2CFB7DF8FC3}" type="presOf" srcId="{12CEC436-6573-4262-9737-A68226EC036D}" destId="{DDB7B33D-3D06-4725-BF2C-422FE9A610ED}" srcOrd="0" destOrd="0" presId="urn:microsoft.com/office/officeart/2005/8/layout/default"/>
    <dgm:cxn modelId="{EF81BE27-E45E-495E-9BDE-A6B7AC5091F6}" type="presOf" srcId="{E1882DB2-1326-4862-B4F4-F8FEA3C51805}" destId="{44802835-164C-40E6-8A77-2420F67B5562}" srcOrd="0" destOrd="0" presId="urn:microsoft.com/office/officeart/2005/8/layout/default"/>
    <dgm:cxn modelId="{AF5C4E3D-A5EE-4DC5-BEEA-445FD77BF910}" srcId="{534DCECE-FE28-4488-80C9-6B9FAEDE2F47}" destId="{349F89E1-A7AE-436C-914B-7ABD12232EA2}" srcOrd="2" destOrd="0" parTransId="{F5D2D0F8-99A0-4BCB-9EEA-F76331FEF443}" sibTransId="{90E94336-2916-4E5F-B13F-4F2F26CE850F}"/>
    <dgm:cxn modelId="{5D90814B-289C-4B8F-B25E-FBE97545A1B3}" type="presOf" srcId="{534DCECE-FE28-4488-80C9-6B9FAEDE2F47}" destId="{32E8EFCA-F705-4121-B47F-E17E4D56C801}" srcOrd="0" destOrd="0" presId="urn:microsoft.com/office/officeart/2005/8/layout/default"/>
    <dgm:cxn modelId="{5A6B8B2F-3D3B-44DE-B05C-ED68B4DE95BE}" type="presOf" srcId="{D450A96E-8C58-4D66-B6CF-7DA7C9FEECEF}" destId="{D5377835-BAD3-4955-8C13-680E4EF8BC30}" srcOrd="0" destOrd="0" presId="urn:microsoft.com/office/officeart/2005/8/layout/default"/>
    <dgm:cxn modelId="{EBB35EBD-C362-4D30-A939-8A46963A9BA3}" srcId="{534DCECE-FE28-4488-80C9-6B9FAEDE2F47}" destId="{12CEC436-6573-4262-9737-A68226EC036D}" srcOrd="1" destOrd="0" parTransId="{996CFD1E-9936-490F-9BFF-08838D839B93}" sibTransId="{90B75CF9-3854-4CCA-B25A-685ED4C7EA74}"/>
    <dgm:cxn modelId="{9EDA2BFC-D3CE-4735-9BB8-33F37F1B0CCB}" type="presParOf" srcId="{32E8EFCA-F705-4121-B47F-E17E4D56C801}" destId="{3A2EFDB9-F9D9-4C67-ACF7-AD324DE590FC}" srcOrd="0" destOrd="0" presId="urn:microsoft.com/office/officeart/2005/8/layout/default"/>
    <dgm:cxn modelId="{E7873783-DC9E-4A5C-AE6F-F7B71EAD8E48}" type="presParOf" srcId="{32E8EFCA-F705-4121-B47F-E17E4D56C801}" destId="{22737FB3-08B3-4F46-BCFE-8423B2239734}" srcOrd="1" destOrd="0" presId="urn:microsoft.com/office/officeart/2005/8/layout/default"/>
    <dgm:cxn modelId="{56228D00-EE8E-4ED5-A7AE-A621D9AC2F74}" type="presParOf" srcId="{32E8EFCA-F705-4121-B47F-E17E4D56C801}" destId="{DDB7B33D-3D06-4725-BF2C-422FE9A610ED}" srcOrd="2" destOrd="0" presId="urn:microsoft.com/office/officeart/2005/8/layout/default"/>
    <dgm:cxn modelId="{20FFDE66-6A58-4F8F-BF89-764B6895EB5F}" type="presParOf" srcId="{32E8EFCA-F705-4121-B47F-E17E4D56C801}" destId="{3C8F3FC9-3611-4AE4-AC18-140703D00C4E}" srcOrd="3" destOrd="0" presId="urn:microsoft.com/office/officeart/2005/8/layout/default"/>
    <dgm:cxn modelId="{CA9FE7C3-1FE0-43A1-85CA-5922A9D7E011}" type="presParOf" srcId="{32E8EFCA-F705-4121-B47F-E17E4D56C801}" destId="{D8685871-8715-4062-A6F4-B3B462DB85F5}" srcOrd="4" destOrd="0" presId="urn:microsoft.com/office/officeart/2005/8/layout/default"/>
    <dgm:cxn modelId="{93CBE0D9-460C-40B1-9CEE-E25F54C923C7}" type="presParOf" srcId="{32E8EFCA-F705-4121-B47F-E17E4D56C801}" destId="{DCAD1579-C20C-493B-AC65-55A40F6D83AA}" srcOrd="5" destOrd="0" presId="urn:microsoft.com/office/officeart/2005/8/layout/default"/>
    <dgm:cxn modelId="{7FD26B8E-B0BC-4D86-9BD7-EBAA7AFAC674}" type="presParOf" srcId="{32E8EFCA-F705-4121-B47F-E17E4D56C801}" destId="{44802835-164C-40E6-8A77-2420F67B5562}" srcOrd="6" destOrd="0" presId="urn:microsoft.com/office/officeart/2005/8/layout/default"/>
    <dgm:cxn modelId="{6D796B4C-DA9D-4BC8-A4E7-EC279142473B}" type="presParOf" srcId="{32E8EFCA-F705-4121-B47F-E17E4D56C801}" destId="{D15DB010-10CD-4875-8585-F31209367EAC}" srcOrd="7" destOrd="0" presId="urn:microsoft.com/office/officeart/2005/8/layout/default"/>
    <dgm:cxn modelId="{B3CFA7E3-432F-4247-AEA4-44ED73599CDE}" type="presParOf" srcId="{32E8EFCA-F705-4121-B47F-E17E4D56C801}" destId="{D5377835-BAD3-4955-8C13-680E4EF8BC30}" srcOrd="8" destOrd="0" presId="urn:microsoft.com/office/officeart/2005/8/layout/default"/>
    <dgm:cxn modelId="{CE030B5B-A0A2-43A7-B6C3-48D913D31D63}" type="presParOf" srcId="{32E8EFCA-F705-4121-B47F-E17E4D56C801}" destId="{E7FACD2B-90F5-438C-9EF8-05D52EFBEAF2}" srcOrd="9" destOrd="0" presId="urn:microsoft.com/office/officeart/2005/8/layout/default"/>
    <dgm:cxn modelId="{CA28D29E-F0C4-4FC0-B480-E5DDCC1DB008}" type="presParOf" srcId="{32E8EFCA-F705-4121-B47F-E17E4D56C801}" destId="{2CEEBC53-7C57-42D7-9BE9-1A2AE0B80CA4}"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50900B-93C8-4F59-82DA-8547D1FF7C3B}"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s-MX"/>
        </a:p>
      </dgm:t>
    </dgm:pt>
    <dgm:pt modelId="{E4BB6D00-8050-4071-B7B3-7A2E5C4576ED}">
      <dgm:prSet phldrT="[Texto]"/>
      <dgm:spPr/>
      <dgm:t>
        <a:bodyPr/>
        <a:lstStyle/>
        <a:p>
          <a:r>
            <a:rPr lang="es-MX" dirty="0" smtClean="0"/>
            <a:t>Libros</a:t>
          </a:r>
          <a:endParaRPr lang="es-MX" dirty="0"/>
        </a:p>
      </dgm:t>
    </dgm:pt>
    <dgm:pt modelId="{94962CE0-067C-461C-B032-62E6FC6ED4D1}" type="parTrans" cxnId="{6035AA7A-6ACE-411C-9DB7-5A1055C50AA5}">
      <dgm:prSet/>
      <dgm:spPr/>
      <dgm:t>
        <a:bodyPr/>
        <a:lstStyle/>
        <a:p>
          <a:endParaRPr lang="es-MX"/>
        </a:p>
      </dgm:t>
    </dgm:pt>
    <dgm:pt modelId="{964BC1CE-20CE-4341-A5C5-D200FA0B10B4}" type="sibTrans" cxnId="{6035AA7A-6ACE-411C-9DB7-5A1055C50AA5}">
      <dgm:prSet/>
      <dgm:spPr/>
      <dgm:t>
        <a:bodyPr/>
        <a:lstStyle/>
        <a:p>
          <a:endParaRPr lang="es-MX"/>
        </a:p>
      </dgm:t>
    </dgm:pt>
    <dgm:pt modelId="{B1664631-57B0-41E5-9060-0C3B0D9AFC74}">
      <dgm:prSet phldrT="[Texto]"/>
      <dgm:spPr/>
      <dgm:t>
        <a:bodyPr/>
        <a:lstStyle/>
        <a:p>
          <a:r>
            <a:rPr lang="es-MX" dirty="0" smtClean="0"/>
            <a:t>Artículos especializados</a:t>
          </a:r>
          <a:endParaRPr lang="es-MX" dirty="0"/>
        </a:p>
      </dgm:t>
    </dgm:pt>
    <dgm:pt modelId="{5E7ABD1D-3B55-4922-BB9F-0B8ADC304E9B}" type="parTrans" cxnId="{D5AA13F3-4ADC-414C-AE59-E23990BFA9E7}">
      <dgm:prSet/>
      <dgm:spPr/>
      <dgm:t>
        <a:bodyPr/>
        <a:lstStyle/>
        <a:p>
          <a:endParaRPr lang="es-MX"/>
        </a:p>
      </dgm:t>
    </dgm:pt>
    <dgm:pt modelId="{EFDEC369-5BEF-471C-9979-FD2062F54365}" type="sibTrans" cxnId="{D5AA13F3-4ADC-414C-AE59-E23990BFA9E7}">
      <dgm:prSet/>
      <dgm:spPr/>
      <dgm:t>
        <a:bodyPr/>
        <a:lstStyle/>
        <a:p>
          <a:endParaRPr lang="es-MX"/>
        </a:p>
      </dgm:t>
    </dgm:pt>
    <dgm:pt modelId="{19051E2A-17A2-46D9-AEDE-3306A4497802}">
      <dgm:prSet phldrT="[Texto]"/>
      <dgm:spPr/>
      <dgm:t>
        <a:bodyPr/>
        <a:lstStyle/>
        <a:p>
          <a:r>
            <a:rPr lang="es-MX" dirty="0" smtClean="0"/>
            <a:t>Tesis</a:t>
          </a:r>
          <a:endParaRPr lang="es-MX" dirty="0"/>
        </a:p>
      </dgm:t>
    </dgm:pt>
    <dgm:pt modelId="{AC74B2BA-4448-4CF6-8FAC-9DFB55BE967E}" type="parTrans" cxnId="{0246CC60-7D73-43E0-AC9E-187E57BB30E4}">
      <dgm:prSet/>
      <dgm:spPr/>
      <dgm:t>
        <a:bodyPr/>
        <a:lstStyle/>
        <a:p>
          <a:endParaRPr lang="es-MX"/>
        </a:p>
      </dgm:t>
    </dgm:pt>
    <dgm:pt modelId="{D744ED53-807F-4F50-A122-8F4032CE4CDB}" type="sibTrans" cxnId="{0246CC60-7D73-43E0-AC9E-187E57BB30E4}">
      <dgm:prSet/>
      <dgm:spPr/>
      <dgm:t>
        <a:bodyPr/>
        <a:lstStyle/>
        <a:p>
          <a:endParaRPr lang="es-MX"/>
        </a:p>
      </dgm:t>
    </dgm:pt>
    <dgm:pt modelId="{59BD4147-0ABB-4CF6-A560-B43851F5FB97}">
      <dgm:prSet phldrT="[Texto]"/>
      <dgm:spPr/>
      <dgm:t>
        <a:bodyPr/>
        <a:lstStyle/>
        <a:p>
          <a:r>
            <a:rPr lang="es-MX" dirty="0" smtClean="0"/>
            <a:t>Bases de datos</a:t>
          </a:r>
          <a:endParaRPr lang="es-MX" dirty="0"/>
        </a:p>
      </dgm:t>
    </dgm:pt>
    <dgm:pt modelId="{705BBA27-B3CF-4618-BB81-81FBC3A8D721}" type="parTrans" cxnId="{DD1F80C1-CC51-40B6-AC93-864389D3B409}">
      <dgm:prSet/>
      <dgm:spPr/>
      <dgm:t>
        <a:bodyPr/>
        <a:lstStyle/>
        <a:p>
          <a:endParaRPr lang="es-MX"/>
        </a:p>
      </dgm:t>
    </dgm:pt>
    <dgm:pt modelId="{2F26D24E-2C96-4A72-AD05-F537B582797C}" type="sibTrans" cxnId="{DD1F80C1-CC51-40B6-AC93-864389D3B409}">
      <dgm:prSet/>
      <dgm:spPr/>
      <dgm:t>
        <a:bodyPr/>
        <a:lstStyle/>
        <a:p>
          <a:endParaRPr lang="es-MX"/>
        </a:p>
      </dgm:t>
    </dgm:pt>
    <dgm:pt modelId="{90E1D42B-FB02-4EB8-BA6A-B98F69519D55}" type="pres">
      <dgm:prSet presAssocID="{F750900B-93C8-4F59-82DA-8547D1FF7C3B}" presName="matrix" presStyleCnt="0">
        <dgm:presLayoutVars>
          <dgm:chMax val="1"/>
          <dgm:dir/>
          <dgm:resizeHandles val="exact"/>
        </dgm:presLayoutVars>
      </dgm:prSet>
      <dgm:spPr/>
      <dgm:t>
        <a:bodyPr/>
        <a:lstStyle/>
        <a:p>
          <a:endParaRPr lang="es-MX"/>
        </a:p>
      </dgm:t>
    </dgm:pt>
    <dgm:pt modelId="{684087CB-FD8C-4726-BBB4-0390599ADC85}" type="pres">
      <dgm:prSet presAssocID="{F750900B-93C8-4F59-82DA-8547D1FF7C3B}" presName="diamond" presStyleLbl="bgShp" presStyleIdx="0" presStyleCnt="1"/>
      <dgm:spPr/>
    </dgm:pt>
    <dgm:pt modelId="{02F01F7A-2F5E-46A9-847D-2CB548BE855D}" type="pres">
      <dgm:prSet presAssocID="{F750900B-93C8-4F59-82DA-8547D1FF7C3B}" presName="quad1" presStyleLbl="node1" presStyleIdx="0" presStyleCnt="4">
        <dgm:presLayoutVars>
          <dgm:chMax val="0"/>
          <dgm:chPref val="0"/>
          <dgm:bulletEnabled val="1"/>
        </dgm:presLayoutVars>
      </dgm:prSet>
      <dgm:spPr/>
      <dgm:t>
        <a:bodyPr/>
        <a:lstStyle/>
        <a:p>
          <a:endParaRPr lang="es-MX"/>
        </a:p>
      </dgm:t>
    </dgm:pt>
    <dgm:pt modelId="{82F866F1-0F10-4660-9DC9-1561EC3B0F1A}" type="pres">
      <dgm:prSet presAssocID="{F750900B-93C8-4F59-82DA-8547D1FF7C3B}" presName="quad2" presStyleLbl="node1" presStyleIdx="1" presStyleCnt="4">
        <dgm:presLayoutVars>
          <dgm:chMax val="0"/>
          <dgm:chPref val="0"/>
          <dgm:bulletEnabled val="1"/>
        </dgm:presLayoutVars>
      </dgm:prSet>
      <dgm:spPr/>
      <dgm:t>
        <a:bodyPr/>
        <a:lstStyle/>
        <a:p>
          <a:endParaRPr lang="es-MX"/>
        </a:p>
      </dgm:t>
    </dgm:pt>
    <dgm:pt modelId="{84F5E371-3A94-4D5D-B2B3-21244524F724}" type="pres">
      <dgm:prSet presAssocID="{F750900B-93C8-4F59-82DA-8547D1FF7C3B}" presName="quad3" presStyleLbl="node1" presStyleIdx="2" presStyleCnt="4">
        <dgm:presLayoutVars>
          <dgm:chMax val="0"/>
          <dgm:chPref val="0"/>
          <dgm:bulletEnabled val="1"/>
        </dgm:presLayoutVars>
      </dgm:prSet>
      <dgm:spPr/>
      <dgm:t>
        <a:bodyPr/>
        <a:lstStyle/>
        <a:p>
          <a:endParaRPr lang="es-MX"/>
        </a:p>
      </dgm:t>
    </dgm:pt>
    <dgm:pt modelId="{F884225C-79FA-4303-B7A4-51BF15A7DB20}" type="pres">
      <dgm:prSet presAssocID="{F750900B-93C8-4F59-82DA-8547D1FF7C3B}" presName="quad4" presStyleLbl="node1" presStyleIdx="3" presStyleCnt="4">
        <dgm:presLayoutVars>
          <dgm:chMax val="0"/>
          <dgm:chPref val="0"/>
          <dgm:bulletEnabled val="1"/>
        </dgm:presLayoutVars>
      </dgm:prSet>
      <dgm:spPr/>
      <dgm:t>
        <a:bodyPr/>
        <a:lstStyle/>
        <a:p>
          <a:endParaRPr lang="es-MX"/>
        </a:p>
      </dgm:t>
    </dgm:pt>
  </dgm:ptLst>
  <dgm:cxnLst>
    <dgm:cxn modelId="{DE8D0B15-D7BE-4507-B866-BF938133FC7D}" type="presOf" srcId="{19051E2A-17A2-46D9-AEDE-3306A4497802}" destId="{84F5E371-3A94-4D5D-B2B3-21244524F724}" srcOrd="0" destOrd="0" presId="urn:microsoft.com/office/officeart/2005/8/layout/matrix3"/>
    <dgm:cxn modelId="{D5AA13F3-4ADC-414C-AE59-E23990BFA9E7}" srcId="{F750900B-93C8-4F59-82DA-8547D1FF7C3B}" destId="{B1664631-57B0-41E5-9060-0C3B0D9AFC74}" srcOrd="1" destOrd="0" parTransId="{5E7ABD1D-3B55-4922-BB9F-0B8ADC304E9B}" sibTransId="{EFDEC369-5BEF-471C-9979-FD2062F54365}"/>
    <dgm:cxn modelId="{CA24F1E3-EAE0-45CD-B15D-33660D535A8C}" type="presOf" srcId="{B1664631-57B0-41E5-9060-0C3B0D9AFC74}" destId="{82F866F1-0F10-4660-9DC9-1561EC3B0F1A}" srcOrd="0" destOrd="0" presId="urn:microsoft.com/office/officeart/2005/8/layout/matrix3"/>
    <dgm:cxn modelId="{C7CDEA58-B520-49CF-8E4A-D04736C5FFFA}" type="presOf" srcId="{E4BB6D00-8050-4071-B7B3-7A2E5C4576ED}" destId="{02F01F7A-2F5E-46A9-847D-2CB548BE855D}" srcOrd="0" destOrd="0" presId="urn:microsoft.com/office/officeart/2005/8/layout/matrix3"/>
    <dgm:cxn modelId="{DD1F80C1-CC51-40B6-AC93-864389D3B409}" srcId="{F750900B-93C8-4F59-82DA-8547D1FF7C3B}" destId="{59BD4147-0ABB-4CF6-A560-B43851F5FB97}" srcOrd="3" destOrd="0" parTransId="{705BBA27-B3CF-4618-BB81-81FBC3A8D721}" sibTransId="{2F26D24E-2C96-4A72-AD05-F537B582797C}"/>
    <dgm:cxn modelId="{B1C3BF84-924E-4FD9-A92C-BED28D8F2FFB}" type="presOf" srcId="{F750900B-93C8-4F59-82DA-8547D1FF7C3B}" destId="{90E1D42B-FB02-4EB8-BA6A-B98F69519D55}" srcOrd="0" destOrd="0" presId="urn:microsoft.com/office/officeart/2005/8/layout/matrix3"/>
    <dgm:cxn modelId="{6035AA7A-6ACE-411C-9DB7-5A1055C50AA5}" srcId="{F750900B-93C8-4F59-82DA-8547D1FF7C3B}" destId="{E4BB6D00-8050-4071-B7B3-7A2E5C4576ED}" srcOrd="0" destOrd="0" parTransId="{94962CE0-067C-461C-B032-62E6FC6ED4D1}" sibTransId="{964BC1CE-20CE-4341-A5C5-D200FA0B10B4}"/>
    <dgm:cxn modelId="{0246CC60-7D73-43E0-AC9E-187E57BB30E4}" srcId="{F750900B-93C8-4F59-82DA-8547D1FF7C3B}" destId="{19051E2A-17A2-46D9-AEDE-3306A4497802}" srcOrd="2" destOrd="0" parTransId="{AC74B2BA-4448-4CF6-8FAC-9DFB55BE967E}" sibTransId="{D744ED53-807F-4F50-A122-8F4032CE4CDB}"/>
    <dgm:cxn modelId="{94A36A69-4F11-46BC-B896-B9BD62081392}" type="presOf" srcId="{59BD4147-0ABB-4CF6-A560-B43851F5FB97}" destId="{F884225C-79FA-4303-B7A4-51BF15A7DB20}" srcOrd="0" destOrd="0" presId="urn:microsoft.com/office/officeart/2005/8/layout/matrix3"/>
    <dgm:cxn modelId="{7BDA0C1C-E5BC-4C74-8581-EB92096A06D3}" type="presParOf" srcId="{90E1D42B-FB02-4EB8-BA6A-B98F69519D55}" destId="{684087CB-FD8C-4726-BBB4-0390599ADC85}" srcOrd="0" destOrd="0" presId="urn:microsoft.com/office/officeart/2005/8/layout/matrix3"/>
    <dgm:cxn modelId="{EAC0586D-53B4-4A22-B72A-64E174BE609F}" type="presParOf" srcId="{90E1D42B-FB02-4EB8-BA6A-B98F69519D55}" destId="{02F01F7A-2F5E-46A9-847D-2CB548BE855D}" srcOrd="1" destOrd="0" presId="urn:microsoft.com/office/officeart/2005/8/layout/matrix3"/>
    <dgm:cxn modelId="{DB86CCE1-17F0-4226-BDE8-A93AEBA768FF}" type="presParOf" srcId="{90E1D42B-FB02-4EB8-BA6A-B98F69519D55}" destId="{82F866F1-0F10-4660-9DC9-1561EC3B0F1A}" srcOrd="2" destOrd="0" presId="urn:microsoft.com/office/officeart/2005/8/layout/matrix3"/>
    <dgm:cxn modelId="{0947719F-89DB-4DE2-9C5F-288C4A7A55AC}" type="presParOf" srcId="{90E1D42B-FB02-4EB8-BA6A-B98F69519D55}" destId="{84F5E371-3A94-4D5D-B2B3-21244524F724}" srcOrd="3" destOrd="0" presId="urn:microsoft.com/office/officeart/2005/8/layout/matrix3"/>
    <dgm:cxn modelId="{5511B1B4-F05D-4F2A-B974-54704ACEAE25}" type="presParOf" srcId="{90E1D42B-FB02-4EB8-BA6A-B98F69519D55}" destId="{F884225C-79FA-4303-B7A4-51BF15A7DB20}"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DD1ADA8-A2B4-4DBF-B8ED-EED77DE3BEC6}"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DF2F1272-9D43-4C17-9362-333A440E11A6}">
      <dgm:prSet custT="1"/>
      <dgm:spPr/>
      <dgm:t>
        <a:bodyPr/>
        <a:lstStyle/>
        <a:p>
          <a:pPr rtl="0"/>
          <a:r>
            <a:rPr lang="es-MX" sz="1800" i="1" dirty="0" smtClean="0"/>
            <a:t>Premisas:</a:t>
          </a:r>
        </a:p>
        <a:p>
          <a:pPr rtl="0"/>
          <a:endParaRPr lang="en-US" sz="1200" dirty="0"/>
        </a:p>
      </dgm:t>
    </dgm:pt>
    <dgm:pt modelId="{061768CB-453D-498D-8AF0-417D078E5B63}" type="parTrans" cxnId="{720F80A5-4488-4F02-853B-3074A8C6F45F}">
      <dgm:prSet/>
      <dgm:spPr/>
      <dgm:t>
        <a:bodyPr/>
        <a:lstStyle/>
        <a:p>
          <a:endParaRPr lang="en-US"/>
        </a:p>
      </dgm:t>
    </dgm:pt>
    <dgm:pt modelId="{F3C8B11B-2AE3-4E24-8FFC-66AAD6752066}" type="sibTrans" cxnId="{720F80A5-4488-4F02-853B-3074A8C6F45F}">
      <dgm:prSet/>
      <dgm:spPr/>
      <dgm:t>
        <a:bodyPr/>
        <a:lstStyle/>
        <a:p>
          <a:endParaRPr lang="en-US"/>
        </a:p>
      </dgm:t>
    </dgm:pt>
    <dgm:pt modelId="{E75B42C1-517C-417F-B0DE-FA2B61D113F5}">
      <dgm:prSet custT="1"/>
      <dgm:spPr/>
      <dgm:t>
        <a:bodyPr/>
        <a:lstStyle/>
        <a:p>
          <a:pPr rtl="0"/>
          <a:r>
            <a:rPr lang="es-MX" sz="2000" dirty="0" smtClean="0"/>
            <a:t>Aplicación del </a:t>
          </a:r>
        </a:p>
        <a:p>
          <a:pPr rtl="0"/>
          <a:r>
            <a:rPr lang="es-MX" sz="2000" dirty="0" smtClean="0"/>
            <a:t>método</a:t>
          </a:r>
          <a:endParaRPr lang="en-US" sz="2000" dirty="0"/>
        </a:p>
      </dgm:t>
    </dgm:pt>
    <dgm:pt modelId="{1C4C3B86-1D52-4047-84BF-C2DE7CFBD30C}" type="parTrans" cxnId="{BB73D84B-FC19-4484-AF10-5E0D42FA043D}">
      <dgm:prSet/>
      <dgm:spPr/>
      <dgm:t>
        <a:bodyPr/>
        <a:lstStyle/>
        <a:p>
          <a:endParaRPr lang="en-US"/>
        </a:p>
      </dgm:t>
    </dgm:pt>
    <dgm:pt modelId="{7AF7C5C4-EAA1-48ED-A3D2-C695A456D084}" type="sibTrans" cxnId="{BB73D84B-FC19-4484-AF10-5E0D42FA043D}">
      <dgm:prSet/>
      <dgm:spPr/>
      <dgm:t>
        <a:bodyPr/>
        <a:lstStyle/>
        <a:p>
          <a:endParaRPr lang="en-US"/>
        </a:p>
      </dgm:t>
    </dgm:pt>
    <dgm:pt modelId="{B8D62DC1-84A5-4A6C-8C6B-99F54551FE65}">
      <dgm:prSet/>
      <dgm:spPr/>
      <dgm:t>
        <a:bodyPr/>
        <a:lstStyle/>
        <a:p>
          <a:pPr rtl="0"/>
          <a:endParaRPr lang="en-US" dirty="0"/>
        </a:p>
      </dgm:t>
    </dgm:pt>
    <dgm:pt modelId="{16937990-FE5B-4D44-86F1-D5635184E72D}" type="parTrans" cxnId="{252AE827-1638-4E3B-A8E4-B71CEBE11EC7}">
      <dgm:prSet/>
      <dgm:spPr/>
      <dgm:t>
        <a:bodyPr/>
        <a:lstStyle/>
        <a:p>
          <a:endParaRPr lang="en-US"/>
        </a:p>
      </dgm:t>
    </dgm:pt>
    <dgm:pt modelId="{DD76C73C-4B3C-4BBB-9A35-01A337FC81FD}" type="sibTrans" cxnId="{252AE827-1638-4E3B-A8E4-B71CEBE11EC7}">
      <dgm:prSet/>
      <dgm:spPr/>
      <dgm:t>
        <a:bodyPr/>
        <a:lstStyle/>
        <a:p>
          <a:endParaRPr lang="en-US"/>
        </a:p>
      </dgm:t>
    </dgm:pt>
    <dgm:pt modelId="{F2FEC9F4-38DD-41BF-92A3-EF56BC4F1049}">
      <dgm:prSet/>
      <dgm:spPr/>
      <dgm:t>
        <a:bodyPr/>
        <a:lstStyle/>
        <a:p>
          <a:pPr rtl="0"/>
          <a:endParaRPr lang="en-US" dirty="0"/>
        </a:p>
      </dgm:t>
    </dgm:pt>
    <dgm:pt modelId="{D30D022F-6CBD-4E13-8D3F-D678547C8561}" type="parTrans" cxnId="{C114CBDB-8706-4398-90A3-415C8AD242A6}">
      <dgm:prSet/>
      <dgm:spPr/>
      <dgm:t>
        <a:bodyPr/>
        <a:lstStyle/>
        <a:p>
          <a:endParaRPr lang="en-US"/>
        </a:p>
      </dgm:t>
    </dgm:pt>
    <dgm:pt modelId="{108EDEB9-592D-43CF-BF57-1BE59C2D4A19}" type="sibTrans" cxnId="{C114CBDB-8706-4398-90A3-415C8AD242A6}">
      <dgm:prSet/>
      <dgm:spPr/>
      <dgm:t>
        <a:bodyPr/>
        <a:lstStyle/>
        <a:p>
          <a:endParaRPr lang="en-US"/>
        </a:p>
      </dgm:t>
    </dgm:pt>
    <dgm:pt modelId="{8D1B7B9F-51B1-47FD-9C2E-222C8FC09BC5}">
      <dgm:prSet/>
      <dgm:spPr/>
      <dgm:t>
        <a:bodyPr/>
        <a:lstStyle/>
        <a:p>
          <a:pPr rtl="0"/>
          <a:endParaRPr lang="en-US" dirty="0"/>
        </a:p>
      </dgm:t>
    </dgm:pt>
    <dgm:pt modelId="{FD0F7BE0-017D-4301-985A-D673C000C9DB}" type="parTrans" cxnId="{A9B6D9F8-4A18-48C1-88DE-A7E228DE5118}">
      <dgm:prSet/>
      <dgm:spPr/>
      <dgm:t>
        <a:bodyPr/>
        <a:lstStyle/>
        <a:p>
          <a:endParaRPr lang="en-US"/>
        </a:p>
      </dgm:t>
    </dgm:pt>
    <dgm:pt modelId="{FB595B7A-6E5B-4519-A338-CFC1F396EECE}" type="sibTrans" cxnId="{A9B6D9F8-4A18-48C1-88DE-A7E228DE5118}">
      <dgm:prSet/>
      <dgm:spPr/>
      <dgm:t>
        <a:bodyPr/>
        <a:lstStyle/>
        <a:p>
          <a:endParaRPr lang="en-US"/>
        </a:p>
      </dgm:t>
    </dgm:pt>
    <dgm:pt modelId="{52007B98-BD6B-41AB-9B13-EC70784597B7}">
      <dgm:prSet/>
      <dgm:spPr/>
      <dgm:t>
        <a:bodyPr/>
        <a:lstStyle/>
        <a:p>
          <a:pPr rtl="0"/>
          <a:endParaRPr lang="en-US" dirty="0"/>
        </a:p>
      </dgm:t>
    </dgm:pt>
    <dgm:pt modelId="{E77ED331-8C71-424C-9CF4-E9F88902692D}" type="parTrans" cxnId="{DF32FC55-9F87-4F01-AE0C-60E75116DD60}">
      <dgm:prSet/>
      <dgm:spPr/>
      <dgm:t>
        <a:bodyPr/>
        <a:lstStyle/>
        <a:p>
          <a:endParaRPr lang="en-US"/>
        </a:p>
      </dgm:t>
    </dgm:pt>
    <dgm:pt modelId="{CE46BF1D-13AE-469E-AA95-31629FEC23D4}" type="sibTrans" cxnId="{DF32FC55-9F87-4F01-AE0C-60E75116DD60}">
      <dgm:prSet/>
      <dgm:spPr/>
      <dgm:t>
        <a:bodyPr/>
        <a:lstStyle/>
        <a:p>
          <a:endParaRPr lang="en-US"/>
        </a:p>
      </dgm:t>
    </dgm:pt>
    <dgm:pt modelId="{9B0EE73E-1E17-4DE2-9475-1E1ADA5EE057}">
      <dgm:prSet/>
      <dgm:spPr/>
      <dgm:t>
        <a:bodyPr/>
        <a:lstStyle/>
        <a:p>
          <a:pPr rtl="0"/>
          <a:endParaRPr lang="en-US" dirty="0"/>
        </a:p>
      </dgm:t>
    </dgm:pt>
    <dgm:pt modelId="{E067441A-4536-4259-A418-87474F4144EB}" type="parTrans" cxnId="{87133E95-1CBD-4842-87B2-06396347704A}">
      <dgm:prSet/>
      <dgm:spPr/>
      <dgm:t>
        <a:bodyPr/>
        <a:lstStyle/>
        <a:p>
          <a:endParaRPr lang="en-US"/>
        </a:p>
      </dgm:t>
    </dgm:pt>
    <dgm:pt modelId="{7D858723-6755-4CA3-900E-35856BFE5129}" type="sibTrans" cxnId="{87133E95-1CBD-4842-87B2-06396347704A}">
      <dgm:prSet/>
      <dgm:spPr/>
      <dgm:t>
        <a:bodyPr/>
        <a:lstStyle/>
        <a:p>
          <a:endParaRPr lang="en-US"/>
        </a:p>
      </dgm:t>
    </dgm:pt>
    <dgm:pt modelId="{7912650A-523F-46B5-9C4B-B9DD82FBF134}">
      <dgm:prSet/>
      <dgm:spPr/>
      <dgm:t>
        <a:bodyPr/>
        <a:lstStyle/>
        <a:p>
          <a:endParaRPr lang="en-US"/>
        </a:p>
      </dgm:t>
    </dgm:pt>
    <dgm:pt modelId="{E5F2F006-2FC6-46E5-B786-235BF5B4215A}" type="parTrans" cxnId="{7CA3DC06-6059-454F-9EAE-FCFE3E494E6E}">
      <dgm:prSet/>
      <dgm:spPr/>
      <dgm:t>
        <a:bodyPr/>
        <a:lstStyle/>
        <a:p>
          <a:endParaRPr lang="en-US"/>
        </a:p>
      </dgm:t>
    </dgm:pt>
    <dgm:pt modelId="{9D37A393-805C-4DC5-950F-EAA0B79FAAF0}" type="sibTrans" cxnId="{7CA3DC06-6059-454F-9EAE-FCFE3E494E6E}">
      <dgm:prSet/>
      <dgm:spPr/>
      <dgm:t>
        <a:bodyPr/>
        <a:lstStyle/>
        <a:p>
          <a:endParaRPr lang="en-US"/>
        </a:p>
      </dgm:t>
    </dgm:pt>
    <dgm:pt modelId="{11374A0A-127F-42F9-A737-CB47A0403CC1}">
      <dgm:prSet/>
      <dgm:spPr/>
      <dgm:t>
        <a:bodyPr/>
        <a:lstStyle/>
        <a:p>
          <a:pPr rtl="0"/>
          <a:endParaRPr lang="en-US" dirty="0"/>
        </a:p>
      </dgm:t>
    </dgm:pt>
    <dgm:pt modelId="{E3FF2D70-6931-4C37-A436-B58C2D34E765}" type="parTrans" cxnId="{E86A8907-52B6-43FE-9FE3-3F6FFC43DDAA}">
      <dgm:prSet/>
      <dgm:spPr/>
      <dgm:t>
        <a:bodyPr/>
        <a:lstStyle/>
        <a:p>
          <a:endParaRPr lang="en-US"/>
        </a:p>
      </dgm:t>
    </dgm:pt>
    <dgm:pt modelId="{96B21716-5D45-484D-ACAF-42319B1E7D0E}" type="sibTrans" cxnId="{E86A8907-52B6-43FE-9FE3-3F6FFC43DDAA}">
      <dgm:prSet/>
      <dgm:spPr/>
      <dgm:t>
        <a:bodyPr/>
        <a:lstStyle/>
        <a:p>
          <a:endParaRPr lang="en-US"/>
        </a:p>
      </dgm:t>
    </dgm:pt>
    <dgm:pt modelId="{1567A5B3-0C23-437C-B603-5A504DF6AEBC}">
      <dgm:prSet/>
      <dgm:spPr/>
      <dgm:t>
        <a:bodyPr/>
        <a:lstStyle/>
        <a:p>
          <a:pPr rtl="0"/>
          <a:endParaRPr lang="en-US" dirty="0"/>
        </a:p>
      </dgm:t>
    </dgm:pt>
    <dgm:pt modelId="{F3692619-C6DC-4D99-9C20-7C3E5B9718E4}" type="parTrans" cxnId="{0E0E7451-8C46-436F-B208-614D39967F6C}">
      <dgm:prSet/>
      <dgm:spPr/>
      <dgm:t>
        <a:bodyPr/>
        <a:lstStyle/>
        <a:p>
          <a:endParaRPr lang="en-US"/>
        </a:p>
      </dgm:t>
    </dgm:pt>
    <dgm:pt modelId="{05BD6D71-852D-475F-A612-9D087ADDC8E4}" type="sibTrans" cxnId="{0E0E7451-8C46-436F-B208-614D39967F6C}">
      <dgm:prSet/>
      <dgm:spPr/>
      <dgm:t>
        <a:bodyPr/>
        <a:lstStyle/>
        <a:p>
          <a:endParaRPr lang="en-US"/>
        </a:p>
      </dgm:t>
    </dgm:pt>
    <dgm:pt modelId="{3AC01911-665A-49A6-BB08-533B7C8EBCC8}">
      <dgm:prSet/>
      <dgm:spPr/>
      <dgm:t>
        <a:bodyPr/>
        <a:lstStyle/>
        <a:p>
          <a:pPr rtl="0"/>
          <a:endParaRPr lang="en-US" dirty="0"/>
        </a:p>
      </dgm:t>
    </dgm:pt>
    <dgm:pt modelId="{E7A284D5-059E-4145-AA66-CFEB5B739C38}" type="parTrans" cxnId="{744DA021-D0B7-41F5-80CA-2322F8BE84FE}">
      <dgm:prSet/>
      <dgm:spPr/>
      <dgm:t>
        <a:bodyPr/>
        <a:lstStyle/>
        <a:p>
          <a:endParaRPr lang="en-US"/>
        </a:p>
      </dgm:t>
    </dgm:pt>
    <dgm:pt modelId="{CAB76B79-9C99-4F01-92C4-472463B1E92A}" type="sibTrans" cxnId="{744DA021-D0B7-41F5-80CA-2322F8BE84FE}">
      <dgm:prSet/>
      <dgm:spPr/>
      <dgm:t>
        <a:bodyPr/>
        <a:lstStyle/>
        <a:p>
          <a:endParaRPr lang="en-US"/>
        </a:p>
      </dgm:t>
    </dgm:pt>
    <dgm:pt modelId="{4DC67047-2D7D-4663-B60A-5DD1B9B1F9D2}">
      <dgm:prSet/>
      <dgm:spPr/>
      <dgm:t>
        <a:bodyPr/>
        <a:lstStyle/>
        <a:p>
          <a:pPr rtl="0"/>
          <a:endParaRPr lang="en-US" dirty="0"/>
        </a:p>
      </dgm:t>
    </dgm:pt>
    <dgm:pt modelId="{173BCF41-7326-411F-9CAA-73243C45BFD5}" type="parTrans" cxnId="{39F1F983-BB52-4904-B802-F8700A2ED24B}">
      <dgm:prSet/>
      <dgm:spPr/>
      <dgm:t>
        <a:bodyPr/>
        <a:lstStyle/>
        <a:p>
          <a:endParaRPr lang="en-US"/>
        </a:p>
      </dgm:t>
    </dgm:pt>
    <dgm:pt modelId="{24BD711F-FE32-4986-BA75-F69C213276F1}" type="sibTrans" cxnId="{39F1F983-BB52-4904-B802-F8700A2ED24B}">
      <dgm:prSet/>
      <dgm:spPr/>
      <dgm:t>
        <a:bodyPr/>
        <a:lstStyle/>
        <a:p>
          <a:endParaRPr lang="en-US"/>
        </a:p>
      </dgm:t>
    </dgm:pt>
    <dgm:pt modelId="{88F9CFD7-1042-483B-84AF-DB4AF94751E8}">
      <dgm:prSet/>
      <dgm:spPr/>
      <dgm:t>
        <a:bodyPr/>
        <a:lstStyle/>
        <a:p>
          <a:pPr rtl="0"/>
          <a:endParaRPr lang="en-US" dirty="0"/>
        </a:p>
      </dgm:t>
    </dgm:pt>
    <dgm:pt modelId="{99D11C55-A4B9-4224-AB13-3CE7FB780EB1}" type="parTrans" cxnId="{757DBEEE-C3C1-4F55-98C9-0C3F6257AAE3}">
      <dgm:prSet/>
      <dgm:spPr/>
      <dgm:t>
        <a:bodyPr/>
        <a:lstStyle/>
        <a:p>
          <a:endParaRPr lang="en-US"/>
        </a:p>
      </dgm:t>
    </dgm:pt>
    <dgm:pt modelId="{6901289B-7CDD-41FE-A509-FBDCE8F1FD41}" type="sibTrans" cxnId="{757DBEEE-C3C1-4F55-98C9-0C3F6257AAE3}">
      <dgm:prSet/>
      <dgm:spPr/>
      <dgm:t>
        <a:bodyPr/>
        <a:lstStyle/>
        <a:p>
          <a:endParaRPr lang="en-US"/>
        </a:p>
      </dgm:t>
    </dgm:pt>
    <dgm:pt modelId="{6671F7CC-3F84-49AD-BA47-353E1C4476DC}">
      <dgm:prSet/>
      <dgm:spPr/>
      <dgm:t>
        <a:bodyPr/>
        <a:lstStyle/>
        <a:p>
          <a:pPr rtl="0"/>
          <a:endParaRPr lang="en-US" dirty="0"/>
        </a:p>
      </dgm:t>
    </dgm:pt>
    <dgm:pt modelId="{0B52FCAD-9A7B-43F6-959E-9F68AC4FDC1E}" type="parTrans" cxnId="{227F093F-E08E-4CB9-B72A-359D7862EF33}">
      <dgm:prSet/>
      <dgm:spPr/>
      <dgm:t>
        <a:bodyPr/>
        <a:lstStyle/>
        <a:p>
          <a:endParaRPr lang="en-US"/>
        </a:p>
      </dgm:t>
    </dgm:pt>
    <dgm:pt modelId="{3D815BF2-47BE-4291-9CB8-7732B5C27C80}" type="sibTrans" cxnId="{227F093F-E08E-4CB9-B72A-359D7862EF33}">
      <dgm:prSet/>
      <dgm:spPr/>
      <dgm:t>
        <a:bodyPr/>
        <a:lstStyle/>
        <a:p>
          <a:endParaRPr lang="en-US"/>
        </a:p>
      </dgm:t>
    </dgm:pt>
    <dgm:pt modelId="{85AF8579-CE6C-4A11-9AAF-9B95BC654877}">
      <dgm:prSet/>
      <dgm:spPr/>
      <dgm:t>
        <a:bodyPr/>
        <a:lstStyle/>
        <a:p>
          <a:pPr rtl="0"/>
          <a:endParaRPr lang="en-US" dirty="0"/>
        </a:p>
      </dgm:t>
    </dgm:pt>
    <dgm:pt modelId="{D60E7F25-0910-4BE6-B08A-B3984413BDED}" type="parTrans" cxnId="{248D3B14-C0F5-49A4-A1FB-1CFACD04FDB4}">
      <dgm:prSet/>
      <dgm:spPr/>
      <dgm:t>
        <a:bodyPr/>
        <a:lstStyle/>
        <a:p>
          <a:endParaRPr lang="en-US"/>
        </a:p>
      </dgm:t>
    </dgm:pt>
    <dgm:pt modelId="{60E15030-7A99-49DE-AD83-D352A4AABFE7}" type="sibTrans" cxnId="{248D3B14-C0F5-49A4-A1FB-1CFACD04FDB4}">
      <dgm:prSet/>
      <dgm:spPr/>
      <dgm:t>
        <a:bodyPr/>
        <a:lstStyle/>
        <a:p>
          <a:endParaRPr lang="en-US"/>
        </a:p>
      </dgm:t>
    </dgm:pt>
    <dgm:pt modelId="{D1E86F55-E5DA-4234-8F27-3FA0B56B0736}">
      <dgm:prSet/>
      <dgm:spPr/>
      <dgm:t>
        <a:bodyPr/>
        <a:lstStyle/>
        <a:p>
          <a:endParaRPr lang="en-US"/>
        </a:p>
      </dgm:t>
    </dgm:pt>
    <dgm:pt modelId="{145D4034-8216-4FC5-8689-C39742C0BA3B}" type="parTrans" cxnId="{8E52C88E-E3AF-4C1E-A6FC-EF537EBF66A0}">
      <dgm:prSet/>
      <dgm:spPr/>
      <dgm:t>
        <a:bodyPr/>
        <a:lstStyle/>
        <a:p>
          <a:endParaRPr lang="en-US"/>
        </a:p>
      </dgm:t>
    </dgm:pt>
    <dgm:pt modelId="{ED486D81-BF94-4DA8-86D5-45D25C15909F}" type="sibTrans" cxnId="{8E52C88E-E3AF-4C1E-A6FC-EF537EBF66A0}">
      <dgm:prSet/>
      <dgm:spPr/>
      <dgm:t>
        <a:bodyPr/>
        <a:lstStyle/>
        <a:p>
          <a:endParaRPr lang="en-US"/>
        </a:p>
      </dgm:t>
    </dgm:pt>
    <dgm:pt modelId="{159DBF99-AFD6-4ED3-9DA1-E22E9035F8EE}">
      <dgm:prSet/>
      <dgm:spPr/>
      <dgm:t>
        <a:bodyPr/>
        <a:lstStyle/>
        <a:p>
          <a:pPr rtl="0"/>
          <a:endParaRPr lang="en-US" dirty="0"/>
        </a:p>
      </dgm:t>
    </dgm:pt>
    <dgm:pt modelId="{61EB75F2-941A-4346-851E-AF1E3AF0CC26}" type="parTrans" cxnId="{E73B65CC-5ECF-41CB-ADCC-088DFBB80BF8}">
      <dgm:prSet/>
      <dgm:spPr/>
      <dgm:t>
        <a:bodyPr/>
        <a:lstStyle/>
        <a:p>
          <a:endParaRPr lang="en-US"/>
        </a:p>
      </dgm:t>
    </dgm:pt>
    <dgm:pt modelId="{68CAB911-965B-451B-8A72-C6AD56345893}" type="sibTrans" cxnId="{E73B65CC-5ECF-41CB-ADCC-088DFBB80BF8}">
      <dgm:prSet/>
      <dgm:spPr/>
      <dgm:t>
        <a:bodyPr/>
        <a:lstStyle/>
        <a:p>
          <a:endParaRPr lang="en-US"/>
        </a:p>
      </dgm:t>
    </dgm:pt>
    <dgm:pt modelId="{9C1865E2-28AA-4B63-97C1-0BBE4D2A0DC1}">
      <dgm:prSet/>
      <dgm:spPr/>
      <dgm:t>
        <a:bodyPr/>
        <a:lstStyle/>
        <a:p>
          <a:pPr rtl="0"/>
          <a:endParaRPr lang="en-US" dirty="0"/>
        </a:p>
      </dgm:t>
    </dgm:pt>
    <dgm:pt modelId="{EF89F3B2-A909-4270-B878-ED91E92F36FD}" type="parTrans" cxnId="{63B12B87-CE0B-475A-98C6-421EE869087B}">
      <dgm:prSet/>
      <dgm:spPr/>
      <dgm:t>
        <a:bodyPr/>
        <a:lstStyle/>
        <a:p>
          <a:endParaRPr lang="en-US"/>
        </a:p>
      </dgm:t>
    </dgm:pt>
    <dgm:pt modelId="{81E38683-9581-4107-8BE9-A107C037D7DA}" type="sibTrans" cxnId="{63B12B87-CE0B-475A-98C6-421EE869087B}">
      <dgm:prSet/>
      <dgm:spPr/>
      <dgm:t>
        <a:bodyPr/>
        <a:lstStyle/>
        <a:p>
          <a:endParaRPr lang="en-US"/>
        </a:p>
      </dgm:t>
    </dgm:pt>
    <dgm:pt modelId="{4781426D-150F-4762-A5D1-062DCD832B6F}">
      <dgm:prSet/>
      <dgm:spPr/>
      <dgm:t>
        <a:bodyPr/>
        <a:lstStyle/>
        <a:p>
          <a:pPr rtl="0"/>
          <a:endParaRPr lang="en-US" dirty="0"/>
        </a:p>
      </dgm:t>
    </dgm:pt>
    <dgm:pt modelId="{9C6D7BBF-6773-483F-82BF-7237EA89ED37}" type="parTrans" cxnId="{F6B50844-3C9E-4492-B590-D38AF80E3F6A}">
      <dgm:prSet/>
      <dgm:spPr/>
      <dgm:t>
        <a:bodyPr/>
        <a:lstStyle/>
        <a:p>
          <a:endParaRPr lang="en-US"/>
        </a:p>
      </dgm:t>
    </dgm:pt>
    <dgm:pt modelId="{A0ECEA35-039B-4460-821F-25D258E6013E}" type="sibTrans" cxnId="{F6B50844-3C9E-4492-B590-D38AF80E3F6A}">
      <dgm:prSet/>
      <dgm:spPr/>
      <dgm:t>
        <a:bodyPr/>
        <a:lstStyle/>
        <a:p>
          <a:endParaRPr lang="en-US"/>
        </a:p>
      </dgm:t>
    </dgm:pt>
    <dgm:pt modelId="{16E34279-1D32-4883-88F7-310F789650B2}">
      <dgm:prSet/>
      <dgm:spPr/>
      <dgm:t>
        <a:bodyPr/>
        <a:lstStyle/>
        <a:p>
          <a:pPr rtl="0"/>
          <a:endParaRPr lang="en-US" dirty="0"/>
        </a:p>
      </dgm:t>
    </dgm:pt>
    <dgm:pt modelId="{E99FB0F4-A64B-4238-AA2F-1D553E383CE7}" type="parTrans" cxnId="{6CD9C6E3-5867-4DFA-AB63-DC8B2A2715A4}">
      <dgm:prSet/>
      <dgm:spPr/>
      <dgm:t>
        <a:bodyPr/>
        <a:lstStyle/>
        <a:p>
          <a:endParaRPr lang="en-US"/>
        </a:p>
      </dgm:t>
    </dgm:pt>
    <dgm:pt modelId="{2CB09942-565F-422D-859B-536A2DCEDCF8}" type="sibTrans" cxnId="{6CD9C6E3-5867-4DFA-AB63-DC8B2A2715A4}">
      <dgm:prSet/>
      <dgm:spPr/>
      <dgm:t>
        <a:bodyPr/>
        <a:lstStyle/>
        <a:p>
          <a:endParaRPr lang="en-US"/>
        </a:p>
      </dgm:t>
    </dgm:pt>
    <dgm:pt modelId="{B905FEDA-4946-4F16-B6C4-30D3EEA02FBF}">
      <dgm:prSet/>
      <dgm:spPr/>
      <dgm:t>
        <a:bodyPr/>
        <a:lstStyle/>
        <a:p>
          <a:pPr rtl="0"/>
          <a:endParaRPr lang="en-US" dirty="0"/>
        </a:p>
      </dgm:t>
    </dgm:pt>
    <dgm:pt modelId="{246BA362-B2DA-45E5-A5D3-A3D245A34185}" type="parTrans" cxnId="{8DFED833-949B-436D-9758-A6CA11834F9E}">
      <dgm:prSet/>
      <dgm:spPr/>
      <dgm:t>
        <a:bodyPr/>
        <a:lstStyle/>
        <a:p>
          <a:endParaRPr lang="en-US"/>
        </a:p>
      </dgm:t>
    </dgm:pt>
    <dgm:pt modelId="{3132B86C-C8D8-46DD-AA92-E3108FFF20C1}" type="sibTrans" cxnId="{8DFED833-949B-436D-9758-A6CA11834F9E}">
      <dgm:prSet/>
      <dgm:spPr/>
      <dgm:t>
        <a:bodyPr/>
        <a:lstStyle/>
        <a:p>
          <a:endParaRPr lang="en-US"/>
        </a:p>
      </dgm:t>
    </dgm:pt>
    <dgm:pt modelId="{D50F15B1-5A11-4275-8804-998BBB7FACDC}">
      <dgm:prSet/>
      <dgm:spPr/>
      <dgm:t>
        <a:bodyPr/>
        <a:lstStyle/>
        <a:p>
          <a:pPr rtl="0"/>
          <a:endParaRPr lang="en-US" dirty="0"/>
        </a:p>
      </dgm:t>
    </dgm:pt>
    <dgm:pt modelId="{A1DEF1EE-11D3-4410-A72D-7CB573CE3E56}" type="parTrans" cxnId="{2AAB0AE6-3B9D-4F90-9C40-31F7A25EE74F}">
      <dgm:prSet/>
      <dgm:spPr/>
      <dgm:t>
        <a:bodyPr/>
        <a:lstStyle/>
        <a:p>
          <a:endParaRPr lang="en-US"/>
        </a:p>
      </dgm:t>
    </dgm:pt>
    <dgm:pt modelId="{F285A1AD-6531-4EC5-915B-5B9BEB4D9BCD}" type="sibTrans" cxnId="{2AAB0AE6-3B9D-4F90-9C40-31F7A25EE74F}">
      <dgm:prSet/>
      <dgm:spPr/>
      <dgm:t>
        <a:bodyPr/>
        <a:lstStyle/>
        <a:p>
          <a:endParaRPr lang="en-US"/>
        </a:p>
      </dgm:t>
    </dgm:pt>
    <dgm:pt modelId="{4121BAD3-138E-49E8-B4D4-63A4E90804CC}">
      <dgm:prSet/>
      <dgm:spPr/>
      <dgm:t>
        <a:bodyPr/>
        <a:lstStyle/>
        <a:p>
          <a:endParaRPr lang="en-US"/>
        </a:p>
      </dgm:t>
    </dgm:pt>
    <dgm:pt modelId="{86D44565-7BD1-49DB-B289-275559902499}" type="parTrans" cxnId="{872D4AB6-C216-4469-BA2C-980E38229B7E}">
      <dgm:prSet/>
      <dgm:spPr/>
      <dgm:t>
        <a:bodyPr/>
        <a:lstStyle/>
        <a:p>
          <a:endParaRPr lang="en-US"/>
        </a:p>
      </dgm:t>
    </dgm:pt>
    <dgm:pt modelId="{EBE59D4D-B339-4BFE-AD6E-396877934A58}" type="sibTrans" cxnId="{872D4AB6-C216-4469-BA2C-980E38229B7E}">
      <dgm:prSet/>
      <dgm:spPr/>
      <dgm:t>
        <a:bodyPr/>
        <a:lstStyle/>
        <a:p>
          <a:endParaRPr lang="en-US"/>
        </a:p>
      </dgm:t>
    </dgm:pt>
    <dgm:pt modelId="{03899573-6528-436E-9C2C-0F00683C9D0E}">
      <dgm:prSet/>
      <dgm:spPr/>
      <dgm:t>
        <a:bodyPr/>
        <a:lstStyle/>
        <a:p>
          <a:endParaRPr lang="en-US"/>
        </a:p>
      </dgm:t>
    </dgm:pt>
    <dgm:pt modelId="{9D8A8B43-54C2-4F81-BB21-16D002E975BC}" type="parTrans" cxnId="{A2B7D4AB-0F00-43D4-99B5-C3B98763A5DE}">
      <dgm:prSet/>
      <dgm:spPr/>
      <dgm:t>
        <a:bodyPr/>
        <a:lstStyle/>
        <a:p>
          <a:endParaRPr lang="en-US"/>
        </a:p>
      </dgm:t>
    </dgm:pt>
    <dgm:pt modelId="{B9F045A4-4E1D-4D3F-B7CF-9AAA2B7DFFCB}" type="sibTrans" cxnId="{A2B7D4AB-0F00-43D4-99B5-C3B98763A5DE}">
      <dgm:prSet/>
      <dgm:spPr/>
      <dgm:t>
        <a:bodyPr/>
        <a:lstStyle/>
        <a:p>
          <a:endParaRPr lang="en-US"/>
        </a:p>
      </dgm:t>
    </dgm:pt>
    <dgm:pt modelId="{EA11E3F9-0EDF-4445-97E7-DAFEE0A6A257}">
      <dgm:prSet/>
      <dgm:spPr/>
      <dgm:t>
        <a:bodyPr/>
        <a:lstStyle/>
        <a:p>
          <a:endParaRPr lang="en-US" dirty="0"/>
        </a:p>
      </dgm:t>
    </dgm:pt>
    <dgm:pt modelId="{B4F2078F-042D-4E3D-8FC8-AE6A4EC10095}" type="parTrans" cxnId="{56115479-1252-419C-A535-A1EC4A39E0DF}">
      <dgm:prSet/>
      <dgm:spPr/>
      <dgm:t>
        <a:bodyPr/>
        <a:lstStyle/>
        <a:p>
          <a:endParaRPr lang="en-US"/>
        </a:p>
      </dgm:t>
    </dgm:pt>
    <dgm:pt modelId="{7CA4514F-2D02-4CB5-9159-DAD110015ECA}" type="sibTrans" cxnId="{56115479-1252-419C-A535-A1EC4A39E0DF}">
      <dgm:prSet/>
      <dgm:spPr/>
      <dgm:t>
        <a:bodyPr/>
        <a:lstStyle/>
        <a:p>
          <a:endParaRPr lang="en-US"/>
        </a:p>
      </dgm:t>
    </dgm:pt>
    <dgm:pt modelId="{943595D4-C7D8-4A6E-B821-C020F7BA9868}">
      <dgm:prSet/>
      <dgm:spPr/>
      <dgm:t>
        <a:bodyPr/>
        <a:lstStyle/>
        <a:p>
          <a:endParaRPr lang="en-US"/>
        </a:p>
      </dgm:t>
    </dgm:pt>
    <dgm:pt modelId="{ECFD88C4-B31C-45D7-8866-23FE6660BFF2}" type="parTrans" cxnId="{4480FF53-EBAE-4902-B43A-2E788B7BE4E6}">
      <dgm:prSet/>
      <dgm:spPr/>
      <dgm:t>
        <a:bodyPr/>
        <a:lstStyle/>
        <a:p>
          <a:endParaRPr lang="en-US"/>
        </a:p>
      </dgm:t>
    </dgm:pt>
    <dgm:pt modelId="{870CB3CD-FC8D-4CF9-ACD0-0DCE87A34D92}" type="sibTrans" cxnId="{4480FF53-EBAE-4902-B43A-2E788B7BE4E6}">
      <dgm:prSet/>
      <dgm:spPr/>
      <dgm:t>
        <a:bodyPr/>
        <a:lstStyle/>
        <a:p>
          <a:endParaRPr lang="en-US"/>
        </a:p>
      </dgm:t>
    </dgm:pt>
    <dgm:pt modelId="{83D6B5F6-1ADC-4618-ADE9-F1945D5B2B25}">
      <dgm:prSet/>
      <dgm:spPr/>
      <dgm:t>
        <a:bodyPr/>
        <a:lstStyle/>
        <a:p>
          <a:endParaRPr lang="en-US"/>
        </a:p>
      </dgm:t>
    </dgm:pt>
    <dgm:pt modelId="{AA7F9C73-A336-498D-9226-2D0EDEFE9B4D}" type="parTrans" cxnId="{932E8856-733A-473D-A1D3-CB2BA349E6B2}">
      <dgm:prSet/>
      <dgm:spPr/>
      <dgm:t>
        <a:bodyPr/>
        <a:lstStyle/>
        <a:p>
          <a:endParaRPr lang="en-US"/>
        </a:p>
      </dgm:t>
    </dgm:pt>
    <dgm:pt modelId="{660737B5-5216-4BA4-95CD-5E612F1EBF09}" type="sibTrans" cxnId="{932E8856-733A-473D-A1D3-CB2BA349E6B2}">
      <dgm:prSet/>
      <dgm:spPr/>
      <dgm:t>
        <a:bodyPr/>
        <a:lstStyle/>
        <a:p>
          <a:endParaRPr lang="en-US"/>
        </a:p>
      </dgm:t>
    </dgm:pt>
    <dgm:pt modelId="{F8B8B807-02CE-4499-A98A-946CD5C243FC}">
      <dgm:prSet custT="1"/>
      <dgm:spPr/>
      <dgm:t>
        <a:bodyPr/>
        <a:lstStyle/>
        <a:p>
          <a:endParaRPr lang="es-MX" sz="2000" i="1" dirty="0" smtClean="0"/>
        </a:p>
        <a:p>
          <a:endParaRPr lang="es-MX" sz="2000" i="1" dirty="0" smtClean="0"/>
        </a:p>
        <a:p>
          <a:endParaRPr lang="es-MX" sz="2000" i="1" dirty="0" smtClean="0"/>
        </a:p>
        <a:p>
          <a:r>
            <a:rPr lang="es-MX" sz="2000" i="1" dirty="0" smtClean="0"/>
            <a:t>Implicaciones los hallazgos</a:t>
          </a:r>
        </a:p>
        <a:p>
          <a:endParaRPr lang="es-MX" sz="2000" i="1" dirty="0" smtClean="0"/>
        </a:p>
        <a:p>
          <a:endParaRPr lang="es-MX" sz="2000" i="1" dirty="0" smtClean="0"/>
        </a:p>
        <a:p>
          <a:r>
            <a:rPr lang="es-MX" sz="1200" i="1" dirty="0" smtClean="0"/>
            <a:t>Resultados  objetivos, </a:t>
          </a:r>
          <a:endParaRPr lang="en-US" sz="1200" dirty="0"/>
        </a:p>
      </dgm:t>
    </dgm:pt>
    <dgm:pt modelId="{9A4913F2-9DF1-47AE-BFA8-CB8447EBA110}" type="parTrans" cxnId="{1F74D6C6-07D9-4758-9816-607BD1AC0D98}">
      <dgm:prSet/>
      <dgm:spPr/>
      <dgm:t>
        <a:bodyPr/>
        <a:lstStyle/>
        <a:p>
          <a:endParaRPr lang="en-US"/>
        </a:p>
      </dgm:t>
    </dgm:pt>
    <dgm:pt modelId="{88645A6D-4603-4DF0-BEDB-41995C16215C}" type="sibTrans" cxnId="{1F74D6C6-07D9-4758-9816-607BD1AC0D98}">
      <dgm:prSet/>
      <dgm:spPr/>
      <dgm:t>
        <a:bodyPr/>
        <a:lstStyle/>
        <a:p>
          <a:endParaRPr lang="en-US"/>
        </a:p>
      </dgm:t>
    </dgm:pt>
    <dgm:pt modelId="{94842DEA-AF7E-4C54-8BA8-15056894514D}">
      <dgm:prSet/>
      <dgm:spPr/>
      <dgm:t>
        <a:bodyPr/>
        <a:lstStyle/>
        <a:p>
          <a:r>
            <a:rPr lang="es-MX" dirty="0" smtClean="0"/>
            <a:t>OBJETIVOS</a:t>
          </a:r>
        </a:p>
        <a:p>
          <a:r>
            <a:rPr lang="es-MX" dirty="0" smtClean="0"/>
            <a:t>Describe, compara, relaciona, explica, mide</a:t>
          </a:r>
          <a:endParaRPr lang="en-US" dirty="0"/>
        </a:p>
      </dgm:t>
    </dgm:pt>
    <dgm:pt modelId="{DBA59380-1DF7-4D0C-909C-B4DA469CA962}" type="parTrans" cxnId="{CE437883-8433-48D3-B341-7465073C718D}">
      <dgm:prSet/>
      <dgm:spPr/>
      <dgm:t>
        <a:bodyPr/>
        <a:lstStyle/>
        <a:p>
          <a:endParaRPr lang="en-US"/>
        </a:p>
      </dgm:t>
    </dgm:pt>
    <dgm:pt modelId="{D420C19B-8218-4D73-BBC7-BE4360444B74}" type="sibTrans" cxnId="{CE437883-8433-48D3-B341-7465073C718D}">
      <dgm:prSet/>
      <dgm:spPr/>
      <dgm:t>
        <a:bodyPr/>
        <a:lstStyle/>
        <a:p>
          <a:endParaRPr lang="en-US"/>
        </a:p>
      </dgm:t>
    </dgm:pt>
    <dgm:pt modelId="{FA6A31C2-BAF4-4604-94A6-D151BCFDBD39}" type="pres">
      <dgm:prSet presAssocID="{FDD1ADA8-A2B4-4DBF-B8ED-EED77DE3BEC6}" presName="matrix" presStyleCnt="0">
        <dgm:presLayoutVars>
          <dgm:chMax val="1"/>
          <dgm:dir/>
          <dgm:resizeHandles val="exact"/>
        </dgm:presLayoutVars>
      </dgm:prSet>
      <dgm:spPr/>
      <dgm:t>
        <a:bodyPr/>
        <a:lstStyle/>
        <a:p>
          <a:endParaRPr lang="en-US"/>
        </a:p>
      </dgm:t>
    </dgm:pt>
    <dgm:pt modelId="{9ED6E05F-9AFD-4EA1-8C5C-3751AD7B2AA1}" type="pres">
      <dgm:prSet presAssocID="{FDD1ADA8-A2B4-4DBF-B8ED-EED77DE3BEC6}" presName="diamond" presStyleLbl="bgShp" presStyleIdx="0" presStyleCnt="1"/>
      <dgm:spPr/>
    </dgm:pt>
    <dgm:pt modelId="{A5CB86A2-D790-4134-9429-BF17FA7BD523}" type="pres">
      <dgm:prSet presAssocID="{FDD1ADA8-A2B4-4DBF-B8ED-EED77DE3BEC6}" presName="quad1" presStyleLbl="node1" presStyleIdx="0" presStyleCnt="4">
        <dgm:presLayoutVars>
          <dgm:chMax val="0"/>
          <dgm:chPref val="0"/>
          <dgm:bulletEnabled val="1"/>
        </dgm:presLayoutVars>
      </dgm:prSet>
      <dgm:spPr/>
      <dgm:t>
        <a:bodyPr/>
        <a:lstStyle/>
        <a:p>
          <a:endParaRPr lang="en-US"/>
        </a:p>
      </dgm:t>
    </dgm:pt>
    <dgm:pt modelId="{54255418-29EB-43D3-AE3F-363F4CC1C353}" type="pres">
      <dgm:prSet presAssocID="{FDD1ADA8-A2B4-4DBF-B8ED-EED77DE3BEC6}" presName="quad2" presStyleLbl="node1" presStyleIdx="1" presStyleCnt="4">
        <dgm:presLayoutVars>
          <dgm:chMax val="0"/>
          <dgm:chPref val="0"/>
          <dgm:bulletEnabled val="1"/>
        </dgm:presLayoutVars>
      </dgm:prSet>
      <dgm:spPr/>
      <dgm:t>
        <a:bodyPr/>
        <a:lstStyle/>
        <a:p>
          <a:endParaRPr lang="en-US"/>
        </a:p>
      </dgm:t>
    </dgm:pt>
    <dgm:pt modelId="{7D0B93FC-9C6A-43C4-96D4-40F3770FDA65}" type="pres">
      <dgm:prSet presAssocID="{FDD1ADA8-A2B4-4DBF-B8ED-EED77DE3BEC6}" presName="quad3" presStyleLbl="node1" presStyleIdx="2" presStyleCnt="4">
        <dgm:presLayoutVars>
          <dgm:chMax val="0"/>
          <dgm:chPref val="0"/>
          <dgm:bulletEnabled val="1"/>
        </dgm:presLayoutVars>
      </dgm:prSet>
      <dgm:spPr/>
      <dgm:t>
        <a:bodyPr/>
        <a:lstStyle/>
        <a:p>
          <a:endParaRPr lang="en-US"/>
        </a:p>
      </dgm:t>
    </dgm:pt>
    <dgm:pt modelId="{B7FE7CB1-C581-437E-8B8C-E16094FBD4C1}" type="pres">
      <dgm:prSet presAssocID="{FDD1ADA8-A2B4-4DBF-B8ED-EED77DE3BEC6}" presName="quad4" presStyleLbl="node1" presStyleIdx="3" presStyleCnt="4">
        <dgm:presLayoutVars>
          <dgm:chMax val="0"/>
          <dgm:chPref val="0"/>
          <dgm:bulletEnabled val="1"/>
        </dgm:presLayoutVars>
      </dgm:prSet>
      <dgm:spPr/>
      <dgm:t>
        <a:bodyPr/>
        <a:lstStyle/>
        <a:p>
          <a:endParaRPr lang="en-US"/>
        </a:p>
      </dgm:t>
    </dgm:pt>
  </dgm:ptLst>
  <dgm:cxnLst>
    <dgm:cxn modelId="{7CA3DC06-6059-454F-9EAE-FCFE3E494E6E}" srcId="{FDD1ADA8-A2B4-4DBF-B8ED-EED77DE3BEC6}" destId="{7912650A-523F-46B5-9C4B-B9DD82FBF134}" srcOrd="13" destOrd="0" parTransId="{E5F2F006-2FC6-46E5-B786-235BF5B4215A}" sibTransId="{9D37A393-805C-4DC5-950F-EAA0B79FAAF0}"/>
    <dgm:cxn modelId="{A2B7D4AB-0F00-43D4-99B5-C3B98763A5DE}" srcId="{FDD1ADA8-A2B4-4DBF-B8ED-EED77DE3BEC6}" destId="{03899573-6528-436E-9C2C-0F00683C9D0E}" srcOrd="5" destOrd="0" parTransId="{9D8A8B43-54C2-4F81-BB21-16D002E975BC}" sibTransId="{B9F045A4-4E1D-4D3F-B7CF-9AAA2B7DFFCB}"/>
    <dgm:cxn modelId="{720F80A5-4488-4F02-853B-3074A8C6F45F}" srcId="{FDD1ADA8-A2B4-4DBF-B8ED-EED77DE3BEC6}" destId="{DF2F1272-9D43-4C17-9362-333A440E11A6}" srcOrd="0" destOrd="0" parTransId="{061768CB-453D-498D-8AF0-417D078E5B63}" sibTransId="{F3C8B11B-2AE3-4E24-8FFC-66AAD6752066}"/>
    <dgm:cxn modelId="{252AE827-1638-4E3B-A8E4-B71CEBE11EC7}" srcId="{FDD1ADA8-A2B4-4DBF-B8ED-EED77DE3BEC6}" destId="{B8D62DC1-84A5-4A6C-8C6B-99F54551FE65}" srcOrd="8" destOrd="0" parTransId="{16937990-FE5B-4D44-86F1-D5635184E72D}" sibTransId="{DD76C73C-4B3C-4BBB-9A35-01A337FC81FD}"/>
    <dgm:cxn modelId="{248D3B14-C0F5-49A4-A1FB-1CFACD04FDB4}" srcId="{FDD1ADA8-A2B4-4DBF-B8ED-EED77DE3BEC6}" destId="{85AF8579-CE6C-4A11-9AAF-9B95BC654877}" srcOrd="20" destOrd="0" parTransId="{D60E7F25-0910-4BE6-B08A-B3984413BDED}" sibTransId="{60E15030-7A99-49DE-AD83-D352A4AABFE7}"/>
    <dgm:cxn modelId="{6CD9C6E3-5867-4DFA-AB63-DC8B2A2715A4}" srcId="{FDD1ADA8-A2B4-4DBF-B8ED-EED77DE3BEC6}" destId="{16E34279-1D32-4883-88F7-310F789650B2}" srcOrd="25" destOrd="0" parTransId="{E99FB0F4-A64B-4238-AA2F-1D553E383CE7}" sibTransId="{2CB09942-565F-422D-859B-536A2DCEDCF8}"/>
    <dgm:cxn modelId="{A9B6D9F8-4A18-48C1-88DE-A7E228DE5118}" srcId="{FDD1ADA8-A2B4-4DBF-B8ED-EED77DE3BEC6}" destId="{8D1B7B9F-51B1-47FD-9C2E-222C8FC09BC5}" srcOrd="10" destOrd="0" parTransId="{FD0F7BE0-017D-4301-985A-D673C000C9DB}" sibTransId="{FB595B7A-6E5B-4519-A338-CFC1F396EECE}"/>
    <dgm:cxn modelId="{63B12B87-CE0B-475A-98C6-421EE869087B}" srcId="{FDD1ADA8-A2B4-4DBF-B8ED-EED77DE3BEC6}" destId="{9C1865E2-28AA-4B63-97C1-0BBE4D2A0DC1}" srcOrd="23" destOrd="0" parTransId="{EF89F3B2-A909-4270-B878-ED91E92F36FD}" sibTransId="{81E38683-9581-4107-8BE9-A107C037D7DA}"/>
    <dgm:cxn modelId="{0E0E7451-8C46-436F-B208-614D39967F6C}" srcId="{FDD1ADA8-A2B4-4DBF-B8ED-EED77DE3BEC6}" destId="{1567A5B3-0C23-437C-B603-5A504DF6AEBC}" srcOrd="15" destOrd="0" parTransId="{F3692619-C6DC-4D99-9C20-7C3E5B9718E4}" sibTransId="{05BD6D71-852D-475F-A612-9D087ADDC8E4}"/>
    <dgm:cxn modelId="{8E52C88E-E3AF-4C1E-A6FC-EF537EBF66A0}" srcId="{FDD1ADA8-A2B4-4DBF-B8ED-EED77DE3BEC6}" destId="{D1E86F55-E5DA-4234-8F27-3FA0B56B0736}" srcOrd="21" destOrd="0" parTransId="{145D4034-8216-4FC5-8689-C39742C0BA3B}" sibTransId="{ED486D81-BF94-4DA8-86D5-45D25C15909F}"/>
    <dgm:cxn modelId="{87133E95-1CBD-4842-87B2-06396347704A}" srcId="{FDD1ADA8-A2B4-4DBF-B8ED-EED77DE3BEC6}" destId="{9B0EE73E-1E17-4DE2-9475-1E1ADA5EE057}" srcOrd="12" destOrd="0" parTransId="{E067441A-4536-4259-A418-87474F4144EB}" sibTransId="{7D858723-6755-4CA3-900E-35856BFE5129}"/>
    <dgm:cxn modelId="{39F1F983-BB52-4904-B802-F8700A2ED24B}" srcId="{FDD1ADA8-A2B4-4DBF-B8ED-EED77DE3BEC6}" destId="{4DC67047-2D7D-4663-B60A-5DD1B9B1F9D2}" srcOrd="17" destOrd="0" parTransId="{173BCF41-7326-411F-9CAA-73243C45BFD5}" sibTransId="{24BD711F-FE32-4986-BA75-F69C213276F1}"/>
    <dgm:cxn modelId="{F6B50844-3C9E-4492-B590-D38AF80E3F6A}" srcId="{FDD1ADA8-A2B4-4DBF-B8ED-EED77DE3BEC6}" destId="{4781426D-150F-4762-A5D1-062DCD832B6F}" srcOrd="24" destOrd="0" parTransId="{9C6D7BBF-6773-483F-82BF-7237EA89ED37}" sibTransId="{A0ECEA35-039B-4460-821F-25D258E6013E}"/>
    <dgm:cxn modelId="{4480FF53-EBAE-4902-B43A-2E788B7BE4E6}" srcId="{FDD1ADA8-A2B4-4DBF-B8ED-EED77DE3BEC6}" destId="{943595D4-C7D8-4A6E-B821-C020F7BA9868}" srcOrd="7" destOrd="0" parTransId="{ECFD88C4-B31C-45D7-8866-23FE6660BFF2}" sibTransId="{870CB3CD-FC8D-4CF9-ACD0-0DCE87A34D92}"/>
    <dgm:cxn modelId="{CE437883-8433-48D3-B341-7465073C718D}" srcId="{FDD1ADA8-A2B4-4DBF-B8ED-EED77DE3BEC6}" destId="{94842DEA-AF7E-4C54-8BA8-15056894514D}" srcOrd="2" destOrd="0" parTransId="{DBA59380-1DF7-4D0C-909C-B4DA469CA962}" sibTransId="{D420C19B-8218-4D73-BBC7-BE4360444B74}"/>
    <dgm:cxn modelId="{C03F11D9-6B95-477F-8EB2-09FD09998976}" type="presOf" srcId="{FDD1ADA8-A2B4-4DBF-B8ED-EED77DE3BEC6}" destId="{FA6A31C2-BAF4-4604-94A6-D151BCFDBD39}" srcOrd="0" destOrd="0" presId="urn:microsoft.com/office/officeart/2005/8/layout/matrix3"/>
    <dgm:cxn modelId="{DF32FC55-9F87-4F01-AE0C-60E75116DD60}" srcId="{FDD1ADA8-A2B4-4DBF-B8ED-EED77DE3BEC6}" destId="{52007B98-BD6B-41AB-9B13-EC70784597B7}" srcOrd="11" destOrd="0" parTransId="{E77ED331-8C71-424C-9CF4-E9F88902692D}" sibTransId="{CE46BF1D-13AE-469E-AA95-31629FEC23D4}"/>
    <dgm:cxn modelId="{AE212A75-DF9C-4DCE-8AC7-615F4BCBB265}" type="presOf" srcId="{94842DEA-AF7E-4C54-8BA8-15056894514D}" destId="{7D0B93FC-9C6A-43C4-96D4-40F3770FDA65}" srcOrd="0" destOrd="0" presId="urn:microsoft.com/office/officeart/2005/8/layout/matrix3"/>
    <dgm:cxn modelId="{E86A8907-52B6-43FE-9FE3-3F6FFC43DDAA}" srcId="{FDD1ADA8-A2B4-4DBF-B8ED-EED77DE3BEC6}" destId="{11374A0A-127F-42F9-A737-CB47A0403CC1}" srcOrd="14" destOrd="0" parTransId="{E3FF2D70-6931-4C37-A436-B58C2D34E765}" sibTransId="{96B21716-5D45-484D-ACAF-42319B1E7D0E}"/>
    <dgm:cxn modelId="{56115479-1252-419C-A535-A1EC4A39E0DF}" srcId="{FDD1ADA8-A2B4-4DBF-B8ED-EED77DE3BEC6}" destId="{EA11E3F9-0EDF-4445-97E7-DAFEE0A6A257}" srcOrd="6" destOrd="0" parTransId="{B4F2078F-042D-4E3D-8FC8-AE6A4EC10095}" sibTransId="{7CA4514F-2D02-4CB5-9159-DAD110015ECA}"/>
    <dgm:cxn modelId="{4DF0C61F-F84D-47C8-84AB-CECDCE6ADD73}" type="presOf" srcId="{DF2F1272-9D43-4C17-9362-333A440E11A6}" destId="{A5CB86A2-D790-4134-9429-BF17FA7BD523}" srcOrd="0" destOrd="0" presId="urn:microsoft.com/office/officeart/2005/8/layout/matrix3"/>
    <dgm:cxn modelId="{227F093F-E08E-4CB9-B72A-359D7862EF33}" srcId="{FDD1ADA8-A2B4-4DBF-B8ED-EED77DE3BEC6}" destId="{6671F7CC-3F84-49AD-BA47-353E1C4476DC}" srcOrd="19" destOrd="0" parTransId="{0B52FCAD-9A7B-43F6-959E-9F68AC4FDC1E}" sibTransId="{3D815BF2-47BE-4291-9CB8-7732B5C27C80}"/>
    <dgm:cxn modelId="{8DFED833-949B-436D-9758-A6CA11834F9E}" srcId="{FDD1ADA8-A2B4-4DBF-B8ED-EED77DE3BEC6}" destId="{B905FEDA-4946-4F16-B6C4-30D3EEA02FBF}" srcOrd="26" destOrd="0" parTransId="{246BA362-B2DA-45E5-A5D3-A3D245A34185}" sibTransId="{3132B86C-C8D8-46DD-AA92-E3108FFF20C1}"/>
    <dgm:cxn modelId="{E73B65CC-5ECF-41CB-ADCC-088DFBB80BF8}" srcId="{FDD1ADA8-A2B4-4DBF-B8ED-EED77DE3BEC6}" destId="{159DBF99-AFD6-4ED3-9DA1-E22E9035F8EE}" srcOrd="22" destOrd="0" parTransId="{61EB75F2-941A-4346-851E-AF1E3AF0CC26}" sibTransId="{68CAB911-965B-451B-8A72-C6AD56345893}"/>
    <dgm:cxn modelId="{757DBEEE-C3C1-4F55-98C9-0C3F6257AAE3}" srcId="{FDD1ADA8-A2B4-4DBF-B8ED-EED77DE3BEC6}" destId="{88F9CFD7-1042-483B-84AF-DB4AF94751E8}" srcOrd="18" destOrd="0" parTransId="{99D11C55-A4B9-4224-AB13-3CE7FB780EB1}" sibTransId="{6901289B-7CDD-41FE-A509-FBDCE8F1FD41}"/>
    <dgm:cxn modelId="{BB73D84B-FC19-4484-AF10-5E0D42FA043D}" srcId="{FDD1ADA8-A2B4-4DBF-B8ED-EED77DE3BEC6}" destId="{E75B42C1-517C-417F-B0DE-FA2B61D113F5}" srcOrd="1" destOrd="0" parTransId="{1C4C3B86-1D52-4047-84BF-C2DE7CFBD30C}" sibTransId="{7AF7C5C4-EAA1-48ED-A3D2-C695A456D084}"/>
    <dgm:cxn modelId="{C114CBDB-8706-4398-90A3-415C8AD242A6}" srcId="{FDD1ADA8-A2B4-4DBF-B8ED-EED77DE3BEC6}" destId="{F2FEC9F4-38DD-41BF-92A3-EF56BC4F1049}" srcOrd="9" destOrd="0" parTransId="{D30D022F-6CBD-4E13-8D3F-D678547C8561}" sibTransId="{108EDEB9-592D-43CF-BF57-1BE59C2D4A19}"/>
    <dgm:cxn modelId="{932E8856-733A-473D-A1D3-CB2BA349E6B2}" srcId="{FDD1ADA8-A2B4-4DBF-B8ED-EED77DE3BEC6}" destId="{83D6B5F6-1ADC-4618-ADE9-F1945D5B2B25}" srcOrd="4" destOrd="0" parTransId="{AA7F9C73-A336-498D-9226-2D0EDEFE9B4D}" sibTransId="{660737B5-5216-4BA4-95CD-5E612F1EBF09}"/>
    <dgm:cxn modelId="{1F74D6C6-07D9-4758-9816-607BD1AC0D98}" srcId="{FDD1ADA8-A2B4-4DBF-B8ED-EED77DE3BEC6}" destId="{F8B8B807-02CE-4499-A98A-946CD5C243FC}" srcOrd="3" destOrd="0" parTransId="{9A4913F2-9DF1-47AE-BFA8-CB8447EBA110}" sibTransId="{88645A6D-4603-4DF0-BEDB-41995C16215C}"/>
    <dgm:cxn modelId="{434BBA4E-E7D1-41AC-A705-E45F6F006487}" type="presOf" srcId="{E75B42C1-517C-417F-B0DE-FA2B61D113F5}" destId="{54255418-29EB-43D3-AE3F-363F4CC1C353}" srcOrd="0" destOrd="0" presId="urn:microsoft.com/office/officeart/2005/8/layout/matrix3"/>
    <dgm:cxn modelId="{872D4AB6-C216-4469-BA2C-980E38229B7E}" srcId="{FDD1ADA8-A2B4-4DBF-B8ED-EED77DE3BEC6}" destId="{4121BAD3-138E-49E8-B4D4-63A4E90804CC}" srcOrd="28" destOrd="0" parTransId="{86D44565-7BD1-49DB-B289-275559902499}" sibTransId="{EBE59D4D-B339-4BFE-AD6E-396877934A58}"/>
    <dgm:cxn modelId="{8CB78FC4-D5D1-4B64-B56E-6C8EA3557D4C}" type="presOf" srcId="{F8B8B807-02CE-4499-A98A-946CD5C243FC}" destId="{B7FE7CB1-C581-437E-8B8C-E16094FBD4C1}" srcOrd="0" destOrd="0" presId="urn:microsoft.com/office/officeart/2005/8/layout/matrix3"/>
    <dgm:cxn modelId="{744DA021-D0B7-41F5-80CA-2322F8BE84FE}" srcId="{FDD1ADA8-A2B4-4DBF-B8ED-EED77DE3BEC6}" destId="{3AC01911-665A-49A6-BB08-533B7C8EBCC8}" srcOrd="16" destOrd="0" parTransId="{E7A284D5-059E-4145-AA66-CFEB5B739C38}" sibTransId="{CAB76B79-9C99-4F01-92C4-472463B1E92A}"/>
    <dgm:cxn modelId="{2AAB0AE6-3B9D-4F90-9C40-31F7A25EE74F}" srcId="{FDD1ADA8-A2B4-4DBF-B8ED-EED77DE3BEC6}" destId="{D50F15B1-5A11-4275-8804-998BBB7FACDC}" srcOrd="27" destOrd="0" parTransId="{A1DEF1EE-11D3-4410-A72D-7CB573CE3E56}" sibTransId="{F285A1AD-6531-4EC5-915B-5B9BEB4D9BCD}"/>
    <dgm:cxn modelId="{38A07909-2639-41A0-917B-966460C8AE43}" type="presParOf" srcId="{FA6A31C2-BAF4-4604-94A6-D151BCFDBD39}" destId="{9ED6E05F-9AFD-4EA1-8C5C-3751AD7B2AA1}" srcOrd="0" destOrd="0" presId="urn:microsoft.com/office/officeart/2005/8/layout/matrix3"/>
    <dgm:cxn modelId="{0ACF51F0-2FB2-4535-B300-2822CC409D2A}" type="presParOf" srcId="{FA6A31C2-BAF4-4604-94A6-D151BCFDBD39}" destId="{A5CB86A2-D790-4134-9429-BF17FA7BD523}" srcOrd="1" destOrd="0" presId="urn:microsoft.com/office/officeart/2005/8/layout/matrix3"/>
    <dgm:cxn modelId="{9E29D2E1-C22F-4E14-B641-427D40A90865}" type="presParOf" srcId="{FA6A31C2-BAF4-4604-94A6-D151BCFDBD39}" destId="{54255418-29EB-43D3-AE3F-363F4CC1C353}" srcOrd="2" destOrd="0" presId="urn:microsoft.com/office/officeart/2005/8/layout/matrix3"/>
    <dgm:cxn modelId="{2E922929-2462-404F-9F91-B3494E00F4A7}" type="presParOf" srcId="{FA6A31C2-BAF4-4604-94A6-D151BCFDBD39}" destId="{7D0B93FC-9C6A-43C4-96D4-40F3770FDA65}" srcOrd="3" destOrd="0" presId="urn:microsoft.com/office/officeart/2005/8/layout/matrix3"/>
    <dgm:cxn modelId="{32081C17-FB83-4FAC-B1C6-99AEBC2A2F03}" type="presParOf" srcId="{FA6A31C2-BAF4-4604-94A6-D151BCFDBD39}" destId="{B7FE7CB1-C581-437E-8B8C-E16094FBD4C1}"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6F56DA2-0063-420B-A90B-22175B9E8C40}"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ED4D8B2D-A9E8-44AB-AB00-A734D9458BFB}">
      <dgm:prSet phldrT="[Texto]" custT="1"/>
      <dgm:spPr/>
      <dgm:t>
        <a:bodyPr/>
        <a:lstStyle/>
        <a:p>
          <a:r>
            <a:rPr lang="es-MX" sz="2000" dirty="0" smtClean="0"/>
            <a:t>Premisas</a:t>
          </a:r>
        </a:p>
        <a:p>
          <a:endParaRPr lang="en-US" sz="1100" dirty="0"/>
        </a:p>
      </dgm:t>
    </dgm:pt>
    <dgm:pt modelId="{5C0DCA0D-F58D-40D3-88AB-9C7F87E62D04}" type="parTrans" cxnId="{F44DE0B4-46FF-498F-ABF3-2E32D1B1B070}">
      <dgm:prSet/>
      <dgm:spPr/>
      <dgm:t>
        <a:bodyPr/>
        <a:lstStyle/>
        <a:p>
          <a:endParaRPr lang="en-US"/>
        </a:p>
      </dgm:t>
    </dgm:pt>
    <dgm:pt modelId="{ADD07FF0-2EDF-41BC-AECC-0148F1111F4B}" type="sibTrans" cxnId="{F44DE0B4-46FF-498F-ABF3-2E32D1B1B070}">
      <dgm:prSet/>
      <dgm:spPr/>
      <dgm:t>
        <a:bodyPr/>
        <a:lstStyle/>
        <a:p>
          <a:endParaRPr lang="en-US"/>
        </a:p>
      </dgm:t>
    </dgm:pt>
    <dgm:pt modelId="{91711BC4-41AD-430B-B435-285E41177A1B}">
      <dgm:prSet phldrT="[Texto]" custT="1"/>
      <dgm:spPr/>
      <dgm:t>
        <a:bodyPr/>
        <a:lstStyle/>
        <a:p>
          <a:r>
            <a:rPr lang="es-MX" sz="1100" dirty="0" smtClean="0"/>
            <a:t> </a:t>
          </a:r>
          <a:endParaRPr lang="es-MX" sz="1800" dirty="0" smtClean="0"/>
        </a:p>
        <a:p>
          <a:r>
            <a:rPr lang="es-MX" sz="1800" b="1" dirty="0" smtClean="0"/>
            <a:t>Método</a:t>
          </a:r>
          <a:endParaRPr lang="en-US" sz="1800" b="1" dirty="0"/>
        </a:p>
      </dgm:t>
    </dgm:pt>
    <dgm:pt modelId="{D3CAEBE5-87FF-4E6B-B18D-ED01E75DE702}" type="parTrans" cxnId="{F0B2D065-7D97-4985-BBA1-D872C7A97C7B}">
      <dgm:prSet/>
      <dgm:spPr/>
      <dgm:t>
        <a:bodyPr/>
        <a:lstStyle/>
        <a:p>
          <a:endParaRPr lang="en-US"/>
        </a:p>
      </dgm:t>
    </dgm:pt>
    <dgm:pt modelId="{A41020AB-F32B-4FDE-A666-7B1F22B78665}" type="sibTrans" cxnId="{F0B2D065-7D97-4985-BBA1-D872C7A97C7B}">
      <dgm:prSet/>
      <dgm:spPr/>
      <dgm:t>
        <a:bodyPr/>
        <a:lstStyle/>
        <a:p>
          <a:endParaRPr lang="en-US"/>
        </a:p>
      </dgm:t>
    </dgm:pt>
    <dgm:pt modelId="{D881E75D-49CF-48B5-8C7C-39449D17D0B9}">
      <dgm:prSet phldrT="[Texto]" custT="1"/>
      <dgm:spPr/>
      <dgm:t>
        <a:bodyPr/>
        <a:lstStyle/>
        <a:p>
          <a:r>
            <a:rPr lang="es-MX" sz="1800" dirty="0" smtClean="0"/>
            <a:t>Objetivos:</a:t>
          </a:r>
        </a:p>
        <a:p>
          <a:r>
            <a:rPr lang="es-MX" sz="1800" dirty="0" smtClean="0"/>
            <a:t>Analizar, </a:t>
          </a:r>
        </a:p>
        <a:p>
          <a:r>
            <a:rPr lang="es-MX" sz="1800" dirty="0" smtClean="0"/>
            <a:t>interpretar</a:t>
          </a:r>
          <a:endParaRPr lang="en-US" sz="1800" dirty="0"/>
        </a:p>
      </dgm:t>
    </dgm:pt>
    <dgm:pt modelId="{F7D0C208-10EA-447F-A86F-E5D7EDAEBECA}" type="parTrans" cxnId="{A2D38461-1AFE-44BA-AA37-4D584DAFE694}">
      <dgm:prSet/>
      <dgm:spPr/>
      <dgm:t>
        <a:bodyPr/>
        <a:lstStyle/>
        <a:p>
          <a:endParaRPr lang="en-US"/>
        </a:p>
      </dgm:t>
    </dgm:pt>
    <dgm:pt modelId="{04694D07-331C-4F14-9681-9979EE3B1016}" type="sibTrans" cxnId="{A2D38461-1AFE-44BA-AA37-4D584DAFE694}">
      <dgm:prSet/>
      <dgm:spPr/>
      <dgm:t>
        <a:bodyPr/>
        <a:lstStyle/>
        <a:p>
          <a:endParaRPr lang="en-US"/>
        </a:p>
      </dgm:t>
    </dgm:pt>
    <dgm:pt modelId="{13AACA15-8362-41A9-90EF-297B30775F9D}">
      <dgm:prSet phldrT="[Texto]" custT="1"/>
      <dgm:spPr/>
      <dgm:t>
        <a:bodyPr/>
        <a:lstStyle/>
        <a:p>
          <a:r>
            <a:rPr lang="es-MX" sz="1400" dirty="0" smtClean="0"/>
            <a:t>Resultados  dependientes del contexto  explicaciones</a:t>
          </a:r>
        </a:p>
        <a:p>
          <a:r>
            <a:rPr lang="es-MX" sz="1400" dirty="0" smtClean="0"/>
            <a:t>No generaliza,</a:t>
          </a:r>
          <a:endParaRPr lang="en-US" sz="1400" dirty="0"/>
        </a:p>
      </dgm:t>
    </dgm:pt>
    <dgm:pt modelId="{B42C3B7A-A853-4185-9C56-5E3A01484432}" type="parTrans" cxnId="{6CB129C9-EBD0-41F7-982D-1D296293460E}">
      <dgm:prSet/>
      <dgm:spPr/>
      <dgm:t>
        <a:bodyPr/>
        <a:lstStyle/>
        <a:p>
          <a:endParaRPr lang="en-US"/>
        </a:p>
      </dgm:t>
    </dgm:pt>
    <dgm:pt modelId="{B8733379-2D9B-4042-A689-425C695BECC5}" type="sibTrans" cxnId="{6CB129C9-EBD0-41F7-982D-1D296293460E}">
      <dgm:prSet/>
      <dgm:spPr/>
      <dgm:t>
        <a:bodyPr/>
        <a:lstStyle/>
        <a:p>
          <a:endParaRPr lang="en-US"/>
        </a:p>
      </dgm:t>
    </dgm:pt>
    <dgm:pt modelId="{9DF24BA9-1865-42DC-9A31-6B7952594651}" type="pres">
      <dgm:prSet presAssocID="{46F56DA2-0063-420B-A90B-22175B9E8C40}" presName="matrix" presStyleCnt="0">
        <dgm:presLayoutVars>
          <dgm:chMax val="1"/>
          <dgm:dir/>
          <dgm:resizeHandles val="exact"/>
        </dgm:presLayoutVars>
      </dgm:prSet>
      <dgm:spPr/>
      <dgm:t>
        <a:bodyPr/>
        <a:lstStyle/>
        <a:p>
          <a:endParaRPr lang="en-US"/>
        </a:p>
      </dgm:t>
    </dgm:pt>
    <dgm:pt modelId="{1A633A62-7229-4940-8111-E93E0A0EBD6F}" type="pres">
      <dgm:prSet presAssocID="{46F56DA2-0063-420B-A90B-22175B9E8C40}" presName="diamond" presStyleLbl="bgShp" presStyleIdx="0" presStyleCnt="1"/>
      <dgm:spPr/>
    </dgm:pt>
    <dgm:pt modelId="{B950CCE6-DF07-4300-AB9B-0170CAF1FEAC}" type="pres">
      <dgm:prSet presAssocID="{46F56DA2-0063-420B-A90B-22175B9E8C40}" presName="quad1" presStyleLbl="node1" presStyleIdx="0" presStyleCnt="4">
        <dgm:presLayoutVars>
          <dgm:chMax val="0"/>
          <dgm:chPref val="0"/>
          <dgm:bulletEnabled val="1"/>
        </dgm:presLayoutVars>
      </dgm:prSet>
      <dgm:spPr/>
      <dgm:t>
        <a:bodyPr/>
        <a:lstStyle/>
        <a:p>
          <a:endParaRPr lang="en-US"/>
        </a:p>
      </dgm:t>
    </dgm:pt>
    <dgm:pt modelId="{F42032E2-3E02-4000-BCA2-35BCB3729C3D}" type="pres">
      <dgm:prSet presAssocID="{46F56DA2-0063-420B-A90B-22175B9E8C40}" presName="quad2" presStyleLbl="node1" presStyleIdx="1" presStyleCnt="4">
        <dgm:presLayoutVars>
          <dgm:chMax val="0"/>
          <dgm:chPref val="0"/>
          <dgm:bulletEnabled val="1"/>
        </dgm:presLayoutVars>
      </dgm:prSet>
      <dgm:spPr/>
      <dgm:t>
        <a:bodyPr/>
        <a:lstStyle/>
        <a:p>
          <a:endParaRPr lang="en-US"/>
        </a:p>
      </dgm:t>
    </dgm:pt>
    <dgm:pt modelId="{4C1B885F-A3B0-450F-A5CF-E9AA85C0D2AD}" type="pres">
      <dgm:prSet presAssocID="{46F56DA2-0063-420B-A90B-22175B9E8C40}" presName="quad3" presStyleLbl="node1" presStyleIdx="2" presStyleCnt="4">
        <dgm:presLayoutVars>
          <dgm:chMax val="0"/>
          <dgm:chPref val="0"/>
          <dgm:bulletEnabled val="1"/>
        </dgm:presLayoutVars>
      </dgm:prSet>
      <dgm:spPr/>
      <dgm:t>
        <a:bodyPr/>
        <a:lstStyle/>
        <a:p>
          <a:endParaRPr lang="en-US"/>
        </a:p>
      </dgm:t>
    </dgm:pt>
    <dgm:pt modelId="{DB802F98-9273-415B-B4B3-2C3C512D39A3}" type="pres">
      <dgm:prSet presAssocID="{46F56DA2-0063-420B-A90B-22175B9E8C40}" presName="quad4" presStyleLbl="node1" presStyleIdx="3" presStyleCnt="4">
        <dgm:presLayoutVars>
          <dgm:chMax val="0"/>
          <dgm:chPref val="0"/>
          <dgm:bulletEnabled val="1"/>
        </dgm:presLayoutVars>
      </dgm:prSet>
      <dgm:spPr/>
      <dgm:t>
        <a:bodyPr/>
        <a:lstStyle/>
        <a:p>
          <a:endParaRPr lang="en-US"/>
        </a:p>
      </dgm:t>
    </dgm:pt>
  </dgm:ptLst>
  <dgm:cxnLst>
    <dgm:cxn modelId="{E53C0337-CEE0-44C7-8955-CC44E128BD54}" type="presOf" srcId="{ED4D8B2D-A9E8-44AB-AB00-A734D9458BFB}" destId="{B950CCE6-DF07-4300-AB9B-0170CAF1FEAC}" srcOrd="0" destOrd="0" presId="urn:microsoft.com/office/officeart/2005/8/layout/matrix3"/>
    <dgm:cxn modelId="{AB09809E-600C-4E40-BF97-D2A9E15D8C29}" type="presOf" srcId="{46F56DA2-0063-420B-A90B-22175B9E8C40}" destId="{9DF24BA9-1865-42DC-9A31-6B7952594651}" srcOrd="0" destOrd="0" presId="urn:microsoft.com/office/officeart/2005/8/layout/matrix3"/>
    <dgm:cxn modelId="{A2D38461-1AFE-44BA-AA37-4D584DAFE694}" srcId="{46F56DA2-0063-420B-A90B-22175B9E8C40}" destId="{D881E75D-49CF-48B5-8C7C-39449D17D0B9}" srcOrd="2" destOrd="0" parTransId="{F7D0C208-10EA-447F-A86F-E5D7EDAEBECA}" sibTransId="{04694D07-331C-4F14-9681-9979EE3B1016}"/>
    <dgm:cxn modelId="{F44DE0B4-46FF-498F-ABF3-2E32D1B1B070}" srcId="{46F56DA2-0063-420B-A90B-22175B9E8C40}" destId="{ED4D8B2D-A9E8-44AB-AB00-A734D9458BFB}" srcOrd="0" destOrd="0" parTransId="{5C0DCA0D-F58D-40D3-88AB-9C7F87E62D04}" sibTransId="{ADD07FF0-2EDF-41BC-AECC-0148F1111F4B}"/>
    <dgm:cxn modelId="{87EA92A8-D8DD-4D33-95C1-F62A963DF1A2}" type="presOf" srcId="{91711BC4-41AD-430B-B435-285E41177A1B}" destId="{F42032E2-3E02-4000-BCA2-35BCB3729C3D}" srcOrd="0" destOrd="0" presId="urn:microsoft.com/office/officeart/2005/8/layout/matrix3"/>
    <dgm:cxn modelId="{31B19656-874B-4A57-8C3F-4C079EC0A502}" type="presOf" srcId="{13AACA15-8362-41A9-90EF-297B30775F9D}" destId="{DB802F98-9273-415B-B4B3-2C3C512D39A3}" srcOrd="0" destOrd="0" presId="urn:microsoft.com/office/officeart/2005/8/layout/matrix3"/>
    <dgm:cxn modelId="{F0B2D065-7D97-4985-BBA1-D872C7A97C7B}" srcId="{46F56DA2-0063-420B-A90B-22175B9E8C40}" destId="{91711BC4-41AD-430B-B435-285E41177A1B}" srcOrd="1" destOrd="0" parTransId="{D3CAEBE5-87FF-4E6B-B18D-ED01E75DE702}" sibTransId="{A41020AB-F32B-4FDE-A666-7B1F22B78665}"/>
    <dgm:cxn modelId="{D0EBC308-BB07-47F3-AC14-84DD3469921B}" type="presOf" srcId="{D881E75D-49CF-48B5-8C7C-39449D17D0B9}" destId="{4C1B885F-A3B0-450F-A5CF-E9AA85C0D2AD}" srcOrd="0" destOrd="0" presId="urn:microsoft.com/office/officeart/2005/8/layout/matrix3"/>
    <dgm:cxn modelId="{6CB129C9-EBD0-41F7-982D-1D296293460E}" srcId="{46F56DA2-0063-420B-A90B-22175B9E8C40}" destId="{13AACA15-8362-41A9-90EF-297B30775F9D}" srcOrd="3" destOrd="0" parTransId="{B42C3B7A-A853-4185-9C56-5E3A01484432}" sibTransId="{B8733379-2D9B-4042-A689-425C695BECC5}"/>
    <dgm:cxn modelId="{F5589A33-4FAE-4871-BF57-DE764EA0FCEC}" type="presParOf" srcId="{9DF24BA9-1865-42DC-9A31-6B7952594651}" destId="{1A633A62-7229-4940-8111-E93E0A0EBD6F}" srcOrd="0" destOrd="0" presId="urn:microsoft.com/office/officeart/2005/8/layout/matrix3"/>
    <dgm:cxn modelId="{E5BE486E-E44E-443A-BE82-E5C4B2833C97}" type="presParOf" srcId="{9DF24BA9-1865-42DC-9A31-6B7952594651}" destId="{B950CCE6-DF07-4300-AB9B-0170CAF1FEAC}" srcOrd="1" destOrd="0" presId="urn:microsoft.com/office/officeart/2005/8/layout/matrix3"/>
    <dgm:cxn modelId="{9B6B5FC9-7169-4710-BAA4-A3F93CAE77CE}" type="presParOf" srcId="{9DF24BA9-1865-42DC-9A31-6B7952594651}" destId="{F42032E2-3E02-4000-BCA2-35BCB3729C3D}" srcOrd="2" destOrd="0" presId="urn:microsoft.com/office/officeart/2005/8/layout/matrix3"/>
    <dgm:cxn modelId="{6554A1E9-6F3D-40CE-8B37-A923A18E65E8}" type="presParOf" srcId="{9DF24BA9-1865-42DC-9A31-6B7952594651}" destId="{4C1B885F-A3B0-450F-A5CF-E9AA85C0D2AD}" srcOrd="3" destOrd="0" presId="urn:microsoft.com/office/officeart/2005/8/layout/matrix3"/>
    <dgm:cxn modelId="{9DF392B2-867C-4803-8911-74A094B0DF3B}" type="presParOf" srcId="{9DF24BA9-1865-42DC-9A31-6B7952594651}" destId="{DB802F98-9273-415B-B4B3-2C3C512D39A3}" srcOrd="4" destOrd="0" presId="urn:microsoft.com/office/officeart/2005/8/layout/matrix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AC692C0-29B3-4E21-8493-E0128211041C}"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1F693C41-1857-4F48-ACED-0C16FAA4A83C}">
      <dgm:prSet phldrT="[Texto]"/>
      <dgm:spPr/>
      <dgm:t>
        <a:bodyPr/>
        <a:lstStyle/>
        <a:p>
          <a:r>
            <a:rPr lang="es-MX" dirty="0" smtClean="0"/>
            <a:t>Codificación tradicional o asistida por atlas ti</a:t>
          </a:r>
          <a:endParaRPr lang="es-MX" dirty="0"/>
        </a:p>
      </dgm:t>
    </dgm:pt>
    <dgm:pt modelId="{39C304A7-2817-4F9E-A9B6-F7F14F111151}" type="parTrans" cxnId="{8B5D161A-3483-418E-B602-ACA9EA1C0FA3}">
      <dgm:prSet/>
      <dgm:spPr/>
      <dgm:t>
        <a:bodyPr/>
        <a:lstStyle/>
        <a:p>
          <a:endParaRPr lang="es-MX"/>
        </a:p>
      </dgm:t>
    </dgm:pt>
    <dgm:pt modelId="{5697230F-9E67-46F4-9F3A-6351D406F22C}" type="sibTrans" cxnId="{8B5D161A-3483-418E-B602-ACA9EA1C0FA3}">
      <dgm:prSet/>
      <dgm:spPr/>
      <dgm:t>
        <a:bodyPr/>
        <a:lstStyle/>
        <a:p>
          <a:endParaRPr lang="es-MX"/>
        </a:p>
      </dgm:t>
    </dgm:pt>
    <dgm:pt modelId="{7D60F22D-EE66-44CB-888C-9EE4A97D7321}">
      <dgm:prSet phldrT="[Texto]"/>
      <dgm:spPr/>
      <dgm:t>
        <a:bodyPr/>
        <a:lstStyle/>
        <a:p>
          <a:r>
            <a:rPr lang="es-MX" dirty="0" smtClean="0"/>
            <a:t>Análisis de contenido</a:t>
          </a:r>
          <a:endParaRPr lang="es-MX" dirty="0"/>
        </a:p>
      </dgm:t>
    </dgm:pt>
    <dgm:pt modelId="{1A1BF7AB-A62B-4804-B3C7-B1EA073ADFBF}" type="parTrans" cxnId="{F3C3D847-029E-4DCB-B704-FB826035829F}">
      <dgm:prSet/>
      <dgm:spPr/>
      <dgm:t>
        <a:bodyPr/>
        <a:lstStyle/>
        <a:p>
          <a:endParaRPr lang="es-MX"/>
        </a:p>
      </dgm:t>
    </dgm:pt>
    <dgm:pt modelId="{D79B581A-F61F-455A-908E-151DB46A4B70}" type="sibTrans" cxnId="{F3C3D847-029E-4DCB-B704-FB826035829F}">
      <dgm:prSet/>
      <dgm:spPr/>
      <dgm:t>
        <a:bodyPr/>
        <a:lstStyle/>
        <a:p>
          <a:endParaRPr lang="es-MX"/>
        </a:p>
      </dgm:t>
    </dgm:pt>
    <dgm:pt modelId="{839A013D-1476-43C7-AF8A-B98140834435}">
      <dgm:prSet phldrT="[Texto]"/>
      <dgm:spPr/>
      <dgm:t>
        <a:bodyPr/>
        <a:lstStyle/>
        <a:p>
          <a:r>
            <a:rPr lang="es-MX" dirty="0" smtClean="0"/>
            <a:t>Análisis del discurso</a:t>
          </a:r>
          <a:endParaRPr lang="es-MX" dirty="0"/>
        </a:p>
      </dgm:t>
    </dgm:pt>
    <dgm:pt modelId="{46A094CE-40E6-463B-8561-7FB59657A26A}" type="parTrans" cxnId="{521F050F-5FAE-41A2-9F8E-9B2947F834FF}">
      <dgm:prSet/>
      <dgm:spPr/>
      <dgm:t>
        <a:bodyPr/>
        <a:lstStyle/>
        <a:p>
          <a:endParaRPr lang="es-MX"/>
        </a:p>
      </dgm:t>
    </dgm:pt>
    <dgm:pt modelId="{27DE4F28-457B-4442-9B2A-619CD9D804C7}" type="sibTrans" cxnId="{521F050F-5FAE-41A2-9F8E-9B2947F834FF}">
      <dgm:prSet/>
      <dgm:spPr/>
      <dgm:t>
        <a:bodyPr/>
        <a:lstStyle/>
        <a:p>
          <a:endParaRPr lang="es-MX"/>
        </a:p>
      </dgm:t>
    </dgm:pt>
    <dgm:pt modelId="{B87594F1-3931-4E72-9B28-C08C0A9B5951}">
      <dgm:prSet phldrT="[Texto]"/>
      <dgm:spPr/>
      <dgm:t>
        <a:bodyPr/>
        <a:lstStyle/>
        <a:p>
          <a:r>
            <a:rPr lang="es-MX" dirty="0" smtClean="0"/>
            <a:t>Análisis de citas intertextuales</a:t>
          </a:r>
          <a:endParaRPr lang="es-MX" dirty="0"/>
        </a:p>
      </dgm:t>
    </dgm:pt>
    <dgm:pt modelId="{F48081A3-897B-4A02-A672-82BB91816E91}" type="parTrans" cxnId="{102AA721-6576-4B3F-A78C-252AD72C3CA9}">
      <dgm:prSet/>
      <dgm:spPr/>
      <dgm:t>
        <a:bodyPr/>
        <a:lstStyle/>
        <a:p>
          <a:endParaRPr lang="es-MX"/>
        </a:p>
      </dgm:t>
    </dgm:pt>
    <dgm:pt modelId="{177EBE0C-EBBE-47B9-BB9F-DFD0D830FAEE}" type="sibTrans" cxnId="{102AA721-6576-4B3F-A78C-252AD72C3CA9}">
      <dgm:prSet/>
      <dgm:spPr/>
      <dgm:t>
        <a:bodyPr/>
        <a:lstStyle/>
        <a:p>
          <a:endParaRPr lang="es-MX"/>
        </a:p>
      </dgm:t>
    </dgm:pt>
    <dgm:pt modelId="{C47B9210-3520-4B8C-8CC7-05767E95C59D}" type="pres">
      <dgm:prSet presAssocID="{4AC692C0-29B3-4E21-8493-E0128211041C}" presName="vert0" presStyleCnt="0">
        <dgm:presLayoutVars>
          <dgm:dir/>
          <dgm:animOne val="branch"/>
          <dgm:animLvl val="lvl"/>
        </dgm:presLayoutVars>
      </dgm:prSet>
      <dgm:spPr/>
      <dgm:t>
        <a:bodyPr/>
        <a:lstStyle/>
        <a:p>
          <a:endParaRPr lang="es-MX"/>
        </a:p>
      </dgm:t>
    </dgm:pt>
    <dgm:pt modelId="{1BE0E110-CA6F-4347-97E9-2D99A7E8FC7B}" type="pres">
      <dgm:prSet presAssocID="{1F693C41-1857-4F48-ACED-0C16FAA4A83C}" presName="thickLine" presStyleLbl="alignNode1" presStyleIdx="0" presStyleCnt="1"/>
      <dgm:spPr/>
    </dgm:pt>
    <dgm:pt modelId="{DF59DDA6-0690-41F7-83F2-CF3F15DD1817}" type="pres">
      <dgm:prSet presAssocID="{1F693C41-1857-4F48-ACED-0C16FAA4A83C}" presName="horz1" presStyleCnt="0"/>
      <dgm:spPr/>
    </dgm:pt>
    <dgm:pt modelId="{61BB4942-3202-4BFA-85B3-5F454D6D0BB4}" type="pres">
      <dgm:prSet presAssocID="{1F693C41-1857-4F48-ACED-0C16FAA4A83C}" presName="tx1" presStyleLbl="revTx" presStyleIdx="0" presStyleCnt="4"/>
      <dgm:spPr/>
      <dgm:t>
        <a:bodyPr/>
        <a:lstStyle/>
        <a:p>
          <a:endParaRPr lang="es-MX"/>
        </a:p>
      </dgm:t>
    </dgm:pt>
    <dgm:pt modelId="{4689EB63-A2EE-4005-ACCB-14C30F141069}" type="pres">
      <dgm:prSet presAssocID="{1F693C41-1857-4F48-ACED-0C16FAA4A83C}" presName="vert1" presStyleCnt="0"/>
      <dgm:spPr/>
    </dgm:pt>
    <dgm:pt modelId="{E2F48CFB-11C5-40FA-AD0C-1E3CC10A8D71}" type="pres">
      <dgm:prSet presAssocID="{7D60F22D-EE66-44CB-888C-9EE4A97D7321}" presName="vertSpace2a" presStyleCnt="0"/>
      <dgm:spPr/>
    </dgm:pt>
    <dgm:pt modelId="{7D51932E-5DFC-4E8C-AB68-658A84B5AD30}" type="pres">
      <dgm:prSet presAssocID="{7D60F22D-EE66-44CB-888C-9EE4A97D7321}" presName="horz2" presStyleCnt="0"/>
      <dgm:spPr/>
    </dgm:pt>
    <dgm:pt modelId="{53AA6913-07BF-47FE-83EE-4FCABAADB6EE}" type="pres">
      <dgm:prSet presAssocID="{7D60F22D-EE66-44CB-888C-9EE4A97D7321}" presName="horzSpace2" presStyleCnt="0"/>
      <dgm:spPr/>
    </dgm:pt>
    <dgm:pt modelId="{1E8D101C-8D3D-4B34-955B-09FB06E32DA7}" type="pres">
      <dgm:prSet presAssocID="{7D60F22D-EE66-44CB-888C-9EE4A97D7321}" presName="tx2" presStyleLbl="revTx" presStyleIdx="1" presStyleCnt="4"/>
      <dgm:spPr/>
      <dgm:t>
        <a:bodyPr/>
        <a:lstStyle/>
        <a:p>
          <a:endParaRPr lang="es-MX"/>
        </a:p>
      </dgm:t>
    </dgm:pt>
    <dgm:pt modelId="{9450D57B-CA54-400F-9700-48E472E659F2}" type="pres">
      <dgm:prSet presAssocID="{7D60F22D-EE66-44CB-888C-9EE4A97D7321}" presName="vert2" presStyleCnt="0"/>
      <dgm:spPr/>
    </dgm:pt>
    <dgm:pt modelId="{6AF80A71-FBD1-4DA4-9D3F-67AD2E9F5EC2}" type="pres">
      <dgm:prSet presAssocID="{7D60F22D-EE66-44CB-888C-9EE4A97D7321}" presName="thinLine2b" presStyleLbl="callout" presStyleIdx="0" presStyleCnt="3"/>
      <dgm:spPr/>
    </dgm:pt>
    <dgm:pt modelId="{58B2DFE0-6848-4742-B297-7CA416C565A3}" type="pres">
      <dgm:prSet presAssocID="{7D60F22D-EE66-44CB-888C-9EE4A97D7321}" presName="vertSpace2b" presStyleCnt="0"/>
      <dgm:spPr/>
    </dgm:pt>
    <dgm:pt modelId="{AA2C2C18-6327-4682-A58B-7668FFC725F5}" type="pres">
      <dgm:prSet presAssocID="{839A013D-1476-43C7-AF8A-B98140834435}" presName="horz2" presStyleCnt="0"/>
      <dgm:spPr/>
    </dgm:pt>
    <dgm:pt modelId="{E5650E79-520F-49DD-A686-DB22B263C583}" type="pres">
      <dgm:prSet presAssocID="{839A013D-1476-43C7-AF8A-B98140834435}" presName="horzSpace2" presStyleCnt="0"/>
      <dgm:spPr/>
    </dgm:pt>
    <dgm:pt modelId="{3E476357-A93C-441F-8617-17550FC0B334}" type="pres">
      <dgm:prSet presAssocID="{839A013D-1476-43C7-AF8A-B98140834435}" presName="tx2" presStyleLbl="revTx" presStyleIdx="2" presStyleCnt="4"/>
      <dgm:spPr/>
      <dgm:t>
        <a:bodyPr/>
        <a:lstStyle/>
        <a:p>
          <a:endParaRPr lang="es-MX"/>
        </a:p>
      </dgm:t>
    </dgm:pt>
    <dgm:pt modelId="{5C47E422-B790-4F1C-89CF-745475536CBE}" type="pres">
      <dgm:prSet presAssocID="{839A013D-1476-43C7-AF8A-B98140834435}" presName="vert2" presStyleCnt="0"/>
      <dgm:spPr/>
    </dgm:pt>
    <dgm:pt modelId="{D692F3C3-A7ED-4D67-B3E1-66C60C09317C}" type="pres">
      <dgm:prSet presAssocID="{839A013D-1476-43C7-AF8A-B98140834435}" presName="thinLine2b" presStyleLbl="callout" presStyleIdx="1" presStyleCnt="3"/>
      <dgm:spPr/>
    </dgm:pt>
    <dgm:pt modelId="{EBE2F5E4-1FED-4AF9-B811-D74D81F82F35}" type="pres">
      <dgm:prSet presAssocID="{839A013D-1476-43C7-AF8A-B98140834435}" presName="vertSpace2b" presStyleCnt="0"/>
      <dgm:spPr/>
    </dgm:pt>
    <dgm:pt modelId="{6686E37F-ADF7-4DFA-97E9-C7D80038CCCF}" type="pres">
      <dgm:prSet presAssocID="{B87594F1-3931-4E72-9B28-C08C0A9B5951}" presName="horz2" presStyleCnt="0"/>
      <dgm:spPr/>
    </dgm:pt>
    <dgm:pt modelId="{31783249-4F74-4FE3-AC06-4B8CA89CA2A8}" type="pres">
      <dgm:prSet presAssocID="{B87594F1-3931-4E72-9B28-C08C0A9B5951}" presName="horzSpace2" presStyleCnt="0"/>
      <dgm:spPr/>
    </dgm:pt>
    <dgm:pt modelId="{0117A0E6-0C87-46A7-BC40-97B3D1FE3C75}" type="pres">
      <dgm:prSet presAssocID="{B87594F1-3931-4E72-9B28-C08C0A9B5951}" presName="tx2" presStyleLbl="revTx" presStyleIdx="3" presStyleCnt="4"/>
      <dgm:spPr/>
      <dgm:t>
        <a:bodyPr/>
        <a:lstStyle/>
        <a:p>
          <a:endParaRPr lang="es-MX"/>
        </a:p>
      </dgm:t>
    </dgm:pt>
    <dgm:pt modelId="{207F960F-E091-4EC3-B7A9-98F624C4DD89}" type="pres">
      <dgm:prSet presAssocID="{B87594F1-3931-4E72-9B28-C08C0A9B5951}" presName="vert2" presStyleCnt="0"/>
      <dgm:spPr/>
    </dgm:pt>
    <dgm:pt modelId="{3EB68898-EB5B-4125-B69D-152A0FA9B18B}" type="pres">
      <dgm:prSet presAssocID="{B87594F1-3931-4E72-9B28-C08C0A9B5951}" presName="thinLine2b" presStyleLbl="callout" presStyleIdx="2" presStyleCnt="3"/>
      <dgm:spPr/>
    </dgm:pt>
    <dgm:pt modelId="{7C5A3836-4C5B-46B7-8CC9-FE958B770FCF}" type="pres">
      <dgm:prSet presAssocID="{B87594F1-3931-4E72-9B28-C08C0A9B5951}" presName="vertSpace2b" presStyleCnt="0"/>
      <dgm:spPr/>
    </dgm:pt>
  </dgm:ptLst>
  <dgm:cxnLst>
    <dgm:cxn modelId="{4E427479-E08B-4361-985F-C29973EA9963}" type="presOf" srcId="{1F693C41-1857-4F48-ACED-0C16FAA4A83C}" destId="{61BB4942-3202-4BFA-85B3-5F454D6D0BB4}" srcOrd="0" destOrd="0" presId="urn:microsoft.com/office/officeart/2008/layout/LinedList"/>
    <dgm:cxn modelId="{03F3BBA4-DBA4-4100-AC53-40CF7B5D8262}" type="presOf" srcId="{7D60F22D-EE66-44CB-888C-9EE4A97D7321}" destId="{1E8D101C-8D3D-4B34-955B-09FB06E32DA7}" srcOrd="0" destOrd="0" presId="urn:microsoft.com/office/officeart/2008/layout/LinedList"/>
    <dgm:cxn modelId="{17D6011F-24FC-4D79-AE9A-8254997E9B59}" type="presOf" srcId="{839A013D-1476-43C7-AF8A-B98140834435}" destId="{3E476357-A93C-441F-8617-17550FC0B334}" srcOrd="0" destOrd="0" presId="urn:microsoft.com/office/officeart/2008/layout/LinedList"/>
    <dgm:cxn modelId="{8B5D161A-3483-418E-B602-ACA9EA1C0FA3}" srcId="{4AC692C0-29B3-4E21-8493-E0128211041C}" destId="{1F693C41-1857-4F48-ACED-0C16FAA4A83C}" srcOrd="0" destOrd="0" parTransId="{39C304A7-2817-4F9E-A9B6-F7F14F111151}" sibTransId="{5697230F-9E67-46F4-9F3A-6351D406F22C}"/>
    <dgm:cxn modelId="{2E047685-3ED6-4984-A810-D16794DA04F8}" type="presOf" srcId="{B87594F1-3931-4E72-9B28-C08C0A9B5951}" destId="{0117A0E6-0C87-46A7-BC40-97B3D1FE3C75}" srcOrd="0" destOrd="0" presId="urn:microsoft.com/office/officeart/2008/layout/LinedList"/>
    <dgm:cxn modelId="{F3C3D847-029E-4DCB-B704-FB826035829F}" srcId="{1F693C41-1857-4F48-ACED-0C16FAA4A83C}" destId="{7D60F22D-EE66-44CB-888C-9EE4A97D7321}" srcOrd="0" destOrd="0" parTransId="{1A1BF7AB-A62B-4804-B3C7-B1EA073ADFBF}" sibTransId="{D79B581A-F61F-455A-908E-151DB46A4B70}"/>
    <dgm:cxn modelId="{521F050F-5FAE-41A2-9F8E-9B2947F834FF}" srcId="{1F693C41-1857-4F48-ACED-0C16FAA4A83C}" destId="{839A013D-1476-43C7-AF8A-B98140834435}" srcOrd="1" destOrd="0" parTransId="{46A094CE-40E6-463B-8561-7FB59657A26A}" sibTransId="{27DE4F28-457B-4442-9B2A-619CD9D804C7}"/>
    <dgm:cxn modelId="{FE2E3F4E-B29F-40C5-81DE-629A0D25C7D0}" type="presOf" srcId="{4AC692C0-29B3-4E21-8493-E0128211041C}" destId="{C47B9210-3520-4B8C-8CC7-05767E95C59D}" srcOrd="0" destOrd="0" presId="urn:microsoft.com/office/officeart/2008/layout/LinedList"/>
    <dgm:cxn modelId="{102AA721-6576-4B3F-A78C-252AD72C3CA9}" srcId="{1F693C41-1857-4F48-ACED-0C16FAA4A83C}" destId="{B87594F1-3931-4E72-9B28-C08C0A9B5951}" srcOrd="2" destOrd="0" parTransId="{F48081A3-897B-4A02-A672-82BB91816E91}" sibTransId="{177EBE0C-EBBE-47B9-BB9F-DFD0D830FAEE}"/>
    <dgm:cxn modelId="{1A6527C8-F2D5-4B67-BE8B-2020C36823A6}" type="presParOf" srcId="{C47B9210-3520-4B8C-8CC7-05767E95C59D}" destId="{1BE0E110-CA6F-4347-97E9-2D99A7E8FC7B}" srcOrd="0" destOrd="0" presId="urn:microsoft.com/office/officeart/2008/layout/LinedList"/>
    <dgm:cxn modelId="{7825CEE0-A144-4598-8846-C1993FCBB25F}" type="presParOf" srcId="{C47B9210-3520-4B8C-8CC7-05767E95C59D}" destId="{DF59DDA6-0690-41F7-83F2-CF3F15DD1817}" srcOrd="1" destOrd="0" presId="urn:microsoft.com/office/officeart/2008/layout/LinedList"/>
    <dgm:cxn modelId="{24562AB9-C79A-47D5-93F7-8D0D0748A425}" type="presParOf" srcId="{DF59DDA6-0690-41F7-83F2-CF3F15DD1817}" destId="{61BB4942-3202-4BFA-85B3-5F454D6D0BB4}" srcOrd="0" destOrd="0" presId="urn:microsoft.com/office/officeart/2008/layout/LinedList"/>
    <dgm:cxn modelId="{F71C01A7-6B72-4E02-B40A-2F37841E160F}" type="presParOf" srcId="{DF59DDA6-0690-41F7-83F2-CF3F15DD1817}" destId="{4689EB63-A2EE-4005-ACCB-14C30F141069}" srcOrd="1" destOrd="0" presId="urn:microsoft.com/office/officeart/2008/layout/LinedList"/>
    <dgm:cxn modelId="{B875F60A-0E8B-4429-8292-921A5E5231E0}" type="presParOf" srcId="{4689EB63-A2EE-4005-ACCB-14C30F141069}" destId="{E2F48CFB-11C5-40FA-AD0C-1E3CC10A8D71}" srcOrd="0" destOrd="0" presId="urn:microsoft.com/office/officeart/2008/layout/LinedList"/>
    <dgm:cxn modelId="{FEDEA39D-0579-46D0-8446-C53413D7F0EC}" type="presParOf" srcId="{4689EB63-A2EE-4005-ACCB-14C30F141069}" destId="{7D51932E-5DFC-4E8C-AB68-658A84B5AD30}" srcOrd="1" destOrd="0" presId="urn:microsoft.com/office/officeart/2008/layout/LinedList"/>
    <dgm:cxn modelId="{8E0FEE40-EA9E-4060-9B75-EEC5D81CD802}" type="presParOf" srcId="{7D51932E-5DFC-4E8C-AB68-658A84B5AD30}" destId="{53AA6913-07BF-47FE-83EE-4FCABAADB6EE}" srcOrd="0" destOrd="0" presId="urn:microsoft.com/office/officeart/2008/layout/LinedList"/>
    <dgm:cxn modelId="{B8C3EB6C-E68D-4B7A-B2A9-678147B4288E}" type="presParOf" srcId="{7D51932E-5DFC-4E8C-AB68-658A84B5AD30}" destId="{1E8D101C-8D3D-4B34-955B-09FB06E32DA7}" srcOrd="1" destOrd="0" presId="urn:microsoft.com/office/officeart/2008/layout/LinedList"/>
    <dgm:cxn modelId="{385CDFA2-514B-406B-B7CF-E3507E9B1819}" type="presParOf" srcId="{7D51932E-5DFC-4E8C-AB68-658A84B5AD30}" destId="{9450D57B-CA54-400F-9700-48E472E659F2}" srcOrd="2" destOrd="0" presId="urn:microsoft.com/office/officeart/2008/layout/LinedList"/>
    <dgm:cxn modelId="{E7A6E34D-097E-4AF6-AF0A-AB4DAD989C50}" type="presParOf" srcId="{4689EB63-A2EE-4005-ACCB-14C30F141069}" destId="{6AF80A71-FBD1-4DA4-9D3F-67AD2E9F5EC2}" srcOrd="2" destOrd="0" presId="urn:microsoft.com/office/officeart/2008/layout/LinedList"/>
    <dgm:cxn modelId="{D7876F88-9E2E-4A44-B019-713E56490B30}" type="presParOf" srcId="{4689EB63-A2EE-4005-ACCB-14C30F141069}" destId="{58B2DFE0-6848-4742-B297-7CA416C565A3}" srcOrd="3" destOrd="0" presId="urn:microsoft.com/office/officeart/2008/layout/LinedList"/>
    <dgm:cxn modelId="{5D990725-8F8E-4D83-895C-F246F751F3A5}" type="presParOf" srcId="{4689EB63-A2EE-4005-ACCB-14C30F141069}" destId="{AA2C2C18-6327-4682-A58B-7668FFC725F5}" srcOrd="4" destOrd="0" presId="urn:microsoft.com/office/officeart/2008/layout/LinedList"/>
    <dgm:cxn modelId="{E8E9B98F-9926-4732-B576-5FF4F6D55F0D}" type="presParOf" srcId="{AA2C2C18-6327-4682-A58B-7668FFC725F5}" destId="{E5650E79-520F-49DD-A686-DB22B263C583}" srcOrd="0" destOrd="0" presId="urn:microsoft.com/office/officeart/2008/layout/LinedList"/>
    <dgm:cxn modelId="{91DD31E9-F561-404F-A896-DF85C1A1F215}" type="presParOf" srcId="{AA2C2C18-6327-4682-A58B-7668FFC725F5}" destId="{3E476357-A93C-441F-8617-17550FC0B334}" srcOrd="1" destOrd="0" presId="urn:microsoft.com/office/officeart/2008/layout/LinedList"/>
    <dgm:cxn modelId="{2C1CF8C1-7A30-4711-ADA5-D150378778C8}" type="presParOf" srcId="{AA2C2C18-6327-4682-A58B-7668FFC725F5}" destId="{5C47E422-B790-4F1C-89CF-745475536CBE}" srcOrd="2" destOrd="0" presId="urn:microsoft.com/office/officeart/2008/layout/LinedList"/>
    <dgm:cxn modelId="{A56E23D1-B153-498B-B63D-05B4D265DDD8}" type="presParOf" srcId="{4689EB63-A2EE-4005-ACCB-14C30F141069}" destId="{D692F3C3-A7ED-4D67-B3E1-66C60C09317C}" srcOrd="5" destOrd="0" presId="urn:microsoft.com/office/officeart/2008/layout/LinedList"/>
    <dgm:cxn modelId="{D20C1FDB-36C2-4B10-BD3E-E1BBC0E29A8A}" type="presParOf" srcId="{4689EB63-A2EE-4005-ACCB-14C30F141069}" destId="{EBE2F5E4-1FED-4AF9-B811-D74D81F82F35}" srcOrd="6" destOrd="0" presId="urn:microsoft.com/office/officeart/2008/layout/LinedList"/>
    <dgm:cxn modelId="{2077947F-E583-4C6B-96B9-CD850E271332}" type="presParOf" srcId="{4689EB63-A2EE-4005-ACCB-14C30F141069}" destId="{6686E37F-ADF7-4DFA-97E9-C7D80038CCCF}" srcOrd="7" destOrd="0" presId="urn:microsoft.com/office/officeart/2008/layout/LinedList"/>
    <dgm:cxn modelId="{4BF575B6-57A2-410B-A66D-97941639F494}" type="presParOf" srcId="{6686E37F-ADF7-4DFA-97E9-C7D80038CCCF}" destId="{31783249-4F74-4FE3-AC06-4B8CA89CA2A8}" srcOrd="0" destOrd="0" presId="urn:microsoft.com/office/officeart/2008/layout/LinedList"/>
    <dgm:cxn modelId="{EAA9FDA2-E4F4-40B7-BC89-8123A3BF06DA}" type="presParOf" srcId="{6686E37F-ADF7-4DFA-97E9-C7D80038CCCF}" destId="{0117A0E6-0C87-46A7-BC40-97B3D1FE3C75}" srcOrd="1" destOrd="0" presId="urn:microsoft.com/office/officeart/2008/layout/LinedList"/>
    <dgm:cxn modelId="{BD0EE41A-13E6-4FF4-990F-5CFD57A75AA8}" type="presParOf" srcId="{6686E37F-ADF7-4DFA-97E9-C7D80038CCCF}" destId="{207F960F-E091-4EC3-B7A9-98F624C4DD89}" srcOrd="2" destOrd="0" presId="urn:microsoft.com/office/officeart/2008/layout/LinedList"/>
    <dgm:cxn modelId="{E6152B97-DC65-4698-97D4-0FE5C81372C4}" type="presParOf" srcId="{4689EB63-A2EE-4005-ACCB-14C30F141069}" destId="{3EB68898-EB5B-4125-B69D-152A0FA9B18B}" srcOrd="8" destOrd="0" presId="urn:microsoft.com/office/officeart/2008/layout/LinedList"/>
    <dgm:cxn modelId="{A03638BB-0817-4277-A426-C8825660C322}" type="presParOf" srcId="{4689EB63-A2EE-4005-ACCB-14C30F141069}" destId="{7C5A3836-4C5B-46B7-8CC9-FE958B770FCF}"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E1E5C6E-716E-4063-91AA-FBE7BEDD7701}"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9F2541AB-7F66-46D2-837C-75441C54CB61}">
      <dgm:prSet phldrT="[Texto]"/>
      <dgm:spPr/>
      <dgm:t>
        <a:bodyPr/>
        <a:lstStyle/>
        <a:p>
          <a:r>
            <a:rPr lang="es-MX" dirty="0" smtClean="0"/>
            <a:t>Manual de estilos de publicación APA versión </a:t>
          </a:r>
          <a:r>
            <a:rPr lang="es-MX" dirty="0" err="1" smtClean="0"/>
            <a:t>vI</a:t>
          </a:r>
          <a:endParaRPr lang="en-US" dirty="0"/>
        </a:p>
      </dgm:t>
    </dgm:pt>
    <dgm:pt modelId="{D8296C57-229E-4850-A411-EAD3CCD68390}" type="parTrans" cxnId="{14A40B0F-34F9-460D-B778-BCBA204455FC}">
      <dgm:prSet/>
      <dgm:spPr/>
      <dgm:t>
        <a:bodyPr/>
        <a:lstStyle/>
        <a:p>
          <a:endParaRPr lang="en-US"/>
        </a:p>
      </dgm:t>
    </dgm:pt>
    <dgm:pt modelId="{3F44DA38-983A-4127-ACE4-BF0703EC02D3}" type="sibTrans" cxnId="{14A40B0F-34F9-460D-B778-BCBA204455FC}">
      <dgm:prSet/>
      <dgm:spPr/>
      <dgm:t>
        <a:bodyPr/>
        <a:lstStyle/>
        <a:p>
          <a:endParaRPr lang="en-US"/>
        </a:p>
      </dgm:t>
    </dgm:pt>
    <dgm:pt modelId="{DDDA3C46-E9AE-4659-BE39-18AC4847802E}">
      <dgm:prSet phldrT="[Texto]"/>
      <dgm:spPr/>
      <dgm:t>
        <a:bodyPr/>
        <a:lstStyle/>
        <a:p>
          <a:r>
            <a:rPr lang="es-MX" dirty="0" smtClean="0"/>
            <a:t>Extensión</a:t>
          </a:r>
          <a:endParaRPr lang="en-US" dirty="0"/>
        </a:p>
      </dgm:t>
    </dgm:pt>
    <dgm:pt modelId="{8E969615-E8C1-49D8-A969-B625A8477FF9}" type="parTrans" cxnId="{0ED09132-D5ED-4596-B4B4-BF3400825042}">
      <dgm:prSet/>
      <dgm:spPr/>
      <dgm:t>
        <a:bodyPr/>
        <a:lstStyle/>
        <a:p>
          <a:endParaRPr lang="en-US"/>
        </a:p>
      </dgm:t>
    </dgm:pt>
    <dgm:pt modelId="{441FA113-F107-4DA6-9082-1332FE5BC6EA}" type="sibTrans" cxnId="{0ED09132-D5ED-4596-B4B4-BF3400825042}">
      <dgm:prSet/>
      <dgm:spPr/>
      <dgm:t>
        <a:bodyPr/>
        <a:lstStyle/>
        <a:p>
          <a:endParaRPr lang="en-US"/>
        </a:p>
      </dgm:t>
    </dgm:pt>
    <dgm:pt modelId="{D4BABF83-097C-4E42-9D91-AA0B6AC0F762}">
      <dgm:prSet phldrT="[Texto]"/>
      <dgm:spPr/>
      <dgm:t>
        <a:bodyPr/>
        <a:lstStyle/>
        <a:p>
          <a:r>
            <a:rPr lang="es-ES" dirty="0" smtClean="0"/>
            <a:t>Se incluyen al menos 15 referencias bibliográficas directamente vinculadas a la relación entre las variables que se van a investigar, privilegiando referencias recientes y de artículos de investigación. Las referencias de Internet no deben exceder al 15% del total de referencias.</a:t>
          </a:r>
          <a:endParaRPr lang="en-US" dirty="0"/>
        </a:p>
      </dgm:t>
    </dgm:pt>
    <dgm:pt modelId="{5E57EB95-3F4F-4C7A-830B-9FA464D4715C}" type="parTrans" cxnId="{CA65BD3D-788C-475A-90A9-8122825C1AD7}">
      <dgm:prSet/>
      <dgm:spPr/>
      <dgm:t>
        <a:bodyPr/>
        <a:lstStyle/>
        <a:p>
          <a:endParaRPr lang="en-US"/>
        </a:p>
      </dgm:t>
    </dgm:pt>
    <dgm:pt modelId="{4DB84743-C259-4B48-B7DB-6ED956505E12}" type="sibTrans" cxnId="{CA65BD3D-788C-475A-90A9-8122825C1AD7}">
      <dgm:prSet/>
      <dgm:spPr/>
      <dgm:t>
        <a:bodyPr/>
        <a:lstStyle/>
        <a:p>
          <a:endParaRPr lang="en-US"/>
        </a:p>
      </dgm:t>
    </dgm:pt>
    <dgm:pt modelId="{9AA3DCE6-4E9B-43AB-9C07-76B33A6C2AD4}">
      <dgm:prSet/>
      <dgm:spPr/>
      <dgm:t>
        <a:bodyPr/>
        <a:lstStyle/>
        <a:p>
          <a:r>
            <a:rPr lang="es-ES" b="1" dirty="0" smtClean="0"/>
            <a:t>Criterios que deben reunir las referencias</a:t>
          </a:r>
          <a:endParaRPr lang="en-US" dirty="0"/>
        </a:p>
      </dgm:t>
    </dgm:pt>
    <dgm:pt modelId="{CE367849-AC8B-46B7-BDEB-7864BB7B19FA}" type="parTrans" cxnId="{04991E0B-5BE4-4577-9193-042EA7B3F4E5}">
      <dgm:prSet/>
      <dgm:spPr/>
      <dgm:t>
        <a:bodyPr/>
        <a:lstStyle/>
        <a:p>
          <a:endParaRPr lang="en-US"/>
        </a:p>
      </dgm:t>
    </dgm:pt>
    <dgm:pt modelId="{80E696CA-C18A-4794-B024-DE19F97D1808}" type="sibTrans" cxnId="{04991E0B-5BE4-4577-9193-042EA7B3F4E5}">
      <dgm:prSet/>
      <dgm:spPr/>
      <dgm:t>
        <a:bodyPr/>
        <a:lstStyle/>
        <a:p>
          <a:endParaRPr lang="en-US"/>
        </a:p>
      </dgm:t>
    </dgm:pt>
    <dgm:pt modelId="{B5BE957D-FEC7-4BDA-AF57-1396D268862B}">
      <dgm:prSet/>
      <dgm:spPr/>
      <dgm:t>
        <a:bodyPr/>
        <a:lstStyle/>
        <a:p>
          <a:r>
            <a:rPr lang="es-ES" dirty="0" smtClean="0"/>
            <a:t>Se deben incluir la lista de referencias bibliográficas de todos los autores citados en el cuerpo del proyecto</a:t>
          </a:r>
          <a:endParaRPr lang="en-US" dirty="0"/>
        </a:p>
      </dgm:t>
    </dgm:pt>
    <dgm:pt modelId="{3B42CC43-4727-45FD-85B5-E292AEE9378A}" type="parTrans" cxnId="{BFCBBA91-CC23-4801-A427-112E1C60A93E}">
      <dgm:prSet/>
      <dgm:spPr/>
      <dgm:t>
        <a:bodyPr/>
        <a:lstStyle/>
        <a:p>
          <a:endParaRPr lang="en-US"/>
        </a:p>
      </dgm:t>
    </dgm:pt>
    <dgm:pt modelId="{F26D1DEE-E7DF-4BA8-A126-D2839B1C4B74}" type="sibTrans" cxnId="{BFCBBA91-CC23-4801-A427-112E1C60A93E}">
      <dgm:prSet/>
      <dgm:spPr/>
      <dgm:t>
        <a:bodyPr/>
        <a:lstStyle/>
        <a:p>
          <a:endParaRPr lang="en-US"/>
        </a:p>
      </dgm:t>
    </dgm:pt>
    <dgm:pt modelId="{2440C4DC-054C-4265-92ED-071DBF509E29}">
      <dgm:prSet/>
      <dgm:spPr/>
      <dgm:t>
        <a:bodyPr/>
        <a:lstStyle/>
        <a:p>
          <a:r>
            <a:rPr lang="es-ES" dirty="0" smtClean="0"/>
            <a:t>Formato especificado en el manual de publicación de la American </a:t>
          </a:r>
          <a:r>
            <a:rPr lang="es-ES" dirty="0" err="1" smtClean="0"/>
            <a:t>Psychological</a:t>
          </a:r>
          <a:r>
            <a:rPr lang="es-ES" dirty="0" smtClean="0"/>
            <a:t> Asociación (APA).</a:t>
          </a:r>
          <a:endParaRPr lang="en-US" dirty="0"/>
        </a:p>
      </dgm:t>
    </dgm:pt>
    <dgm:pt modelId="{101AD1A1-B6C1-4271-89B4-7329B05B8649}" type="parTrans" cxnId="{E4883288-01FA-48C4-BB9A-CD9E5C834B5A}">
      <dgm:prSet/>
      <dgm:spPr/>
    </dgm:pt>
    <dgm:pt modelId="{8A595140-6C74-481D-87BB-12A8798048B2}" type="sibTrans" cxnId="{E4883288-01FA-48C4-BB9A-CD9E5C834B5A}">
      <dgm:prSet/>
      <dgm:spPr/>
    </dgm:pt>
    <dgm:pt modelId="{B729C8C3-7E3E-4D31-BCC4-4A95BA56B743}" type="pres">
      <dgm:prSet presAssocID="{5E1E5C6E-716E-4063-91AA-FBE7BEDD7701}" presName="Name0" presStyleCnt="0">
        <dgm:presLayoutVars>
          <dgm:dir/>
          <dgm:animLvl val="lvl"/>
          <dgm:resizeHandles/>
        </dgm:presLayoutVars>
      </dgm:prSet>
      <dgm:spPr/>
      <dgm:t>
        <a:bodyPr/>
        <a:lstStyle/>
        <a:p>
          <a:endParaRPr lang="en-US"/>
        </a:p>
      </dgm:t>
    </dgm:pt>
    <dgm:pt modelId="{CC548865-7744-4A9E-AE7A-D92710282854}" type="pres">
      <dgm:prSet presAssocID="{9F2541AB-7F66-46D2-837C-75441C54CB61}" presName="linNode" presStyleCnt="0"/>
      <dgm:spPr/>
    </dgm:pt>
    <dgm:pt modelId="{BA743BAE-86D5-450F-8EF8-3EC3FE813DC0}" type="pres">
      <dgm:prSet presAssocID="{9F2541AB-7F66-46D2-837C-75441C54CB61}" presName="parentShp" presStyleLbl="node1" presStyleIdx="0" presStyleCnt="3">
        <dgm:presLayoutVars>
          <dgm:bulletEnabled val="1"/>
        </dgm:presLayoutVars>
      </dgm:prSet>
      <dgm:spPr/>
      <dgm:t>
        <a:bodyPr/>
        <a:lstStyle/>
        <a:p>
          <a:endParaRPr lang="en-US"/>
        </a:p>
      </dgm:t>
    </dgm:pt>
    <dgm:pt modelId="{18CF16D5-20A6-4343-9B13-598AC3354BFA}" type="pres">
      <dgm:prSet presAssocID="{9F2541AB-7F66-46D2-837C-75441C54CB61}" presName="childShp" presStyleLbl="bgAccFollowNode1" presStyleIdx="0" presStyleCnt="3" custLinFactNeighborX="938" custLinFactNeighborY="-3069">
        <dgm:presLayoutVars>
          <dgm:bulletEnabled val="1"/>
        </dgm:presLayoutVars>
      </dgm:prSet>
      <dgm:spPr/>
      <dgm:t>
        <a:bodyPr/>
        <a:lstStyle/>
        <a:p>
          <a:endParaRPr lang="en-US"/>
        </a:p>
      </dgm:t>
    </dgm:pt>
    <dgm:pt modelId="{B7070CF5-044E-4D44-9D40-8AE40B433E90}" type="pres">
      <dgm:prSet presAssocID="{3F44DA38-983A-4127-ACE4-BF0703EC02D3}" presName="spacing" presStyleCnt="0"/>
      <dgm:spPr/>
    </dgm:pt>
    <dgm:pt modelId="{943E8D11-A23E-4436-A396-9B27249F42B3}" type="pres">
      <dgm:prSet presAssocID="{9AA3DCE6-4E9B-43AB-9C07-76B33A6C2AD4}" presName="linNode" presStyleCnt="0"/>
      <dgm:spPr/>
    </dgm:pt>
    <dgm:pt modelId="{BF9DF531-F7AE-488A-B70C-7C717D4608E3}" type="pres">
      <dgm:prSet presAssocID="{9AA3DCE6-4E9B-43AB-9C07-76B33A6C2AD4}" presName="parentShp" presStyleLbl="node1" presStyleIdx="1" presStyleCnt="3">
        <dgm:presLayoutVars>
          <dgm:bulletEnabled val="1"/>
        </dgm:presLayoutVars>
      </dgm:prSet>
      <dgm:spPr/>
      <dgm:t>
        <a:bodyPr/>
        <a:lstStyle/>
        <a:p>
          <a:endParaRPr lang="en-US"/>
        </a:p>
      </dgm:t>
    </dgm:pt>
    <dgm:pt modelId="{621D69AD-BC60-4267-9119-CBABB4D6AA74}" type="pres">
      <dgm:prSet presAssocID="{9AA3DCE6-4E9B-43AB-9C07-76B33A6C2AD4}" presName="childShp" presStyleLbl="bgAccFollowNode1" presStyleIdx="1" presStyleCnt="3">
        <dgm:presLayoutVars>
          <dgm:bulletEnabled val="1"/>
        </dgm:presLayoutVars>
      </dgm:prSet>
      <dgm:spPr/>
      <dgm:t>
        <a:bodyPr/>
        <a:lstStyle/>
        <a:p>
          <a:endParaRPr lang="en-US"/>
        </a:p>
      </dgm:t>
    </dgm:pt>
    <dgm:pt modelId="{2B0AD588-8F8C-451F-B2BD-9D2CDEDCC2A7}" type="pres">
      <dgm:prSet presAssocID="{80E696CA-C18A-4794-B024-DE19F97D1808}" presName="spacing" presStyleCnt="0"/>
      <dgm:spPr/>
    </dgm:pt>
    <dgm:pt modelId="{AB13EB7D-4E02-4052-8774-F44F326B4FC1}" type="pres">
      <dgm:prSet presAssocID="{DDDA3C46-E9AE-4659-BE39-18AC4847802E}" presName="linNode" presStyleCnt="0"/>
      <dgm:spPr/>
    </dgm:pt>
    <dgm:pt modelId="{0B9AE7DC-E729-44F3-A579-76FA33C476A8}" type="pres">
      <dgm:prSet presAssocID="{DDDA3C46-E9AE-4659-BE39-18AC4847802E}" presName="parentShp" presStyleLbl="node1" presStyleIdx="2" presStyleCnt="3">
        <dgm:presLayoutVars>
          <dgm:bulletEnabled val="1"/>
        </dgm:presLayoutVars>
      </dgm:prSet>
      <dgm:spPr/>
      <dgm:t>
        <a:bodyPr/>
        <a:lstStyle/>
        <a:p>
          <a:endParaRPr lang="en-US"/>
        </a:p>
      </dgm:t>
    </dgm:pt>
    <dgm:pt modelId="{C8FD8A9E-BBB5-4907-934F-CB8616084BC0}" type="pres">
      <dgm:prSet presAssocID="{DDDA3C46-E9AE-4659-BE39-18AC4847802E}" presName="childShp" presStyleLbl="bgAccFollowNode1" presStyleIdx="2" presStyleCnt="3">
        <dgm:presLayoutVars>
          <dgm:bulletEnabled val="1"/>
        </dgm:presLayoutVars>
      </dgm:prSet>
      <dgm:spPr/>
      <dgm:t>
        <a:bodyPr/>
        <a:lstStyle/>
        <a:p>
          <a:endParaRPr lang="en-US"/>
        </a:p>
      </dgm:t>
    </dgm:pt>
  </dgm:ptLst>
  <dgm:cxnLst>
    <dgm:cxn modelId="{E4883288-01FA-48C4-BB9A-CD9E5C834B5A}" srcId="{9F2541AB-7F66-46D2-837C-75441C54CB61}" destId="{2440C4DC-054C-4265-92ED-071DBF509E29}" srcOrd="0" destOrd="0" parTransId="{101AD1A1-B6C1-4271-89B4-7329B05B8649}" sibTransId="{8A595140-6C74-481D-87BB-12A8798048B2}"/>
    <dgm:cxn modelId="{BFCBBA91-CC23-4801-A427-112E1C60A93E}" srcId="{9AA3DCE6-4E9B-43AB-9C07-76B33A6C2AD4}" destId="{B5BE957D-FEC7-4BDA-AF57-1396D268862B}" srcOrd="0" destOrd="0" parTransId="{3B42CC43-4727-45FD-85B5-E292AEE9378A}" sibTransId="{F26D1DEE-E7DF-4BA8-A126-D2839B1C4B74}"/>
    <dgm:cxn modelId="{0ED09132-D5ED-4596-B4B4-BF3400825042}" srcId="{5E1E5C6E-716E-4063-91AA-FBE7BEDD7701}" destId="{DDDA3C46-E9AE-4659-BE39-18AC4847802E}" srcOrd="2" destOrd="0" parTransId="{8E969615-E8C1-49D8-A969-B625A8477FF9}" sibTransId="{441FA113-F107-4DA6-9082-1332FE5BC6EA}"/>
    <dgm:cxn modelId="{69196788-951E-4781-A5F2-DC957141462B}" type="presOf" srcId="{2440C4DC-054C-4265-92ED-071DBF509E29}" destId="{18CF16D5-20A6-4343-9B13-598AC3354BFA}" srcOrd="0" destOrd="0" presId="urn:microsoft.com/office/officeart/2005/8/layout/vList6"/>
    <dgm:cxn modelId="{A4D9044B-BC10-4150-81E1-0347C85AD57C}" type="presOf" srcId="{9AA3DCE6-4E9B-43AB-9C07-76B33A6C2AD4}" destId="{BF9DF531-F7AE-488A-B70C-7C717D4608E3}" srcOrd="0" destOrd="0" presId="urn:microsoft.com/office/officeart/2005/8/layout/vList6"/>
    <dgm:cxn modelId="{04991E0B-5BE4-4577-9193-042EA7B3F4E5}" srcId="{5E1E5C6E-716E-4063-91AA-FBE7BEDD7701}" destId="{9AA3DCE6-4E9B-43AB-9C07-76B33A6C2AD4}" srcOrd="1" destOrd="0" parTransId="{CE367849-AC8B-46B7-BDEB-7864BB7B19FA}" sibTransId="{80E696CA-C18A-4794-B024-DE19F97D1808}"/>
    <dgm:cxn modelId="{14A40B0F-34F9-460D-B778-BCBA204455FC}" srcId="{5E1E5C6E-716E-4063-91AA-FBE7BEDD7701}" destId="{9F2541AB-7F66-46D2-837C-75441C54CB61}" srcOrd="0" destOrd="0" parTransId="{D8296C57-229E-4850-A411-EAD3CCD68390}" sibTransId="{3F44DA38-983A-4127-ACE4-BF0703EC02D3}"/>
    <dgm:cxn modelId="{6B6CEC8B-904E-4E1D-ABDF-30E93F53B428}" type="presOf" srcId="{D4BABF83-097C-4E42-9D91-AA0B6AC0F762}" destId="{C8FD8A9E-BBB5-4907-934F-CB8616084BC0}" srcOrd="0" destOrd="0" presId="urn:microsoft.com/office/officeart/2005/8/layout/vList6"/>
    <dgm:cxn modelId="{CA65BD3D-788C-475A-90A9-8122825C1AD7}" srcId="{DDDA3C46-E9AE-4659-BE39-18AC4847802E}" destId="{D4BABF83-097C-4E42-9D91-AA0B6AC0F762}" srcOrd="0" destOrd="0" parTransId="{5E57EB95-3F4F-4C7A-830B-9FA464D4715C}" sibTransId="{4DB84743-C259-4B48-B7DB-6ED956505E12}"/>
    <dgm:cxn modelId="{D94B3A76-B3BF-4A6C-BFA0-1E3EA5132AD1}" type="presOf" srcId="{5E1E5C6E-716E-4063-91AA-FBE7BEDD7701}" destId="{B729C8C3-7E3E-4D31-BCC4-4A95BA56B743}" srcOrd="0" destOrd="0" presId="urn:microsoft.com/office/officeart/2005/8/layout/vList6"/>
    <dgm:cxn modelId="{7299B4E2-862D-46E5-BB53-D0EA98F53511}" type="presOf" srcId="{9F2541AB-7F66-46D2-837C-75441C54CB61}" destId="{BA743BAE-86D5-450F-8EF8-3EC3FE813DC0}" srcOrd="0" destOrd="0" presId="urn:microsoft.com/office/officeart/2005/8/layout/vList6"/>
    <dgm:cxn modelId="{A4BE7C42-35F6-47CD-A74B-46989B52EDF9}" type="presOf" srcId="{DDDA3C46-E9AE-4659-BE39-18AC4847802E}" destId="{0B9AE7DC-E729-44F3-A579-76FA33C476A8}" srcOrd="0" destOrd="0" presId="urn:microsoft.com/office/officeart/2005/8/layout/vList6"/>
    <dgm:cxn modelId="{8525EF0F-6BC9-4A64-BF0F-938D41F5C8F9}" type="presOf" srcId="{B5BE957D-FEC7-4BDA-AF57-1396D268862B}" destId="{621D69AD-BC60-4267-9119-CBABB4D6AA74}" srcOrd="0" destOrd="0" presId="urn:microsoft.com/office/officeart/2005/8/layout/vList6"/>
    <dgm:cxn modelId="{9B4105B1-0443-42BB-AE86-C7069A70FD1F}" type="presParOf" srcId="{B729C8C3-7E3E-4D31-BCC4-4A95BA56B743}" destId="{CC548865-7744-4A9E-AE7A-D92710282854}" srcOrd="0" destOrd="0" presId="urn:microsoft.com/office/officeart/2005/8/layout/vList6"/>
    <dgm:cxn modelId="{000347A7-6EE6-45A5-98A9-1275C8B0E7F6}" type="presParOf" srcId="{CC548865-7744-4A9E-AE7A-D92710282854}" destId="{BA743BAE-86D5-450F-8EF8-3EC3FE813DC0}" srcOrd="0" destOrd="0" presId="urn:microsoft.com/office/officeart/2005/8/layout/vList6"/>
    <dgm:cxn modelId="{91222F1A-6211-407B-876E-97D01B926FE2}" type="presParOf" srcId="{CC548865-7744-4A9E-AE7A-D92710282854}" destId="{18CF16D5-20A6-4343-9B13-598AC3354BFA}" srcOrd="1" destOrd="0" presId="urn:microsoft.com/office/officeart/2005/8/layout/vList6"/>
    <dgm:cxn modelId="{AB71DDF4-1E2E-4F01-A170-90D2FD8173A8}" type="presParOf" srcId="{B729C8C3-7E3E-4D31-BCC4-4A95BA56B743}" destId="{B7070CF5-044E-4D44-9D40-8AE40B433E90}" srcOrd="1" destOrd="0" presId="urn:microsoft.com/office/officeart/2005/8/layout/vList6"/>
    <dgm:cxn modelId="{DE2FDE09-A8DE-405E-9FFA-69CC3ED539FC}" type="presParOf" srcId="{B729C8C3-7E3E-4D31-BCC4-4A95BA56B743}" destId="{943E8D11-A23E-4436-A396-9B27249F42B3}" srcOrd="2" destOrd="0" presId="urn:microsoft.com/office/officeart/2005/8/layout/vList6"/>
    <dgm:cxn modelId="{6693DD84-E306-4B0F-AC17-8D9BDFE7E9FE}" type="presParOf" srcId="{943E8D11-A23E-4436-A396-9B27249F42B3}" destId="{BF9DF531-F7AE-488A-B70C-7C717D4608E3}" srcOrd="0" destOrd="0" presId="urn:microsoft.com/office/officeart/2005/8/layout/vList6"/>
    <dgm:cxn modelId="{A4B86CF1-806E-4449-B829-03C7FC738589}" type="presParOf" srcId="{943E8D11-A23E-4436-A396-9B27249F42B3}" destId="{621D69AD-BC60-4267-9119-CBABB4D6AA74}" srcOrd="1" destOrd="0" presId="urn:microsoft.com/office/officeart/2005/8/layout/vList6"/>
    <dgm:cxn modelId="{9BEB14BC-C0F3-4021-8F7B-4C96DC4565F3}" type="presParOf" srcId="{B729C8C3-7E3E-4D31-BCC4-4A95BA56B743}" destId="{2B0AD588-8F8C-451F-B2BD-9D2CDEDCC2A7}" srcOrd="3" destOrd="0" presId="urn:microsoft.com/office/officeart/2005/8/layout/vList6"/>
    <dgm:cxn modelId="{E21D2645-8942-4FF9-B2D4-55247794C2E4}" type="presParOf" srcId="{B729C8C3-7E3E-4D31-BCC4-4A95BA56B743}" destId="{AB13EB7D-4E02-4052-8774-F44F326B4FC1}" srcOrd="4" destOrd="0" presId="urn:microsoft.com/office/officeart/2005/8/layout/vList6"/>
    <dgm:cxn modelId="{68492101-C7AA-4520-B2B5-0968A2C8B8E8}" type="presParOf" srcId="{AB13EB7D-4E02-4052-8774-F44F326B4FC1}" destId="{0B9AE7DC-E729-44F3-A579-76FA33C476A8}" srcOrd="0" destOrd="0" presId="urn:microsoft.com/office/officeart/2005/8/layout/vList6"/>
    <dgm:cxn modelId="{0A21E4A1-D7B2-444E-9F57-07C48AF3140B}" type="presParOf" srcId="{AB13EB7D-4E02-4052-8774-F44F326B4FC1}" destId="{C8FD8A9E-BBB5-4907-934F-CB8616084BC0}"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4858AF-920F-4455-8A5E-D1CBB7D016E0}">
      <dsp:nvSpPr>
        <dsp:cNvPr id="0" name=""/>
        <dsp:cNvSpPr/>
      </dsp:nvSpPr>
      <dsp:spPr>
        <a:xfrm>
          <a:off x="0" y="0"/>
          <a:ext cx="8915400"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E91A73-6218-43D9-8DE3-C5A5337C5483}">
      <dsp:nvSpPr>
        <dsp:cNvPr id="0" name=""/>
        <dsp:cNvSpPr/>
      </dsp:nvSpPr>
      <dsp:spPr>
        <a:xfrm>
          <a:off x="0" y="0"/>
          <a:ext cx="1783080" cy="3778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s-MX" sz="1900" kern="1200" dirty="0" smtClean="0"/>
            <a:t>Identificación de la Unidad de aprendizaje</a:t>
          </a:r>
          <a:endParaRPr lang="es-MX" sz="1900" kern="1200" dirty="0"/>
        </a:p>
      </dsp:txBody>
      <dsp:txXfrm>
        <a:off x="0" y="0"/>
        <a:ext cx="1783080" cy="3778250"/>
      </dsp:txXfrm>
    </dsp:sp>
    <dsp:sp modelId="{623A1E84-8987-419E-BCDC-50F76282AECB}">
      <dsp:nvSpPr>
        <dsp:cNvPr id="0" name=""/>
        <dsp:cNvSpPr/>
      </dsp:nvSpPr>
      <dsp:spPr>
        <a:xfrm>
          <a:off x="1916811" y="59035"/>
          <a:ext cx="6998589" cy="11807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MX" sz="2800" kern="1200" dirty="0" smtClean="0"/>
            <a:t>Tipo de UA: Seminario obligatorio</a:t>
          </a:r>
          <a:endParaRPr lang="es-MX" sz="2800" kern="1200" dirty="0"/>
        </a:p>
      </dsp:txBody>
      <dsp:txXfrm>
        <a:off x="1916811" y="59035"/>
        <a:ext cx="6998589" cy="1180703"/>
      </dsp:txXfrm>
    </dsp:sp>
    <dsp:sp modelId="{12E8E4A4-5391-4C9E-B7F3-919AE4172B4D}">
      <dsp:nvSpPr>
        <dsp:cNvPr id="0" name=""/>
        <dsp:cNvSpPr/>
      </dsp:nvSpPr>
      <dsp:spPr>
        <a:xfrm>
          <a:off x="1783080" y="1239738"/>
          <a:ext cx="7132320"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15A0E6D-79DA-47EB-8B58-1FE3AD9F22D8}">
      <dsp:nvSpPr>
        <dsp:cNvPr id="0" name=""/>
        <dsp:cNvSpPr/>
      </dsp:nvSpPr>
      <dsp:spPr>
        <a:xfrm>
          <a:off x="1916811" y="1298773"/>
          <a:ext cx="6998589" cy="11807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MX" sz="2800" kern="1200" dirty="0" smtClean="0"/>
            <a:t>Ubicación: Núcleo sustantivo profesional</a:t>
          </a:r>
          <a:endParaRPr lang="es-MX" sz="2800" kern="1200" dirty="0"/>
        </a:p>
      </dsp:txBody>
      <dsp:txXfrm>
        <a:off x="1916811" y="1298773"/>
        <a:ext cx="6998589" cy="1180703"/>
      </dsp:txXfrm>
    </dsp:sp>
    <dsp:sp modelId="{F713C9C5-974C-4DB2-A212-C98BB315C06A}">
      <dsp:nvSpPr>
        <dsp:cNvPr id="0" name=""/>
        <dsp:cNvSpPr/>
      </dsp:nvSpPr>
      <dsp:spPr>
        <a:xfrm>
          <a:off x="1783080" y="2479476"/>
          <a:ext cx="7132320"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8A2970F-AD02-46A8-AB44-6FB20B0D26CA}">
      <dsp:nvSpPr>
        <dsp:cNvPr id="0" name=""/>
        <dsp:cNvSpPr/>
      </dsp:nvSpPr>
      <dsp:spPr>
        <a:xfrm>
          <a:off x="1916811" y="2538511"/>
          <a:ext cx="6998589" cy="11807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MX" sz="2800" kern="1200" dirty="0" smtClean="0"/>
            <a:t>Clave:L31888</a:t>
          </a:r>
        </a:p>
        <a:p>
          <a:pPr lvl="0" algn="l" defTabSz="1244600">
            <a:lnSpc>
              <a:spcPct val="90000"/>
            </a:lnSpc>
            <a:spcBef>
              <a:spcPct val="0"/>
            </a:spcBef>
            <a:spcAft>
              <a:spcPct val="35000"/>
            </a:spcAft>
          </a:pPr>
          <a:r>
            <a:rPr lang="es-MX" sz="2800" kern="1200" dirty="0" smtClean="0"/>
            <a:t>Créditos: 8 / 4hrs. </a:t>
          </a:r>
          <a:r>
            <a:rPr lang="es-MX" sz="2800" kern="1200" dirty="0" err="1" smtClean="0"/>
            <a:t>Sem</a:t>
          </a:r>
          <a:r>
            <a:rPr lang="es-MX" sz="2800" kern="1200" dirty="0" smtClean="0"/>
            <a:t>-mes</a:t>
          </a:r>
          <a:endParaRPr lang="es-MX" sz="2800" kern="1200" dirty="0"/>
        </a:p>
      </dsp:txBody>
      <dsp:txXfrm>
        <a:off x="1916811" y="2538511"/>
        <a:ext cx="6998589" cy="1180703"/>
      </dsp:txXfrm>
    </dsp:sp>
    <dsp:sp modelId="{8F42736F-CAED-4BE6-BEC8-B9FB766B1FAD}">
      <dsp:nvSpPr>
        <dsp:cNvPr id="0" name=""/>
        <dsp:cNvSpPr/>
      </dsp:nvSpPr>
      <dsp:spPr>
        <a:xfrm>
          <a:off x="1783080" y="3719214"/>
          <a:ext cx="7132320"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FA7622-4D74-41FE-9B12-B59BD17D574F}">
      <dsp:nvSpPr>
        <dsp:cNvPr id="0" name=""/>
        <dsp:cNvSpPr/>
      </dsp:nvSpPr>
      <dsp:spPr>
        <a:xfrm>
          <a:off x="0" y="417343"/>
          <a:ext cx="8128000" cy="1033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EFC30C5-06F8-4F57-BB86-24CD8B47C3A6}">
      <dsp:nvSpPr>
        <dsp:cNvPr id="0" name=""/>
        <dsp:cNvSpPr/>
      </dsp:nvSpPr>
      <dsp:spPr>
        <a:xfrm>
          <a:off x="302491" y="207039"/>
          <a:ext cx="5689600" cy="12103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822450">
            <a:lnSpc>
              <a:spcPct val="90000"/>
            </a:lnSpc>
            <a:spcBef>
              <a:spcPct val="0"/>
            </a:spcBef>
            <a:spcAft>
              <a:spcPct val="35000"/>
            </a:spcAft>
          </a:pPr>
          <a:r>
            <a:rPr lang="es-MX" sz="4100" kern="1200" dirty="0" smtClean="0"/>
            <a:t>Validez ecológica</a:t>
          </a:r>
          <a:endParaRPr lang="es-MX" sz="4100" kern="1200" dirty="0"/>
        </a:p>
      </dsp:txBody>
      <dsp:txXfrm>
        <a:off x="361574" y="266122"/>
        <a:ext cx="5571434" cy="1092154"/>
      </dsp:txXfrm>
    </dsp:sp>
    <dsp:sp modelId="{53AD7781-9238-481C-84B4-58999A5D2A49}">
      <dsp:nvSpPr>
        <dsp:cNvPr id="0" name=""/>
        <dsp:cNvSpPr/>
      </dsp:nvSpPr>
      <dsp:spPr>
        <a:xfrm>
          <a:off x="0" y="2495313"/>
          <a:ext cx="8128000" cy="1033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AF50A2B-BA88-4D98-B2ED-98E2E04C18E0}">
      <dsp:nvSpPr>
        <dsp:cNvPr id="0" name=""/>
        <dsp:cNvSpPr/>
      </dsp:nvSpPr>
      <dsp:spPr>
        <a:xfrm>
          <a:off x="406400" y="1890153"/>
          <a:ext cx="5689600" cy="12103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822450">
            <a:lnSpc>
              <a:spcPct val="90000"/>
            </a:lnSpc>
            <a:spcBef>
              <a:spcPct val="0"/>
            </a:spcBef>
            <a:spcAft>
              <a:spcPct val="35000"/>
            </a:spcAft>
          </a:pPr>
          <a:r>
            <a:rPr lang="es-MX" sz="4100" kern="1200" dirty="0" smtClean="0"/>
            <a:t>Validez teórica</a:t>
          </a:r>
          <a:endParaRPr lang="es-MX" sz="4100" kern="1200" dirty="0"/>
        </a:p>
      </dsp:txBody>
      <dsp:txXfrm>
        <a:off x="465483" y="1949236"/>
        <a:ext cx="5571434" cy="1092154"/>
      </dsp:txXfrm>
    </dsp:sp>
    <dsp:sp modelId="{383CB5B3-D863-4935-A106-8E909E87B11A}">
      <dsp:nvSpPr>
        <dsp:cNvPr id="0" name=""/>
        <dsp:cNvSpPr/>
      </dsp:nvSpPr>
      <dsp:spPr>
        <a:xfrm>
          <a:off x="0" y="4355073"/>
          <a:ext cx="8128000" cy="10332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5CFA1A-5B8A-488E-B4C9-656FF3C4674A}">
      <dsp:nvSpPr>
        <dsp:cNvPr id="0" name=""/>
        <dsp:cNvSpPr/>
      </dsp:nvSpPr>
      <dsp:spPr>
        <a:xfrm>
          <a:off x="406400" y="3749913"/>
          <a:ext cx="5689600" cy="12103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822450">
            <a:lnSpc>
              <a:spcPct val="90000"/>
            </a:lnSpc>
            <a:spcBef>
              <a:spcPct val="0"/>
            </a:spcBef>
            <a:spcAft>
              <a:spcPct val="35000"/>
            </a:spcAft>
          </a:pPr>
          <a:r>
            <a:rPr lang="es-MX" sz="4100" kern="1200" dirty="0" smtClean="0"/>
            <a:t>Interés personal</a:t>
          </a:r>
          <a:endParaRPr lang="es-MX" sz="4100" kern="1200" dirty="0"/>
        </a:p>
      </dsp:txBody>
      <dsp:txXfrm>
        <a:off x="465483" y="3808996"/>
        <a:ext cx="5571434" cy="10921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2EFDB9-F9D9-4C67-ACF7-AD324DE590FC}">
      <dsp:nvSpPr>
        <dsp:cNvPr id="0" name=""/>
        <dsp:cNvSpPr/>
      </dsp:nvSpPr>
      <dsp:spPr>
        <a:xfrm>
          <a:off x="0" y="664825"/>
          <a:ext cx="2539999" cy="152400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Selección del área de interés dentro de su especialidad profesional</a:t>
          </a:r>
        </a:p>
        <a:p>
          <a:pPr lvl="0" algn="ctr" defTabSz="800100">
            <a:lnSpc>
              <a:spcPct val="90000"/>
            </a:lnSpc>
            <a:spcBef>
              <a:spcPct val="0"/>
            </a:spcBef>
            <a:spcAft>
              <a:spcPct val="35000"/>
            </a:spcAft>
          </a:pPr>
          <a:endParaRPr lang="es-MX" sz="1800" kern="1200" dirty="0"/>
        </a:p>
      </dsp:txBody>
      <dsp:txXfrm>
        <a:off x="0" y="664825"/>
        <a:ext cx="2539999" cy="1524000"/>
      </dsp:txXfrm>
    </dsp:sp>
    <dsp:sp modelId="{DDB7B33D-3D06-4725-BF2C-422FE9A610ED}">
      <dsp:nvSpPr>
        <dsp:cNvPr id="0" name=""/>
        <dsp:cNvSpPr/>
      </dsp:nvSpPr>
      <dsp:spPr>
        <a:xfrm>
          <a:off x="2794000" y="664825"/>
          <a:ext cx="2539999" cy="152400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 Delimitación de un tema de estudio</a:t>
          </a:r>
          <a:endParaRPr lang="es-MX" sz="1800" kern="1200" dirty="0"/>
        </a:p>
      </dsp:txBody>
      <dsp:txXfrm>
        <a:off x="2794000" y="664825"/>
        <a:ext cx="2539999" cy="1524000"/>
      </dsp:txXfrm>
    </dsp:sp>
    <dsp:sp modelId="{D8685871-8715-4062-A6F4-B3B462DB85F5}">
      <dsp:nvSpPr>
        <dsp:cNvPr id="0" name=""/>
        <dsp:cNvSpPr/>
      </dsp:nvSpPr>
      <dsp:spPr>
        <a:xfrm>
          <a:off x="5587999" y="664825"/>
          <a:ext cx="2539999" cy="152400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smtClean="0"/>
            <a:t>Delimitación del objeto de estudio </a:t>
          </a:r>
          <a:endParaRPr lang="es-MX" sz="1800" kern="1200"/>
        </a:p>
      </dsp:txBody>
      <dsp:txXfrm>
        <a:off x="5587999" y="664825"/>
        <a:ext cx="2539999" cy="1524000"/>
      </dsp:txXfrm>
    </dsp:sp>
    <dsp:sp modelId="{44802835-164C-40E6-8A77-2420F67B5562}">
      <dsp:nvSpPr>
        <dsp:cNvPr id="0" name=""/>
        <dsp:cNvSpPr/>
      </dsp:nvSpPr>
      <dsp:spPr>
        <a:xfrm>
          <a:off x="0" y="2442825"/>
          <a:ext cx="2539999" cy="152400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Delimitación del enfoque epistémico y del sustento teórico</a:t>
          </a:r>
          <a:endParaRPr lang="es-MX" sz="1800" kern="1200" dirty="0"/>
        </a:p>
      </dsp:txBody>
      <dsp:txXfrm>
        <a:off x="0" y="2442825"/>
        <a:ext cx="2539999" cy="1524000"/>
      </dsp:txXfrm>
    </dsp:sp>
    <dsp:sp modelId="{D5377835-BAD3-4955-8C13-680E4EF8BC30}">
      <dsp:nvSpPr>
        <dsp:cNvPr id="0" name=""/>
        <dsp:cNvSpPr/>
      </dsp:nvSpPr>
      <dsp:spPr>
        <a:xfrm>
          <a:off x="2794000" y="2442825"/>
          <a:ext cx="2539999" cy="152400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Investigación de antecedentes de investigación</a:t>
          </a:r>
          <a:endParaRPr lang="es-MX" sz="1800" kern="1200" dirty="0"/>
        </a:p>
      </dsp:txBody>
      <dsp:txXfrm>
        <a:off x="2794000" y="2442825"/>
        <a:ext cx="2539999" cy="1524000"/>
      </dsp:txXfrm>
    </dsp:sp>
    <dsp:sp modelId="{2CEEBC53-7C57-42D7-9BE9-1A2AE0B80CA4}">
      <dsp:nvSpPr>
        <dsp:cNvPr id="0" name=""/>
        <dsp:cNvSpPr/>
      </dsp:nvSpPr>
      <dsp:spPr>
        <a:xfrm>
          <a:off x="5587999" y="2442825"/>
          <a:ext cx="2539999" cy="1524000"/>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Construcción del estado de conocimiento</a:t>
          </a:r>
          <a:endParaRPr lang="es-MX" sz="1800" kern="1200" dirty="0"/>
        </a:p>
      </dsp:txBody>
      <dsp:txXfrm>
        <a:off x="5587999" y="2442825"/>
        <a:ext cx="2539999" cy="1524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4087CB-FD8C-4726-BBB4-0390599ADC85}">
      <dsp:nvSpPr>
        <dsp:cNvPr id="0" name=""/>
        <dsp:cNvSpPr/>
      </dsp:nvSpPr>
      <dsp:spPr>
        <a:xfrm>
          <a:off x="2568575" y="0"/>
          <a:ext cx="3778250" cy="3778250"/>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2F01F7A-2F5E-46A9-847D-2CB548BE855D}">
      <dsp:nvSpPr>
        <dsp:cNvPr id="0" name=""/>
        <dsp:cNvSpPr/>
      </dsp:nvSpPr>
      <dsp:spPr>
        <a:xfrm>
          <a:off x="2927508" y="358933"/>
          <a:ext cx="1473517" cy="147351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Libros</a:t>
          </a:r>
          <a:endParaRPr lang="es-MX" sz="1300" kern="1200" dirty="0"/>
        </a:p>
      </dsp:txBody>
      <dsp:txXfrm>
        <a:off x="2999439" y="430864"/>
        <a:ext cx="1329655" cy="1329655"/>
      </dsp:txXfrm>
    </dsp:sp>
    <dsp:sp modelId="{82F866F1-0F10-4660-9DC9-1561EC3B0F1A}">
      <dsp:nvSpPr>
        <dsp:cNvPr id="0" name=""/>
        <dsp:cNvSpPr/>
      </dsp:nvSpPr>
      <dsp:spPr>
        <a:xfrm>
          <a:off x="4514373" y="358933"/>
          <a:ext cx="1473517" cy="147351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Artículos especializados</a:t>
          </a:r>
          <a:endParaRPr lang="es-MX" sz="1300" kern="1200" dirty="0"/>
        </a:p>
      </dsp:txBody>
      <dsp:txXfrm>
        <a:off x="4586304" y="430864"/>
        <a:ext cx="1329655" cy="1329655"/>
      </dsp:txXfrm>
    </dsp:sp>
    <dsp:sp modelId="{84F5E371-3A94-4D5D-B2B3-21244524F724}">
      <dsp:nvSpPr>
        <dsp:cNvPr id="0" name=""/>
        <dsp:cNvSpPr/>
      </dsp:nvSpPr>
      <dsp:spPr>
        <a:xfrm>
          <a:off x="2927508" y="1945798"/>
          <a:ext cx="1473517" cy="147351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Tesis</a:t>
          </a:r>
          <a:endParaRPr lang="es-MX" sz="1300" kern="1200" dirty="0"/>
        </a:p>
      </dsp:txBody>
      <dsp:txXfrm>
        <a:off x="2999439" y="2017729"/>
        <a:ext cx="1329655" cy="1329655"/>
      </dsp:txXfrm>
    </dsp:sp>
    <dsp:sp modelId="{F884225C-79FA-4303-B7A4-51BF15A7DB20}">
      <dsp:nvSpPr>
        <dsp:cNvPr id="0" name=""/>
        <dsp:cNvSpPr/>
      </dsp:nvSpPr>
      <dsp:spPr>
        <a:xfrm>
          <a:off x="4514373" y="1945798"/>
          <a:ext cx="1473517" cy="147351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Bases de datos</a:t>
          </a:r>
          <a:endParaRPr lang="es-MX" sz="1300" kern="1200" dirty="0"/>
        </a:p>
      </dsp:txBody>
      <dsp:txXfrm>
        <a:off x="4586304" y="2017729"/>
        <a:ext cx="1329655" cy="132965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D6E05F-9AFD-4EA1-8C5C-3751AD7B2AA1}">
      <dsp:nvSpPr>
        <dsp:cNvPr id="0" name=""/>
        <dsp:cNvSpPr/>
      </dsp:nvSpPr>
      <dsp:spPr>
        <a:xfrm>
          <a:off x="44450" y="0"/>
          <a:ext cx="3951288" cy="3951288"/>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CB86A2-D790-4134-9429-BF17FA7BD523}">
      <dsp:nvSpPr>
        <dsp:cNvPr id="0" name=""/>
        <dsp:cNvSpPr/>
      </dsp:nvSpPr>
      <dsp:spPr>
        <a:xfrm>
          <a:off x="419822" y="375372"/>
          <a:ext cx="1541002" cy="154100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i="1" kern="1200" dirty="0" smtClean="0"/>
            <a:t>Premisas:</a:t>
          </a:r>
        </a:p>
        <a:p>
          <a:pPr lvl="0" algn="ctr" defTabSz="800100" rtl="0">
            <a:lnSpc>
              <a:spcPct val="90000"/>
            </a:lnSpc>
            <a:spcBef>
              <a:spcPct val="0"/>
            </a:spcBef>
            <a:spcAft>
              <a:spcPct val="35000"/>
            </a:spcAft>
          </a:pPr>
          <a:endParaRPr lang="en-US" sz="1200" kern="1200" dirty="0"/>
        </a:p>
      </dsp:txBody>
      <dsp:txXfrm>
        <a:off x="495048" y="450598"/>
        <a:ext cx="1390550" cy="1390550"/>
      </dsp:txXfrm>
    </dsp:sp>
    <dsp:sp modelId="{54255418-29EB-43D3-AE3F-363F4CC1C353}">
      <dsp:nvSpPr>
        <dsp:cNvPr id="0" name=""/>
        <dsp:cNvSpPr/>
      </dsp:nvSpPr>
      <dsp:spPr>
        <a:xfrm>
          <a:off x="2079363" y="375372"/>
          <a:ext cx="1541002" cy="154100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Aplicación del </a:t>
          </a:r>
        </a:p>
        <a:p>
          <a:pPr lvl="0" algn="ctr" defTabSz="889000" rtl="0">
            <a:lnSpc>
              <a:spcPct val="90000"/>
            </a:lnSpc>
            <a:spcBef>
              <a:spcPct val="0"/>
            </a:spcBef>
            <a:spcAft>
              <a:spcPct val="35000"/>
            </a:spcAft>
          </a:pPr>
          <a:r>
            <a:rPr lang="es-MX" sz="2000" kern="1200" dirty="0" smtClean="0"/>
            <a:t>método</a:t>
          </a:r>
          <a:endParaRPr lang="en-US" sz="2000" kern="1200" dirty="0"/>
        </a:p>
      </dsp:txBody>
      <dsp:txXfrm>
        <a:off x="2154589" y="450598"/>
        <a:ext cx="1390550" cy="1390550"/>
      </dsp:txXfrm>
    </dsp:sp>
    <dsp:sp modelId="{7D0B93FC-9C6A-43C4-96D4-40F3770FDA65}">
      <dsp:nvSpPr>
        <dsp:cNvPr id="0" name=""/>
        <dsp:cNvSpPr/>
      </dsp:nvSpPr>
      <dsp:spPr>
        <a:xfrm>
          <a:off x="419822" y="2034913"/>
          <a:ext cx="1541002" cy="154100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OBJETIVOS</a:t>
          </a:r>
        </a:p>
        <a:p>
          <a:pPr lvl="0" algn="ctr" defTabSz="666750">
            <a:lnSpc>
              <a:spcPct val="90000"/>
            </a:lnSpc>
            <a:spcBef>
              <a:spcPct val="0"/>
            </a:spcBef>
            <a:spcAft>
              <a:spcPct val="35000"/>
            </a:spcAft>
          </a:pPr>
          <a:r>
            <a:rPr lang="es-MX" sz="1500" kern="1200" dirty="0" smtClean="0"/>
            <a:t>Describe, compara, relaciona, explica, mide</a:t>
          </a:r>
          <a:endParaRPr lang="en-US" sz="1500" kern="1200" dirty="0"/>
        </a:p>
      </dsp:txBody>
      <dsp:txXfrm>
        <a:off x="495048" y="2110139"/>
        <a:ext cx="1390550" cy="1390550"/>
      </dsp:txXfrm>
    </dsp:sp>
    <dsp:sp modelId="{B7FE7CB1-C581-437E-8B8C-E16094FBD4C1}">
      <dsp:nvSpPr>
        <dsp:cNvPr id="0" name=""/>
        <dsp:cNvSpPr/>
      </dsp:nvSpPr>
      <dsp:spPr>
        <a:xfrm>
          <a:off x="2079363" y="2034913"/>
          <a:ext cx="1541002" cy="154100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endParaRPr lang="es-MX" sz="2000" i="1" kern="1200" dirty="0" smtClean="0"/>
        </a:p>
        <a:p>
          <a:pPr lvl="0" algn="ctr" defTabSz="889000">
            <a:lnSpc>
              <a:spcPct val="90000"/>
            </a:lnSpc>
            <a:spcBef>
              <a:spcPct val="0"/>
            </a:spcBef>
            <a:spcAft>
              <a:spcPct val="35000"/>
            </a:spcAft>
          </a:pPr>
          <a:endParaRPr lang="es-MX" sz="2000" i="1" kern="1200" dirty="0" smtClean="0"/>
        </a:p>
        <a:p>
          <a:pPr lvl="0" algn="ctr" defTabSz="889000">
            <a:lnSpc>
              <a:spcPct val="90000"/>
            </a:lnSpc>
            <a:spcBef>
              <a:spcPct val="0"/>
            </a:spcBef>
            <a:spcAft>
              <a:spcPct val="35000"/>
            </a:spcAft>
          </a:pPr>
          <a:endParaRPr lang="es-MX" sz="2000" i="1" kern="1200" dirty="0" smtClean="0"/>
        </a:p>
        <a:p>
          <a:pPr lvl="0" algn="ctr" defTabSz="889000">
            <a:lnSpc>
              <a:spcPct val="90000"/>
            </a:lnSpc>
            <a:spcBef>
              <a:spcPct val="0"/>
            </a:spcBef>
            <a:spcAft>
              <a:spcPct val="35000"/>
            </a:spcAft>
          </a:pPr>
          <a:r>
            <a:rPr lang="es-MX" sz="2000" i="1" kern="1200" dirty="0" smtClean="0"/>
            <a:t>Implicaciones los hallazgos</a:t>
          </a:r>
        </a:p>
        <a:p>
          <a:pPr lvl="0" algn="ctr" defTabSz="889000">
            <a:lnSpc>
              <a:spcPct val="90000"/>
            </a:lnSpc>
            <a:spcBef>
              <a:spcPct val="0"/>
            </a:spcBef>
            <a:spcAft>
              <a:spcPct val="35000"/>
            </a:spcAft>
          </a:pPr>
          <a:endParaRPr lang="es-MX" sz="2000" i="1" kern="1200" dirty="0" smtClean="0"/>
        </a:p>
        <a:p>
          <a:pPr lvl="0" algn="ctr" defTabSz="889000">
            <a:lnSpc>
              <a:spcPct val="90000"/>
            </a:lnSpc>
            <a:spcBef>
              <a:spcPct val="0"/>
            </a:spcBef>
            <a:spcAft>
              <a:spcPct val="35000"/>
            </a:spcAft>
          </a:pPr>
          <a:endParaRPr lang="es-MX" sz="2000" i="1" kern="1200" dirty="0" smtClean="0"/>
        </a:p>
        <a:p>
          <a:pPr lvl="0" algn="ctr" defTabSz="889000">
            <a:lnSpc>
              <a:spcPct val="90000"/>
            </a:lnSpc>
            <a:spcBef>
              <a:spcPct val="0"/>
            </a:spcBef>
            <a:spcAft>
              <a:spcPct val="35000"/>
            </a:spcAft>
          </a:pPr>
          <a:r>
            <a:rPr lang="es-MX" sz="1200" i="1" kern="1200" dirty="0" smtClean="0"/>
            <a:t>Resultados  objetivos, </a:t>
          </a:r>
          <a:endParaRPr lang="en-US" sz="1200" kern="1200" dirty="0"/>
        </a:p>
      </dsp:txBody>
      <dsp:txXfrm>
        <a:off x="2154589" y="2110139"/>
        <a:ext cx="1390550" cy="13905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633A62-7229-4940-8111-E93E0A0EBD6F}">
      <dsp:nvSpPr>
        <dsp:cNvPr id="0" name=""/>
        <dsp:cNvSpPr/>
      </dsp:nvSpPr>
      <dsp:spPr>
        <a:xfrm>
          <a:off x="45243" y="0"/>
          <a:ext cx="3951288" cy="3951288"/>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950CCE6-DF07-4300-AB9B-0170CAF1FEAC}">
      <dsp:nvSpPr>
        <dsp:cNvPr id="0" name=""/>
        <dsp:cNvSpPr/>
      </dsp:nvSpPr>
      <dsp:spPr>
        <a:xfrm>
          <a:off x="420615" y="375372"/>
          <a:ext cx="1541002" cy="154100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Premisas</a:t>
          </a:r>
        </a:p>
        <a:p>
          <a:pPr lvl="0" algn="ctr" defTabSz="889000">
            <a:lnSpc>
              <a:spcPct val="90000"/>
            </a:lnSpc>
            <a:spcBef>
              <a:spcPct val="0"/>
            </a:spcBef>
            <a:spcAft>
              <a:spcPct val="35000"/>
            </a:spcAft>
          </a:pPr>
          <a:endParaRPr lang="en-US" sz="1100" kern="1200" dirty="0"/>
        </a:p>
      </dsp:txBody>
      <dsp:txXfrm>
        <a:off x="495841" y="450598"/>
        <a:ext cx="1390550" cy="1390550"/>
      </dsp:txXfrm>
    </dsp:sp>
    <dsp:sp modelId="{F42032E2-3E02-4000-BCA2-35BCB3729C3D}">
      <dsp:nvSpPr>
        <dsp:cNvPr id="0" name=""/>
        <dsp:cNvSpPr/>
      </dsp:nvSpPr>
      <dsp:spPr>
        <a:xfrm>
          <a:off x="2080156" y="375372"/>
          <a:ext cx="1541002" cy="154100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kern="1200" dirty="0" smtClean="0"/>
            <a:t> </a:t>
          </a:r>
          <a:endParaRPr lang="es-MX" sz="1800" kern="1200" dirty="0" smtClean="0"/>
        </a:p>
        <a:p>
          <a:pPr lvl="0" algn="ctr" defTabSz="488950">
            <a:lnSpc>
              <a:spcPct val="90000"/>
            </a:lnSpc>
            <a:spcBef>
              <a:spcPct val="0"/>
            </a:spcBef>
            <a:spcAft>
              <a:spcPct val="35000"/>
            </a:spcAft>
          </a:pPr>
          <a:r>
            <a:rPr lang="es-MX" sz="1800" b="1" kern="1200" dirty="0" smtClean="0"/>
            <a:t>Método</a:t>
          </a:r>
          <a:endParaRPr lang="en-US" sz="1800" b="1" kern="1200" dirty="0"/>
        </a:p>
      </dsp:txBody>
      <dsp:txXfrm>
        <a:off x="2155382" y="450598"/>
        <a:ext cx="1390550" cy="1390550"/>
      </dsp:txXfrm>
    </dsp:sp>
    <dsp:sp modelId="{4C1B885F-A3B0-450F-A5CF-E9AA85C0D2AD}">
      <dsp:nvSpPr>
        <dsp:cNvPr id="0" name=""/>
        <dsp:cNvSpPr/>
      </dsp:nvSpPr>
      <dsp:spPr>
        <a:xfrm>
          <a:off x="420615" y="2034913"/>
          <a:ext cx="1541002" cy="154100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Objetivos:</a:t>
          </a:r>
        </a:p>
        <a:p>
          <a:pPr lvl="0" algn="ctr" defTabSz="800100">
            <a:lnSpc>
              <a:spcPct val="90000"/>
            </a:lnSpc>
            <a:spcBef>
              <a:spcPct val="0"/>
            </a:spcBef>
            <a:spcAft>
              <a:spcPct val="35000"/>
            </a:spcAft>
          </a:pPr>
          <a:r>
            <a:rPr lang="es-MX" sz="1800" kern="1200" dirty="0" smtClean="0"/>
            <a:t>Analizar, </a:t>
          </a:r>
        </a:p>
        <a:p>
          <a:pPr lvl="0" algn="ctr" defTabSz="800100">
            <a:lnSpc>
              <a:spcPct val="90000"/>
            </a:lnSpc>
            <a:spcBef>
              <a:spcPct val="0"/>
            </a:spcBef>
            <a:spcAft>
              <a:spcPct val="35000"/>
            </a:spcAft>
          </a:pPr>
          <a:r>
            <a:rPr lang="es-MX" sz="1800" kern="1200" dirty="0" smtClean="0"/>
            <a:t>interpretar</a:t>
          </a:r>
          <a:endParaRPr lang="en-US" sz="1800" kern="1200" dirty="0"/>
        </a:p>
      </dsp:txBody>
      <dsp:txXfrm>
        <a:off x="495841" y="2110139"/>
        <a:ext cx="1390550" cy="1390550"/>
      </dsp:txXfrm>
    </dsp:sp>
    <dsp:sp modelId="{DB802F98-9273-415B-B4B3-2C3C512D39A3}">
      <dsp:nvSpPr>
        <dsp:cNvPr id="0" name=""/>
        <dsp:cNvSpPr/>
      </dsp:nvSpPr>
      <dsp:spPr>
        <a:xfrm>
          <a:off x="2080156" y="2034913"/>
          <a:ext cx="1541002" cy="154100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Resultados  dependientes del contexto  explicaciones</a:t>
          </a:r>
        </a:p>
        <a:p>
          <a:pPr lvl="0" algn="ctr" defTabSz="622300">
            <a:lnSpc>
              <a:spcPct val="90000"/>
            </a:lnSpc>
            <a:spcBef>
              <a:spcPct val="0"/>
            </a:spcBef>
            <a:spcAft>
              <a:spcPct val="35000"/>
            </a:spcAft>
          </a:pPr>
          <a:r>
            <a:rPr lang="es-MX" sz="1400" kern="1200" dirty="0" smtClean="0"/>
            <a:t>No generaliza,</a:t>
          </a:r>
          <a:endParaRPr lang="en-US" sz="1400" kern="1200" dirty="0"/>
        </a:p>
      </dsp:txBody>
      <dsp:txXfrm>
        <a:off x="2155382" y="2110139"/>
        <a:ext cx="1390550" cy="13905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E0E110-CA6F-4347-97E9-2D99A7E8FC7B}">
      <dsp:nvSpPr>
        <dsp:cNvPr id="0" name=""/>
        <dsp:cNvSpPr/>
      </dsp:nvSpPr>
      <dsp:spPr>
        <a:xfrm>
          <a:off x="0" y="0"/>
          <a:ext cx="8915400"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BB4942-3202-4BFA-85B3-5F454D6D0BB4}">
      <dsp:nvSpPr>
        <dsp:cNvPr id="0" name=""/>
        <dsp:cNvSpPr/>
      </dsp:nvSpPr>
      <dsp:spPr>
        <a:xfrm>
          <a:off x="0" y="0"/>
          <a:ext cx="1783080" cy="3778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MX" sz="2000" kern="1200" dirty="0" smtClean="0"/>
            <a:t>Codificación tradicional o asistida por atlas ti</a:t>
          </a:r>
          <a:endParaRPr lang="es-MX" sz="2000" kern="1200" dirty="0"/>
        </a:p>
      </dsp:txBody>
      <dsp:txXfrm>
        <a:off x="0" y="0"/>
        <a:ext cx="1783080" cy="3778250"/>
      </dsp:txXfrm>
    </dsp:sp>
    <dsp:sp modelId="{1E8D101C-8D3D-4B34-955B-09FB06E32DA7}">
      <dsp:nvSpPr>
        <dsp:cNvPr id="0" name=""/>
        <dsp:cNvSpPr/>
      </dsp:nvSpPr>
      <dsp:spPr>
        <a:xfrm>
          <a:off x="1916811" y="59035"/>
          <a:ext cx="6998589" cy="11807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lvl="0" algn="l" defTabSz="1644650">
            <a:lnSpc>
              <a:spcPct val="90000"/>
            </a:lnSpc>
            <a:spcBef>
              <a:spcPct val="0"/>
            </a:spcBef>
            <a:spcAft>
              <a:spcPct val="35000"/>
            </a:spcAft>
          </a:pPr>
          <a:r>
            <a:rPr lang="es-MX" sz="3700" kern="1200" dirty="0" smtClean="0"/>
            <a:t>Análisis de contenido</a:t>
          </a:r>
          <a:endParaRPr lang="es-MX" sz="3700" kern="1200" dirty="0"/>
        </a:p>
      </dsp:txBody>
      <dsp:txXfrm>
        <a:off x="1916811" y="59035"/>
        <a:ext cx="6998589" cy="1180703"/>
      </dsp:txXfrm>
    </dsp:sp>
    <dsp:sp modelId="{6AF80A71-FBD1-4DA4-9D3F-67AD2E9F5EC2}">
      <dsp:nvSpPr>
        <dsp:cNvPr id="0" name=""/>
        <dsp:cNvSpPr/>
      </dsp:nvSpPr>
      <dsp:spPr>
        <a:xfrm>
          <a:off x="1783080" y="1239738"/>
          <a:ext cx="7132320"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E476357-A93C-441F-8617-17550FC0B334}">
      <dsp:nvSpPr>
        <dsp:cNvPr id="0" name=""/>
        <dsp:cNvSpPr/>
      </dsp:nvSpPr>
      <dsp:spPr>
        <a:xfrm>
          <a:off x="1916811" y="1298773"/>
          <a:ext cx="6998589" cy="11807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lvl="0" algn="l" defTabSz="1644650">
            <a:lnSpc>
              <a:spcPct val="90000"/>
            </a:lnSpc>
            <a:spcBef>
              <a:spcPct val="0"/>
            </a:spcBef>
            <a:spcAft>
              <a:spcPct val="35000"/>
            </a:spcAft>
          </a:pPr>
          <a:r>
            <a:rPr lang="es-MX" sz="3700" kern="1200" dirty="0" smtClean="0"/>
            <a:t>Análisis del discurso</a:t>
          </a:r>
          <a:endParaRPr lang="es-MX" sz="3700" kern="1200" dirty="0"/>
        </a:p>
      </dsp:txBody>
      <dsp:txXfrm>
        <a:off x="1916811" y="1298773"/>
        <a:ext cx="6998589" cy="1180703"/>
      </dsp:txXfrm>
    </dsp:sp>
    <dsp:sp modelId="{D692F3C3-A7ED-4D67-B3E1-66C60C09317C}">
      <dsp:nvSpPr>
        <dsp:cNvPr id="0" name=""/>
        <dsp:cNvSpPr/>
      </dsp:nvSpPr>
      <dsp:spPr>
        <a:xfrm>
          <a:off x="1783080" y="2479476"/>
          <a:ext cx="7132320"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117A0E6-0C87-46A7-BC40-97B3D1FE3C75}">
      <dsp:nvSpPr>
        <dsp:cNvPr id="0" name=""/>
        <dsp:cNvSpPr/>
      </dsp:nvSpPr>
      <dsp:spPr>
        <a:xfrm>
          <a:off x="1916811" y="2538511"/>
          <a:ext cx="6998589" cy="11807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lvl="0" algn="l" defTabSz="1644650">
            <a:lnSpc>
              <a:spcPct val="90000"/>
            </a:lnSpc>
            <a:spcBef>
              <a:spcPct val="0"/>
            </a:spcBef>
            <a:spcAft>
              <a:spcPct val="35000"/>
            </a:spcAft>
          </a:pPr>
          <a:r>
            <a:rPr lang="es-MX" sz="3700" kern="1200" dirty="0" smtClean="0"/>
            <a:t>Análisis de citas intertextuales</a:t>
          </a:r>
          <a:endParaRPr lang="es-MX" sz="3700" kern="1200" dirty="0"/>
        </a:p>
      </dsp:txBody>
      <dsp:txXfrm>
        <a:off x="1916811" y="2538511"/>
        <a:ext cx="6998589" cy="1180703"/>
      </dsp:txXfrm>
    </dsp:sp>
    <dsp:sp modelId="{3EB68898-EB5B-4125-B69D-152A0FA9B18B}">
      <dsp:nvSpPr>
        <dsp:cNvPr id="0" name=""/>
        <dsp:cNvSpPr/>
      </dsp:nvSpPr>
      <dsp:spPr>
        <a:xfrm>
          <a:off x="1783080" y="3719214"/>
          <a:ext cx="7132320"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CF16D5-20A6-4343-9B13-598AC3354BFA}">
      <dsp:nvSpPr>
        <dsp:cNvPr id="0" name=""/>
        <dsp:cNvSpPr/>
      </dsp:nvSpPr>
      <dsp:spPr>
        <a:xfrm>
          <a:off x="3291839" y="0"/>
          <a:ext cx="4937760" cy="1414363"/>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r>
            <a:rPr lang="es-ES" sz="1200" kern="1200" dirty="0" smtClean="0"/>
            <a:t>Formato especificado en el manual de publicación de la American </a:t>
          </a:r>
          <a:r>
            <a:rPr lang="es-ES" sz="1200" kern="1200" dirty="0" err="1" smtClean="0"/>
            <a:t>Psychological</a:t>
          </a:r>
          <a:r>
            <a:rPr lang="es-ES" sz="1200" kern="1200" dirty="0" smtClean="0"/>
            <a:t> Asociación (APA).</a:t>
          </a:r>
          <a:endParaRPr lang="en-US" sz="1200" kern="1200" dirty="0"/>
        </a:p>
      </dsp:txBody>
      <dsp:txXfrm>
        <a:off x="3291839" y="176795"/>
        <a:ext cx="4407374" cy="1060773"/>
      </dsp:txXfrm>
    </dsp:sp>
    <dsp:sp modelId="{BA743BAE-86D5-450F-8EF8-3EC3FE813DC0}">
      <dsp:nvSpPr>
        <dsp:cNvPr id="0" name=""/>
        <dsp:cNvSpPr/>
      </dsp:nvSpPr>
      <dsp:spPr>
        <a:xfrm>
          <a:off x="0" y="0"/>
          <a:ext cx="3291840" cy="141436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s-MX" sz="2700" kern="1200" dirty="0" smtClean="0"/>
            <a:t>Manual de estilos de publicación APA versión </a:t>
          </a:r>
          <a:r>
            <a:rPr lang="es-MX" sz="2700" kern="1200" dirty="0" err="1" smtClean="0"/>
            <a:t>vI</a:t>
          </a:r>
          <a:endParaRPr lang="en-US" sz="2700" kern="1200" dirty="0"/>
        </a:p>
      </dsp:txBody>
      <dsp:txXfrm>
        <a:off x="69044" y="69044"/>
        <a:ext cx="3153752" cy="1276275"/>
      </dsp:txXfrm>
    </dsp:sp>
    <dsp:sp modelId="{621D69AD-BC60-4267-9119-CBABB4D6AA74}">
      <dsp:nvSpPr>
        <dsp:cNvPr id="0" name=""/>
        <dsp:cNvSpPr/>
      </dsp:nvSpPr>
      <dsp:spPr>
        <a:xfrm>
          <a:off x="3291839" y="1555799"/>
          <a:ext cx="4937760" cy="1414363"/>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r>
            <a:rPr lang="es-ES" sz="1200" kern="1200" dirty="0" smtClean="0"/>
            <a:t>Se deben incluir la lista de referencias bibliográficas de todos los autores citados en el cuerpo del proyecto</a:t>
          </a:r>
          <a:endParaRPr lang="en-US" sz="1200" kern="1200" dirty="0"/>
        </a:p>
      </dsp:txBody>
      <dsp:txXfrm>
        <a:off x="3291839" y="1732594"/>
        <a:ext cx="4407374" cy="1060773"/>
      </dsp:txXfrm>
    </dsp:sp>
    <dsp:sp modelId="{BF9DF531-F7AE-488A-B70C-7C717D4608E3}">
      <dsp:nvSpPr>
        <dsp:cNvPr id="0" name=""/>
        <dsp:cNvSpPr/>
      </dsp:nvSpPr>
      <dsp:spPr>
        <a:xfrm>
          <a:off x="0" y="1555799"/>
          <a:ext cx="3291840" cy="141436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s-ES" sz="2700" b="1" kern="1200" dirty="0" smtClean="0"/>
            <a:t>Criterios que deben reunir las referencias</a:t>
          </a:r>
          <a:endParaRPr lang="en-US" sz="2700" kern="1200" dirty="0"/>
        </a:p>
      </dsp:txBody>
      <dsp:txXfrm>
        <a:off x="69044" y="1624843"/>
        <a:ext cx="3153752" cy="1276275"/>
      </dsp:txXfrm>
    </dsp:sp>
    <dsp:sp modelId="{C8FD8A9E-BBB5-4907-934F-CB8616084BC0}">
      <dsp:nvSpPr>
        <dsp:cNvPr id="0" name=""/>
        <dsp:cNvSpPr/>
      </dsp:nvSpPr>
      <dsp:spPr>
        <a:xfrm>
          <a:off x="3291839" y="3111599"/>
          <a:ext cx="4937760" cy="1414363"/>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r>
            <a:rPr lang="es-ES" sz="1200" kern="1200" dirty="0" smtClean="0"/>
            <a:t>Se incluyen al menos 15 referencias bibliográficas directamente vinculadas a la relación entre las variables que se van a investigar, privilegiando referencias recientes y de artículos de investigación. Las referencias de Internet no deben exceder al 15% del total de referencias.</a:t>
          </a:r>
          <a:endParaRPr lang="en-US" sz="1200" kern="1200" dirty="0"/>
        </a:p>
      </dsp:txBody>
      <dsp:txXfrm>
        <a:off x="3291839" y="3288394"/>
        <a:ext cx="4407374" cy="1060773"/>
      </dsp:txXfrm>
    </dsp:sp>
    <dsp:sp modelId="{0B9AE7DC-E729-44F3-A579-76FA33C476A8}">
      <dsp:nvSpPr>
        <dsp:cNvPr id="0" name=""/>
        <dsp:cNvSpPr/>
      </dsp:nvSpPr>
      <dsp:spPr>
        <a:xfrm>
          <a:off x="0" y="3111599"/>
          <a:ext cx="3291840" cy="141436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s-MX" sz="2700" kern="1200" dirty="0" smtClean="0"/>
            <a:t>Extensión</a:t>
          </a:r>
          <a:endParaRPr lang="en-US" sz="2700" kern="1200" dirty="0"/>
        </a:p>
      </dsp:txBody>
      <dsp:txXfrm>
        <a:off x="69044" y="3180643"/>
        <a:ext cx="3153752" cy="127627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9/27/2018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0.xml"/><Relationship Id="rId5" Type="http://schemas.openxmlformats.org/officeDocument/2006/relationships/image" Target="../media/image4.em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5.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3.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5.xml.rels><?xml version="1.0" encoding="UTF-8" standalone="yes"?>
<Relationships xmlns="http://schemas.openxmlformats.org/package/2006/relationships"><Relationship Id="rId2" Type="http://schemas.openxmlformats.org/officeDocument/2006/relationships/hyperlink" Target="http://www.redalyc.org/articulo.oa"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4.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Layout" Target="../diagrams/layout4.xml"/><Relationship Id="rId7" Type="http://schemas.openxmlformats.org/officeDocument/2006/relationships/image" Target="../media/image6.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440876" y="374073"/>
            <a:ext cx="857143" cy="914286"/>
          </a:xfrm>
          <a:prstGeom prst="rect">
            <a:avLst/>
          </a:prstGeom>
        </p:spPr>
      </p:pic>
      <p:sp>
        <p:nvSpPr>
          <p:cNvPr id="2" name="Título 1"/>
          <p:cNvSpPr>
            <a:spLocks noGrp="1"/>
          </p:cNvSpPr>
          <p:nvPr>
            <p:ph type="title"/>
          </p:nvPr>
        </p:nvSpPr>
        <p:spPr/>
        <p:txBody>
          <a:bodyPr/>
          <a:lstStyle/>
          <a:p>
            <a:r>
              <a:rPr lang="es-MX" dirty="0" smtClean="0"/>
              <a:t>Universidad Autónoma del Estado de México</a:t>
            </a:r>
            <a:br>
              <a:rPr lang="es-MX" dirty="0" smtClean="0"/>
            </a:br>
            <a:r>
              <a:rPr lang="es-MX" dirty="0" smtClean="0"/>
              <a:t>Facultad de Ciencias de la Conducta</a:t>
            </a:r>
            <a:endParaRPr lang="es-MX" dirty="0"/>
          </a:p>
        </p:txBody>
      </p:sp>
      <p:sp>
        <p:nvSpPr>
          <p:cNvPr id="13" name="Marcador de texto 12"/>
          <p:cNvSpPr>
            <a:spLocks noGrp="1"/>
          </p:cNvSpPr>
          <p:nvPr>
            <p:ph type="body" idx="1"/>
          </p:nvPr>
        </p:nvSpPr>
        <p:spPr/>
        <p:txBody>
          <a:bodyPr>
            <a:normAutofit/>
          </a:bodyPr>
          <a:lstStyle/>
          <a:p>
            <a:r>
              <a:rPr lang="es-MX" dirty="0">
                <a:latin typeface="Arial" panose="020B0604020202020204" pitchFamily="34" charset="0"/>
                <a:cs typeface="Arial" panose="020B0604020202020204" pitchFamily="34" charset="0"/>
              </a:rPr>
              <a:t>Acetatos de la Unidad de Aprendizaje </a:t>
            </a:r>
            <a:br>
              <a:rPr lang="es-MX" dirty="0">
                <a:latin typeface="Arial" panose="020B0604020202020204" pitchFamily="34" charset="0"/>
                <a:cs typeface="Arial" panose="020B0604020202020204" pitchFamily="34" charset="0"/>
              </a:rPr>
            </a:br>
            <a:r>
              <a:rPr lang="es-MX" dirty="0">
                <a:latin typeface="Arial" panose="020B0604020202020204" pitchFamily="34" charset="0"/>
                <a:cs typeface="Arial" panose="020B0604020202020204" pitchFamily="34" charset="0"/>
              </a:rPr>
              <a:t>evaluación profesional </a:t>
            </a:r>
            <a:r>
              <a:rPr lang="es-MX" dirty="0" smtClean="0">
                <a:latin typeface="Arial" panose="020B0604020202020204" pitchFamily="34" charset="0"/>
                <a:cs typeface="Arial" panose="020B0604020202020204" pitchFamily="34" charset="0"/>
              </a:rPr>
              <a:t>I.</a:t>
            </a:r>
          </a:p>
          <a:p>
            <a:r>
              <a:rPr lang="es-MX" dirty="0" smtClean="0">
                <a:latin typeface="Arial" panose="020B0604020202020204" pitchFamily="34" charset="0"/>
                <a:cs typeface="Arial" panose="020B0604020202020204" pitchFamily="34" charset="0"/>
              </a:rPr>
              <a:t> Selección del tema y construcción del Estado de Conocimiento</a:t>
            </a:r>
            <a:endParaRPr lang="es-MX" dirty="0" smtClean="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Elaborado por: Dra. Martha Elizabeth Zanatta Colín</a:t>
            </a:r>
            <a:endParaRPr lang="es-MX" dirty="0">
              <a:latin typeface="Arial" panose="020B0604020202020204" pitchFamily="34" charset="0"/>
              <a:cs typeface="Arial" panose="020B0604020202020204" pitchFamily="34" charset="0"/>
            </a:endParaRPr>
          </a:p>
        </p:txBody>
      </p:sp>
      <p:sp>
        <p:nvSpPr>
          <p:cNvPr id="11" name="Título 1"/>
          <p:cNvSpPr txBox="1">
            <a:spLocks/>
          </p:cNvSpPr>
          <p:nvPr/>
        </p:nvSpPr>
        <p:spPr>
          <a:xfrm>
            <a:off x="3201553" y="3523173"/>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s-MX" dirty="0"/>
          </a:p>
        </p:txBody>
      </p:sp>
      <p:pic>
        <p:nvPicPr>
          <p:cNvPr id="16" name="Marcador de contenido 7"/>
          <p:cNvPicPr>
            <a:picLocks noChangeAspect="1"/>
          </p:cNvPicPr>
          <p:nvPr/>
        </p:nvPicPr>
        <p:blipFill>
          <a:blip r:embed="rId3"/>
          <a:stretch>
            <a:fillRect/>
          </a:stretch>
        </p:blipFill>
        <p:spPr>
          <a:xfrm>
            <a:off x="10224654" y="457143"/>
            <a:ext cx="1049482" cy="1207113"/>
          </a:xfrm>
          <a:prstGeom prst="rect">
            <a:avLst/>
          </a:prstGeom>
        </p:spPr>
      </p:pic>
      <p:pic>
        <p:nvPicPr>
          <p:cNvPr id="20" name="Imagen 2" descr="ESCUD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6518" y="457143"/>
            <a:ext cx="1003826" cy="1018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n 13"/>
          <p:cNvPicPr>
            <a:picLocks noChangeAspect="1"/>
          </p:cNvPicPr>
          <p:nvPr/>
        </p:nvPicPr>
        <p:blipFill>
          <a:blip r:embed="rId5"/>
          <a:stretch>
            <a:fillRect/>
          </a:stretch>
        </p:blipFill>
        <p:spPr>
          <a:xfrm>
            <a:off x="10609118" y="609600"/>
            <a:ext cx="1504121" cy="1054656"/>
          </a:xfrm>
          <a:prstGeom prst="rect">
            <a:avLst/>
          </a:prstGeom>
        </p:spPr>
      </p:pic>
    </p:spTree>
    <p:extLst>
      <p:ext uri="{BB962C8B-B14F-4D97-AF65-F5344CB8AC3E}">
        <p14:creationId xmlns:p14="http://schemas.microsoft.com/office/powerpoint/2010/main" val="3255447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481071" y="309093"/>
            <a:ext cx="10509160" cy="4801314"/>
          </a:xfrm>
          <a:prstGeom prst="rect">
            <a:avLst/>
          </a:prstGeom>
        </p:spPr>
        <p:txBody>
          <a:bodyPr wrap="square">
            <a:spAutoFit/>
          </a:bodyPr>
          <a:lstStyle/>
          <a:p>
            <a:endParaRPr lang="es-MX" dirty="0" smtClean="0"/>
          </a:p>
          <a:p>
            <a:r>
              <a:rPr lang="es-MX" dirty="0" smtClean="0"/>
              <a:t>Sustento  </a:t>
            </a:r>
            <a:r>
              <a:rPr lang="es-MX" dirty="0"/>
              <a:t>epistémico de la Problemática a </a:t>
            </a:r>
            <a:r>
              <a:rPr lang="es-MX" dirty="0" smtClean="0"/>
              <a:t>investiga</a:t>
            </a:r>
            <a:r>
              <a:rPr lang="es-MX" dirty="0"/>
              <a:t>	</a:t>
            </a:r>
            <a:endParaRPr lang="es-MX" dirty="0" smtClean="0"/>
          </a:p>
          <a:p>
            <a:endParaRPr lang="es-MX" dirty="0"/>
          </a:p>
          <a:p>
            <a:endParaRPr lang="es-MX" dirty="0" smtClean="0"/>
          </a:p>
          <a:p>
            <a:r>
              <a:rPr lang="es-MX" dirty="0" smtClean="0"/>
              <a:t>Delimitación del tema de investigación en </a:t>
            </a:r>
            <a:r>
              <a:rPr lang="es-MX" dirty="0"/>
              <a:t>un enfoque epistémico </a:t>
            </a:r>
            <a:endParaRPr lang="es-MX" dirty="0" smtClean="0"/>
          </a:p>
          <a:p>
            <a:endParaRPr lang="es-MX" dirty="0"/>
          </a:p>
          <a:p>
            <a:r>
              <a:rPr lang="es-MX" dirty="0" smtClean="0"/>
              <a:t>Implicaciones </a:t>
            </a:r>
            <a:r>
              <a:rPr lang="es-MX" dirty="0"/>
              <a:t>para la construcción del método que seguirá para analizar su objeto de </a:t>
            </a:r>
            <a:r>
              <a:rPr lang="es-MX" dirty="0" smtClean="0"/>
              <a:t>estudio</a:t>
            </a:r>
          </a:p>
          <a:p>
            <a:endParaRPr lang="es-MX" dirty="0" smtClean="0"/>
          </a:p>
          <a:p>
            <a:r>
              <a:rPr lang="es-MX" dirty="0"/>
              <a:t>Implicaciones para el tipo de generación de conocimientos </a:t>
            </a:r>
          </a:p>
          <a:p>
            <a:endParaRPr lang="es-MX" dirty="0"/>
          </a:p>
          <a:p>
            <a:endParaRPr lang="es-MX" dirty="0"/>
          </a:p>
          <a:p>
            <a:endParaRPr lang="es-MX" dirty="0"/>
          </a:p>
          <a:p>
            <a:endParaRPr lang="es-MX" dirty="0"/>
          </a:p>
          <a:p>
            <a:endParaRPr lang="es-MX" dirty="0"/>
          </a:p>
          <a:p>
            <a:endParaRPr lang="es-MX" dirty="0"/>
          </a:p>
          <a:p>
            <a:endParaRPr lang="es-MX" dirty="0"/>
          </a:p>
        </p:txBody>
      </p:sp>
      <p:pic>
        <p:nvPicPr>
          <p:cNvPr id="2054" name="Picture 6" descr="Resultado de imagen para imagenes gratis. enfoque cuanti y cuali en investigaci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3147" y="3603799"/>
            <a:ext cx="9865008" cy="30132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45039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a:defRPr/>
            </a:pPr>
            <a:r>
              <a:rPr lang="es-ES" sz="2700" b="1" i="1" dirty="0"/>
              <a:t/>
            </a:r>
            <a:br>
              <a:rPr lang="es-ES" sz="2700" b="1" i="1" dirty="0"/>
            </a:br>
            <a:r>
              <a:rPr lang="es-ES" sz="2700" b="1" i="1" dirty="0"/>
              <a:t/>
            </a:r>
            <a:br>
              <a:rPr lang="es-ES" sz="2700" b="1" i="1" dirty="0"/>
            </a:br>
            <a:r>
              <a:rPr lang="es-ES" sz="2700" b="1" i="1" dirty="0"/>
              <a:t>Fundamentos Epistemológicos de los dos Enfoques Epistémicos Primordiales que rigen la Investigación </a:t>
            </a:r>
            <a:r>
              <a:rPr lang="en-US" dirty="0" smtClean="0"/>
              <a:t/>
            </a:r>
            <a:br>
              <a:rPr lang="en-US" dirty="0" smtClean="0"/>
            </a:br>
            <a:endParaRPr lang="en-US" dirty="0" smtClean="0"/>
          </a:p>
        </p:txBody>
      </p:sp>
      <p:sp>
        <p:nvSpPr>
          <p:cNvPr id="8195" name="7 Marcador de texto"/>
          <p:cNvSpPr>
            <a:spLocks noGrp="1"/>
          </p:cNvSpPr>
          <p:nvPr>
            <p:ph type="body" idx="1"/>
          </p:nvPr>
        </p:nvSpPr>
        <p:spPr/>
        <p:txBody>
          <a:bodyPr/>
          <a:lstStyle/>
          <a:p>
            <a:pPr eaLnBrk="1" hangingPunct="1"/>
            <a:r>
              <a:rPr lang="es-MX" smtClean="0"/>
              <a:t>Enfoque  positivista </a:t>
            </a:r>
            <a:endParaRPr lang="en-US" smtClean="0"/>
          </a:p>
        </p:txBody>
      </p:sp>
      <p:graphicFrame>
        <p:nvGraphicFramePr>
          <p:cNvPr id="7" name="6 Marcador de contenido"/>
          <p:cNvGraphicFramePr>
            <a:graphicFrameLocks noGrp="1"/>
          </p:cNvGraphicFramePr>
          <p:nvPr>
            <p:ph sz="half" idx="2"/>
            <p:extLst>
              <p:ext uri="{D42A27DB-BD31-4B8C-83A1-F6EECF244321}">
                <p14:modId xmlns:p14="http://schemas.microsoft.com/office/powerpoint/2010/main" val="4100389980"/>
              </p:ext>
            </p:extLst>
          </p:nvPr>
        </p:nvGraphicFramePr>
        <p:xfrm>
          <a:off x="1981200" y="2174875"/>
          <a:ext cx="4040188" cy="3951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197" name="8 Marcador de texto"/>
          <p:cNvSpPr>
            <a:spLocks noGrp="1"/>
          </p:cNvSpPr>
          <p:nvPr>
            <p:ph type="body" sz="quarter" idx="3"/>
          </p:nvPr>
        </p:nvSpPr>
        <p:spPr/>
        <p:txBody>
          <a:bodyPr/>
          <a:lstStyle/>
          <a:p>
            <a:pPr eaLnBrk="1" hangingPunct="1"/>
            <a:r>
              <a:rPr lang="es-MX" dirty="0" smtClean="0"/>
              <a:t>Enfoques humanistas </a:t>
            </a:r>
            <a:endParaRPr lang="en-US" dirty="0" smtClean="0"/>
          </a:p>
        </p:txBody>
      </p:sp>
      <p:graphicFrame>
        <p:nvGraphicFramePr>
          <p:cNvPr id="11" name="10 Marcador de contenido"/>
          <p:cNvGraphicFramePr>
            <a:graphicFrameLocks noGrp="1"/>
          </p:cNvGraphicFramePr>
          <p:nvPr>
            <p:ph sz="quarter" idx="4"/>
            <p:extLst>
              <p:ext uri="{D42A27DB-BD31-4B8C-83A1-F6EECF244321}">
                <p14:modId xmlns:p14="http://schemas.microsoft.com/office/powerpoint/2010/main" val="400851759"/>
              </p:ext>
            </p:extLst>
          </p:nvPr>
        </p:nvGraphicFramePr>
        <p:xfrm>
          <a:off x="6169026" y="2174875"/>
          <a:ext cx="4041775" cy="39512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3312771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464522" y="2182092"/>
            <a:ext cx="7947169" cy="1236518"/>
          </a:xfrm>
        </p:spPr>
        <p:txBody>
          <a:bodyPr>
            <a:normAutofit fontScale="90000"/>
          </a:bodyPr>
          <a:lstStyle/>
          <a:p>
            <a:r>
              <a:rPr lang="es-MX" dirty="0" smtClean="0"/>
              <a:t>Que es un estado del conocimiento </a:t>
            </a:r>
            <a:endParaRPr lang="es-MX" dirty="0"/>
          </a:p>
        </p:txBody>
      </p:sp>
      <p:sp>
        <p:nvSpPr>
          <p:cNvPr id="3" name="Subtítulo 2"/>
          <p:cNvSpPr>
            <a:spLocks noGrp="1"/>
          </p:cNvSpPr>
          <p:nvPr>
            <p:ph type="subTitle" idx="1"/>
          </p:nvPr>
        </p:nvSpPr>
        <p:spPr>
          <a:xfrm>
            <a:off x="2389909" y="3637096"/>
            <a:ext cx="9112827" cy="2805267"/>
          </a:xfrm>
        </p:spPr>
        <p:txBody>
          <a:bodyPr>
            <a:normAutofit/>
          </a:bodyPr>
          <a:lstStyle/>
          <a:p>
            <a:r>
              <a:rPr lang="es-MX" sz="2400" b="1" dirty="0"/>
              <a:t>E</a:t>
            </a:r>
            <a:r>
              <a:rPr lang="es-MX" sz="2400" b="1" dirty="0" smtClean="0"/>
              <a:t>s un </a:t>
            </a:r>
            <a:r>
              <a:rPr lang="es-MX" sz="2400" b="1" dirty="0"/>
              <a:t>análisis sistemático </a:t>
            </a:r>
            <a:r>
              <a:rPr lang="es-MX" sz="2400" b="1" dirty="0" smtClean="0"/>
              <a:t>que permite la </a:t>
            </a:r>
            <a:r>
              <a:rPr lang="es-MX" sz="2400" b="1" dirty="0"/>
              <a:t>valoración del conocimiento y de la producción generadas en torno a un campo de investigación durante un periodo determinado</a:t>
            </a:r>
            <a:r>
              <a:rPr lang="es-MX" b="1" dirty="0"/>
              <a:t>. </a:t>
            </a:r>
            <a:endParaRPr lang="es-MX" b="1" dirty="0" smtClean="0"/>
          </a:p>
          <a:p>
            <a:endParaRPr lang="es-MX" b="1" dirty="0"/>
          </a:p>
          <a:p>
            <a:r>
              <a:rPr lang="es-MX" b="1" dirty="0"/>
              <a:t>La construcción de estados del conocimiento se considera de gran utilidad para el planteamiento de nuevos proyectos de investigación y para apoyar el desarrollo de los que se están llevando a cabo. </a:t>
            </a:r>
          </a:p>
          <a:p>
            <a:endParaRPr lang="es-MX" dirty="0"/>
          </a:p>
        </p:txBody>
      </p:sp>
      <p:sp>
        <p:nvSpPr>
          <p:cNvPr id="4" name="CuadroTexto 3"/>
          <p:cNvSpPr txBox="1"/>
          <p:nvPr/>
        </p:nvSpPr>
        <p:spPr>
          <a:xfrm>
            <a:off x="2589213" y="1132609"/>
            <a:ext cx="5089669" cy="830997"/>
          </a:xfrm>
          <a:prstGeom prst="rect">
            <a:avLst/>
          </a:prstGeom>
          <a:noFill/>
        </p:spPr>
        <p:txBody>
          <a:bodyPr wrap="square" rtlCol="0">
            <a:spAutoFit/>
          </a:bodyPr>
          <a:lstStyle/>
          <a:p>
            <a:r>
              <a:rPr lang="es-MX" sz="2400" dirty="0" smtClean="0"/>
              <a:t>Construcción </a:t>
            </a:r>
            <a:r>
              <a:rPr lang="es-MX" sz="2400" dirty="0"/>
              <a:t>del estado de </a:t>
            </a:r>
            <a:r>
              <a:rPr lang="es-MX" sz="2400" dirty="0" smtClean="0"/>
              <a:t>conocimiento</a:t>
            </a:r>
            <a:endParaRPr lang="es-MX" sz="2400" dirty="0"/>
          </a:p>
        </p:txBody>
      </p:sp>
    </p:spTree>
    <p:extLst>
      <p:ext uri="{BB962C8B-B14F-4D97-AF65-F5344CB8AC3E}">
        <p14:creationId xmlns:p14="http://schemas.microsoft.com/office/powerpoint/2010/main" val="23224545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Noción de Estado de conocimiento</a:t>
            </a:r>
            <a:endParaRPr lang="es-MX" dirty="0"/>
          </a:p>
        </p:txBody>
      </p:sp>
      <p:sp>
        <p:nvSpPr>
          <p:cNvPr id="3" name="Marcador de contenido 2"/>
          <p:cNvSpPr>
            <a:spLocks noGrp="1"/>
          </p:cNvSpPr>
          <p:nvPr>
            <p:ph idx="1"/>
          </p:nvPr>
        </p:nvSpPr>
        <p:spPr/>
        <p:txBody>
          <a:bodyPr>
            <a:noAutofit/>
          </a:bodyPr>
          <a:lstStyle/>
          <a:p>
            <a:r>
              <a:rPr lang="es-MX" sz="2000" dirty="0" smtClean="0"/>
              <a:t>Es una investigación documental que analiza los productos de investigación sobre un tema</a:t>
            </a:r>
          </a:p>
          <a:p>
            <a:r>
              <a:rPr lang="es-MX" sz="2000" dirty="0" smtClean="0"/>
              <a:t>Consiste en una revisión detallada y rigurosa de un tema en fuentes de investigación </a:t>
            </a:r>
          </a:p>
          <a:p>
            <a:r>
              <a:rPr lang="es-MX" sz="2000" dirty="0" smtClean="0"/>
              <a:t>Se </a:t>
            </a:r>
            <a:r>
              <a:rPr lang="es-MX" sz="2000" dirty="0"/>
              <a:t>analiza, interpreta, evalúa </a:t>
            </a:r>
            <a:r>
              <a:rPr lang="es-MX" sz="2000" dirty="0" smtClean="0"/>
              <a:t>los hallazgos o resultados de investigaciones antecedentes.</a:t>
            </a:r>
            <a:endParaRPr lang="es-MX" sz="2000" dirty="0"/>
          </a:p>
          <a:p>
            <a:r>
              <a:rPr lang="es-MX" sz="2000" dirty="0" smtClean="0"/>
              <a:t>Permite construir ciertas premisas y reorientar las hipótesis en torno al tema de investigación.</a:t>
            </a:r>
            <a:endParaRPr lang="es-MX" sz="2000" dirty="0"/>
          </a:p>
        </p:txBody>
      </p:sp>
    </p:spTree>
    <p:extLst>
      <p:ext uri="{BB962C8B-B14F-4D97-AF65-F5344CB8AC3E}">
        <p14:creationId xmlns:p14="http://schemas.microsoft.com/office/powerpoint/2010/main" val="560689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P</a:t>
            </a:r>
            <a:r>
              <a:rPr lang="es-MX" dirty="0" smtClean="0"/>
              <a:t>asos en la construcción del estado de conocimiento:</a:t>
            </a:r>
            <a:br>
              <a:rPr lang="es-MX" dirty="0" smtClean="0"/>
            </a:br>
            <a:endParaRPr lang="es-MX" dirty="0"/>
          </a:p>
        </p:txBody>
      </p:sp>
      <p:sp>
        <p:nvSpPr>
          <p:cNvPr id="3" name="Marcador de contenido 2"/>
          <p:cNvSpPr>
            <a:spLocks noGrp="1"/>
          </p:cNvSpPr>
          <p:nvPr>
            <p:ph idx="1"/>
          </p:nvPr>
        </p:nvSpPr>
        <p:spPr/>
        <p:txBody>
          <a:bodyPr>
            <a:noAutofit/>
          </a:bodyPr>
          <a:lstStyle/>
          <a:p>
            <a:r>
              <a:rPr lang="es-MX" sz="2000" dirty="0" smtClean="0"/>
              <a:t>Describir hallazgos de información de investigaciones antecedentes</a:t>
            </a:r>
          </a:p>
          <a:p>
            <a:r>
              <a:rPr lang="es-MX" sz="2000" dirty="0" smtClean="0"/>
              <a:t>Identificar similitudes, diferencias y vacíos en  resultados</a:t>
            </a:r>
            <a:endParaRPr lang="es-MX" sz="2000" dirty="0"/>
          </a:p>
          <a:p>
            <a:r>
              <a:rPr lang="es-MX" sz="2000" dirty="0" smtClean="0"/>
              <a:t>Clasificar en categorías por tipo de hallazgos.</a:t>
            </a:r>
            <a:endParaRPr lang="es-MX" sz="2000" dirty="0"/>
          </a:p>
          <a:p>
            <a:r>
              <a:rPr lang="es-MX" sz="2000" dirty="0" smtClean="0"/>
              <a:t>Analizar tipo de hallazgos por enfoque teórico, población de estudio, método y técnicas utilizados</a:t>
            </a:r>
          </a:p>
          <a:p>
            <a:r>
              <a:rPr lang="es-MX" sz="2000" dirty="0" smtClean="0"/>
              <a:t>Argumentar respecto a las diferencias detectados y cambios de premisas por tipo de enfoque teórico y metodológico.</a:t>
            </a:r>
            <a:endParaRPr lang="es-MX" sz="2000" dirty="0"/>
          </a:p>
          <a:p>
            <a:r>
              <a:rPr lang="es-MX" sz="2000" dirty="0" smtClean="0"/>
              <a:t>Identificar los puntos de análisis que guarda el estado de conocimiento y hacer un mapa mental de las transformaciones en el estado de conocimiento</a:t>
            </a:r>
          </a:p>
          <a:p>
            <a:r>
              <a:rPr lang="es-MX" sz="2000" dirty="0" smtClean="0"/>
              <a:t>Escribir </a:t>
            </a:r>
            <a:r>
              <a:rPr lang="es-MX" sz="2000" dirty="0"/>
              <a:t>el primer </a:t>
            </a:r>
            <a:r>
              <a:rPr lang="es-MX" sz="2000" dirty="0" smtClean="0"/>
              <a:t>borrador, </a:t>
            </a:r>
            <a:r>
              <a:rPr lang="es-MX" sz="2000" dirty="0"/>
              <a:t>y luego todos los que sean necesarios.</a:t>
            </a:r>
          </a:p>
          <a:p>
            <a:pPr marL="0" indent="0">
              <a:buNone/>
            </a:pPr>
            <a:endParaRPr lang="es-MX" sz="2000" dirty="0"/>
          </a:p>
        </p:txBody>
      </p:sp>
    </p:spTree>
    <p:extLst>
      <p:ext uri="{BB962C8B-B14F-4D97-AF65-F5344CB8AC3E}">
        <p14:creationId xmlns:p14="http://schemas.microsoft.com/office/powerpoint/2010/main" val="18012126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452255" y="1070264"/>
            <a:ext cx="7668490" cy="369332"/>
          </a:xfrm>
          <a:prstGeom prst="rect">
            <a:avLst/>
          </a:prstGeom>
          <a:noFill/>
        </p:spPr>
        <p:txBody>
          <a:bodyPr wrap="square" rtlCol="0">
            <a:spAutoFit/>
          </a:bodyPr>
          <a:lstStyle/>
          <a:p>
            <a:r>
              <a:rPr lang="es-MX" dirty="0" smtClean="0"/>
              <a:t>Fuentes de investigación y tópicos de análisis</a:t>
            </a:r>
            <a:endParaRPr lang="es-MX" dirty="0"/>
          </a:p>
        </p:txBody>
      </p:sp>
      <p:sp>
        <p:nvSpPr>
          <p:cNvPr id="5" name="Título 4"/>
          <p:cNvSpPr>
            <a:spLocks noGrp="1"/>
          </p:cNvSpPr>
          <p:nvPr>
            <p:ph type="title"/>
          </p:nvPr>
        </p:nvSpPr>
        <p:spPr>
          <a:xfrm>
            <a:off x="2618509" y="624110"/>
            <a:ext cx="8886102" cy="1280890"/>
          </a:xfrm>
        </p:spPr>
        <p:txBody>
          <a:bodyPr/>
          <a:lstStyle/>
          <a:p>
            <a:r>
              <a:rPr lang="es-MX" dirty="0" smtClean="0"/>
              <a:t>Clasificación de fuentes de investigación</a:t>
            </a:r>
            <a:endParaRPr lang="es-MX" dirty="0"/>
          </a:p>
        </p:txBody>
      </p:sp>
      <p:sp>
        <p:nvSpPr>
          <p:cNvPr id="6" name="Marcador de contenido 5"/>
          <p:cNvSpPr>
            <a:spLocks noGrp="1"/>
          </p:cNvSpPr>
          <p:nvPr>
            <p:ph sz="half" idx="1"/>
          </p:nvPr>
        </p:nvSpPr>
        <p:spPr/>
        <p:txBody>
          <a:bodyPr>
            <a:normAutofit fontScale="62500" lnSpcReduction="20000"/>
          </a:bodyPr>
          <a:lstStyle/>
          <a:p>
            <a:pPr indent="449580"/>
            <a:r>
              <a:rPr lang="es-MX" sz="2900" dirty="0">
                <a:latin typeface="Comic Sans MS" panose="030F0702030302020204" pitchFamily="66" charset="0"/>
                <a:ea typeface="Times New Roman" panose="02020603050405020304" pitchFamily="18" charset="0"/>
                <a:cs typeface="Arial" panose="020B0604020202020204" pitchFamily="34" charset="0"/>
              </a:rPr>
              <a:t>Fuentes: revistas científicas, </a:t>
            </a:r>
            <a:r>
              <a:rPr lang="es-MX" sz="2900" dirty="0" err="1">
                <a:latin typeface="Comic Sans MS" panose="030F0702030302020204" pitchFamily="66" charset="0"/>
                <a:ea typeface="Times New Roman" panose="02020603050405020304" pitchFamily="18" charset="0"/>
                <a:cs typeface="Arial" panose="020B0604020202020204" pitchFamily="34" charset="0"/>
              </a:rPr>
              <a:t>abstracts</a:t>
            </a:r>
            <a:r>
              <a:rPr lang="es-MX" sz="2900" dirty="0">
                <a:latin typeface="Comic Sans MS" panose="030F0702030302020204" pitchFamily="66" charset="0"/>
                <a:ea typeface="Times New Roman" panose="02020603050405020304" pitchFamily="18" charset="0"/>
                <a:cs typeface="Arial" panose="020B0604020202020204" pitchFamily="34" charset="0"/>
              </a:rPr>
              <a:t> o resúmenes, revisiones de libro, tesis.</a:t>
            </a:r>
            <a:endParaRPr lang="es-MX" sz="2900" dirty="0">
              <a:latin typeface="Comic Sans MS" panose="030F0702030302020204" pitchFamily="66" charset="0"/>
              <a:ea typeface="Times New Roman" panose="02020603050405020304" pitchFamily="18" charset="0"/>
              <a:cs typeface="Times New Roman" panose="02020603050405020304" pitchFamily="18" charset="0"/>
            </a:endParaRPr>
          </a:p>
          <a:p>
            <a:pPr indent="449580"/>
            <a:r>
              <a:rPr lang="es-MX" sz="2900" dirty="0">
                <a:latin typeface="Comic Sans MS" panose="030F0702030302020204" pitchFamily="66" charset="0"/>
                <a:ea typeface="Times New Roman" panose="02020603050405020304" pitchFamily="18" charset="0"/>
                <a:cs typeface="Arial" panose="020B0604020202020204" pitchFamily="34" charset="0"/>
              </a:rPr>
              <a:t>Finalidad de la revisión</a:t>
            </a:r>
            <a:r>
              <a:rPr lang="es-MX" sz="2900" dirty="0" smtClean="0">
                <a:latin typeface="Comic Sans MS" panose="030F0702030302020204" pitchFamily="66" charset="0"/>
                <a:ea typeface="Times New Roman" panose="02020603050405020304" pitchFamily="18" charset="0"/>
                <a:cs typeface="Arial" panose="020B0604020202020204" pitchFamily="34" charset="0"/>
              </a:rPr>
              <a:t>:</a:t>
            </a:r>
            <a:endParaRPr lang="es-MX" sz="2900" dirty="0" smtClean="0">
              <a:latin typeface="Comic Sans MS" panose="030F0702030302020204" pitchFamily="66" charset="0"/>
              <a:ea typeface="Times New Roman" panose="02020603050405020304" pitchFamily="18" charset="0"/>
              <a:cs typeface="Times New Roman" panose="02020603050405020304" pitchFamily="18" charset="0"/>
            </a:endParaRPr>
          </a:p>
          <a:p>
            <a:pPr lvl="0">
              <a:spcBef>
                <a:spcPts val="575"/>
              </a:spcBef>
              <a:buFont typeface="Times New Roman" panose="02020603050405020304" pitchFamily="18" charset="0"/>
              <a:buChar char="•"/>
              <a:tabLst>
                <a:tab pos="457200" algn="l"/>
              </a:tabLst>
            </a:pPr>
            <a:r>
              <a:rPr lang="es-MX" sz="2900" dirty="0">
                <a:latin typeface="Comic Sans MS" panose="030F0702030302020204" pitchFamily="66" charset="0"/>
                <a:ea typeface="Times New Roman" panose="02020603050405020304" pitchFamily="18" charset="0"/>
                <a:cs typeface="Arial" panose="020B0604020202020204" pitchFamily="34" charset="0"/>
              </a:rPr>
              <a:t>Qué se ha hecho en relación al tema a nivel nacional e internacional.</a:t>
            </a:r>
            <a:endParaRPr lang="es-MX" sz="2900" dirty="0">
              <a:latin typeface="Comic Sans MS" panose="030F0702030302020204" pitchFamily="66" charset="0"/>
              <a:ea typeface="Times New Roman" panose="02020603050405020304" pitchFamily="18" charset="0"/>
              <a:cs typeface="Times New Roman" panose="02020603050405020304" pitchFamily="18" charset="0"/>
            </a:endParaRPr>
          </a:p>
          <a:p>
            <a:pPr lvl="0">
              <a:spcBef>
                <a:spcPts val="575"/>
              </a:spcBef>
              <a:buFont typeface="Times New Roman" panose="02020603050405020304" pitchFamily="18" charset="0"/>
              <a:buChar char="•"/>
              <a:tabLst>
                <a:tab pos="457200" algn="l"/>
              </a:tabLst>
            </a:pPr>
            <a:r>
              <a:rPr lang="es-MX" sz="2900" dirty="0">
                <a:latin typeface="Comic Sans MS" panose="030F0702030302020204" pitchFamily="66" charset="0"/>
                <a:ea typeface="Times New Roman" panose="02020603050405020304" pitchFamily="18" charset="0"/>
                <a:cs typeface="Arial" panose="020B0604020202020204" pitchFamily="34" charset="0"/>
              </a:rPr>
              <a:t>Precisar el tema y ubicarlo</a:t>
            </a:r>
            <a:endParaRPr lang="es-MX" sz="2900" dirty="0">
              <a:latin typeface="Comic Sans MS" panose="030F0702030302020204" pitchFamily="66" charset="0"/>
              <a:ea typeface="Times New Roman" panose="02020603050405020304" pitchFamily="18" charset="0"/>
              <a:cs typeface="Times New Roman" panose="02020603050405020304" pitchFamily="18" charset="0"/>
            </a:endParaRPr>
          </a:p>
          <a:p>
            <a:pPr lvl="0">
              <a:spcBef>
                <a:spcPts val="575"/>
              </a:spcBef>
              <a:buFont typeface="Times New Roman" panose="02020603050405020304" pitchFamily="18" charset="0"/>
              <a:buChar char="•"/>
              <a:tabLst>
                <a:tab pos="457200" algn="l"/>
              </a:tabLst>
            </a:pPr>
            <a:r>
              <a:rPr lang="es-MX" sz="2900" dirty="0">
                <a:latin typeface="Comic Sans MS" panose="030F0702030302020204" pitchFamily="66" charset="0"/>
                <a:ea typeface="Times New Roman" panose="02020603050405020304" pitchFamily="18" charset="0"/>
                <a:cs typeface="Arial" panose="020B0604020202020204" pitchFamily="34" charset="0"/>
              </a:rPr>
              <a:t>Justificar y fundamentar el estudio.</a:t>
            </a:r>
            <a:endParaRPr lang="es-MX" sz="2900" dirty="0">
              <a:latin typeface="Comic Sans MS" panose="030F0702030302020204" pitchFamily="66" charset="0"/>
              <a:ea typeface="Times New Roman" panose="02020603050405020304" pitchFamily="18" charset="0"/>
              <a:cs typeface="Times New Roman" panose="02020603050405020304" pitchFamily="18" charset="0"/>
            </a:endParaRPr>
          </a:p>
          <a:p>
            <a:pPr lvl="0">
              <a:spcBef>
                <a:spcPts val="575"/>
              </a:spcBef>
              <a:buFont typeface="Times New Roman" panose="02020603050405020304" pitchFamily="18" charset="0"/>
              <a:buChar char="•"/>
              <a:tabLst>
                <a:tab pos="457200" algn="l"/>
              </a:tabLst>
            </a:pPr>
            <a:r>
              <a:rPr lang="es-MX" sz="2900" dirty="0">
                <a:latin typeface="Comic Sans MS" panose="030F0702030302020204" pitchFamily="66" charset="0"/>
                <a:ea typeface="Times New Roman" panose="02020603050405020304" pitchFamily="18" charset="0"/>
                <a:cs typeface="Arial" panose="020B0604020202020204" pitchFamily="34" charset="0"/>
              </a:rPr>
              <a:t>Decidir el enfoque teórico y metodológico.</a:t>
            </a:r>
            <a:endParaRPr lang="es-MX" sz="2900" dirty="0">
              <a:latin typeface="Comic Sans MS" panose="030F0702030302020204" pitchFamily="66" charset="0"/>
              <a:ea typeface="Times New Roman" panose="02020603050405020304" pitchFamily="18" charset="0"/>
              <a:cs typeface="Times New Roman" panose="02020603050405020304" pitchFamily="18" charset="0"/>
            </a:endParaRPr>
          </a:p>
          <a:p>
            <a:r>
              <a:rPr lang="es-MX" sz="2900" dirty="0">
                <a:latin typeface="Comic Sans MS" panose="030F0702030302020204" pitchFamily="66" charset="0"/>
                <a:ea typeface="Times New Roman" panose="02020603050405020304" pitchFamily="18" charset="0"/>
                <a:cs typeface="Arial" panose="020B0604020202020204" pitchFamily="34" charset="0"/>
              </a:rPr>
              <a:t>Sustentar la interpretación de los resultados.</a:t>
            </a:r>
            <a:endParaRPr lang="es-MX" sz="2900" dirty="0"/>
          </a:p>
          <a:p>
            <a:endParaRPr lang="es-MX" dirty="0"/>
          </a:p>
        </p:txBody>
      </p:sp>
      <p:sp>
        <p:nvSpPr>
          <p:cNvPr id="7" name="Marcador de contenido 6"/>
          <p:cNvSpPr>
            <a:spLocks noGrp="1"/>
          </p:cNvSpPr>
          <p:nvPr>
            <p:ph sz="half" idx="2"/>
          </p:nvPr>
        </p:nvSpPr>
        <p:spPr/>
        <p:txBody>
          <a:bodyPr>
            <a:normAutofit fontScale="62500" lnSpcReduction="20000"/>
          </a:bodyPr>
          <a:lstStyle/>
          <a:p>
            <a:r>
              <a:rPr lang="es-ES" sz="3200" dirty="0"/>
              <a:t>Análisis de la información:</a:t>
            </a:r>
            <a:endParaRPr lang="es-MX" sz="3200" dirty="0"/>
          </a:p>
          <a:p>
            <a:pPr lvl="0"/>
            <a:r>
              <a:rPr lang="es-ES" sz="3200" dirty="0"/>
              <a:t>Clasificarla por:</a:t>
            </a:r>
            <a:endParaRPr lang="es-MX" sz="3200" dirty="0"/>
          </a:p>
          <a:p>
            <a:pPr lvl="0"/>
            <a:r>
              <a:rPr lang="es-ES" sz="3200" dirty="0"/>
              <a:t>Cómo es conceptualizada la temática</a:t>
            </a:r>
            <a:endParaRPr lang="es-MX" sz="3200" dirty="0"/>
          </a:p>
          <a:p>
            <a:pPr lvl="0"/>
            <a:r>
              <a:rPr lang="es-ES" sz="3200" dirty="0"/>
              <a:t>Enfoque teórico</a:t>
            </a:r>
            <a:endParaRPr lang="es-MX" sz="3200" dirty="0"/>
          </a:p>
          <a:p>
            <a:pPr lvl="0"/>
            <a:r>
              <a:rPr lang="es-ES" sz="3200" dirty="0"/>
              <a:t>Enfoque epistémico</a:t>
            </a:r>
            <a:endParaRPr lang="es-MX" sz="3200" dirty="0"/>
          </a:p>
          <a:p>
            <a:pPr lvl="0"/>
            <a:r>
              <a:rPr lang="es-ES" sz="3200" dirty="0"/>
              <a:t>Tipo de abordaje</a:t>
            </a:r>
            <a:endParaRPr lang="es-MX" sz="3200" dirty="0"/>
          </a:p>
          <a:p>
            <a:pPr lvl="0"/>
            <a:r>
              <a:rPr lang="es-ES" sz="3200" dirty="0"/>
              <a:t>Medios de exploración</a:t>
            </a:r>
            <a:endParaRPr lang="es-MX" sz="3200" dirty="0"/>
          </a:p>
          <a:p>
            <a:pPr lvl="0"/>
            <a:r>
              <a:rPr lang="es-ES" sz="3200" dirty="0"/>
              <a:t>Sujetos</a:t>
            </a:r>
            <a:endParaRPr lang="es-MX" sz="3200" dirty="0"/>
          </a:p>
          <a:p>
            <a:pPr lvl="0"/>
            <a:r>
              <a:rPr lang="es-ES" sz="3200" dirty="0"/>
              <a:t>hallazgos</a:t>
            </a:r>
            <a:endParaRPr lang="es-MX" sz="3200" dirty="0"/>
          </a:p>
          <a:p>
            <a:endParaRPr lang="es-MX" dirty="0"/>
          </a:p>
        </p:txBody>
      </p:sp>
      <p:pic>
        <p:nvPicPr>
          <p:cNvPr id="2050" name="Picture 2" descr="Resultado de imagen para libros imagenes grat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798" y="1264555"/>
            <a:ext cx="2528917" cy="4019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20441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Fuentes de consulta para la construcción del estado de conocimiento</a:t>
            </a:r>
            <a:endParaRPr lang="es-MX" dirty="0"/>
          </a:p>
        </p:txBody>
      </p:sp>
      <p:sp>
        <p:nvSpPr>
          <p:cNvPr id="3" name="Marcador de contenido 2"/>
          <p:cNvSpPr>
            <a:spLocks noGrp="1"/>
          </p:cNvSpPr>
          <p:nvPr>
            <p:ph idx="1"/>
          </p:nvPr>
        </p:nvSpPr>
        <p:spPr/>
        <p:txBody>
          <a:bodyPr>
            <a:normAutofit/>
          </a:bodyPr>
          <a:lstStyle/>
          <a:p>
            <a:r>
              <a:rPr lang="es-MX" b="1" dirty="0"/>
              <a:t> La construcción de un estado de conocimiento específico implica:</a:t>
            </a:r>
          </a:p>
          <a:p>
            <a:pPr>
              <a:buFont typeface="+mj-lt"/>
              <a:buAutoNum type="arabicPeriod"/>
            </a:pPr>
            <a:r>
              <a:rPr lang="es-MX" b="1" dirty="0"/>
              <a:t> </a:t>
            </a:r>
            <a:r>
              <a:rPr lang="es-MX" b="1" dirty="0" smtClean="0"/>
              <a:t>Una </a:t>
            </a:r>
            <a:r>
              <a:rPr lang="es-MX" b="1" dirty="0"/>
              <a:t>continua búsqueda de materiales, principalmente en forma </a:t>
            </a:r>
            <a:r>
              <a:rPr lang="es-MX" b="1" dirty="0" smtClean="0"/>
              <a:t>de:</a:t>
            </a:r>
          </a:p>
          <a:p>
            <a:pPr>
              <a:buFont typeface="+mj-lt"/>
              <a:buAutoNum type="arabicPeriod"/>
            </a:pPr>
            <a:r>
              <a:rPr lang="es-MX" b="1" dirty="0" smtClean="0"/>
              <a:t> Libros</a:t>
            </a:r>
            <a:r>
              <a:rPr lang="es-MX" b="1" dirty="0"/>
              <a:t>, capítulos de </a:t>
            </a:r>
            <a:r>
              <a:rPr lang="es-MX" b="1" dirty="0" smtClean="0"/>
              <a:t>libros </a:t>
            </a:r>
          </a:p>
          <a:p>
            <a:pPr>
              <a:buFont typeface="+mj-lt"/>
              <a:buAutoNum type="arabicPeriod"/>
            </a:pPr>
            <a:r>
              <a:rPr lang="es-MX" b="1" dirty="0" smtClean="0"/>
              <a:t>Artículos </a:t>
            </a:r>
            <a:r>
              <a:rPr lang="es-MX" b="1" dirty="0"/>
              <a:t>en revistas especializadas (impresas y en formato electrónico</a:t>
            </a:r>
            <a:r>
              <a:rPr lang="es-MX" b="1" dirty="0" smtClean="0"/>
              <a:t>)</a:t>
            </a:r>
            <a:endParaRPr lang="es-MX" b="1" dirty="0"/>
          </a:p>
          <a:p>
            <a:pPr>
              <a:buFont typeface="+mj-lt"/>
              <a:buAutoNum type="arabicPeriod"/>
            </a:pPr>
            <a:r>
              <a:rPr lang="es-MX" b="1" dirty="0"/>
              <a:t>Tesis de maestría y </a:t>
            </a:r>
            <a:r>
              <a:rPr lang="es-MX" b="1" dirty="0" smtClean="0"/>
              <a:t>doctorado</a:t>
            </a:r>
            <a:endParaRPr lang="es-MX" b="1" dirty="0"/>
          </a:p>
          <a:p>
            <a:pPr>
              <a:buFont typeface="+mj-lt"/>
              <a:buAutoNum type="arabicPeriod"/>
            </a:pPr>
            <a:r>
              <a:rPr lang="es-MX" b="1" dirty="0" smtClean="0"/>
              <a:t>Memorias de congresos</a:t>
            </a:r>
            <a:endParaRPr lang="es-MX" b="1" dirty="0"/>
          </a:p>
          <a:p>
            <a:pPr>
              <a:buFont typeface="+mj-lt"/>
              <a:buAutoNum type="arabicPeriod"/>
            </a:pPr>
            <a:r>
              <a:rPr lang="es-MX" b="1" dirty="0"/>
              <a:t>Identificación de investigaciones con sustento teórico y método </a:t>
            </a:r>
          </a:p>
        </p:txBody>
      </p:sp>
      <p:pic>
        <p:nvPicPr>
          <p:cNvPr id="4" name="Imagen 3"/>
          <p:cNvPicPr>
            <a:picLocks noChangeAspect="1"/>
          </p:cNvPicPr>
          <p:nvPr/>
        </p:nvPicPr>
        <p:blipFill>
          <a:blip r:embed="rId2"/>
          <a:stretch>
            <a:fillRect/>
          </a:stretch>
        </p:blipFill>
        <p:spPr>
          <a:xfrm>
            <a:off x="1889124" y="5479088"/>
            <a:ext cx="1400175" cy="561975"/>
          </a:xfrm>
          <a:prstGeom prst="rect">
            <a:avLst/>
          </a:prstGeom>
        </p:spPr>
      </p:pic>
      <p:pic>
        <p:nvPicPr>
          <p:cNvPr id="3076" name="Picture 4" descr="http://revistas.pucp.edu.pe/imagenes/psicologia/doaj.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0326" y="5352623"/>
            <a:ext cx="1944710" cy="787199"/>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4"/>
          <a:stretch>
            <a:fillRect/>
          </a:stretch>
        </p:blipFill>
        <p:spPr>
          <a:xfrm>
            <a:off x="9157721" y="5205765"/>
            <a:ext cx="1688206" cy="844103"/>
          </a:xfrm>
          <a:prstGeom prst="rect">
            <a:avLst/>
          </a:prstGeom>
        </p:spPr>
      </p:pic>
      <p:pic>
        <p:nvPicPr>
          <p:cNvPr id="3078" name="Picture 6" descr="http://revistas.pucp.edu.pe/imagenes/psicologia/redalyc.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08237" y="5351592"/>
            <a:ext cx="2590800" cy="552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52480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65419" y="587592"/>
            <a:ext cx="7087674" cy="4936993"/>
          </a:xfrm>
          <a:prstGeom prst="rect">
            <a:avLst/>
          </a:prstGeom>
        </p:spPr>
        <p:txBody>
          <a:bodyPr wrap="square">
            <a:spAutoFit/>
          </a:bodyPr>
          <a:lstStyle/>
          <a:p>
            <a:pPr>
              <a:lnSpc>
                <a:spcPct val="107000"/>
              </a:lnSpc>
              <a:spcAft>
                <a:spcPts val="800"/>
              </a:spcAft>
            </a:pPr>
            <a:r>
              <a:rPr lang="es-MX" sz="2400" dirty="0">
                <a:latin typeface="Calibri" panose="020F0502020204030204" pitchFamily="34" charset="0"/>
                <a:ea typeface="Calibri" panose="020F0502020204030204" pitchFamily="34" charset="0"/>
                <a:cs typeface="Times New Roman" panose="02020603050405020304" pitchFamily="18" charset="0"/>
              </a:rPr>
              <a:t>Estrategia de búsqueda de información</a:t>
            </a:r>
          </a:p>
          <a:p>
            <a:pPr marL="342900" lvl="0" indent="-342900">
              <a:lnSpc>
                <a:spcPct val="107000"/>
              </a:lnSpc>
              <a:spcAft>
                <a:spcPts val="0"/>
              </a:spcAft>
              <a:buFont typeface="+mj-lt"/>
              <a:buAutoNum type="arabicPeriod"/>
            </a:pPr>
            <a:r>
              <a:rPr lang="es-MX" sz="2400" dirty="0">
                <a:latin typeface="Calibri" panose="020F0502020204030204" pitchFamily="34" charset="0"/>
                <a:ea typeface="Calibri" panose="020F0502020204030204" pitchFamily="34" charset="0"/>
                <a:cs typeface="Times New Roman" panose="02020603050405020304" pitchFamily="18" charset="0"/>
              </a:rPr>
              <a:t>Utilizar un buscador especializado como Google Académico</a:t>
            </a:r>
          </a:p>
          <a:p>
            <a:pPr marL="342900" lvl="0" indent="-342900">
              <a:lnSpc>
                <a:spcPct val="107000"/>
              </a:lnSpc>
              <a:spcAft>
                <a:spcPts val="0"/>
              </a:spcAft>
              <a:buFont typeface="+mj-lt"/>
              <a:buAutoNum type="arabicPeriod"/>
            </a:pPr>
            <a:r>
              <a:rPr lang="es-MX" sz="2400" dirty="0">
                <a:latin typeface="Calibri" panose="020F0502020204030204" pitchFamily="34" charset="0"/>
                <a:ea typeface="Calibri" panose="020F0502020204030204" pitchFamily="34" charset="0"/>
                <a:cs typeface="Times New Roman" panose="02020603050405020304" pitchFamily="18" charset="0"/>
              </a:rPr>
              <a:t>Buscar bases de datos en ciencias sociales</a:t>
            </a:r>
          </a:p>
          <a:p>
            <a:pPr marL="342900" lvl="0" indent="-342900">
              <a:lnSpc>
                <a:spcPct val="107000"/>
              </a:lnSpc>
              <a:spcAft>
                <a:spcPts val="0"/>
              </a:spcAft>
              <a:buFont typeface="+mj-lt"/>
              <a:buAutoNum type="arabicPeriod"/>
            </a:pPr>
            <a:r>
              <a:rPr lang="es-MX" sz="2400" dirty="0">
                <a:latin typeface="Calibri" panose="020F0502020204030204" pitchFamily="34" charset="0"/>
                <a:ea typeface="Calibri" panose="020F0502020204030204" pitchFamily="34" charset="0"/>
                <a:cs typeface="Times New Roman" panose="02020603050405020304" pitchFamily="18" charset="0"/>
              </a:rPr>
              <a:t>Introducir el tema de investigación y palabras claves</a:t>
            </a:r>
          </a:p>
          <a:p>
            <a:pPr marL="342900" lvl="0" indent="-342900">
              <a:lnSpc>
                <a:spcPct val="107000"/>
              </a:lnSpc>
              <a:spcAft>
                <a:spcPts val="0"/>
              </a:spcAft>
              <a:buFont typeface="+mj-lt"/>
              <a:buAutoNum type="arabicPeriod"/>
            </a:pPr>
            <a:r>
              <a:rPr lang="es-MX" sz="2400" dirty="0">
                <a:latin typeface="Calibri" panose="020F0502020204030204" pitchFamily="34" charset="0"/>
                <a:ea typeface="Calibri" panose="020F0502020204030204" pitchFamily="34" charset="0"/>
                <a:cs typeface="Times New Roman" panose="02020603050405020304" pitchFamily="18" charset="0"/>
              </a:rPr>
              <a:t>Seleccionar por base de datos ejemplo: </a:t>
            </a:r>
            <a:r>
              <a:rPr lang="es-MX" sz="2400" dirty="0" err="1">
                <a:latin typeface="Calibri" panose="020F0502020204030204" pitchFamily="34" charset="0"/>
                <a:ea typeface="Calibri" panose="020F0502020204030204" pitchFamily="34" charset="0"/>
                <a:cs typeface="Times New Roman" panose="02020603050405020304" pitchFamily="18" charset="0"/>
              </a:rPr>
              <a:t>Dialnet</a:t>
            </a:r>
            <a:endParaRPr lang="es-MX"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pPr>
            <a:r>
              <a:rPr lang="es-MX" sz="2400" dirty="0">
                <a:latin typeface="Calibri" panose="020F0502020204030204" pitchFamily="34" charset="0"/>
                <a:ea typeface="Calibri" panose="020F0502020204030204" pitchFamily="34" charset="0"/>
                <a:cs typeface="Times New Roman" panose="02020603050405020304" pitchFamily="18" charset="0"/>
              </a:rPr>
              <a:t>Examinar las referencias y seleccionar las más pertinentes</a:t>
            </a:r>
          </a:p>
          <a:p>
            <a:pPr marL="342900" lvl="0" indent="-342900">
              <a:lnSpc>
                <a:spcPct val="107000"/>
              </a:lnSpc>
              <a:spcAft>
                <a:spcPts val="0"/>
              </a:spcAft>
              <a:buFont typeface="+mj-lt"/>
              <a:buAutoNum type="arabicPeriod"/>
            </a:pPr>
            <a:r>
              <a:rPr lang="es-MX" sz="2400" dirty="0">
                <a:latin typeface="Calibri" panose="020F0502020204030204" pitchFamily="34" charset="0"/>
                <a:ea typeface="Calibri" panose="020F0502020204030204" pitchFamily="34" charset="0"/>
                <a:cs typeface="Times New Roman" panose="02020603050405020304" pitchFamily="18" charset="0"/>
              </a:rPr>
              <a:t>Seleccionar materiales e acceso completo</a:t>
            </a:r>
          </a:p>
          <a:p>
            <a:pPr marL="342900" lvl="0" indent="-342900">
              <a:lnSpc>
                <a:spcPct val="107000"/>
              </a:lnSpc>
              <a:spcAft>
                <a:spcPts val="0"/>
              </a:spcAft>
              <a:buFont typeface="+mj-lt"/>
              <a:buAutoNum type="arabicPeriod"/>
            </a:pPr>
            <a:r>
              <a:rPr lang="es-MX" sz="2400" dirty="0">
                <a:latin typeface="Calibri" panose="020F0502020204030204" pitchFamily="34" charset="0"/>
                <a:ea typeface="Calibri" panose="020F0502020204030204" pitchFamily="34" charset="0"/>
                <a:cs typeface="Times New Roman" panose="02020603050405020304" pitchFamily="18" charset="0"/>
              </a:rPr>
              <a:t>Dar enlace a texto completo</a:t>
            </a:r>
          </a:p>
          <a:p>
            <a:pPr marL="342900" lvl="0" indent="-342900">
              <a:lnSpc>
                <a:spcPct val="107000"/>
              </a:lnSpc>
              <a:spcAft>
                <a:spcPts val="0"/>
              </a:spcAft>
              <a:buFont typeface="+mj-lt"/>
              <a:buAutoNum type="arabicPeriod"/>
            </a:pPr>
            <a:r>
              <a:rPr lang="es-MX" sz="2400" dirty="0">
                <a:latin typeface="Calibri" panose="020F0502020204030204" pitchFamily="34" charset="0"/>
                <a:ea typeface="Calibri" panose="020F0502020204030204" pitchFamily="34" charset="0"/>
                <a:cs typeface="Times New Roman" panose="02020603050405020304" pitchFamily="18" charset="0"/>
              </a:rPr>
              <a:t>Examinar y analizar pertinencia </a:t>
            </a:r>
          </a:p>
          <a:p>
            <a:pPr marL="342900" lvl="0" indent="-342900">
              <a:lnSpc>
                <a:spcPct val="107000"/>
              </a:lnSpc>
              <a:spcAft>
                <a:spcPts val="800"/>
              </a:spcAft>
              <a:buFont typeface="+mj-lt"/>
              <a:buAutoNum type="arabicPeriod"/>
            </a:pPr>
            <a:r>
              <a:rPr lang="es-MX" sz="2400" dirty="0">
                <a:latin typeface="Calibri" panose="020F0502020204030204" pitchFamily="34" charset="0"/>
                <a:ea typeface="Calibri" panose="020F0502020204030204" pitchFamily="34" charset="0"/>
                <a:cs typeface="Times New Roman" panose="02020603050405020304" pitchFamily="18" charset="0"/>
              </a:rPr>
              <a:t>Ingresar información</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249348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p:nvPr/>
        </p:nvPicPr>
        <p:blipFill>
          <a:blip r:embed="rId2"/>
          <a:stretch>
            <a:fillRect/>
          </a:stretch>
        </p:blipFill>
        <p:spPr>
          <a:xfrm>
            <a:off x="824248" y="1825584"/>
            <a:ext cx="11011437" cy="4858551"/>
          </a:xfrm>
          <a:prstGeom prst="rect">
            <a:avLst/>
          </a:prstGeom>
        </p:spPr>
      </p:pic>
      <p:sp>
        <p:nvSpPr>
          <p:cNvPr id="3" name="CuadroTexto 2"/>
          <p:cNvSpPr txBox="1"/>
          <p:nvPr/>
        </p:nvSpPr>
        <p:spPr>
          <a:xfrm>
            <a:off x="2717442" y="965915"/>
            <a:ext cx="9015212" cy="369332"/>
          </a:xfrm>
          <a:prstGeom prst="rect">
            <a:avLst/>
          </a:prstGeom>
          <a:noFill/>
        </p:spPr>
        <p:txBody>
          <a:bodyPr wrap="square" rtlCol="0">
            <a:spAutoFit/>
          </a:bodyPr>
          <a:lstStyle/>
          <a:p>
            <a:r>
              <a:rPr lang="es-MX" dirty="0" smtClean="0"/>
              <a:t>Tipos de buscadores y bases de datos en la web científica</a:t>
            </a:r>
            <a:endParaRPr lang="es-MX" dirty="0"/>
          </a:p>
        </p:txBody>
      </p:sp>
    </p:spTree>
    <p:extLst>
      <p:ext uri="{BB962C8B-B14F-4D97-AF65-F5344CB8AC3E}">
        <p14:creationId xmlns:p14="http://schemas.microsoft.com/office/powerpoint/2010/main" val="36779056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p:nvPr/>
        </p:nvPicPr>
        <p:blipFill>
          <a:blip r:embed="rId2"/>
          <a:stretch>
            <a:fillRect/>
          </a:stretch>
        </p:blipFill>
        <p:spPr>
          <a:xfrm>
            <a:off x="1712889" y="1223494"/>
            <a:ext cx="9401577" cy="5318974"/>
          </a:xfrm>
          <a:prstGeom prst="rect">
            <a:avLst/>
          </a:prstGeom>
        </p:spPr>
      </p:pic>
      <p:sp>
        <p:nvSpPr>
          <p:cNvPr id="3" name="Rectángulo 2"/>
          <p:cNvSpPr/>
          <p:nvPr/>
        </p:nvSpPr>
        <p:spPr>
          <a:xfrm>
            <a:off x="2137893" y="399245"/>
            <a:ext cx="8976573" cy="646331"/>
          </a:xfrm>
          <a:prstGeom prst="rect">
            <a:avLst/>
          </a:prstGeom>
        </p:spPr>
        <p:txBody>
          <a:bodyPr wrap="square">
            <a:spAutoFit/>
          </a:bodyPr>
          <a:lstStyle/>
          <a:p>
            <a:r>
              <a:rPr lang="es-MX" dirty="0" smtClean="0">
                <a:latin typeface="Calibri" panose="020F0502020204030204" pitchFamily="34" charset="0"/>
                <a:ea typeface="Calibri" panose="020F0502020204030204" pitchFamily="34" charset="0"/>
                <a:cs typeface="Times New Roman" panose="02020603050405020304" pitchFamily="18" charset="0"/>
              </a:rPr>
              <a:t>En </a:t>
            </a:r>
            <a:r>
              <a:rPr lang="es-MX" dirty="0" err="1">
                <a:latin typeface="Calibri" panose="020F0502020204030204" pitchFamily="34" charset="0"/>
                <a:ea typeface="Calibri" panose="020F0502020204030204" pitchFamily="34" charset="0"/>
                <a:cs typeface="Times New Roman" panose="02020603050405020304" pitchFamily="18" charset="0"/>
              </a:rPr>
              <a:t>Dialnet</a:t>
            </a:r>
            <a:r>
              <a:rPr lang="es-MX" dirty="0">
                <a:latin typeface="Calibri" panose="020F0502020204030204" pitchFamily="34" charset="0"/>
                <a:ea typeface="Calibri" panose="020F0502020204030204" pitchFamily="34" charset="0"/>
                <a:cs typeface="Times New Roman" panose="02020603050405020304" pitchFamily="18" charset="0"/>
              </a:rPr>
              <a:t> no se puede filtrar por país, solo se permiten búsquedas por tipo de documento, por relevancia y tema</a:t>
            </a:r>
            <a:endParaRPr lang="es-MX" dirty="0"/>
          </a:p>
        </p:txBody>
      </p:sp>
      <p:sp>
        <p:nvSpPr>
          <p:cNvPr id="4" name="CuadroTexto 3"/>
          <p:cNvSpPr txBox="1"/>
          <p:nvPr/>
        </p:nvSpPr>
        <p:spPr>
          <a:xfrm>
            <a:off x="218941" y="1468192"/>
            <a:ext cx="1352282" cy="1477328"/>
          </a:xfrm>
          <a:prstGeom prst="rect">
            <a:avLst/>
          </a:prstGeom>
          <a:noFill/>
        </p:spPr>
        <p:txBody>
          <a:bodyPr wrap="square" rtlCol="0">
            <a:spAutoFit/>
          </a:bodyPr>
          <a:lstStyle/>
          <a:p>
            <a:r>
              <a:rPr lang="es-MX" dirty="0" smtClean="0"/>
              <a:t>Ejemplos de búsqueda en bases de datos</a:t>
            </a:r>
            <a:endParaRPr lang="es-MX" dirty="0"/>
          </a:p>
        </p:txBody>
      </p:sp>
    </p:spTree>
    <p:extLst>
      <p:ext uri="{BB962C8B-B14F-4D97-AF65-F5344CB8AC3E}">
        <p14:creationId xmlns:p14="http://schemas.microsoft.com/office/powerpoint/2010/main" val="15210601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ítulo 17"/>
          <p:cNvSpPr>
            <a:spLocks noGrp="1"/>
          </p:cNvSpPr>
          <p:nvPr>
            <p:ph type="title"/>
          </p:nvPr>
        </p:nvSpPr>
        <p:spPr/>
        <p:txBody>
          <a:bodyPr/>
          <a:lstStyle/>
          <a:p>
            <a:r>
              <a:rPr lang="es-MX" dirty="0" smtClean="0"/>
              <a:t/>
            </a:r>
            <a:br>
              <a:rPr lang="es-MX" dirty="0" smtClean="0"/>
            </a:br>
            <a:r>
              <a:rPr lang="es-MX" dirty="0" smtClean="0"/>
              <a:t>Evaluación profesional I</a:t>
            </a:r>
            <a:endParaRPr lang="es-MX" dirty="0"/>
          </a:p>
        </p:txBody>
      </p:sp>
      <p:graphicFrame>
        <p:nvGraphicFramePr>
          <p:cNvPr id="21" name="Marcador de contenido 20"/>
          <p:cNvGraphicFramePr>
            <a:graphicFrameLocks noGrp="1"/>
          </p:cNvGraphicFramePr>
          <p:nvPr>
            <p:ph idx="1"/>
            <p:extLst>
              <p:ext uri="{D42A27DB-BD31-4B8C-83A1-F6EECF244321}">
                <p14:modId xmlns:p14="http://schemas.microsoft.com/office/powerpoint/2010/main" val="2194756568"/>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5" name="Imagen 2" descr="ESCUD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95581" y="114974"/>
            <a:ext cx="1003826" cy="1018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8"/>
          <a:stretch>
            <a:fillRect/>
          </a:stretch>
        </p:blipFill>
        <p:spPr>
          <a:xfrm>
            <a:off x="10330251" y="114974"/>
            <a:ext cx="1499746" cy="1054699"/>
          </a:xfrm>
          <a:prstGeom prst="rect">
            <a:avLst/>
          </a:prstGeom>
        </p:spPr>
      </p:pic>
    </p:spTree>
    <p:extLst>
      <p:ext uri="{BB962C8B-B14F-4D97-AF65-F5344CB8AC3E}">
        <p14:creationId xmlns:p14="http://schemas.microsoft.com/office/powerpoint/2010/main" val="5916801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p:nvPr/>
        </p:nvPicPr>
        <p:blipFill>
          <a:blip r:embed="rId2"/>
          <a:stretch>
            <a:fillRect/>
          </a:stretch>
        </p:blipFill>
        <p:spPr>
          <a:xfrm>
            <a:off x="1339403" y="1696796"/>
            <a:ext cx="10032642" cy="4433548"/>
          </a:xfrm>
          <a:prstGeom prst="rect">
            <a:avLst/>
          </a:prstGeom>
        </p:spPr>
      </p:pic>
      <p:sp>
        <p:nvSpPr>
          <p:cNvPr id="3" name="CuadroTexto 2"/>
          <p:cNvSpPr txBox="1"/>
          <p:nvPr/>
        </p:nvSpPr>
        <p:spPr>
          <a:xfrm>
            <a:off x="1558344" y="180303"/>
            <a:ext cx="9684912" cy="1200329"/>
          </a:xfrm>
          <a:prstGeom prst="rect">
            <a:avLst/>
          </a:prstGeom>
          <a:noFill/>
        </p:spPr>
        <p:txBody>
          <a:bodyPr wrap="square" rtlCol="0">
            <a:spAutoFit/>
          </a:bodyPr>
          <a:lstStyle/>
          <a:p>
            <a:endParaRPr lang="es-MX" dirty="0"/>
          </a:p>
          <a:p>
            <a:r>
              <a:rPr lang="es-MX" dirty="0" smtClean="0"/>
              <a:t>En </a:t>
            </a:r>
            <a:r>
              <a:rPr lang="es-MX" dirty="0"/>
              <a:t>la base de datos </a:t>
            </a:r>
            <a:r>
              <a:rPr lang="es-MX" dirty="0" err="1"/>
              <a:t>Scielo</a:t>
            </a:r>
            <a:r>
              <a:rPr lang="es-MX" dirty="0"/>
              <a:t> se puede filtrar por región, tipo de documento, tema, año de publicación, áreas temáticas, índice de citaciones (citables o no) y tienen un icono que muestra si el documento es de acceso libre o restringido.</a:t>
            </a:r>
          </a:p>
        </p:txBody>
      </p:sp>
    </p:spTree>
    <p:extLst>
      <p:ext uri="{BB962C8B-B14F-4D97-AF65-F5344CB8AC3E}">
        <p14:creationId xmlns:p14="http://schemas.microsoft.com/office/powerpoint/2010/main" val="41927281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p:nvPr/>
        </p:nvPicPr>
        <p:blipFill>
          <a:blip r:embed="rId2"/>
          <a:stretch>
            <a:fillRect/>
          </a:stretch>
        </p:blipFill>
        <p:spPr>
          <a:xfrm>
            <a:off x="1635617" y="953037"/>
            <a:ext cx="9826579" cy="5447762"/>
          </a:xfrm>
          <a:prstGeom prst="rect">
            <a:avLst/>
          </a:prstGeom>
        </p:spPr>
      </p:pic>
      <p:pic>
        <p:nvPicPr>
          <p:cNvPr id="4" name="Imagen 3"/>
          <p:cNvPicPr>
            <a:picLocks noChangeAspect="1"/>
          </p:cNvPicPr>
          <p:nvPr/>
        </p:nvPicPr>
        <p:blipFill>
          <a:blip r:embed="rId3"/>
          <a:stretch>
            <a:fillRect/>
          </a:stretch>
        </p:blipFill>
        <p:spPr>
          <a:xfrm>
            <a:off x="1541283" y="430964"/>
            <a:ext cx="9315495" cy="371888"/>
          </a:xfrm>
          <a:prstGeom prst="rect">
            <a:avLst/>
          </a:prstGeom>
        </p:spPr>
      </p:pic>
      <p:sp>
        <p:nvSpPr>
          <p:cNvPr id="5" name="Rectángulo 4"/>
          <p:cNvSpPr/>
          <p:nvPr/>
        </p:nvSpPr>
        <p:spPr>
          <a:xfrm>
            <a:off x="1635617" y="0"/>
            <a:ext cx="9646276" cy="685059"/>
          </a:xfrm>
          <a:prstGeom prst="rect">
            <a:avLst/>
          </a:prstGeom>
        </p:spPr>
        <p:txBody>
          <a:bodyPr wrap="square">
            <a:spAutoFit/>
          </a:bodyPr>
          <a:lstStyle/>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En la base de datos de </a:t>
            </a:r>
            <a:r>
              <a:rPr lang="es-MX" dirty="0" err="1">
                <a:latin typeface="Calibri" panose="020F0502020204030204" pitchFamily="34" charset="0"/>
                <a:ea typeface="Calibri" panose="020F0502020204030204" pitchFamily="34" charset="0"/>
                <a:cs typeface="Times New Roman" panose="02020603050405020304" pitchFamily="18" charset="0"/>
              </a:rPr>
              <a:t>Redalyc</a:t>
            </a:r>
            <a:r>
              <a:rPr lang="es-MX" dirty="0">
                <a:latin typeface="Calibri" panose="020F0502020204030204" pitchFamily="34" charset="0"/>
                <a:ea typeface="Calibri" panose="020F0502020204030204" pitchFamily="34" charset="0"/>
                <a:cs typeface="Times New Roman" panose="02020603050405020304" pitchFamily="18" charset="0"/>
              </a:rPr>
              <a:t> se pueden utilizar filtros por año, autor, institución, tipo de disciplina, tipo de documento y país.</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256077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3845621453"/>
              </p:ext>
            </p:extLst>
          </p:nvPr>
        </p:nvGraphicFramePr>
        <p:xfrm>
          <a:off x="1326525" y="1262130"/>
          <a:ext cx="9800820" cy="6046415"/>
        </p:xfrm>
        <a:graphic>
          <a:graphicData uri="http://schemas.openxmlformats.org/drawingml/2006/table">
            <a:tbl>
              <a:tblPr firstRow="1" firstCol="1" bandRow="1">
                <a:tableStyleId>{5C22544A-7EE6-4342-B048-85BDC9FD1C3A}</a:tableStyleId>
              </a:tblPr>
              <a:tblGrid>
                <a:gridCol w="1633470"/>
                <a:gridCol w="1633470"/>
                <a:gridCol w="1633470"/>
                <a:gridCol w="1633470"/>
                <a:gridCol w="1633470"/>
                <a:gridCol w="1633470"/>
              </a:tblGrid>
              <a:tr h="682505">
                <a:tc>
                  <a:txBody>
                    <a:bodyPr/>
                    <a:lstStyle/>
                    <a:p>
                      <a:pPr>
                        <a:lnSpc>
                          <a:spcPct val="107000"/>
                        </a:lnSpc>
                        <a:spcAft>
                          <a:spcPts val="750"/>
                        </a:spcAft>
                      </a:pPr>
                      <a:r>
                        <a:rPr lang="es-MX" sz="1600" dirty="0">
                          <a:effectLst/>
                        </a:rPr>
                        <a:t> </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750"/>
                        </a:spcAft>
                      </a:pPr>
                      <a:r>
                        <a:rPr lang="es-MX" sz="1600">
                          <a:effectLst/>
                        </a:rPr>
                        <a:t>Catálogo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750"/>
                        </a:spcAft>
                      </a:pPr>
                      <a:r>
                        <a:rPr lang="es-MX" sz="1600">
                          <a:effectLst/>
                        </a:rPr>
                        <a:t>Biblioteca</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750"/>
                        </a:spcAft>
                      </a:pPr>
                      <a:r>
                        <a:rPr lang="es-MX" sz="1600">
                          <a:effectLst/>
                        </a:rPr>
                        <a:t>Directorio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750"/>
                        </a:spcAft>
                      </a:pPr>
                      <a:r>
                        <a:rPr lang="es-MX" sz="1600">
                          <a:effectLst/>
                        </a:rPr>
                        <a:t>Base de Datos</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750"/>
                        </a:spcAft>
                      </a:pPr>
                      <a:r>
                        <a:rPr lang="es-MX" sz="1600">
                          <a:effectLst/>
                        </a:rPr>
                        <a:t>Integrador</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1327207">
                <a:tc>
                  <a:txBody>
                    <a:bodyPr/>
                    <a:lstStyle/>
                    <a:p>
                      <a:pPr algn="ctr">
                        <a:lnSpc>
                          <a:spcPct val="107000"/>
                        </a:lnSpc>
                        <a:spcAft>
                          <a:spcPts val="750"/>
                        </a:spcAft>
                      </a:pPr>
                      <a:r>
                        <a:rPr lang="es-MX" sz="1600">
                          <a:effectLst/>
                        </a:rPr>
                        <a:t>Características</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dirty="0">
                          <a:effectLst/>
                        </a:rPr>
                        <a:t> Son bases de datos que informan de la localización y acceso de documentos y fuentes</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dirty="0">
                          <a:effectLst/>
                        </a:rPr>
                        <a:t> Son recursos de información heterogéneos</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dirty="0">
                          <a:effectLst/>
                        </a:rPr>
                        <a:t> Información estructurada en índices</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a:effectLst/>
                        </a:rPr>
                        <a:t> Fuentes de información electrónica que describen documentos científicos</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a:effectLst/>
                        </a:rPr>
                        <a:t> Son gestores de referencias</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720455">
                <a:tc>
                  <a:txBody>
                    <a:bodyPr/>
                    <a:lstStyle/>
                    <a:p>
                      <a:pPr algn="ctr">
                        <a:lnSpc>
                          <a:spcPct val="107000"/>
                        </a:lnSpc>
                        <a:spcAft>
                          <a:spcPts val="750"/>
                        </a:spcAft>
                      </a:pPr>
                      <a:r>
                        <a:rPr lang="es-MX" sz="1600">
                          <a:effectLst/>
                        </a:rPr>
                        <a:t>Ventajas</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a:effectLst/>
                        </a:rPr>
                        <a:t> Temas amplios</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a:effectLst/>
                        </a:rPr>
                        <a:t> Información amplia de tipo académico</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dirty="0">
                          <a:effectLst/>
                        </a:rPr>
                        <a:t> Listas organizadas</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dirty="0">
                          <a:effectLst/>
                        </a:rPr>
                        <a:t> Potentes y versátiles y con filtros científicos</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dirty="0">
                          <a:effectLst/>
                        </a:rPr>
                        <a:t> Búsquedas agiles e integradas.</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758405">
                <a:tc>
                  <a:txBody>
                    <a:bodyPr/>
                    <a:lstStyle/>
                    <a:p>
                      <a:pPr algn="ctr">
                        <a:lnSpc>
                          <a:spcPct val="107000"/>
                        </a:lnSpc>
                        <a:spcAft>
                          <a:spcPts val="750"/>
                        </a:spcAft>
                      </a:pPr>
                      <a:r>
                        <a:rPr lang="es-MX" sz="1600">
                          <a:effectLst/>
                        </a:rPr>
                        <a:t>Desventajas</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a:effectLst/>
                        </a:rPr>
                        <a:t> Listados no específicos, ni información completa</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a:effectLst/>
                        </a:rPr>
                        <a:t> No reguladas</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a:effectLst/>
                        </a:rPr>
                        <a:t>Información no regulada</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a:effectLst/>
                        </a:rPr>
                        <a:t> Acceso restringido</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dirty="0">
                          <a:effectLst/>
                        </a:rPr>
                        <a:t> Acceso restringido por registro o pago</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1633417">
                <a:tc>
                  <a:txBody>
                    <a:bodyPr/>
                    <a:lstStyle/>
                    <a:p>
                      <a:pPr algn="ctr">
                        <a:lnSpc>
                          <a:spcPct val="107000"/>
                        </a:lnSpc>
                        <a:spcAft>
                          <a:spcPts val="750"/>
                        </a:spcAft>
                      </a:pPr>
                      <a:r>
                        <a:rPr lang="es-MX" sz="1600">
                          <a:effectLst/>
                        </a:rPr>
                        <a:t>Ejemplo</a:t>
                      </a:r>
                      <a:endParaRPr lang="es-MX" sz="1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a:effectLst/>
                        </a:rPr>
                        <a:t> CRUE</a:t>
                      </a:r>
                      <a:br>
                        <a:rPr lang="es-MX" sz="1600">
                          <a:effectLst/>
                        </a:rPr>
                      </a:br>
                      <a:r>
                        <a:rPr lang="es-MX" sz="1600">
                          <a:effectLst/>
                        </a:rPr>
                        <a:t>AMAZON</a:t>
                      </a:r>
                      <a:br>
                        <a:rPr lang="es-MX" sz="1600">
                          <a:effectLst/>
                        </a:rPr>
                      </a:br>
                      <a:r>
                        <a:rPr lang="es-MX" sz="1600">
                          <a:effectLst/>
                        </a:rPr>
                        <a:t>BNE</a:t>
                      </a:r>
                      <a:br>
                        <a:rPr lang="es-MX" sz="1600">
                          <a:effectLst/>
                        </a:rPr>
                      </a:br>
                      <a:r>
                        <a:rPr lang="es-MX" sz="1600">
                          <a:effectLst/>
                        </a:rPr>
                        <a:t>WORLD CAT</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a:effectLst/>
                        </a:rPr>
                        <a:t> Portales editoriales y repositorios institucionales</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a:effectLst/>
                        </a:rPr>
                        <a:t> </a:t>
                      </a:r>
                      <a:endParaRPr lang="es-MX"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dirty="0">
                          <a:effectLst/>
                        </a:rPr>
                        <a:t> </a:t>
                      </a:r>
                      <a:r>
                        <a:rPr lang="es-MX" sz="1600" dirty="0" err="1">
                          <a:effectLst/>
                        </a:rPr>
                        <a:t>Dialnet</a:t>
                      </a:r>
                      <a:endParaRPr lang="es-MX" sz="1600" dirty="0">
                        <a:effectLst/>
                      </a:endParaRPr>
                    </a:p>
                    <a:p>
                      <a:pPr>
                        <a:lnSpc>
                          <a:spcPct val="107000"/>
                        </a:lnSpc>
                        <a:spcAft>
                          <a:spcPts val="750"/>
                        </a:spcAft>
                      </a:pPr>
                      <a:r>
                        <a:rPr lang="es-MX" sz="1600" dirty="0">
                          <a:effectLst/>
                        </a:rPr>
                        <a:t>SC </a:t>
                      </a:r>
                      <a:r>
                        <a:rPr lang="es-MX" sz="1600" dirty="0" err="1">
                          <a:effectLst/>
                        </a:rPr>
                        <a:t>Finder</a:t>
                      </a:r>
                      <a:endParaRPr lang="es-MX" sz="1600" dirty="0">
                        <a:effectLst/>
                      </a:endParaRPr>
                    </a:p>
                    <a:p>
                      <a:pPr>
                        <a:lnSpc>
                          <a:spcPct val="107000"/>
                        </a:lnSpc>
                        <a:spcAft>
                          <a:spcPts val="750"/>
                        </a:spcAft>
                      </a:pPr>
                      <a:r>
                        <a:rPr lang="es-MX" sz="1600" dirty="0" err="1">
                          <a:effectLst/>
                        </a:rPr>
                        <a:t>Psyco</a:t>
                      </a:r>
                      <a:r>
                        <a:rPr lang="es-MX" sz="1600" dirty="0">
                          <a:effectLst/>
                        </a:rPr>
                        <a:t> </a:t>
                      </a:r>
                      <a:r>
                        <a:rPr lang="es-MX" sz="1600" dirty="0" err="1">
                          <a:effectLst/>
                        </a:rPr>
                        <a:t>Info</a:t>
                      </a:r>
                      <a:endParaRPr lang="es-MX" sz="1600" dirty="0">
                        <a:effectLst/>
                      </a:endParaRPr>
                    </a:p>
                    <a:p>
                      <a:pPr>
                        <a:lnSpc>
                          <a:spcPct val="107000"/>
                        </a:lnSpc>
                        <a:spcAft>
                          <a:spcPts val="750"/>
                        </a:spcAft>
                      </a:pPr>
                      <a:r>
                        <a:rPr lang="es-MX" sz="1600" dirty="0" err="1">
                          <a:effectLst/>
                        </a:rPr>
                        <a:t>Scopus</a:t>
                      </a:r>
                      <a:endParaRPr lang="es-MX" sz="1600" dirty="0">
                        <a:effectLst/>
                      </a:endParaRPr>
                    </a:p>
                    <a:p>
                      <a:pPr>
                        <a:lnSpc>
                          <a:spcPct val="107000"/>
                        </a:lnSpc>
                        <a:spcAft>
                          <a:spcPts val="750"/>
                        </a:spcAft>
                      </a:pPr>
                      <a:r>
                        <a:rPr lang="es-MX" sz="1600" dirty="0">
                          <a:effectLst/>
                        </a:rPr>
                        <a:t>Web </a:t>
                      </a:r>
                      <a:r>
                        <a:rPr lang="es-MX" sz="1600" dirty="0" err="1">
                          <a:effectLst/>
                        </a:rPr>
                        <a:t>Science</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750"/>
                        </a:spcAft>
                      </a:pPr>
                      <a:r>
                        <a:rPr lang="es-MX" sz="1600" dirty="0">
                          <a:effectLst/>
                        </a:rPr>
                        <a:t> </a:t>
                      </a:r>
                      <a:r>
                        <a:rPr lang="es-MX" sz="1600" dirty="0" err="1">
                          <a:effectLst/>
                        </a:rPr>
                        <a:t>Mendely</a:t>
                      </a:r>
                      <a:endParaRPr lang="es-MX" sz="1600" dirty="0">
                        <a:effectLst/>
                      </a:endParaRPr>
                    </a:p>
                    <a:p>
                      <a:pPr>
                        <a:lnSpc>
                          <a:spcPct val="107000"/>
                        </a:lnSpc>
                        <a:spcAft>
                          <a:spcPts val="750"/>
                        </a:spcAft>
                      </a:pPr>
                      <a:r>
                        <a:rPr lang="es-MX" sz="1600" dirty="0">
                          <a:effectLst/>
                        </a:rPr>
                        <a:t>APS</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bl>
          </a:graphicData>
        </a:graphic>
      </p:graphicFrame>
      <p:sp>
        <p:nvSpPr>
          <p:cNvPr id="2" name="CuadroTexto 1"/>
          <p:cNvSpPr txBox="1"/>
          <p:nvPr/>
        </p:nvSpPr>
        <p:spPr>
          <a:xfrm>
            <a:off x="2537138" y="643944"/>
            <a:ext cx="8319752" cy="369332"/>
          </a:xfrm>
          <a:prstGeom prst="rect">
            <a:avLst/>
          </a:prstGeom>
          <a:noFill/>
        </p:spPr>
        <p:txBody>
          <a:bodyPr wrap="square" rtlCol="0">
            <a:spAutoFit/>
          </a:bodyPr>
          <a:lstStyle/>
          <a:p>
            <a:r>
              <a:rPr lang="es-MX" dirty="0" smtClean="0"/>
              <a:t>Características y herramientas y bases de datos en la web científica </a:t>
            </a:r>
            <a:endParaRPr lang="es-MX" dirty="0"/>
          </a:p>
        </p:txBody>
      </p:sp>
    </p:spTree>
    <p:extLst>
      <p:ext uri="{BB962C8B-B14F-4D97-AF65-F5344CB8AC3E}">
        <p14:creationId xmlns:p14="http://schemas.microsoft.com/office/powerpoint/2010/main" val="35441230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2944878818"/>
              </p:ext>
            </p:extLst>
          </p:nvPr>
        </p:nvGraphicFramePr>
        <p:xfrm>
          <a:off x="2434857" y="1063255"/>
          <a:ext cx="8042268" cy="5577675"/>
        </p:xfrm>
        <a:graphic>
          <a:graphicData uri="http://schemas.openxmlformats.org/drawingml/2006/table">
            <a:tbl>
              <a:tblPr firstRow="1" firstCol="1" bandRow="1">
                <a:tableStyleId>{5C22544A-7EE6-4342-B048-85BDC9FD1C3A}</a:tableStyleId>
              </a:tblPr>
              <a:tblGrid>
                <a:gridCol w="1146943"/>
                <a:gridCol w="1162430"/>
                <a:gridCol w="1147854"/>
                <a:gridCol w="1148766"/>
                <a:gridCol w="1148766"/>
                <a:gridCol w="1143299"/>
                <a:gridCol w="1144210"/>
              </a:tblGrid>
              <a:tr h="1031903">
                <a:tc>
                  <a:txBody>
                    <a:bodyPr/>
                    <a:lstStyle/>
                    <a:p>
                      <a:pPr>
                        <a:lnSpc>
                          <a:spcPct val="107000"/>
                        </a:lnSpc>
                        <a:spcAft>
                          <a:spcPts val="0"/>
                        </a:spcAft>
                      </a:pPr>
                      <a:r>
                        <a:rPr lang="es-MX" sz="1100" dirty="0" smtClean="0">
                          <a:effectLst/>
                          <a:latin typeface="+mn-lt"/>
                          <a:ea typeface="+mn-ea"/>
                          <a:cs typeface="+mn-cs"/>
                        </a:rPr>
                        <a:t>Hallazgos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smtClean="0">
                          <a:effectLst/>
                          <a:latin typeface="+mn-lt"/>
                          <a:ea typeface="+mn-ea"/>
                          <a:cs typeface="+mn-cs"/>
                        </a:rPr>
                        <a:t>Sobre</a:t>
                      </a:r>
                      <a:r>
                        <a:rPr lang="es-MX" sz="1100" baseline="0" dirty="0" smtClean="0">
                          <a:effectLst/>
                          <a:latin typeface="+mn-lt"/>
                          <a:ea typeface="+mn-ea"/>
                          <a:cs typeface="+mn-cs"/>
                        </a:rPr>
                        <a:t> el tema de estudio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Paráfrasis autores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Referencias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Discusión o explicación</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 </a:t>
                      </a:r>
                      <a:r>
                        <a:rPr lang="es-MX" sz="1100" dirty="0" smtClean="0">
                          <a:effectLst/>
                        </a:rPr>
                        <a:t>cómo delimita al objeto de</a:t>
                      </a:r>
                      <a:r>
                        <a:rPr lang="es-MX" sz="1100" baseline="0" dirty="0" smtClean="0">
                          <a:effectLst/>
                        </a:rPr>
                        <a:t> estudio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 </a:t>
                      </a:r>
                      <a:r>
                        <a:rPr lang="es-MX" sz="1100" dirty="0" smtClean="0">
                          <a:effectLst/>
                        </a:rPr>
                        <a:t>Implicaciones para el método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7960">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7960">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7960">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3</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7960">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4</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7960">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5</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70712">
                <a:tc>
                  <a:txBody>
                    <a:bodyPr/>
                    <a:lstStyle/>
                    <a:p>
                      <a:pPr>
                        <a:lnSpc>
                          <a:spcPct val="107000"/>
                        </a:lnSpc>
                        <a:spcAft>
                          <a:spcPts val="0"/>
                        </a:spcAft>
                      </a:pPr>
                      <a:r>
                        <a:rPr lang="es-MX" sz="1100" dirty="0">
                          <a:effectLst/>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smtClean="0">
                          <a:effectLst/>
                          <a:latin typeface="+mn-lt"/>
                          <a:ea typeface="+mn-ea"/>
                          <a:cs typeface="+mn-cs"/>
                        </a:rPr>
                        <a:t>Enfoque</a:t>
                      </a:r>
                      <a:r>
                        <a:rPr lang="es-MX" sz="1100" baseline="0" dirty="0" smtClean="0">
                          <a:effectLst/>
                          <a:latin typeface="+mn-lt"/>
                          <a:ea typeface="+mn-ea"/>
                          <a:cs typeface="+mn-cs"/>
                        </a:rPr>
                        <a:t> teórico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7960">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1</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7960">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2</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7960">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3</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7960">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4</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7960">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5</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7960">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6</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09337">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smtClean="0">
                          <a:effectLst/>
                          <a:latin typeface="+mn-lt"/>
                          <a:ea typeface="+mn-ea"/>
                          <a:cs typeface="+mn-cs"/>
                        </a:rPr>
                        <a:t>Muestra</a:t>
                      </a:r>
                      <a:r>
                        <a:rPr lang="es-MX" sz="1100" baseline="0" dirty="0" smtClean="0">
                          <a:effectLst/>
                          <a:latin typeface="+mn-lt"/>
                          <a:ea typeface="+mn-ea"/>
                          <a:cs typeface="+mn-cs"/>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09337">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smtClean="0">
                          <a:effectLst/>
                          <a:latin typeface="+mn-lt"/>
                          <a:ea typeface="+mn-ea"/>
                          <a:cs typeface="+mn-cs"/>
                        </a:rPr>
                        <a:t>Método</a:t>
                      </a:r>
                      <a:r>
                        <a:rPr lang="es-MX" sz="1100" baseline="0" dirty="0" smtClean="0">
                          <a:effectLst/>
                          <a:latin typeface="+mn-lt"/>
                          <a:ea typeface="+mn-ea"/>
                          <a:cs typeface="+mn-cs"/>
                        </a:rPr>
                        <a:t> y técnica empleada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a:effectLst/>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s-MX" sz="1100" dirty="0">
                          <a:effectLst/>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6" name="Rectangle 1"/>
          <p:cNvSpPr>
            <a:spLocks noChangeArrowheads="1"/>
          </p:cNvSpPr>
          <p:nvPr/>
        </p:nvSpPr>
        <p:spPr bwMode="auto">
          <a:xfrm>
            <a:off x="4243388" y="228282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7" name="CuadroTexto 6"/>
          <p:cNvSpPr txBox="1"/>
          <p:nvPr/>
        </p:nvSpPr>
        <p:spPr>
          <a:xfrm>
            <a:off x="1658679" y="903767"/>
            <a:ext cx="935665" cy="3970318"/>
          </a:xfrm>
          <a:prstGeom prst="rect">
            <a:avLst/>
          </a:prstGeom>
          <a:noFill/>
        </p:spPr>
        <p:txBody>
          <a:bodyPr wrap="square" rtlCol="0">
            <a:spAutoFit/>
          </a:bodyPr>
          <a:lstStyle/>
          <a:p>
            <a:r>
              <a:rPr lang="es-MX" dirty="0" smtClean="0"/>
              <a:t>O</a:t>
            </a:r>
          </a:p>
          <a:p>
            <a:r>
              <a:rPr lang="es-MX" dirty="0" smtClean="0"/>
              <a:t>R</a:t>
            </a:r>
          </a:p>
          <a:p>
            <a:r>
              <a:rPr lang="es-MX" dirty="0" smtClean="0"/>
              <a:t>G</a:t>
            </a:r>
          </a:p>
          <a:p>
            <a:r>
              <a:rPr lang="es-MX" dirty="0" smtClean="0"/>
              <a:t>A</a:t>
            </a:r>
          </a:p>
          <a:p>
            <a:r>
              <a:rPr lang="es-MX" dirty="0" smtClean="0"/>
              <a:t>N</a:t>
            </a:r>
          </a:p>
          <a:p>
            <a:r>
              <a:rPr lang="es-MX" dirty="0" smtClean="0"/>
              <a:t>I</a:t>
            </a:r>
          </a:p>
          <a:p>
            <a:r>
              <a:rPr lang="es-MX" dirty="0" smtClean="0"/>
              <a:t>Z</a:t>
            </a:r>
          </a:p>
          <a:p>
            <a:r>
              <a:rPr lang="es-MX" dirty="0" smtClean="0"/>
              <a:t>A</a:t>
            </a:r>
          </a:p>
          <a:p>
            <a:r>
              <a:rPr lang="es-MX" dirty="0" smtClean="0"/>
              <a:t>C</a:t>
            </a:r>
          </a:p>
          <a:p>
            <a:r>
              <a:rPr lang="es-MX" dirty="0" smtClean="0"/>
              <a:t>I</a:t>
            </a:r>
          </a:p>
          <a:p>
            <a:r>
              <a:rPr lang="es-MX" dirty="0" smtClean="0"/>
              <a:t>O</a:t>
            </a:r>
          </a:p>
          <a:p>
            <a:r>
              <a:rPr lang="es-MX" dirty="0" smtClean="0"/>
              <a:t>N</a:t>
            </a:r>
          </a:p>
          <a:p>
            <a:endParaRPr lang="es-MX" dirty="0"/>
          </a:p>
          <a:p>
            <a:endParaRPr lang="es-MX" dirty="0" smtClean="0"/>
          </a:p>
        </p:txBody>
      </p:sp>
      <p:sp>
        <p:nvSpPr>
          <p:cNvPr id="8" name="CuadroTexto 7"/>
          <p:cNvSpPr txBox="1"/>
          <p:nvPr/>
        </p:nvSpPr>
        <p:spPr>
          <a:xfrm>
            <a:off x="2411896" y="291548"/>
            <a:ext cx="7944217" cy="646331"/>
          </a:xfrm>
          <a:prstGeom prst="rect">
            <a:avLst/>
          </a:prstGeom>
          <a:noFill/>
        </p:spPr>
        <p:txBody>
          <a:bodyPr wrap="square" rtlCol="0">
            <a:spAutoFit/>
          </a:bodyPr>
          <a:lstStyle/>
          <a:p>
            <a:r>
              <a:rPr lang="es-MX" dirty="0" smtClean="0"/>
              <a:t>Codificación de investigación de Antecedentes del tema seleccionado</a:t>
            </a:r>
            <a:endParaRPr lang="es-MX" dirty="0"/>
          </a:p>
        </p:txBody>
      </p:sp>
    </p:spTree>
    <p:extLst>
      <p:ext uri="{BB962C8B-B14F-4D97-AF65-F5344CB8AC3E}">
        <p14:creationId xmlns:p14="http://schemas.microsoft.com/office/powerpoint/2010/main" val="21728109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Tipos de análisis de la información recabada en la investigación documental</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904828041"/>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35398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Partes del estado de conocimiento</a:t>
            </a:r>
            <a:endParaRPr lang="es-MX" dirty="0"/>
          </a:p>
        </p:txBody>
      </p:sp>
      <p:sp>
        <p:nvSpPr>
          <p:cNvPr id="3" name="Marcador de contenido 2"/>
          <p:cNvSpPr>
            <a:spLocks noGrp="1"/>
          </p:cNvSpPr>
          <p:nvPr>
            <p:ph idx="1"/>
          </p:nvPr>
        </p:nvSpPr>
        <p:spPr/>
        <p:txBody>
          <a:bodyPr>
            <a:normAutofit fontScale="55000" lnSpcReduction="20000"/>
          </a:bodyPr>
          <a:lstStyle/>
          <a:p>
            <a:r>
              <a:rPr lang="es-MX" sz="3200" b="1" dirty="0" smtClean="0"/>
              <a:t>Una </a:t>
            </a:r>
            <a:r>
              <a:rPr lang="es-MX" sz="3200" b="1" dirty="0"/>
              <a:t>breve introducción general al tema</a:t>
            </a:r>
            <a:r>
              <a:rPr lang="es-MX" sz="3200" b="1" dirty="0" smtClean="0"/>
              <a:t>.</a:t>
            </a:r>
          </a:p>
          <a:p>
            <a:r>
              <a:rPr lang="es-MX" sz="3200" b="1" dirty="0" smtClean="0"/>
              <a:t>Descripción de fuentes de consulta</a:t>
            </a:r>
          </a:p>
          <a:p>
            <a:r>
              <a:rPr lang="es-MX" sz="3200" b="1" dirty="0" smtClean="0"/>
              <a:t>Delimitación del corpus investigado</a:t>
            </a:r>
          </a:p>
          <a:p>
            <a:r>
              <a:rPr lang="es-MX" sz="3200" b="1" dirty="0" smtClean="0"/>
              <a:t>Identificación de resultados en torno al tema de investigación y al objeto de estudio.</a:t>
            </a:r>
          </a:p>
          <a:p>
            <a:r>
              <a:rPr lang="es-MX" sz="3200" b="1" dirty="0" smtClean="0"/>
              <a:t>Análisis sobre las tendencias en la forma de abordaje del tema de investigación</a:t>
            </a:r>
          </a:p>
          <a:p>
            <a:r>
              <a:rPr lang="es-MX" sz="3200" b="1" dirty="0" smtClean="0"/>
              <a:t>Identificación de resultados consistentes y no consistentes</a:t>
            </a:r>
            <a:endParaRPr lang="es-MX" sz="3200" b="1" dirty="0"/>
          </a:p>
          <a:p>
            <a:r>
              <a:rPr lang="es-MX" sz="3200" b="1" dirty="0" smtClean="0"/>
              <a:t>Explicación de diferencias por tipo de enfoque teórico y/o metodológica, o bien por tipo de población de estudio.</a:t>
            </a:r>
          </a:p>
          <a:p>
            <a:r>
              <a:rPr lang="es-MX" sz="3200" b="1" dirty="0" smtClean="0"/>
              <a:t>Interpretación </a:t>
            </a:r>
            <a:r>
              <a:rPr lang="es-MX" sz="3200" b="1" dirty="0"/>
              <a:t>de las implicaciones </a:t>
            </a:r>
            <a:r>
              <a:rPr lang="es-MX" sz="3200" b="1" dirty="0" smtClean="0"/>
              <a:t>para la formulación de las nuevas preguntas de investigación y de abordaje metodológico.</a:t>
            </a:r>
            <a:endParaRPr lang="es-MX" sz="3200" b="1" dirty="0"/>
          </a:p>
          <a:p>
            <a:pPr marL="0" indent="0">
              <a:buNone/>
            </a:pPr>
            <a:endParaRPr lang="es-MX" dirty="0"/>
          </a:p>
        </p:txBody>
      </p:sp>
    </p:spTree>
    <p:extLst>
      <p:ext uri="{BB962C8B-B14F-4D97-AF65-F5344CB8AC3E}">
        <p14:creationId xmlns:p14="http://schemas.microsoft.com/office/powerpoint/2010/main" val="10783303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Introducción</a:t>
            </a:r>
            <a:endParaRPr lang="es-MX" dirty="0"/>
          </a:p>
        </p:txBody>
      </p:sp>
      <p:sp>
        <p:nvSpPr>
          <p:cNvPr id="3" name="Marcador de contenido 2"/>
          <p:cNvSpPr>
            <a:spLocks noGrp="1"/>
          </p:cNvSpPr>
          <p:nvPr>
            <p:ph idx="1"/>
          </p:nvPr>
        </p:nvSpPr>
        <p:spPr/>
        <p:txBody>
          <a:bodyPr>
            <a:normAutofit/>
          </a:bodyPr>
          <a:lstStyle/>
          <a:p>
            <a:r>
              <a:rPr lang="es-MX" sz="2000" b="1" dirty="0" smtClean="0"/>
              <a:t>Descripción y delimitación del tema de estado de conocimiento</a:t>
            </a:r>
            <a:endParaRPr lang="es-MX" sz="2000" b="1" dirty="0"/>
          </a:p>
          <a:p>
            <a:r>
              <a:rPr lang="es-MX" sz="2000" b="1" dirty="0" smtClean="0"/>
              <a:t>Tipo de fuentes de consulta utilizados</a:t>
            </a:r>
          </a:p>
          <a:p>
            <a:r>
              <a:rPr lang="es-MX" sz="2000" b="1" dirty="0" smtClean="0"/>
              <a:t>Identificación del corpus analizado</a:t>
            </a:r>
          </a:p>
          <a:p>
            <a:r>
              <a:rPr lang="es-MX" sz="2000" b="1" dirty="0" smtClean="0"/>
              <a:t>Tipo de organización y análisis de resultado que se utilizó</a:t>
            </a:r>
          </a:p>
          <a:p>
            <a:r>
              <a:rPr lang="es-MX" sz="2000" b="1" dirty="0" smtClean="0"/>
              <a:t> principales conclusiones y recomendaciones</a:t>
            </a:r>
            <a:endParaRPr lang="es-MX" sz="2000" b="1" dirty="0"/>
          </a:p>
        </p:txBody>
      </p:sp>
      <p:pic>
        <p:nvPicPr>
          <p:cNvPr id="5122" name="Picture 2" descr="Resultado de imagen para simbolos de bases de datos cientifi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4569" y="4290324"/>
            <a:ext cx="4242510" cy="18494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23994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Tipo de redacción</a:t>
            </a:r>
            <a:endParaRPr lang="es-MX" dirty="0"/>
          </a:p>
        </p:txBody>
      </p:sp>
      <p:sp>
        <p:nvSpPr>
          <p:cNvPr id="3" name="Marcador de contenido 2"/>
          <p:cNvSpPr>
            <a:spLocks noGrp="1"/>
          </p:cNvSpPr>
          <p:nvPr>
            <p:ph idx="1"/>
          </p:nvPr>
        </p:nvSpPr>
        <p:spPr>
          <a:xfrm>
            <a:off x="3437656" y="1658169"/>
            <a:ext cx="7096259" cy="3248682"/>
          </a:xfrm>
        </p:spPr>
        <p:txBody>
          <a:bodyPr>
            <a:noAutofit/>
          </a:bodyPr>
          <a:lstStyle/>
          <a:p>
            <a:r>
              <a:rPr lang="es-MX" sz="2400" dirty="0"/>
              <a:t>Utiliza un tono formal. </a:t>
            </a:r>
            <a:endParaRPr lang="es-MX" sz="2400" dirty="0" smtClean="0"/>
          </a:p>
          <a:p>
            <a:r>
              <a:rPr lang="es-MX" sz="2400" dirty="0" smtClean="0"/>
              <a:t>Redacción académico</a:t>
            </a:r>
          </a:p>
          <a:p>
            <a:r>
              <a:rPr lang="es-MX" sz="2400" dirty="0" smtClean="0"/>
              <a:t>Sintaxis y ortografía  correcta</a:t>
            </a:r>
            <a:endParaRPr lang="es-MX" sz="2400" dirty="0"/>
          </a:p>
          <a:p>
            <a:r>
              <a:rPr lang="es-MX" sz="2400" dirty="0"/>
              <a:t>E</a:t>
            </a:r>
            <a:r>
              <a:rPr lang="es-MX" sz="2400" dirty="0" smtClean="0"/>
              <a:t>l </a:t>
            </a:r>
            <a:r>
              <a:rPr lang="es-MX" sz="2400" dirty="0"/>
              <a:t>propósito fundamental del </a:t>
            </a:r>
            <a:r>
              <a:rPr lang="es-MX" sz="2400" dirty="0" smtClean="0"/>
              <a:t>estado de conocimiento es analizar los hallazgos o resultados de investigaciones antecedentes, desarrollar premisas con respecto a vacíos en la investigación y delimitar nuevos desarrollos </a:t>
            </a:r>
          </a:p>
          <a:p>
            <a:r>
              <a:rPr lang="es-MX" sz="2400" dirty="0" smtClean="0"/>
              <a:t>Se describe el conocimiento que se ha logrado en torno a la comprensión o explicación de un tema.</a:t>
            </a:r>
            <a:endParaRPr lang="es-MX" sz="2400" dirty="0"/>
          </a:p>
        </p:txBody>
      </p:sp>
      <p:pic>
        <p:nvPicPr>
          <p:cNvPr id="4098" name="Picture 2" descr="MANUAL DE PUBLICACIONES DE LA APA 2010: MANU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489" y="2162048"/>
            <a:ext cx="2325802" cy="22409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78905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t>Desarrollo o Cuerpo del estado de conocimiento</a:t>
            </a:r>
            <a:endParaRPr lang="es-MX" dirty="0"/>
          </a:p>
        </p:txBody>
      </p:sp>
      <p:sp>
        <p:nvSpPr>
          <p:cNvPr id="3" name="Marcador de contenido 2"/>
          <p:cNvSpPr>
            <a:spLocks noGrp="1"/>
          </p:cNvSpPr>
          <p:nvPr>
            <p:ph idx="1"/>
          </p:nvPr>
        </p:nvSpPr>
        <p:spPr/>
        <p:txBody>
          <a:bodyPr>
            <a:normAutofit fontScale="92500" lnSpcReduction="10000"/>
          </a:bodyPr>
          <a:lstStyle/>
          <a:p>
            <a:pPr marL="0" indent="0">
              <a:buNone/>
            </a:pPr>
            <a:r>
              <a:rPr lang="es-MX" b="1" dirty="0"/>
              <a:t>E</a:t>
            </a:r>
            <a:r>
              <a:rPr lang="es-MX" b="1" dirty="0" smtClean="0"/>
              <a:t>strategias de organización </a:t>
            </a:r>
            <a:endParaRPr lang="es-MX" dirty="0" smtClean="0"/>
          </a:p>
          <a:p>
            <a:pPr marL="0" indent="0">
              <a:buNone/>
            </a:pPr>
            <a:endParaRPr lang="es-MX" dirty="0"/>
          </a:p>
          <a:p>
            <a:r>
              <a:rPr lang="es-MX" sz="2600" dirty="0" smtClean="0"/>
              <a:t>Por tipo de fuente de consulta</a:t>
            </a:r>
          </a:p>
          <a:p>
            <a:r>
              <a:rPr lang="es-MX" sz="2600" dirty="0" smtClean="0"/>
              <a:t>Por tipo de enfoque teórico</a:t>
            </a:r>
          </a:p>
          <a:p>
            <a:r>
              <a:rPr lang="es-MX" sz="2600" dirty="0" smtClean="0"/>
              <a:t>Por tipo de abordaje metodológico</a:t>
            </a:r>
          </a:p>
          <a:p>
            <a:r>
              <a:rPr lang="es-MX" sz="2600" dirty="0" smtClean="0"/>
              <a:t>Por los hallazgos o resultados detectados</a:t>
            </a:r>
            <a:endParaRPr lang="es-MX" sz="2600" dirty="0"/>
          </a:p>
          <a:p>
            <a:r>
              <a:rPr lang="es-MX" sz="2600" dirty="0" smtClean="0"/>
              <a:t>Por tipo de tendencias en investigación</a:t>
            </a:r>
          </a:p>
          <a:p>
            <a:r>
              <a:rPr lang="es-MX" sz="2600" dirty="0" smtClean="0"/>
              <a:t>Por transformaciones en las premisas que explican al problema investigado </a:t>
            </a:r>
            <a:endParaRPr lang="es-MX" sz="2600" dirty="0"/>
          </a:p>
        </p:txBody>
      </p:sp>
    </p:spTree>
    <p:extLst>
      <p:ext uri="{BB962C8B-B14F-4D97-AF65-F5344CB8AC3E}">
        <p14:creationId xmlns:p14="http://schemas.microsoft.com/office/powerpoint/2010/main" val="8993457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análisis del estado de conocimiento</a:t>
            </a:r>
            <a:endParaRPr lang="es-MX" dirty="0"/>
          </a:p>
        </p:txBody>
      </p:sp>
      <p:sp>
        <p:nvSpPr>
          <p:cNvPr id="3" name="Marcador de contenido 2"/>
          <p:cNvSpPr>
            <a:spLocks noGrp="1"/>
          </p:cNvSpPr>
          <p:nvPr>
            <p:ph idx="1"/>
          </p:nvPr>
        </p:nvSpPr>
        <p:spPr/>
        <p:txBody>
          <a:bodyPr>
            <a:normAutofit/>
          </a:bodyPr>
          <a:lstStyle/>
          <a:p>
            <a:r>
              <a:rPr lang="es-MX" sz="2000" b="1" dirty="0" smtClean="0"/>
              <a:t>Consiste </a:t>
            </a:r>
            <a:r>
              <a:rPr lang="es-MX" sz="2000" b="1" dirty="0"/>
              <a:t>en la descripción de partes o componentes de una entidad.</a:t>
            </a:r>
          </a:p>
          <a:p>
            <a:r>
              <a:rPr lang="es-MX" sz="2000" b="1" dirty="0" smtClean="0"/>
              <a:t>Comparación </a:t>
            </a:r>
            <a:r>
              <a:rPr lang="es-MX" sz="2000" b="1" dirty="0"/>
              <a:t>y contraste. Sirve para señalar semejanzas y diferencias entre </a:t>
            </a:r>
            <a:r>
              <a:rPr lang="es-MX" sz="2000" b="1" dirty="0" smtClean="0"/>
              <a:t>dos o </a:t>
            </a:r>
            <a:r>
              <a:rPr lang="es-MX" sz="2000" b="1" dirty="0"/>
              <a:t>más conjuntos o entidades.</a:t>
            </a:r>
          </a:p>
          <a:p>
            <a:r>
              <a:rPr lang="es-MX" sz="2000" b="1" dirty="0" smtClean="0"/>
              <a:t>Definición</a:t>
            </a:r>
            <a:r>
              <a:rPr lang="es-MX" sz="2000" b="1" dirty="0"/>
              <a:t>. Aclaración de un término o concepto que el lector puede desconocer.</a:t>
            </a:r>
          </a:p>
          <a:p>
            <a:r>
              <a:rPr lang="es-MX" sz="2000" b="1" dirty="0"/>
              <a:t>Los diferentes modos de definir incluyen: la situación de un concepto dentro de una clase, la ilustración por medio de ejemplos, el uso de sinónimos y la etimología</a:t>
            </a:r>
            <a:r>
              <a:rPr lang="es-MX" sz="2000" dirty="0"/>
              <a:t>.</a:t>
            </a:r>
          </a:p>
          <a:p>
            <a:endParaRPr lang="es-MX" dirty="0"/>
          </a:p>
        </p:txBody>
      </p:sp>
      <p:pic>
        <p:nvPicPr>
          <p:cNvPr id="4" name="Imagen 3"/>
          <p:cNvPicPr>
            <a:picLocks noChangeAspect="1"/>
          </p:cNvPicPr>
          <p:nvPr/>
        </p:nvPicPr>
        <p:blipFill>
          <a:blip r:embed="rId2"/>
          <a:stretch>
            <a:fillRect/>
          </a:stretch>
        </p:blipFill>
        <p:spPr>
          <a:xfrm>
            <a:off x="4174163" y="5382584"/>
            <a:ext cx="3019425" cy="1514475"/>
          </a:xfrm>
          <a:prstGeom prst="rect">
            <a:avLst/>
          </a:prstGeom>
        </p:spPr>
      </p:pic>
    </p:spTree>
    <p:extLst>
      <p:ext uri="{BB962C8B-B14F-4D97-AF65-F5344CB8AC3E}">
        <p14:creationId xmlns:p14="http://schemas.microsoft.com/office/powerpoint/2010/main" val="2163459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413164" y="1167395"/>
            <a:ext cx="9684328" cy="5355312"/>
          </a:xfrm>
          <a:prstGeom prst="rect">
            <a:avLst/>
          </a:prstGeom>
        </p:spPr>
        <p:txBody>
          <a:bodyPr wrap="square">
            <a:spAutoFit/>
          </a:bodyPr>
          <a:lstStyle/>
          <a:p>
            <a:r>
              <a:rPr lang="es-MX" dirty="0" smtClean="0"/>
              <a:t>Presentación</a:t>
            </a:r>
          </a:p>
          <a:p>
            <a:r>
              <a:rPr lang="es-MX" dirty="0" smtClean="0"/>
              <a:t>La </a:t>
            </a:r>
            <a:r>
              <a:rPr lang="es-MX" dirty="0"/>
              <a:t>formación en investigación es una de las finalidades prioritarias de la Universidad, para lograr el desarrollo de una de sus funciones sustantivas: la generación de conocimientos. La unidad de aprendizaje Evaluación Profesional I tiene el propósito de lograr en el estudiante una experiencia formal de investigación. Toda vez que requiere poner en práctica los conocimientos adquiridos en las UA(s) del área metodológica para elaborar un proyecto de investigación desde un sustento epistémico con el consecuente desarrollo teórico metodológico pertinente a dicho enfoque. </a:t>
            </a:r>
          </a:p>
          <a:p>
            <a:r>
              <a:rPr lang="es-MX" dirty="0"/>
              <a:t>El alumno desarrollará la capacidad de elegir un tema de investigación y justificar su objeto de estudio y definir su esquema teórico metodológico de abordaje de manera coherente, pertinente y consistente. </a:t>
            </a:r>
          </a:p>
          <a:p>
            <a:r>
              <a:rPr lang="es-MX" dirty="0"/>
              <a:t>Otro dominio que pretende es la elaboración del estado de conocimiento que sustente su objeto de estudio, la selección del método, procedimiento y técnicas de recolección y análisis de información y la capacidad de expresión escrita para la redacción del proyecto de investigación.</a:t>
            </a:r>
          </a:p>
          <a:p>
            <a:r>
              <a:rPr lang="es-MX" dirty="0"/>
              <a:t>El producto de esta Unidad de aprendizaje es el diseño de un proyecto de investigación que cumpla con los criterios previamente establecidos. Apegado con las normas de un estilo de publicación,  y referencias teóricas actualizadas.</a:t>
            </a:r>
          </a:p>
        </p:txBody>
      </p:sp>
    </p:spTree>
    <p:extLst>
      <p:ext uri="{BB962C8B-B14F-4D97-AF65-F5344CB8AC3E}">
        <p14:creationId xmlns:p14="http://schemas.microsoft.com/office/powerpoint/2010/main" val="8314356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Tipos de análisis utilizados en los estados de conocimiento</a:t>
            </a:r>
            <a:endParaRPr lang="es-MX" dirty="0"/>
          </a:p>
        </p:txBody>
      </p:sp>
      <p:sp>
        <p:nvSpPr>
          <p:cNvPr id="3" name="Marcador de contenido 2"/>
          <p:cNvSpPr>
            <a:spLocks noGrp="1"/>
          </p:cNvSpPr>
          <p:nvPr>
            <p:ph idx="1"/>
          </p:nvPr>
        </p:nvSpPr>
        <p:spPr/>
        <p:txBody>
          <a:bodyPr>
            <a:normAutofit/>
          </a:bodyPr>
          <a:lstStyle/>
          <a:p>
            <a:r>
              <a:rPr lang="es-MX" sz="2400" dirty="0" smtClean="0"/>
              <a:t>Clasificación</a:t>
            </a:r>
            <a:r>
              <a:rPr lang="es-MX" sz="2400" dirty="0"/>
              <a:t>. Se parece mucho al análisis pero en vez de preguntarse por </a:t>
            </a:r>
            <a:r>
              <a:rPr lang="es-MX" sz="2400" dirty="0" smtClean="0"/>
              <a:t>las partes </a:t>
            </a:r>
            <a:r>
              <a:rPr lang="es-MX" sz="2400" dirty="0"/>
              <a:t>de que se compone la totalidad se pregunta por las diferentes clases de la entidad</a:t>
            </a:r>
            <a:r>
              <a:rPr lang="es-MX" sz="2400" dirty="0" smtClean="0"/>
              <a:t>.</a:t>
            </a:r>
          </a:p>
          <a:p>
            <a:r>
              <a:rPr lang="es-MX" sz="2400" dirty="0" smtClean="0"/>
              <a:t>Contraste. Permite evaluar semejanzas y diferencias con respecto a criterios de pertinencia.</a:t>
            </a:r>
            <a:endParaRPr lang="es-MX" sz="2400" dirty="0"/>
          </a:p>
          <a:p>
            <a:r>
              <a:rPr lang="es-MX" sz="2400" dirty="0" smtClean="0"/>
              <a:t>La </a:t>
            </a:r>
            <a:r>
              <a:rPr lang="es-MX" sz="2400" dirty="0"/>
              <a:t>causa y el efecto. Examina un objeto o fenómeno y busca sus orígenes </a:t>
            </a:r>
            <a:r>
              <a:rPr lang="es-MX" sz="2400" dirty="0" smtClean="0"/>
              <a:t>y consecuencias</a:t>
            </a:r>
            <a:r>
              <a:rPr lang="es-MX" sz="2400" dirty="0"/>
              <a:t>.</a:t>
            </a:r>
          </a:p>
        </p:txBody>
      </p:sp>
      <p:pic>
        <p:nvPicPr>
          <p:cNvPr id="5" name="Imagen 4"/>
          <p:cNvPicPr>
            <a:picLocks noChangeAspect="1"/>
          </p:cNvPicPr>
          <p:nvPr/>
        </p:nvPicPr>
        <p:blipFill>
          <a:blip r:embed="rId2"/>
          <a:stretch>
            <a:fillRect/>
          </a:stretch>
        </p:blipFill>
        <p:spPr>
          <a:xfrm>
            <a:off x="2589212" y="5396656"/>
            <a:ext cx="5190187" cy="1300357"/>
          </a:xfrm>
          <a:prstGeom prst="rect">
            <a:avLst/>
          </a:prstGeom>
        </p:spPr>
      </p:pic>
    </p:spTree>
    <p:extLst>
      <p:ext uri="{BB962C8B-B14F-4D97-AF65-F5344CB8AC3E}">
        <p14:creationId xmlns:p14="http://schemas.microsoft.com/office/powerpoint/2010/main" val="10600276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86344" y="156518"/>
            <a:ext cx="8826683" cy="1977081"/>
          </a:xfrm>
        </p:spPr>
        <p:txBody>
          <a:bodyPr>
            <a:normAutofit/>
          </a:bodyPr>
          <a:lstStyle/>
          <a:p>
            <a:r>
              <a:rPr lang="es-MX" dirty="0" smtClean="0"/>
              <a:t>La construcción del estado de conocimiento sobre un tema académico o científico</a:t>
            </a:r>
            <a:endParaRPr lang="es-MX" dirty="0"/>
          </a:p>
        </p:txBody>
      </p:sp>
      <p:sp>
        <p:nvSpPr>
          <p:cNvPr id="3" name="Marcador de contenido 2"/>
          <p:cNvSpPr>
            <a:spLocks noGrp="1"/>
          </p:cNvSpPr>
          <p:nvPr>
            <p:ph idx="1"/>
          </p:nvPr>
        </p:nvSpPr>
        <p:spPr>
          <a:xfrm>
            <a:off x="2578822" y="2133599"/>
            <a:ext cx="8915400" cy="3777622"/>
          </a:xfrm>
        </p:spPr>
        <p:txBody>
          <a:bodyPr>
            <a:normAutofit/>
          </a:bodyPr>
          <a:lstStyle/>
          <a:p>
            <a:r>
              <a:rPr lang="es-MX" dirty="0"/>
              <a:t>S</a:t>
            </a:r>
            <a:r>
              <a:rPr lang="es-MX" dirty="0" smtClean="0"/>
              <a:t>e </a:t>
            </a:r>
            <a:r>
              <a:rPr lang="es-MX" dirty="0"/>
              <a:t>centra en la </a:t>
            </a:r>
            <a:r>
              <a:rPr lang="es-MX" dirty="0" smtClean="0"/>
              <a:t>exposición, clasificación, análisis  </a:t>
            </a:r>
            <a:r>
              <a:rPr lang="es-MX" dirty="0"/>
              <a:t>y demostración</a:t>
            </a:r>
          </a:p>
          <a:p>
            <a:r>
              <a:rPr lang="es-MX" dirty="0" smtClean="0"/>
              <a:t>Sintetiza los principales hallazgos sobre un tema </a:t>
            </a:r>
            <a:r>
              <a:rPr lang="es-MX" dirty="0"/>
              <a:t> </a:t>
            </a:r>
            <a:r>
              <a:rPr lang="es-MX" dirty="0" smtClean="0"/>
              <a:t>de investigación</a:t>
            </a:r>
          </a:p>
          <a:p>
            <a:r>
              <a:rPr lang="es-MX" dirty="0" smtClean="0"/>
              <a:t>Clasifica, compara y contrasta los hallazgos.</a:t>
            </a:r>
          </a:p>
          <a:p>
            <a:r>
              <a:rPr lang="es-MX" dirty="0" smtClean="0"/>
              <a:t>Identifica diferencias y semejanzas en los hallazgos</a:t>
            </a:r>
          </a:p>
          <a:p>
            <a:r>
              <a:rPr lang="es-MX" dirty="0" smtClean="0"/>
              <a:t>Argumenta respecto a </a:t>
            </a:r>
          </a:p>
          <a:p>
            <a:r>
              <a:rPr lang="es-MX" dirty="0" smtClean="0"/>
              <a:t>Definición. Aclaración de un término o concepto que el lector puede desconocer.</a:t>
            </a:r>
          </a:p>
          <a:p>
            <a:r>
              <a:rPr lang="es-MX" dirty="0" smtClean="0"/>
              <a:t>Los diferentes modos de definir incluyen: la situación de un concepto dentro de una</a:t>
            </a:r>
          </a:p>
          <a:p>
            <a:endParaRPr lang="es-MX" dirty="0"/>
          </a:p>
        </p:txBody>
      </p:sp>
    </p:spTree>
    <p:extLst>
      <p:ext uri="{BB962C8B-B14F-4D97-AF65-F5344CB8AC3E}">
        <p14:creationId xmlns:p14="http://schemas.microsoft.com/office/powerpoint/2010/main" val="20410601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Conclusiones</a:t>
            </a:r>
            <a:endParaRPr lang="es-MX" dirty="0"/>
          </a:p>
        </p:txBody>
      </p:sp>
      <p:sp>
        <p:nvSpPr>
          <p:cNvPr id="3" name="Marcador de contenido 2"/>
          <p:cNvSpPr>
            <a:spLocks noGrp="1"/>
          </p:cNvSpPr>
          <p:nvPr>
            <p:ph idx="1"/>
          </p:nvPr>
        </p:nvSpPr>
        <p:spPr>
          <a:xfrm>
            <a:off x="1571223" y="1403797"/>
            <a:ext cx="9933389" cy="4507425"/>
          </a:xfrm>
        </p:spPr>
        <p:txBody>
          <a:bodyPr>
            <a:normAutofit fontScale="25000" lnSpcReduction="20000"/>
          </a:bodyPr>
          <a:lstStyle/>
          <a:p>
            <a:r>
              <a:rPr lang="es-MX" sz="8000" b="1" dirty="0"/>
              <a:t>La conclusión es el último párrafo del </a:t>
            </a:r>
            <a:r>
              <a:rPr lang="es-MX" sz="8000" b="1" dirty="0" smtClean="0"/>
              <a:t>estado de conocimiento </a:t>
            </a:r>
            <a:r>
              <a:rPr lang="es-MX" sz="8000" b="1" dirty="0"/>
              <a:t>y debe recoger (o recapitular) </a:t>
            </a:r>
            <a:r>
              <a:rPr lang="es-MX" sz="8000" b="1" dirty="0" smtClean="0"/>
              <a:t>los principales las tendencias en la investigación del tema  y las transformaciones en la comprensión teórica del tema.</a:t>
            </a:r>
            <a:endParaRPr lang="es-MX" sz="8000" b="1" dirty="0"/>
          </a:p>
          <a:p>
            <a:r>
              <a:rPr lang="es-MX" sz="8000" b="1" dirty="0" smtClean="0"/>
              <a:t>El apartado de conclusiones inicia con un breve resumen </a:t>
            </a:r>
            <a:r>
              <a:rPr lang="es-MX" sz="8000" b="1" dirty="0"/>
              <a:t>del </a:t>
            </a:r>
            <a:r>
              <a:rPr lang="es-MX" sz="8000" b="1" dirty="0" smtClean="0"/>
              <a:t>estado de conocimiento.</a:t>
            </a:r>
          </a:p>
          <a:p>
            <a:r>
              <a:rPr lang="es-MX" sz="8000" b="1" dirty="0" smtClean="0"/>
              <a:t>Describir los </a:t>
            </a:r>
            <a:r>
              <a:rPr lang="es-MX" sz="8000" b="1" dirty="0"/>
              <a:t>objetos bajo </a:t>
            </a:r>
            <a:r>
              <a:rPr lang="es-MX" sz="8000" b="1" dirty="0" smtClean="0"/>
              <a:t>estudio sobre el tema del estado de conocimiento </a:t>
            </a:r>
            <a:r>
              <a:rPr lang="es-MX" sz="8000" b="1" dirty="0"/>
              <a:t>y sus referentes conceptuales, </a:t>
            </a:r>
            <a:endParaRPr lang="es-MX" sz="8000" b="1" dirty="0" smtClean="0"/>
          </a:p>
          <a:p>
            <a:r>
              <a:rPr lang="es-MX" sz="8000" b="1" dirty="0" smtClean="0"/>
              <a:t>Enuncia las </a:t>
            </a:r>
            <a:r>
              <a:rPr lang="es-MX" sz="8000" b="1" dirty="0"/>
              <a:t>principales perspectivas teóricas-metodológicas, tendencias y temas abordados, el tipo de producción generada, los problemas de investigación y ausencias, así como su impacto y condiciones de </a:t>
            </a:r>
            <a:r>
              <a:rPr lang="es-MX" sz="8000" b="1" dirty="0" smtClean="0"/>
              <a:t>producción</a:t>
            </a:r>
          </a:p>
          <a:p>
            <a:r>
              <a:rPr lang="es-MX" sz="8000" b="1" dirty="0"/>
              <a:t>Enfatiza líneas de continuidad y cambios en el campo, así como los conocimientos sobre los procesos educativos que aporta la investigación.</a:t>
            </a:r>
            <a:br>
              <a:rPr lang="es-MX" sz="8000" b="1" dirty="0"/>
            </a:br>
            <a:r>
              <a:rPr lang="es-MX" sz="8000" b="1" dirty="0"/>
              <a:t/>
            </a:r>
            <a:br>
              <a:rPr lang="es-MX" sz="8000" b="1" dirty="0"/>
            </a:br>
            <a:r>
              <a:rPr lang="es-MX" sz="8000" b="1" dirty="0" smtClean="0"/>
              <a:t>Realizar recomendaciones respecto a problemas, perspectivas </a:t>
            </a:r>
            <a:r>
              <a:rPr lang="es-MX" sz="8000" b="1" dirty="0"/>
              <a:t>abiertas </a:t>
            </a:r>
            <a:r>
              <a:rPr lang="es-MX" sz="8000" b="1" dirty="0" smtClean="0"/>
              <a:t>y </a:t>
            </a:r>
            <a:r>
              <a:rPr lang="es-MX" sz="8000" b="1" dirty="0"/>
              <a:t>agendas en marcha</a:t>
            </a:r>
            <a:r>
              <a:rPr lang="es-MX" sz="6200" dirty="0"/>
              <a:t>.</a:t>
            </a:r>
            <a:r>
              <a:rPr lang="es-MX" sz="3200" dirty="0"/>
              <a:t/>
            </a:r>
            <a:br>
              <a:rPr lang="es-MX" sz="3200" dirty="0"/>
            </a:br>
            <a:r>
              <a:rPr lang="es-MX" sz="3200" dirty="0"/>
              <a:t/>
            </a:r>
            <a:br>
              <a:rPr lang="es-MX" sz="3200" dirty="0"/>
            </a:br>
            <a:endParaRPr lang="es-MX" sz="3200" dirty="0"/>
          </a:p>
          <a:p>
            <a:endParaRPr lang="es-MX" dirty="0" smtClean="0"/>
          </a:p>
          <a:p>
            <a:endParaRPr lang="es-MX" dirty="0"/>
          </a:p>
        </p:txBody>
      </p:sp>
    </p:spTree>
    <p:extLst>
      <p:ext uri="{BB962C8B-B14F-4D97-AF65-F5344CB8AC3E}">
        <p14:creationId xmlns:p14="http://schemas.microsoft.com/office/powerpoint/2010/main" val="32588453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672936" y="1532174"/>
            <a:ext cx="9206346" cy="3801041"/>
          </a:xfrm>
          <a:prstGeom prst="rect">
            <a:avLst/>
          </a:prstGeom>
        </p:spPr>
        <p:txBody>
          <a:bodyPr wrap="square">
            <a:spAutoFit/>
          </a:bodyPr>
          <a:lstStyle/>
          <a:p>
            <a:pPr marL="804545" indent="449580" algn="just">
              <a:spcBef>
                <a:spcPts val="575"/>
              </a:spcBef>
              <a:spcAft>
                <a:spcPts val="0"/>
              </a:spcAft>
            </a:pPr>
            <a:r>
              <a:rPr lang="es-MX" dirty="0">
                <a:latin typeface="Comic Sans MS" panose="030F0702030302020204" pitchFamily="66" charset="0"/>
                <a:ea typeface="Times New Roman" panose="02020603050405020304" pitchFamily="18" charset="0"/>
                <a:cs typeface="Times New Roman" panose="02020603050405020304" pitchFamily="18" charset="0"/>
              </a:rPr>
              <a:t>Relatoría del estado de conocimiento  </a:t>
            </a:r>
          </a:p>
          <a:p>
            <a:pPr marL="342900" lvl="0" indent="-342900" algn="just">
              <a:spcBef>
                <a:spcPts val="575"/>
              </a:spcBef>
              <a:spcAft>
                <a:spcPts val="0"/>
              </a:spcAft>
              <a:buFont typeface="Times New Roman" panose="02020603050405020304" pitchFamily="18" charset="0"/>
              <a:buChar char="•"/>
              <a:tabLst>
                <a:tab pos="457200" algn="l"/>
              </a:tabLst>
            </a:pPr>
            <a:r>
              <a:rPr lang="es-MX" dirty="0">
                <a:latin typeface="Comic Sans MS" panose="030F0702030302020204" pitchFamily="66" charset="0"/>
                <a:ea typeface="Times New Roman" panose="02020603050405020304" pitchFamily="18" charset="0"/>
                <a:cs typeface="Times New Roman" panose="02020603050405020304" pitchFamily="18" charset="0"/>
              </a:rPr>
              <a:t>Ejemplo: el tema de interés ha sido abordado desde la concepción ____________________,. Tal es el caso de los autores__________ (1999),__________(2002) Y ________ (2005). En dichas concepciones predomina la visión ____________________________________. En tanto que, una postura diferente __________(       ) y ________ (       ). Estas diversas formas de comprender la problemática nos indican que…………………</a:t>
            </a:r>
          </a:p>
          <a:p>
            <a:pPr marL="342900" lvl="0" indent="-342900" algn="just">
              <a:spcBef>
                <a:spcPts val="575"/>
              </a:spcBef>
              <a:spcAft>
                <a:spcPts val="0"/>
              </a:spcAft>
              <a:buFont typeface="Times New Roman" panose="02020603050405020304" pitchFamily="18" charset="0"/>
              <a:buChar char="•"/>
              <a:tabLst>
                <a:tab pos="457200" algn="l"/>
              </a:tabLst>
            </a:pPr>
            <a:r>
              <a:rPr lang="es-MX" dirty="0">
                <a:latin typeface="Comic Sans MS" panose="030F0702030302020204" pitchFamily="66" charset="0"/>
                <a:ea typeface="Times New Roman" panose="02020603050405020304" pitchFamily="18" charset="0"/>
                <a:cs typeface="Times New Roman" panose="02020603050405020304" pitchFamily="18" charset="0"/>
              </a:rPr>
              <a:t>Cómo se ha investigado (enfoque y técnicas)</a:t>
            </a:r>
          </a:p>
          <a:p>
            <a:pPr marL="342900" lvl="0" indent="-342900" algn="just">
              <a:spcBef>
                <a:spcPts val="575"/>
              </a:spcBef>
              <a:spcAft>
                <a:spcPts val="0"/>
              </a:spcAft>
              <a:buFont typeface="Times New Roman" panose="02020603050405020304" pitchFamily="18" charset="0"/>
              <a:buChar char="•"/>
              <a:tabLst>
                <a:tab pos="457200" algn="l"/>
              </a:tabLst>
            </a:pPr>
            <a:r>
              <a:rPr lang="es-MX" dirty="0">
                <a:latin typeface="Comic Sans MS" panose="030F0702030302020204" pitchFamily="66" charset="0"/>
                <a:ea typeface="Times New Roman" panose="02020603050405020304" pitchFamily="18" charset="0"/>
                <a:cs typeface="Times New Roman" panose="02020603050405020304" pitchFamily="18" charset="0"/>
              </a:rPr>
              <a:t>Con qué poblaciones se ha realizado.</a:t>
            </a:r>
          </a:p>
          <a:p>
            <a:pPr marL="342900" lvl="0" indent="-342900" algn="just">
              <a:spcBef>
                <a:spcPts val="575"/>
              </a:spcBef>
              <a:spcAft>
                <a:spcPts val="0"/>
              </a:spcAft>
              <a:buFont typeface="Times New Roman" panose="02020603050405020304" pitchFamily="18" charset="0"/>
              <a:buChar char="•"/>
              <a:tabLst>
                <a:tab pos="457200" algn="l"/>
              </a:tabLst>
            </a:pPr>
            <a:r>
              <a:rPr lang="es-MX" dirty="0">
                <a:latin typeface="Comic Sans MS" panose="030F0702030302020204" pitchFamily="66" charset="0"/>
                <a:ea typeface="Times New Roman" panose="02020603050405020304" pitchFamily="18" charset="0"/>
                <a:cs typeface="Times New Roman" panose="02020603050405020304" pitchFamily="18" charset="0"/>
              </a:rPr>
              <a:t>Qué hallazgos se han obtenido..</a:t>
            </a:r>
          </a:p>
          <a:p>
            <a:pPr marL="342900" lvl="0" indent="-342900" algn="just">
              <a:spcBef>
                <a:spcPts val="575"/>
              </a:spcBef>
              <a:spcAft>
                <a:spcPts val="0"/>
              </a:spcAft>
              <a:buFont typeface="Times New Roman" panose="02020603050405020304" pitchFamily="18" charset="0"/>
              <a:buChar char="•"/>
              <a:tabLst>
                <a:tab pos="457200" algn="l"/>
              </a:tabLst>
            </a:pPr>
            <a:r>
              <a:rPr lang="es-MX" dirty="0">
                <a:latin typeface="Comic Sans MS" panose="030F0702030302020204" pitchFamily="66" charset="0"/>
                <a:ea typeface="Times New Roman" panose="02020603050405020304" pitchFamily="18" charset="0"/>
                <a:cs typeface="Times New Roman" panose="02020603050405020304" pitchFamily="18" charset="0"/>
              </a:rPr>
              <a:t>De todo lo anterior, qué vacíos o lagunas de conocimiento existen y cómo va a contribuir el estudio a la comprensión del tema en cuestión.</a:t>
            </a:r>
            <a:endParaRPr lang="es-MX" dirty="0">
              <a:effectLst/>
              <a:latin typeface="Comic Sans MS" panose="030F0702030302020204" pitchFamily="66"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67960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p:txBody>
          <a:bodyPr/>
          <a:lstStyle/>
          <a:p>
            <a:r>
              <a:rPr lang="es-MX" smtClean="0"/>
              <a:t>Referencias</a:t>
            </a:r>
            <a:endParaRPr lang="en-US" smtClean="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555184930"/>
              </p:ext>
            </p:extLst>
          </p:nvPr>
        </p:nvGraphicFramePr>
        <p:xfrm>
          <a:off x="1981200" y="1600201"/>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474035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a:t>
            </a:r>
            <a:endParaRPr lang="es-MX" dirty="0"/>
          </a:p>
        </p:txBody>
      </p:sp>
      <p:sp>
        <p:nvSpPr>
          <p:cNvPr id="3" name="Marcador de contenido 2"/>
          <p:cNvSpPr>
            <a:spLocks noGrp="1"/>
          </p:cNvSpPr>
          <p:nvPr>
            <p:ph idx="1"/>
          </p:nvPr>
        </p:nvSpPr>
        <p:spPr/>
        <p:txBody>
          <a:bodyPr>
            <a:normAutofit fontScale="92500" lnSpcReduction="10000"/>
          </a:bodyPr>
          <a:lstStyle/>
          <a:p>
            <a:r>
              <a:rPr lang="es-ES" dirty="0" err="1" smtClean="0"/>
              <a:t>Ibañez</a:t>
            </a:r>
            <a:r>
              <a:rPr lang="es-ES" dirty="0" smtClean="0"/>
              <a:t> </a:t>
            </a:r>
            <a:r>
              <a:rPr lang="es-ES" dirty="0" err="1"/>
              <a:t>Brambila</a:t>
            </a:r>
            <a:r>
              <a:rPr lang="es-ES" dirty="0"/>
              <a:t>, Berenice (1990). Manual para la elaboración de tesis. México. Formato de Archivo PDF/Adobe Acrobat – Fuente: www.hospitalelcruce.org</a:t>
            </a:r>
            <a:endParaRPr lang="es-MX" dirty="0"/>
          </a:p>
          <a:p>
            <a:r>
              <a:rPr lang="es-MX" dirty="0"/>
              <a:t>Lugo-</a:t>
            </a:r>
            <a:r>
              <a:rPr lang="es-MX" dirty="0" err="1"/>
              <a:t>Morin</a:t>
            </a:r>
            <a:r>
              <a:rPr lang="es-MX" dirty="0"/>
              <a:t>, </a:t>
            </a:r>
            <a:r>
              <a:rPr lang="es-MX" dirty="0" err="1"/>
              <a:t>Diosey</a:t>
            </a:r>
            <a:r>
              <a:rPr lang="es-MX" dirty="0"/>
              <a:t> Ramón, LA CONSTRUCCIÓN DEL CONOCIMIENTO: ALGUNAS REFLEXIONES. Límite [en </a:t>
            </a:r>
            <a:r>
              <a:rPr lang="es-MX" dirty="0" err="1"/>
              <a:t>linea</a:t>
            </a:r>
            <a:r>
              <a:rPr lang="es-MX" dirty="0"/>
              <a:t>] 2010, 5 (Sin mes) : [Fecha de consulta: 23 de octubre de 2017] Disponible en:</a:t>
            </a:r>
            <a:r>
              <a:rPr lang="es-MX" b="1" dirty="0">
                <a:hlinkClick r:id="rId2"/>
              </a:rPr>
              <a:t>&lt;http://www.redalyc.org/articulo.oa?id=83613709003&gt; </a:t>
            </a:r>
            <a:r>
              <a:rPr lang="es-MX" dirty="0"/>
              <a:t>ISSN 0718-1361</a:t>
            </a:r>
          </a:p>
          <a:p>
            <a:r>
              <a:rPr lang="es-MX" dirty="0" smtClean="0"/>
              <a:t>Martínez</a:t>
            </a:r>
            <a:r>
              <a:rPr lang="es-MX" dirty="0"/>
              <a:t>, Luis Javier . </a:t>
            </a:r>
            <a:r>
              <a:rPr lang="es-MX" i="1" dirty="0"/>
              <a:t>C</a:t>
            </a:r>
            <a:r>
              <a:rPr lang="es-MX" b="1" i="1" dirty="0"/>
              <a:t>ómo buscar y usar información científica. Guía para estudiantes universitarios 2016. </a:t>
            </a:r>
            <a:r>
              <a:rPr lang="es-MX" dirty="0" err="1"/>
              <a:t>Santander:Universidad</a:t>
            </a:r>
            <a:r>
              <a:rPr lang="es-MX" dirty="0"/>
              <a:t> de Cantabria,  Biblioteca, </a:t>
            </a:r>
            <a:r>
              <a:rPr lang="es-MX" dirty="0" smtClean="0"/>
              <a:t>2016</a:t>
            </a:r>
          </a:p>
          <a:p>
            <a:r>
              <a:rPr lang="es-ES" dirty="0"/>
              <a:t>Placeres, E., Balderas, R., Barrientos O. (2009). Manual para la elaboración de trabajos de tesis y de investigación.  Recuperado el 11 de octubre de 2017 de </a:t>
            </a:r>
            <a:r>
              <a:rPr lang="es-ES" dirty="0" err="1"/>
              <a:t>de</a:t>
            </a:r>
            <a:r>
              <a:rPr lang="es-ES" dirty="0"/>
              <a:t>: http://www.uphm.edu.mx/manuales/Manual-para-elaboracion-de-tesis-y-trabajos-de-investigacion.pdf</a:t>
            </a:r>
            <a:endParaRPr lang="es-MX" dirty="0"/>
          </a:p>
          <a:p>
            <a:endParaRPr lang="es-MX" dirty="0" smtClean="0"/>
          </a:p>
        </p:txBody>
      </p:sp>
    </p:spTree>
    <p:extLst>
      <p:ext uri="{BB962C8B-B14F-4D97-AF65-F5344CB8AC3E}">
        <p14:creationId xmlns:p14="http://schemas.microsoft.com/office/powerpoint/2010/main" val="72857753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p:txBody>
          <a:bodyPr/>
          <a:lstStyle/>
          <a:p>
            <a:r>
              <a:rPr lang="es-MX" smtClean="0"/>
              <a:t>Guión </a:t>
            </a:r>
            <a:endParaRPr lang="en-US" smtClean="0"/>
          </a:p>
        </p:txBody>
      </p:sp>
      <p:sp>
        <p:nvSpPr>
          <p:cNvPr id="27651" name="2 Marcador de contenido"/>
          <p:cNvSpPr>
            <a:spLocks noGrp="1"/>
          </p:cNvSpPr>
          <p:nvPr>
            <p:ph idx="1"/>
          </p:nvPr>
        </p:nvSpPr>
        <p:spPr>
          <a:xfrm>
            <a:off x="1880315" y="1532586"/>
            <a:ext cx="9624297" cy="4378636"/>
          </a:xfrm>
        </p:spPr>
        <p:txBody>
          <a:bodyPr>
            <a:normAutofit fontScale="92500" lnSpcReduction="10000"/>
          </a:bodyPr>
          <a:lstStyle/>
          <a:p>
            <a:r>
              <a:rPr lang="es-MX" sz="2000" dirty="0" smtClean="0"/>
              <a:t>El presente material didáctico apoya a la primera y segunda unidad de la UA. Evaluación profesional I</a:t>
            </a:r>
            <a:endParaRPr lang="en-US" sz="2000" dirty="0"/>
          </a:p>
          <a:p>
            <a:r>
              <a:rPr lang="es-MX" sz="2000" dirty="0"/>
              <a:t> </a:t>
            </a:r>
            <a:r>
              <a:rPr lang="es-MX" sz="2000" dirty="0" smtClean="0"/>
              <a:t>En </a:t>
            </a:r>
            <a:r>
              <a:rPr lang="es-MX" sz="2000" dirty="0"/>
              <a:t>este apartado, se exponen algunas </a:t>
            </a:r>
            <a:r>
              <a:rPr lang="es-MX" sz="2000" dirty="0" smtClean="0"/>
              <a:t>criterios para la selección de un tema de investigación y la delimitación del objeto de estudio y su abordaje metodológico</a:t>
            </a:r>
          </a:p>
          <a:p>
            <a:r>
              <a:rPr lang="es-MX" sz="2000" dirty="0" smtClean="0"/>
              <a:t>Pretende ser de orientación en la búsqueda de documentos científicos en la web 3.0 y en el método para la construcción del estado de conocimiento</a:t>
            </a:r>
          </a:p>
          <a:p>
            <a:r>
              <a:rPr lang="es-MX" sz="2000" dirty="0" smtClean="0"/>
              <a:t>Aporta sugerencias </a:t>
            </a:r>
            <a:r>
              <a:rPr lang="es-MX" sz="2000" dirty="0"/>
              <a:t>para </a:t>
            </a:r>
            <a:r>
              <a:rPr lang="es-MX" sz="2000" dirty="0" smtClean="0"/>
              <a:t>el análisis, construcción  y presentación del estado de conocimiento.</a:t>
            </a:r>
            <a:endParaRPr lang="en-US" sz="2000" dirty="0"/>
          </a:p>
          <a:p>
            <a:pPr>
              <a:buFont typeface="Arial" panose="020B0604020202020204" pitchFamily="34" charset="0"/>
              <a:buNone/>
            </a:pPr>
            <a:endParaRPr lang="en-US" sz="2000" dirty="0"/>
          </a:p>
          <a:p>
            <a:r>
              <a:rPr lang="es-MX" sz="2000" dirty="0"/>
              <a:t>La presentación del anteproyecto deberá realizarse en computadora, con una tipografía de 12 puntos </a:t>
            </a:r>
            <a:r>
              <a:rPr lang="es-MX" sz="2000" dirty="0" smtClean="0"/>
              <a:t>times new </a:t>
            </a:r>
            <a:r>
              <a:rPr lang="es-MX" sz="2000" dirty="0" err="1" smtClean="0"/>
              <a:t>roman</a:t>
            </a:r>
            <a:r>
              <a:rPr lang="es-MX" sz="2000" dirty="0" smtClean="0"/>
              <a:t> </a:t>
            </a:r>
            <a:r>
              <a:rPr lang="es-MX" sz="2000" dirty="0"/>
              <a:t>y a espacio y medio. En cuanto a la extensión, deberá tener un mínimo de 10 cuartillas y un máximo de 20.</a:t>
            </a:r>
            <a:endParaRPr lang="en-US" sz="2000" dirty="0"/>
          </a:p>
          <a:p>
            <a:pPr>
              <a:buFont typeface="Arial" panose="020B0604020202020204" pitchFamily="34" charset="0"/>
              <a:buNone/>
            </a:pPr>
            <a:endParaRPr lang="en-US" dirty="0" smtClean="0"/>
          </a:p>
        </p:txBody>
      </p:sp>
    </p:spTree>
    <p:extLst>
      <p:ext uri="{BB962C8B-B14F-4D97-AF65-F5344CB8AC3E}">
        <p14:creationId xmlns:p14="http://schemas.microsoft.com/office/powerpoint/2010/main" val="20136075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Evidencia: docente responsable de UA: Evaluación profesional I</a:t>
            </a:r>
            <a:endParaRPr lang="es-MX" dirty="0"/>
          </a:p>
        </p:txBody>
      </p:sp>
      <p:graphicFrame>
        <p:nvGraphicFramePr>
          <p:cNvPr id="5" name="Marcador de contenido 4"/>
          <p:cNvGraphicFramePr>
            <a:graphicFrameLocks noGrp="1" noChangeAspect="1"/>
          </p:cNvGraphicFramePr>
          <p:nvPr>
            <p:ph idx="1"/>
            <p:extLst>
              <p:ext uri="{D42A27DB-BD31-4B8C-83A1-F6EECF244321}">
                <p14:modId xmlns:p14="http://schemas.microsoft.com/office/powerpoint/2010/main" val="516459593"/>
              </p:ext>
            </p:extLst>
          </p:nvPr>
        </p:nvGraphicFramePr>
        <p:xfrm>
          <a:off x="2589213" y="2995613"/>
          <a:ext cx="8915400" cy="2054225"/>
        </p:xfrm>
        <a:graphic>
          <a:graphicData uri="http://schemas.openxmlformats.org/presentationml/2006/ole">
            <mc:AlternateContent xmlns:mc="http://schemas.openxmlformats.org/markup-compatibility/2006">
              <mc:Choice xmlns:v="urn:schemas-microsoft-com:vml" Requires="v">
                <p:oleObj spid="_x0000_s1026" name="Objeto empaquetador del shell" showAsIcon="1" r:id="rId3" imgW="2211480" imgH="509760" progId="Package">
                  <p:embed/>
                </p:oleObj>
              </mc:Choice>
              <mc:Fallback>
                <p:oleObj name="Objeto empaquetador del shell" showAsIcon="1" r:id="rId3" imgW="2211480" imgH="509760" progId="Package">
                  <p:embed/>
                  <p:pic>
                    <p:nvPicPr>
                      <p:cNvPr id="0" name=""/>
                      <p:cNvPicPr/>
                      <p:nvPr/>
                    </p:nvPicPr>
                    <p:blipFill>
                      <a:blip r:embed="rId4"/>
                      <a:stretch>
                        <a:fillRect/>
                      </a:stretch>
                    </p:blipFill>
                    <p:spPr>
                      <a:xfrm>
                        <a:off x="2589213" y="2995613"/>
                        <a:ext cx="8915400" cy="2054225"/>
                      </a:xfrm>
                      <a:prstGeom prst="rect">
                        <a:avLst/>
                      </a:prstGeom>
                    </p:spPr>
                  </p:pic>
                </p:oleObj>
              </mc:Fallback>
            </mc:AlternateContent>
          </a:graphicData>
        </a:graphic>
      </p:graphicFrame>
    </p:spTree>
    <p:extLst>
      <p:ext uri="{BB962C8B-B14F-4D97-AF65-F5344CB8AC3E}">
        <p14:creationId xmlns:p14="http://schemas.microsoft.com/office/powerpoint/2010/main" val="36177076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1537855" y="1305342"/>
            <a:ext cx="9466118" cy="5262979"/>
          </a:xfrm>
          <a:prstGeom prst="rect">
            <a:avLst/>
          </a:prstGeom>
        </p:spPr>
        <p:txBody>
          <a:bodyPr wrap="square">
            <a:spAutoFit/>
          </a:bodyPr>
          <a:lstStyle/>
          <a:p>
            <a:r>
              <a:rPr lang="es-MX" sz="2400" dirty="0"/>
              <a:t>V. OBJETIVOS:</a:t>
            </a:r>
          </a:p>
          <a:p>
            <a:r>
              <a:rPr lang="es-MX" sz="2400" dirty="0"/>
              <a:t>GENERAL</a:t>
            </a:r>
          </a:p>
          <a:p>
            <a:endParaRPr lang="es-MX" sz="2400" dirty="0"/>
          </a:p>
          <a:p>
            <a:r>
              <a:rPr lang="es-MX" sz="2400" dirty="0"/>
              <a:t>Desarrollar un proyecto de investigación acorde al objeto de estudio de su disciplina</a:t>
            </a:r>
          </a:p>
          <a:p>
            <a:endParaRPr lang="es-MX" sz="2400" dirty="0"/>
          </a:p>
          <a:p>
            <a:r>
              <a:rPr lang="es-MX" sz="2400" dirty="0"/>
              <a:t>PARTICULARES</a:t>
            </a:r>
          </a:p>
          <a:p>
            <a:endParaRPr lang="es-MX" sz="2400" dirty="0"/>
          </a:p>
          <a:p>
            <a:r>
              <a:rPr lang="es-MX" sz="2400" dirty="0"/>
              <a:t>•	Elegir un tema de investigación</a:t>
            </a:r>
          </a:p>
          <a:p>
            <a:r>
              <a:rPr lang="es-MX" sz="2400" dirty="0"/>
              <a:t>•	Construir un marco de referencia que de soporte al tema de investigación</a:t>
            </a:r>
          </a:p>
          <a:p>
            <a:r>
              <a:rPr lang="es-MX" sz="2400" dirty="0"/>
              <a:t>•	Establecer un método de investigación pertinente a la postura teórica metodológica de su objeto de estudio</a:t>
            </a:r>
          </a:p>
          <a:p>
            <a:endParaRPr lang="es-MX" sz="2400" dirty="0"/>
          </a:p>
        </p:txBody>
      </p:sp>
    </p:spTree>
    <p:extLst>
      <p:ext uri="{BB962C8B-B14F-4D97-AF65-F5344CB8AC3E}">
        <p14:creationId xmlns:p14="http://schemas.microsoft.com/office/powerpoint/2010/main" val="2956960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33945" y="259773"/>
            <a:ext cx="9840191" cy="6463308"/>
          </a:xfrm>
          <a:prstGeom prst="rect">
            <a:avLst/>
          </a:prstGeom>
        </p:spPr>
        <p:txBody>
          <a:bodyPr wrap="square">
            <a:spAutoFit/>
          </a:bodyPr>
          <a:lstStyle/>
          <a:p>
            <a:r>
              <a:rPr lang="es-MX" dirty="0"/>
              <a:t>ESTRUCTURA DE LA UNIDAD DE APRENDIZAJE (CONTENIDO)</a:t>
            </a:r>
          </a:p>
          <a:p>
            <a:endParaRPr lang="es-MX" dirty="0"/>
          </a:p>
          <a:p>
            <a:r>
              <a:rPr lang="es-MX" dirty="0"/>
              <a:t>UNIDADES DE COMPETENCIA	</a:t>
            </a:r>
            <a:r>
              <a:rPr lang="es-MX" dirty="0" smtClean="0"/>
              <a:t>  OBJETIVO</a:t>
            </a:r>
            <a:r>
              <a:rPr lang="es-MX" dirty="0"/>
              <a:t>	COMPETENCIAS</a:t>
            </a:r>
          </a:p>
          <a:p>
            <a:r>
              <a:rPr lang="es-MX" dirty="0"/>
              <a:t>I. Tema de investigación.	Elegir un tema de investigación pertinente a su disciplina	Teórico-conceptual y </a:t>
            </a:r>
            <a:r>
              <a:rPr lang="es-MX" dirty="0" smtClean="0"/>
              <a:t>metodológica-instrumental</a:t>
            </a:r>
            <a:endParaRPr lang="es-MX" dirty="0"/>
          </a:p>
          <a:p>
            <a:r>
              <a:rPr lang="es-MX" dirty="0"/>
              <a:t>II. Método	Desarrollar método de investigación.	Teórico-conceptual y metodológica-instrumental </a:t>
            </a:r>
          </a:p>
          <a:p>
            <a:r>
              <a:rPr lang="es-MX" dirty="0"/>
              <a:t>III. Marco teórico y marco contextual	Construir un marco teórico y/o contextual para el objeto de investigación</a:t>
            </a:r>
          </a:p>
          <a:p>
            <a:r>
              <a:rPr lang="es-MX" dirty="0"/>
              <a:t>	Teórico-conceptual y metodológica-instrumental  </a:t>
            </a:r>
            <a:endParaRPr lang="es-MX" dirty="0" smtClean="0"/>
          </a:p>
          <a:p>
            <a:r>
              <a:rPr lang="es-MX" dirty="0" smtClean="0"/>
              <a:t>El presente juego de acetatos se constituye como material e apoyo a la primera unidad de competencia. Esto es, a la construcción a la elección del tema de investigación y a la construcción del estado de conocimiento  </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a:p>
        </p:txBody>
      </p:sp>
      <p:graphicFrame>
        <p:nvGraphicFramePr>
          <p:cNvPr id="3" name="Tabla 2"/>
          <p:cNvGraphicFramePr>
            <a:graphicFrameLocks noGrp="1"/>
          </p:cNvGraphicFramePr>
          <p:nvPr>
            <p:extLst>
              <p:ext uri="{D42A27DB-BD31-4B8C-83A1-F6EECF244321}">
                <p14:modId xmlns:p14="http://schemas.microsoft.com/office/powerpoint/2010/main" val="544718818"/>
              </p:ext>
            </p:extLst>
          </p:nvPr>
        </p:nvGraphicFramePr>
        <p:xfrm>
          <a:off x="1839190" y="4201391"/>
          <a:ext cx="9434946" cy="2209800"/>
        </p:xfrm>
        <a:graphic>
          <a:graphicData uri="http://schemas.openxmlformats.org/drawingml/2006/table">
            <a:tbl>
              <a:tblPr>
                <a:tableStyleId>{5C22544A-7EE6-4342-B048-85BDC9FD1C3A}</a:tableStyleId>
              </a:tblPr>
              <a:tblGrid>
                <a:gridCol w="3582057"/>
                <a:gridCol w="2098962"/>
                <a:gridCol w="2131904"/>
                <a:gridCol w="1622023"/>
              </a:tblGrid>
              <a:tr h="1205345">
                <a:tc>
                  <a:txBody>
                    <a:bodyPr/>
                    <a:lstStyle/>
                    <a:p>
                      <a:pPr algn="just">
                        <a:spcAft>
                          <a:spcPts val="0"/>
                        </a:spcAft>
                      </a:pPr>
                      <a:r>
                        <a:rPr lang="es-ES" sz="1200">
                          <a:effectLst/>
                        </a:rPr>
                        <a:t>Elección del tema </a:t>
                      </a:r>
                      <a:endParaRPr lang="es-MX"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spcAft>
                          <a:spcPts val="0"/>
                        </a:spcAft>
                      </a:pPr>
                      <a:r>
                        <a:rPr lang="es-ES" sz="1200">
                          <a:effectLst/>
                        </a:rPr>
                        <a:t>Revisión de literatura</a:t>
                      </a:r>
                      <a:endParaRPr lang="es-MX" sz="1200">
                        <a:effectLst/>
                      </a:endParaRPr>
                    </a:p>
                    <a:p>
                      <a:pPr>
                        <a:spcAft>
                          <a:spcPts val="0"/>
                        </a:spcAft>
                      </a:pPr>
                      <a:r>
                        <a:rPr lang="es-ES" sz="1200">
                          <a:effectLst/>
                        </a:rPr>
                        <a:t>Elaboración del estado del conocimiento</a:t>
                      </a:r>
                      <a:endParaRPr lang="es-MX"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spcAft>
                          <a:spcPts val="0"/>
                        </a:spcAft>
                      </a:pPr>
                      <a:r>
                        <a:rPr lang="es-ES" sz="1200">
                          <a:effectLst/>
                        </a:rPr>
                        <a:t>Tema elegido, justificación y planteamiento del problema Introducción del proyecto de investigación</a:t>
                      </a:r>
                      <a:endParaRPr lang="es-MX"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spcAft>
                          <a:spcPts val="0"/>
                        </a:spcAft>
                      </a:pPr>
                      <a:r>
                        <a:rPr lang="es-ES" sz="1200">
                          <a:effectLst/>
                        </a:rPr>
                        <a:t>Conocimiento teórico conceptual del objeto de estudio propio de su disciplina</a:t>
                      </a:r>
                      <a:endParaRPr lang="es-MX" sz="1200">
                        <a:effectLst/>
                        <a:latin typeface="Times New Roman" panose="02020603050405020304" pitchFamily="18" charset="0"/>
                        <a:ea typeface="Times New Roman" panose="02020603050405020304" pitchFamily="18" charset="0"/>
                      </a:endParaRPr>
                    </a:p>
                  </a:txBody>
                  <a:tcPr marL="44450" marR="44450" marT="0" marB="0" anchor="ctr"/>
                </a:tc>
              </a:tr>
              <a:tr h="1004455">
                <a:tc>
                  <a:txBody>
                    <a:bodyPr/>
                    <a:lstStyle/>
                    <a:p>
                      <a:pPr algn="just">
                        <a:spcAft>
                          <a:spcPts val="0"/>
                        </a:spcAft>
                      </a:pPr>
                      <a:r>
                        <a:rPr lang="es-ES" sz="1200">
                          <a:effectLst/>
                        </a:rPr>
                        <a:t>Abordaje del tema desde un tipo de estudio y enfoque epistémico</a:t>
                      </a:r>
                      <a:endParaRPr lang="es-MX"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spcAft>
                          <a:spcPts val="0"/>
                        </a:spcAft>
                      </a:pPr>
                      <a:r>
                        <a:rPr lang="es-ES" sz="1200">
                          <a:effectLst/>
                        </a:rPr>
                        <a:t>Revisión de literatura</a:t>
                      </a:r>
                      <a:endParaRPr lang="es-MX" sz="1200">
                        <a:effectLst/>
                      </a:endParaRPr>
                    </a:p>
                    <a:p>
                      <a:pPr>
                        <a:spcAft>
                          <a:spcPts val="0"/>
                        </a:spcAft>
                      </a:pPr>
                      <a:r>
                        <a:rPr lang="es-ES" sz="1200">
                          <a:effectLst/>
                        </a:rPr>
                        <a:t>Delimitación del proceso metodológico desde las diferentes vías metódicas</a:t>
                      </a:r>
                      <a:endParaRPr lang="es-MX"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spcAft>
                          <a:spcPts val="0"/>
                        </a:spcAft>
                      </a:pPr>
                      <a:r>
                        <a:rPr lang="es-ES" sz="1200">
                          <a:effectLst/>
                        </a:rPr>
                        <a:t>Construcción de apartados del tema de investigación acorde al tipo de estudio y enfoque epistémico</a:t>
                      </a:r>
                      <a:endParaRPr lang="es-MX"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spcAft>
                          <a:spcPts val="0"/>
                        </a:spcAft>
                      </a:pPr>
                      <a:r>
                        <a:rPr lang="es-ES" sz="1200" dirty="0">
                          <a:effectLst/>
                        </a:rPr>
                        <a:t>Conocimiento de las diferentes vías metodológicas</a:t>
                      </a:r>
                      <a:endParaRPr lang="es-MX" sz="1200" dirty="0">
                        <a:effectLst/>
                        <a:latin typeface="Times New Roman" panose="02020603050405020304" pitchFamily="18" charset="0"/>
                        <a:ea typeface="Times New Roman" panose="02020603050405020304" pitchFamily="18" charset="0"/>
                      </a:endParaRPr>
                    </a:p>
                  </a:txBody>
                  <a:tcPr marL="44450" marR="44450" marT="0" marB="0" anchor="ctr"/>
                </a:tc>
              </a:tr>
            </a:tbl>
          </a:graphicData>
        </a:graphic>
      </p:graphicFrame>
    </p:spTree>
    <p:extLst>
      <p:ext uri="{BB962C8B-B14F-4D97-AF65-F5344CB8AC3E}">
        <p14:creationId xmlns:p14="http://schemas.microsoft.com/office/powerpoint/2010/main" val="325679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627756134"/>
              </p:ext>
            </p:extLst>
          </p:nvPr>
        </p:nvGraphicFramePr>
        <p:xfrm>
          <a:off x="1533237" y="121843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2"/>
          <p:cNvSpPr>
            <a:spLocks noGrp="1"/>
          </p:cNvSpPr>
          <p:nvPr>
            <p:ph type="title"/>
          </p:nvPr>
        </p:nvSpPr>
        <p:spPr>
          <a:xfrm>
            <a:off x="1205345" y="187692"/>
            <a:ext cx="9507682" cy="550063"/>
          </a:xfrm>
        </p:spPr>
        <p:txBody>
          <a:bodyPr>
            <a:normAutofit fontScale="90000"/>
          </a:bodyPr>
          <a:lstStyle/>
          <a:p>
            <a:r>
              <a:rPr lang="es-MX" dirty="0" smtClean="0"/>
              <a:t>Criterios para elección de un tema de investigación</a:t>
            </a:r>
            <a:endParaRPr lang="es-MX" dirty="0"/>
          </a:p>
        </p:txBody>
      </p:sp>
    </p:spTree>
    <p:extLst>
      <p:ext uri="{BB962C8B-B14F-4D97-AF65-F5344CB8AC3E}">
        <p14:creationId xmlns:p14="http://schemas.microsoft.com/office/powerpoint/2010/main" val="9932494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dirty="0" smtClean="0"/>
              <a:t>Pasos en la delimitación del tema de investigación</a:t>
            </a:r>
            <a:endParaRPr lang="es-MX" dirty="0"/>
          </a:p>
        </p:txBody>
      </p:sp>
      <p:graphicFrame>
        <p:nvGraphicFramePr>
          <p:cNvPr id="5" name="Diagrama 4"/>
          <p:cNvGraphicFramePr/>
          <p:nvPr>
            <p:extLst>
              <p:ext uri="{D42A27DB-BD31-4B8C-83A1-F6EECF244321}">
                <p14:modId xmlns:p14="http://schemas.microsoft.com/office/powerpoint/2010/main" val="255386260"/>
              </p:ext>
            </p:extLst>
          </p:nvPr>
        </p:nvGraphicFramePr>
        <p:xfrm>
          <a:off x="2052781" y="2317173"/>
          <a:ext cx="8128000" cy="46316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58557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Investigación de antecedentes de investigación. Tipo de fuentes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930122090"/>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682504" y="2789282"/>
            <a:ext cx="2619375" cy="1743075"/>
          </a:xfrm>
          <a:prstGeom prst="rect">
            <a:avLst/>
          </a:prstGeom>
        </p:spPr>
      </p:pic>
      <p:pic>
        <p:nvPicPr>
          <p:cNvPr id="1026" name="Picture 2" descr="Resultado de imagen para bases de dato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72953" y="4873468"/>
            <a:ext cx="3038475" cy="1504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42091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617322" y="916771"/>
            <a:ext cx="6926896" cy="461665"/>
          </a:xfrm>
          <a:prstGeom prst="rect">
            <a:avLst/>
          </a:prstGeom>
        </p:spPr>
        <p:txBody>
          <a:bodyPr wrap="none">
            <a:spAutoFit/>
          </a:bodyPr>
          <a:lstStyle/>
          <a:p>
            <a:r>
              <a:rPr lang="es-ES" sz="2400" dirty="0">
                <a:latin typeface="Comic Sans MS" panose="030F0702030302020204" pitchFamily="66" charset="0"/>
                <a:ea typeface="Times New Roman" panose="02020603050405020304" pitchFamily="18" charset="0"/>
                <a:cs typeface="Times New Roman" panose="02020603050405020304" pitchFamily="18" charset="0"/>
              </a:rPr>
              <a:t>D</a:t>
            </a:r>
            <a:r>
              <a:rPr lang="es-ES" sz="2400" dirty="0" smtClean="0">
                <a:latin typeface="Comic Sans MS" panose="030F0702030302020204" pitchFamily="66" charset="0"/>
                <a:ea typeface="Times New Roman" panose="02020603050405020304" pitchFamily="18" charset="0"/>
                <a:cs typeface="Times New Roman" panose="02020603050405020304" pitchFamily="18" charset="0"/>
              </a:rPr>
              <a:t>elimitación </a:t>
            </a:r>
            <a:r>
              <a:rPr lang="es-ES" sz="2400" dirty="0">
                <a:latin typeface="Comic Sans MS" panose="030F0702030302020204" pitchFamily="66" charset="0"/>
                <a:ea typeface="Times New Roman" panose="02020603050405020304" pitchFamily="18" charset="0"/>
                <a:cs typeface="Times New Roman" panose="02020603050405020304" pitchFamily="18" charset="0"/>
              </a:rPr>
              <a:t>Tema y  problemática a investigar.</a:t>
            </a:r>
            <a:endParaRPr lang="es-MX" sz="2400" dirty="0"/>
          </a:p>
        </p:txBody>
      </p:sp>
      <p:sp>
        <p:nvSpPr>
          <p:cNvPr id="3" name="Rectángulo 2"/>
          <p:cNvSpPr/>
          <p:nvPr/>
        </p:nvSpPr>
        <p:spPr>
          <a:xfrm>
            <a:off x="3048000" y="2551837"/>
            <a:ext cx="6096000" cy="5170646"/>
          </a:xfrm>
          <a:prstGeom prst="rect">
            <a:avLst/>
          </a:prstGeom>
        </p:spPr>
        <p:txBody>
          <a:bodyPr>
            <a:spAutoFit/>
          </a:bodyPr>
          <a:lstStyle/>
          <a:p>
            <a:pPr marL="342900" lvl="0" indent="-342900" algn="just">
              <a:spcAft>
                <a:spcPts val="0"/>
              </a:spcAft>
              <a:buFont typeface="Symbol" panose="05050102010706020507" pitchFamily="18" charset="2"/>
              <a:buChar char=""/>
            </a:pPr>
            <a:r>
              <a:rPr lang="es-MX" sz="2400" dirty="0">
                <a:latin typeface="Comic Sans MS" panose="030F0702030302020204" pitchFamily="66" charset="0"/>
                <a:ea typeface="Times New Roman" panose="02020603050405020304" pitchFamily="18" charset="0"/>
                <a:cs typeface="Times New Roman" panose="02020603050405020304" pitchFamily="18" charset="0"/>
              </a:rPr>
              <a:t>¿Qué se va a estudiar</a:t>
            </a:r>
            <a:r>
              <a:rPr lang="es-MX" sz="2400" dirty="0" smtClean="0">
                <a:latin typeface="Comic Sans MS" panose="030F0702030302020204" pitchFamily="66" charset="0"/>
                <a:ea typeface="Times New Roman" panose="02020603050405020304" pitchFamily="18" charset="0"/>
                <a:cs typeface="Times New Roman" panose="02020603050405020304" pitchFamily="18" charset="0"/>
              </a:rPr>
              <a:t>?</a:t>
            </a:r>
          </a:p>
          <a:p>
            <a:pPr marL="342900" lvl="0" indent="-342900" algn="just">
              <a:spcAft>
                <a:spcPts val="0"/>
              </a:spcAft>
              <a:buFont typeface="Symbol" panose="05050102010706020507" pitchFamily="18" charset="2"/>
              <a:buChar char=""/>
            </a:pPr>
            <a:endParaRPr lang="es-MX" sz="2400" dirty="0">
              <a:latin typeface="Comic Sans MS" panose="030F0702030302020204" pitchFamily="66" charset="0"/>
              <a:ea typeface="Times New Roman" panose="02020603050405020304" pitchFamily="18"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s-MX" sz="2400" dirty="0" smtClean="0">
                <a:latin typeface="Comic Sans MS" panose="030F0702030302020204" pitchFamily="66" charset="0"/>
                <a:ea typeface="Times New Roman" panose="02020603050405020304" pitchFamily="18" charset="0"/>
                <a:cs typeface="Times New Roman" panose="02020603050405020304" pitchFamily="18" charset="0"/>
              </a:rPr>
              <a:t> </a:t>
            </a:r>
            <a:r>
              <a:rPr lang="es-MX" sz="2400" dirty="0">
                <a:latin typeface="Comic Sans MS" panose="030F0702030302020204" pitchFamily="66" charset="0"/>
                <a:ea typeface="Times New Roman" panose="02020603050405020304" pitchFamily="18" charset="0"/>
                <a:cs typeface="Times New Roman" panose="02020603050405020304" pitchFamily="18" charset="0"/>
              </a:rPr>
              <a:t>¿cómo se va a investigar? </a:t>
            </a:r>
            <a:endParaRPr lang="es-MX" sz="2400" dirty="0" smtClean="0">
              <a:latin typeface="Comic Sans MS" panose="030F0702030302020204" pitchFamily="66" charset="0"/>
              <a:ea typeface="Times New Roman" panose="02020603050405020304" pitchFamily="18" charset="0"/>
              <a:cs typeface="Times New Roman" panose="02020603050405020304" pitchFamily="18" charset="0"/>
            </a:endParaRPr>
          </a:p>
          <a:p>
            <a:pPr marL="342900" lvl="0" indent="-342900" algn="just">
              <a:spcAft>
                <a:spcPts val="0"/>
              </a:spcAft>
              <a:buFont typeface="Symbol" panose="05050102010706020507" pitchFamily="18" charset="2"/>
              <a:buChar char=""/>
            </a:pPr>
            <a:endParaRPr lang="es-MX" sz="2400" dirty="0" smtClean="0">
              <a:latin typeface="Comic Sans MS" panose="030F0702030302020204" pitchFamily="66" charset="0"/>
              <a:ea typeface="Times New Roman" panose="02020603050405020304" pitchFamily="18"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s-MX" sz="2400" dirty="0" smtClean="0">
                <a:latin typeface="Comic Sans MS" panose="030F0702030302020204" pitchFamily="66" charset="0"/>
                <a:ea typeface="Times New Roman" panose="02020603050405020304" pitchFamily="18" charset="0"/>
                <a:cs typeface="Times New Roman" panose="02020603050405020304" pitchFamily="18" charset="0"/>
              </a:rPr>
              <a:t>¿</a:t>
            </a:r>
            <a:r>
              <a:rPr lang="es-MX" sz="2400" dirty="0">
                <a:latin typeface="Comic Sans MS" panose="030F0702030302020204" pitchFamily="66" charset="0"/>
                <a:ea typeface="Times New Roman" panose="02020603050405020304" pitchFamily="18" charset="0"/>
                <a:cs typeface="Times New Roman" panose="02020603050405020304" pitchFamily="18" charset="0"/>
              </a:rPr>
              <a:t>con quiénes (población, muestra) se va a  estudiar</a:t>
            </a:r>
            <a:r>
              <a:rPr lang="es-MX" sz="2400" dirty="0" smtClean="0">
                <a:latin typeface="Comic Sans MS" panose="030F0702030302020204" pitchFamily="66" charset="0"/>
                <a:ea typeface="Times New Roman" panose="02020603050405020304" pitchFamily="18" charset="0"/>
                <a:cs typeface="Times New Roman" panose="02020603050405020304" pitchFamily="18" charset="0"/>
              </a:rPr>
              <a:t>?</a:t>
            </a:r>
          </a:p>
          <a:p>
            <a:pPr marL="342900" lvl="0" indent="-342900" algn="just">
              <a:spcAft>
                <a:spcPts val="0"/>
              </a:spcAft>
              <a:buFont typeface="Symbol" panose="05050102010706020507" pitchFamily="18" charset="2"/>
              <a:buChar char=""/>
            </a:pPr>
            <a:endParaRPr lang="es-MX" sz="2400" dirty="0" smtClean="0">
              <a:latin typeface="Comic Sans MS" panose="030F0702030302020204" pitchFamily="66" charset="0"/>
              <a:ea typeface="Times New Roman" panose="02020603050405020304" pitchFamily="18"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s-MX" sz="2400" dirty="0" smtClean="0">
                <a:latin typeface="Comic Sans MS" panose="030F0702030302020204" pitchFamily="66" charset="0"/>
                <a:ea typeface="Times New Roman" panose="02020603050405020304" pitchFamily="18" charset="0"/>
                <a:cs typeface="Times New Roman" panose="02020603050405020304" pitchFamily="18" charset="0"/>
              </a:rPr>
              <a:t>¿</a:t>
            </a:r>
            <a:r>
              <a:rPr lang="es-MX" sz="2400" dirty="0">
                <a:latin typeface="Comic Sans MS" panose="030F0702030302020204" pitchFamily="66" charset="0"/>
                <a:ea typeface="Times New Roman" panose="02020603050405020304" pitchFamily="18" charset="0"/>
                <a:cs typeface="Times New Roman" panose="02020603050405020304" pitchFamily="18" charset="0"/>
              </a:rPr>
              <a:t>Cuándo (durante cuánto tiempo) se investigará?, ¿Mediante qué (técnica de recolección o instrumentos) se va a investigar</a:t>
            </a:r>
            <a:r>
              <a:rPr lang="es-MX" sz="2400" dirty="0" smtClean="0">
                <a:latin typeface="Comic Sans MS" panose="030F0702030302020204" pitchFamily="66" charset="0"/>
                <a:ea typeface="Times New Roman" panose="02020603050405020304" pitchFamily="18" charset="0"/>
                <a:cs typeface="Times New Roman" panose="02020603050405020304" pitchFamily="18" charset="0"/>
              </a:rPr>
              <a:t>?</a:t>
            </a:r>
          </a:p>
          <a:p>
            <a:pPr lvl="0" algn="just">
              <a:spcAft>
                <a:spcPts val="0"/>
              </a:spcAft>
            </a:pPr>
            <a:endParaRPr lang="es-MX" sz="2400" dirty="0" smtClean="0">
              <a:latin typeface="Comic Sans MS" panose="030F0702030302020204" pitchFamily="66" charset="0"/>
              <a:ea typeface="Times New Roman" panose="02020603050405020304" pitchFamily="18"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s-MX" sz="2400" dirty="0" smtClean="0">
                <a:latin typeface="Comic Sans MS" panose="030F0702030302020204" pitchFamily="66" charset="0"/>
                <a:ea typeface="Times New Roman" panose="02020603050405020304" pitchFamily="18" charset="0"/>
                <a:cs typeface="Times New Roman" panose="02020603050405020304" pitchFamily="18" charset="0"/>
              </a:rPr>
              <a:t>¿</a:t>
            </a:r>
            <a:r>
              <a:rPr lang="es-MX" sz="2400" dirty="0">
                <a:latin typeface="Comic Sans MS" panose="030F0702030302020204" pitchFamily="66" charset="0"/>
                <a:ea typeface="Times New Roman" panose="02020603050405020304" pitchFamily="18" charset="0"/>
                <a:cs typeface="Times New Roman" panose="02020603050405020304" pitchFamily="18" charset="0"/>
              </a:rPr>
              <a:t>para qué se va a investigar</a:t>
            </a:r>
            <a:r>
              <a:rPr lang="es-MX" sz="2400" dirty="0" smtClean="0">
                <a:latin typeface="Comic Sans MS" panose="030F0702030302020204" pitchFamily="66" charset="0"/>
                <a:ea typeface="Times New Roman" panose="02020603050405020304" pitchFamily="18" charset="0"/>
                <a:cs typeface="Times New Roman" panose="02020603050405020304" pitchFamily="18" charset="0"/>
              </a:rPr>
              <a:t>?</a:t>
            </a:r>
            <a:endParaRPr lang="es-MX" sz="2400" dirty="0">
              <a:latin typeface="Comic Sans MS" panose="030F0702030302020204" pitchFamily="66" charset="0"/>
              <a:ea typeface="Times New Roman" panose="02020603050405020304" pitchFamily="18" charset="0"/>
              <a:cs typeface="Times New Roman" panose="02020603050405020304" pitchFamily="18" charset="0"/>
            </a:endParaRPr>
          </a:p>
          <a:p>
            <a:pPr marL="342900" lvl="0" indent="-342900" algn="just">
              <a:spcAft>
                <a:spcPts val="0"/>
              </a:spcAft>
              <a:buFont typeface="Symbol" panose="05050102010706020507" pitchFamily="18" charset="2"/>
              <a:buChar char=""/>
            </a:pPr>
            <a:endParaRPr lang="es-MX" dirty="0">
              <a:effectLst/>
              <a:latin typeface="Comic Sans MS" panose="030F0702030302020204" pitchFamily="66" charset="0"/>
              <a:ea typeface="Times New Roman" panose="02020603050405020304" pitchFamily="18" charset="0"/>
              <a:cs typeface="Times New Roman" panose="02020603050405020304" pitchFamily="18" charset="0"/>
            </a:endParaRPr>
          </a:p>
        </p:txBody>
      </p:sp>
      <p:pic>
        <p:nvPicPr>
          <p:cNvPr id="4" name="Imagen 3"/>
          <p:cNvPicPr>
            <a:picLocks noChangeAspect="1"/>
          </p:cNvPicPr>
          <p:nvPr/>
        </p:nvPicPr>
        <p:blipFill>
          <a:blip r:embed="rId2"/>
          <a:stretch>
            <a:fillRect/>
          </a:stretch>
        </p:blipFill>
        <p:spPr>
          <a:xfrm>
            <a:off x="7405353" y="2065659"/>
            <a:ext cx="3129566" cy="1178417"/>
          </a:xfrm>
          <a:prstGeom prst="rect">
            <a:avLst/>
          </a:prstGeom>
        </p:spPr>
      </p:pic>
    </p:spTree>
    <p:extLst>
      <p:ext uri="{BB962C8B-B14F-4D97-AF65-F5344CB8AC3E}">
        <p14:creationId xmlns:p14="http://schemas.microsoft.com/office/powerpoint/2010/main" val="3861471043"/>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594</TotalTime>
  <Words>2130</Words>
  <Application>Microsoft Office PowerPoint</Application>
  <PresentationFormat>Panorámica</PresentationFormat>
  <Paragraphs>412</Paragraphs>
  <Slides>37</Slides>
  <Notes>0</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37</vt:i4>
      </vt:variant>
    </vt:vector>
  </HeadingPairs>
  <TitlesOfParts>
    <vt:vector size="46" baseType="lpstr">
      <vt:lpstr>Arial</vt:lpstr>
      <vt:lpstr>Calibri</vt:lpstr>
      <vt:lpstr>Century Gothic</vt:lpstr>
      <vt:lpstr>Comic Sans MS</vt:lpstr>
      <vt:lpstr>Symbol</vt:lpstr>
      <vt:lpstr>Times New Roman</vt:lpstr>
      <vt:lpstr>Wingdings 3</vt:lpstr>
      <vt:lpstr>Espiral</vt:lpstr>
      <vt:lpstr>Paquete</vt:lpstr>
      <vt:lpstr>Universidad Autónoma del Estado de México Facultad de Ciencias de la Conducta</vt:lpstr>
      <vt:lpstr> Evaluación profesional I</vt:lpstr>
      <vt:lpstr>Presentación de PowerPoint</vt:lpstr>
      <vt:lpstr>Presentación de PowerPoint</vt:lpstr>
      <vt:lpstr>Presentación de PowerPoint</vt:lpstr>
      <vt:lpstr>Criterios para elección de un tema de investigación</vt:lpstr>
      <vt:lpstr>Pasos en la delimitación del tema de investigación</vt:lpstr>
      <vt:lpstr>Investigación de antecedentes de investigación. Tipo de fuentes</vt:lpstr>
      <vt:lpstr>Presentación de PowerPoint</vt:lpstr>
      <vt:lpstr>Presentación de PowerPoint</vt:lpstr>
      <vt:lpstr>  Fundamentos Epistemológicos de los dos Enfoques Epistémicos Primordiales que rigen la Investigación  </vt:lpstr>
      <vt:lpstr>Que es un estado del conocimiento </vt:lpstr>
      <vt:lpstr>Noción de Estado de conocimiento</vt:lpstr>
      <vt:lpstr>Pasos en la construcción del estado de conocimiento: </vt:lpstr>
      <vt:lpstr>Clasificación de fuentes de investigación</vt:lpstr>
      <vt:lpstr>Fuentes de consulta para la construcción del estado de conocimiento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Tipos de análisis de la información recabada en la investigación documental</vt:lpstr>
      <vt:lpstr>Partes del estado de conocimiento</vt:lpstr>
      <vt:lpstr>Introducción</vt:lpstr>
      <vt:lpstr>Tipo de redacción</vt:lpstr>
      <vt:lpstr>Desarrollo o Cuerpo del estado de conocimiento</vt:lpstr>
      <vt:lpstr>El análisis del estado de conocimiento</vt:lpstr>
      <vt:lpstr>Tipos de análisis utilizados en los estados de conocimiento</vt:lpstr>
      <vt:lpstr>La construcción del estado de conocimiento sobre un tema académico o científico</vt:lpstr>
      <vt:lpstr>Conclusiones</vt:lpstr>
      <vt:lpstr>Presentación de PowerPoint</vt:lpstr>
      <vt:lpstr>Referencias</vt:lpstr>
      <vt:lpstr>Referencias</vt:lpstr>
      <vt:lpstr>Guión </vt:lpstr>
      <vt:lpstr>Evidencia: docente responsable de UA: Evaluación profesional I</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Evaluación profesional I</dc:title>
  <dc:creator>Elizabeth zanatta</dc:creator>
  <cp:lastModifiedBy>Elizabeth zanatta</cp:lastModifiedBy>
  <cp:revision>49</cp:revision>
  <dcterms:created xsi:type="dcterms:W3CDTF">2017-10-19T21:42:17Z</dcterms:created>
  <dcterms:modified xsi:type="dcterms:W3CDTF">2018-09-27T15:43:40Z</dcterms:modified>
</cp:coreProperties>
</file>