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</p:sldMasterIdLst>
  <p:notesMasterIdLst>
    <p:notesMasterId r:id="rId45"/>
  </p:notesMasterIdLst>
  <p:sldIdLst>
    <p:sldId id="278" r:id="rId3"/>
    <p:sldId id="279" r:id="rId4"/>
    <p:sldId id="280" r:id="rId5"/>
    <p:sldId id="281" r:id="rId6"/>
    <p:sldId id="326" r:id="rId7"/>
    <p:sldId id="400" r:id="rId8"/>
    <p:sldId id="401" r:id="rId9"/>
    <p:sldId id="402" r:id="rId10"/>
    <p:sldId id="403" r:id="rId11"/>
    <p:sldId id="404" r:id="rId12"/>
    <p:sldId id="428" r:id="rId13"/>
    <p:sldId id="405" r:id="rId14"/>
    <p:sldId id="429" r:id="rId15"/>
    <p:sldId id="430" r:id="rId16"/>
    <p:sldId id="431" r:id="rId17"/>
    <p:sldId id="432" r:id="rId18"/>
    <p:sldId id="356" r:id="rId19"/>
    <p:sldId id="407" r:id="rId20"/>
    <p:sldId id="331" r:id="rId21"/>
    <p:sldId id="409" r:id="rId22"/>
    <p:sldId id="333" r:id="rId23"/>
    <p:sldId id="334" r:id="rId24"/>
    <p:sldId id="359" r:id="rId25"/>
    <p:sldId id="358" r:id="rId26"/>
    <p:sldId id="410" r:id="rId27"/>
    <p:sldId id="411" r:id="rId28"/>
    <p:sldId id="360" r:id="rId29"/>
    <p:sldId id="361" r:id="rId30"/>
    <p:sldId id="412" r:id="rId31"/>
    <p:sldId id="413" r:id="rId32"/>
    <p:sldId id="415" r:id="rId33"/>
    <p:sldId id="417" r:id="rId34"/>
    <p:sldId id="419" r:id="rId35"/>
    <p:sldId id="421" r:id="rId36"/>
    <p:sldId id="423" r:id="rId37"/>
    <p:sldId id="422" r:id="rId38"/>
    <p:sldId id="424" r:id="rId39"/>
    <p:sldId id="425" r:id="rId40"/>
    <p:sldId id="426" r:id="rId41"/>
    <p:sldId id="336" r:id="rId42"/>
    <p:sldId id="427" r:id="rId43"/>
    <p:sldId id="433" r:id="rId44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26" autoAdjust="0"/>
    <p:restoredTop sz="94660"/>
  </p:normalViewPr>
  <p:slideViewPr>
    <p:cSldViewPr snapToGrid="0">
      <p:cViewPr>
        <p:scale>
          <a:sx n="60" d="100"/>
          <a:sy n="60" d="100"/>
        </p:scale>
        <p:origin x="1170" y="-25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3.xml"/><Relationship Id="rId2" Type="http://schemas.openxmlformats.org/officeDocument/2006/relationships/slide" Target="../slides/slide5.xml"/><Relationship Id="rId1" Type="http://schemas.openxmlformats.org/officeDocument/2006/relationships/slide" Target="../slides/slide42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image" Target="../media/image6.jp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image" Target="../media/image6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1BDEAF-A287-41F1-8CC9-CC43D5663C40}" type="doc">
      <dgm:prSet loTypeId="urn:microsoft.com/office/officeart/2008/layout/VerticalCurvedList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934294A3-FD1D-45B6-90FF-A42BF1280CBE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1" action="ppaction://hlinksldjump"/>
            </a:rPr>
            <a:t>Bibliografía</a:t>
          </a:r>
          <a:endParaRPr lang="es-MX" dirty="0"/>
        </a:p>
      </dgm:t>
    </dgm:pt>
    <dgm:pt modelId="{D58B39E8-27E1-4429-8453-1F53EFD4CFE6}" type="parTrans" cxnId="{8A672984-4852-4C2E-A571-1EF78FDD1F3F}">
      <dgm:prSet/>
      <dgm:spPr/>
      <dgm:t>
        <a:bodyPr/>
        <a:lstStyle/>
        <a:p>
          <a:endParaRPr lang="es-MX"/>
        </a:p>
      </dgm:t>
    </dgm:pt>
    <dgm:pt modelId="{E8DABCEB-CE9B-499A-88EF-84F4606B2543}" type="sibTrans" cxnId="{8A672984-4852-4C2E-A571-1EF78FDD1F3F}">
      <dgm:prSet/>
      <dgm:spPr/>
      <dgm:t>
        <a:bodyPr/>
        <a:lstStyle/>
        <a:p>
          <a:endParaRPr lang="es-MX"/>
        </a:p>
      </dgm:t>
    </dgm:pt>
    <dgm:pt modelId="{691AD199-62C1-48F4-964C-E7C3AC95F936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2" action="ppaction://hlinksldjump"/>
            </a:rPr>
            <a:t>Empresas agrícolas y ganaderas</a:t>
          </a:r>
          <a:endParaRPr lang="es-MX" dirty="0"/>
        </a:p>
      </dgm:t>
    </dgm:pt>
    <dgm:pt modelId="{F6D9DC38-81B6-4C0D-BA03-39D3A80D334B}" type="parTrans" cxnId="{953A8973-D43B-4CD0-9D02-39088822D7C3}">
      <dgm:prSet/>
      <dgm:spPr/>
      <dgm:t>
        <a:bodyPr/>
        <a:lstStyle/>
        <a:p>
          <a:endParaRPr lang="es-MX"/>
        </a:p>
      </dgm:t>
    </dgm:pt>
    <dgm:pt modelId="{BC1B0497-6141-4B81-8675-2A5118F1E5BA}" type="sibTrans" cxnId="{953A8973-D43B-4CD0-9D02-39088822D7C3}">
      <dgm:prSet/>
      <dgm:spPr/>
      <dgm:t>
        <a:bodyPr/>
        <a:lstStyle/>
        <a:p>
          <a:endParaRPr lang="es-MX"/>
        </a:p>
      </dgm:t>
    </dgm:pt>
    <dgm:pt modelId="{3754C68B-F09A-4AE9-AD6A-BA7163697DA4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3" action="ppaction://hlinksldjump"/>
            </a:rPr>
            <a:t>Instituciones bancarias</a:t>
          </a:r>
          <a:endParaRPr lang="es-MX" dirty="0"/>
        </a:p>
      </dgm:t>
    </dgm:pt>
    <dgm:pt modelId="{FFD1923F-D396-41DE-8DDE-2AEDF153FB26}" type="parTrans" cxnId="{1744E37D-20AC-4077-9E5D-ADE33A6B3E69}">
      <dgm:prSet/>
      <dgm:spPr/>
      <dgm:t>
        <a:bodyPr/>
        <a:lstStyle/>
        <a:p>
          <a:endParaRPr lang="es-MX"/>
        </a:p>
      </dgm:t>
    </dgm:pt>
    <dgm:pt modelId="{682C681E-E45A-47FB-9F78-5C2800168CF1}" type="sibTrans" cxnId="{1744E37D-20AC-4077-9E5D-ADE33A6B3E69}">
      <dgm:prSet/>
      <dgm:spPr/>
      <dgm:t>
        <a:bodyPr/>
        <a:lstStyle/>
        <a:p>
          <a:endParaRPr lang="es-MX"/>
        </a:p>
      </dgm:t>
    </dgm:pt>
    <dgm:pt modelId="{AC144ED7-CAB0-4CD6-890B-4C28843ED31C}" type="pres">
      <dgm:prSet presAssocID="{B21BDEAF-A287-41F1-8CC9-CC43D5663C4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A3C0ACD0-CC7F-4275-97E7-3A890DA5E50A}" type="pres">
      <dgm:prSet presAssocID="{B21BDEAF-A287-41F1-8CC9-CC43D5663C40}" presName="Name1" presStyleCnt="0"/>
      <dgm:spPr/>
      <dgm:t>
        <a:bodyPr/>
        <a:lstStyle/>
        <a:p>
          <a:endParaRPr lang="es-MX"/>
        </a:p>
      </dgm:t>
    </dgm:pt>
    <dgm:pt modelId="{A7FAE9F9-8F3C-4CF7-B073-0CC70B9E40E5}" type="pres">
      <dgm:prSet presAssocID="{B21BDEAF-A287-41F1-8CC9-CC43D5663C40}" presName="cycle" presStyleCnt="0"/>
      <dgm:spPr/>
      <dgm:t>
        <a:bodyPr/>
        <a:lstStyle/>
        <a:p>
          <a:endParaRPr lang="es-MX"/>
        </a:p>
      </dgm:t>
    </dgm:pt>
    <dgm:pt modelId="{DEF14CEB-8D36-4D51-8EDC-98EC99D5081A}" type="pres">
      <dgm:prSet presAssocID="{B21BDEAF-A287-41F1-8CC9-CC43D5663C40}" presName="srcNode" presStyleLbl="node1" presStyleIdx="0" presStyleCnt="3"/>
      <dgm:spPr/>
      <dgm:t>
        <a:bodyPr/>
        <a:lstStyle/>
        <a:p>
          <a:endParaRPr lang="es-MX"/>
        </a:p>
      </dgm:t>
    </dgm:pt>
    <dgm:pt modelId="{05039510-780A-489B-AC84-42894FB90535}" type="pres">
      <dgm:prSet presAssocID="{B21BDEAF-A287-41F1-8CC9-CC43D5663C40}" presName="conn" presStyleLbl="parChTrans1D2" presStyleIdx="0" presStyleCnt="1"/>
      <dgm:spPr/>
      <dgm:t>
        <a:bodyPr/>
        <a:lstStyle/>
        <a:p>
          <a:endParaRPr lang="es-MX"/>
        </a:p>
      </dgm:t>
    </dgm:pt>
    <dgm:pt modelId="{490313B2-09D7-4BE1-9A11-51AFC8A83BAC}" type="pres">
      <dgm:prSet presAssocID="{B21BDEAF-A287-41F1-8CC9-CC43D5663C40}" presName="extraNode" presStyleLbl="node1" presStyleIdx="0" presStyleCnt="3"/>
      <dgm:spPr/>
      <dgm:t>
        <a:bodyPr/>
        <a:lstStyle/>
        <a:p>
          <a:endParaRPr lang="es-MX"/>
        </a:p>
      </dgm:t>
    </dgm:pt>
    <dgm:pt modelId="{139CF2D3-08C5-4564-94DF-31901E2E62B5}" type="pres">
      <dgm:prSet presAssocID="{B21BDEAF-A287-41F1-8CC9-CC43D5663C40}" presName="dstNode" presStyleLbl="node1" presStyleIdx="0" presStyleCnt="3"/>
      <dgm:spPr/>
      <dgm:t>
        <a:bodyPr/>
        <a:lstStyle/>
        <a:p>
          <a:endParaRPr lang="es-MX"/>
        </a:p>
      </dgm:t>
    </dgm:pt>
    <dgm:pt modelId="{3EE4B42A-468B-481D-A304-E1EFA64EC0A3}" type="pres">
      <dgm:prSet presAssocID="{691AD199-62C1-48F4-964C-E7C3AC95F936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27AD63D-A5A5-480F-B0D0-5B1529B46C4B}" type="pres">
      <dgm:prSet presAssocID="{691AD199-62C1-48F4-964C-E7C3AC95F936}" presName="accent_1" presStyleCnt="0"/>
      <dgm:spPr/>
    </dgm:pt>
    <dgm:pt modelId="{B007066B-22F1-4C41-916D-E0F6F1F96C44}" type="pres">
      <dgm:prSet presAssocID="{691AD199-62C1-48F4-964C-E7C3AC95F936}" presName="accentRepeatNode" presStyleLbl="solidFgAcc1" presStyleIdx="0" presStyleCnt="3"/>
      <dgm:spPr/>
      <dgm:t>
        <a:bodyPr/>
        <a:lstStyle/>
        <a:p>
          <a:endParaRPr lang="es-MX"/>
        </a:p>
      </dgm:t>
    </dgm:pt>
    <dgm:pt modelId="{71D361B4-0212-4778-8F28-6D73AB97E8F6}" type="pres">
      <dgm:prSet presAssocID="{3754C68B-F09A-4AE9-AD6A-BA7163697DA4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5076CF2-E351-4F88-9864-2B5394D015E8}" type="pres">
      <dgm:prSet presAssocID="{3754C68B-F09A-4AE9-AD6A-BA7163697DA4}" presName="accent_2" presStyleCnt="0"/>
      <dgm:spPr/>
    </dgm:pt>
    <dgm:pt modelId="{7CEE6450-1E7E-4474-AA0F-3F383E81BFA9}" type="pres">
      <dgm:prSet presAssocID="{3754C68B-F09A-4AE9-AD6A-BA7163697DA4}" presName="accentRepeatNode" presStyleLbl="solidFgAcc1" presStyleIdx="1" presStyleCnt="3"/>
      <dgm:spPr/>
      <dgm:t>
        <a:bodyPr/>
        <a:lstStyle/>
        <a:p>
          <a:endParaRPr lang="es-MX"/>
        </a:p>
      </dgm:t>
    </dgm:pt>
    <dgm:pt modelId="{C438B210-A4F5-45F9-9FB8-292E184C0147}" type="pres">
      <dgm:prSet presAssocID="{934294A3-FD1D-45B6-90FF-A42BF1280CBE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D3C2231-581A-4CEA-909E-B8AED505E378}" type="pres">
      <dgm:prSet presAssocID="{934294A3-FD1D-45B6-90FF-A42BF1280CBE}" presName="accent_3" presStyleCnt="0"/>
      <dgm:spPr/>
    </dgm:pt>
    <dgm:pt modelId="{6837E91E-A5CC-4FB8-B06E-4DAA7698CD88}" type="pres">
      <dgm:prSet presAssocID="{934294A3-FD1D-45B6-90FF-A42BF1280CBE}" presName="accentRepeatNode" presStyleLbl="solidFgAcc1" presStyleIdx="2" presStyleCnt="3"/>
      <dgm:spPr/>
      <dgm:t>
        <a:bodyPr/>
        <a:lstStyle/>
        <a:p>
          <a:endParaRPr lang="es-MX"/>
        </a:p>
      </dgm:t>
    </dgm:pt>
  </dgm:ptLst>
  <dgm:cxnLst>
    <dgm:cxn modelId="{31BB00E2-9846-448B-9BF9-4C15E4E18DAA}" type="presOf" srcId="{BC1B0497-6141-4B81-8675-2A5118F1E5BA}" destId="{05039510-780A-489B-AC84-42894FB90535}" srcOrd="0" destOrd="0" presId="urn:microsoft.com/office/officeart/2008/layout/VerticalCurvedList"/>
    <dgm:cxn modelId="{953A8973-D43B-4CD0-9D02-39088822D7C3}" srcId="{B21BDEAF-A287-41F1-8CC9-CC43D5663C40}" destId="{691AD199-62C1-48F4-964C-E7C3AC95F936}" srcOrd="0" destOrd="0" parTransId="{F6D9DC38-81B6-4C0D-BA03-39D3A80D334B}" sibTransId="{BC1B0497-6141-4B81-8675-2A5118F1E5BA}"/>
    <dgm:cxn modelId="{3F44ADE4-497B-41D6-A5C5-0F3A4ACFDAA6}" type="presOf" srcId="{934294A3-FD1D-45B6-90FF-A42BF1280CBE}" destId="{C438B210-A4F5-45F9-9FB8-292E184C0147}" srcOrd="0" destOrd="0" presId="urn:microsoft.com/office/officeart/2008/layout/VerticalCurvedList"/>
    <dgm:cxn modelId="{0DE13F69-A46B-4E08-B30E-DD547BEBA98C}" type="presOf" srcId="{B21BDEAF-A287-41F1-8CC9-CC43D5663C40}" destId="{AC144ED7-CAB0-4CD6-890B-4C28843ED31C}" srcOrd="0" destOrd="0" presId="urn:microsoft.com/office/officeart/2008/layout/VerticalCurvedList"/>
    <dgm:cxn modelId="{1744E37D-20AC-4077-9E5D-ADE33A6B3E69}" srcId="{B21BDEAF-A287-41F1-8CC9-CC43D5663C40}" destId="{3754C68B-F09A-4AE9-AD6A-BA7163697DA4}" srcOrd="1" destOrd="0" parTransId="{FFD1923F-D396-41DE-8DDE-2AEDF153FB26}" sibTransId="{682C681E-E45A-47FB-9F78-5C2800168CF1}"/>
    <dgm:cxn modelId="{4AD20C57-0E8A-447E-9F0F-B769204FB489}" type="presOf" srcId="{3754C68B-F09A-4AE9-AD6A-BA7163697DA4}" destId="{71D361B4-0212-4778-8F28-6D73AB97E8F6}" srcOrd="0" destOrd="0" presId="urn:microsoft.com/office/officeart/2008/layout/VerticalCurvedList"/>
    <dgm:cxn modelId="{8A672984-4852-4C2E-A571-1EF78FDD1F3F}" srcId="{B21BDEAF-A287-41F1-8CC9-CC43D5663C40}" destId="{934294A3-FD1D-45B6-90FF-A42BF1280CBE}" srcOrd="2" destOrd="0" parTransId="{D58B39E8-27E1-4429-8453-1F53EFD4CFE6}" sibTransId="{E8DABCEB-CE9B-499A-88EF-84F4606B2543}"/>
    <dgm:cxn modelId="{4EEFF180-1DB0-4234-99B1-83E1EB409C48}" type="presOf" srcId="{691AD199-62C1-48F4-964C-E7C3AC95F936}" destId="{3EE4B42A-468B-481D-A304-E1EFA64EC0A3}" srcOrd="0" destOrd="0" presId="urn:microsoft.com/office/officeart/2008/layout/VerticalCurvedList"/>
    <dgm:cxn modelId="{BBBF6A4F-B023-4A1B-AA30-ED1DC170D306}" type="presParOf" srcId="{AC144ED7-CAB0-4CD6-890B-4C28843ED31C}" destId="{A3C0ACD0-CC7F-4275-97E7-3A890DA5E50A}" srcOrd="0" destOrd="0" presId="urn:microsoft.com/office/officeart/2008/layout/VerticalCurvedList"/>
    <dgm:cxn modelId="{CFCBCB9A-70EF-428C-BCA5-FE4C4DCFD723}" type="presParOf" srcId="{A3C0ACD0-CC7F-4275-97E7-3A890DA5E50A}" destId="{A7FAE9F9-8F3C-4CF7-B073-0CC70B9E40E5}" srcOrd="0" destOrd="0" presId="urn:microsoft.com/office/officeart/2008/layout/VerticalCurvedList"/>
    <dgm:cxn modelId="{BCBE7FCF-4A15-45AE-AB07-06690410D99D}" type="presParOf" srcId="{A7FAE9F9-8F3C-4CF7-B073-0CC70B9E40E5}" destId="{DEF14CEB-8D36-4D51-8EDC-98EC99D5081A}" srcOrd="0" destOrd="0" presId="urn:microsoft.com/office/officeart/2008/layout/VerticalCurvedList"/>
    <dgm:cxn modelId="{1FE1C73A-6681-44F7-86A4-8F8641344195}" type="presParOf" srcId="{A7FAE9F9-8F3C-4CF7-B073-0CC70B9E40E5}" destId="{05039510-780A-489B-AC84-42894FB90535}" srcOrd="1" destOrd="0" presId="urn:microsoft.com/office/officeart/2008/layout/VerticalCurvedList"/>
    <dgm:cxn modelId="{C0D6AAED-4C38-4100-9952-FF6EDF464D07}" type="presParOf" srcId="{A7FAE9F9-8F3C-4CF7-B073-0CC70B9E40E5}" destId="{490313B2-09D7-4BE1-9A11-51AFC8A83BAC}" srcOrd="2" destOrd="0" presId="urn:microsoft.com/office/officeart/2008/layout/VerticalCurvedList"/>
    <dgm:cxn modelId="{E7AF31C8-9AF1-4275-BFA1-264BABF24065}" type="presParOf" srcId="{A7FAE9F9-8F3C-4CF7-B073-0CC70B9E40E5}" destId="{139CF2D3-08C5-4564-94DF-31901E2E62B5}" srcOrd="3" destOrd="0" presId="urn:microsoft.com/office/officeart/2008/layout/VerticalCurvedList"/>
    <dgm:cxn modelId="{91B95230-6914-498F-A1E4-71E6723250EA}" type="presParOf" srcId="{A3C0ACD0-CC7F-4275-97E7-3A890DA5E50A}" destId="{3EE4B42A-468B-481D-A304-E1EFA64EC0A3}" srcOrd="1" destOrd="0" presId="urn:microsoft.com/office/officeart/2008/layout/VerticalCurvedList"/>
    <dgm:cxn modelId="{B539CCC0-74C5-41C1-AAC0-C959A66586F7}" type="presParOf" srcId="{A3C0ACD0-CC7F-4275-97E7-3A890DA5E50A}" destId="{E27AD63D-A5A5-480F-B0D0-5B1529B46C4B}" srcOrd="2" destOrd="0" presId="urn:microsoft.com/office/officeart/2008/layout/VerticalCurvedList"/>
    <dgm:cxn modelId="{57295B7C-A595-4D26-A918-07298EBB27BA}" type="presParOf" srcId="{E27AD63D-A5A5-480F-B0D0-5B1529B46C4B}" destId="{B007066B-22F1-4C41-916D-E0F6F1F96C44}" srcOrd="0" destOrd="0" presId="urn:microsoft.com/office/officeart/2008/layout/VerticalCurvedList"/>
    <dgm:cxn modelId="{87BA332D-15C9-46B6-A17C-A7F237B5A0F7}" type="presParOf" srcId="{A3C0ACD0-CC7F-4275-97E7-3A890DA5E50A}" destId="{71D361B4-0212-4778-8F28-6D73AB97E8F6}" srcOrd="3" destOrd="0" presId="urn:microsoft.com/office/officeart/2008/layout/VerticalCurvedList"/>
    <dgm:cxn modelId="{7218FD05-9B00-438C-96D0-DD18BFEA0B90}" type="presParOf" srcId="{A3C0ACD0-CC7F-4275-97E7-3A890DA5E50A}" destId="{75076CF2-E351-4F88-9864-2B5394D015E8}" srcOrd="4" destOrd="0" presId="urn:microsoft.com/office/officeart/2008/layout/VerticalCurvedList"/>
    <dgm:cxn modelId="{F7EE2C53-C5A7-43EF-83AC-10661D357500}" type="presParOf" srcId="{75076CF2-E351-4F88-9864-2B5394D015E8}" destId="{7CEE6450-1E7E-4474-AA0F-3F383E81BFA9}" srcOrd="0" destOrd="0" presId="urn:microsoft.com/office/officeart/2008/layout/VerticalCurvedList"/>
    <dgm:cxn modelId="{AC276DBF-B8B9-4C66-B9C3-C5CC1670F44A}" type="presParOf" srcId="{A3C0ACD0-CC7F-4275-97E7-3A890DA5E50A}" destId="{C438B210-A4F5-45F9-9FB8-292E184C0147}" srcOrd="5" destOrd="0" presId="urn:microsoft.com/office/officeart/2008/layout/VerticalCurvedList"/>
    <dgm:cxn modelId="{14C7044C-085D-47F4-8551-FB59D872DB34}" type="presParOf" srcId="{A3C0ACD0-CC7F-4275-97E7-3A890DA5E50A}" destId="{0D3C2231-581A-4CEA-909E-B8AED505E378}" srcOrd="6" destOrd="0" presId="urn:microsoft.com/office/officeart/2008/layout/VerticalCurvedList"/>
    <dgm:cxn modelId="{042C43EA-0F0C-4793-A2D7-B4E3310A44D6}" type="presParOf" srcId="{0D3C2231-581A-4CEA-909E-B8AED505E378}" destId="{6837E91E-A5CC-4FB8-B06E-4DAA7698CD8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7FAC98F-B2CC-4908-84DF-7A0D321282BC}" type="doc">
      <dgm:prSet loTypeId="urn:microsoft.com/office/officeart/2008/layout/VerticalAccentList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94661054-4FBC-4B67-81B4-C69C2D342965}">
      <dgm:prSet/>
      <dgm:spPr/>
      <dgm:t>
        <a:bodyPr/>
        <a:lstStyle/>
        <a:p>
          <a:pPr rtl="0"/>
          <a:r>
            <a:rPr lang="es-MX" dirty="0" smtClean="0"/>
            <a:t>Se considera como sucursal el rancho.</a:t>
          </a:r>
          <a:endParaRPr lang="es-MX" dirty="0"/>
        </a:p>
      </dgm:t>
    </dgm:pt>
    <dgm:pt modelId="{3BBA331D-F813-49CE-8C96-DFEC85F17060}" type="parTrans" cxnId="{DCB603DD-BF98-456D-B8EC-C99822A39486}">
      <dgm:prSet/>
      <dgm:spPr/>
      <dgm:t>
        <a:bodyPr/>
        <a:lstStyle/>
        <a:p>
          <a:endParaRPr lang="es-MX"/>
        </a:p>
      </dgm:t>
    </dgm:pt>
    <dgm:pt modelId="{191419E5-3BB5-4A5E-B557-1FE2696692D3}" type="sibTrans" cxnId="{DCB603DD-BF98-456D-B8EC-C99822A39486}">
      <dgm:prSet/>
      <dgm:spPr/>
      <dgm:t>
        <a:bodyPr/>
        <a:lstStyle/>
        <a:p>
          <a:endParaRPr lang="es-MX"/>
        </a:p>
      </dgm:t>
    </dgm:pt>
    <dgm:pt modelId="{70EF03FF-0D73-4A05-A199-A5F96F9A591A}">
      <dgm:prSet/>
      <dgm:spPr/>
      <dgm:t>
        <a:bodyPr/>
        <a:lstStyle/>
        <a:p>
          <a:pPr rtl="0"/>
          <a:r>
            <a:rPr lang="es-MX" dirty="0" smtClean="0"/>
            <a:t>El administrador vive en el rancho con conocimientos sobre los animales, plantas y comercio.</a:t>
          </a:r>
          <a:endParaRPr lang="es-MX" dirty="0"/>
        </a:p>
      </dgm:t>
    </dgm:pt>
    <dgm:pt modelId="{714DF1E7-4843-4FFD-AEE2-3EF8FE48D919}" type="parTrans" cxnId="{20F4721A-7710-448C-A95E-25EAB0ED9244}">
      <dgm:prSet/>
      <dgm:spPr/>
      <dgm:t>
        <a:bodyPr/>
        <a:lstStyle/>
        <a:p>
          <a:endParaRPr lang="es-MX"/>
        </a:p>
      </dgm:t>
    </dgm:pt>
    <dgm:pt modelId="{386E87F5-0094-43FC-822A-FE61BA10A1E8}" type="sibTrans" cxnId="{20F4721A-7710-448C-A95E-25EAB0ED9244}">
      <dgm:prSet/>
      <dgm:spPr/>
      <dgm:t>
        <a:bodyPr/>
        <a:lstStyle/>
        <a:p>
          <a:endParaRPr lang="es-MX"/>
        </a:p>
      </dgm:t>
    </dgm:pt>
    <dgm:pt modelId="{BE4285BF-F5BE-43A3-AC72-B8B4F4C32DEA}" type="pres">
      <dgm:prSet presAssocID="{A7FAC98F-B2CC-4908-84DF-7A0D321282BC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MX"/>
        </a:p>
      </dgm:t>
    </dgm:pt>
    <dgm:pt modelId="{14E42E10-0BD6-4398-9820-7CDCDDADD73A}" type="pres">
      <dgm:prSet presAssocID="{94661054-4FBC-4B67-81B4-C69C2D342965}" presName="parenttextcomposite" presStyleCnt="0"/>
      <dgm:spPr/>
      <dgm:t>
        <a:bodyPr/>
        <a:lstStyle/>
        <a:p>
          <a:endParaRPr lang="es-MX"/>
        </a:p>
      </dgm:t>
    </dgm:pt>
    <dgm:pt modelId="{DB226DB6-B8D8-407C-87AD-8947F11994F5}" type="pres">
      <dgm:prSet presAssocID="{94661054-4FBC-4B67-81B4-C69C2D342965}" presName="parenttext" presStyleLbl="revTx" presStyleIdx="0" presStyleCnt="2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DC588E8-94C4-48DB-B010-DD834E3493B5}" type="pres">
      <dgm:prSet presAssocID="{94661054-4FBC-4B67-81B4-C69C2D342965}" presName="parallelogramComposite" presStyleCnt="0"/>
      <dgm:spPr/>
      <dgm:t>
        <a:bodyPr/>
        <a:lstStyle/>
        <a:p>
          <a:endParaRPr lang="es-MX"/>
        </a:p>
      </dgm:t>
    </dgm:pt>
    <dgm:pt modelId="{31CC6010-C37E-4E62-973C-1BDB3E8265FA}" type="pres">
      <dgm:prSet presAssocID="{94661054-4FBC-4B67-81B4-C69C2D342965}" presName="parallelogram1" presStyleLbl="alignNode1" presStyleIdx="0" presStyleCnt="14"/>
      <dgm:spPr/>
      <dgm:t>
        <a:bodyPr/>
        <a:lstStyle/>
        <a:p>
          <a:endParaRPr lang="es-MX"/>
        </a:p>
      </dgm:t>
    </dgm:pt>
    <dgm:pt modelId="{F3C92E26-AB45-4612-9D05-C1E32AD16C69}" type="pres">
      <dgm:prSet presAssocID="{94661054-4FBC-4B67-81B4-C69C2D342965}" presName="parallelogram2" presStyleLbl="alignNode1" presStyleIdx="1" presStyleCnt="14"/>
      <dgm:spPr/>
      <dgm:t>
        <a:bodyPr/>
        <a:lstStyle/>
        <a:p>
          <a:endParaRPr lang="es-MX"/>
        </a:p>
      </dgm:t>
    </dgm:pt>
    <dgm:pt modelId="{6CC97F0B-699F-49AD-B086-96FF3C75E26A}" type="pres">
      <dgm:prSet presAssocID="{94661054-4FBC-4B67-81B4-C69C2D342965}" presName="parallelogram3" presStyleLbl="alignNode1" presStyleIdx="2" presStyleCnt="14"/>
      <dgm:spPr/>
      <dgm:t>
        <a:bodyPr/>
        <a:lstStyle/>
        <a:p>
          <a:endParaRPr lang="es-MX"/>
        </a:p>
      </dgm:t>
    </dgm:pt>
    <dgm:pt modelId="{85F53451-5B06-4EFC-A61B-70637A1B9202}" type="pres">
      <dgm:prSet presAssocID="{94661054-4FBC-4B67-81B4-C69C2D342965}" presName="parallelogram4" presStyleLbl="alignNode1" presStyleIdx="3" presStyleCnt="14"/>
      <dgm:spPr/>
      <dgm:t>
        <a:bodyPr/>
        <a:lstStyle/>
        <a:p>
          <a:endParaRPr lang="es-MX"/>
        </a:p>
      </dgm:t>
    </dgm:pt>
    <dgm:pt modelId="{4FAD0285-5C59-4135-9FE7-67BDB150E021}" type="pres">
      <dgm:prSet presAssocID="{94661054-4FBC-4B67-81B4-C69C2D342965}" presName="parallelogram5" presStyleLbl="alignNode1" presStyleIdx="4" presStyleCnt="14"/>
      <dgm:spPr/>
      <dgm:t>
        <a:bodyPr/>
        <a:lstStyle/>
        <a:p>
          <a:endParaRPr lang="es-MX"/>
        </a:p>
      </dgm:t>
    </dgm:pt>
    <dgm:pt modelId="{B4658795-0340-440C-A217-7A026CEB9AE4}" type="pres">
      <dgm:prSet presAssocID="{94661054-4FBC-4B67-81B4-C69C2D342965}" presName="parallelogram6" presStyleLbl="alignNode1" presStyleIdx="5" presStyleCnt="14"/>
      <dgm:spPr/>
      <dgm:t>
        <a:bodyPr/>
        <a:lstStyle/>
        <a:p>
          <a:endParaRPr lang="es-MX"/>
        </a:p>
      </dgm:t>
    </dgm:pt>
    <dgm:pt modelId="{9DE2F6D3-7C92-4782-8882-DBCFB8DC2D8E}" type="pres">
      <dgm:prSet presAssocID="{94661054-4FBC-4B67-81B4-C69C2D342965}" presName="parallelogram7" presStyleLbl="alignNode1" presStyleIdx="6" presStyleCnt="14"/>
      <dgm:spPr/>
      <dgm:t>
        <a:bodyPr/>
        <a:lstStyle/>
        <a:p>
          <a:endParaRPr lang="es-MX"/>
        </a:p>
      </dgm:t>
    </dgm:pt>
    <dgm:pt modelId="{2A046B9D-BFB9-4DFB-A0EA-316F297E048F}" type="pres">
      <dgm:prSet presAssocID="{191419E5-3BB5-4A5E-B557-1FE2696692D3}" presName="sibTrans" presStyleCnt="0"/>
      <dgm:spPr/>
      <dgm:t>
        <a:bodyPr/>
        <a:lstStyle/>
        <a:p>
          <a:endParaRPr lang="es-MX"/>
        </a:p>
      </dgm:t>
    </dgm:pt>
    <dgm:pt modelId="{0F374782-8E85-4D4E-BBFB-58D9F71A9850}" type="pres">
      <dgm:prSet presAssocID="{70EF03FF-0D73-4A05-A199-A5F96F9A591A}" presName="parenttextcomposite" presStyleCnt="0"/>
      <dgm:spPr/>
      <dgm:t>
        <a:bodyPr/>
        <a:lstStyle/>
        <a:p>
          <a:endParaRPr lang="es-MX"/>
        </a:p>
      </dgm:t>
    </dgm:pt>
    <dgm:pt modelId="{D6D97430-1581-4134-895F-9A5099D3DB70}" type="pres">
      <dgm:prSet presAssocID="{70EF03FF-0D73-4A05-A199-A5F96F9A591A}" presName="parenttext" presStyleLbl="revTx" presStyleIdx="1" presStyleCnt="2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E126E7-2971-41A4-A21F-77844B654182}" type="pres">
      <dgm:prSet presAssocID="{70EF03FF-0D73-4A05-A199-A5F96F9A591A}" presName="parallelogramComposite" presStyleCnt="0"/>
      <dgm:spPr/>
      <dgm:t>
        <a:bodyPr/>
        <a:lstStyle/>
        <a:p>
          <a:endParaRPr lang="es-MX"/>
        </a:p>
      </dgm:t>
    </dgm:pt>
    <dgm:pt modelId="{9A391A20-F9A4-41FC-939B-59130748EA78}" type="pres">
      <dgm:prSet presAssocID="{70EF03FF-0D73-4A05-A199-A5F96F9A591A}" presName="parallelogram1" presStyleLbl="alignNode1" presStyleIdx="7" presStyleCnt="14"/>
      <dgm:spPr/>
      <dgm:t>
        <a:bodyPr/>
        <a:lstStyle/>
        <a:p>
          <a:endParaRPr lang="es-MX"/>
        </a:p>
      </dgm:t>
    </dgm:pt>
    <dgm:pt modelId="{3C7705EB-7894-41C4-8A3C-73BA6299E2F7}" type="pres">
      <dgm:prSet presAssocID="{70EF03FF-0D73-4A05-A199-A5F96F9A591A}" presName="parallelogram2" presStyleLbl="alignNode1" presStyleIdx="8" presStyleCnt="14"/>
      <dgm:spPr/>
      <dgm:t>
        <a:bodyPr/>
        <a:lstStyle/>
        <a:p>
          <a:endParaRPr lang="es-MX"/>
        </a:p>
      </dgm:t>
    </dgm:pt>
    <dgm:pt modelId="{CD03C1C4-ECF0-408B-9DEB-A1658513CD57}" type="pres">
      <dgm:prSet presAssocID="{70EF03FF-0D73-4A05-A199-A5F96F9A591A}" presName="parallelogram3" presStyleLbl="alignNode1" presStyleIdx="9" presStyleCnt="14"/>
      <dgm:spPr/>
      <dgm:t>
        <a:bodyPr/>
        <a:lstStyle/>
        <a:p>
          <a:endParaRPr lang="es-MX"/>
        </a:p>
      </dgm:t>
    </dgm:pt>
    <dgm:pt modelId="{8FCC8DE6-DE6E-4BBA-931B-AF84E1B70011}" type="pres">
      <dgm:prSet presAssocID="{70EF03FF-0D73-4A05-A199-A5F96F9A591A}" presName="parallelogram4" presStyleLbl="alignNode1" presStyleIdx="10" presStyleCnt="14"/>
      <dgm:spPr/>
      <dgm:t>
        <a:bodyPr/>
        <a:lstStyle/>
        <a:p>
          <a:endParaRPr lang="es-MX"/>
        </a:p>
      </dgm:t>
    </dgm:pt>
    <dgm:pt modelId="{94BCD507-716F-4FA6-A8CE-2EF45878ED07}" type="pres">
      <dgm:prSet presAssocID="{70EF03FF-0D73-4A05-A199-A5F96F9A591A}" presName="parallelogram5" presStyleLbl="alignNode1" presStyleIdx="11" presStyleCnt="14"/>
      <dgm:spPr/>
      <dgm:t>
        <a:bodyPr/>
        <a:lstStyle/>
        <a:p>
          <a:endParaRPr lang="es-MX"/>
        </a:p>
      </dgm:t>
    </dgm:pt>
    <dgm:pt modelId="{E9AD37B9-1585-42D2-8FCA-C1B8D07120F1}" type="pres">
      <dgm:prSet presAssocID="{70EF03FF-0D73-4A05-A199-A5F96F9A591A}" presName="parallelogram6" presStyleLbl="alignNode1" presStyleIdx="12" presStyleCnt="14"/>
      <dgm:spPr/>
      <dgm:t>
        <a:bodyPr/>
        <a:lstStyle/>
        <a:p>
          <a:endParaRPr lang="es-MX"/>
        </a:p>
      </dgm:t>
    </dgm:pt>
    <dgm:pt modelId="{3542B6F8-D0C5-491C-8D56-D80DD1F9AE17}" type="pres">
      <dgm:prSet presAssocID="{70EF03FF-0D73-4A05-A199-A5F96F9A591A}" presName="parallelogram7" presStyleLbl="alignNode1" presStyleIdx="13" presStyleCnt="14"/>
      <dgm:spPr/>
      <dgm:t>
        <a:bodyPr/>
        <a:lstStyle/>
        <a:p>
          <a:endParaRPr lang="es-MX"/>
        </a:p>
      </dgm:t>
    </dgm:pt>
  </dgm:ptLst>
  <dgm:cxnLst>
    <dgm:cxn modelId="{DCB603DD-BF98-456D-B8EC-C99822A39486}" srcId="{A7FAC98F-B2CC-4908-84DF-7A0D321282BC}" destId="{94661054-4FBC-4B67-81B4-C69C2D342965}" srcOrd="0" destOrd="0" parTransId="{3BBA331D-F813-49CE-8C96-DFEC85F17060}" sibTransId="{191419E5-3BB5-4A5E-B557-1FE2696692D3}"/>
    <dgm:cxn modelId="{20F4721A-7710-448C-A95E-25EAB0ED9244}" srcId="{A7FAC98F-B2CC-4908-84DF-7A0D321282BC}" destId="{70EF03FF-0D73-4A05-A199-A5F96F9A591A}" srcOrd="1" destOrd="0" parTransId="{714DF1E7-4843-4FFD-AEE2-3EF8FE48D919}" sibTransId="{386E87F5-0094-43FC-822A-FE61BA10A1E8}"/>
    <dgm:cxn modelId="{59819EAB-3FDF-49AE-83AF-FA0ABAC0D010}" type="presOf" srcId="{70EF03FF-0D73-4A05-A199-A5F96F9A591A}" destId="{D6D97430-1581-4134-895F-9A5099D3DB70}" srcOrd="0" destOrd="0" presId="urn:microsoft.com/office/officeart/2008/layout/VerticalAccentList"/>
    <dgm:cxn modelId="{70C39D04-C0B6-4ADD-A78B-F2F60338D281}" type="presOf" srcId="{94661054-4FBC-4B67-81B4-C69C2D342965}" destId="{DB226DB6-B8D8-407C-87AD-8947F11994F5}" srcOrd="0" destOrd="0" presId="urn:microsoft.com/office/officeart/2008/layout/VerticalAccentList"/>
    <dgm:cxn modelId="{9E08985C-FEED-47B0-8B89-1539EDCD6CDC}" type="presOf" srcId="{A7FAC98F-B2CC-4908-84DF-7A0D321282BC}" destId="{BE4285BF-F5BE-43A3-AC72-B8B4F4C32DEA}" srcOrd="0" destOrd="0" presId="urn:microsoft.com/office/officeart/2008/layout/VerticalAccentList"/>
    <dgm:cxn modelId="{B64CC3F2-648F-420F-A5F7-7C2161D351AB}" type="presParOf" srcId="{BE4285BF-F5BE-43A3-AC72-B8B4F4C32DEA}" destId="{14E42E10-0BD6-4398-9820-7CDCDDADD73A}" srcOrd="0" destOrd="0" presId="urn:microsoft.com/office/officeart/2008/layout/VerticalAccentList"/>
    <dgm:cxn modelId="{7A883FAF-B6C2-49A1-860B-B9607BE57043}" type="presParOf" srcId="{14E42E10-0BD6-4398-9820-7CDCDDADD73A}" destId="{DB226DB6-B8D8-407C-87AD-8947F11994F5}" srcOrd="0" destOrd="0" presId="urn:microsoft.com/office/officeart/2008/layout/VerticalAccentList"/>
    <dgm:cxn modelId="{E6921F03-2F40-4F44-AA19-9A94A0C908DF}" type="presParOf" srcId="{BE4285BF-F5BE-43A3-AC72-B8B4F4C32DEA}" destId="{CDC588E8-94C4-48DB-B010-DD834E3493B5}" srcOrd="1" destOrd="0" presId="urn:microsoft.com/office/officeart/2008/layout/VerticalAccentList"/>
    <dgm:cxn modelId="{2E5814F4-2913-4B90-9DD8-0F2C4EFE4B4B}" type="presParOf" srcId="{CDC588E8-94C4-48DB-B010-DD834E3493B5}" destId="{31CC6010-C37E-4E62-973C-1BDB3E8265FA}" srcOrd="0" destOrd="0" presId="urn:microsoft.com/office/officeart/2008/layout/VerticalAccentList"/>
    <dgm:cxn modelId="{3754297D-3220-4B0E-BBED-54A93D852883}" type="presParOf" srcId="{CDC588E8-94C4-48DB-B010-DD834E3493B5}" destId="{F3C92E26-AB45-4612-9D05-C1E32AD16C69}" srcOrd="1" destOrd="0" presId="urn:microsoft.com/office/officeart/2008/layout/VerticalAccentList"/>
    <dgm:cxn modelId="{B9FEBF57-D07F-4EF4-974B-3099ED2A7CB0}" type="presParOf" srcId="{CDC588E8-94C4-48DB-B010-DD834E3493B5}" destId="{6CC97F0B-699F-49AD-B086-96FF3C75E26A}" srcOrd="2" destOrd="0" presId="urn:microsoft.com/office/officeart/2008/layout/VerticalAccentList"/>
    <dgm:cxn modelId="{D0344A21-A7DA-4C84-A6FB-8F181AD9575F}" type="presParOf" srcId="{CDC588E8-94C4-48DB-B010-DD834E3493B5}" destId="{85F53451-5B06-4EFC-A61B-70637A1B9202}" srcOrd="3" destOrd="0" presId="urn:microsoft.com/office/officeart/2008/layout/VerticalAccentList"/>
    <dgm:cxn modelId="{C69D1E47-7E34-4B3B-9449-7F1322A44D23}" type="presParOf" srcId="{CDC588E8-94C4-48DB-B010-DD834E3493B5}" destId="{4FAD0285-5C59-4135-9FE7-67BDB150E021}" srcOrd="4" destOrd="0" presId="urn:microsoft.com/office/officeart/2008/layout/VerticalAccentList"/>
    <dgm:cxn modelId="{0F2A88B2-218B-46CF-B9B8-4BB4472DD079}" type="presParOf" srcId="{CDC588E8-94C4-48DB-B010-DD834E3493B5}" destId="{B4658795-0340-440C-A217-7A026CEB9AE4}" srcOrd="5" destOrd="0" presId="urn:microsoft.com/office/officeart/2008/layout/VerticalAccentList"/>
    <dgm:cxn modelId="{4C36BB14-9E95-43F3-BD0E-7095BC73E11B}" type="presParOf" srcId="{CDC588E8-94C4-48DB-B010-DD834E3493B5}" destId="{9DE2F6D3-7C92-4782-8882-DBCFB8DC2D8E}" srcOrd="6" destOrd="0" presId="urn:microsoft.com/office/officeart/2008/layout/VerticalAccentList"/>
    <dgm:cxn modelId="{E7B99C97-370F-4631-B88C-EF58E65BDB12}" type="presParOf" srcId="{BE4285BF-F5BE-43A3-AC72-B8B4F4C32DEA}" destId="{2A046B9D-BFB9-4DFB-A0EA-316F297E048F}" srcOrd="2" destOrd="0" presId="urn:microsoft.com/office/officeart/2008/layout/VerticalAccentList"/>
    <dgm:cxn modelId="{8F398654-CE49-4E31-AEE2-B4CA3A2C7428}" type="presParOf" srcId="{BE4285BF-F5BE-43A3-AC72-B8B4F4C32DEA}" destId="{0F374782-8E85-4D4E-BBFB-58D9F71A9850}" srcOrd="3" destOrd="0" presId="urn:microsoft.com/office/officeart/2008/layout/VerticalAccentList"/>
    <dgm:cxn modelId="{D24C6C0D-1A52-4743-BCED-B28DCE9387CA}" type="presParOf" srcId="{0F374782-8E85-4D4E-BBFB-58D9F71A9850}" destId="{D6D97430-1581-4134-895F-9A5099D3DB70}" srcOrd="0" destOrd="0" presId="urn:microsoft.com/office/officeart/2008/layout/VerticalAccentList"/>
    <dgm:cxn modelId="{7A1E26A6-2A14-4807-99D7-D5EBFB28770B}" type="presParOf" srcId="{BE4285BF-F5BE-43A3-AC72-B8B4F4C32DEA}" destId="{D1E126E7-2971-41A4-A21F-77844B654182}" srcOrd="4" destOrd="0" presId="urn:microsoft.com/office/officeart/2008/layout/VerticalAccentList"/>
    <dgm:cxn modelId="{7DC1A249-62F1-4C8B-955D-A8AA094A3782}" type="presParOf" srcId="{D1E126E7-2971-41A4-A21F-77844B654182}" destId="{9A391A20-F9A4-41FC-939B-59130748EA78}" srcOrd="0" destOrd="0" presId="urn:microsoft.com/office/officeart/2008/layout/VerticalAccentList"/>
    <dgm:cxn modelId="{B47379C9-5450-4F26-87B0-37FD8991ACD0}" type="presParOf" srcId="{D1E126E7-2971-41A4-A21F-77844B654182}" destId="{3C7705EB-7894-41C4-8A3C-73BA6299E2F7}" srcOrd="1" destOrd="0" presId="urn:microsoft.com/office/officeart/2008/layout/VerticalAccentList"/>
    <dgm:cxn modelId="{E9CBA63F-D689-4E3B-AD3D-8BE7579769F9}" type="presParOf" srcId="{D1E126E7-2971-41A4-A21F-77844B654182}" destId="{CD03C1C4-ECF0-408B-9DEB-A1658513CD57}" srcOrd="2" destOrd="0" presId="urn:microsoft.com/office/officeart/2008/layout/VerticalAccentList"/>
    <dgm:cxn modelId="{FA1A64A7-5D88-4ECA-80F3-42EC90BC54FF}" type="presParOf" srcId="{D1E126E7-2971-41A4-A21F-77844B654182}" destId="{8FCC8DE6-DE6E-4BBA-931B-AF84E1B70011}" srcOrd="3" destOrd="0" presId="urn:microsoft.com/office/officeart/2008/layout/VerticalAccentList"/>
    <dgm:cxn modelId="{AC597431-5ACA-4385-B932-40716A14B405}" type="presParOf" srcId="{D1E126E7-2971-41A4-A21F-77844B654182}" destId="{94BCD507-716F-4FA6-A8CE-2EF45878ED07}" srcOrd="4" destOrd="0" presId="urn:microsoft.com/office/officeart/2008/layout/VerticalAccentList"/>
    <dgm:cxn modelId="{55174F4E-B661-42EF-82DE-63CBB8C7CFD6}" type="presParOf" srcId="{D1E126E7-2971-41A4-A21F-77844B654182}" destId="{E9AD37B9-1585-42D2-8FCA-C1B8D07120F1}" srcOrd="5" destOrd="0" presId="urn:microsoft.com/office/officeart/2008/layout/VerticalAccentList"/>
    <dgm:cxn modelId="{49249B22-EFD3-48B7-8388-9F34CCB50347}" type="presParOf" srcId="{D1E126E7-2971-41A4-A21F-77844B654182}" destId="{3542B6F8-D0C5-491C-8D56-D80DD1F9AE17}" srcOrd="6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35A24B8-6772-4FBF-ADCA-E57177666CE5}" type="doc">
      <dgm:prSet loTypeId="urn:microsoft.com/office/officeart/2009/3/layout/StepUpProcess" loCatId="process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s-MX"/>
        </a:p>
      </dgm:t>
    </dgm:pt>
    <dgm:pt modelId="{6D2559C2-D740-4CC1-AF91-40EF3B3DB99E}">
      <dgm:prSet/>
      <dgm:spPr/>
      <dgm:t>
        <a:bodyPr/>
        <a:lstStyle/>
        <a:p>
          <a:pPr rtl="0"/>
          <a:r>
            <a:rPr lang="es-MX" smtClean="0"/>
            <a:t>Tipo de cultivo</a:t>
          </a:r>
          <a:endParaRPr lang="es-MX"/>
        </a:p>
      </dgm:t>
    </dgm:pt>
    <dgm:pt modelId="{559FA93D-A3BB-4E60-A7C2-18801F148949}" type="parTrans" cxnId="{486D50D4-2267-4C00-A17C-90ECB980D9D6}">
      <dgm:prSet/>
      <dgm:spPr/>
      <dgm:t>
        <a:bodyPr/>
        <a:lstStyle/>
        <a:p>
          <a:endParaRPr lang="es-MX"/>
        </a:p>
      </dgm:t>
    </dgm:pt>
    <dgm:pt modelId="{0CB3CC70-2A1E-4C33-9ACD-93FA5A093AB3}" type="sibTrans" cxnId="{486D50D4-2267-4C00-A17C-90ECB980D9D6}">
      <dgm:prSet/>
      <dgm:spPr/>
      <dgm:t>
        <a:bodyPr/>
        <a:lstStyle/>
        <a:p>
          <a:endParaRPr lang="es-MX"/>
        </a:p>
      </dgm:t>
    </dgm:pt>
    <dgm:pt modelId="{0F037D8D-871B-444D-9A91-433003389214}">
      <dgm:prSet/>
      <dgm:spPr/>
      <dgm:t>
        <a:bodyPr/>
        <a:lstStyle/>
        <a:p>
          <a:pPr rtl="0"/>
          <a:r>
            <a:rPr lang="es-MX" smtClean="0"/>
            <a:t>Región geográfica </a:t>
          </a:r>
          <a:endParaRPr lang="es-MX"/>
        </a:p>
      </dgm:t>
    </dgm:pt>
    <dgm:pt modelId="{58262895-645F-497D-8C24-723EB6284954}" type="parTrans" cxnId="{F135ED7B-830A-4C45-BE9B-FE1B47A9DE8A}">
      <dgm:prSet/>
      <dgm:spPr/>
      <dgm:t>
        <a:bodyPr/>
        <a:lstStyle/>
        <a:p>
          <a:endParaRPr lang="es-MX"/>
        </a:p>
      </dgm:t>
    </dgm:pt>
    <dgm:pt modelId="{F771738E-EECC-41CB-9EA6-F887A4605687}" type="sibTrans" cxnId="{F135ED7B-830A-4C45-BE9B-FE1B47A9DE8A}">
      <dgm:prSet/>
      <dgm:spPr/>
      <dgm:t>
        <a:bodyPr/>
        <a:lstStyle/>
        <a:p>
          <a:endParaRPr lang="es-MX"/>
        </a:p>
      </dgm:t>
    </dgm:pt>
    <dgm:pt modelId="{5061A4F0-E281-49E5-AB78-770A74EE0399}">
      <dgm:prSet/>
      <dgm:spPr/>
      <dgm:t>
        <a:bodyPr/>
        <a:lstStyle/>
        <a:p>
          <a:pPr rtl="0"/>
          <a:r>
            <a:rPr lang="es-MX" smtClean="0"/>
            <a:t>Clima </a:t>
          </a:r>
          <a:endParaRPr lang="es-MX"/>
        </a:p>
      </dgm:t>
    </dgm:pt>
    <dgm:pt modelId="{704F606C-0457-42A0-B1EE-B67620F57005}" type="parTrans" cxnId="{F897C01D-50F1-4A5C-B94B-832651DBD5F7}">
      <dgm:prSet/>
      <dgm:spPr/>
      <dgm:t>
        <a:bodyPr/>
        <a:lstStyle/>
        <a:p>
          <a:endParaRPr lang="es-MX"/>
        </a:p>
      </dgm:t>
    </dgm:pt>
    <dgm:pt modelId="{029BEEE6-4AEF-4554-A587-A20F65DB452A}" type="sibTrans" cxnId="{F897C01D-50F1-4A5C-B94B-832651DBD5F7}">
      <dgm:prSet/>
      <dgm:spPr/>
      <dgm:t>
        <a:bodyPr/>
        <a:lstStyle/>
        <a:p>
          <a:endParaRPr lang="es-MX"/>
        </a:p>
      </dgm:t>
    </dgm:pt>
    <dgm:pt modelId="{6015C666-B132-4C38-B86F-6737A8BCF464}">
      <dgm:prSet/>
      <dgm:spPr/>
      <dgm:t>
        <a:bodyPr/>
        <a:lstStyle/>
        <a:p>
          <a:pPr rtl="0"/>
          <a:r>
            <a:rPr lang="es-MX" smtClean="0"/>
            <a:t>Tiempo de espera </a:t>
          </a:r>
          <a:endParaRPr lang="es-MX"/>
        </a:p>
      </dgm:t>
    </dgm:pt>
    <dgm:pt modelId="{1B7916AB-0CCD-4697-B0E2-B89E2B1F0F38}" type="parTrans" cxnId="{4B31656B-C9C8-410D-A37F-BDF91A1B17C9}">
      <dgm:prSet/>
      <dgm:spPr/>
      <dgm:t>
        <a:bodyPr/>
        <a:lstStyle/>
        <a:p>
          <a:endParaRPr lang="es-MX"/>
        </a:p>
      </dgm:t>
    </dgm:pt>
    <dgm:pt modelId="{F21257AC-7C4A-4CAC-A288-0D3B3A38F796}" type="sibTrans" cxnId="{4B31656B-C9C8-410D-A37F-BDF91A1B17C9}">
      <dgm:prSet/>
      <dgm:spPr/>
      <dgm:t>
        <a:bodyPr/>
        <a:lstStyle/>
        <a:p>
          <a:endParaRPr lang="es-MX"/>
        </a:p>
      </dgm:t>
    </dgm:pt>
    <dgm:pt modelId="{E7F5E896-A286-4ACD-B7D3-D8617E1729D7}">
      <dgm:prSet/>
      <dgm:spPr/>
      <dgm:t>
        <a:bodyPr/>
        <a:lstStyle/>
        <a:p>
          <a:pPr rtl="0"/>
          <a:r>
            <a:rPr lang="es-MX" smtClean="0"/>
            <a:t>Tipo de tierra </a:t>
          </a:r>
          <a:endParaRPr lang="es-MX"/>
        </a:p>
      </dgm:t>
    </dgm:pt>
    <dgm:pt modelId="{94D39B2D-7AD5-4799-B95E-4F829CD8E17B}" type="parTrans" cxnId="{1FCE968F-8759-4CCB-A6D0-BB820A63ACDE}">
      <dgm:prSet/>
      <dgm:spPr/>
      <dgm:t>
        <a:bodyPr/>
        <a:lstStyle/>
        <a:p>
          <a:endParaRPr lang="es-MX"/>
        </a:p>
      </dgm:t>
    </dgm:pt>
    <dgm:pt modelId="{E126CD92-549D-42AA-A48B-A0D4AE9D23BA}" type="sibTrans" cxnId="{1FCE968F-8759-4CCB-A6D0-BB820A63ACDE}">
      <dgm:prSet/>
      <dgm:spPr/>
      <dgm:t>
        <a:bodyPr/>
        <a:lstStyle/>
        <a:p>
          <a:endParaRPr lang="es-MX"/>
        </a:p>
      </dgm:t>
    </dgm:pt>
    <dgm:pt modelId="{7ADF4B17-A4C5-44BB-AB4D-41E6F9CD2671}">
      <dgm:prSet/>
      <dgm:spPr/>
      <dgm:t>
        <a:bodyPr/>
        <a:lstStyle/>
        <a:p>
          <a:pPr rtl="0"/>
          <a:r>
            <a:rPr lang="es-MX" smtClean="0"/>
            <a:t>Experiencia del campesino </a:t>
          </a:r>
          <a:endParaRPr lang="es-MX"/>
        </a:p>
      </dgm:t>
    </dgm:pt>
    <dgm:pt modelId="{04AA5D5E-91E8-4B7F-9576-57BDD71EC30F}" type="parTrans" cxnId="{CBF5F4B5-29DA-44E2-976D-443762664D92}">
      <dgm:prSet/>
      <dgm:spPr/>
      <dgm:t>
        <a:bodyPr/>
        <a:lstStyle/>
        <a:p>
          <a:endParaRPr lang="es-MX"/>
        </a:p>
      </dgm:t>
    </dgm:pt>
    <dgm:pt modelId="{2AA36DEE-A031-4BF8-BACD-9EB2737D6D63}" type="sibTrans" cxnId="{CBF5F4B5-29DA-44E2-976D-443762664D92}">
      <dgm:prSet/>
      <dgm:spPr/>
      <dgm:t>
        <a:bodyPr/>
        <a:lstStyle/>
        <a:p>
          <a:endParaRPr lang="es-MX"/>
        </a:p>
      </dgm:t>
    </dgm:pt>
    <dgm:pt modelId="{53E11062-05E3-4882-AE38-856F71AEEF0A}" type="pres">
      <dgm:prSet presAssocID="{135A24B8-6772-4FBF-ADCA-E57177666CE5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F81F0B0B-4C2A-4C20-B162-847F21D7B598}" type="pres">
      <dgm:prSet presAssocID="{6D2559C2-D740-4CC1-AF91-40EF3B3DB99E}" presName="composite" presStyleCnt="0"/>
      <dgm:spPr/>
    </dgm:pt>
    <dgm:pt modelId="{EB3B9844-A7A2-4377-85FD-6229772D4AB3}" type="pres">
      <dgm:prSet presAssocID="{6D2559C2-D740-4CC1-AF91-40EF3B3DB99E}" presName="LShape" presStyleLbl="alignNode1" presStyleIdx="0" presStyleCnt="11"/>
      <dgm:spPr/>
    </dgm:pt>
    <dgm:pt modelId="{F555458D-09A8-49C3-A4D9-B51D3B9753D7}" type="pres">
      <dgm:prSet presAssocID="{6D2559C2-D740-4CC1-AF91-40EF3B3DB99E}" presName="ParentText" presStyleLbl="revTx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96396EB-AE6C-4AE1-84DE-7564A444F7BD}" type="pres">
      <dgm:prSet presAssocID="{6D2559C2-D740-4CC1-AF91-40EF3B3DB99E}" presName="Triangle" presStyleLbl="alignNode1" presStyleIdx="1" presStyleCnt="11"/>
      <dgm:spPr/>
    </dgm:pt>
    <dgm:pt modelId="{9E1C711E-D4BC-4F29-A157-9213CD61EA62}" type="pres">
      <dgm:prSet presAssocID="{0CB3CC70-2A1E-4C33-9ACD-93FA5A093AB3}" presName="sibTrans" presStyleCnt="0"/>
      <dgm:spPr/>
    </dgm:pt>
    <dgm:pt modelId="{448558BF-A061-46E9-86BD-39DB2073ECEE}" type="pres">
      <dgm:prSet presAssocID="{0CB3CC70-2A1E-4C33-9ACD-93FA5A093AB3}" presName="space" presStyleCnt="0"/>
      <dgm:spPr/>
    </dgm:pt>
    <dgm:pt modelId="{DBC60FD9-63B9-4299-8170-52741F67CAD7}" type="pres">
      <dgm:prSet presAssocID="{0F037D8D-871B-444D-9A91-433003389214}" presName="composite" presStyleCnt="0"/>
      <dgm:spPr/>
    </dgm:pt>
    <dgm:pt modelId="{76FF796F-CB51-449A-A593-B2B3D5306835}" type="pres">
      <dgm:prSet presAssocID="{0F037D8D-871B-444D-9A91-433003389214}" presName="LShape" presStyleLbl="alignNode1" presStyleIdx="2" presStyleCnt="11"/>
      <dgm:spPr/>
    </dgm:pt>
    <dgm:pt modelId="{92D524FC-1FBB-4C65-A308-9F720845BC15}" type="pres">
      <dgm:prSet presAssocID="{0F037D8D-871B-444D-9A91-433003389214}" presName="ParentText" presStyleLbl="revTx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B877955-0201-4006-B7AA-446B4B4399A4}" type="pres">
      <dgm:prSet presAssocID="{0F037D8D-871B-444D-9A91-433003389214}" presName="Triangle" presStyleLbl="alignNode1" presStyleIdx="3" presStyleCnt="11"/>
      <dgm:spPr/>
    </dgm:pt>
    <dgm:pt modelId="{55412319-DC5E-44F1-B7CD-DCB4C95863B8}" type="pres">
      <dgm:prSet presAssocID="{F771738E-EECC-41CB-9EA6-F887A4605687}" presName="sibTrans" presStyleCnt="0"/>
      <dgm:spPr/>
    </dgm:pt>
    <dgm:pt modelId="{6277E440-3BDB-4277-B774-BCB2F927273A}" type="pres">
      <dgm:prSet presAssocID="{F771738E-EECC-41CB-9EA6-F887A4605687}" presName="space" presStyleCnt="0"/>
      <dgm:spPr/>
    </dgm:pt>
    <dgm:pt modelId="{8DD1A8EE-730F-4ABC-A322-0ED204D07A34}" type="pres">
      <dgm:prSet presAssocID="{5061A4F0-E281-49E5-AB78-770A74EE0399}" presName="composite" presStyleCnt="0"/>
      <dgm:spPr/>
    </dgm:pt>
    <dgm:pt modelId="{BC84363F-3E47-4EC9-8CBD-4D7F77DEE9BD}" type="pres">
      <dgm:prSet presAssocID="{5061A4F0-E281-49E5-AB78-770A74EE0399}" presName="LShape" presStyleLbl="alignNode1" presStyleIdx="4" presStyleCnt="11"/>
      <dgm:spPr/>
    </dgm:pt>
    <dgm:pt modelId="{511F964A-8950-4E85-B7A8-F1558D89B236}" type="pres">
      <dgm:prSet presAssocID="{5061A4F0-E281-49E5-AB78-770A74EE0399}" presName="ParentText" presStyleLbl="revTx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1DC53F-7195-4F39-97EF-64784C4EE319}" type="pres">
      <dgm:prSet presAssocID="{5061A4F0-E281-49E5-AB78-770A74EE0399}" presName="Triangle" presStyleLbl="alignNode1" presStyleIdx="5" presStyleCnt="11"/>
      <dgm:spPr/>
    </dgm:pt>
    <dgm:pt modelId="{2A32970F-4AD0-4596-AEEF-687CB29A9CBB}" type="pres">
      <dgm:prSet presAssocID="{029BEEE6-4AEF-4554-A587-A20F65DB452A}" presName="sibTrans" presStyleCnt="0"/>
      <dgm:spPr/>
    </dgm:pt>
    <dgm:pt modelId="{916A4E46-3BFA-473E-8B54-F25318821573}" type="pres">
      <dgm:prSet presAssocID="{029BEEE6-4AEF-4554-A587-A20F65DB452A}" presName="space" presStyleCnt="0"/>
      <dgm:spPr/>
    </dgm:pt>
    <dgm:pt modelId="{EC6FDB8C-A6D4-4174-A500-770E27F3E058}" type="pres">
      <dgm:prSet presAssocID="{6015C666-B132-4C38-B86F-6737A8BCF464}" presName="composite" presStyleCnt="0"/>
      <dgm:spPr/>
    </dgm:pt>
    <dgm:pt modelId="{EB32BF81-B942-4C15-BDAC-38E7D551C758}" type="pres">
      <dgm:prSet presAssocID="{6015C666-B132-4C38-B86F-6737A8BCF464}" presName="LShape" presStyleLbl="alignNode1" presStyleIdx="6" presStyleCnt="11"/>
      <dgm:spPr/>
    </dgm:pt>
    <dgm:pt modelId="{60395158-F68D-4CFE-97A2-083F53888209}" type="pres">
      <dgm:prSet presAssocID="{6015C666-B132-4C38-B86F-6737A8BCF464}" presName="ParentText" presStyleLbl="revTx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CF7C35F-D79D-495D-910A-9DB7D9CADDA4}" type="pres">
      <dgm:prSet presAssocID="{6015C666-B132-4C38-B86F-6737A8BCF464}" presName="Triangle" presStyleLbl="alignNode1" presStyleIdx="7" presStyleCnt="11"/>
      <dgm:spPr/>
    </dgm:pt>
    <dgm:pt modelId="{509EF510-41FF-4823-94B1-60B3BC77C6E7}" type="pres">
      <dgm:prSet presAssocID="{F21257AC-7C4A-4CAC-A288-0D3B3A38F796}" presName="sibTrans" presStyleCnt="0"/>
      <dgm:spPr/>
    </dgm:pt>
    <dgm:pt modelId="{98866E2A-7FCC-45C4-8568-4BC09F2A5153}" type="pres">
      <dgm:prSet presAssocID="{F21257AC-7C4A-4CAC-A288-0D3B3A38F796}" presName="space" presStyleCnt="0"/>
      <dgm:spPr/>
    </dgm:pt>
    <dgm:pt modelId="{8A9F2371-4F9E-4095-83BA-CF373A258FCA}" type="pres">
      <dgm:prSet presAssocID="{E7F5E896-A286-4ACD-B7D3-D8617E1729D7}" presName="composite" presStyleCnt="0"/>
      <dgm:spPr/>
    </dgm:pt>
    <dgm:pt modelId="{0A433E43-E73B-436A-9317-5FD6CF4F3D10}" type="pres">
      <dgm:prSet presAssocID="{E7F5E896-A286-4ACD-B7D3-D8617E1729D7}" presName="LShape" presStyleLbl="alignNode1" presStyleIdx="8" presStyleCnt="11"/>
      <dgm:spPr/>
    </dgm:pt>
    <dgm:pt modelId="{B1807BEB-2369-478E-AD8C-0E5E8068ACA9}" type="pres">
      <dgm:prSet presAssocID="{E7F5E896-A286-4ACD-B7D3-D8617E1729D7}" presName="ParentText" presStyleLbl="revTx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509ACC7-1490-4439-B844-EDA62E09EEA7}" type="pres">
      <dgm:prSet presAssocID="{E7F5E896-A286-4ACD-B7D3-D8617E1729D7}" presName="Triangle" presStyleLbl="alignNode1" presStyleIdx="9" presStyleCnt="11"/>
      <dgm:spPr/>
    </dgm:pt>
    <dgm:pt modelId="{6A5B32C9-6B3F-45D6-AEA6-9A4A5747406E}" type="pres">
      <dgm:prSet presAssocID="{E126CD92-549D-42AA-A48B-A0D4AE9D23BA}" presName="sibTrans" presStyleCnt="0"/>
      <dgm:spPr/>
    </dgm:pt>
    <dgm:pt modelId="{EEC2D6B9-51BA-4D48-B01D-C8D7A3A7B40D}" type="pres">
      <dgm:prSet presAssocID="{E126CD92-549D-42AA-A48B-A0D4AE9D23BA}" presName="space" presStyleCnt="0"/>
      <dgm:spPr/>
    </dgm:pt>
    <dgm:pt modelId="{BBB5E294-A780-49C4-9CC1-A08C5A50EF4B}" type="pres">
      <dgm:prSet presAssocID="{7ADF4B17-A4C5-44BB-AB4D-41E6F9CD2671}" presName="composite" presStyleCnt="0"/>
      <dgm:spPr/>
    </dgm:pt>
    <dgm:pt modelId="{0E155851-1370-487E-B6E0-9E6D069314A3}" type="pres">
      <dgm:prSet presAssocID="{7ADF4B17-A4C5-44BB-AB4D-41E6F9CD2671}" presName="LShape" presStyleLbl="alignNode1" presStyleIdx="10" presStyleCnt="11"/>
      <dgm:spPr/>
    </dgm:pt>
    <dgm:pt modelId="{FB3360E1-9581-4C8F-A885-E2CB5E009486}" type="pres">
      <dgm:prSet presAssocID="{7ADF4B17-A4C5-44BB-AB4D-41E6F9CD2671}" presName="ParentText" presStyleLbl="revTx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B31656B-C9C8-410D-A37F-BDF91A1B17C9}" srcId="{135A24B8-6772-4FBF-ADCA-E57177666CE5}" destId="{6015C666-B132-4C38-B86F-6737A8BCF464}" srcOrd="3" destOrd="0" parTransId="{1B7916AB-0CCD-4697-B0E2-B89E2B1F0F38}" sibTransId="{F21257AC-7C4A-4CAC-A288-0D3B3A38F796}"/>
    <dgm:cxn modelId="{3E6E81C1-3278-4A25-B273-E10968256D6D}" type="presOf" srcId="{E7F5E896-A286-4ACD-B7D3-D8617E1729D7}" destId="{B1807BEB-2369-478E-AD8C-0E5E8068ACA9}" srcOrd="0" destOrd="0" presId="urn:microsoft.com/office/officeart/2009/3/layout/StepUpProcess"/>
    <dgm:cxn modelId="{2263D6B7-8A6A-4211-8380-07250F6A695D}" type="presOf" srcId="{0F037D8D-871B-444D-9A91-433003389214}" destId="{92D524FC-1FBB-4C65-A308-9F720845BC15}" srcOrd="0" destOrd="0" presId="urn:microsoft.com/office/officeart/2009/3/layout/StepUpProcess"/>
    <dgm:cxn modelId="{A2AB682B-0400-4931-9B78-BDC5C650D7BA}" type="presOf" srcId="{135A24B8-6772-4FBF-ADCA-E57177666CE5}" destId="{53E11062-05E3-4882-AE38-856F71AEEF0A}" srcOrd="0" destOrd="0" presId="urn:microsoft.com/office/officeart/2009/3/layout/StepUpProcess"/>
    <dgm:cxn modelId="{F135ED7B-830A-4C45-BE9B-FE1B47A9DE8A}" srcId="{135A24B8-6772-4FBF-ADCA-E57177666CE5}" destId="{0F037D8D-871B-444D-9A91-433003389214}" srcOrd="1" destOrd="0" parTransId="{58262895-645F-497D-8C24-723EB6284954}" sibTransId="{F771738E-EECC-41CB-9EA6-F887A4605687}"/>
    <dgm:cxn modelId="{02B4E026-211A-46FA-B45D-EEF609F97A16}" type="presOf" srcId="{6015C666-B132-4C38-B86F-6737A8BCF464}" destId="{60395158-F68D-4CFE-97A2-083F53888209}" srcOrd="0" destOrd="0" presId="urn:microsoft.com/office/officeart/2009/3/layout/StepUpProcess"/>
    <dgm:cxn modelId="{CBF5F4B5-29DA-44E2-976D-443762664D92}" srcId="{135A24B8-6772-4FBF-ADCA-E57177666CE5}" destId="{7ADF4B17-A4C5-44BB-AB4D-41E6F9CD2671}" srcOrd="5" destOrd="0" parTransId="{04AA5D5E-91E8-4B7F-9576-57BDD71EC30F}" sibTransId="{2AA36DEE-A031-4BF8-BACD-9EB2737D6D63}"/>
    <dgm:cxn modelId="{F897C01D-50F1-4A5C-B94B-832651DBD5F7}" srcId="{135A24B8-6772-4FBF-ADCA-E57177666CE5}" destId="{5061A4F0-E281-49E5-AB78-770A74EE0399}" srcOrd="2" destOrd="0" parTransId="{704F606C-0457-42A0-B1EE-B67620F57005}" sibTransId="{029BEEE6-4AEF-4554-A587-A20F65DB452A}"/>
    <dgm:cxn modelId="{5F85967F-22F3-4148-8744-003BCC40C81E}" type="presOf" srcId="{5061A4F0-E281-49E5-AB78-770A74EE0399}" destId="{511F964A-8950-4E85-B7A8-F1558D89B236}" srcOrd="0" destOrd="0" presId="urn:microsoft.com/office/officeart/2009/3/layout/StepUpProcess"/>
    <dgm:cxn modelId="{486D50D4-2267-4C00-A17C-90ECB980D9D6}" srcId="{135A24B8-6772-4FBF-ADCA-E57177666CE5}" destId="{6D2559C2-D740-4CC1-AF91-40EF3B3DB99E}" srcOrd="0" destOrd="0" parTransId="{559FA93D-A3BB-4E60-A7C2-18801F148949}" sibTransId="{0CB3CC70-2A1E-4C33-9ACD-93FA5A093AB3}"/>
    <dgm:cxn modelId="{1FCE968F-8759-4CCB-A6D0-BB820A63ACDE}" srcId="{135A24B8-6772-4FBF-ADCA-E57177666CE5}" destId="{E7F5E896-A286-4ACD-B7D3-D8617E1729D7}" srcOrd="4" destOrd="0" parTransId="{94D39B2D-7AD5-4799-B95E-4F829CD8E17B}" sibTransId="{E126CD92-549D-42AA-A48B-A0D4AE9D23BA}"/>
    <dgm:cxn modelId="{CFA81356-C233-4854-9057-C90FC2495587}" type="presOf" srcId="{7ADF4B17-A4C5-44BB-AB4D-41E6F9CD2671}" destId="{FB3360E1-9581-4C8F-A885-E2CB5E009486}" srcOrd="0" destOrd="0" presId="urn:microsoft.com/office/officeart/2009/3/layout/StepUpProcess"/>
    <dgm:cxn modelId="{AB733179-CD08-460B-8E79-9FB384343A00}" type="presOf" srcId="{6D2559C2-D740-4CC1-AF91-40EF3B3DB99E}" destId="{F555458D-09A8-49C3-A4D9-B51D3B9753D7}" srcOrd="0" destOrd="0" presId="urn:microsoft.com/office/officeart/2009/3/layout/StepUpProcess"/>
    <dgm:cxn modelId="{F6215789-B6E3-431C-B0F6-5661E1ADBECA}" type="presParOf" srcId="{53E11062-05E3-4882-AE38-856F71AEEF0A}" destId="{F81F0B0B-4C2A-4C20-B162-847F21D7B598}" srcOrd="0" destOrd="0" presId="urn:microsoft.com/office/officeart/2009/3/layout/StepUpProcess"/>
    <dgm:cxn modelId="{31B3EA7D-79BC-45CF-A7CA-7B23263F5600}" type="presParOf" srcId="{F81F0B0B-4C2A-4C20-B162-847F21D7B598}" destId="{EB3B9844-A7A2-4377-85FD-6229772D4AB3}" srcOrd="0" destOrd="0" presId="urn:microsoft.com/office/officeart/2009/3/layout/StepUpProcess"/>
    <dgm:cxn modelId="{E1438E88-C9EC-44BA-ACDB-DC4677FAF5CD}" type="presParOf" srcId="{F81F0B0B-4C2A-4C20-B162-847F21D7B598}" destId="{F555458D-09A8-49C3-A4D9-B51D3B9753D7}" srcOrd="1" destOrd="0" presId="urn:microsoft.com/office/officeart/2009/3/layout/StepUpProcess"/>
    <dgm:cxn modelId="{405609DC-FA21-4661-A432-3DB38289D894}" type="presParOf" srcId="{F81F0B0B-4C2A-4C20-B162-847F21D7B598}" destId="{B96396EB-AE6C-4AE1-84DE-7564A444F7BD}" srcOrd="2" destOrd="0" presId="urn:microsoft.com/office/officeart/2009/3/layout/StepUpProcess"/>
    <dgm:cxn modelId="{F0140DF0-7C57-48BC-9DE4-D030318AE097}" type="presParOf" srcId="{53E11062-05E3-4882-AE38-856F71AEEF0A}" destId="{9E1C711E-D4BC-4F29-A157-9213CD61EA62}" srcOrd="1" destOrd="0" presId="urn:microsoft.com/office/officeart/2009/3/layout/StepUpProcess"/>
    <dgm:cxn modelId="{4FCF7EFA-8F81-499D-A56C-461A1A2B9C8A}" type="presParOf" srcId="{9E1C711E-D4BC-4F29-A157-9213CD61EA62}" destId="{448558BF-A061-46E9-86BD-39DB2073ECEE}" srcOrd="0" destOrd="0" presId="urn:microsoft.com/office/officeart/2009/3/layout/StepUpProcess"/>
    <dgm:cxn modelId="{13B49874-5A62-40FF-AB2B-583D42803DD0}" type="presParOf" srcId="{53E11062-05E3-4882-AE38-856F71AEEF0A}" destId="{DBC60FD9-63B9-4299-8170-52741F67CAD7}" srcOrd="2" destOrd="0" presId="urn:microsoft.com/office/officeart/2009/3/layout/StepUpProcess"/>
    <dgm:cxn modelId="{B08A3602-4455-4B06-802B-F4988DD96EEF}" type="presParOf" srcId="{DBC60FD9-63B9-4299-8170-52741F67CAD7}" destId="{76FF796F-CB51-449A-A593-B2B3D5306835}" srcOrd="0" destOrd="0" presId="urn:microsoft.com/office/officeart/2009/3/layout/StepUpProcess"/>
    <dgm:cxn modelId="{19F98454-3AE3-4CAB-A701-50A8F11EADB8}" type="presParOf" srcId="{DBC60FD9-63B9-4299-8170-52741F67CAD7}" destId="{92D524FC-1FBB-4C65-A308-9F720845BC15}" srcOrd="1" destOrd="0" presId="urn:microsoft.com/office/officeart/2009/3/layout/StepUpProcess"/>
    <dgm:cxn modelId="{E6028548-39C7-4C90-AA6F-C210F51AF5F0}" type="presParOf" srcId="{DBC60FD9-63B9-4299-8170-52741F67CAD7}" destId="{0B877955-0201-4006-B7AA-446B4B4399A4}" srcOrd="2" destOrd="0" presId="urn:microsoft.com/office/officeart/2009/3/layout/StepUpProcess"/>
    <dgm:cxn modelId="{7676B22F-9384-461C-9A18-908276E6FD19}" type="presParOf" srcId="{53E11062-05E3-4882-AE38-856F71AEEF0A}" destId="{55412319-DC5E-44F1-B7CD-DCB4C95863B8}" srcOrd="3" destOrd="0" presId="urn:microsoft.com/office/officeart/2009/3/layout/StepUpProcess"/>
    <dgm:cxn modelId="{F142F138-BCA0-4C81-954E-F806F218A085}" type="presParOf" srcId="{55412319-DC5E-44F1-B7CD-DCB4C95863B8}" destId="{6277E440-3BDB-4277-B774-BCB2F927273A}" srcOrd="0" destOrd="0" presId="urn:microsoft.com/office/officeart/2009/3/layout/StepUpProcess"/>
    <dgm:cxn modelId="{72896BC1-588F-4BDD-A66D-14A6D3603BC0}" type="presParOf" srcId="{53E11062-05E3-4882-AE38-856F71AEEF0A}" destId="{8DD1A8EE-730F-4ABC-A322-0ED204D07A34}" srcOrd="4" destOrd="0" presId="urn:microsoft.com/office/officeart/2009/3/layout/StepUpProcess"/>
    <dgm:cxn modelId="{C200077B-8E4C-4184-B2CA-80C5A8612CE3}" type="presParOf" srcId="{8DD1A8EE-730F-4ABC-A322-0ED204D07A34}" destId="{BC84363F-3E47-4EC9-8CBD-4D7F77DEE9BD}" srcOrd="0" destOrd="0" presId="urn:microsoft.com/office/officeart/2009/3/layout/StepUpProcess"/>
    <dgm:cxn modelId="{9EE69B90-9E0C-4C12-BDB1-83F7C0F41F0C}" type="presParOf" srcId="{8DD1A8EE-730F-4ABC-A322-0ED204D07A34}" destId="{511F964A-8950-4E85-B7A8-F1558D89B236}" srcOrd="1" destOrd="0" presId="urn:microsoft.com/office/officeart/2009/3/layout/StepUpProcess"/>
    <dgm:cxn modelId="{B75F1D13-FE8C-435B-8690-1278755CCCFF}" type="presParOf" srcId="{8DD1A8EE-730F-4ABC-A322-0ED204D07A34}" destId="{1D1DC53F-7195-4F39-97EF-64784C4EE319}" srcOrd="2" destOrd="0" presId="urn:microsoft.com/office/officeart/2009/3/layout/StepUpProcess"/>
    <dgm:cxn modelId="{8F260CEE-D68A-4644-82B4-0E40238DF7F8}" type="presParOf" srcId="{53E11062-05E3-4882-AE38-856F71AEEF0A}" destId="{2A32970F-4AD0-4596-AEEF-687CB29A9CBB}" srcOrd="5" destOrd="0" presId="urn:microsoft.com/office/officeart/2009/3/layout/StepUpProcess"/>
    <dgm:cxn modelId="{D30E8E62-D8A9-496C-89EF-31FE0E422BF3}" type="presParOf" srcId="{2A32970F-4AD0-4596-AEEF-687CB29A9CBB}" destId="{916A4E46-3BFA-473E-8B54-F25318821573}" srcOrd="0" destOrd="0" presId="urn:microsoft.com/office/officeart/2009/3/layout/StepUpProcess"/>
    <dgm:cxn modelId="{09796941-2464-4C05-9CAC-141FA9E79CD9}" type="presParOf" srcId="{53E11062-05E3-4882-AE38-856F71AEEF0A}" destId="{EC6FDB8C-A6D4-4174-A500-770E27F3E058}" srcOrd="6" destOrd="0" presId="urn:microsoft.com/office/officeart/2009/3/layout/StepUpProcess"/>
    <dgm:cxn modelId="{78FC767D-32CF-428A-8D35-D30FE2D4114F}" type="presParOf" srcId="{EC6FDB8C-A6D4-4174-A500-770E27F3E058}" destId="{EB32BF81-B942-4C15-BDAC-38E7D551C758}" srcOrd="0" destOrd="0" presId="urn:microsoft.com/office/officeart/2009/3/layout/StepUpProcess"/>
    <dgm:cxn modelId="{29E8B78B-1ADD-4998-85B6-A24439FA59A8}" type="presParOf" srcId="{EC6FDB8C-A6D4-4174-A500-770E27F3E058}" destId="{60395158-F68D-4CFE-97A2-083F53888209}" srcOrd="1" destOrd="0" presId="urn:microsoft.com/office/officeart/2009/3/layout/StepUpProcess"/>
    <dgm:cxn modelId="{D5C1B683-8DA6-43E7-98EB-434894A42DF1}" type="presParOf" srcId="{EC6FDB8C-A6D4-4174-A500-770E27F3E058}" destId="{4CF7C35F-D79D-495D-910A-9DB7D9CADDA4}" srcOrd="2" destOrd="0" presId="urn:microsoft.com/office/officeart/2009/3/layout/StepUpProcess"/>
    <dgm:cxn modelId="{EAD37FA3-428E-424B-8CD9-43DD6B112413}" type="presParOf" srcId="{53E11062-05E3-4882-AE38-856F71AEEF0A}" destId="{509EF510-41FF-4823-94B1-60B3BC77C6E7}" srcOrd="7" destOrd="0" presId="urn:microsoft.com/office/officeart/2009/3/layout/StepUpProcess"/>
    <dgm:cxn modelId="{3A72ADC5-4294-4D94-B81F-94EB2C7751AE}" type="presParOf" srcId="{509EF510-41FF-4823-94B1-60B3BC77C6E7}" destId="{98866E2A-7FCC-45C4-8568-4BC09F2A5153}" srcOrd="0" destOrd="0" presId="urn:microsoft.com/office/officeart/2009/3/layout/StepUpProcess"/>
    <dgm:cxn modelId="{36655445-9EB5-4FC7-8526-31275651AE59}" type="presParOf" srcId="{53E11062-05E3-4882-AE38-856F71AEEF0A}" destId="{8A9F2371-4F9E-4095-83BA-CF373A258FCA}" srcOrd="8" destOrd="0" presId="urn:microsoft.com/office/officeart/2009/3/layout/StepUpProcess"/>
    <dgm:cxn modelId="{F4F5FF06-F783-48B7-AB60-EEED67A11E73}" type="presParOf" srcId="{8A9F2371-4F9E-4095-83BA-CF373A258FCA}" destId="{0A433E43-E73B-436A-9317-5FD6CF4F3D10}" srcOrd="0" destOrd="0" presId="urn:microsoft.com/office/officeart/2009/3/layout/StepUpProcess"/>
    <dgm:cxn modelId="{C5C7534A-E208-40A4-BC7D-9D1BFB14680D}" type="presParOf" srcId="{8A9F2371-4F9E-4095-83BA-CF373A258FCA}" destId="{B1807BEB-2369-478E-AD8C-0E5E8068ACA9}" srcOrd="1" destOrd="0" presId="urn:microsoft.com/office/officeart/2009/3/layout/StepUpProcess"/>
    <dgm:cxn modelId="{4BC0B308-D639-44CD-8342-5EDFE677779B}" type="presParOf" srcId="{8A9F2371-4F9E-4095-83BA-CF373A258FCA}" destId="{B509ACC7-1490-4439-B844-EDA62E09EEA7}" srcOrd="2" destOrd="0" presId="urn:microsoft.com/office/officeart/2009/3/layout/StepUpProcess"/>
    <dgm:cxn modelId="{ECA40E36-03CD-4EAC-9E0E-AC77DE90CC41}" type="presParOf" srcId="{53E11062-05E3-4882-AE38-856F71AEEF0A}" destId="{6A5B32C9-6B3F-45D6-AEA6-9A4A5747406E}" srcOrd="9" destOrd="0" presId="urn:microsoft.com/office/officeart/2009/3/layout/StepUpProcess"/>
    <dgm:cxn modelId="{F430BE79-C6EA-4B9D-A6E0-80A526668F40}" type="presParOf" srcId="{6A5B32C9-6B3F-45D6-AEA6-9A4A5747406E}" destId="{EEC2D6B9-51BA-4D48-B01D-C8D7A3A7B40D}" srcOrd="0" destOrd="0" presId="urn:microsoft.com/office/officeart/2009/3/layout/StepUpProcess"/>
    <dgm:cxn modelId="{F495D4F4-22AA-49B2-A210-5FB855060045}" type="presParOf" srcId="{53E11062-05E3-4882-AE38-856F71AEEF0A}" destId="{BBB5E294-A780-49C4-9CC1-A08C5A50EF4B}" srcOrd="10" destOrd="0" presId="urn:microsoft.com/office/officeart/2009/3/layout/StepUpProcess"/>
    <dgm:cxn modelId="{37C4FDF6-7041-4A4E-B75D-484A456545CC}" type="presParOf" srcId="{BBB5E294-A780-49C4-9CC1-A08C5A50EF4B}" destId="{0E155851-1370-487E-B6E0-9E6D069314A3}" srcOrd="0" destOrd="0" presId="urn:microsoft.com/office/officeart/2009/3/layout/StepUpProcess"/>
    <dgm:cxn modelId="{C729A2A0-CD8C-4960-94E4-A9E7255DC553}" type="presParOf" srcId="{BBB5E294-A780-49C4-9CC1-A08C5A50EF4B}" destId="{FB3360E1-9581-4C8F-A885-E2CB5E009486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AA119DC-007E-4FA3-9B46-D5F99BDF3015}" type="doc">
      <dgm:prSet loTypeId="urn:microsoft.com/office/officeart/2005/8/layout/target1" loCatId="relationship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A320CE43-D5D2-4148-B3B3-17313443A47C}">
      <dgm:prSet custT="1"/>
      <dgm:spPr/>
      <dgm:t>
        <a:bodyPr/>
        <a:lstStyle/>
        <a:p>
          <a:pPr rtl="0"/>
          <a:r>
            <a:rPr lang="es-MX" sz="2800" b="0" dirty="0" smtClean="0">
              <a:latin typeface="+mn-lt"/>
            </a:rPr>
            <a:t>Cambios en el activo a través de:  </a:t>
          </a:r>
          <a:endParaRPr lang="es-MX" sz="2800" b="0" dirty="0">
            <a:latin typeface="+mn-lt"/>
          </a:endParaRPr>
        </a:p>
      </dgm:t>
    </dgm:pt>
    <dgm:pt modelId="{259A529C-6578-4CDD-B165-B52532531DF4}" type="parTrans" cxnId="{A129A286-CFC7-4799-A995-3070986F73F8}">
      <dgm:prSet/>
      <dgm:spPr/>
      <dgm:t>
        <a:bodyPr/>
        <a:lstStyle/>
        <a:p>
          <a:endParaRPr lang="es-MX"/>
        </a:p>
      </dgm:t>
    </dgm:pt>
    <dgm:pt modelId="{BC73ABF5-3751-460B-A4D5-0CB36272A88C}" type="sibTrans" cxnId="{A129A286-CFC7-4799-A995-3070986F73F8}">
      <dgm:prSet/>
      <dgm:spPr/>
      <dgm:t>
        <a:bodyPr/>
        <a:lstStyle/>
        <a:p>
          <a:endParaRPr lang="es-MX"/>
        </a:p>
      </dgm:t>
    </dgm:pt>
    <dgm:pt modelId="{89542F6D-91BF-4970-8551-A374911565B6}">
      <dgm:prSet custT="1"/>
      <dgm:spPr/>
      <dgm:t>
        <a:bodyPr/>
        <a:lstStyle/>
        <a:p>
          <a:pPr rtl="0"/>
          <a:r>
            <a:rPr lang="es-MX" sz="2800" b="0" dirty="0" smtClean="0">
              <a:latin typeface="+mn-lt"/>
            </a:rPr>
            <a:t>Crecimiento</a:t>
          </a:r>
          <a:r>
            <a:rPr lang="es-MX" sz="2800" b="0" dirty="0" smtClean="0"/>
            <a:t> </a:t>
          </a:r>
          <a:endParaRPr lang="es-MX" sz="2800" b="0" dirty="0"/>
        </a:p>
      </dgm:t>
    </dgm:pt>
    <dgm:pt modelId="{28A9AD71-44CB-4484-9EDA-41DE3029B5D9}" type="parTrans" cxnId="{BD06076A-1E78-4DAA-9561-82469C01E36E}">
      <dgm:prSet/>
      <dgm:spPr/>
      <dgm:t>
        <a:bodyPr/>
        <a:lstStyle/>
        <a:p>
          <a:endParaRPr lang="es-MX"/>
        </a:p>
      </dgm:t>
    </dgm:pt>
    <dgm:pt modelId="{1E09F7B9-7EB0-4214-AD53-06C782FDEDA2}" type="sibTrans" cxnId="{BD06076A-1E78-4DAA-9561-82469C01E36E}">
      <dgm:prSet/>
      <dgm:spPr/>
      <dgm:t>
        <a:bodyPr/>
        <a:lstStyle/>
        <a:p>
          <a:endParaRPr lang="es-MX"/>
        </a:p>
      </dgm:t>
    </dgm:pt>
    <dgm:pt modelId="{7ACAB60E-81BE-48A2-97D6-BAD44818C32A}">
      <dgm:prSet custT="1"/>
      <dgm:spPr/>
      <dgm:t>
        <a:bodyPr/>
        <a:lstStyle/>
        <a:p>
          <a:pPr rtl="0"/>
          <a:r>
            <a:rPr lang="es-MX" sz="2800" b="0" dirty="0" smtClean="0"/>
            <a:t>Degeneración</a:t>
          </a:r>
          <a:endParaRPr lang="es-MX" sz="2800" b="0" dirty="0"/>
        </a:p>
      </dgm:t>
    </dgm:pt>
    <dgm:pt modelId="{72F0B423-0E3A-4552-9E02-751DE03DB0CE}" type="parTrans" cxnId="{DCA5F5B1-ADDE-446B-9DFE-FD1145FBE3EE}">
      <dgm:prSet/>
      <dgm:spPr/>
      <dgm:t>
        <a:bodyPr/>
        <a:lstStyle/>
        <a:p>
          <a:endParaRPr lang="es-MX"/>
        </a:p>
      </dgm:t>
    </dgm:pt>
    <dgm:pt modelId="{F11B179D-38C4-4E6B-BF83-4DBBA9FD1C08}" type="sibTrans" cxnId="{DCA5F5B1-ADDE-446B-9DFE-FD1145FBE3EE}">
      <dgm:prSet/>
      <dgm:spPr/>
      <dgm:t>
        <a:bodyPr/>
        <a:lstStyle/>
        <a:p>
          <a:endParaRPr lang="es-MX"/>
        </a:p>
      </dgm:t>
    </dgm:pt>
    <dgm:pt modelId="{D1494C94-FCB7-4432-9570-D0C29F0ADFEC}">
      <dgm:prSet custT="1"/>
      <dgm:spPr/>
      <dgm:t>
        <a:bodyPr/>
        <a:lstStyle/>
        <a:p>
          <a:pPr rtl="0"/>
          <a:r>
            <a:rPr lang="es-MX" sz="2800" b="0" dirty="0" smtClean="0"/>
            <a:t>Procreación </a:t>
          </a:r>
          <a:endParaRPr lang="es-MX" sz="2800" b="0" dirty="0"/>
        </a:p>
      </dgm:t>
    </dgm:pt>
    <dgm:pt modelId="{9DB43FEC-3DDE-4713-BEEC-44C54831FA37}" type="parTrans" cxnId="{820DE685-2976-4C6A-9EAC-9BD5052F722D}">
      <dgm:prSet/>
      <dgm:spPr/>
      <dgm:t>
        <a:bodyPr/>
        <a:lstStyle/>
        <a:p>
          <a:endParaRPr lang="es-MX"/>
        </a:p>
      </dgm:t>
    </dgm:pt>
    <dgm:pt modelId="{7F33DBB5-21F0-4C77-82B5-BD4A94CA2BBF}" type="sibTrans" cxnId="{820DE685-2976-4C6A-9EAC-9BD5052F722D}">
      <dgm:prSet/>
      <dgm:spPr/>
      <dgm:t>
        <a:bodyPr/>
        <a:lstStyle/>
        <a:p>
          <a:endParaRPr lang="es-MX"/>
        </a:p>
      </dgm:t>
    </dgm:pt>
    <dgm:pt modelId="{55D961FF-0BAD-48FD-B410-C459B3EE063E}">
      <dgm:prSet custT="1"/>
      <dgm:spPr/>
      <dgm:t>
        <a:bodyPr/>
        <a:lstStyle/>
        <a:p>
          <a:pPr rtl="0"/>
          <a:r>
            <a:rPr lang="es-MX" sz="2800" b="0" dirty="0" smtClean="0"/>
            <a:t>Industrialización</a:t>
          </a:r>
          <a:endParaRPr lang="es-MX" sz="2800" b="0" dirty="0"/>
        </a:p>
      </dgm:t>
    </dgm:pt>
    <dgm:pt modelId="{4CCFB497-B524-436C-8C37-7D91AB44CB04}" type="parTrans" cxnId="{DC0E4B95-8281-4AD4-9426-0FFF9C4D932C}">
      <dgm:prSet/>
      <dgm:spPr/>
      <dgm:t>
        <a:bodyPr/>
        <a:lstStyle/>
        <a:p>
          <a:endParaRPr lang="es-MX"/>
        </a:p>
      </dgm:t>
    </dgm:pt>
    <dgm:pt modelId="{451199EA-5C02-402B-BFAA-1125EA70938E}" type="sibTrans" cxnId="{DC0E4B95-8281-4AD4-9426-0FFF9C4D932C}">
      <dgm:prSet/>
      <dgm:spPr/>
      <dgm:t>
        <a:bodyPr/>
        <a:lstStyle/>
        <a:p>
          <a:endParaRPr lang="es-MX"/>
        </a:p>
      </dgm:t>
    </dgm:pt>
    <dgm:pt modelId="{70E2371A-C8B0-4E4C-BC26-8A7AE5A13DA1}" type="pres">
      <dgm:prSet presAssocID="{8AA119DC-007E-4FA3-9B46-D5F99BDF3015}" presName="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DE8BACA-C4A3-4C2D-9918-5AE25D5C2A60}" type="pres">
      <dgm:prSet presAssocID="{A320CE43-D5D2-4148-B3B3-17313443A47C}" presName="circle1" presStyleLbl="lnNode1" presStyleIdx="0" presStyleCnt="5"/>
      <dgm:spPr/>
    </dgm:pt>
    <dgm:pt modelId="{6045F0D4-075B-474B-88CD-024503945133}" type="pres">
      <dgm:prSet presAssocID="{A320CE43-D5D2-4148-B3B3-17313443A47C}" presName="text1" presStyleLbl="revTx" presStyleIdx="0" presStyleCnt="5" custScaleX="202994" custLinFactNeighborX="5846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3242288-84B0-4328-B022-9261CB54F312}" type="pres">
      <dgm:prSet presAssocID="{A320CE43-D5D2-4148-B3B3-17313443A47C}" presName="line1" presStyleLbl="callout" presStyleIdx="0" presStyleCnt="10"/>
      <dgm:spPr/>
    </dgm:pt>
    <dgm:pt modelId="{D5297037-96DB-4A82-973E-304B5B4A2613}" type="pres">
      <dgm:prSet presAssocID="{A320CE43-D5D2-4148-B3B3-17313443A47C}" presName="d1" presStyleLbl="callout" presStyleIdx="1" presStyleCnt="10"/>
      <dgm:spPr/>
    </dgm:pt>
    <dgm:pt modelId="{96C46893-72F4-4835-BE26-AF19EE3B8200}" type="pres">
      <dgm:prSet presAssocID="{89542F6D-91BF-4970-8551-A374911565B6}" presName="circle2" presStyleLbl="lnNode1" presStyleIdx="1" presStyleCnt="5"/>
      <dgm:spPr/>
    </dgm:pt>
    <dgm:pt modelId="{7A025459-CA75-4935-A458-1237D45EB14D}" type="pres">
      <dgm:prSet presAssocID="{89542F6D-91BF-4970-8551-A374911565B6}" presName="text2" presStyleLbl="revTx" presStyleIdx="1" presStyleCnt="5" custScaleX="202994" custLinFactNeighborX="5846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08565B8-A7D9-4F9B-9F57-A51236A8475C}" type="pres">
      <dgm:prSet presAssocID="{89542F6D-91BF-4970-8551-A374911565B6}" presName="line2" presStyleLbl="callout" presStyleIdx="2" presStyleCnt="10"/>
      <dgm:spPr/>
    </dgm:pt>
    <dgm:pt modelId="{FC6AFF11-AE1E-4ACF-B8F1-2D62A9D918E3}" type="pres">
      <dgm:prSet presAssocID="{89542F6D-91BF-4970-8551-A374911565B6}" presName="d2" presStyleLbl="callout" presStyleIdx="3" presStyleCnt="10"/>
      <dgm:spPr/>
    </dgm:pt>
    <dgm:pt modelId="{3CBC2A96-5E79-43A5-AF33-5738DA3F89AF}" type="pres">
      <dgm:prSet presAssocID="{7ACAB60E-81BE-48A2-97D6-BAD44818C32A}" presName="circle3" presStyleLbl="lnNode1" presStyleIdx="2" presStyleCnt="5"/>
      <dgm:spPr/>
    </dgm:pt>
    <dgm:pt modelId="{57D3F8C0-8E64-4C94-BC69-9E905DBCA5E4}" type="pres">
      <dgm:prSet presAssocID="{7ACAB60E-81BE-48A2-97D6-BAD44818C32A}" presName="text3" presStyleLbl="revTx" presStyleIdx="2" presStyleCnt="5" custScaleX="202994" custLinFactNeighborX="5846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5082BAF-14F5-48D7-AB37-99E8A9DA85CA}" type="pres">
      <dgm:prSet presAssocID="{7ACAB60E-81BE-48A2-97D6-BAD44818C32A}" presName="line3" presStyleLbl="callout" presStyleIdx="4" presStyleCnt="10"/>
      <dgm:spPr/>
    </dgm:pt>
    <dgm:pt modelId="{FA1AEED3-F489-4943-8A25-6FBE9542E0E2}" type="pres">
      <dgm:prSet presAssocID="{7ACAB60E-81BE-48A2-97D6-BAD44818C32A}" presName="d3" presStyleLbl="callout" presStyleIdx="5" presStyleCnt="10"/>
      <dgm:spPr/>
    </dgm:pt>
    <dgm:pt modelId="{85A82A5F-7679-42A5-8B86-369FE3123B1D}" type="pres">
      <dgm:prSet presAssocID="{D1494C94-FCB7-4432-9570-D0C29F0ADFEC}" presName="circle4" presStyleLbl="lnNode1" presStyleIdx="3" presStyleCnt="5"/>
      <dgm:spPr/>
    </dgm:pt>
    <dgm:pt modelId="{DB9ADCF1-1142-4C6F-908F-DB1F2631385C}" type="pres">
      <dgm:prSet presAssocID="{D1494C94-FCB7-4432-9570-D0C29F0ADFEC}" presName="text4" presStyleLbl="revTx" presStyleIdx="3" presStyleCnt="5" custScaleX="202994" custLinFactNeighborX="5846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09ABA99-284A-4C90-A79B-5C9D9DA226A8}" type="pres">
      <dgm:prSet presAssocID="{D1494C94-FCB7-4432-9570-D0C29F0ADFEC}" presName="line4" presStyleLbl="callout" presStyleIdx="6" presStyleCnt="10"/>
      <dgm:spPr/>
    </dgm:pt>
    <dgm:pt modelId="{94FD7386-9617-4BE7-806E-DF57900D8379}" type="pres">
      <dgm:prSet presAssocID="{D1494C94-FCB7-4432-9570-D0C29F0ADFEC}" presName="d4" presStyleLbl="callout" presStyleIdx="7" presStyleCnt="10"/>
      <dgm:spPr/>
    </dgm:pt>
    <dgm:pt modelId="{5DB43A46-656C-486F-BBE3-52A9333B8059}" type="pres">
      <dgm:prSet presAssocID="{55D961FF-0BAD-48FD-B410-C459B3EE063E}" presName="circle5" presStyleLbl="lnNode1" presStyleIdx="4" presStyleCnt="5"/>
      <dgm:spPr/>
    </dgm:pt>
    <dgm:pt modelId="{6499E5FD-CBF5-42CA-BBFE-081EB7FD063A}" type="pres">
      <dgm:prSet presAssocID="{55D961FF-0BAD-48FD-B410-C459B3EE063E}" presName="text5" presStyleLbl="revTx" presStyleIdx="4" presStyleCnt="5" custScaleX="202994" custLinFactNeighborX="5846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BF2DBB-A6E2-48F0-BE44-20DE0FC63FDB}" type="pres">
      <dgm:prSet presAssocID="{55D961FF-0BAD-48FD-B410-C459B3EE063E}" presName="line5" presStyleLbl="callout" presStyleIdx="8" presStyleCnt="10"/>
      <dgm:spPr/>
    </dgm:pt>
    <dgm:pt modelId="{DF3EC645-3889-4C03-8509-7EE74D6C7920}" type="pres">
      <dgm:prSet presAssocID="{55D961FF-0BAD-48FD-B410-C459B3EE063E}" presName="d5" presStyleLbl="callout" presStyleIdx="9" presStyleCnt="10"/>
      <dgm:spPr/>
    </dgm:pt>
  </dgm:ptLst>
  <dgm:cxnLst>
    <dgm:cxn modelId="{E8A4DFE5-3037-4895-8ADA-DECB407F1660}" type="presOf" srcId="{7ACAB60E-81BE-48A2-97D6-BAD44818C32A}" destId="{57D3F8C0-8E64-4C94-BC69-9E905DBCA5E4}" srcOrd="0" destOrd="0" presId="urn:microsoft.com/office/officeart/2005/8/layout/target1"/>
    <dgm:cxn modelId="{A129A286-CFC7-4799-A995-3070986F73F8}" srcId="{8AA119DC-007E-4FA3-9B46-D5F99BDF3015}" destId="{A320CE43-D5D2-4148-B3B3-17313443A47C}" srcOrd="0" destOrd="0" parTransId="{259A529C-6578-4CDD-B165-B52532531DF4}" sibTransId="{BC73ABF5-3751-460B-A4D5-0CB36272A88C}"/>
    <dgm:cxn modelId="{F94BB186-5DA1-4EC1-A8F4-1F1811998B12}" type="presOf" srcId="{A320CE43-D5D2-4148-B3B3-17313443A47C}" destId="{6045F0D4-075B-474B-88CD-024503945133}" srcOrd="0" destOrd="0" presId="urn:microsoft.com/office/officeart/2005/8/layout/target1"/>
    <dgm:cxn modelId="{820DE685-2976-4C6A-9EAC-9BD5052F722D}" srcId="{8AA119DC-007E-4FA3-9B46-D5F99BDF3015}" destId="{D1494C94-FCB7-4432-9570-D0C29F0ADFEC}" srcOrd="3" destOrd="0" parTransId="{9DB43FEC-3DDE-4713-BEEC-44C54831FA37}" sibTransId="{7F33DBB5-21F0-4C77-82B5-BD4A94CA2BBF}"/>
    <dgm:cxn modelId="{BD06076A-1E78-4DAA-9561-82469C01E36E}" srcId="{8AA119DC-007E-4FA3-9B46-D5F99BDF3015}" destId="{89542F6D-91BF-4970-8551-A374911565B6}" srcOrd="1" destOrd="0" parTransId="{28A9AD71-44CB-4484-9EDA-41DE3029B5D9}" sibTransId="{1E09F7B9-7EB0-4214-AD53-06C782FDEDA2}"/>
    <dgm:cxn modelId="{DC0E4B95-8281-4AD4-9426-0FFF9C4D932C}" srcId="{8AA119DC-007E-4FA3-9B46-D5F99BDF3015}" destId="{55D961FF-0BAD-48FD-B410-C459B3EE063E}" srcOrd="4" destOrd="0" parTransId="{4CCFB497-B524-436C-8C37-7D91AB44CB04}" sibTransId="{451199EA-5C02-402B-BFAA-1125EA70938E}"/>
    <dgm:cxn modelId="{96BA2EEA-6772-44A3-A3D0-4D85E074901F}" type="presOf" srcId="{8AA119DC-007E-4FA3-9B46-D5F99BDF3015}" destId="{70E2371A-C8B0-4E4C-BC26-8A7AE5A13DA1}" srcOrd="0" destOrd="0" presId="urn:microsoft.com/office/officeart/2005/8/layout/target1"/>
    <dgm:cxn modelId="{068E88E7-D2B1-4623-8C88-DDD04DC5CC61}" type="presOf" srcId="{55D961FF-0BAD-48FD-B410-C459B3EE063E}" destId="{6499E5FD-CBF5-42CA-BBFE-081EB7FD063A}" srcOrd="0" destOrd="0" presId="urn:microsoft.com/office/officeart/2005/8/layout/target1"/>
    <dgm:cxn modelId="{DEF29F52-A4EE-4ECB-BA6D-B48F6ABCC74F}" type="presOf" srcId="{89542F6D-91BF-4970-8551-A374911565B6}" destId="{7A025459-CA75-4935-A458-1237D45EB14D}" srcOrd="0" destOrd="0" presId="urn:microsoft.com/office/officeart/2005/8/layout/target1"/>
    <dgm:cxn modelId="{DCA5F5B1-ADDE-446B-9DFE-FD1145FBE3EE}" srcId="{8AA119DC-007E-4FA3-9B46-D5F99BDF3015}" destId="{7ACAB60E-81BE-48A2-97D6-BAD44818C32A}" srcOrd="2" destOrd="0" parTransId="{72F0B423-0E3A-4552-9E02-751DE03DB0CE}" sibTransId="{F11B179D-38C4-4E6B-BF83-4DBBA9FD1C08}"/>
    <dgm:cxn modelId="{DDE9C8F2-0B46-4BAA-A2C9-97BA5CBF90AA}" type="presOf" srcId="{D1494C94-FCB7-4432-9570-D0C29F0ADFEC}" destId="{DB9ADCF1-1142-4C6F-908F-DB1F2631385C}" srcOrd="0" destOrd="0" presId="urn:microsoft.com/office/officeart/2005/8/layout/target1"/>
    <dgm:cxn modelId="{5027B717-D446-4BF4-8AFC-80AC879D882E}" type="presParOf" srcId="{70E2371A-C8B0-4E4C-BC26-8A7AE5A13DA1}" destId="{FDE8BACA-C4A3-4C2D-9918-5AE25D5C2A60}" srcOrd="0" destOrd="0" presId="urn:microsoft.com/office/officeart/2005/8/layout/target1"/>
    <dgm:cxn modelId="{097CE427-4E43-489C-A292-8F1CEA880D3E}" type="presParOf" srcId="{70E2371A-C8B0-4E4C-BC26-8A7AE5A13DA1}" destId="{6045F0D4-075B-474B-88CD-024503945133}" srcOrd="1" destOrd="0" presId="urn:microsoft.com/office/officeart/2005/8/layout/target1"/>
    <dgm:cxn modelId="{5941E91F-4569-4588-9D8A-D18BD8341806}" type="presParOf" srcId="{70E2371A-C8B0-4E4C-BC26-8A7AE5A13DA1}" destId="{13242288-84B0-4328-B022-9261CB54F312}" srcOrd="2" destOrd="0" presId="urn:microsoft.com/office/officeart/2005/8/layout/target1"/>
    <dgm:cxn modelId="{36EB3907-DD38-459A-9E69-9A7960201359}" type="presParOf" srcId="{70E2371A-C8B0-4E4C-BC26-8A7AE5A13DA1}" destId="{D5297037-96DB-4A82-973E-304B5B4A2613}" srcOrd="3" destOrd="0" presId="urn:microsoft.com/office/officeart/2005/8/layout/target1"/>
    <dgm:cxn modelId="{BEB112FC-B28A-45B0-B0BA-B51DB10FC1D3}" type="presParOf" srcId="{70E2371A-C8B0-4E4C-BC26-8A7AE5A13DA1}" destId="{96C46893-72F4-4835-BE26-AF19EE3B8200}" srcOrd="4" destOrd="0" presId="urn:microsoft.com/office/officeart/2005/8/layout/target1"/>
    <dgm:cxn modelId="{F7F3C07B-2490-4D40-AD3A-123BE7ADBFAC}" type="presParOf" srcId="{70E2371A-C8B0-4E4C-BC26-8A7AE5A13DA1}" destId="{7A025459-CA75-4935-A458-1237D45EB14D}" srcOrd="5" destOrd="0" presId="urn:microsoft.com/office/officeart/2005/8/layout/target1"/>
    <dgm:cxn modelId="{2857C193-6732-41C7-BC0B-99C0A7439D97}" type="presParOf" srcId="{70E2371A-C8B0-4E4C-BC26-8A7AE5A13DA1}" destId="{708565B8-A7D9-4F9B-9F57-A51236A8475C}" srcOrd="6" destOrd="0" presId="urn:microsoft.com/office/officeart/2005/8/layout/target1"/>
    <dgm:cxn modelId="{0C7062C9-60F6-4156-8D42-BC7F899B5EA0}" type="presParOf" srcId="{70E2371A-C8B0-4E4C-BC26-8A7AE5A13DA1}" destId="{FC6AFF11-AE1E-4ACF-B8F1-2D62A9D918E3}" srcOrd="7" destOrd="0" presId="urn:microsoft.com/office/officeart/2005/8/layout/target1"/>
    <dgm:cxn modelId="{6E7DA6CD-368E-4903-9A87-DD4A4F03FC53}" type="presParOf" srcId="{70E2371A-C8B0-4E4C-BC26-8A7AE5A13DA1}" destId="{3CBC2A96-5E79-43A5-AF33-5738DA3F89AF}" srcOrd="8" destOrd="0" presId="urn:microsoft.com/office/officeart/2005/8/layout/target1"/>
    <dgm:cxn modelId="{D2C0B3C1-7D53-4C3E-90F3-3EB07E9B6134}" type="presParOf" srcId="{70E2371A-C8B0-4E4C-BC26-8A7AE5A13DA1}" destId="{57D3F8C0-8E64-4C94-BC69-9E905DBCA5E4}" srcOrd="9" destOrd="0" presId="urn:microsoft.com/office/officeart/2005/8/layout/target1"/>
    <dgm:cxn modelId="{1E94E989-2ED3-4FEE-94D0-529A0A8B5E0E}" type="presParOf" srcId="{70E2371A-C8B0-4E4C-BC26-8A7AE5A13DA1}" destId="{A5082BAF-14F5-48D7-AB37-99E8A9DA85CA}" srcOrd="10" destOrd="0" presId="urn:microsoft.com/office/officeart/2005/8/layout/target1"/>
    <dgm:cxn modelId="{CC9FD48B-BD2F-4645-B9D0-C00E326DB897}" type="presParOf" srcId="{70E2371A-C8B0-4E4C-BC26-8A7AE5A13DA1}" destId="{FA1AEED3-F489-4943-8A25-6FBE9542E0E2}" srcOrd="11" destOrd="0" presId="urn:microsoft.com/office/officeart/2005/8/layout/target1"/>
    <dgm:cxn modelId="{0E254243-2DEB-4922-AE8A-6BB1F0A8FFA5}" type="presParOf" srcId="{70E2371A-C8B0-4E4C-BC26-8A7AE5A13DA1}" destId="{85A82A5F-7679-42A5-8B86-369FE3123B1D}" srcOrd="12" destOrd="0" presId="urn:microsoft.com/office/officeart/2005/8/layout/target1"/>
    <dgm:cxn modelId="{B12A8A76-1F29-47A9-9AA9-B7601291BC23}" type="presParOf" srcId="{70E2371A-C8B0-4E4C-BC26-8A7AE5A13DA1}" destId="{DB9ADCF1-1142-4C6F-908F-DB1F2631385C}" srcOrd="13" destOrd="0" presId="urn:microsoft.com/office/officeart/2005/8/layout/target1"/>
    <dgm:cxn modelId="{8467332E-5D3A-4408-83DB-229ADDA33F0D}" type="presParOf" srcId="{70E2371A-C8B0-4E4C-BC26-8A7AE5A13DA1}" destId="{209ABA99-284A-4C90-A79B-5C9D9DA226A8}" srcOrd="14" destOrd="0" presId="urn:microsoft.com/office/officeart/2005/8/layout/target1"/>
    <dgm:cxn modelId="{08D65784-13FB-417C-94A5-F8C53C51175B}" type="presParOf" srcId="{70E2371A-C8B0-4E4C-BC26-8A7AE5A13DA1}" destId="{94FD7386-9617-4BE7-806E-DF57900D8379}" srcOrd="15" destOrd="0" presId="urn:microsoft.com/office/officeart/2005/8/layout/target1"/>
    <dgm:cxn modelId="{C7A0A942-4A0F-41A9-AA0B-2B1E878DD0AF}" type="presParOf" srcId="{70E2371A-C8B0-4E4C-BC26-8A7AE5A13DA1}" destId="{5DB43A46-656C-486F-BBE3-52A9333B8059}" srcOrd="16" destOrd="0" presId="urn:microsoft.com/office/officeart/2005/8/layout/target1"/>
    <dgm:cxn modelId="{314301EA-CF61-4427-ADEE-EF3395A8BC6B}" type="presParOf" srcId="{70E2371A-C8B0-4E4C-BC26-8A7AE5A13DA1}" destId="{6499E5FD-CBF5-42CA-BBFE-081EB7FD063A}" srcOrd="17" destOrd="0" presId="urn:microsoft.com/office/officeart/2005/8/layout/target1"/>
    <dgm:cxn modelId="{D0509AD6-326A-40AB-AFA1-4CA63CFCB885}" type="presParOf" srcId="{70E2371A-C8B0-4E4C-BC26-8A7AE5A13DA1}" destId="{68BF2DBB-A6E2-48F0-BE44-20DE0FC63FDB}" srcOrd="18" destOrd="0" presId="urn:microsoft.com/office/officeart/2005/8/layout/target1"/>
    <dgm:cxn modelId="{5B4DDD8A-CABB-4EC0-8855-7351B01FCAB2}" type="presParOf" srcId="{70E2371A-C8B0-4E4C-BC26-8A7AE5A13DA1}" destId="{DF3EC645-3889-4C03-8509-7EE74D6C7920}" srcOrd="19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90B6EADC-955A-44FA-A019-55B9DB873A93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625ED9E-8DAA-451F-BF94-3F9E9F5F11EF}">
      <dgm:prSet/>
      <dgm:spPr/>
      <dgm:t>
        <a:bodyPr/>
        <a:lstStyle/>
        <a:p>
          <a:pPr rtl="0"/>
          <a:r>
            <a:rPr lang="es-MX" smtClean="0"/>
            <a:t>Deudoras</a:t>
          </a:r>
          <a:endParaRPr lang="es-MX"/>
        </a:p>
      </dgm:t>
    </dgm:pt>
    <dgm:pt modelId="{290146A4-2E3F-4444-A36C-FB77CD269C7F}" type="parTrans" cxnId="{D59A3AFB-BF6A-4E2D-A625-52504B52E3B9}">
      <dgm:prSet/>
      <dgm:spPr/>
      <dgm:t>
        <a:bodyPr/>
        <a:lstStyle/>
        <a:p>
          <a:endParaRPr lang="es-MX"/>
        </a:p>
      </dgm:t>
    </dgm:pt>
    <dgm:pt modelId="{12FBE3DD-AA2B-436F-A52A-4234D9225813}" type="sibTrans" cxnId="{D59A3AFB-BF6A-4E2D-A625-52504B52E3B9}">
      <dgm:prSet/>
      <dgm:spPr/>
      <dgm:t>
        <a:bodyPr/>
        <a:lstStyle/>
        <a:p>
          <a:endParaRPr lang="es-MX"/>
        </a:p>
      </dgm:t>
    </dgm:pt>
    <dgm:pt modelId="{0F0E50AA-CC5B-4BED-9607-29FB1C8B32C5}">
      <dgm:prSet/>
      <dgm:spPr/>
      <dgm:t>
        <a:bodyPr/>
        <a:lstStyle/>
        <a:p>
          <a:pPr rtl="0"/>
          <a:r>
            <a:rPr lang="es-MX" dirty="0" smtClean="0"/>
            <a:t>Campos         </a:t>
          </a:r>
          <a:endParaRPr lang="es-MX" dirty="0"/>
        </a:p>
      </dgm:t>
    </dgm:pt>
    <dgm:pt modelId="{E430FA6B-1AE9-432F-8BF2-EE7B23E4C7CA}" type="parTrans" cxnId="{A1E081DE-BC7C-4E06-A656-A2CC8795506E}">
      <dgm:prSet/>
      <dgm:spPr/>
      <dgm:t>
        <a:bodyPr/>
        <a:lstStyle/>
        <a:p>
          <a:endParaRPr lang="es-MX"/>
        </a:p>
      </dgm:t>
    </dgm:pt>
    <dgm:pt modelId="{6F85625A-92FE-46AC-B761-25FC6540E004}" type="sibTrans" cxnId="{A1E081DE-BC7C-4E06-A656-A2CC8795506E}">
      <dgm:prSet/>
      <dgm:spPr/>
      <dgm:t>
        <a:bodyPr/>
        <a:lstStyle/>
        <a:p>
          <a:endParaRPr lang="es-MX"/>
        </a:p>
      </dgm:t>
    </dgm:pt>
    <dgm:pt modelId="{86D754B6-BF86-48B3-A9F5-7733F6686957}">
      <dgm:prSet/>
      <dgm:spPr/>
      <dgm:t>
        <a:bodyPr/>
        <a:lstStyle/>
        <a:p>
          <a:pPr rtl="0"/>
          <a:r>
            <a:rPr lang="es-MX" smtClean="0"/>
            <a:t>Acreedoras</a:t>
          </a:r>
          <a:endParaRPr lang="es-MX"/>
        </a:p>
      </dgm:t>
    </dgm:pt>
    <dgm:pt modelId="{1BB90412-6F7E-466F-9076-D93330708E60}" type="parTrans" cxnId="{BB0091D7-2423-4B77-831C-4BD5DD216350}">
      <dgm:prSet/>
      <dgm:spPr/>
      <dgm:t>
        <a:bodyPr/>
        <a:lstStyle/>
        <a:p>
          <a:endParaRPr lang="es-MX"/>
        </a:p>
      </dgm:t>
    </dgm:pt>
    <dgm:pt modelId="{3709396C-6554-4055-BF1C-02FE44ADAAA4}" type="sibTrans" cxnId="{BB0091D7-2423-4B77-831C-4BD5DD216350}">
      <dgm:prSet/>
      <dgm:spPr/>
      <dgm:t>
        <a:bodyPr/>
        <a:lstStyle/>
        <a:p>
          <a:endParaRPr lang="es-MX"/>
        </a:p>
      </dgm:t>
    </dgm:pt>
    <dgm:pt modelId="{BA1AF2ED-5B8F-415A-9FFD-47956B3928AB}">
      <dgm:prSet/>
      <dgm:spPr/>
      <dgm:t>
        <a:bodyPr/>
        <a:lstStyle/>
        <a:p>
          <a:pPr rtl="0"/>
          <a:r>
            <a:rPr lang="es-MX" dirty="0" smtClean="0"/>
            <a:t>Las cuentas tradicionales. </a:t>
          </a:r>
          <a:endParaRPr lang="es-MX" dirty="0"/>
        </a:p>
      </dgm:t>
    </dgm:pt>
    <dgm:pt modelId="{A25B268F-ABF6-481C-9FB4-1A421EC500AC}" type="parTrans" cxnId="{B342B414-D28C-40EB-BB81-C55D706F8B49}">
      <dgm:prSet/>
      <dgm:spPr/>
      <dgm:t>
        <a:bodyPr/>
        <a:lstStyle/>
        <a:p>
          <a:endParaRPr lang="es-MX"/>
        </a:p>
      </dgm:t>
    </dgm:pt>
    <dgm:pt modelId="{CB14E6BA-E6F7-4088-9256-5AE0764DFF4E}" type="sibTrans" cxnId="{B342B414-D28C-40EB-BB81-C55D706F8B49}">
      <dgm:prSet/>
      <dgm:spPr/>
      <dgm:t>
        <a:bodyPr/>
        <a:lstStyle/>
        <a:p>
          <a:endParaRPr lang="es-MX"/>
        </a:p>
      </dgm:t>
    </dgm:pt>
    <dgm:pt modelId="{3B69272E-135B-45A8-B67C-F76D7D809B46}">
      <dgm:prSet/>
      <dgm:spPr/>
      <dgm:t>
        <a:bodyPr/>
        <a:lstStyle/>
        <a:p>
          <a:pPr rtl="0"/>
          <a:r>
            <a:rPr lang="es-MX" smtClean="0"/>
            <a:t>Casas, establos y galpones    </a:t>
          </a:r>
          <a:endParaRPr lang="es-MX" dirty="0"/>
        </a:p>
      </dgm:t>
    </dgm:pt>
    <dgm:pt modelId="{64EBBD3D-6328-4169-AD3B-EBCA5D721C23}" type="parTrans" cxnId="{838D6F2E-9400-489F-812B-D72D21728BCF}">
      <dgm:prSet/>
      <dgm:spPr/>
      <dgm:t>
        <a:bodyPr/>
        <a:lstStyle/>
        <a:p>
          <a:endParaRPr lang="es-MX"/>
        </a:p>
      </dgm:t>
    </dgm:pt>
    <dgm:pt modelId="{C6C48277-CB03-4027-BAA7-14C60A6C06A6}" type="sibTrans" cxnId="{838D6F2E-9400-489F-812B-D72D21728BCF}">
      <dgm:prSet/>
      <dgm:spPr/>
      <dgm:t>
        <a:bodyPr/>
        <a:lstStyle/>
        <a:p>
          <a:endParaRPr lang="es-MX"/>
        </a:p>
      </dgm:t>
    </dgm:pt>
    <dgm:pt modelId="{EBAD19A8-0469-49A4-AA94-976CE8B5BA8A}">
      <dgm:prSet/>
      <dgm:spPr/>
      <dgm:t>
        <a:bodyPr/>
        <a:lstStyle/>
        <a:p>
          <a:pPr rtl="0"/>
          <a:r>
            <a:rPr lang="es-MX" smtClean="0"/>
            <a:t>Ganado vacuno o bovino </a:t>
          </a:r>
          <a:endParaRPr lang="es-MX" dirty="0"/>
        </a:p>
      </dgm:t>
    </dgm:pt>
    <dgm:pt modelId="{891393EF-FD9B-413A-BBD5-D6BA6E5FBD85}" type="parTrans" cxnId="{D9F06DDD-A38B-49A8-B072-7F1971877571}">
      <dgm:prSet/>
      <dgm:spPr/>
      <dgm:t>
        <a:bodyPr/>
        <a:lstStyle/>
        <a:p>
          <a:endParaRPr lang="es-MX"/>
        </a:p>
      </dgm:t>
    </dgm:pt>
    <dgm:pt modelId="{D3BC1305-1906-40CE-ADD9-FD3CAA7E07A3}" type="sibTrans" cxnId="{D9F06DDD-A38B-49A8-B072-7F1971877571}">
      <dgm:prSet/>
      <dgm:spPr/>
      <dgm:t>
        <a:bodyPr/>
        <a:lstStyle/>
        <a:p>
          <a:endParaRPr lang="es-MX"/>
        </a:p>
      </dgm:t>
    </dgm:pt>
    <dgm:pt modelId="{4F914CB1-342B-47E4-98A2-2E52992B3832}">
      <dgm:prSet/>
      <dgm:spPr/>
      <dgm:t>
        <a:bodyPr/>
        <a:lstStyle/>
        <a:p>
          <a:pPr rtl="0"/>
          <a:r>
            <a:rPr lang="es-MX" smtClean="0"/>
            <a:t>Existencia de semillas, granos y forrajes </a:t>
          </a:r>
          <a:endParaRPr lang="es-MX" dirty="0"/>
        </a:p>
      </dgm:t>
    </dgm:pt>
    <dgm:pt modelId="{42C0C786-4E80-4B4A-B7E1-A6003CA61F97}" type="parTrans" cxnId="{AD81F02F-8F69-4EBF-B733-CDE380505AA3}">
      <dgm:prSet/>
      <dgm:spPr/>
      <dgm:t>
        <a:bodyPr/>
        <a:lstStyle/>
        <a:p>
          <a:endParaRPr lang="es-MX"/>
        </a:p>
      </dgm:t>
    </dgm:pt>
    <dgm:pt modelId="{DFBBBFD0-BD4A-4D22-AB35-536DE9A0CD9F}" type="sibTrans" cxnId="{AD81F02F-8F69-4EBF-B733-CDE380505AA3}">
      <dgm:prSet/>
      <dgm:spPr/>
      <dgm:t>
        <a:bodyPr/>
        <a:lstStyle/>
        <a:p>
          <a:endParaRPr lang="es-MX"/>
        </a:p>
      </dgm:t>
    </dgm:pt>
    <dgm:pt modelId="{5D1FF1CF-77C0-4F6B-8713-1BC41CF7B861}">
      <dgm:prSet/>
      <dgm:spPr/>
      <dgm:t>
        <a:bodyPr/>
        <a:lstStyle/>
        <a:p>
          <a:pPr rtl="0"/>
          <a:r>
            <a:rPr lang="es-MX" smtClean="0"/>
            <a:t>Existencia de productos diversos </a:t>
          </a:r>
          <a:endParaRPr lang="es-MX" dirty="0"/>
        </a:p>
      </dgm:t>
    </dgm:pt>
    <dgm:pt modelId="{E045FD5B-BA25-4CB8-ACA0-E765AF0F017F}" type="parTrans" cxnId="{61D23B0B-8700-495E-9097-C52AB93B62DD}">
      <dgm:prSet/>
      <dgm:spPr/>
      <dgm:t>
        <a:bodyPr/>
        <a:lstStyle/>
        <a:p>
          <a:endParaRPr lang="es-MX"/>
        </a:p>
      </dgm:t>
    </dgm:pt>
    <dgm:pt modelId="{55AB6178-341E-46B9-ACF2-BE344392CF86}" type="sibTrans" cxnId="{61D23B0B-8700-495E-9097-C52AB93B62DD}">
      <dgm:prSet/>
      <dgm:spPr/>
      <dgm:t>
        <a:bodyPr/>
        <a:lstStyle/>
        <a:p>
          <a:endParaRPr lang="es-MX"/>
        </a:p>
      </dgm:t>
    </dgm:pt>
    <dgm:pt modelId="{91F08A62-EE5C-4D08-8805-B023810F3CED}">
      <dgm:prSet/>
      <dgm:spPr/>
      <dgm:t>
        <a:bodyPr/>
        <a:lstStyle/>
        <a:p>
          <a:pPr rtl="0"/>
          <a:r>
            <a:rPr lang="es-MX" dirty="0" smtClean="0"/>
            <a:t>Siembra de maíz </a:t>
          </a:r>
          <a:endParaRPr lang="es-MX" dirty="0"/>
        </a:p>
      </dgm:t>
    </dgm:pt>
    <dgm:pt modelId="{3CEB646C-2C0A-40FE-8E51-19E99FD93E6F}" type="parTrans" cxnId="{A352E2C8-2A48-478B-9BC4-6EA16B286830}">
      <dgm:prSet/>
      <dgm:spPr/>
      <dgm:t>
        <a:bodyPr/>
        <a:lstStyle/>
        <a:p>
          <a:endParaRPr lang="es-MX"/>
        </a:p>
      </dgm:t>
    </dgm:pt>
    <dgm:pt modelId="{7CA169EB-61F6-45AD-8050-9413EC7DCEAD}" type="sibTrans" cxnId="{A352E2C8-2A48-478B-9BC4-6EA16B286830}">
      <dgm:prSet/>
      <dgm:spPr/>
      <dgm:t>
        <a:bodyPr/>
        <a:lstStyle/>
        <a:p>
          <a:endParaRPr lang="es-MX"/>
        </a:p>
      </dgm:t>
    </dgm:pt>
    <dgm:pt modelId="{1033E2A9-4A98-47A9-BC65-20D8971D8D02}" type="pres">
      <dgm:prSet presAssocID="{90B6EADC-955A-44FA-A019-55B9DB873A9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436509A-C000-4F83-938C-95B62E71A9B0}" type="pres">
      <dgm:prSet presAssocID="{A625ED9E-8DAA-451F-BF94-3F9E9F5F11EF}" presName="composite" presStyleCnt="0"/>
      <dgm:spPr/>
    </dgm:pt>
    <dgm:pt modelId="{743510A6-78E3-4AAB-8127-A674A4A149AE}" type="pres">
      <dgm:prSet presAssocID="{A625ED9E-8DAA-451F-BF94-3F9E9F5F11EF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BDEED8-4C40-4226-B1D8-F34408A8503D}" type="pres">
      <dgm:prSet presAssocID="{A625ED9E-8DAA-451F-BF94-3F9E9F5F11EF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D71F7D0-B474-4923-B9F1-CB3708F9BA88}" type="pres">
      <dgm:prSet presAssocID="{12FBE3DD-AA2B-436F-A52A-4234D9225813}" presName="space" presStyleCnt="0"/>
      <dgm:spPr/>
    </dgm:pt>
    <dgm:pt modelId="{BF076840-4B3B-418F-AE0B-C27A6ACDE28F}" type="pres">
      <dgm:prSet presAssocID="{86D754B6-BF86-48B3-A9F5-7733F6686957}" presName="composite" presStyleCnt="0"/>
      <dgm:spPr/>
    </dgm:pt>
    <dgm:pt modelId="{A677A27E-5D57-4649-A538-6870503C8299}" type="pres">
      <dgm:prSet presAssocID="{86D754B6-BF86-48B3-A9F5-7733F6686957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C1482DC-A061-4A44-9CE5-D8CB07BDF152}" type="pres">
      <dgm:prSet presAssocID="{86D754B6-BF86-48B3-A9F5-7733F6686957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1D23B0B-8700-495E-9097-C52AB93B62DD}" srcId="{A625ED9E-8DAA-451F-BF94-3F9E9F5F11EF}" destId="{5D1FF1CF-77C0-4F6B-8713-1BC41CF7B861}" srcOrd="4" destOrd="0" parTransId="{E045FD5B-BA25-4CB8-ACA0-E765AF0F017F}" sibTransId="{55AB6178-341E-46B9-ACF2-BE344392CF86}"/>
    <dgm:cxn modelId="{4B9C0345-31BF-41C1-9A02-4C64413F967D}" type="presOf" srcId="{86D754B6-BF86-48B3-A9F5-7733F6686957}" destId="{A677A27E-5D57-4649-A538-6870503C8299}" srcOrd="0" destOrd="0" presId="urn:microsoft.com/office/officeart/2005/8/layout/hList1"/>
    <dgm:cxn modelId="{D9F06DDD-A38B-49A8-B072-7F1971877571}" srcId="{A625ED9E-8DAA-451F-BF94-3F9E9F5F11EF}" destId="{EBAD19A8-0469-49A4-AA94-976CE8B5BA8A}" srcOrd="2" destOrd="0" parTransId="{891393EF-FD9B-413A-BBD5-D6BA6E5FBD85}" sibTransId="{D3BC1305-1906-40CE-ADD9-FD3CAA7E07A3}"/>
    <dgm:cxn modelId="{A1E081DE-BC7C-4E06-A656-A2CC8795506E}" srcId="{A625ED9E-8DAA-451F-BF94-3F9E9F5F11EF}" destId="{0F0E50AA-CC5B-4BED-9607-29FB1C8B32C5}" srcOrd="0" destOrd="0" parTransId="{E430FA6B-1AE9-432F-8BF2-EE7B23E4C7CA}" sibTransId="{6F85625A-92FE-46AC-B761-25FC6540E004}"/>
    <dgm:cxn modelId="{C7837A75-76E2-418D-9177-E3E62652AC5F}" type="presOf" srcId="{0F0E50AA-CC5B-4BED-9607-29FB1C8B32C5}" destId="{D0BDEED8-4C40-4226-B1D8-F34408A8503D}" srcOrd="0" destOrd="0" presId="urn:microsoft.com/office/officeart/2005/8/layout/hList1"/>
    <dgm:cxn modelId="{0D52A74E-C3E1-4995-A2D6-AA9BCCBB122C}" type="presOf" srcId="{BA1AF2ED-5B8F-415A-9FFD-47956B3928AB}" destId="{AC1482DC-A061-4A44-9CE5-D8CB07BDF152}" srcOrd="0" destOrd="0" presId="urn:microsoft.com/office/officeart/2005/8/layout/hList1"/>
    <dgm:cxn modelId="{A352E2C8-2A48-478B-9BC4-6EA16B286830}" srcId="{A625ED9E-8DAA-451F-BF94-3F9E9F5F11EF}" destId="{91F08A62-EE5C-4D08-8805-B023810F3CED}" srcOrd="5" destOrd="0" parTransId="{3CEB646C-2C0A-40FE-8E51-19E99FD93E6F}" sibTransId="{7CA169EB-61F6-45AD-8050-9413EC7DCEAD}"/>
    <dgm:cxn modelId="{B2468C6E-2C97-4E69-A4FC-B3171721762F}" type="presOf" srcId="{EBAD19A8-0469-49A4-AA94-976CE8B5BA8A}" destId="{D0BDEED8-4C40-4226-B1D8-F34408A8503D}" srcOrd="0" destOrd="2" presId="urn:microsoft.com/office/officeart/2005/8/layout/hList1"/>
    <dgm:cxn modelId="{BB0091D7-2423-4B77-831C-4BD5DD216350}" srcId="{90B6EADC-955A-44FA-A019-55B9DB873A93}" destId="{86D754B6-BF86-48B3-A9F5-7733F6686957}" srcOrd="1" destOrd="0" parTransId="{1BB90412-6F7E-466F-9076-D93330708E60}" sibTransId="{3709396C-6554-4055-BF1C-02FE44ADAAA4}"/>
    <dgm:cxn modelId="{176BD118-4D49-4911-AD19-D2E2A1A293D5}" type="presOf" srcId="{3B69272E-135B-45A8-B67C-F76D7D809B46}" destId="{D0BDEED8-4C40-4226-B1D8-F34408A8503D}" srcOrd="0" destOrd="1" presId="urn:microsoft.com/office/officeart/2005/8/layout/hList1"/>
    <dgm:cxn modelId="{D6D5BAB4-A459-4458-AE66-F78CD909CB5C}" type="presOf" srcId="{4F914CB1-342B-47E4-98A2-2E52992B3832}" destId="{D0BDEED8-4C40-4226-B1D8-F34408A8503D}" srcOrd="0" destOrd="3" presId="urn:microsoft.com/office/officeart/2005/8/layout/hList1"/>
    <dgm:cxn modelId="{838D6F2E-9400-489F-812B-D72D21728BCF}" srcId="{A625ED9E-8DAA-451F-BF94-3F9E9F5F11EF}" destId="{3B69272E-135B-45A8-B67C-F76D7D809B46}" srcOrd="1" destOrd="0" parTransId="{64EBBD3D-6328-4169-AD3B-EBCA5D721C23}" sibTransId="{C6C48277-CB03-4027-BAA7-14C60A6C06A6}"/>
    <dgm:cxn modelId="{AD81F02F-8F69-4EBF-B733-CDE380505AA3}" srcId="{A625ED9E-8DAA-451F-BF94-3F9E9F5F11EF}" destId="{4F914CB1-342B-47E4-98A2-2E52992B3832}" srcOrd="3" destOrd="0" parTransId="{42C0C786-4E80-4B4A-B7E1-A6003CA61F97}" sibTransId="{DFBBBFD0-BD4A-4D22-AB35-536DE9A0CD9F}"/>
    <dgm:cxn modelId="{82109F27-468E-411E-856D-9D4C5A73B437}" type="presOf" srcId="{5D1FF1CF-77C0-4F6B-8713-1BC41CF7B861}" destId="{D0BDEED8-4C40-4226-B1D8-F34408A8503D}" srcOrd="0" destOrd="4" presId="urn:microsoft.com/office/officeart/2005/8/layout/hList1"/>
    <dgm:cxn modelId="{5D27A22C-CA63-4741-8B34-25B6FFBCAABF}" type="presOf" srcId="{91F08A62-EE5C-4D08-8805-B023810F3CED}" destId="{D0BDEED8-4C40-4226-B1D8-F34408A8503D}" srcOrd="0" destOrd="5" presId="urn:microsoft.com/office/officeart/2005/8/layout/hList1"/>
    <dgm:cxn modelId="{D59A3AFB-BF6A-4E2D-A625-52504B52E3B9}" srcId="{90B6EADC-955A-44FA-A019-55B9DB873A93}" destId="{A625ED9E-8DAA-451F-BF94-3F9E9F5F11EF}" srcOrd="0" destOrd="0" parTransId="{290146A4-2E3F-4444-A36C-FB77CD269C7F}" sibTransId="{12FBE3DD-AA2B-436F-A52A-4234D9225813}"/>
    <dgm:cxn modelId="{80DBD3B3-FBFD-434C-82A1-713A544938A5}" type="presOf" srcId="{A625ED9E-8DAA-451F-BF94-3F9E9F5F11EF}" destId="{743510A6-78E3-4AAB-8127-A674A4A149AE}" srcOrd="0" destOrd="0" presId="urn:microsoft.com/office/officeart/2005/8/layout/hList1"/>
    <dgm:cxn modelId="{B342B414-D28C-40EB-BB81-C55D706F8B49}" srcId="{86D754B6-BF86-48B3-A9F5-7733F6686957}" destId="{BA1AF2ED-5B8F-415A-9FFD-47956B3928AB}" srcOrd="0" destOrd="0" parTransId="{A25B268F-ABF6-481C-9FB4-1A421EC500AC}" sibTransId="{CB14E6BA-E6F7-4088-9256-5AE0764DFF4E}"/>
    <dgm:cxn modelId="{39FD297F-E2F6-48C2-BC99-2B29EB7C5E2E}" type="presOf" srcId="{90B6EADC-955A-44FA-A019-55B9DB873A93}" destId="{1033E2A9-4A98-47A9-BC65-20D8971D8D02}" srcOrd="0" destOrd="0" presId="urn:microsoft.com/office/officeart/2005/8/layout/hList1"/>
    <dgm:cxn modelId="{3B70B8FA-73AF-47DA-AE64-B38695008F9F}" type="presParOf" srcId="{1033E2A9-4A98-47A9-BC65-20D8971D8D02}" destId="{1436509A-C000-4F83-938C-95B62E71A9B0}" srcOrd="0" destOrd="0" presId="urn:microsoft.com/office/officeart/2005/8/layout/hList1"/>
    <dgm:cxn modelId="{854EA334-5B21-42A9-A95E-3E7283DB7B49}" type="presParOf" srcId="{1436509A-C000-4F83-938C-95B62E71A9B0}" destId="{743510A6-78E3-4AAB-8127-A674A4A149AE}" srcOrd="0" destOrd="0" presId="urn:microsoft.com/office/officeart/2005/8/layout/hList1"/>
    <dgm:cxn modelId="{8EE3A1A6-F9CC-466E-A215-FB3F4D33AE84}" type="presParOf" srcId="{1436509A-C000-4F83-938C-95B62E71A9B0}" destId="{D0BDEED8-4C40-4226-B1D8-F34408A8503D}" srcOrd="1" destOrd="0" presId="urn:microsoft.com/office/officeart/2005/8/layout/hList1"/>
    <dgm:cxn modelId="{3DD88E3E-AF56-4819-B18B-50783BA4DD7E}" type="presParOf" srcId="{1033E2A9-4A98-47A9-BC65-20D8971D8D02}" destId="{BD71F7D0-B474-4923-B9F1-CB3708F9BA88}" srcOrd="1" destOrd="0" presId="urn:microsoft.com/office/officeart/2005/8/layout/hList1"/>
    <dgm:cxn modelId="{1564A244-444D-4A07-810F-8FE0E1F0908F}" type="presParOf" srcId="{1033E2A9-4A98-47A9-BC65-20D8971D8D02}" destId="{BF076840-4B3B-418F-AE0B-C27A6ACDE28F}" srcOrd="2" destOrd="0" presId="urn:microsoft.com/office/officeart/2005/8/layout/hList1"/>
    <dgm:cxn modelId="{E8F988EB-4514-4907-948C-ABDD70B07859}" type="presParOf" srcId="{BF076840-4B3B-418F-AE0B-C27A6ACDE28F}" destId="{A677A27E-5D57-4649-A538-6870503C8299}" srcOrd="0" destOrd="0" presId="urn:microsoft.com/office/officeart/2005/8/layout/hList1"/>
    <dgm:cxn modelId="{3C990181-9BC1-439C-8A65-62EFD4EF76ED}" type="presParOf" srcId="{BF076840-4B3B-418F-AE0B-C27A6ACDE28F}" destId="{AC1482DC-A061-4A44-9CE5-D8CB07BDF15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094AE74F-BDC7-46BF-B6D1-DF0AA0F0113F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415996E-7DAC-4BF4-8468-16F99CF86619}">
      <dgm:prSet/>
      <dgm:spPr/>
      <dgm:t>
        <a:bodyPr/>
        <a:lstStyle/>
        <a:p>
          <a:pPr rtl="0"/>
          <a:r>
            <a:rPr lang="es-MX" dirty="0" smtClean="0"/>
            <a:t>Deudoras</a:t>
          </a:r>
          <a:endParaRPr lang="es-MX" dirty="0"/>
        </a:p>
      </dgm:t>
    </dgm:pt>
    <dgm:pt modelId="{2BF662DF-782F-4815-BE62-82FA5560FB16}" type="parTrans" cxnId="{435CCF24-E6A2-4D1A-934C-2135233ED31F}">
      <dgm:prSet/>
      <dgm:spPr/>
      <dgm:t>
        <a:bodyPr/>
        <a:lstStyle/>
        <a:p>
          <a:endParaRPr lang="es-MX"/>
        </a:p>
      </dgm:t>
    </dgm:pt>
    <dgm:pt modelId="{E384C43F-1931-4ADC-B7A0-962E88A59D38}" type="sibTrans" cxnId="{435CCF24-E6A2-4D1A-934C-2135233ED31F}">
      <dgm:prSet/>
      <dgm:spPr/>
      <dgm:t>
        <a:bodyPr/>
        <a:lstStyle/>
        <a:p>
          <a:endParaRPr lang="es-MX"/>
        </a:p>
      </dgm:t>
    </dgm:pt>
    <dgm:pt modelId="{44073A68-784D-4829-B94C-DDFD67C65D63}">
      <dgm:prSet/>
      <dgm:spPr/>
      <dgm:t>
        <a:bodyPr/>
        <a:lstStyle/>
        <a:p>
          <a:pPr rtl="0"/>
          <a:r>
            <a:rPr lang="es-MX" dirty="0" smtClean="0"/>
            <a:t>Costos de cosecha</a:t>
          </a:r>
          <a:endParaRPr lang="es-MX" dirty="0"/>
        </a:p>
      </dgm:t>
    </dgm:pt>
    <dgm:pt modelId="{7F35455F-B23F-4A75-AB9B-E2112CF93FEB}" type="parTrans" cxnId="{3EF91D07-040D-420A-97E2-AC03721B396C}">
      <dgm:prSet/>
      <dgm:spPr/>
      <dgm:t>
        <a:bodyPr/>
        <a:lstStyle/>
        <a:p>
          <a:endParaRPr lang="es-MX"/>
        </a:p>
      </dgm:t>
    </dgm:pt>
    <dgm:pt modelId="{32294AE7-A023-43E4-9E5B-119BB5104CE9}" type="sibTrans" cxnId="{3EF91D07-040D-420A-97E2-AC03721B396C}">
      <dgm:prSet/>
      <dgm:spPr/>
      <dgm:t>
        <a:bodyPr/>
        <a:lstStyle/>
        <a:p>
          <a:endParaRPr lang="es-MX"/>
        </a:p>
      </dgm:t>
    </dgm:pt>
    <dgm:pt modelId="{E2F8329C-C985-4378-99BA-BA77C28FC072}">
      <dgm:prSet/>
      <dgm:spPr/>
      <dgm:t>
        <a:bodyPr/>
        <a:lstStyle/>
        <a:p>
          <a:pPr rtl="0"/>
          <a:r>
            <a:rPr lang="es-MX" smtClean="0"/>
            <a:t>Acreedoras</a:t>
          </a:r>
          <a:endParaRPr lang="es-MX"/>
        </a:p>
      </dgm:t>
    </dgm:pt>
    <dgm:pt modelId="{328A9719-6977-423E-B910-7802A6CADF28}" type="parTrans" cxnId="{37FD735C-6CB2-4B55-80D5-C613F52D2E6C}">
      <dgm:prSet/>
      <dgm:spPr/>
      <dgm:t>
        <a:bodyPr/>
        <a:lstStyle/>
        <a:p>
          <a:endParaRPr lang="es-MX"/>
        </a:p>
      </dgm:t>
    </dgm:pt>
    <dgm:pt modelId="{B2FF7BCF-DE82-4746-A0CD-7648A24495BC}" type="sibTrans" cxnId="{37FD735C-6CB2-4B55-80D5-C613F52D2E6C}">
      <dgm:prSet/>
      <dgm:spPr/>
      <dgm:t>
        <a:bodyPr/>
        <a:lstStyle/>
        <a:p>
          <a:endParaRPr lang="es-MX"/>
        </a:p>
      </dgm:t>
    </dgm:pt>
    <dgm:pt modelId="{7B850B7C-1CED-4AC4-B614-B08558912894}">
      <dgm:prSet/>
      <dgm:spPr/>
      <dgm:t>
        <a:bodyPr/>
        <a:lstStyle/>
        <a:p>
          <a:pPr rtl="0"/>
          <a:r>
            <a:rPr lang="es-MX" dirty="0" smtClean="0"/>
            <a:t>Ingresos</a:t>
          </a:r>
          <a:endParaRPr lang="es-MX" dirty="0"/>
        </a:p>
      </dgm:t>
    </dgm:pt>
    <dgm:pt modelId="{A0B5C901-6225-4A29-BEA0-738B38D086A8}" type="parTrans" cxnId="{BC72EAC9-F46C-4637-AFD9-A7BDBD686FD8}">
      <dgm:prSet/>
      <dgm:spPr/>
      <dgm:t>
        <a:bodyPr/>
        <a:lstStyle/>
        <a:p>
          <a:endParaRPr lang="es-MX"/>
        </a:p>
      </dgm:t>
    </dgm:pt>
    <dgm:pt modelId="{D59FD73F-ACCE-4F85-83AB-3BF2162F6309}" type="sibTrans" cxnId="{BC72EAC9-F46C-4637-AFD9-A7BDBD686FD8}">
      <dgm:prSet/>
      <dgm:spPr/>
      <dgm:t>
        <a:bodyPr/>
        <a:lstStyle/>
        <a:p>
          <a:endParaRPr lang="es-MX"/>
        </a:p>
      </dgm:t>
    </dgm:pt>
    <dgm:pt modelId="{D66BD8F7-91AA-41AB-BF68-3DDF4C5C6BED}">
      <dgm:prSet/>
      <dgm:spPr/>
      <dgm:t>
        <a:bodyPr/>
        <a:lstStyle/>
        <a:p>
          <a:pPr rtl="0"/>
          <a:r>
            <a:rPr lang="es-MX" dirty="0" smtClean="0"/>
            <a:t>Costos de crianza</a:t>
          </a:r>
          <a:endParaRPr lang="es-MX" dirty="0"/>
        </a:p>
      </dgm:t>
    </dgm:pt>
    <dgm:pt modelId="{2825ECA0-703B-4784-89CC-52AB1422518D}" type="parTrans" cxnId="{271D38F3-41FB-4060-BED3-B22796DE7799}">
      <dgm:prSet/>
      <dgm:spPr/>
      <dgm:t>
        <a:bodyPr/>
        <a:lstStyle/>
        <a:p>
          <a:endParaRPr lang="es-MX"/>
        </a:p>
      </dgm:t>
    </dgm:pt>
    <dgm:pt modelId="{02363405-161F-4B3D-83FF-F049310F3135}" type="sibTrans" cxnId="{271D38F3-41FB-4060-BED3-B22796DE7799}">
      <dgm:prSet/>
      <dgm:spPr/>
      <dgm:t>
        <a:bodyPr/>
        <a:lstStyle/>
        <a:p>
          <a:endParaRPr lang="es-MX"/>
        </a:p>
      </dgm:t>
    </dgm:pt>
    <dgm:pt modelId="{BF3A5E64-4D77-4C44-B6D8-78E27D82EDBF}">
      <dgm:prSet/>
      <dgm:spPr/>
      <dgm:t>
        <a:bodyPr/>
        <a:lstStyle/>
        <a:p>
          <a:pPr rtl="0"/>
          <a:r>
            <a:rPr lang="es-MX" dirty="0" smtClean="0"/>
            <a:t>Gastos generales</a:t>
          </a:r>
          <a:endParaRPr lang="es-MX" dirty="0"/>
        </a:p>
      </dgm:t>
    </dgm:pt>
    <dgm:pt modelId="{F7041291-DCF9-472B-AC2C-403AC2E9F54C}" type="parTrans" cxnId="{E0E5B999-F0B3-4F12-9FB3-AE01D936CEF2}">
      <dgm:prSet/>
      <dgm:spPr/>
      <dgm:t>
        <a:bodyPr/>
        <a:lstStyle/>
        <a:p>
          <a:endParaRPr lang="es-MX"/>
        </a:p>
      </dgm:t>
    </dgm:pt>
    <dgm:pt modelId="{D9931BE9-1C57-4BE9-8A04-6AFBC9330A8A}" type="sibTrans" cxnId="{E0E5B999-F0B3-4F12-9FB3-AE01D936CEF2}">
      <dgm:prSet/>
      <dgm:spPr/>
      <dgm:t>
        <a:bodyPr/>
        <a:lstStyle/>
        <a:p>
          <a:endParaRPr lang="es-MX"/>
        </a:p>
      </dgm:t>
    </dgm:pt>
    <dgm:pt modelId="{C78FA62B-18B9-40E0-8921-14AD03F7668A}">
      <dgm:prSet/>
      <dgm:spPr/>
      <dgm:t>
        <a:bodyPr/>
        <a:lstStyle/>
        <a:p>
          <a:pPr rtl="0"/>
          <a:r>
            <a:rPr lang="es-MX" dirty="0" smtClean="0"/>
            <a:t>Resultado por cambio en valor</a:t>
          </a:r>
          <a:endParaRPr lang="es-MX" dirty="0"/>
        </a:p>
      </dgm:t>
    </dgm:pt>
    <dgm:pt modelId="{8816415E-9BD7-4F33-9E1E-E5C77609A91F}" type="parTrans" cxnId="{23B87ADC-C350-4714-AFDE-0EF0F53E16F7}">
      <dgm:prSet/>
      <dgm:spPr/>
      <dgm:t>
        <a:bodyPr/>
        <a:lstStyle/>
        <a:p>
          <a:endParaRPr lang="es-MX"/>
        </a:p>
      </dgm:t>
    </dgm:pt>
    <dgm:pt modelId="{5CA3C81D-0CEF-40A3-B8BE-A2EA0D82C326}" type="sibTrans" cxnId="{23B87ADC-C350-4714-AFDE-0EF0F53E16F7}">
      <dgm:prSet/>
      <dgm:spPr/>
      <dgm:t>
        <a:bodyPr/>
        <a:lstStyle/>
        <a:p>
          <a:endParaRPr lang="es-MX"/>
        </a:p>
      </dgm:t>
    </dgm:pt>
    <dgm:pt modelId="{8E608E60-2A71-4533-8DB9-A54B9252FEC3}" type="pres">
      <dgm:prSet presAssocID="{094AE74F-BDC7-46BF-B6D1-DF0AA0F0113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B15618B-1E48-4B87-932E-A59B6A1A85F8}" type="pres">
      <dgm:prSet presAssocID="{A415996E-7DAC-4BF4-8468-16F99CF86619}" presName="composite" presStyleCnt="0"/>
      <dgm:spPr/>
    </dgm:pt>
    <dgm:pt modelId="{AAE7C19A-CEB2-4DB1-B1A9-F72D5204197D}" type="pres">
      <dgm:prSet presAssocID="{A415996E-7DAC-4BF4-8468-16F99CF86619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444C7FE-FAB7-4512-80C7-962366CFF4BC}" type="pres">
      <dgm:prSet presAssocID="{A415996E-7DAC-4BF4-8468-16F99CF86619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4C24B60-B683-4363-832C-63D7BB14E8C4}" type="pres">
      <dgm:prSet presAssocID="{E384C43F-1931-4ADC-B7A0-962E88A59D38}" presName="space" presStyleCnt="0"/>
      <dgm:spPr/>
    </dgm:pt>
    <dgm:pt modelId="{7258313C-174B-489A-8ED4-754724C00C46}" type="pres">
      <dgm:prSet presAssocID="{E2F8329C-C985-4378-99BA-BA77C28FC072}" presName="composite" presStyleCnt="0"/>
      <dgm:spPr/>
    </dgm:pt>
    <dgm:pt modelId="{E64A8BA0-027E-4984-BBD7-298E82C9393C}" type="pres">
      <dgm:prSet presAssocID="{E2F8329C-C985-4378-99BA-BA77C28FC072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023B0FD-3596-4A3D-BC81-640BB65ABD1D}" type="pres">
      <dgm:prSet presAssocID="{E2F8329C-C985-4378-99BA-BA77C28FC072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D932947-3100-44CA-8841-D78AC15EEEC3}" type="presOf" srcId="{094AE74F-BDC7-46BF-B6D1-DF0AA0F0113F}" destId="{8E608E60-2A71-4533-8DB9-A54B9252FEC3}" srcOrd="0" destOrd="0" presId="urn:microsoft.com/office/officeart/2005/8/layout/hList1"/>
    <dgm:cxn modelId="{23B87ADC-C350-4714-AFDE-0EF0F53E16F7}" srcId="{E2F8329C-C985-4378-99BA-BA77C28FC072}" destId="{C78FA62B-18B9-40E0-8921-14AD03F7668A}" srcOrd="1" destOrd="0" parTransId="{8816415E-9BD7-4F33-9E1E-E5C77609A91F}" sibTransId="{5CA3C81D-0CEF-40A3-B8BE-A2EA0D82C326}"/>
    <dgm:cxn modelId="{37FD735C-6CB2-4B55-80D5-C613F52D2E6C}" srcId="{094AE74F-BDC7-46BF-B6D1-DF0AA0F0113F}" destId="{E2F8329C-C985-4378-99BA-BA77C28FC072}" srcOrd="1" destOrd="0" parTransId="{328A9719-6977-423E-B910-7802A6CADF28}" sibTransId="{B2FF7BCF-DE82-4746-A0CD-7648A24495BC}"/>
    <dgm:cxn modelId="{5D053391-BFA7-4859-B0AE-93990AC953F2}" type="presOf" srcId="{7B850B7C-1CED-4AC4-B614-B08558912894}" destId="{E023B0FD-3596-4A3D-BC81-640BB65ABD1D}" srcOrd="0" destOrd="0" presId="urn:microsoft.com/office/officeart/2005/8/layout/hList1"/>
    <dgm:cxn modelId="{435CCF24-E6A2-4D1A-934C-2135233ED31F}" srcId="{094AE74F-BDC7-46BF-B6D1-DF0AA0F0113F}" destId="{A415996E-7DAC-4BF4-8468-16F99CF86619}" srcOrd="0" destOrd="0" parTransId="{2BF662DF-782F-4815-BE62-82FA5560FB16}" sibTransId="{E384C43F-1931-4ADC-B7A0-962E88A59D38}"/>
    <dgm:cxn modelId="{C8B17F55-B900-4A85-8A3B-3ED136021A20}" type="presOf" srcId="{44073A68-784D-4829-B94C-DDFD67C65D63}" destId="{3444C7FE-FAB7-4512-80C7-962366CFF4BC}" srcOrd="0" destOrd="0" presId="urn:microsoft.com/office/officeart/2005/8/layout/hList1"/>
    <dgm:cxn modelId="{BC72EAC9-F46C-4637-AFD9-A7BDBD686FD8}" srcId="{E2F8329C-C985-4378-99BA-BA77C28FC072}" destId="{7B850B7C-1CED-4AC4-B614-B08558912894}" srcOrd="0" destOrd="0" parTransId="{A0B5C901-6225-4A29-BEA0-738B38D086A8}" sibTransId="{D59FD73F-ACCE-4F85-83AB-3BF2162F6309}"/>
    <dgm:cxn modelId="{3EF91D07-040D-420A-97E2-AC03721B396C}" srcId="{A415996E-7DAC-4BF4-8468-16F99CF86619}" destId="{44073A68-784D-4829-B94C-DDFD67C65D63}" srcOrd="0" destOrd="0" parTransId="{7F35455F-B23F-4A75-AB9B-E2112CF93FEB}" sibTransId="{32294AE7-A023-43E4-9E5B-119BB5104CE9}"/>
    <dgm:cxn modelId="{271D38F3-41FB-4060-BED3-B22796DE7799}" srcId="{A415996E-7DAC-4BF4-8468-16F99CF86619}" destId="{D66BD8F7-91AA-41AB-BF68-3DDF4C5C6BED}" srcOrd="1" destOrd="0" parTransId="{2825ECA0-703B-4784-89CC-52AB1422518D}" sibTransId="{02363405-161F-4B3D-83FF-F049310F3135}"/>
    <dgm:cxn modelId="{D426F5FB-D8EE-45F6-8479-5BF770E00591}" type="presOf" srcId="{E2F8329C-C985-4378-99BA-BA77C28FC072}" destId="{E64A8BA0-027E-4984-BBD7-298E82C9393C}" srcOrd="0" destOrd="0" presId="urn:microsoft.com/office/officeart/2005/8/layout/hList1"/>
    <dgm:cxn modelId="{C98405FE-9BD7-4E1B-8748-8A21A9FA9E09}" type="presOf" srcId="{A415996E-7DAC-4BF4-8468-16F99CF86619}" destId="{AAE7C19A-CEB2-4DB1-B1A9-F72D5204197D}" srcOrd="0" destOrd="0" presId="urn:microsoft.com/office/officeart/2005/8/layout/hList1"/>
    <dgm:cxn modelId="{E0E5B999-F0B3-4F12-9FB3-AE01D936CEF2}" srcId="{A415996E-7DAC-4BF4-8468-16F99CF86619}" destId="{BF3A5E64-4D77-4C44-B6D8-78E27D82EDBF}" srcOrd="2" destOrd="0" parTransId="{F7041291-DCF9-472B-AC2C-403AC2E9F54C}" sibTransId="{D9931BE9-1C57-4BE9-8A04-6AFBC9330A8A}"/>
    <dgm:cxn modelId="{DDFB5ACE-4E34-4762-81A8-A85030C11F09}" type="presOf" srcId="{BF3A5E64-4D77-4C44-B6D8-78E27D82EDBF}" destId="{3444C7FE-FAB7-4512-80C7-962366CFF4BC}" srcOrd="0" destOrd="2" presId="urn:microsoft.com/office/officeart/2005/8/layout/hList1"/>
    <dgm:cxn modelId="{D6570E8F-4672-4443-A1A8-438880A6A3C7}" type="presOf" srcId="{D66BD8F7-91AA-41AB-BF68-3DDF4C5C6BED}" destId="{3444C7FE-FAB7-4512-80C7-962366CFF4BC}" srcOrd="0" destOrd="1" presId="urn:microsoft.com/office/officeart/2005/8/layout/hList1"/>
    <dgm:cxn modelId="{3EE33D35-9F25-406C-9179-C9B466AD6503}" type="presOf" srcId="{C78FA62B-18B9-40E0-8921-14AD03F7668A}" destId="{E023B0FD-3596-4A3D-BC81-640BB65ABD1D}" srcOrd="0" destOrd="1" presId="urn:microsoft.com/office/officeart/2005/8/layout/hList1"/>
    <dgm:cxn modelId="{4A131C52-2452-4581-9CFB-CB4B3B88C04D}" type="presParOf" srcId="{8E608E60-2A71-4533-8DB9-A54B9252FEC3}" destId="{4B15618B-1E48-4B87-932E-A59B6A1A85F8}" srcOrd="0" destOrd="0" presId="urn:microsoft.com/office/officeart/2005/8/layout/hList1"/>
    <dgm:cxn modelId="{2C6AE7B8-279E-4443-AEAA-16097C0FFF0C}" type="presParOf" srcId="{4B15618B-1E48-4B87-932E-A59B6A1A85F8}" destId="{AAE7C19A-CEB2-4DB1-B1A9-F72D5204197D}" srcOrd="0" destOrd="0" presId="urn:microsoft.com/office/officeart/2005/8/layout/hList1"/>
    <dgm:cxn modelId="{91F49BAF-ACB9-4B58-A003-0416B6125D63}" type="presParOf" srcId="{4B15618B-1E48-4B87-932E-A59B6A1A85F8}" destId="{3444C7FE-FAB7-4512-80C7-962366CFF4BC}" srcOrd="1" destOrd="0" presId="urn:microsoft.com/office/officeart/2005/8/layout/hList1"/>
    <dgm:cxn modelId="{3CAF9C8D-36EE-4368-B24E-957C9DEA0AC9}" type="presParOf" srcId="{8E608E60-2A71-4533-8DB9-A54B9252FEC3}" destId="{04C24B60-B683-4363-832C-63D7BB14E8C4}" srcOrd="1" destOrd="0" presId="urn:microsoft.com/office/officeart/2005/8/layout/hList1"/>
    <dgm:cxn modelId="{C80F12E5-CCDE-4F02-A7BD-B0CDEBC2119D}" type="presParOf" srcId="{8E608E60-2A71-4533-8DB9-A54B9252FEC3}" destId="{7258313C-174B-489A-8ED4-754724C00C46}" srcOrd="2" destOrd="0" presId="urn:microsoft.com/office/officeart/2005/8/layout/hList1"/>
    <dgm:cxn modelId="{839EF65A-8984-44CD-B6DC-BAC805B3AC7D}" type="presParOf" srcId="{7258313C-174B-489A-8ED4-754724C00C46}" destId="{E64A8BA0-027E-4984-BBD7-298E82C9393C}" srcOrd="0" destOrd="0" presId="urn:microsoft.com/office/officeart/2005/8/layout/hList1"/>
    <dgm:cxn modelId="{5214765A-97BC-4D38-9154-17C929BC3AAF}" type="presParOf" srcId="{7258313C-174B-489A-8ED4-754724C00C46}" destId="{E023B0FD-3596-4A3D-BC81-640BB65ABD1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52A80116-924B-4C5F-8A20-DF2A6A88BD4E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F1CB4573-609A-4BE7-A3E1-DE33E345C41E}">
      <dgm:prSet/>
      <dgm:spPr/>
      <dgm:t>
        <a:bodyPr/>
        <a:lstStyle/>
        <a:p>
          <a:pPr rtl="0"/>
          <a:r>
            <a:rPr lang="es-MX" smtClean="0"/>
            <a:t>En él es el importe que a la fecha de valuación se reciba por vender activo o se pagara por transferir o liquidar un pasivo.</a:t>
          </a:r>
          <a:endParaRPr lang="es-MX"/>
        </a:p>
      </dgm:t>
    </dgm:pt>
    <dgm:pt modelId="{793D6081-852F-4EC0-BEBF-22F83016A7BD}" type="parTrans" cxnId="{1E42041B-E5BA-436F-BBE1-99E89676592F}">
      <dgm:prSet/>
      <dgm:spPr/>
      <dgm:t>
        <a:bodyPr/>
        <a:lstStyle/>
        <a:p>
          <a:endParaRPr lang="es-MX"/>
        </a:p>
      </dgm:t>
    </dgm:pt>
    <dgm:pt modelId="{9CC78D3B-7068-47F3-A75E-5D9F2530C318}" type="sibTrans" cxnId="{1E42041B-E5BA-436F-BBE1-99E89676592F}">
      <dgm:prSet/>
      <dgm:spPr/>
      <dgm:t>
        <a:bodyPr/>
        <a:lstStyle/>
        <a:p>
          <a:endParaRPr lang="es-MX"/>
        </a:p>
      </dgm:t>
    </dgm:pt>
    <dgm:pt modelId="{F2EAF1D1-DDB7-474C-85FE-6545D681549F}">
      <dgm:prSet/>
      <dgm:spPr/>
      <dgm:t>
        <a:bodyPr/>
        <a:lstStyle/>
        <a:p>
          <a:pPr rtl="0"/>
          <a:r>
            <a:rPr lang="es-MX" smtClean="0"/>
            <a:t>Entre partes interesadas independientes dispuestas a la libre competencia.</a:t>
          </a:r>
          <a:endParaRPr lang="es-MX"/>
        </a:p>
      </dgm:t>
    </dgm:pt>
    <dgm:pt modelId="{609860D2-F248-445E-8F76-CE913C8D9543}" type="parTrans" cxnId="{0AB91997-DEDA-473A-9959-DFF65B7533A1}">
      <dgm:prSet/>
      <dgm:spPr/>
      <dgm:t>
        <a:bodyPr/>
        <a:lstStyle/>
        <a:p>
          <a:endParaRPr lang="es-MX"/>
        </a:p>
      </dgm:t>
    </dgm:pt>
    <dgm:pt modelId="{3F265C65-28AA-458E-B229-C365BC7EC173}" type="sibTrans" cxnId="{0AB91997-DEDA-473A-9959-DFF65B7533A1}">
      <dgm:prSet/>
      <dgm:spPr/>
      <dgm:t>
        <a:bodyPr/>
        <a:lstStyle/>
        <a:p>
          <a:endParaRPr lang="es-MX"/>
        </a:p>
      </dgm:t>
    </dgm:pt>
    <dgm:pt modelId="{18E83BAB-2A2C-46C4-BE11-940A80444B76}" type="pres">
      <dgm:prSet presAssocID="{52A80116-924B-4C5F-8A20-DF2A6A88BD4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B1F1ED4-91DE-450C-9CFB-F5CCABA2FDF8}" type="pres">
      <dgm:prSet presAssocID="{F1CB4573-609A-4BE7-A3E1-DE33E345C41E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746165F-A548-422B-BC6F-C2694ED3BEBF}" type="pres">
      <dgm:prSet presAssocID="{9CC78D3B-7068-47F3-A75E-5D9F2530C318}" presName="sibTrans" presStyleLbl="sibTrans2D1" presStyleIdx="0" presStyleCnt="1"/>
      <dgm:spPr/>
      <dgm:t>
        <a:bodyPr/>
        <a:lstStyle/>
        <a:p>
          <a:endParaRPr lang="es-MX"/>
        </a:p>
      </dgm:t>
    </dgm:pt>
    <dgm:pt modelId="{E83E2D54-EB33-496C-AAEF-AAD00AD546E3}" type="pres">
      <dgm:prSet presAssocID="{9CC78D3B-7068-47F3-A75E-5D9F2530C318}" presName="connectorText" presStyleLbl="sibTrans2D1" presStyleIdx="0" presStyleCnt="1"/>
      <dgm:spPr/>
      <dgm:t>
        <a:bodyPr/>
        <a:lstStyle/>
        <a:p>
          <a:endParaRPr lang="es-MX"/>
        </a:p>
      </dgm:t>
    </dgm:pt>
    <dgm:pt modelId="{714AA6F1-CDE8-4CDC-B4A8-0281D562B4B9}" type="pres">
      <dgm:prSet presAssocID="{F2EAF1D1-DDB7-474C-85FE-6545D681549F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AB91997-DEDA-473A-9959-DFF65B7533A1}" srcId="{52A80116-924B-4C5F-8A20-DF2A6A88BD4E}" destId="{F2EAF1D1-DDB7-474C-85FE-6545D681549F}" srcOrd="1" destOrd="0" parTransId="{609860D2-F248-445E-8F76-CE913C8D9543}" sibTransId="{3F265C65-28AA-458E-B229-C365BC7EC173}"/>
    <dgm:cxn modelId="{1E42041B-E5BA-436F-BBE1-99E89676592F}" srcId="{52A80116-924B-4C5F-8A20-DF2A6A88BD4E}" destId="{F1CB4573-609A-4BE7-A3E1-DE33E345C41E}" srcOrd="0" destOrd="0" parTransId="{793D6081-852F-4EC0-BEBF-22F83016A7BD}" sibTransId="{9CC78D3B-7068-47F3-A75E-5D9F2530C318}"/>
    <dgm:cxn modelId="{BF798E9D-79EB-4850-9813-0359553FCAE5}" type="presOf" srcId="{F1CB4573-609A-4BE7-A3E1-DE33E345C41E}" destId="{0B1F1ED4-91DE-450C-9CFB-F5CCABA2FDF8}" srcOrd="0" destOrd="0" presId="urn:microsoft.com/office/officeart/2005/8/layout/process1"/>
    <dgm:cxn modelId="{8B2619F3-E92A-4B11-BECB-7D704C2E12C6}" type="presOf" srcId="{9CC78D3B-7068-47F3-A75E-5D9F2530C318}" destId="{5746165F-A548-422B-BC6F-C2694ED3BEBF}" srcOrd="0" destOrd="0" presId="urn:microsoft.com/office/officeart/2005/8/layout/process1"/>
    <dgm:cxn modelId="{6D1CE572-EAE6-428A-AAFE-355DAD6C49A5}" type="presOf" srcId="{52A80116-924B-4C5F-8A20-DF2A6A88BD4E}" destId="{18E83BAB-2A2C-46C4-BE11-940A80444B76}" srcOrd="0" destOrd="0" presId="urn:microsoft.com/office/officeart/2005/8/layout/process1"/>
    <dgm:cxn modelId="{E5856112-BD84-4F22-819C-B85DFEC22BE5}" type="presOf" srcId="{9CC78D3B-7068-47F3-A75E-5D9F2530C318}" destId="{E83E2D54-EB33-496C-AAEF-AAD00AD546E3}" srcOrd="1" destOrd="0" presId="urn:microsoft.com/office/officeart/2005/8/layout/process1"/>
    <dgm:cxn modelId="{3988142D-3084-4F71-B2B1-928917BB2837}" type="presOf" srcId="{F2EAF1D1-DDB7-474C-85FE-6545D681549F}" destId="{714AA6F1-CDE8-4CDC-B4A8-0281D562B4B9}" srcOrd="0" destOrd="0" presId="urn:microsoft.com/office/officeart/2005/8/layout/process1"/>
    <dgm:cxn modelId="{94AAB877-56D8-4329-BFFD-6D1FDD1620A4}" type="presParOf" srcId="{18E83BAB-2A2C-46C4-BE11-940A80444B76}" destId="{0B1F1ED4-91DE-450C-9CFB-F5CCABA2FDF8}" srcOrd="0" destOrd="0" presId="urn:microsoft.com/office/officeart/2005/8/layout/process1"/>
    <dgm:cxn modelId="{7345EC07-1D25-442F-B9E5-2D651EDDB5F2}" type="presParOf" srcId="{18E83BAB-2A2C-46C4-BE11-940A80444B76}" destId="{5746165F-A548-422B-BC6F-C2694ED3BEBF}" srcOrd="1" destOrd="0" presId="urn:microsoft.com/office/officeart/2005/8/layout/process1"/>
    <dgm:cxn modelId="{29F130A1-54F2-4A15-A105-78145179D1E6}" type="presParOf" srcId="{5746165F-A548-422B-BC6F-C2694ED3BEBF}" destId="{E83E2D54-EB33-496C-AAEF-AAD00AD546E3}" srcOrd="0" destOrd="0" presId="urn:microsoft.com/office/officeart/2005/8/layout/process1"/>
    <dgm:cxn modelId="{FE086B30-D44E-44E9-AA05-F8B716C02AF0}" type="presParOf" srcId="{18E83BAB-2A2C-46C4-BE11-940A80444B76}" destId="{714AA6F1-CDE8-4CDC-B4A8-0281D562B4B9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42BF0369-1FB6-41C9-993D-0227DBC9919C}" type="doc">
      <dgm:prSet loTypeId="urn:microsoft.com/office/officeart/2005/8/layout/chevron2" loCatId="process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3F34A5C6-C024-42F1-B09A-4AEB351E304A}">
      <dgm:prSet/>
      <dgm:spPr/>
      <dgm:t>
        <a:bodyPr/>
        <a:lstStyle/>
        <a:p>
          <a:pPr rtl="0"/>
          <a:r>
            <a:rPr lang="es-MX" dirty="0" smtClean="0"/>
            <a:t>Costo de punto de venta</a:t>
          </a:r>
          <a:endParaRPr lang="es-MX" dirty="0"/>
        </a:p>
      </dgm:t>
    </dgm:pt>
    <dgm:pt modelId="{7247FE9D-3569-48A6-8AEB-5B0853497BC2}" type="parTrans" cxnId="{FC431F92-F23C-4FC5-B0B7-6E015BFDB026}">
      <dgm:prSet/>
      <dgm:spPr/>
      <dgm:t>
        <a:bodyPr/>
        <a:lstStyle/>
        <a:p>
          <a:endParaRPr lang="es-MX"/>
        </a:p>
      </dgm:t>
    </dgm:pt>
    <dgm:pt modelId="{AFC45148-38FE-4E0D-82CE-0519BBE6BDDC}" type="sibTrans" cxnId="{FC431F92-F23C-4FC5-B0B7-6E015BFDB026}">
      <dgm:prSet/>
      <dgm:spPr/>
      <dgm:t>
        <a:bodyPr/>
        <a:lstStyle/>
        <a:p>
          <a:endParaRPr lang="es-MX"/>
        </a:p>
      </dgm:t>
    </dgm:pt>
    <dgm:pt modelId="{21D5BA8C-C405-4DAC-9DCB-A6B8BA159999}">
      <dgm:prSet/>
      <dgm:spPr/>
      <dgm:t>
        <a:bodyPr/>
        <a:lstStyle/>
        <a:p>
          <a:pPr rtl="0"/>
          <a:r>
            <a:rPr lang="es-MX" dirty="0" smtClean="0"/>
            <a:t>Son aquellos que se incurren en el momento y lugar de venta, y distribuidores y piden las comisiones a corredores y distribuidores</a:t>
          </a:r>
          <a:endParaRPr lang="es-MX" dirty="0"/>
        </a:p>
      </dgm:t>
    </dgm:pt>
    <dgm:pt modelId="{2B93B3CA-0BB5-4BDD-8477-3BA905D07E7D}" type="parTrans" cxnId="{37AC93F4-65C6-4A4F-AC21-3E78716398F2}">
      <dgm:prSet/>
      <dgm:spPr/>
      <dgm:t>
        <a:bodyPr/>
        <a:lstStyle/>
        <a:p>
          <a:endParaRPr lang="es-MX"/>
        </a:p>
      </dgm:t>
    </dgm:pt>
    <dgm:pt modelId="{FAD9212D-5FDD-4C45-A4A8-1C81F7533D15}" type="sibTrans" cxnId="{37AC93F4-65C6-4A4F-AC21-3E78716398F2}">
      <dgm:prSet/>
      <dgm:spPr/>
      <dgm:t>
        <a:bodyPr/>
        <a:lstStyle/>
        <a:p>
          <a:endParaRPr lang="es-MX"/>
        </a:p>
      </dgm:t>
    </dgm:pt>
    <dgm:pt modelId="{F7DBB3E9-8291-4E10-A41D-FF0861E29A4F}">
      <dgm:prSet/>
      <dgm:spPr/>
      <dgm:t>
        <a:bodyPr/>
        <a:lstStyle/>
        <a:p>
          <a:pPr rtl="0"/>
          <a:r>
            <a:rPr lang="es-MX" dirty="0" smtClean="0"/>
            <a:t>Son apoyos económicos otorgados a una entidad específica por su actividad agraria.  </a:t>
          </a:r>
          <a:endParaRPr lang="es-MX" dirty="0"/>
        </a:p>
      </dgm:t>
    </dgm:pt>
    <dgm:pt modelId="{2301C6AE-8F8A-40F2-A248-27F5B7DC5E1A}" type="parTrans" cxnId="{C01EAEA0-D056-40A9-A532-86B2CBBD0F12}">
      <dgm:prSet/>
      <dgm:spPr/>
      <dgm:t>
        <a:bodyPr/>
        <a:lstStyle/>
        <a:p>
          <a:endParaRPr lang="es-MX"/>
        </a:p>
      </dgm:t>
    </dgm:pt>
    <dgm:pt modelId="{C75252BE-858A-4A88-A496-BB3068BE4F0F}" type="sibTrans" cxnId="{C01EAEA0-D056-40A9-A532-86B2CBBD0F12}">
      <dgm:prSet/>
      <dgm:spPr/>
      <dgm:t>
        <a:bodyPr/>
        <a:lstStyle/>
        <a:p>
          <a:endParaRPr lang="es-MX"/>
        </a:p>
      </dgm:t>
    </dgm:pt>
    <dgm:pt modelId="{54BB0274-828F-4CA5-980D-1D0F6BCD2096}">
      <dgm:prSet/>
      <dgm:spPr/>
      <dgm:t>
        <a:bodyPr/>
        <a:lstStyle/>
        <a:p>
          <a:pPr rtl="0"/>
          <a:r>
            <a:rPr lang="es-MX" dirty="0" smtClean="0"/>
            <a:t>Subsidio gubernamental</a:t>
          </a:r>
          <a:endParaRPr lang="es-MX" dirty="0"/>
        </a:p>
      </dgm:t>
    </dgm:pt>
    <dgm:pt modelId="{2F65B349-E719-4C5D-957D-C5B221A2C1D4}" type="parTrans" cxnId="{7DFB5538-A0CD-4EB0-A098-A5938D3CB3B6}">
      <dgm:prSet/>
      <dgm:spPr/>
      <dgm:t>
        <a:bodyPr/>
        <a:lstStyle/>
        <a:p>
          <a:endParaRPr lang="es-MX"/>
        </a:p>
      </dgm:t>
    </dgm:pt>
    <dgm:pt modelId="{91509FAC-D929-4855-996F-152464A2B8E1}" type="sibTrans" cxnId="{7DFB5538-A0CD-4EB0-A098-A5938D3CB3B6}">
      <dgm:prSet/>
      <dgm:spPr/>
      <dgm:t>
        <a:bodyPr/>
        <a:lstStyle/>
        <a:p>
          <a:endParaRPr lang="es-MX"/>
        </a:p>
      </dgm:t>
    </dgm:pt>
    <dgm:pt modelId="{6B1AA83F-5CF0-497F-B88A-57862A6AC2D7}" type="pres">
      <dgm:prSet presAssocID="{42BF0369-1FB6-41C9-993D-0227DBC9919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F9A96DF-CD7E-4AC8-9346-60079167DD3D}" type="pres">
      <dgm:prSet presAssocID="{3F34A5C6-C024-42F1-B09A-4AEB351E304A}" presName="composite" presStyleCnt="0"/>
      <dgm:spPr/>
      <dgm:t>
        <a:bodyPr/>
        <a:lstStyle/>
        <a:p>
          <a:endParaRPr lang="es-MX"/>
        </a:p>
      </dgm:t>
    </dgm:pt>
    <dgm:pt modelId="{6A803519-976C-4718-AAC5-F7781439C9E7}" type="pres">
      <dgm:prSet presAssocID="{3F34A5C6-C024-42F1-B09A-4AEB351E304A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EB3400F-7CB6-4700-897C-A534CBD5B76D}" type="pres">
      <dgm:prSet presAssocID="{3F34A5C6-C024-42F1-B09A-4AEB351E304A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45A62F1-2EF7-427A-B652-D57B603BF1A4}" type="pres">
      <dgm:prSet presAssocID="{AFC45148-38FE-4E0D-82CE-0519BBE6BDDC}" presName="sp" presStyleCnt="0"/>
      <dgm:spPr/>
      <dgm:t>
        <a:bodyPr/>
        <a:lstStyle/>
        <a:p>
          <a:endParaRPr lang="es-MX"/>
        </a:p>
      </dgm:t>
    </dgm:pt>
    <dgm:pt modelId="{A640203C-4E2B-4517-A7D2-E04AA8E7D3A0}" type="pres">
      <dgm:prSet presAssocID="{54BB0274-828F-4CA5-980D-1D0F6BCD2096}" presName="composite" presStyleCnt="0"/>
      <dgm:spPr/>
      <dgm:t>
        <a:bodyPr/>
        <a:lstStyle/>
        <a:p>
          <a:endParaRPr lang="es-MX"/>
        </a:p>
      </dgm:t>
    </dgm:pt>
    <dgm:pt modelId="{4F4EF5ED-B2C2-4646-910C-743D7670E301}" type="pres">
      <dgm:prSet presAssocID="{54BB0274-828F-4CA5-980D-1D0F6BCD2096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87B49B3-3585-494B-BB49-B18F242CF03F}" type="pres">
      <dgm:prSet presAssocID="{54BB0274-828F-4CA5-980D-1D0F6BCD2096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8A2BFF9-F776-41D0-AB05-27114C777F79}" type="presOf" srcId="{3F34A5C6-C024-42F1-B09A-4AEB351E304A}" destId="{6A803519-976C-4718-AAC5-F7781439C9E7}" srcOrd="0" destOrd="0" presId="urn:microsoft.com/office/officeart/2005/8/layout/chevron2"/>
    <dgm:cxn modelId="{FC431F92-F23C-4FC5-B0B7-6E015BFDB026}" srcId="{42BF0369-1FB6-41C9-993D-0227DBC9919C}" destId="{3F34A5C6-C024-42F1-B09A-4AEB351E304A}" srcOrd="0" destOrd="0" parTransId="{7247FE9D-3569-48A6-8AEB-5B0853497BC2}" sibTransId="{AFC45148-38FE-4E0D-82CE-0519BBE6BDDC}"/>
    <dgm:cxn modelId="{37AC93F4-65C6-4A4F-AC21-3E78716398F2}" srcId="{3F34A5C6-C024-42F1-B09A-4AEB351E304A}" destId="{21D5BA8C-C405-4DAC-9DCB-A6B8BA159999}" srcOrd="0" destOrd="0" parTransId="{2B93B3CA-0BB5-4BDD-8477-3BA905D07E7D}" sibTransId="{FAD9212D-5FDD-4C45-A4A8-1C81F7533D15}"/>
    <dgm:cxn modelId="{D5BE8C8E-569C-4D00-81C1-016D9FA7B3B3}" type="presOf" srcId="{54BB0274-828F-4CA5-980D-1D0F6BCD2096}" destId="{4F4EF5ED-B2C2-4646-910C-743D7670E301}" srcOrd="0" destOrd="0" presId="urn:microsoft.com/office/officeart/2005/8/layout/chevron2"/>
    <dgm:cxn modelId="{7B206B9F-6544-4600-A253-0E89C60AA178}" type="presOf" srcId="{42BF0369-1FB6-41C9-993D-0227DBC9919C}" destId="{6B1AA83F-5CF0-497F-B88A-57862A6AC2D7}" srcOrd="0" destOrd="0" presId="urn:microsoft.com/office/officeart/2005/8/layout/chevron2"/>
    <dgm:cxn modelId="{C01EAEA0-D056-40A9-A532-86B2CBBD0F12}" srcId="{54BB0274-828F-4CA5-980D-1D0F6BCD2096}" destId="{F7DBB3E9-8291-4E10-A41D-FF0861E29A4F}" srcOrd="0" destOrd="0" parTransId="{2301C6AE-8F8A-40F2-A248-27F5B7DC5E1A}" sibTransId="{C75252BE-858A-4A88-A496-BB3068BE4F0F}"/>
    <dgm:cxn modelId="{7F0D60BE-94EE-4FC7-BEF9-476F8A0E6D99}" type="presOf" srcId="{21D5BA8C-C405-4DAC-9DCB-A6B8BA159999}" destId="{DEB3400F-7CB6-4700-897C-A534CBD5B76D}" srcOrd="0" destOrd="0" presId="urn:microsoft.com/office/officeart/2005/8/layout/chevron2"/>
    <dgm:cxn modelId="{7DFB5538-A0CD-4EB0-A098-A5938D3CB3B6}" srcId="{42BF0369-1FB6-41C9-993D-0227DBC9919C}" destId="{54BB0274-828F-4CA5-980D-1D0F6BCD2096}" srcOrd="1" destOrd="0" parTransId="{2F65B349-E719-4C5D-957D-C5B221A2C1D4}" sibTransId="{91509FAC-D929-4855-996F-152464A2B8E1}"/>
    <dgm:cxn modelId="{5012C660-67BD-4238-8D50-C4047047C681}" type="presOf" srcId="{F7DBB3E9-8291-4E10-A41D-FF0861E29A4F}" destId="{C87B49B3-3585-494B-BB49-B18F242CF03F}" srcOrd="0" destOrd="0" presId="urn:microsoft.com/office/officeart/2005/8/layout/chevron2"/>
    <dgm:cxn modelId="{E4E53F3E-B409-429C-A29D-086E8762D23A}" type="presParOf" srcId="{6B1AA83F-5CF0-497F-B88A-57862A6AC2D7}" destId="{7F9A96DF-CD7E-4AC8-9346-60079167DD3D}" srcOrd="0" destOrd="0" presId="urn:microsoft.com/office/officeart/2005/8/layout/chevron2"/>
    <dgm:cxn modelId="{EA631531-8934-447B-8452-F53EE84B22F4}" type="presParOf" srcId="{7F9A96DF-CD7E-4AC8-9346-60079167DD3D}" destId="{6A803519-976C-4718-AAC5-F7781439C9E7}" srcOrd="0" destOrd="0" presId="urn:microsoft.com/office/officeart/2005/8/layout/chevron2"/>
    <dgm:cxn modelId="{29698244-AEE6-4F8F-88E9-663191AFE3B3}" type="presParOf" srcId="{7F9A96DF-CD7E-4AC8-9346-60079167DD3D}" destId="{DEB3400F-7CB6-4700-897C-A534CBD5B76D}" srcOrd="1" destOrd="0" presId="urn:microsoft.com/office/officeart/2005/8/layout/chevron2"/>
    <dgm:cxn modelId="{5F0FB173-8834-4AD1-A207-E78A7E766E32}" type="presParOf" srcId="{6B1AA83F-5CF0-497F-B88A-57862A6AC2D7}" destId="{B45A62F1-2EF7-427A-B652-D57B603BF1A4}" srcOrd="1" destOrd="0" presId="urn:microsoft.com/office/officeart/2005/8/layout/chevron2"/>
    <dgm:cxn modelId="{B896B591-D1BD-490F-8FDA-188B10F45C2F}" type="presParOf" srcId="{6B1AA83F-5CF0-497F-B88A-57862A6AC2D7}" destId="{A640203C-4E2B-4517-A7D2-E04AA8E7D3A0}" srcOrd="2" destOrd="0" presId="urn:microsoft.com/office/officeart/2005/8/layout/chevron2"/>
    <dgm:cxn modelId="{61C77385-60BC-44DC-88ED-7CEA850DF6F9}" type="presParOf" srcId="{A640203C-4E2B-4517-A7D2-E04AA8E7D3A0}" destId="{4F4EF5ED-B2C2-4646-910C-743D7670E301}" srcOrd="0" destOrd="0" presId="urn:microsoft.com/office/officeart/2005/8/layout/chevron2"/>
    <dgm:cxn modelId="{775E1609-438B-46E2-AC58-199F8198EF1A}" type="presParOf" srcId="{A640203C-4E2B-4517-A7D2-E04AA8E7D3A0}" destId="{C87B49B3-3585-494B-BB49-B18F242CF03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DC54E9B5-6BB7-48BD-8DBA-FE3AA44553D0}" type="doc">
      <dgm:prSet loTypeId="urn:microsoft.com/office/officeart/2005/8/layout/radial1" loCatId="cycle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016467C0-3538-47E5-95A2-C5F258848111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Sistema de pagos</a:t>
          </a:r>
          <a:endParaRPr lang="es-MX" dirty="0">
            <a:solidFill>
              <a:schemeClr val="tx1"/>
            </a:solidFill>
          </a:endParaRPr>
        </a:p>
      </dgm:t>
    </dgm:pt>
    <dgm:pt modelId="{0A7C5B2F-212D-46D7-9D02-579D7D7B0DA7}" type="parTrans" cxnId="{D452F21F-AC29-404F-B2A6-3E61A025FA84}">
      <dgm:prSet/>
      <dgm:spPr/>
      <dgm:t>
        <a:bodyPr/>
        <a:lstStyle/>
        <a:p>
          <a:endParaRPr lang="es-MX"/>
        </a:p>
      </dgm:t>
    </dgm:pt>
    <dgm:pt modelId="{9DC9223C-BEF3-4342-AEFA-F32B8E6DC96E}" type="sibTrans" cxnId="{D452F21F-AC29-404F-B2A6-3E61A025FA84}">
      <dgm:prSet/>
      <dgm:spPr/>
      <dgm:t>
        <a:bodyPr/>
        <a:lstStyle/>
        <a:p>
          <a:endParaRPr lang="es-MX"/>
        </a:p>
      </dgm:t>
    </dgm:pt>
    <dgm:pt modelId="{BBADD439-267C-4337-A109-FED4EE0F5217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Dinero</a:t>
          </a:r>
          <a:endParaRPr lang="es-MX" dirty="0">
            <a:solidFill>
              <a:schemeClr val="tx1"/>
            </a:solidFill>
          </a:endParaRPr>
        </a:p>
      </dgm:t>
    </dgm:pt>
    <dgm:pt modelId="{1E8991D2-ADAE-420A-AB2F-903DA4103B0D}" type="parTrans" cxnId="{F44546BE-2572-456E-AF8C-D774B962CED7}">
      <dgm:prSet/>
      <dgm:spPr/>
      <dgm:t>
        <a:bodyPr/>
        <a:lstStyle/>
        <a:p>
          <a:endParaRPr lang="es-MX"/>
        </a:p>
      </dgm:t>
    </dgm:pt>
    <dgm:pt modelId="{629862B5-E461-4AD9-B412-CB373CB6C340}" type="sibTrans" cxnId="{F44546BE-2572-456E-AF8C-D774B962CED7}">
      <dgm:prSet/>
      <dgm:spPr/>
      <dgm:t>
        <a:bodyPr/>
        <a:lstStyle/>
        <a:p>
          <a:endParaRPr lang="es-MX"/>
        </a:p>
      </dgm:t>
    </dgm:pt>
    <dgm:pt modelId="{F941B479-8E04-494B-A93C-9DE83DDBC2F0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Documentos</a:t>
          </a:r>
          <a:endParaRPr lang="es-MX" dirty="0">
            <a:solidFill>
              <a:schemeClr val="tx1"/>
            </a:solidFill>
          </a:endParaRPr>
        </a:p>
      </dgm:t>
    </dgm:pt>
    <dgm:pt modelId="{80D4EE21-854C-4B83-95C7-71AE9C4F5E0C}" type="parTrans" cxnId="{AE98FFAE-B7DB-4D8D-AA66-B31110122EC2}">
      <dgm:prSet/>
      <dgm:spPr/>
      <dgm:t>
        <a:bodyPr/>
        <a:lstStyle/>
        <a:p>
          <a:endParaRPr lang="es-MX"/>
        </a:p>
      </dgm:t>
    </dgm:pt>
    <dgm:pt modelId="{A18B2A5B-54AE-4C3B-9A0E-23A182DEA19F}" type="sibTrans" cxnId="{AE98FFAE-B7DB-4D8D-AA66-B31110122EC2}">
      <dgm:prSet/>
      <dgm:spPr/>
      <dgm:t>
        <a:bodyPr/>
        <a:lstStyle/>
        <a:p>
          <a:endParaRPr lang="es-MX"/>
        </a:p>
      </dgm:t>
    </dgm:pt>
    <dgm:pt modelId="{A603C413-9ED7-496C-ABA7-0F3D820F691E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Medios electrónicos</a:t>
          </a:r>
          <a:endParaRPr lang="es-MX" dirty="0">
            <a:solidFill>
              <a:schemeClr val="tx1"/>
            </a:solidFill>
          </a:endParaRPr>
        </a:p>
      </dgm:t>
    </dgm:pt>
    <dgm:pt modelId="{73D3431D-DD4A-4F47-8327-AD36F176E18B}" type="parTrans" cxnId="{353050B8-361E-4158-97FD-780FD9E6C67A}">
      <dgm:prSet/>
      <dgm:spPr/>
      <dgm:t>
        <a:bodyPr/>
        <a:lstStyle/>
        <a:p>
          <a:endParaRPr lang="es-MX"/>
        </a:p>
      </dgm:t>
    </dgm:pt>
    <dgm:pt modelId="{0548F2EA-8799-4FC1-9BBA-D053A61080A1}" type="sibTrans" cxnId="{353050B8-361E-4158-97FD-780FD9E6C67A}">
      <dgm:prSet/>
      <dgm:spPr/>
      <dgm:t>
        <a:bodyPr/>
        <a:lstStyle/>
        <a:p>
          <a:endParaRPr lang="es-MX"/>
        </a:p>
      </dgm:t>
    </dgm:pt>
    <dgm:pt modelId="{1A31FFE4-DFD0-44C6-A6A4-DDE973CC8D0C}" type="pres">
      <dgm:prSet presAssocID="{DC54E9B5-6BB7-48BD-8DBA-FE3AA44553D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7DFBBD0-96E3-4002-A03E-A7817F64639E}" type="pres">
      <dgm:prSet presAssocID="{016467C0-3538-47E5-95A2-C5F258848111}" presName="centerShape" presStyleLbl="node0" presStyleIdx="0" presStyleCnt="1"/>
      <dgm:spPr/>
      <dgm:t>
        <a:bodyPr/>
        <a:lstStyle/>
        <a:p>
          <a:endParaRPr lang="es-MX"/>
        </a:p>
      </dgm:t>
    </dgm:pt>
    <dgm:pt modelId="{75168FCC-94A1-4070-9E8C-6F5965F9C697}" type="pres">
      <dgm:prSet presAssocID="{1E8991D2-ADAE-420A-AB2F-903DA4103B0D}" presName="Name9" presStyleLbl="parChTrans1D2" presStyleIdx="0" presStyleCnt="3"/>
      <dgm:spPr/>
      <dgm:t>
        <a:bodyPr/>
        <a:lstStyle/>
        <a:p>
          <a:endParaRPr lang="es-MX"/>
        </a:p>
      </dgm:t>
    </dgm:pt>
    <dgm:pt modelId="{859D1B0A-B7E5-4462-9C98-608A55667C38}" type="pres">
      <dgm:prSet presAssocID="{1E8991D2-ADAE-420A-AB2F-903DA4103B0D}" presName="connTx" presStyleLbl="parChTrans1D2" presStyleIdx="0" presStyleCnt="3"/>
      <dgm:spPr/>
      <dgm:t>
        <a:bodyPr/>
        <a:lstStyle/>
        <a:p>
          <a:endParaRPr lang="es-MX"/>
        </a:p>
      </dgm:t>
    </dgm:pt>
    <dgm:pt modelId="{421A946A-F9AD-48ED-9C98-DD22BF1DEAB1}" type="pres">
      <dgm:prSet presAssocID="{BBADD439-267C-4337-A109-FED4EE0F521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6E433F9-3E70-4400-8B2D-FA1C089C786C}" type="pres">
      <dgm:prSet presAssocID="{80D4EE21-854C-4B83-95C7-71AE9C4F5E0C}" presName="Name9" presStyleLbl="parChTrans1D2" presStyleIdx="1" presStyleCnt="3"/>
      <dgm:spPr/>
      <dgm:t>
        <a:bodyPr/>
        <a:lstStyle/>
        <a:p>
          <a:endParaRPr lang="es-MX"/>
        </a:p>
      </dgm:t>
    </dgm:pt>
    <dgm:pt modelId="{49399F80-9C40-477C-B5B4-573E55558AD6}" type="pres">
      <dgm:prSet presAssocID="{80D4EE21-854C-4B83-95C7-71AE9C4F5E0C}" presName="connTx" presStyleLbl="parChTrans1D2" presStyleIdx="1" presStyleCnt="3"/>
      <dgm:spPr/>
      <dgm:t>
        <a:bodyPr/>
        <a:lstStyle/>
        <a:p>
          <a:endParaRPr lang="es-MX"/>
        </a:p>
      </dgm:t>
    </dgm:pt>
    <dgm:pt modelId="{A824F666-4918-4601-9255-CC2F295A5F6A}" type="pres">
      <dgm:prSet presAssocID="{F941B479-8E04-494B-A93C-9DE83DDBC2F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FF97701-7C7F-4390-9D8B-B31E1A40101A}" type="pres">
      <dgm:prSet presAssocID="{73D3431D-DD4A-4F47-8327-AD36F176E18B}" presName="Name9" presStyleLbl="parChTrans1D2" presStyleIdx="2" presStyleCnt="3"/>
      <dgm:spPr/>
      <dgm:t>
        <a:bodyPr/>
        <a:lstStyle/>
        <a:p>
          <a:endParaRPr lang="es-MX"/>
        </a:p>
      </dgm:t>
    </dgm:pt>
    <dgm:pt modelId="{A1E0CBF8-7264-4327-BE4C-6BD9440C0646}" type="pres">
      <dgm:prSet presAssocID="{73D3431D-DD4A-4F47-8327-AD36F176E18B}" presName="connTx" presStyleLbl="parChTrans1D2" presStyleIdx="2" presStyleCnt="3"/>
      <dgm:spPr/>
      <dgm:t>
        <a:bodyPr/>
        <a:lstStyle/>
        <a:p>
          <a:endParaRPr lang="es-MX"/>
        </a:p>
      </dgm:t>
    </dgm:pt>
    <dgm:pt modelId="{9621578C-B13C-491D-91BD-E7A14C361E42}" type="pres">
      <dgm:prSet presAssocID="{A603C413-9ED7-496C-ABA7-0F3D820F691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53050B8-361E-4158-97FD-780FD9E6C67A}" srcId="{016467C0-3538-47E5-95A2-C5F258848111}" destId="{A603C413-9ED7-496C-ABA7-0F3D820F691E}" srcOrd="2" destOrd="0" parTransId="{73D3431D-DD4A-4F47-8327-AD36F176E18B}" sibTransId="{0548F2EA-8799-4FC1-9BBA-D053A61080A1}"/>
    <dgm:cxn modelId="{F44546BE-2572-456E-AF8C-D774B962CED7}" srcId="{016467C0-3538-47E5-95A2-C5F258848111}" destId="{BBADD439-267C-4337-A109-FED4EE0F5217}" srcOrd="0" destOrd="0" parTransId="{1E8991D2-ADAE-420A-AB2F-903DA4103B0D}" sibTransId="{629862B5-E461-4AD9-B412-CB373CB6C340}"/>
    <dgm:cxn modelId="{0234256D-14D0-4B20-8CBA-0B0A9646C798}" type="presOf" srcId="{016467C0-3538-47E5-95A2-C5F258848111}" destId="{47DFBBD0-96E3-4002-A03E-A7817F64639E}" srcOrd="0" destOrd="0" presId="urn:microsoft.com/office/officeart/2005/8/layout/radial1"/>
    <dgm:cxn modelId="{A3889BBC-4E5F-4774-96B9-E44323CD3C6C}" type="presOf" srcId="{DC54E9B5-6BB7-48BD-8DBA-FE3AA44553D0}" destId="{1A31FFE4-DFD0-44C6-A6A4-DDE973CC8D0C}" srcOrd="0" destOrd="0" presId="urn:microsoft.com/office/officeart/2005/8/layout/radial1"/>
    <dgm:cxn modelId="{D1E7CA11-43BC-435D-BCE5-CAAFC2282DFC}" type="presOf" srcId="{80D4EE21-854C-4B83-95C7-71AE9C4F5E0C}" destId="{49399F80-9C40-477C-B5B4-573E55558AD6}" srcOrd="1" destOrd="0" presId="urn:microsoft.com/office/officeart/2005/8/layout/radial1"/>
    <dgm:cxn modelId="{D452F21F-AC29-404F-B2A6-3E61A025FA84}" srcId="{DC54E9B5-6BB7-48BD-8DBA-FE3AA44553D0}" destId="{016467C0-3538-47E5-95A2-C5F258848111}" srcOrd="0" destOrd="0" parTransId="{0A7C5B2F-212D-46D7-9D02-579D7D7B0DA7}" sibTransId="{9DC9223C-BEF3-4342-AEFA-F32B8E6DC96E}"/>
    <dgm:cxn modelId="{693C8D88-2104-43E2-A470-6DAE58DCC1AE}" type="presOf" srcId="{1E8991D2-ADAE-420A-AB2F-903DA4103B0D}" destId="{75168FCC-94A1-4070-9E8C-6F5965F9C697}" srcOrd="0" destOrd="0" presId="urn:microsoft.com/office/officeart/2005/8/layout/radial1"/>
    <dgm:cxn modelId="{7FF26EA9-B686-45D6-AD8C-D7031E7F34F5}" type="presOf" srcId="{73D3431D-DD4A-4F47-8327-AD36F176E18B}" destId="{8FF97701-7C7F-4390-9D8B-B31E1A40101A}" srcOrd="0" destOrd="0" presId="urn:microsoft.com/office/officeart/2005/8/layout/radial1"/>
    <dgm:cxn modelId="{4E2C8F4C-6442-4A4C-87D1-3F29F3B7B590}" type="presOf" srcId="{BBADD439-267C-4337-A109-FED4EE0F5217}" destId="{421A946A-F9AD-48ED-9C98-DD22BF1DEAB1}" srcOrd="0" destOrd="0" presId="urn:microsoft.com/office/officeart/2005/8/layout/radial1"/>
    <dgm:cxn modelId="{859AAB5F-8DA0-4B9B-9FC9-B05C43A1C683}" type="presOf" srcId="{A603C413-9ED7-496C-ABA7-0F3D820F691E}" destId="{9621578C-B13C-491D-91BD-E7A14C361E42}" srcOrd="0" destOrd="0" presId="urn:microsoft.com/office/officeart/2005/8/layout/radial1"/>
    <dgm:cxn modelId="{06CCB5BE-FD75-441A-9D5B-686B1FBBC133}" type="presOf" srcId="{1E8991D2-ADAE-420A-AB2F-903DA4103B0D}" destId="{859D1B0A-B7E5-4462-9C98-608A55667C38}" srcOrd="1" destOrd="0" presId="urn:microsoft.com/office/officeart/2005/8/layout/radial1"/>
    <dgm:cxn modelId="{69BD773C-1128-43EB-973B-F9AECCD9FEBE}" type="presOf" srcId="{F941B479-8E04-494B-A93C-9DE83DDBC2F0}" destId="{A824F666-4918-4601-9255-CC2F295A5F6A}" srcOrd="0" destOrd="0" presId="urn:microsoft.com/office/officeart/2005/8/layout/radial1"/>
    <dgm:cxn modelId="{098D5844-CEA2-404D-9DB6-9AF7F9AEC499}" type="presOf" srcId="{80D4EE21-854C-4B83-95C7-71AE9C4F5E0C}" destId="{96E433F9-3E70-4400-8B2D-FA1C089C786C}" srcOrd="0" destOrd="0" presId="urn:microsoft.com/office/officeart/2005/8/layout/radial1"/>
    <dgm:cxn modelId="{AE98FFAE-B7DB-4D8D-AA66-B31110122EC2}" srcId="{016467C0-3538-47E5-95A2-C5F258848111}" destId="{F941B479-8E04-494B-A93C-9DE83DDBC2F0}" srcOrd="1" destOrd="0" parTransId="{80D4EE21-854C-4B83-95C7-71AE9C4F5E0C}" sibTransId="{A18B2A5B-54AE-4C3B-9A0E-23A182DEA19F}"/>
    <dgm:cxn modelId="{D286C0EC-623A-40D9-9ED7-99B26D7C1EC0}" type="presOf" srcId="{73D3431D-DD4A-4F47-8327-AD36F176E18B}" destId="{A1E0CBF8-7264-4327-BE4C-6BD9440C0646}" srcOrd="1" destOrd="0" presId="urn:microsoft.com/office/officeart/2005/8/layout/radial1"/>
    <dgm:cxn modelId="{B2CCCAA8-30A1-4E52-B6B4-37B8DCA583CB}" type="presParOf" srcId="{1A31FFE4-DFD0-44C6-A6A4-DDE973CC8D0C}" destId="{47DFBBD0-96E3-4002-A03E-A7817F64639E}" srcOrd="0" destOrd="0" presId="urn:microsoft.com/office/officeart/2005/8/layout/radial1"/>
    <dgm:cxn modelId="{4FEE3C52-87B2-466F-ACC2-ADC0C360411C}" type="presParOf" srcId="{1A31FFE4-DFD0-44C6-A6A4-DDE973CC8D0C}" destId="{75168FCC-94A1-4070-9E8C-6F5965F9C697}" srcOrd="1" destOrd="0" presId="urn:microsoft.com/office/officeart/2005/8/layout/radial1"/>
    <dgm:cxn modelId="{1B608C31-5560-40CB-9277-E0EB5E340015}" type="presParOf" srcId="{75168FCC-94A1-4070-9E8C-6F5965F9C697}" destId="{859D1B0A-B7E5-4462-9C98-608A55667C38}" srcOrd="0" destOrd="0" presId="urn:microsoft.com/office/officeart/2005/8/layout/radial1"/>
    <dgm:cxn modelId="{AE2F7D03-DAEB-4AFC-9212-F59BBAABD46E}" type="presParOf" srcId="{1A31FFE4-DFD0-44C6-A6A4-DDE973CC8D0C}" destId="{421A946A-F9AD-48ED-9C98-DD22BF1DEAB1}" srcOrd="2" destOrd="0" presId="urn:microsoft.com/office/officeart/2005/8/layout/radial1"/>
    <dgm:cxn modelId="{6B625F13-C3D5-414F-90DE-B5D6487095A4}" type="presParOf" srcId="{1A31FFE4-DFD0-44C6-A6A4-DDE973CC8D0C}" destId="{96E433F9-3E70-4400-8B2D-FA1C089C786C}" srcOrd="3" destOrd="0" presId="urn:microsoft.com/office/officeart/2005/8/layout/radial1"/>
    <dgm:cxn modelId="{83BE6640-24E3-4BD4-A8CE-DD008F78236C}" type="presParOf" srcId="{96E433F9-3E70-4400-8B2D-FA1C089C786C}" destId="{49399F80-9C40-477C-B5B4-573E55558AD6}" srcOrd="0" destOrd="0" presId="urn:microsoft.com/office/officeart/2005/8/layout/radial1"/>
    <dgm:cxn modelId="{8C944B4B-2058-470D-9B49-F457178329BC}" type="presParOf" srcId="{1A31FFE4-DFD0-44C6-A6A4-DDE973CC8D0C}" destId="{A824F666-4918-4601-9255-CC2F295A5F6A}" srcOrd="4" destOrd="0" presId="urn:microsoft.com/office/officeart/2005/8/layout/radial1"/>
    <dgm:cxn modelId="{D3165BC2-288F-4F43-8BF7-EC614B6861C4}" type="presParOf" srcId="{1A31FFE4-DFD0-44C6-A6A4-DDE973CC8D0C}" destId="{8FF97701-7C7F-4390-9D8B-B31E1A40101A}" srcOrd="5" destOrd="0" presId="urn:microsoft.com/office/officeart/2005/8/layout/radial1"/>
    <dgm:cxn modelId="{AFF782EA-1165-4FD4-AAC3-C6B7CCF0692D}" type="presParOf" srcId="{8FF97701-7C7F-4390-9D8B-B31E1A40101A}" destId="{A1E0CBF8-7264-4327-BE4C-6BD9440C0646}" srcOrd="0" destOrd="0" presId="urn:microsoft.com/office/officeart/2005/8/layout/radial1"/>
    <dgm:cxn modelId="{22008760-58D4-4FF7-A452-08A0172BBAB0}" type="presParOf" srcId="{1A31FFE4-DFD0-44C6-A6A4-DDE973CC8D0C}" destId="{9621578C-B13C-491D-91BD-E7A14C361E42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42966F8F-2B12-4EF8-8472-D51EB429DC04}" type="doc">
      <dgm:prSet loTypeId="urn:microsoft.com/office/officeart/2005/8/layout/hList6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5E809F94-3025-4D0C-BEB1-3E976E4F11E6}">
      <dgm:prSet/>
      <dgm:spPr/>
      <dgm:t>
        <a:bodyPr/>
        <a:lstStyle/>
        <a:p>
          <a:pPr rtl="0"/>
          <a:r>
            <a:rPr lang="es-MX" smtClean="0"/>
            <a:t>Bancos comerciales: son entidades que por medio de distintos productos captan dinero del publico inversionista para prestarlo a empresas o personas que lo requieran </a:t>
          </a:r>
          <a:endParaRPr lang="es-MX"/>
        </a:p>
      </dgm:t>
    </dgm:pt>
    <dgm:pt modelId="{B26379FC-64F3-45BB-ACF2-F6C82A0B093A}" type="parTrans" cxnId="{D649C6E9-157D-4A69-B6EB-6A6DD7F51FC8}">
      <dgm:prSet/>
      <dgm:spPr/>
      <dgm:t>
        <a:bodyPr/>
        <a:lstStyle/>
        <a:p>
          <a:endParaRPr lang="es-MX"/>
        </a:p>
      </dgm:t>
    </dgm:pt>
    <dgm:pt modelId="{E84DA85D-F422-4930-8A32-C461F36536BC}" type="sibTrans" cxnId="{D649C6E9-157D-4A69-B6EB-6A6DD7F51FC8}">
      <dgm:prSet/>
      <dgm:spPr/>
      <dgm:t>
        <a:bodyPr/>
        <a:lstStyle/>
        <a:p>
          <a:endParaRPr lang="es-MX"/>
        </a:p>
      </dgm:t>
    </dgm:pt>
    <dgm:pt modelId="{B2DB9888-5056-449D-9415-521C2F3A6CA1}">
      <dgm:prSet/>
      <dgm:spPr/>
      <dgm:t>
        <a:bodyPr/>
        <a:lstStyle/>
        <a:p>
          <a:pPr rtl="0"/>
          <a:r>
            <a:rPr lang="es-MX" smtClean="0"/>
            <a:t>Banco de desarrollo: son entidades cuya finalidad principal es apoyar el desarrollo de ciertos sectores económicos bajo la dirección del gobierno federal </a:t>
          </a:r>
          <a:endParaRPr lang="es-MX"/>
        </a:p>
      </dgm:t>
    </dgm:pt>
    <dgm:pt modelId="{C287FC2C-49DF-4707-8923-103DDF06DCD8}" type="parTrans" cxnId="{4ED9A56A-CB1C-4752-9313-0DA7ED4ED06E}">
      <dgm:prSet/>
      <dgm:spPr/>
      <dgm:t>
        <a:bodyPr/>
        <a:lstStyle/>
        <a:p>
          <a:endParaRPr lang="es-MX"/>
        </a:p>
      </dgm:t>
    </dgm:pt>
    <dgm:pt modelId="{3F37E738-2A65-4DE5-9BCB-A95C4B8AAFEB}" type="sibTrans" cxnId="{4ED9A56A-CB1C-4752-9313-0DA7ED4ED06E}">
      <dgm:prSet/>
      <dgm:spPr/>
      <dgm:t>
        <a:bodyPr/>
        <a:lstStyle/>
        <a:p>
          <a:endParaRPr lang="es-MX"/>
        </a:p>
      </dgm:t>
    </dgm:pt>
    <dgm:pt modelId="{C251C367-64C7-43AB-87CC-B403EBA58A1C}" type="pres">
      <dgm:prSet presAssocID="{42966F8F-2B12-4EF8-8472-D51EB429DC0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6E2D040-6AC1-4665-9A58-F51BE58EFFF8}" type="pres">
      <dgm:prSet presAssocID="{5E809F94-3025-4D0C-BEB1-3E976E4F11E6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0C49532-57D6-4A28-9B16-8DB099F94A58}" type="pres">
      <dgm:prSet presAssocID="{E84DA85D-F422-4930-8A32-C461F36536BC}" presName="sibTrans" presStyleCnt="0"/>
      <dgm:spPr/>
    </dgm:pt>
    <dgm:pt modelId="{E800E60C-581D-4600-97A7-AE4A39D0BFCA}" type="pres">
      <dgm:prSet presAssocID="{B2DB9888-5056-449D-9415-521C2F3A6CA1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1A6734D-A4A4-42BE-A24C-89727A77FAC6}" type="presOf" srcId="{5E809F94-3025-4D0C-BEB1-3E976E4F11E6}" destId="{D6E2D040-6AC1-4665-9A58-F51BE58EFFF8}" srcOrd="0" destOrd="0" presId="urn:microsoft.com/office/officeart/2005/8/layout/hList6"/>
    <dgm:cxn modelId="{165FDE62-E6F2-4009-A174-809C3CE84E02}" type="presOf" srcId="{B2DB9888-5056-449D-9415-521C2F3A6CA1}" destId="{E800E60C-581D-4600-97A7-AE4A39D0BFCA}" srcOrd="0" destOrd="0" presId="urn:microsoft.com/office/officeart/2005/8/layout/hList6"/>
    <dgm:cxn modelId="{AE8BF5D0-20B1-4708-A667-939A3C365332}" type="presOf" srcId="{42966F8F-2B12-4EF8-8472-D51EB429DC04}" destId="{C251C367-64C7-43AB-87CC-B403EBA58A1C}" srcOrd="0" destOrd="0" presId="urn:microsoft.com/office/officeart/2005/8/layout/hList6"/>
    <dgm:cxn modelId="{4ED9A56A-CB1C-4752-9313-0DA7ED4ED06E}" srcId="{42966F8F-2B12-4EF8-8472-D51EB429DC04}" destId="{B2DB9888-5056-449D-9415-521C2F3A6CA1}" srcOrd="1" destOrd="0" parTransId="{C287FC2C-49DF-4707-8923-103DDF06DCD8}" sibTransId="{3F37E738-2A65-4DE5-9BCB-A95C4B8AAFEB}"/>
    <dgm:cxn modelId="{D649C6E9-157D-4A69-B6EB-6A6DD7F51FC8}" srcId="{42966F8F-2B12-4EF8-8472-D51EB429DC04}" destId="{5E809F94-3025-4D0C-BEB1-3E976E4F11E6}" srcOrd="0" destOrd="0" parTransId="{B26379FC-64F3-45BB-ACF2-F6C82A0B093A}" sibTransId="{E84DA85D-F422-4930-8A32-C461F36536BC}"/>
    <dgm:cxn modelId="{6555F4C4-D7ED-46E3-BFE2-EE1B850A3127}" type="presParOf" srcId="{C251C367-64C7-43AB-87CC-B403EBA58A1C}" destId="{D6E2D040-6AC1-4665-9A58-F51BE58EFFF8}" srcOrd="0" destOrd="0" presId="urn:microsoft.com/office/officeart/2005/8/layout/hList6"/>
    <dgm:cxn modelId="{3CEC9382-EB1E-4124-B39A-75620C0E9220}" type="presParOf" srcId="{C251C367-64C7-43AB-87CC-B403EBA58A1C}" destId="{30C49532-57D6-4A28-9B16-8DB099F94A58}" srcOrd="1" destOrd="0" presId="urn:microsoft.com/office/officeart/2005/8/layout/hList6"/>
    <dgm:cxn modelId="{331218BD-E810-4930-B0A4-411B11B2FFEF}" type="presParOf" srcId="{C251C367-64C7-43AB-87CC-B403EBA58A1C}" destId="{E800E60C-581D-4600-97A7-AE4A39D0BFCA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1ADE9E38-C2CA-4E7B-9DC5-9093A88E5EEB}" type="doc">
      <dgm:prSet loTypeId="urn:microsoft.com/office/officeart/2005/8/layout/hList6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6F76C32D-4A94-4998-AF4D-74EE1CB12A59}">
      <dgm:prSet/>
      <dgm:spPr/>
      <dgm:t>
        <a:bodyPr/>
        <a:lstStyle/>
        <a:p>
          <a:pPr rtl="0"/>
          <a:r>
            <a:rPr lang="es-MX" dirty="0" smtClean="0"/>
            <a:t>Sociedades financieras de objeto limitado (Sofoles): bancos especializados que prestan servicio únicamente a un sector, cuya característica es que captan recursos mediante la colocación de valores o solicitando créditos.</a:t>
          </a:r>
          <a:endParaRPr lang="es-MX" dirty="0"/>
        </a:p>
      </dgm:t>
    </dgm:pt>
    <dgm:pt modelId="{05F4345E-DE63-4A77-9E0F-44F6F6777AA6}" type="parTrans" cxnId="{7CBF2580-ACCC-4476-BF80-D1409554DB34}">
      <dgm:prSet/>
      <dgm:spPr/>
      <dgm:t>
        <a:bodyPr/>
        <a:lstStyle/>
        <a:p>
          <a:endParaRPr lang="es-MX"/>
        </a:p>
      </dgm:t>
    </dgm:pt>
    <dgm:pt modelId="{1633B276-7CEE-47C9-8FA1-C288A7BABEF0}" type="sibTrans" cxnId="{7CBF2580-ACCC-4476-BF80-D1409554DB34}">
      <dgm:prSet/>
      <dgm:spPr/>
      <dgm:t>
        <a:bodyPr/>
        <a:lstStyle/>
        <a:p>
          <a:endParaRPr lang="es-MX"/>
        </a:p>
      </dgm:t>
    </dgm:pt>
    <dgm:pt modelId="{F015210A-DFC1-4D35-BAAA-BA4A6765BFFD}">
      <dgm:prSet/>
      <dgm:spPr/>
      <dgm:t>
        <a:bodyPr/>
        <a:lstStyle/>
        <a:p>
          <a:pPr rtl="0"/>
          <a:r>
            <a:rPr lang="es-MX" dirty="0" smtClean="0"/>
            <a:t>Banco del Ahorro Nacional y Servicios Financieros (</a:t>
          </a:r>
          <a:r>
            <a:rPr lang="es-MX" dirty="0" err="1" smtClean="0"/>
            <a:t>Bansefi</a:t>
          </a:r>
          <a:r>
            <a:rPr lang="es-MX" dirty="0" smtClean="0"/>
            <a:t>): banco de desarrollo cuya finalidad es promover el ahorro, financiamiento e inversión para el crédito popular. </a:t>
          </a:r>
          <a:endParaRPr lang="es-MX" dirty="0"/>
        </a:p>
      </dgm:t>
    </dgm:pt>
    <dgm:pt modelId="{3C3D3AC8-743E-4FEF-8E4D-554F5CD1F380}" type="parTrans" cxnId="{AE6C8E66-1287-43D5-A7D8-3C00EBC5E293}">
      <dgm:prSet/>
      <dgm:spPr/>
      <dgm:t>
        <a:bodyPr/>
        <a:lstStyle/>
        <a:p>
          <a:endParaRPr lang="es-MX"/>
        </a:p>
      </dgm:t>
    </dgm:pt>
    <dgm:pt modelId="{402A831E-0B6E-4828-AF30-49932BB1E5AF}" type="sibTrans" cxnId="{AE6C8E66-1287-43D5-A7D8-3C00EBC5E293}">
      <dgm:prSet/>
      <dgm:spPr/>
      <dgm:t>
        <a:bodyPr/>
        <a:lstStyle/>
        <a:p>
          <a:endParaRPr lang="es-MX"/>
        </a:p>
      </dgm:t>
    </dgm:pt>
    <dgm:pt modelId="{984EF4BE-7558-4E84-865E-EC3AB8B21AAD}" type="pres">
      <dgm:prSet presAssocID="{1ADE9E38-C2CA-4E7B-9DC5-9093A88E5EE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CA1194C-ADE7-44AE-B594-B3F64F11E66F}" type="pres">
      <dgm:prSet presAssocID="{6F76C32D-4A94-4998-AF4D-74EE1CB12A59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D7A9F5E-0A68-4AE4-9001-1A230E6F496B}" type="pres">
      <dgm:prSet presAssocID="{1633B276-7CEE-47C9-8FA1-C288A7BABEF0}" presName="sibTrans" presStyleCnt="0"/>
      <dgm:spPr/>
    </dgm:pt>
    <dgm:pt modelId="{5FB8171D-AA91-46A5-9967-BA336C8CD665}" type="pres">
      <dgm:prSet presAssocID="{F015210A-DFC1-4D35-BAAA-BA4A6765BFFD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DC72D29-A882-42BE-8656-BD28D2B7A65C}" type="presOf" srcId="{1ADE9E38-C2CA-4E7B-9DC5-9093A88E5EEB}" destId="{984EF4BE-7558-4E84-865E-EC3AB8B21AAD}" srcOrd="0" destOrd="0" presId="urn:microsoft.com/office/officeart/2005/8/layout/hList6"/>
    <dgm:cxn modelId="{D72C3F38-66E4-4CDB-BBEE-8BC27DF73227}" type="presOf" srcId="{6F76C32D-4A94-4998-AF4D-74EE1CB12A59}" destId="{2CA1194C-ADE7-44AE-B594-B3F64F11E66F}" srcOrd="0" destOrd="0" presId="urn:microsoft.com/office/officeart/2005/8/layout/hList6"/>
    <dgm:cxn modelId="{AE6C8E66-1287-43D5-A7D8-3C00EBC5E293}" srcId="{1ADE9E38-C2CA-4E7B-9DC5-9093A88E5EEB}" destId="{F015210A-DFC1-4D35-BAAA-BA4A6765BFFD}" srcOrd="1" destOrd="0" parTransId="{3C3D3AC8-743E-4FEF-8E4D-554F5CD1F380}" sibTransId="{402A831E-0B6E-4828-AF30-49932BB1E5AF}"/>
    <dgm:cxn modelId="{7CBF2580-ACCC-4476-BF80-D1409554DB34}" srcId="{1ADE9E38-C2CA-4E7B-9DC5-9093A88E5EEB}" destId="{6F76C32D-4A94-4998-AF4D-74EE1CB12A59}" srcOrd="0" destOrd="0" parTransId="{05F4345E-DE63-4A77-9E0F-44F6F6777AA6}" sibTransId="{1633B276-7CEE-47C9-8FA1-C288A7BABEF0}"/>
    <dgm:cxn modelId="{8C40E92C-DD08-45E3-B960-02F9713BB0D9}" type="presOf" srcId="{F015210A-DFC1-4D35-BAAA-BA4A6765BFFD}" destId="{5FB8171D-AA91-46A5-9967-BA336C8CD665}" srcOrd="0" destOrd="0" presId="urn:microsoft.com/office/officeart/2005/8/layout/hList6"/>
    <dgm:cxn modelId="{08F30EC0-48D6-4E8E-884D-B2A234024F68}" type="presParOf" srcId="{984EF4BE-7558-4E84-865E-EC3AB8B21AAD}" destId="{2CA1194C-ADE7-44AE-B594-B3F64F11E66F}" srcOrd="0" destOrd="0" presId="urn:microsoft.com/office/officeart/2005/8/layout/hList6"/>
    <dgm:cxn modelId="{8437EFEB-4362-4503-81FF-8BC6278FE2D1}" type="presParOf" srcId="{984EF4BE-7558-4E84-865E-EC3AB8B21AAD}" destId="{FD7A9F5E-0A68-4AE4-9001-1A230E6F496B}" srcOrd="1" destOrd="0" presId="urn:microsoft.com/office/officeart/2005/8/layout/hList6"/>
    <dgm:cxn modelId="{D8FED9BB-0E67-49B8-AB64-8EB716CEA37A}" type="presParOf" srcId="{984EF4BE-7558-4E84-865E-EC3AB8B21AAD}" destId="{5FB8171D-AA91-46A5-9967-BA336C8CD665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4449110-0D68-4401-AB8A-E77AFE51B3F0}" type="doc">
      <dgm:prSet loTypeId="urn:microsoft.com/office/officeart/2005/8/layout/hList6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68D603F5-7EE4-4086-A1B2-0A3A90062C5E}">
      <dgm:prSet/>
      <dgm:spPr/>
      <dgm:t>
        <a:bodyPr/>
        <a:lstStyle/>
        <a:p>
          <a:pPr rtl="0"/>
          <a:r>
            <a:rPr lang="es-MX" dirty="0" smtClean="0"/>
            <a:t>Agropecuario: actividad relacionada con la agricultura y la ganadería, cultivo del campo y crianza de animales.</a:t>
          </a:r>
          <a:endParaRPr lang="es-MX" dirty="0"/>
        </a:p>
      </dgm:t>
    </dgm:pt>
    <dgm:pt modelId="{C32BE007-6A21-49C5-9FD3-206A9009B6A4}" type="parTrans" cxnId="{EE9390B6-7B48-445C-B28D-5D882F3E1269}">
      <dgm:prSet/>
      <dgm:spPr/>
      <dgm:t>
        <a:bodyPr/>
        <a:lstStyle/>
        <a:p>
          <a:endParaRPr lang="es-MX"/>
        </a:p>
      </dgm:t>
    </dgm:pt>
    <dgm:pt modelId="{2DD2859E-C351-4501-8EAF-3BC650216C91}" type="sibTrans" cxnId="{EE9390B6-7B48-445C-B28D-5D882F3E1269}">
      <dgm:prSet/>
      <dgm:spPr/>
      <dgm:t>
        <a:bodyPr/>
        <a:lstStyle/>
        <a:p>
          <a:endParaRPr lang="es-MX"/>
        </a:p>
      </dgm:t>
    </dgm:pt>
    <dgm:pt modelId="{FF8E4FC9-F1E1-4099-8CD8-E9A4DD49DD0F}">
      <dgm:prSet/>
      <dgm:spPr/>
      <dgm:t>
        <a:bodyPr/>
        <a:lstStyle/>
        <a:p>
          <a:pPr rtl="0"/>
          <a:r>
            <a:rPr lang="es-MX" dirty="0" smtClean="0"/>
            <a:t>Actividad agrícola: administración que hace una entidad de transformación biológica de los activos biológicos.</a:t>
          </a:r>
          <a:endParaRPr lang="es-MX" dirty="0"/>
        </a:p>
      </dgm:t>
    </dgm:pt>
    <dgm:pt modelId="{5FE047A0-A373-46ED-A584-BB2BAAE28F2C}" type="parTrans" cxnId="{A035C15A-084D-4344-A488-3A1EB98141F7}">
      <dgm:prSet/>
      <dgm:spPr/>
      <dgm:t>
        <a:bodyPr/>
        <a:lstStyle/>
        <a:p>
          <a:endParaRPr lang="es-MX"/>
        </a:p>
      </dgm:t>
    </dgm:pt>
    <dgm:pt modelId="{B1399592-A259-43BB-8237-B66D1EBAB7AA}" type="sibTrans" cxnId="{A035C15A-084D-4344-A488-3A1EB98141F7}">
      <dgm:prSet/>
      <dgm:spPr/>
      <dgm:t>
        <a:bodyPr/>
        <a:lstStyle/>
        <a:p>
          <a:endParaRPr lang="es-MX"/>
        </a:p>
      </dgm:t>
    </dgm:pt>
    <dgm:pt modelId="{8B26943B-A1CC-4699-AF02-F315A072C562}">
      <dgm:prSet/>
      <dgm:spPr/>
      <dgm:t>
        <a:bodyPr/>
        <a:lstStyle/>
        <a:p>
          <a:pPr rtl="0"/>
          <a:r>
            <a:rPr lang="es-MX" dirty="0" smtClean="0"/>
            <a:t>Activo biológico: animal o plantas vivos.</a:t>
          </a:r>
          <a:endParaRPr lang="es-MX" dirty="0"/>
        </a:p>
      </dgm:t>
    </dgm:pt>
    <dgm:pt modelId="{38DB2707-B889-4357-9CEB-5839C80F928F}" type="parTrans" cxnId="{702D1BAE-3F91-4D3C-ACB4-035E7451CAF5}">
      <dgm:prSet/>
      <dgm:spPr/>
      <dgm:t>
        <a:bodyPr/>
        <a:lstStyle/>
        <a:p>
          <a:endParaRPr lang="es-MX"/>
        </a:p>
      </dgm:t>
    </dgm:pt>
    <dgm:pt modelId="{7137AFC3-BAF5-47D5-AA71-BD1875F70C0D}" type="sibTrans" cxnId="{702D1BAE-3F91-4D3C-ACB4-035E7451CAF5}">
      <dgm:prSet/>
      <dgm:spPr/>
      <dgm:t>
        <a:bodyPr/>
        <a:lstStyle/>
        <a:p>
          <a:endParaRPr lang="es-MX"/>
        </a:p>
      </dgm:t>
    </dgm:pt>
    <dgm:pt modelId="{CDE1C1A5-ACF5-4D61-AAA8-F6AA84E5AC3B}">
      <dgm:prSet/>
      <dgm:spPr/>
      <dgm:t>
        <a:bodyPr/>
        <a:lstStyle/>
        <a:p>
          <a:pPr rtl="0"/>
          <a:r>
            <a:rPr lang="es-MX" dirty="0" smtClean="0"/>
            <a:t>Transformación biológica: proceso de crecimiento producción y procreación en un activo biológico. </a:t>
          </a:r>
          <a:endParaRPr lang="es-MX" dirty="0"/>
        </a:p>
      </dgm:t>
    </dgm:pt>
    <dgm:pt modelId="{137FCD2E-0D36-4201-B1C3-739DAD6A40FD}" type="parTrans" cxnId="{19A3747E-ED1D-41AC-AF35-146457F3D9EE}">
      <dgm:prSet/>
      <dgm:spPr/>
      <dgm:t>
        <a:bodyPr/>
        <a:lstStyle/>
        <a:p>
          <a:endParaRPr lang="es-MX"/>
        </a:p>
      </dgm:t>
    </dgm:pt>
    <dgm:pt modelId="{7ABBE31C-2C75-4299-BF62-F1EE54B8A23A}" type="sibTrans" cxnId="{19A3747E-ED1D-41AC-AF35-146457F3D9EE}">
      <dgm:prSet/>
      <dgm:spPr/>
      <dgm:t>
        <a:bodyPr/>
        <a:lstStyle/>
        <a:p>
          <a:endParaRPr lang="es-MX"/>
        </a:p>
      </dgm:t>
    </dgm:pt>
    <dgm:pt modelId="{D0D5C240-E343-48E4-9B95-87AB6860163B}" type="pres">
      <dgm:prSet presAssocID="{64449110-0D68-4401-AB8A-E77AFE51B3F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872EDCF-2205-495D-8D86-459E930ACC00}" type="pres">
      <dgm:prSet presAssocID="{68D603F5-7EE4-4086-A1B2-0A3A90062C5E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9236FCB-AA36-4475-8B59-2CD13334E85F}" type="pres">
      <dgm:prSet presAssocID="{2DD2859E-C351-4501-8EAF-3BC650216C91}" presName="sibTrans" presStyleCnt="0"/>
      <dgm:spPr/>
    </dgm:pt>
    <dgm:pt modelId="{2F411D26-5C4B-411C-B426-BCDD18C60DDE}" type="pres">
      <dgm:prSet presAssocID="{FF8E4FC9-F1E1-4099-8CD8-E9A4DD49DD0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51C0441-A1CB-4116-90A6-1B362666F176}" type="pres">
      <dgm:prSet presAssocID="{B1399592-A259-43BB-8237-B66D1EBAB7AA}" presName="sibTrans" presStyleCnt="0"/>
      <dgm:spPr/>
    </dgm:pt>
    <dgm:pt modelId="{AF238E55-08DA-41F3-A65F-9C1E6EB285FD}" type="pres">
      <dgm:prSet presAssocID="{8B26943B-A1CC-4699-AF02-F315A072C56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6017B08-7687-448F-A4D7-D08D0FE4FB57}" type="pres">
      <dgm:prSet presAssocID="{7137AFC3-BAF5-47D5-AA71-BD1875F70C0D}" presName="sibTrans" presStyleCnt="0"/>
      <dgm:spPr/>
    </dgm:pt>
    <dgm:pt modelId="{AD250397-53AA-4FFF-A9EB-53D5350D267A}" type="pres">
      <dgm:prSet presAssocID="{CDE1C1A5-ACF5-4D61-AAA8-F6AA84E5AC3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5CC2EBC-7B97-43DE-8BD6-0187AC05F8D6}" type="presOf" srcId="{68D603F5-7EE4-4086-A1B2-0A3A90062C5E}" destId="{B872EDCF-2205-495D-8D86-459E930ACC00}" srcOrd="0" destOrd="0" presId="urn:microsoft.com/office/officeart/2005/8/layout/hList6"/>
    <dgm:cxn modelId="{B836E4AC-65D0-4756-8774-9B4538CF6E73}" type="presOf" srcId="{CDE1C1A5-ACF5-4D61-AAA8-F6AA84E5AC3B}" destId="{AD250397-53AA-4FFF-A9EB-53D5350D267A}" srcOrd="0" destOrd="0" presId="urn:microsoft.com/office/officeart/2005/8/layout/hList6"/>
    <dgm:cxn modelId="{19A3747E-ED1D-41AC-AF35-146457F3D9EE}" srcId="{64449110-0D68-4401-AB8A-E77AFE51B3F0}" destId="{CDE1C1A5-ACF5-4D61-AAA8-F6AA84E5AC3B}" srcOrd="3" destOrd="0" parTransId="{137FCD2E-0D36-4201-B1C3-739DAD6A40FD}" sibTransId="{7ABBE31C-2C75-4299-BF62-F1EE54B8A23A}"/>
    <dgm:cxn modelId="{EE9390B6-7B48-445C-B28D-5D882F3E1269}" srcId="{64449110-0D68-4401-AB8A-E77AFE51B3F0}" destId="{68D603F5-7EE4-4086-A1B2-0A3A90062C5E}" srcOrd="0" destOrd="0" parTransId="{C32BE007-6A21-49C5-9FD3-206A9009B6A4}" sibTransId="{2DD2859E-C351-4501-8EAF-3BC650216C91}"/>
    <dgm:cxn modelId="{702D1BAE-3F91-4D3C-ACB4-035E7451CAF5}" srcId="{64449110-0D68-4401-AB8A-E77AFE51B3F0}" destId="{8B26943B-A1CC-4699-AF02-F315A072C562}" srcOrd="2" destOrd="0" parTransId="{38DB2707-B889-4357-9CEB-5839C80F928F}" sibTransId="{7137AFC3-BAF5-47D5-AA71-BD1875F70C0D}"/>
    <dgm:cxn modelId="{4B240152-EACB-437C-9B3F-3CE4318F7C84}" type="presOf" srcId="{64449110-0D68-4401-AB8A-E77AFE51B3F0}" destId="{D0D5C240-E343-48E4-9B95-87AB6860163B}" srcOrd="0" destOrd="0" presId="urn:microsoft.com/office/officeart/2005/8/layout/hList6"/>
    <dgm:cxn modelId="{A7509371-B64A-4515-916F-341387F62DE0}" type="presOf" srcId="{FF8E4FC9-F1E1-4099-8CD8-E9A4DD49DD0F}" destId="{2F411D26-5C4B-411C-B426-BCDD18C60DDE}" srcOrd="0" destOrd="0" presId="urn:microsoft.com/office/officeart/2005/8/layout/hList6"/>
    <dgm:cxn modelId="{A035C15A-084D-4344-A488-3A1EB98141F7}" srcId="{64449110-0D68-4401-AB8A-E77AFE51B3F0}" destId="{FF8E4FC9-F1E1-4099-8CD8-E9A4DD49DD0F}" srcOrd="1" destOrd="0" parTransId="{5FE047A0-A373-46ED-A584-BB2BAAE28F2C}" sibTransId="{B1399592-A259-43BB-8237-B66D1EBAB7AA}"/>
    <dgm:cxn modelId="{79A3B888-5A04-4DE8-8C89-E5EED6027619}" type="presOf" srcId="{8B26943B-A1CC-4699-AF02-F315A072C562}" destId="{AF238E55-08DA-41F3-A65F-9C1E6EB285FD}" srcOrd="0" destOrd="0" presId="urn:microsoft.com/office/officeart/2005/8/layout/hList6"/>
    <dgm:cxn modelId="{2FA22858-8642-4A65-8020-02E3A2F6A08F}" type="presParOf" srcId="{D0D5C240-E343-48E4-9B95-87AB6860163B}" destId="{B872EDCF-2205-495D-8D86-459E930ACC00}" srcOrd="0" destOrd="0" presId="urn:microsoft.com/office/officeart/2005/8/layout/hList6"/>
    <dgm:cxn modelId="{862487EB-9CC3-41D7-87C6-ED6D9ABB3F68}" type="presParOf" srcId="{D0D5C240-E343-48E4-9B95-87AB6860163B}" destId="{C9236FCB-AA36-4475-8B59-2CD13334E85F}" srcOrd="1" destOrd="0" presId="urn:microsoft.com/office/officeart/2005/8/layout/hList6"/>
    <dgm:cxn modelId="{23DF7827-3787-493E-8F0C-2005DA21CBDF}" type="presParOf" srcId="{D0D5C240-E343-48E4-9B95-87AB6860163B}" destId="{2F411D26-5C4B-411C-B426-BCDD18C60DDE}" srcOrd="2" destOrd="0" presId="urn:microsoft.com/office/officeart/2005/8/layout/hList6"/>
    <dgm:cxn modelId="{236A7DB9-55D8-40FD-BF82-B30E875D4460}" type="presParOf" srcId="{D0D5C240-E343-48E4-9B95-87AB6860163B}" destId="{751C0441-A1CB-4116-90A6-1B362666F176}" srcOrd="3" destOrd="0" presId="urn:microsoft.com/office/officeart/2005/8/layout/hList6"/>
    <dgm:cxn modelId="{2FB9FD94-B730-4281-A153-30F21ECD1AAC}" type="presParOf" srcId="{D0D5C240-E343-48E4-9B95-87AB6860163B}" destId="{AF238E55-08DA-41F3-A65F-9C1E6EB285FD}" srcOrd="4" destOrd="0" presId="urn:microsoft.com/office/officeart/2005/8/layout/hList6"/>
    <dgm:cxn modelId="{8525ADE4-2EC0-469B-8031-4541005CDFAB}" type="presParOf" srcId="{D0D5C240-E343-48E4-9B95-87AB6860163B}" destId="{26017B08-7687-448F-A4D7-D08D0FE4FB57}" srcOrd="5" destOrd="0" presId="urn:microsoft.com/office/officeart/2005/8/layout/hList6"/>
    <dgm:cxn modelId="{F6154D71-237B-424E-A22C-E069FE443CCC}" type="presParOf" srcId="{D0D5C240-E343-48E4-9B95-87AB6860163B}" destId="{AD250397-53AA-4FFF-A9EB-53D5350D267A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CF72F1F8-4B2E-4FB5-A162-63FB98519E96}" type="doc">
      <dgm:prSet loTypeId="urn:microsoft.com/office/officeart/2005/8/layout/target3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C5F08409-41D5-4149-96B3-AC97CC974569}">
      <dgm:prSet/>
      <dgm:spPr/>
      <dgm:t>
        <a:bodyPr/>
        <a:lstStyle/>
        <a:p>
          <a:pPr rtl="0"/>
          <a:r>
            <a:rPr lang="es-MX" dirty="0" smtClean="0"/>
            <a:t>Constitución Política de los Estados Unidos Mexicanos (art.28)</a:t>
          </a:r>
          <a:endParaRPr lang="es-MX" dirty="0"/>
        </a:p>
      </dgm:t>
    </dgm:pt>
    <dgm:pt modelId="{0C364FA0-FBDB-476F-A644-468789E21667}" type="parTrans" cxnId="{4C1A1389-14EF-44D3-9AD1-95959E14BA3B}">
      <dgm:prSet/>
      <dgm:spPr/>
      <dgm:t>
        <a:bodyPr/>
        <a:lstStyle/>
        <a:p>
          <a:endParaRPr lang="es-MX"/>
        </a:p>
      </dgm:t>
    </dgm:pt>
    <dgm:pt modelId="{ED49EFF5-E8CD-47AF-A811-2E44350CB4FE}" type="sibTrans" cxnId="{4C1A1389-14EF-44D3-9AD1-95959E14BA3B}">
      <dgm:prSet/>
      <dgm:spPr/>
      <dgm:t>
        <a:bodyPr/>
        <a:lstStyle/>
        <a:p>
          <a:endParaRPr lang="es-MX"/>
        </a:p>
      </dgm:t>
    </dgm:pt>
    <dgm:pt modelId="{6D92A5A8-0DCB-4823-B952-068AE3F9A017}">
      <dgm:prSet/>
      <dgm:spPr/>
      <dgm:t>
        <a:bodyPr/>
        <a:lstStyle/>
        <a:p>
          <a:pPr rtl="0"/>
          <a:r>
            <a:rPr lang="es-MX" dirty="0" smtClean="0"/>
            <a:t>Ley de Instituciones de Crédito </a:t>
          </a:r>
          <a:endParaRPr lang="es-MX" dirty="0"/>
        </a:p>
      </dgm:t>
    </dgm:pt>
    <dgm:pt modelId="{F7F7A4DA-617D-4A5D-9007-C81875519442}" type="parTrans" cxnId="{4573A709-4848-4C2D-BFD9-06FB6F8BC3EC}">
      <dgm:prSet/>
      <dgm:spPr/>
      <dgm:t>
        <a:bodyPr/>
        <a:lstStyle/>
        <a:p>
          <a:endParaRPr lang="es-MX"/>
        </a:p>
      </dgm:t>
    </dgm:pt>
    <dgm:pt modelId="{76C19EB9-8607-4540-8C98-ABCBFB29935F}" type="sibTrans" cxnId="{4573A709-4848-4C2D-BFD9-06FB6F8BC3EC}">
      <dgm:prSet/>
      <dgm:spPr/>
      <dgm:t>
        <a:bodyPr/>
        <a:lstStyle/>
        <a:p>
          <a:endParaRPr lang="es-MX"/>
        </a:p>
      </dgm:t>
    </dgm:pt>
    <dgm:pt modelId="{4B27390A-7BEA-4420-A333-52627135FDFF}">
      <dgm:prSet/>
      <dgm:spPr/>
      <dgm:t>
        <a:bodyPr/>
        <a:lstStyle/>
        <a:p>
          <a:pPr rtl="0"/>
          <a:r>
            <a:rPr lang="es-MX" dirty="0" smtClean="0"/>
            <a:t>Ley Reglamentaria del Servicio Público de Banca y Crédito </a:t>
          </a:r>
          <a:endParaRPr lang="es-MX" dirty="0"/>
        </a:p>
      </dgm:t>
    </dgm:pt>
    <dgm:pt modelId="{7805A440-6ACA-490A-B9E3-54604FEB53FB}" type="parTrans" cxnId="{580D0207-AD99-434A-967F-7A8155E3D554}">
      <dgm:prSet/>
      <dgm:spPr/>
      <dgm:t>
        <a:bodyPr/>
        <a:lstStyle/>
        <a:p>
          <a:endParaRPr lang="es-MX"/>
        </a:p>
      </dgm:t>
    </dgm:pt>
    <dgm:pt modelId="{B81DE675-FEC7-46C5-BD29-FDA3480752EF}" type="sibTrans" cxnId="{580D0207-AD99-434A-967F-7A8155E3D554}">
      <dgm:prSet/>
      <dgm:spPr/>
      <dgm:t>
        <a:bodyPr/>
        <a:lstStyle/>
        <a:p>
          <a:endParaRPr lang="es-MX"/>
        </a:p>
      </dgm:t>
    </dgm:pt>
    <dgm:pt modelId="{BF7D80CB-6ACC-4BA0-99A5-6CA988B8254E}">
      <dgm:prSet/>
      <dgm:spPr/>
      <dgm:t>
        <a:bodyPr/>
        <a:lstStyle/>
        <a:p>
          <a:pPr rtl="0"/>
          <a:r>
            <a:rPr lang="es-MX" dirty="0" smtClean="0"/>
            <a:t>Ley del Banco de México </a:t>
          </a:r>
          <a:endParaRPr lang="es-MX" dirty="0"/>
        </a:p>
      </dgm:t>
    </dgm:pt>
    <dgm:pt modelId="{067D07B9-0B1C-4CFE-9D17-20A1B63B4302}" type="parTrans" cxnId="{E6F71843-6A14-44B2-A881-1EEA50FE904D}">
      <dgm:prSet/>
      <dgm:spPr/>
      <dgm:t>
        <a:bodyPr/>
        <a:lstStyle/>
        <a:p>
          <a:endParaRPr lang="es-MX"/>
        </a:p>
      </dgm:t>
    </dgm:pt>
    <dgm:pt modelId="{2EFA6A98-254D-44BB-857E-E495026E9719}" type="sibTrans" cxnId="{E6F71843-6A14-44B2-A881-1EEA50FE904D}">
      <dgm:prSet/>
      <dgm:spPr/>
      <dgm:t>
        <a:bodyPr/>
        <a:lstStyle/>
        <a:p>
          <a:endParaRPr lang="es-MX"/>
        </a:p>
      </dgm:t>
    </dgm:pt>
    <dgm:pt modelId="{C07C20DF-3889-4A02-AFC0-2380DB270BD8}">
      <dgm:prSet/>
      <dgm:spPr/>
      <dgm:t>
        <a:bodyPr/>
        <a:lstStyle/>
        <a:p>
          <a:pPr rtl="0"/>
          <a:r>
            <a:rPr lang="es-MX" dirty="0" smtClean="0"/>
            <a:t>Ley para Regular las Agrupaciones Financieras. </a:t>
          </a:r>
          <a:endParaRPr lang="es-MX" dirty="0"/>
        </a:p>
      </dgm:t>
    </dgm:pt>
    <dgm:pt modelId="{EC9C9AE2-7C9D-4A61-B5D2-3D2C8CB60595}" type="parTrans" cxnId="{E901B778-1B03-442A-BF33-658D4D76AD98}">
      <dgm:prSet/>
      <dgm:spPr/>
      <dgm:t>
        <a:bodyPr/>
        <a:lstStyle/>
        <a:p>
          <a:endParaRPr lang="es-MX"/>
        </a:p>
      </dgm:t>
    </dgm:pt>
    <dgm:pt modelId="{DD2ED02F-4DB3-442F-8A44-8F5036163D21}" type="sibTrans" cxnId="{E901B778-1B03-442A-BF33-658D4D76AD98}">
      <dgm:prSet/>
      <dgm:spPr/>
      <dgm:t>
        <a:bodyPr/>
        <a:lstStyle/>
        <a:p>
          <a:endParaRPr lang="es-MX"/>
        </a:p>
      </dgm:t>
    </dgm:pt>
    <dgm:pt modelId="{0033D60B-93F8-4765-BB6E-49186B838E9F}">
      <dgm:prSet/>
      <dgm:spPr/>
      <dgm:t>
        <a:bodyPr/>
        <a:lstStyle/>
        <a:p>
          <a:pPr rtl="0"/>
          <a:r>
            <a:rPr lang="es-MX" dirty="0" smtClean="0"/>
            <a:t>Ley General de Organizaciones y Actividades Auxiliares de Crédito </a:t>
          </a:r>
          <a:endParaRPr lang="es-MX" dirty="0"/>
        </a:p>
      </dgm:t>
    </dgm:pt>
    <dgm:pt modelId="{5636CFC2-38D3-4D77-9546-1A428A1514CA}" type="parTrans" cxnId="{01A59553-31C7-46CB-BDF2-59A229170564}">
      <dgm:prSet/>
      <dgm:spPr/>
      <dgm:t>
        <a:bodyPr/>
        <a:lstStyle/>
        <a:p>
          <a:endParaRPr lang="es-MX"/>
        </a:p>
      </dgm:t>
    </dgm:pt>
    <dgm:pt modelId="{CCE63317-9A6E-49D5-9407-02155AF7F1D4}" type="sibTrans" cxnId="{01A59553-31C7-46CB-BDF2-59A229170564}">
      <dgm:prSet/>
      <dgm:spPr/>
      <dgm:t>
        <a:bodyPr/>
        <a:lstStyle/>
        <a:p>
          <a:endParaRPr lang="es-MX"/>
        </a:p>
      </dgm:t>
    </dgm:pt>
    <dgm:pt modelId="{7F2FC647-DC7D-44CB-83F1-ACA04BC378AD}">
      <dgm:prSet/>
      <dgm:spPr/>
      <dgm:t>
        <a:bodyPr/>
        <a:lstStyle/>
        <a:p>
          <a:pPr rtl="0"/>
          <a:r>
            <a:rPr lang="es-MX" dirty="0" smtClean="0"/>
            <a:t>Ley de Títulos y Operaciones de Crédito </a:t>
          </a:r>
          <a:endParaRPr lang="es-MX" dirty="0"/>
        </a:p>
      </dgm:t>
    </dgm:pt>
    <dgm:pt modelId="{96E598FA-8C0D-4304-B27E-3EC1486C8139}" type="parTrans" cxnId="{9C5175D4-A743-4EBF-B8AF-C466CC003AFA}">
      <dgm:prSet/>
      <dgm:spPr/>
      <dgm:t>
        <a:bodyPr/>
        <a:lstStyle/>
        <a:p>
          <a:endParaRPr lang="es-MX"/>
        </a:p>
      </dgm:t>
    </dgm:pt>
    <dgm:pt modelId="{CCA2D3DC-80B6-42FD-8416-0CC528349A26}" type="sibTrans" cxnId="{9C5175D4-A743-4EBF-B8AF-C466CC003AFA}">
      <dgm:prSet/>
      <dgm:spPr/>
      <dgm:t>
        <a:bodyPr/>
        <a:lstStyle/>
        <a:p>
          <a:endParaRPr lang="es-MX"/>
        </a:p>
      </dgm:t>
    </dgm:pt>
    <dgm:pt modelId="{9B6B2B98-5EB2-47A6-9B75-92FD180245D9}" type="pres">
      <dgm:prSet presAssocID="{CF72F1F8-4B2E-4FB5-A162-63FB98519E96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F521477-D8EF-4A70-BDCC-0BA54DB26C5F}" type="pres">
      <dgm:prSet presAssocID="{C5F08409-41D5-4149-96B3-AC97CC974569}" presName="circle1" presStyleLbl="node1" presStyleIdx="0" presStyleCnt="7"/>
      <dgm:spPr/>
    </dgm:pt>
    <dgm:pt modelId="{69DC1B5D-F518-49B9-8336-C07DB94F04E7}" type="pres">
      <dgm:prSet presAssocID="{C5F08409-41D5-4149-96B3-AC97CC974569}" presName="space" presStyleCnt="0"/>
      <dgm:spPr/>
    </dgm:pt>
    <dgm:pt modelId="{AB15D3B5-A237-4E33-BD89-9660F043E9C7}" type="pres">
      <dgm:prSet presAssocID="{C5F08409-41D5-4149-96B3-AC97CC974569}" presName="rect1" presStyleLbl="alignAcc1" presStyleIdx="0" presStyleCnt="7"/>
      <dgm:spPr/>
      <dgm:t>
        <a:bodyPr/>
        <a:lstStyle/>
        <a:p>
          <a:endParaRPr lang="es-MX"/>
        </a:p>
      </dgm:t>
    </dgm:pt>
    <dgm:pt modelId="{178084F9-6C70-41F5-8BF8-D240BCA5E6FD}" type="pres">
      <dgm:prSet presAssocID="{6D92A5A8-0DCB-4823-B952-068AE3F9A017}" presName="vertSpace2" presStyleLbl="node1" presStyleIdx="0" presStyleCnt="7"/>
      <dgm:spPr/>
    </dgm:pt>
    <dgm:pt modelId="{5D64966B-F3DF-4DCA-8145-150824CEAC81}" type="pres">
      <dgm:prSet presAssocID="{6D92A5A8-0DCB-4823-B952-068AE3F9A017}" presName="circle2" presStyleLbl="node1" presStyleIdx="1" presStyleCnt="7"/>
      <dgm:spPr/>
    </dgm:pt>
    <dgm:pt modelId="{D523AA5E-7D57-4B23-B479-C39B11CB4676}" type="pres">
      <dgm:prSet presAssocID="{6D92A5A8-0DCB-4823-B952-068AE3F9A017}" presName="rect2" presStyleLbl="alignAcc1" presStyleIdx="1" presStyleCnt="7"/>
      <dgm:spPr/>
      <dgm:t>
        <a:bodyPr/>
        <a:lstStyle/>
        <a:p>
          <a:endParaRPr lang="es-MX"/>
        </a:p>
      </dgm:t>
    </dgm:pt>
    <dgm:pt modelId="{8A27EC30-B775-45FD-AE29-329E3E2B4C19}" type="pres">
      <dgm:prSet presAssocID="{4B27390A-7BEA-4420-A333-52627135FDFF}" presName="vertSpace3" presStyleLbl="node1" presStyleIdx="1" presStyleCnt="7"/>
      <dgm:spPr/>
    </dgm:pt>
    <dgm:pt modelId="{CFC8CE9B-5D4B-476A-9EDA-B9CD84B69391}" type="pres">
      <dgm:prSet presAssocID="{4B27390A-7BEA-4420-A333-52627135FDFF}" presName="circle3" presStyleLbl="node1" presStyleIdx="2" presStyleCnt="7"/>
      <dgm:spPr/>
    </dgm:pt>
    <dgm:pt modelId="{73828DE1-3FA2-4A80-91AF-7A2FAB31C084}" type="pres">
      <dgm:prSet presAssocID="{4B27390A-7BEA-4420-A333-52627135FDFF}" presName="rect3" presStyleLbl="alignAcc1" presStyleIdx="2" presStyleCnt="7"/>
      <dgm:spPr/>
      <dgm:t>
        <a:bodyPr/>
        <a:lstStyle/>
        <a:p>
          <a:endParaRPr lang="es-MX"/>
        </a:p>
      </dgm:t>
    </dgm:pt>
    <dgm:pt modelId="{85BAE30A-43ED-4561-B270-E3FB8B857410}" type="pres">
      <dgm:prSet presAssocID="{BF7D80CB-6ACC-4BA0-99A5-6CA988B8254E}" presName="vertSpace4" presStyleLbl="node1" presStyleIdx="2" presStyleCnt="7"/>
      <dgm:spPr/>
    </dgm:pt>
    <dgm:pt modelId="{DD8F1AA1-9164-4626-B182-EA444C29C43B}" type="pres">
      <dgm:prSet presAssocID="{BF7D80CB-6ACC-4BA0-99A5-6CA988B8254E}" presName="circle4" presStyleLbl="node1" presStyleIdx="3" presStyleCnt="7"/>
      <dgm:spPr/>
    </dgm:pt>
    <dgm:pt modelId="{F8423254-C719-4C9E-9229-471D4A03DDC1}" type="pres">
      <dgm:prSet presAssocID="{BF7D80CB-6ACC-4BA0-99A5-6CA988B8254E}" presName="rect4" presStyleLbl="alignAcc1" presStyleIdx="3" presStyleCnt="7"/>
      <dgm:spPr/>
      <dgm:t>
        <a:bodyPr/>
        <a:lstStyle/>
        <a:p>
          <a:endParaRPr lang="es-MX"/>
        </a:p>
      </dgm:t>
    </dgm:pt>
    <dgm:pt modelId="{A9F75A88-037E-43AA-8F0D-05E80EA0A93D}" type="pres">
      <dgm:prSet presAssocID="{C07C20DF-3889-4A02-AFC0-2380DB270BD8}" presName="vertSpace5" presStyleLbl="node1" presStyleIdx="3" presStyleCnt="7"/>
      <dgm:spPr/>
    </dgm:pt>
    <dgm:pt modelId="{3C78931C-0089-4955-B535-090E89E49969}" type="pres">
      <dgm:prSet presAssocID="{C07C20DF-3889-4A02-AFC0-2380DB270BD8}" presName="circle5" presStyleLbl="node1" presStyleIdx="4" presStyleCnt="7"/>
      <dgm:spPr/>
    </dgm:pt>
    <dgm:pt modelId="{6D7DD03A-1C7E-4084-BC2A-DDB3B3B23681}" type="pres">
      <dgm:prSet presAssocID="{C07C20DF-3889-4A02-AFC0-2380DB270BD8}" presName="rect5" presStyleLbl="alignAcc1" presStyleIdx="4" presStyleCnt="7"/>
      <dgm:spPr/>
      <dgm:t>
        <a:bodyPr/>
        <a:lstStyle/>
        <a:p>
          <a:endParaRPr lang="es-MX"/>
        </a:p>
      </dgm:t>
    </dgm:pt>
    <dgm:pt modelId="{29F29116-9A5B-45B3-9E44-0E86B1551295}" type="pres">
      <dgm:prSet presAssocID="{0033D60B-93F8-4765-BB6E-49186B838E9F}" presName="vertSpace6" presStyleLbl="node1" presStyleIdx="4" presStyleCnt="7"/>
      <dgm:spPr/>
    </dgm:pt>
    <dgm:pt modelId="{5ADFE876-527D-442E-B377-EB52EE150266}" type="pres">
      <dgm:prSet presAssocID="{0033D60B-93F8-4765-BB6E-49186B838E9F}" presName="circle6" presStyleLbl="node1" presStyleIdx="5" presStyleCnt="7"/>
      <dgm:spPr/>
    </dgm:pt>
    <dgm:pt modelId="{6CEFA74B-05C2-4862-B93C-58DA1C2D3547}" type="pres">
      <dgm:prSet presAssocID="{0033D60B-93F8-4765-BB6E-49186B838E9F}" presName="rect6" presStyleLbl="alignAcc1" presStyleIdx="5" presStyleCnt="7"/>
      <dgm:spPr/>
      <dgm:t>
        <a:bodyPr/>
        <a:lstStyle/>
        <a:p>
          <a:endParaRPr lang="es-MX"/>
        </a:p>
      </dgm:t>
    </dgm:pt>
    <dgm:pt modelId="{9AE0D04C-E33B-401D-A76C-A29070CD04C9}" type="pres">
      <dgm:prSet presAssocID="{7F2FC647-DC7D-44CB-83F1-ACA04BC378AD}" presName="vertSpace7" presStyleLbl="node1" presStyleIdx="5" presStyleCnt="7"/>
      <dgm:spPr/>
    </dgm:pt>
    <dgm:pt modelId="{634FACCB-CF45-4F23-A5C1-F94AEB51AC89}" type="pres">
      <dgm:prSet presAssocID="{7F2FC647-DC7D-44CB-83F1-ACA04BC378AD}" presName="circle7" presStyleLbl="node1" presStyleIdx="6" presStyleCnt="7"/>
      <dgm:spPr/>
    </dgm:pt>
    <dgm:pt modelId="{FDD32485-E2B0-4174-9F88-CD12AB8A051C}" type="pres">
      <dgm:prSet presAssocID="{7F2FC647-DC7D-44CB-83F1-ACA04BC378AD}" presName="rect7" presStyleLbl="alignAcc1" presStyleIdx="6" presStyleCnt="7"/>
      <dgm:spPr/>
      <dgm:t>
        <a:bodyPr/>
        <a:lstStyle/>
        <a:p>
          <a:endParaRPr lang="es-MX"/>
        </a:p>
      </dgm:t>
    </dgm:pt>
    <dgm:pt modelId="{29B37605-07A8-435A-8B4A-41A75A751ADD}" type="pres">
      <dgm:prSet presAssocID="{C5F08409-41D5-4149-96B3-AC97CC974569}" presName="rect1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2A4EF7F-AEB7-4DD0-9363-D9E2BF76F216}" type="pres">
      <dgm:prSet presAssocID="{6D92A5A8-0DCB-4823-B952-068AE3F9A017}" presName="rect2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733B7B4-C8CD-4FD2-9A25-1A84F64A36B5}" type="pres">
      <dgm:prSet presAssocID="{4B27390A-7BEA-4420-A333-52627135FDFF}" presName="rect3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9749BBF-5DDB-417C-9534-CFC6DEBBAE8F}" type="pres">
      <dgm:prSet presAssocID="{BF7D80CB-6ACC-4BA0-99A5-6CA988B8254E}" presName="rect4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BFA2023-AB48-4107-9840-59FDD2A00D25}" type="pres">
      <dgm:prSet presAssocID="{C07C20DF-3889-4A02-AFC0-2380DB270BD8}" presName="rect5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8FB4E45-DF04-4823-9B66-8D8AA9D38A0D}" type="pres">
      <dgm:prSet presAssocID="{0033D60B-93F8-4765-BB6E-49186B838E9F}" presName="rect6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CC572DF-42C4-4158-85AD-06D9434F6BAE}" type="pres">
      <dgm:prSet presAssocID="{7F2FC647-DC7D-44CB-83F1-ACA04BC378AD}" presName="rect7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3919BB0-77D7-4CAC-A5CA-DCD62F5CA0DA}" type="presOf" srcId="{6D92A5A8-0DCB-4823-B952-068AE3F9A017}" destId="{D523AA5E-7D57-4B23-B479-C39B11CB4676}" srcOrd="0" destOrd="0" presId="urn:microsoft.com/office/officeart/2005/8/layout/target3"/>
    <dgm:cxn modelId="{6D2D0938-236B-4A3F-A3E3-BC883797BE3B}" type="presOf" srcId="{CF72F1F8-4B2E-4FB5-A162-63FB98519E96}" destId="{9B6B2B98-5EB2-47A6-9B75-92FD180245D9}" srcOrd="0" destOrd="0" presId="urn:microsoft.com/office/officeart/2005/8/layout/target3"/>
    <dgm:cxn modelId="{01A59553-31C7-46CB-BDF2-59A229170564}" srcId="{CF72F1F8-4B2E-4FB5-A162-63FB98519E96}" destId="{0033D60B-93F8-4765-BB6E-49186B838E9F}" srcOrd="5" destOrd="0" parTransId="{5636CFC2-38D3-4D77-9546-1A428A1514CA}" sibTransId="{CCE63317-9A6E-49D5-9407-02155AF7F1D4}"/>
    <dgm:cxn modelId="{8C2C7BFA-EF83-4243-98B7-42F951922F0E}" type="presOf" srcId="{6D92A5A8-0DCB-4823-B952-068AE3F9A017}" destId="{12A4EF7F-AEB7-4DD0-9363-D9E2BF76F216}" srcOrd="1" destOrd="0" presId="urn:microsoft.com/office/officeart/2005/8/layout/target3"/>
    <dgm:cxn modelId="{72CBD642-241A-4A98-8DD3-E59F855F06AA}" type="presOf" srcId="{0033D60B-93F8-4765-BB6E-49186B838E9F}" destId="{6CEFA74B-05C2-4862-B93C-58DA1C2D3547}" srcOrd="0" destOrd="0" presId="urn:microsoft.com/office/officeart/2005/8/layout/target3"/>
    <dgm:cxn modelId="{3B26B39B-A2D7-4222-A86D-AF72BC7CC670}" type="presOf" srcId="{4B27390A-7BEA-4420-A333-52627135FDFF}" destId="{3733B7B4-C8CD-4FD2-9A25-1A84F64A36B5}" srcOrd="1" destOrd="0" presId="urn:microsoft.com/office/officeart/2005/8/layout/target3"/>
    <dgm:cxn modelId="{366C2E89-E4CE-431A-AD99-3B54BEB3DDFB}" type="presOf" srcId="{7F2FC647-DC7D-44CB-83F1-ACA04BC378AD}" destId="{4CC572DF-42C4-4158-85AD-06D9434F6BAE}" srcOrd="1" destOrd="0" presId="urn:microsoft.com/office/officeart/2005/8/layout/target3"/>
    <dgm:cxn modelId="{4573A709-4848-4C2D-BFD9-06FB6F8BC3EC}" srcId="{CF72F1F8-4B2E-4FB5-A162-63FB98519E96}" destId="{6D92A5A8-0DCB-4823-B952-068AE3F9A017}" srcOrd="1" destOrd="0" parTransId="{F7F7A4DA-617D-4A5D-9007-C81875519442}" sibTransId="{76C19EB9-8607-4540-8C98-ABCBFB29935F}"/>
    <dgm:cxn modelId="{99D281FA-9563-48B4-92B3-F1582B217ED0}" type="presOf" srcId="{C07C20DF-3889-4A02-AFC0-2380DB270BD8}" destId="{BBFA2023-AB48-4107-9840-59FDD2A00D25}" srcOrd="1" destOrd="0" presId="urn:microsoft.com/office/officeart/2005/8/layout/target3"/>
    <dgm:cxn modelId="{F57AF774-2EFB-4A09-A45D-9B59E1E789C1}" type="presOf" srcId="{C5F08409-41D5-4149-96B3-AC97CC974569}" destId="{AB15D3B5-A237-4E33-BD89-9660F043E9C7}" srcOrd="0" destOrd="0" presId="urn:microsoft.com/office/officeart/2005/8/layout/target3"/>
    <dgm:cxn modelId="{4C1A1389-14EF-44D3-9AD1-95959E14BA3B}" srcId="{CF72F1F8-4B2E-4FB5-A162-63FB98519E96}" destId="{C5F08409-41D5-4149-96B3-AC97CC974569}" srcOrd="0" destOrd="0" parTransId="{0C364FA0-FBDB-476F-A644-468789E21667}" sibTransId="{ED49EFF5-E8CD-47AF-A811-2E44350CB4FE}"/>
    <dgm:cxn modelId="{FAA67FF8-A5C1-40C8-A41D-0DEFF7201FB7}" type="presOf" srcId="{0033D60B-93F8-4765-BB6E-49186B838E9F}" destId="{F8FB4E45-DF04-4823-9B66-8D8AA9D38A0D}" srcOrd="1" destOrd="0" presId="urn:microsoft.com/office/officeart/2005/8/layout/target3"/>
    <dgm:cxn modelId="{9C5175D4-A743-4EBF-B8AF-C466CC003AFA}" srcId="{CF72F1F8-4B2E-4FB5-A162-63FB98519E96}" destId="{7F2FC647-DC7D-44CB-83F1-ACA04BC378AD}" srcOrd="6" destOrd="0" parTransId="{96E598FA-8C0D-4304-B27E-3EC1486C8139}" sibTransId="{CCA2D3DC-80B6-42FD-8416-0CC528349A26}"/>
    <dgm:cxn modelId="{CA73BBB7-29B1-4676-9B4C-BEC164FAD063}" type="presOf" srcId="{7F2FC647-DC7D-44CB-83F1-ACA04BC378AD}" destId="{FDD32485-E2B0-4174-9F88-CD12AB8A051C}" srcOrd="0" destOrd="0" presId="urn:microsoft.com/office/officeart/2005/8/layout/target3"/>
    <dgm:cxn modelId="{AEF2AD72-1745-45FE-A173-8EEA2560200E}" type="presOf" srcId="{BF7D80CB-6ACC-4BA0-99A5-6CA988B8254E}" destId="{19749BBF-5DDB-417C-9534-CFC6DEBBAE8F}" srcOrd="1" destOrd="0" presId="urn:microsoft.com/office/officeart/2005/8/layout/target3"/>
    <dgm:cxn modelId="{580D0207-AD99-434A-967F-7A8155E3D554}" srcId="{CF72F1F8-4B2E-4FB5-A162-63FB98519E96}" destId="{4B27390A-7BEA-4420-A333-52627135FDFF}" srcOrd="2" destOrd="0" parTransId="{7805A440-6ACA-490A-B9E3-54604FEB53FB}" sibTransId="{B81DE675-FEC7-46C5-BD29-FDA3480752EF}"/>
    <dgm:cxn modelId="{E06E0DA1-83B1-4BDD-983C-DF1AAF504BF1}" type="presOf" srcId="{BF7D80CB-6ACC-4BA0-99A5-6CA988B8254E}" destId="{F8423254-C719-4C9E-9229-471D4A03DDC1}" srcOrd="0" destOrd="0" presId="urn:microsoft.com/office/officeart/2005/8/layout/target3"/>
    <dgm:cxn modelId="{E6F71843-6A14-44B2-A881-1EEA50FE904D}" srcId="{CF72F1F8-4B2E-4FB5-A162-63FB98519E96}" destId="{BF7D80CB-6ACC-4BA0-99A5-6CA988B8254E}" srcOrd="3" destOrd="0" parTransId="{067D07B9-0B1C-4CFE-9D17-20A1B63B4302}" sibTransId="{2EFA6A98-254D-44BB-857E-E495026E9719}"/>
    <dgm:cxn modelId="{4EC6B740-B0CF-4600-AC75-6CCD0B19DFF0}" type="presOf" srcId="{4B27390A-7BEA-4420-A333-52627135FDFF}" destId="{73828DE1-3FA2-4A80-91AF-7A2FAB31C084}" srcOrd="0" destOrd="0" presId="urn:microsoft.com/office/officeart/2005/8/layout/target3"/>
    <dgm:cxn modelId="{D929D03D-7815-4F13-8EB3-C75394857478}" type="presOf" srcId="{C5F08409-41D5-4149-96B3-AC97CC974569}" destId="{29B37605-07A8-435A-8B4A-41A75A751ADD}" srcOrd="1" destOrd="0" presId="urn:microsoft.com/office/officeart/2005/8/layout/target3"/>
    <dgm:cxn modelId="{E901B778-1B03-442A-BF33-658D4D76AD98}" srcId="{CF72F1F8-4B2E-4FB5-A162-63FB98519E96}" destId="{C07C20DF-3889-4A02-AFC0-2380DB270BD8}" srcOrd="4" destOrd="0" parTransId="{EC9C9AE2-7C9D-4A61-B5D2-3D2C8CB60595}" sibTransId="{DD2ED02F-4DB3-442F-8A44-8F5036163D21}"/>
    <dgm:cxn modelId="{6E57EBDB-4E3F-41D3-AD19-844B4D759545}" type="presOf" srcId="{C07C20DF-3889-4A02-AFC0-2380DB270BD8}" destId="{6D7DD03A-1C7E-4084-BC2A-DDB3B3B23681}" srcOrd="0" destOrd="0" presId="urn:microsoft.com/office/officeart/2005/8/layout/target3"/>
    <dgm:cxn modelId="{8E1BC3E3-2D6A-44D6-A0C8-BD7F83714BD8}" type="presParOf" srcId="{9B6B2B98-5EB2-47A6-9B75-92FD180245D9}" destId="{AF521477-D8EF-4A70-BDCC-0BA54DB26C5F}" srcOrd="0" destOrd="0" presId="urn:microsoft.com/office/officeart/2005/8/layout/target3"/>
    <dgm:cxn modelId="{61D89B2A-69E8-4FA7-B5B9-8CDBAED129AB}" type="presParOf" srcId="{9B6B2B98-5EB2-47A6-9B75-92FD180245D9}" destId="{69DC1B5D-F518-49B9-8336-C07DB94F04E7}" srcOrd="1" destOrd="0" presId="urn:microsoft.com/office/officeart/2005/8/layout/target3"/>
    <dgm:cxn modelId="{C3900E81-C079-4D54-9611-F761024EF807}" type="presParOf" srcId="{9B6B2B98-5EB2-47A6-9B75-92FD180245D9}" destId="{AB15D3B5-A237-4E33-BD89-9660F043E9C7}" srcOrd="2" destOrd="0" presId="urn:microsoft.com/office/officeart/2005/8/layout/target3"/>
    <dgm:cxn modelId="{00700047-F553-4F69-8F70-E4754EABF1C1}" type="presParOf" srcId="{9B6B2B98-5EB2-47A6-9B75-92FD180245D9}" destId="{178084F9-6C70-41F5-8BF8-D240BCA5E6FD}" srcOrd="3" destOrd="0" presId="urn:microsoft.com/office/officeart/2005/8/layout/target3"/>
    <dgm:cxn modelId="{46D1B7E3-419E-479B-94B7-25C53A55A25F}" type="presParOf" srcId="{9B6B2B98-5EB2-47A6-9B75-92FD180245D9}" destId="{5D64966B-F3DF-4DCA-8145-150824CEAC81}" srcOrd="4" destOrd="0" presId="urn:microsoft.com/office/officeart/2005/8/layout/target3"/>
    <dgm:cxn modelId="{22579F1C-CC17-426B-B1B1-05C7FB39F423}" type="presParOf" srcId="{9B6B2B98-5EB2-47A6-9B75-92FD180245D9}" destId="{D523AA5E-7D57-4B23-B479-C39B11CB4676}" srcOrd="5" destOrd="0" presId="urn:microsoft.com/office/officeart/2005/8/layout/target3"/>
    <dgm:cxn modelId="{ED5DCF7D-1C86-494E-B581-234DFF68E0A6}" type="presParOf" srcId="{9B6B2B98-5EB2-47A6-9B75-92FD180245D9}" destId="{8A27EC30-B775-45FD-AE29-329E3E2B4C19}" srcOrd="6" destOrd="0" presId="urn:microsoft.com/office/officeart/2005/8/layout/target3"/>
    <dgm:cxn modelId="{C383ADFE-6306-4AE4-94FA-34C65E9CDA50}" type="presParOf" srcId="{9B6B2B98-5EB2-47A6-9B75-92FD180245D9}" destId="{CFC8CE9B-5D4B-476A-9EDA-B9CD84B69391}" srcOrd="7" destOrd="0" presId="urn:microsoft.com/office/officeart/2005/8/layout/target3"/>
    <dgm:cxn modelId="{1BB119EE-523A-43B9-A452-3B906FE2F083}" type="presParOf" srcId="{9B6B2B98-5EB2-47A6-9B75-92FD180245D9}" destId="{73828DE1-3FA2-4A80-91AF-7A2FAB31C084}" srcOrd="8" destOrd="0" presId="urn:microsoft.com/office/officeart/2005/8/layout/target3"/>
    <dgm:cxn modelId="{BB9884B2-5062-4677-9748-4F9B26322ED7}" type="presParOf" srcId="{9B6B2B98-5EB2-47A6-9B75-92FD180245D9}" destId="{85BAE30A-43ED-4561-B270-E3FB8B857410}" srcOrd="9" destOrd="0" presId="urn:microsoft.com/office/officeart/2005/8/layout/target3"/>
    <dgm:cxn modelId="{008B3B62-BAFC-40EB-846D-715EA1DB7D40}" type="presParOf" srcId="{9B6B2B98-5EB2-47A6-9B75-92FD180245D9}" destId="{DD8F1AA1-9164-4626-B182-EA444C29C43B}" srcOrd="10" destOrd="0" presId="urn:microsoft.com/office/officeart/2005/8/layout/target3"/>
    <dgm:cxn modelId="{78A763A4-3D5D-470B-B677-5337E9FA3712}" type="presParOf" srcId="{9B6B2B98-5EB2-47A6-9B75-92FD180245D9}" destId="{F8423254-C719-4C9E-9229-471D4A03DDC1}" srcOrd="11" destOrd="0" presId="urn:microsoft.com/office/officeart/2005/8/layout/target3"/>
    <dgm:cxn modelId="{46E0F951-7195-4DBF-A4EC-E64223C93137}" type="presParOf" srcId="{9B6B2B98-5EB2-47A6-9B75-92FD180245D9}" destId="{A9F75A88-037E-43AA-8F0D-05E80EA0A93D}" srcOrd="12" destOrd="0" presId="urn:microsoft.com/office/officeart/2005/8/layout/target3"/>
    <dgm:cxn modelId="{29A297FC-6497-41EE-A53C-FD68D42737DA}" type="presParOf" srcId="{9B6B2B98-5EB2-47A6-9B75-92FD180245D9}" destId="{3C78931C-0089-4955-B535-090E89E49969}" srcOrd="13" destOrd="0" presId="urn:microsoft.com/office/officeart/2005/8/layout/target3"/>
    <dgm:cxn modelId="{BA261E6D-54B8-4B64-9A8B-37828615086C}" type="presParOf" srcId="{9B6B2B98-5EB2-47A6-9B75-92FD180245D9}" destId="{6D7DD03A-1C7E-4084-BC2A-DDB3B3B23681}" srcOrd="14" destOrd="0" presId="urn:microsoft.com/office/officeart/2005/8/layout/target3"/>
    <dgm:cxn modelId="{179A8E02-0CE7-48BF-BB92-D6DB8F7AB9D0}" type="presParOf" srcId="{9B6B2B98-5EB2-47A6-9B75-92FD180245D9}" destId="{29F29116-9A5B-45B3-9E44-0E86B1551295}" srcOrd="15" destOrd="0" presId="urn:microsoft.com/office/officeart/2005/8/layout/target3"/>
    <dgm:cxn modelId="{AB6BC598-EAF6-45FB-B699-B91BBD9AC3D9}" type="presParOf" srcId="{9B6B2B98-5EB2-47A6-9B75-92FD180245D9}" destId="{5ADFE876-527D-442E-B377-EB52EE150266}" srcOrd="16" destOrd="0" presId="urn:microsoft.com/office/officeart/2005/8/layout/target3"/>
    <dgm:cxn modelId="{CC856C44-DEF2-499A-8520-79C096AF014D}" type="presParOf" srcId="{9B6B2B98-5EB2-47A6-9B75-92FD180245D9}" destId="{6CEFA74B-05C2-4862-B93C-58DA1C2D3547}" srcOrd="17" destOrd="0" presId="urn:microsoft.com/office/officeart/2005/8/layout/target3"/>
    <dgm:cxn modelId="{38CF5EA1-43E4-4CA6-B924-70CD952C4E76}" type="presParOf" srcId="{9B6B2B98-5EB2-47A6-9B75-92FD180245D9}" destId="{9AE0D04C-E33B-401D-A76C-A29070CD04C9}" srcOrd="18" destOrd="0" presId="urn:microsoft.com/office/officeart/2005/8/layout/target3"/>
    <dgm:cxn modelId="{EA178FED-A6C3-44C2-B8A3-87D6A71005CC}" type="presParOf" srcId="{9B6B2B98-5EB2-47A6-9B75-92FD180245D9}" destId="{634FACCB-CF45-4F23-A5C1-F94AEB51AC89}" srcOrd="19" destOrd="0" presId="urn:microsoft.com/office/officeart/2005/8/layout/target3"/>
    <dgm:cxn modelId="{0B46A692-F3C0-4904-944F-72A24FA243B0}" type="presParOf" srcId="{9B6B2B98-5EB2-47A6-9B75-92FD180245D9}" destId="{FDD32485-E2B0-4174-9F88-CD12AB8A051C}" srcOrd="20" destOrd="0" presId="urn:microsoft.com/office/officeart/2005/8/layout/target3"/>
    <dgm:cxn modelId="{0B97E507-C932-4ECB-8BE2-B66961E5A827}" type="presParOf" srcId="{9B6B2B98-5EB2-47A6-9B75-92FD180245D9}" destId="{29B37605-07A8-435A-8B4A-41A75A751ADD}" srcOrd="21" destOrd="0" presId="urn:microsoft.com/office/officeart/2005/8/layout/target3"/>
    <dgm:cxn modelId="{0D45C7AC-B07B-4D91-AE9A-E20343376E50}" type="presParOf" srcId="{9B6B2B98-5EB2-47A6-9B75-92FD180245D9}" destId="{12A4EF7F-AEB7-4DD0-9363-D9E2BF76F216}" srcOrd="22" destOrd="0" presId="urn:microsoft.com/office/officeart/2005/8/layout/target3"/>
    <dgm:cxn modelId="{06E22832-F625-4D25-B4C0-BFC9B1B8E4B4}" type="presParOf" srcId="{9B6B2B98-5EB2-47A6-9B75-92FD180245D9}" destId="{3733B7B4-C8CD-4FD2-9A25-1A84F64A36B5}" srcOrd="23" destOrd="0" presId="urn:microsoft.com/office/officeart/2005/8/layout/target3"/>
    <dgm:cxn modelId="{A20335E3-8DAE-45F0-804F-5C38E64C7A22}" type="presParOf" srcId="{9B6B2B98-5EB2-47A6-9B75-92FD180245D9}" destId="{19749BBF-5DDB-417C-9534-CFC6DEBBAE8F}" srcOrd="24" destOrd="0" presId="urn:microsoft.com/office/officeart/2005/8/layout/target3"/>
    <dgm:cxn modelId="{39C9108A-63F6-4378-A15A-4490F0AD1B0E}" type="presParOf" srcId="{9B6B2B98-5EB2-47A6-9B75-92FD180245D9}" destId="{BBFA2023-AB48-4107-9840-59FDD2A00D25}" srcOrd="25" destOrd="0" presId="urn:microsoft.com/office/officeart/2005/8/layout/target3"/>
    <dgm:cxn modelId="{AF526D94-7240-4453-AB59-CBF1CEF3E24C}" type="presParOf" srcId="{9B6B2B98-5EB2-47A6-9B75-92FD180245D9}" destId="{F8FB4E45-DF04-4823-9B66-8D8AA9D38A0D}" srcOrd="26" destOrd="0" presId="urn:microsoft.com/office/officeart/2005/8/layout/target3"/>
    <dgm:cxn modelId="{D20D9EB1-D689-40E2-B395-2781A8D68708}" type="presParOf" srcId="{9B6B2B98-5EB2-47A6-9B75-92FD180245D9}" destId="{4CC572DF-42C4-4158-85AD-06D9434F6BAE}" srcOrd="2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B3CBF0FB-4CD8-4FC7-BA4D-2A37E61B43A1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274CB7B-F300-49E1-A32D-5E7AF0D434BB}">
      <dgm:prSet/>
      <dgm:spPr>
        <a:solidFill>
          <a:srgbClr val="00B050"/>
        </a:solidFill>
        <a:ln>
          <a:solidFill>
            <a:schemeClr val="tx1"/>
          </a:solidFill>
        </a:ln>
      </dgm:spPr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Los bancos comerciales tienen doble operación:</a:t>
          </a:r>
          <a:endParaRPr lang="es-MX" dirty="0">
            <a:solidFill>
              <a:schemeClr val="tx1"/>
            </a:solidFill>
          </a:endParaRPr>
        </a:p>
      </dgm:t>
    </dgm:pt>
    <dgm:pt modelId="{2C8E0E37-D59F-4125-97EB-65618AB81C4D}" type="parTrans" cxnId="{45DD8848-1932-4E2D-9854-2F70AFB90C31}">
      <dgm:prSet/>
      <dgm:spPr/>
      <dgm:t>
        <a:bodyPr/>
        <a:lstStyle/>
        <a:p>
          <a:endParaRPr lang="es-MX"/>
        </a:p>
      </dgm:t>
    </dgm:pt>
    <dgm:pt modelId="{BA3F0EE2-A279-4F46-9036-CAB1AD23B0DA}" type="sibTrans" cxnId="{45DD8848-1932-4E2D-9854-2F70AFB90C31}">
      <dgm:prSet/>
      <dgm:spPr/>
      <dgm:t>
        <a:bodyPr/>
        <a:lstStyle/>
        <a:p>
          <a:endParaRPr lang="es-MX"/>
        </a:p>
      </dgm:t>
    </dgm:pt>
    <dgm:pt modelId="{C7233D8E-A4F9-4790-BF2F-1E6C9C1D3785}">
      <dgm:prSet/>
      <dgm:spPr>
        <a:solidFill>
          <a:srgbClr val="FFC000"/>
        </a:solidFill>
        <a:ln>
          <a:solidFill>
            <a:schemeClr val="tx1"/>
          </a:solidFill>
        </a:ln>
      </dgm:spPr>
      <dgm:t>
        <a:bodyPr/>
        <a:lstStyle/>
        <a:p>
          <a:pPr rtl="0"/>
          <a:r>
            <a:rPr lang="es-MX" b="1" dirty="0" smtClean="0">
              <a:solidFill>
                <a:schemeClr val="tx1"/>
              </a:solidFill>
            </a:rPr>
            <a:t>Intermediaria</a:t>
          </a:r>
          <a:r>
            <a:rPr lang="es-MX" dirty="0" smtClean="0">
              <a:solidFill>
                <a:schemeClr val="tx1"/>
              </a:solidFill>
            </a:rPr>
            <a:t>, cuando obtienen recursos disponibles en el mercado para utilizarlo en sus sucursales crediticias.</a:t>
          </a:r>
          <a:endParaRPr lang="es-MX" dirty="0">
            <a:solidFill>
              <a:schemeClr val="tx1"/>
            </a:solidFill>
          </a:endParaRPr>
        </a:p>
      </dgm:t>
    </dgm:pt>
    <dgm:pt modelId="{F7D2B865-E6A8-49A3-B964-F107A600366A}" type="parTrans" cxnId="{0F2CC6E6-6C38-4C2E-A340-537476942106}">
      <dgm:prSet/>
      <dgm:spPr/>
      <dgm:t>
        <a:bodyPr/>
        <a:lstStyle/>
        <a:p>
          <a:endParaRPr lang="es-MX"/>
        </a:p>
      </dgm:t>
    </dgm:pt>
    <dgm:pt modelId="{350BA4D5-4297-4A5D-ABC3-CFE3C5BACB94}" type="sibTrans" cxnId="{0F2CC6E6-6C38-4C2E-A340-537476942106}">
      <dgm:prSet/>
      <dgm:spPr/>
      <dgm:t>
        <a:bodyPr/>
        <a:lstStyle/>
        <a:p>
          <a:endParaRPr lang="es-MX"/>
        </a:p>
      </dgm:t>
    </dgm:pt>
    <dgm:pt modelId="{3EEF5ECE-FA20-4E61-B6B9-03F0C97DEF6B}">
      <dgm:prSet/>
      <dgm:spPr>
        <a:solidFill>
          <a:srgbClr val="FFC000"/>
        </a:solidFill>
        <a:ln>
          <a:solidFill>
            <a:schemeClr val="tx1"/>
          </a:solidFill>
        </a:ln>
      </dgm:spPr>
      <dgm:t>
        <a:bodyPr/>
        <a:lstStyle/>
        <a:p>
          <a:pPr rtl="0"/>
          <a:r>
            <a:rPr lang="es-MX" b="1" dirty="0" smtClean="0">
              <a:solidFill>
                <a:schemeClr val="tx1"/>
              </a:solidFill>
            </a:rPr>
            <a:t>Directa</a:t>
          </a:r>
          <a:r>
            <a:rPr lang="es-MX" dirty="0" smtClean="0">
              <a:solidFill>
                <a:schemeClr val="tx1"/>
              </a:solidFill>
            </a:rPr>
            <a:t>, cuando intervienen los recursos que provienen de los aportes de capital de sus accionistas.</a:t>
          </a:r>
          <a:endParaRPr lang="es-MX" dirty="0">
            <a:solidFill>
              <a:schemeClr val="tx1"/>
            </a:solidFill>
          </a:endParaRPr>
        </a:p>
      </dgm:t>
    </dgm:pt>
    <dgm:pt modelId="{FE763502-4D4F-4A76-93DD-6322E9B8A220}" type="parTrans" cxnId="{8898580A-4543-4D5D-BEA5-D8900D918FBF}">
      <dgm:prSet/>
      <dgm:spPr/>
      <dgm:t>
        <a:bodyPr/>
        <a:lstStyle/>
        <a:p>
          <a:endParaRPr lang="es-MX"/>
        </a:p>
      </dgm:t>
    </dgm:pt>
    <dgm:pt modelId="{5BDF7B74-4CE6-4551-BCDB-749CE68D9354}" type="sibTrans" cxnId="{8898580A-4543-4D5D-BEA5-D8900D918FBF}">
      <dgm:prSet/>
      <dgm:spPr/>
      <dgm:t>
        <a:bodyPr/>
        <a:lstStyle/>
        <a:p>
          <a:endParaRPr lang="es-MX"/>
        </a:p>
      </dgm:t>
    </dgm:pt>
    <dgm:pt modelId="{0940534A-DD12-4FDE-98DE-78F5A659480C}" type="pres">
      <dgm:prSet presAssocID="{B3CBF0FB-4CD8-4FC7-BA4D-2A37E61B43A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2BD0BBFB-884A-4445-A055-79B33984E558}" type="pres">
      <dgm:prSet presAssocID="{0274CB7B-F300-49E1-A32D-5E7AF0D434BB}" presName="hierRoot1" presStyleCnt="0">
        <dgm:presLayoutVars>
          <dgm:hierBranch val="init"/>
        </dgm:presLayoutVars>
      </dgm:prSet>
      <dgm:spPr/>
    </dgm:pt>
    <dgm:pt modelId="{7540400C-981D-4DD7-8586-C949992AB344}" type="pres">
      <dgm:prSet presAssocID="{0274CB7B-F300-49E1-A32D-5E7AF0D434BB}" presName="rootComposite1" presStyleCnt="0"/>
      <dgm:spPr/>
    </dgm:pt>
    <dgm:pt modelId="{AF4A96EE-52D2-47EA-9264-D981335D0F4B}" type="pres">
      <dgm:prSet presAssocID="{0274CB7B-F300-49E1-A32D-5E7AF0D434BB}" presName="rootText1" presStyleLbl="node0" presStyleIdx="0" presStyleCnt="3" custLinFactX="20572" custLinFactNeighborX="100000" custLinFactNeighborY="-9272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E0D6356-6035-4950-BA24-FDD07DED22F1}" type="pres">
      <dgm:prSet presAssocID="{0274CB7B-F300-49E1-A32D-5E7AF0D434BB}" presName="rootConnector1" presStyleLbl="node1" presStyleIdx="0" presStyleCnt="0"/>
      <dgm:spPr/>
      <dgm:t>
        <a:bodyPr/>
        <a:lstStyle/>
        <a:p>
          <a:endParaRPr lang="es-MX"/>
        </a:p>
      </dgm:t>
    </dgm:pt>
    <dgm:pt modelId="{0F7CED36-1149-4598-A02E-752E6AE1B670}" type="pres">
      <dgm:prSet presAssocID="{0274CB7B-F300-49E1-A32D-5E7AF0D434BB}" presName="hierChild2" presStyleCnt="0"/>
      <dgm:spPr/>
    </dgm:pt>
    <dgm:pt modelId="{18244E8C-2B15-49D1-AAAE-D4CCECBFEF51}" type="pres">
      <dgm:prSet presAssocID="{0274CB7B-F300-49E1-A32D-5E7AF0D434BB}" presName="hierChild3" presStyleCnt="0"/>
      <dgm:spPr/>
    </dgm:pt>
    <dgm:pt modelId="{E746D8E9-6BF7-4AB8-AF18-D177B6CD161F}" type="pres">
      <dgm:prSet presAssocID="{C7233D8E-A4F9-4790-BF2F-1E6C9C1D3785}" presName="hierRoot1" presStyleCnt="0">
        <dgm:presLayoutVars>
          <dgm:hierBranch val="init"/>
        </dgm:presLayoutVars>
      </dgm:prSet>
      <dgm:spPr/>
    </dgm:pt>
    <dgm:pt modelId="{7EE22164-2DB8-41B5-9688-0CF49FF67D5B}" type="pres">
      <dgm:prSet presAssocID="{C7233D8E-A4F9-4790-BF2F-1E6C9C1D3785}" presName="rootComposite1" presStyleCnt="0"/>
      <dgm:spPr/>
    </dgm:pt>
    <dgm:pt modelId="{09AFFB78-E39F-4E80-BCAC-5AEFB116B222}" type="pres">
      <dgm:prSet presAssocID="{C7233D8E-A4F9-4790-BF2F-1E6C9C1D3785}" presName="rootText1" presStyleLbl="node0" presStyleIdx="1" presStyleCnt="3" custLinFactNeighborX="-81727" custLinFactNeighborY="4264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421CF12-7707-4E73-AD87-F103F9962248}" type="pres">
      <dgm:prSet presAssocID="{C7233D8E-A4F9-4790-BF2F-1E6C9C1D3785}" presName="rootConnector1" presStyleLbl="node1" presStyleIdx="0" presStyleCnt="0"/>
      <dgm:spPr/>
      <dgm:t>
        <a:bodyPr/>
        <a:lstStyle/>
        <a:p>
          <a:endParaRPr lang="es-MX"/>
        </a:p>
      </dgm:t>
    </dgm:pt>
    <dgm:pt modelId="{2649FF60-EFA6-4F36-A5D7-A0B893B8D61C}" type="pres">
      <dgm:prSet presAssocID="{C7233D8E-A4F9-4790-BF2F-1E6C9C1D3785}" presName="hierChild2" presStyleCnt="0"/>
      <dgm:spPr/>
    </dgm:pt>
    <dgm:pt modelId="{1A0962A4-C0BB-49BA-B760-B559F590D491}" type="pres">
      <dgm:prSet presAssocID="{C7233D8E-A4F9-4790-BF2F-1E6C9C1D3785}" presName="hierChild3" presStyleCnt="0"/>
      <dgm:spPr/>
    </dgm:pt>
    <dgm:pt modelId="{4FA547CC-7E90-464A-8CB7-BB89192D32BB}" type="pres">
      <dgm:prSet presAssocID="{3EEF5ECE-FA20-4E61-B6B9-03F0C97DEF6B}" presName="hierRoot1" presStyleCnt="0">
        <dgm:presLayoutVars>
          <dgm:hierBranch val="init"/>
        </dgm:presLayoutVars>
      </dgm:prSet>
      <dgm:spPr/>
    </dgm:pt>
    <dgm:pt modelId="{86677D43-E212-4553-B50C-3F4DFE996839}" type="pres">
      <dgm:prSet presAssocID="{3EEF5ECE-FA20-4E61-B6B9-03F0C97DEF6B}" presName="rootComposite1" presStyleCnt="0"/>
      <dgm:spPr/>
    </dgm:pt>
    <dgm:pt modelId="{374CD3F8-C1F0-430D-A08B-622D5C402920}" type="pres">
      <dgm:prSet presAssocID="{3EEF5ECE-FA20-4E61-B6B9-03F0C97DEF6B}" presName="rootText1" presStyleLbl="node0" presStyleIdx="2" presStyleCnt="3" custLinFactNeighborX="-35370" custLinFactNeighborY="4264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78F53D5-B2AB-4CB8-A84C-E933FAB34B0E}" type="pres">
      <dgm:prSet presAssocID="{3EEF5ECE-FA20-4E61-B6B9-03F0C97DEF6B}" presName="rootConnector1" presStyleLbl="node1" presStyleIdx="0" presStyleCnt="0"/>
      <dgm:spPr/>
      <dgm:t>
        <a:bodyPr/>
        <a:lstStyle/>
        <a:p>
          <a:endParaRPr lang="es-MX"/>
        </a:p>
      </dgm:t>
    </dgm:pt>
    <dgm:pt modelId="{EFD0ED86-EEB2-4329-BB88-DE99DAEDE62A}" type="pres">
      <dgm:prSet presAssocID="{3EEF5ECE-FA20-4E61-B6B9-03F0C97DEF6B}" presName="hierChild2" presStyleCnt="0"/>
      <dgm:spPr/>
    </dgm:pt>
    <dgm:pt modelId="{4C401CC3-44A0-44B8-BC97-1D78617CC73F}" type="pres">
      <dgm:prSet presAssocID="{3EEF5ECE-FA20-4E61-B6B9-03F0C97DEF6B}" presName="hierChild3" presStyleCnt="0"/>
      <dgm:spPr/>
    </dgm:pt>
  </dgm:ptLst>
  <dgm:cxnLst>
    <dgm:cxn modelId="{45DD8848-1932-4E2D-9854-2F70AFB90C31}" srcId="{B3CBF0FB-4CD8-4FC7-BA4D-2A37E61B43A1}" destId="{0274CB7B-F300-49E1-A32D-5E7AF0D434BB}" srcOrd="0" destOrd="0" parTransId="{2C8E0E37-D59F-4125-97EB-65618AB81C4D}" sibTransId="{BA3F0EE2-A279-4F46-9036-CAB1AD23B0DA}"/>
    <dgm:cxn modelId="{9F84E0A3-054C-4F64-83B9-5AF00BB3945B}" type="presOf" srcId="{C7233D8E-A4F9-4790-BF2F-1E6C9C1D3785}" destId="{09AFFB78-E39F-4E80-BCAC-5AEFB116B222}" srcOrd="0" destOrd="0" presId="urn:microsoft.com/office/officeart/2005/8/layout/orgChart1"/>
    <dgm:cxn modelId="{A8C01544-BD39-4184-9F30-63A2640F048D}" type="presOf" srcId="{0274CB7B-F300-49E1-A32D-5E7AF0D434BB}" destId="{AF4A96EE-52D2-47EA-9264-D981335D0F4B}" srcOrd="0" destOrd="0" presId="urn:microsoft.com/office/officeart/2005/8/layout/orgChart1"/>
    <dgm:cxn modelId="{89275EC0-30AE-4A79-8799-A707BF990C8D}" type="presOf" srcId="{3EEF5ECE-FA20-4E61-B6B9-03F0C97DEF6B}" destId="{D78F53D5-B2AB-4CB8-A84C-E933FAB34B0E}" srcOrd="1" destOrd="0" presId="urn:microsoft.com/office/officeart/2005/8/layout/orgChart1"/>
    <dgm:cxn modelId="{0F2CC6E6-6C38-4C2E-A340-537476942106}" srcId="{B3CBF0FB-4CD8-4FC7-BA4D-2A37E61B43A1}" destId="{C7233D8E-A4F9-4790-BF2F-1E6C9C1D3785}" srcOrd="1" destOrd="0" parTransId="{F7D2B865-E6A8-49A3-B964-F107A600366A}" sibTransId="{350BA4D5-4297-4A5D-ABC3-CFE3C5BACB94}"/>
    <dgm:cxn modelId="{BBE366AA-2950-495A-B012-07B6E19C0879}" type="presOf" srcId="{0274CB7B-F300-49E1-A32D-5E7AF0D434BB}" destId="{6E0D6356-6035-4950-BA24-FDD07DED22F1}" srcOrd="1" destOrd="0" presId="urn:microsoft.com/office/officeart/2005/8/layout/orgChart1"/>
    <dgm:cxn modelId="{F884BFC0-4860-4CBE-93E6-8C82005FF8E2}" type="presOf" srcId="{3EEF5ECE-FA20-4E61-B6B9-03F0C97DEF6B}" destId="{374CD3F8-C1F0-430D-A08B-622D5C402920}" srcOrd="0" destOrd="0" presId="urn:microsoft.com/office/officeart/2005/8/layout/orgChart1"/>
    <dgm:cxn modelId="{A73089A3-262B-4660-B87F-0C7E36F1F2A5}" type="presOf" srcId="{B3CBF0FB-4CD8-4FC7-BA4D-2A37E61B43A1}" destId="{0940534A-DD12-4FDE-98DE-78F5A659480C}" srcOrd="0" destOrd="0" presId="urn:microsoft.com/office/officeart/2005/8/layout/orgChart1"/>
    <dgm:cxn modelId="{0B793027-68F8-4052-ADE6-5F2170DE612A}" type="presOf" srcId="{C7233D8E-A4F9-4790-BF2F-1E6C9C1D3785}" destId="{3421CF12-7707-4E73-AD87-F103F9962248}" srcOrd="1" destOrd="0" presId="urn:microsoft.com/office/officeart/2005/8/layout/orgChart1"/>
    <dgm:cxn modelId="{8898580A-4543-4D5D-BEA5-D8900D918FBF}" srcId="{B3CBF0FB-4CD8-4FC7-BA4D-2A37E61B43A1}" destId="{3EEF5ECE-FA20-4E61-B6B9-03F0C97DEF6B}" srcOrd="2" destOrd="0" parTransId="{FE763502-4D4F-4A76-93DD-6322E9B8A220}" sibTransId="{5BDF7B74-4CE6-4551-BCDB-749CE68D9354}"/>
    <dgm:cxn modelId="{28FF28F0-DC5C-4833-B228-B043AD50FC0A}" type="presParOf" srcId="{0940534A-DD12-4FDE-98DE-78F5A659480C}" destId="{2BD0BBFB-884A-4445-A055-79B33984E558}" srcOrd="0" destOrd="0" presId="urn:microsoft.com/office/officeart/2005/8/layout/orgChart1"/>
    <dgm:cxn modelId="{7A6CEA12-7490-4EB4-A8E1-782842F36234}" type="presParOf" srcId="{2BD0BBFB-884A-4445-A055-79B33984E558}" destId="{7540400C-981D-4DD7-8586-C949992AB344}" srcOrd="0" destOrd="0" presId="urn:microsoft.com/office/officeart/2005/8/layout/orgChart1"/>
    <dgm:cxn modelId="{C5FEA839-0ED0-482F-8D74-CFE33169219A}" type="presParOf" srcId="{7540400C-981D-4DD7-8586-C949992AB344}" destId="{AF4A96EE-52D2-47EA-9264-D981335D0F4B}" srcOrd="0" destOrd="0" presId="urn:microsoft.com/office/officeart/2005/8/layout/orgChart1"/>
    <dgm:cxn modelId="{011A70A9-9D2C-407B-99DA-3CB82B9AFA47}" type="presParOf" srcId="{7540400C-981D-4DD7-8586-C949992AB344}" destId="{6E0D6356-6035-4950-BA24-FDD07DED22F1}" srcOrd="1" destOrd="0" presId="urn:microsoft.com/office/officeart/2005/8/layout/orgChart1"/>
    <dgm:cxn modelId="{6527B9BA-5899-4E4D-91CC-30BA749B4FEF}" type="presParOf" srcId="{2BD0BBFB-884A-4445-A055-79B33984E558}" destId="{0F7CED36-1149-4598-A02E-752E6AE1B670}" srcOrd="1" destOrd="0" presId="urn:microsoft.com/office/officeart/2005/8/layout/orgChart1"/>
    <dgm:cxn modelId="{2C608D76-3FC7-4AE2-A0C1-176A4828347F}" type="presParOf" srcId="{2BD0BBFB-884A-4445-A055-79B33984E558}" destId="{18244E8C-2B15-49D1-AAAE-D4CCECBFEF51}" srcOrd="2" destOrd="0" presId="urn:microsoft.com/office/officeart/2005/8/layout/orgChart1"/>
    <dgm:cxn modelId="{431F7AD6-A3FA-4A68-A219-58B042B71FF0}" type="presParOf" srcId="{0940534A-DD12-4FDE-98DE-78F5A659480C}" destId="{E746D8E9-6BF7-4AB8-AF18-D177B6CD161F}" srcOrd="1" destOrd="0" presId="urn:microsoft.com/office/officeart/2005/8/layout/orgChart1"/>
    <dgm:cxn modelId="{A1F40F80-1697-4B76-86F5-556120D8E228}" type="presParOf" srcId="{E746D8E9-6BF7-4AB8-AF18-D177B6CD161F}" destId="{7EE22164-2DB8-41B5-9688-0CF49FF67D5B}" srcOrd="0" destOrd="0" presId="urn:microsoft.com/office/officeart/2005/8/layout/orgChart1"/>
    <dgm:cxn modelId="{B87527C7-EE6E-4481-970D-2E470F5A76B1}" type="presParOf" srcId="{7EE22164-2DB8-41B5-9688-0CF49FF67D5B}" destId="{09AFFB78-E39F-4E80-BCAC-5AEFB116B222}" srcOrd="0" destOrd="0" presId="urn:microsoft.com/office/officeart/2005/8/layout/orgChart1"/>
    <dgm:cxn modelId="{EB025D3B-8495-48F5-88BD-08B206E7D9C8}" type="presParOf" srcId="{7EE22164-2DB8-41B5-9688-0CF49FF67D5B}" destId="{3421CF12-7707-4E73-AD87-F103F9962248}" srcOrd="1" destOrd="0" presId="urn:microsoft.com/office/officeart/2005/8/layout/orgChart1"/>
    <dgm:cxn modelId="{33FC2FC5-39DC-49DA-A843-86914BDE3623}" type="presParOf" srcId="{E746D8E9-6BF7-4AB8-AF18-D177B6CD161F}" destId="{2649FF60-EFA6-4F36-A5D7-A0B893B8D61C}" srcOrd="1" destOrd="0" presId="urn:microsoft.com/office/officeart/2005/8/layout/orgChart1"/>
    <dgm:cxn modelId="{56963E33-7273-42EB-BE8F-02D1F59BB6F4}" type="presParOf" srcId="{E746D8E9-6BF7-4AB8-AF18-D177B6CD161F}" destId="{1A0962A4-C0BB-49BA-B760-B559F590D491}" srcOrd="2" destOrd="0" presId="urn:microsoft.com/office/officeart/2005/8/layout/orgChart1"/>
    <dgm:cxn modelId="{DBCA85F0-6967-4BF6-9A66-055646106695}" type="presParOf" srcId="{0940534A-DD12-4FDE-98DE-78F5A659480C}" destId="{4FA547CC-7E90-464A-8CB7-BB89192D32BB}" srcOrd="2" destOrd="0" presId="urn:microsoft.com/office/officeart/2005/8/layout/orgChart1"/>
    <dgm:cxn modelId="{84291688-38C4-4045-8191-A7BCC8AEE245}" type="presParOf" srcId="{4FA547CC-7E90-464A-8CB7-BB89192D32BB}" destId="{86677D43-E212-4553-B50C-3F4DFE996839}" srcOrd="0" destOrd="0" presId="urn:microsoft.com/office/officeart/2005/8/layout/orgChart1"/>
    <dgm:cxn modelId="{AD2E3745-4141-47A3-B266-507C1D628A98}" type="presParOf" srcId="{86677D43-E212-4553-B50C-3F4DFE996839}" destId="{374CD3F8-C1F0-430D-A08B-622D5C402920}" srcOrd="0" destOrd="0" presId="urn:microsoft.com/office/officeart/2005/8/layout/orgChart1"/>
    <dgm:cxn modelId="{7C1428EB-23CB-47B0-AF6E-2C7820EFF1EF}" type="presParOf" srcId="{86677D43-E212-4553-B50C-3F4DFE996839}" destId="{D78F53D5-B2AB-4CB8-A84C-E933FAB34B0E}" srcOrd="1" destOrd="0" presId="urn:microsoft.com/office/officeart/2005/8/layout/orgChart1"/>
    <dgm:cxn modelId="{7356F61D-1DCA-4D58-A630-02B83E69DAFE}" type="presParOf" srcId="{4FA547CC-7E90-464A-8CB7-BB89192D32BB}" destId="{EFD0ED86-EEB2-4329-BB88-DE99DAEDE62A}" srcOrd="1" destOrd="0" presId="urn:microsoft.com/office/officeart/2005/8/layout/orgChart1"/>
    <dgm:cxn modelId="{B751AD8D-660C-4DCE-BDEE-F498DE191325}" type="presParOf" srcId="{4FA547CC-7E90-464A-8CB7-BB89192D32BB}" destId="{4C401CC3-44A0-44B8-BC97-1D78617CC73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BB882389-9A36-4A95-8871-C8484BFAEEE1}" type="doc">
      <dgm:prSet loTypeId="urn:microsoft.com/office/officeart/2005/8/layout/vList6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48AAC2BF-0CED-4E24-83C1-20BAD6198144}">
      <dgm:prSet/>
      <dgm:spPr/>
      <dgm:t>
        <a:bodyPr/>
        <a:lstStyle/>
        <a:p>
          <a:pPr rtl="0"/>
          <a:r>
            <a:rPr lang="es-MX" dirty="0" smtClean="0"/>
            <a:t>Activas</a:t>
          </a:r>
          <a:endParaRPr lang="es-MX" dirty="0"/>
        </a:p>
      </dgm:t>
    </dgm:pt>
    <dgm:pt modelId="{C7F8AEBB-256D-49AB-9940-2F7BAEC909E0}" type="parTrans" cxnId="{51572BEE-4D57-43B1-BB55-CCAEB2D8F9B9}">
      <dgm:prSet/>
      <dgm:spPr/>
      <dgm:t>
        <a:bodyPr/>
        <a:lstStyle/>
        <a:p>
          <a:endParaRPr lang="es-MX"/>
        </a:p>
      </dgm:t>
    </dgm:pt>
    <dgm:pt modelId="{F7012420-F908-48BE-AF64-0194EAB7469E}" type="sibTrans" cxnId="{51572BEE-4D57-43B1-BB55-CCAEB2D8F9B9}">
      <dgm:prSet/>
      <dgm:spPr/>
      <dgm:t>
        <a:bodyPr/>
        <a:lstStyle/>
        <a:p>
          <a:endParaRPr lang="es-MX"/>
        </a:p>
      </dgm:t>
    </dgm:pt>
    <dgm:pt modelId="{B48CE94D-914B-4A2C-8348-55023A490A4C}">
      <dgm:prSet/>
      <dgm:spPr/>
      <dgm:t>
        <a:bodyPr/>
        <a:lstStyle/>
        <a:p>
          <a:pPr rtl="0"/>
          <a:r>
            <a:rPr lang="es-MX" dirty="0" smtClean="0"/>
            <a:t>Pasivas</a:t>
          </a:r>
          <a:endParaRPr lang="es-MX" dirty="0"/>
        </a:p>
      </dgm:t>
    </dgm:pt>
    <dgm:pt modelId="{44CDEC70-17A0-4F3C-A24D-E688DF12AD5E}" type="parTrans" cxnId="{E93B942F-746D-44D6-A6ED-23C7CD4871BA}">
      <dgm:prSet/>
      <dgm:spPr/>
      <dgm:t>
        <a:bodyPr/>
        <a:lstStyle/>
        <a:p>
          <a:endParaRPr lang="es-MX"/>
        </a:p>
      </dgm:t>
    </dgm:pt>
    <dgm:pt modelId="{5F100C9D-2C6B-4072-B847-DF3C5DDC2130}" type="sibTrans" cxnId="{E93B942F-746D-44D6-A6ED-23C7CD4871BA}">
      <dgm:prSet/>
      <dgm:spPr/>
      <dgm:t>
        <a:bodyPr/>
        <a:lstStyle/>
        <a:p>
          <a:endParaRPr lang="es-MX"/>
        </a:p>
      </dgm:t>
    </dgm:pt>
    <dgm:pt modelId="{E5144F0B-F6D5-4C9F-87B8-759CB91D5A2C}">
      <dgm:prSet/>
      <dgm:spPr/>
      <dgm:t>
        <a:bodyPr/>
        <a:lstStyle/>
        <a:p>
          <a:pPr rtl="0"/>
          <a:r>
            <a:rPr lang="es-MX" dirty="0" smtClean="0"/>
            <a:t>Otros servicios</a:t>
          </a:r>
          <a:endParaRPr lang="es-MX" dirty="0"/>
        </a:p>
      </dgm:t>
    </dgm:pt>
    <dgm:pt modelId="{33E69DB9-C73C-4AA8-ACC8-734EA8A62F8D}" type="parTrans" cxnId="{360BCF8D-D4EF-44CA-9F57-018031FA2DA6}">
      <dgm:prSet/>
      <dgm:spPr/>
      <dgm:t>
        <a:bodyPr/>
        <a:lstStyle/>
        <a:p>
          <a:endParaRPr lang="es-MX"/>
        </a:p>
      </dgm:t>
    </dgm:pt>
    <dgm:pt modelId="{6295B0FE-7D3B-4239-98DB-B2B68987F3A8}" type="sibTrans" cxnId="{360BCF8D-D4EF-44CA-9F57-018031FA2DA6}">
      <dgm:prSet/>
      <dgm:spPr/>
      <dgm:t>
        <a:bodyPr/>
        <a:lstStyle/>
        <a:p>
          <a:endParaRPr lang="es-MX"/>
        </a:p>
      </dgm:t>
    </dgm:pt>
    <dgm:pt modelId="{D80D0E1E-3C9B-4156-ADDA-4FF7F77DCDE4}">
      <dgm:prSet/>
      <dgm:spPr/>
      <dgm:t>
        <a:bodyPr/>
        <a:lstStyle/>
        <a:p>
          <a:pPr rtl="0"/>
          <a:r>
            <a:rPr lang="es-MX" dirty="0" smtClean="0"/>
            <a:t>Por medio de ellas proporciona recursos a las entidades que requieran.</a:t>
          </a:r>
          <a:endParaRPr lang="es-MX" dirty="0"/>
        </a:p>
      </dgm:t>
    </dgm:pt>
    <dgm:pt modelId="{05394FCA-03E5-4128-AEBC-802FA6453F2E}" type="parTrans" cxnId="{31803FD9-6F84-429F-A929-7FB7E5B377CB}">
      <dgm:prSet/>
      <dgm:spPr/>
      <dgm:t>
        <a:bodyPr/>
        <a:lstStyle/>
        <a:p>
          <a:endParaRPr lang="es-MX"/>
        </a:p>
      </dgm:t>
    </dgm:pt>
    <dgm:pt modelId="{73E39C21-1D7F-4ED6-9AD6-766B16F5AE3A}" type="sibTrans" cxnId="{31803FD9-6F84-429F-A929-7FB7E5B377CB}">
      <dgm:prSet/>
      <dgm:spPr/>
      <dgm:t>
        <a:bodyPr/>
        <a:lstStyle/>
        <a:p>
          <a:endParaRPr lang="es-MX"/>
        </a:p>
      </dgm:t>
    </dgm:pt>
    <dgm:pt modelId="{D42E1E4B-F178-4BF3-AC47-8BE0954286B6}">
      <dgm:prSet/>
      <dgm:spPr/>
      <dgm:t>
        <a:bodyPr/>
        <a:lstStyle/>
        <a:p>
          <a:pPr rtl="0"/>
          <a:r>
            <a:rPr lang="es-MX" dirty="0" smtClean="0"/>
            <a:t>Mediante éstas obtienen los recursos  para otorgar créditos a otras entidades.</a:t>
          </a:r>
          <a:endParaRPr lang="es-MX" dirty="0"/>
        </a:p>
      </dgm:t>
    </dgm:pt>
    <dgm:pt modelId="{E69A00D4-E029-420E-B4B5-6CEDDA4600CF}" type="parTrans" cxnId="{866D6EC8-9D84-4AC3-83EF-13DCD75B5ED3}">
      <dgm:prSet/>
      <dgm:spPr/>
      <dgm:t>
        <a:bodyPr/>
        <a:lstStyle/>
        <a:p>
          <a:endParaRPr lang="es-MX"/>
        </a:p>
      </dgm:t>
    </dgm:pt>
    <dgm:pt modelId="{FE306312-EA87-4929-B5BF-E812739A607E}" type="sibTrans" cxnId="{866D6EC8-9D84-4AC3-83EF-13DCD75B5ED3}">
      <dgm:prSet/>
      <dgm:spPr/>
      <dgm:t>
        <a:bodyPr/>
        <a:lstStyle/>
        <a:p>
          <a:endParaRPr lang="es-MX"/>
        </a:p>
      </dgm:t>
    </dgm:pt>
    <dgm:pt modelId="{8E631A7F-227D-4A4B-B0CF-15EE63E24A23}">
      <dgm:prSet/>
      <dgm:spPr/>
      <dgm:t>
        <a:bodyPr/>
        <a:lstStyle/>
        <a:p>
          <a:pPr rtl="0"/>
          <a:r>
            <a:rPr lang="es-MX" dirty="0" smtClean="0"/>
            <a:t>No constituyen estrictamente un activo o un pasivo  para la institución bancaria, sin embargo recibe un ingreso por su prestación.</a:t>
          </a:r>
          <a:endParaRPr lang="es-MX" dirty="0"/>
        </a:p>
      </dgm:t>
    </dgm:pt>
    <dgm:pt modelId="{C3BC6E6E-F4D2-4CEB-BE93-E9C7B307C075}" type="parTrans" cxnId="{50183452-4648-4CD8-9AB3-7786E42868A4}">
      <dgm:prSet/>
      <dgm:spPr/>
      <dgm:t>
        <a:bodyPr/>
        <a:lstStyle/>
        <a:p>
          <a:endParaRPr lang="es-MX"/>
        </a:p>
      </dgm:t>
    </dgm:pt>
    <dgm:pt modelId="{6133474E-B234-4D57-9C0A-9F409C273B75}" type="sibTrans" cxnId="{50183452-4648-4CD8-9AB3-7786E42868A4}">
      <dgm:prSet/>
      <dgm:spPr/>
      <dgm:t>
        <a:bodyPr/>
        <a:lstStyle/>
        <a:p>
          <a:endParaRPr lang="es-MX"/>
        </a:p>
      </dgm:t>
    </dgm:pt>
    <dgm:pt modelId="{7229F378-2A28-4024-927B-CDE600928434}" type="pres">
      <dgm:prSet presAssocID="{BB882389-9A36-4A95-8871-C8484BFAEEE1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5820956C-27EC-4778-948A-2DC7DBCE6DC0}" type="pres">
      <dgm:prSet presAssocID="{48AAC2BF-0CED-4E24-83C1-20BAD6198144}" presName="linNode" presStyleCnt="0"/>
      <dgm:spPr/>
    </dgm:pt>
    <dgm:pt modelId="{E2C73778-CCAB-4DD2-8C77-DF57B64A15E6}" type="pres">
      <dgm:prSet presAssocID="{48AAC2BF-0CED-4E24-83C1-20BAD6198144}" presName="parentShp" presStyleLbl="node1" presStyleIdx="0" presStyleCnt="3" custScaleX="8397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FB1AF58-979E-4087-B4F6-69C7D74EFC20}" type="pres">
      <dgm:prSet presAssocID="{48AAC2BF-0CED-4E24-83C1-20BAD6198144}" presName="childShp" presStyleLbl="bgAccFollowNode1" presStyleIdx="0" presStyleCnt="3" custScaleX="11068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1F2E70E-0CDA-408B-AE54-094D7B3364D0}" type="pres">
      <dgm:prSet presAssocID="{F7012420-F908-48BE-AF64-0194EAB7469E}" presName="spacing" presStyleCnt="0"/>
      <dgm:spPr/>
    </dgm:pt>
    <dgm:pt modelId="{EAFF1A92-E610-4B4C-8D65-5BFAE05951A4}" type="pres">
      <dgm:prSet presAssocID="{B48CE94D-914B-4A2C-8348-55023A490A4C}" presName="linNode" presStyleCnt="0"/>
      <dgm:spPr/>
    </dgm:pt>
    <dgm:pt modelId="{A3678006-9D04-453C-B3DE-C523C96B8205}" type="pres">
      <dgm:prSet presAssocID="{B48CE94D-914B-4A2C-8348-55023A490A4C}" presName="parentShp" presStyleLbl="node1" presStyleIdx="1" presStyleCnt="3" custScaleX="8397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9249DED-E9AA-4988-AD16-9819BB4582FA}" type="pres">
      <dgm:prSet presAssocID="{B48CE94D-914B-4A2C-8348-55023A490A4C}" presName="childShp" presStyleLbl="bgAccFollowNode1" presStyleIdx="1" presStyleCnt="3" custScaleX="11068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C1E1481-20CE-43EB-AD25-49B6E9DE97D5}" type="pres">
      <dgm:prSet presAssocID="{5F100C9D-2C6B-4072-B847-DF3C5DDC2130}" presName="spacing" presStyleCnt="0"/>
      <dgm:spPr/>
    </dgm:pt>
    <dgm:pt modelId="{75D2BB59-3DE3-4ACA-A20F-89DE484411BC}" type="pres">
      <dgm:prSet presAssocID="{E5144F0B-F6D5-4C9F-87B8-759CB91D5A2C}" presName="linNode" presStyleCnt="0"/>
      <dgm:spPr/>
    </dgm:pt>
    <dgm:pt modelId="{E6C759D5-98FA-40C4-9FFD-31176133F350}" type="pres">
      <dgm:prSet presAssocID="{E5144F0B-F6D5-4C9F-87B8-759CB91D5A2C}" presName="parentShp" presStyleLbl="node1" presStyleIdx="2" presStyleCnt="3" custScaleX="8397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DD65A8-30D8-42D2-A2FC-708027ED8BCE}" type="pres">
      <dgm:prSet presAssocID="{E5144F0B-F6D5-4C9F-87B8-759CB91D5A2C}" presName="childShp" presStyleLbl="bgAccFollowNode1" presStyleIdx="2" presStyleCnt="3" custScaleX="11068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1572BEE-4D57-43B1-BB55-CCAEB2D8F9B9}" srcId="{BB882389-9A36-4A95-8871-C8484BFAEEE1}" destId="{48AAC2BF-0CED-4E24-83C1-20BAD6198144}" srcOrd="0" destOrd="0" parTransId="{C7F8AEBB-256D-49AB-9940-2F7BAEC909E0}" sibTransId="{F7012420-F908-48BE-AF64-0194EAB7469E}"/>
    <dgm:cxn modelId="{50183452-4648-4CD8-9AB3-7786E42868A4}" srcId="{E5144F0B-F6D5-4C9F-87B8-759CB91D5A2C}" destId="{8E631A7F-227D-4A4B-B0CF-15EE63E24A23}" srcOrd="0" destOrd="0" parTransId="{C3BC6E6E-F4D2-4CEB-BE93-E9C7B307C075}" sibTransId="{6133474E-B234-4D57-9C0A-9F409C273B75}"/>
    <dgm:cxn modelId="{31803FD9-6F84-429F-A929-7FB7E5B377CB}" srcId="{48AAC2BF-0CED-4E24-83C1-20BAD6198144}" destId="{D80D0E1E-3C9B-4156-ADDA-4FF7F77DCDE4}" srcOrd="0" destOrd="0" parTransId="{05394FCA-03E5-4128-AEBC-802FA6453F2E}" sibTransId="{73E39C21-1D7F-4ED6-9AD6-766B16F5AE3A}"/>
    <dgm:cxn modelId="{E93B942F-746D-44D6-A6ED-23C7CD4871BA}" srcId="{BB882389-9A36-4A95-8871-C8484BFAEEE1}" destId="{B48CE94D-914B-4A2C-8348-55023A490A4C}" srcOrd="1" destOrd="0" parTransId="{44CDEC70-17A0-4F3C-A24D-E688DF12AD5E}" sibTransId="{5F100C9D-2C6B-4072-B847-DF3C5DDC2130}"/>
    <dgm:cxn modelId="{451C0298-61FB-4230-96B3-C76A7F5B7E90}" type="presOf" srcId="{48AAC2BF-0CED-4E24-83C1-20BAD6198144}" destId="{E2C73778-CCAB-4DD2-8C77-DF57B64A15E6}" srcOrd="0" destOrd="0" presId="urn:microsoft.com/office/officeart/2005/8/layout/vList6"/>
    <dgm:cxn modelId="{0E27A43A-E0DA-44BD-83AC-EF1BBA3CD5C5}" type="presOf" srcId="{8E631A7F-227D-4A4B-B0CF-15EE63E24A23}" destId="{EEDD65A8-30D8-42D2-A2FC-708027ED8BCE}" srcOrd="0" destOrd="0" presId="urn:microsoft.com/office/officeart/2005/8/layout/vList6"/>
    <dgm:cxn modelId="{F59941EF-0FA7-4026-9F5C-633F373ACB92}" type="presOf" srcId="{B48CE94D-914B-4A2C-8348-55023A490A4C}" destId="{A3678006-9D04-453C-B3DE-C523C96B8205}" srcOrd="0" destOrd="0" presId="urn:microsoft.com/office/officeart/2005/8/layout/vList6"/>
    <dgm:cxn modelId="{E9AD674A-0DC9-4E43-9743-5B26E924C141}" type="presOf" srcId="{D42E1E4B-F178-4BF3-AC47-8BE0954286B6}" destId="{09249DED-E9AA-4988-AD16-9819BB4582FA}" srcOrd="0" destOrd="0" presId="urn:microsoft.com/office/officeart/2005/8/layout/vList6"/>
    <dgm:cxn modelId="{866D6EC8-9D84-4AC3-83EF-13DCD75B5ED3}" srcId="{B48CE94D-914B-4A2C-8348-55023A490A4C}" destId="{D42E1E4B-F178-4BF3-AC47-8BE0954286B6}" srcOrd="0" destOrd="0" parTransId="{E69A00D4-E029-420E-B4B5-6CEDDA4600CF}" sibTransId="{FE306312-EA87-4929-B5BF-E812739A607E}"/>
    <dgm:cxn modelId="{360BCF8D-D4EF-44CA-9F57-018031FA2DA6}" srcId="{BB882389-9A36-4A95-8871-C8484BFAEEE1}" destId="{E5144F0B-F6D5-4C9F-87B8-759CB91D5A2C}" srcOrd="2" destOrd="0" parTransId="{33E69DB9-C73C-4AA8-ACC8-734EA8A62F8D}" sibTransId="{6295B0FE-7D3B-4239-98DB-B2B68987F3A8}"/>
    <dgm:cxn modelId="{423D9B83-E556-4D22-BA3F-EDE816C7301C}" type="presOf" srcId="{E5144F0B-F6D5-4C9F-87B8-759CB91D5A2C}" destId="{E6C759D5-98FA-40C4-9FFD-31176133F350}" srcOrd="0" destOrd="0" presId="urn:microsoft.com/office/officeart/2005/8/layout/vList6"/>
    <dgm:cxn modelId="{E43850C2-6241-4B52-8011-5B5459EB1B0E}" type="presOf" srcId="{BB882389-9A36-4A95-8871-C8484BFAEEE1}" destId="{7229F378-2A28-4024-927B-CDE600928434}" srcOrd="0" destOrd="0" presId="urn:microsoft.com/office/officeart/2005/8/layout/vList6"/>
    <dgm:cxn modelId="{AFDEEFB2-1E7E-40DD-B636-45CE36B0F522}" type="presOf" srcId="{D80D0E1E-3C9B-4156-ADDA-4FF7F77DCDE4}" destId="{2FB1AF58-979E-4087-B4F6-69C7D74EFC20}" srcOrd="0" destOrd="0" presId="urn:microsoft.com/office/officeart/2005/8/layout/vList6"/>
    <dgm:cxn modelId="{0D6168C4-22F7-4250-8C78-5B6A597B8964}" type="presParOf" srcId="{7229F378-2A28-4024-927B-CDE600928434}" destId="{5820956C-27EC-4778-948A-2DC7DBCE6DC0}" srcOrd="0" destOrd="0" presId="urn:microsoft.com/office/officeart/2005/8/layout/vList6"/>
    <dgm:cxn modelId="{2830A498-174C-4874-8059-3B11AC822E02}" type="presParOf" srcId="{5820956C-27EC-4778-948A-2DC7DBCE6DC0}" destId="{E2C73778-CCAB-4DD2-8C77-DF57B64A15E6}" srcOrd="0" destOrd="0" presId="urn:microsoft.com/office/officeart/2005/8/layout/vList6"/>
    <dgm:cxn modelId="{DCEE9D33-6152-4EAB-BD87-7CDEAC7A3900}" type="presParOf" srcId="{5820956C-27EC-4778-948A-2DC7DBCE6DC0}" destId="{2FB1AF58-979E-4087-B4F6-69C7D74EFC20}" srcOrd="1" destOrd="0" presId="urn:microsoft.com/office/officeart/2005/8/layout/vList6"/>
    <dgm:cxn modelId="{434908BA-C517-4FDE-BD45-E0B06EFB42A9}" type="presParOf" srcId="{7229F378-2A28-4024-927B-CDE600928434}" destId="{81F2E70E-0CDA-408B-AE54-094D7B3364D0}" srcOrd="1" destOrd="0" presId="urn:microsoft.com/office/officeart/2005/8/layout/vList6"/>
    <dgm:cxn modelId="{965FD676-5298-4B2E-A7CF-F8AAEE514308}" type="presParOf" srcId="{7229F378-2A28-4024-927B-CDE600928434}" destId="{EAFF1A92-E610-4B4C-8D65-5BFAE05951A4}" srcOrd="2" destOrd="0" presId="urn:microsoft.com/office/officeart/2005/8/layout/vList6"/>
    <dgm:cxn modelId="{BE452F5D-EB3F-4EDB-99E9-62E2113DA0ED}" type="presParOf" srcId="{EAFF1A92-E610-4B4C-8D65-5BFAE05951A4}" destId="{A3678006-9D04-453C-B3DE-C523C96B8205}" srcOrd="0" destOrd="0" presId="urn:microsoft.com/office/officeart/2005/8/layout/vList6"/>
    <dgm:cxn modelId="{611E3FFF-C496-454E-9CC5-C7D33418717B}" type="presParOf" srcId="{EAFF1A92-E610-4B4C-8D65-5BFAE05951A4}" destId="{09249DED-E9AA-4988-AD16-9819BB4582FA}" srcOrd="1" destOrd="0" presId="urn:microsoft.com/office/officeart/2005/8/layout/vList6"/>
    <dgm:cxn modelId="{74E63508-B3AC-4724-B649-512F6098E616}" type="presParOf" srcId="{7229F378-2A28-4024-927B-CDE600928434}" destId="{3C1E1481-20CE-43EB-AD25-49B6E9DE97D5}" srcOrd="3" destOrd="0" presId="urn:microsoft.com/office/officeart/2005/8/layout/vList6"/>
    <dgm:cxn modelId="{7A856B00-9BA4-4386-8E6D-1D65E432F608}" type="presParOf" srcId="{7229F378-2A28-4024-927B-CDE600928434}" destId="{75D2BB59-3DE3-4ACA-A20F-89DE484411BC}" srcOrd="4" destOrd="0" presId="urn:microsoft.com/office/officeart/2005/8/layout/vList6"/>
    <dgm:cxn modelId="{4624D4F8-48E3-4298-8F94-B260918832FC}" type="presParOf" srcId="{75D2BB59-3DE3-4ACA-A20F-89DE484411BC}" destId="{E6C759D5-98FA-40C4-9FFD-31176133F350}" srcOrd="0" destOrd="0" presId="urn:microsoft.com/office/officeart/2005/8/layout/vList6"/>
    <dgm:cxn modelId="{18A515C7-2AD6-4672-96FB-9A78A9D1DBE1}" type="presParOf" srcId="{75D2BB59-3DE3-4ACA-A20F-89DE484411BC}" destId="{EEDD65A8-30D8-42D2-A2FC-708027ED8BCE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54A8BA48-3412-4BCD-AF47-6478BF7E705E}" type="doc">
      <dgm:prSet loTypeId="urn:microsoft.com/office/officeart/2008/layout/Lined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56B701DF-A118-4B46-8E6E-DC132F5ACE45}">
      <dgm:prSet/>
      <dgm:spPr/>
      <dgm:t>
        <a:bodyPr/>
        <a:lstStyle/>
        <a:p>
          <a:pPr rtl="0"/>
          <a:r>
            <a:rPr lang="es-MX" smtClean="0"/>
            <a:t>Créditos en moneda extranjera </a:t>
          </a:r>
          <a:endParaRPr lang="es-MX"/>
        </a:p>
      </dgm:t>
    </dgm:pt>
    <dgm:pt modelId="{75EBC409-D5F6-4988-B193-D6592D73071E}" type="parTrans" cxnId="{D40CFE3E-DAAA-4013-9D85-7503A97C8B73}">
      <dgm:prSet/>
      <dgm:spPr/>
      <dgm:t>
        <a:bodyPr/>
        <a:lstStyle/>
        <a:p>
          <a:endParaRPr lang="es-MX"/>
        </a:p>
      </dgm:t>
    </dgm:pt>
    <dgm:pt modelId="{7E8A80DD-46E3-49D0-A89E-FDE1B7177C94}" type="sibTrans" cxnId="{D40CFE3E-DAAA-4013-9D85-7503A97C8B73}">
      <dgm:prSet/>
      <dgm:spPr/>
      <dgm:t>
        <a:bodyPr/>
        <a:lstStyle/>
        <a:p>
          <a:endParaRPr lang="es-MX"/>
        </a:p>
      </dgm:t>
    </dgm:pt>
    <dgm:pt modelId="{344769F2-C592-4CB2-BED9-99DECB23D1E9}">
      <dgm:prSet/>
      <dgm:spPr/>
      <dgm:t>
        <a:bodyPr/>
        <a:lstStyle/>
        <a:p>
          <a:pPr rtl="0"/>
          <a:r>
            <a:rPr lang="es-MX" smtClean="0"/>
            <a:t>Crédito en dólares </a:t>
          </a:r>
          <a:endParaRPr lang="es-MX"/>
        </a:p>
      </dgm:t>
    </dgm:pt>
    <dgm:pt modelId="{49964710-6C5B-47DA-91F8-06750E3E85D9}" type="parTrans" cxnId="{EB4ED036-ED21-43D1-A0C7-8CCB3FC08239}">
      <dgm:prSet/>
      <dgm:spPr/>
      <dgm:t>
        <a:bodyPr/>
        <a:lstStyle/>
        <a:p>
          <a:endParaRPr lang="es-MX"/>
        </a:p>
      </dgm:t>
    </dgm:pt>
    <dgm:pt modelId="{945110EA-723A-4A38-A3E0-3E5ABFE4D517}" type="sibTrans" cxnId="{EB4ED036-ED21-43D1-A0C7-8CCB3FC08239}">
      <dgm:prSet/>
      <dgm:spPr/>
      <dgm:t>
        <a:bodyPr/>
        <a:lstStyle/>
        <a:p>
          <a:endParaRPr lang="es-MX"/>
        </a:p>
      </dgm:t>
    </dgm:pt>
    <dgm:pt modelId="{DDAFEE27-5040-4CB4-9E01-B8B4E8D2D40A}">
      <dgm:prSet/>
      <dgm:spPr/>
      <dgm:t>
        <a:bodyPr/>
        <a:lstStyle/>
        <a:p>
          <a:pPr rtl="0"/>
          <a:r>
            <a:rPr lang="es-MX" smtClean="0"/>
            <a:t>Crédito para el desarrollo de las empresas </a:t>
          </a:r>
          <a:endParaRPr lang="es-MX"/>
        </a:p>
      </dgm:t>
    </dgm:pt>
    <dgm:pt modelId="{6BBDE3CB-9003-4627-AD15-97A1A80923DA}" type="parTrans" cxnId="{8ADF8B1E-30E8-4B23-A577-86055B491295}">
      <dgm:prSet/>
      <dgm:spPr/>
      <dgm:t>
        <a:bodyPr/>
        <a:lstStyle/>
        <a:p>
          <a:endParaRPr lang="es-MX"/>
        </a:p>
      </dgm:t>
    </dgm:pt>
    <dgm:pt modelId="{07EFDE53-F4C5-4F9F-8829-DAF40CC8B8F0}" type="sibTrans" cxnId="{8ADF8B1E-30E8-4B23-A577-86055B491295}">
      <dgm:prSet/>
      <dgm:spPr/>
      <dgm:t>
        <a:bodyPr/>
        <a:lstStyle/>
        <a:p>
          <a:endParaRPr lang="es-MX"/>
        </a:p>
      </dgm:t>
    </dgm:pt>
    <dgm:pt modelId="{9BF830E0-DCED-48DF-BCA0-5DB07B08CA77}">
      <dgm:prSet/>
      <dgm:spPr/>
      <dgm:t>
        <a:bodyPr/>
        <a:lstStyle/>
        <a:p>
          <a:pPr rtl="0"/>
          <a:r>
            <a:rPr lang="es-MX" smtClean="0"/>
            <a:t>Crédito para la exportación </a:t>
          </a:r>
          <a:endParaRPr lang="es-MX"/>
        </a:p>
      </dgm:t>
    </dgm:pt>
    <dgm:pt modelId="{1B0E9601-04F4-4195-8FA3-E4F9425F04E5}" type="parTrans" cxnId="{007EB976-BD68-4E0E-8F88-A30026EFB5AB}">
      <dgm:prSet/>
      <dgm:spPr/>
      <dgm:t>
        <a:bodyPr/>
        <a:lstStyle/>
        <a:p>
          <a:endParaRPr lang="es-MX"/>
        </a:p>
      </dgm:t>
    </dgm:pt>
    <dgm:pt modelId="{0250C528-5ADB-44EE-81B3-2A53BFBBE08B}" type="sibTrans" cxnId="{007EB976-BD68-4E0E-8F88-A30026EFB5AB}">
      <dgm:prSet/>
      <dgm:spPr/>
      <dgm:t>
        <a:bodyPr/>
        <a:lstStyle/>
        <a:p>
          <a:endParaRPr lang="es-MX"/>
        </a:p>
      </dgm:t>
    </dgm:pt>
    <dgm:pt modelId="{C91070C1-C60E-4468-83A8-29065E60FA43}">
      <dgm:prSet/>
      <dgm:spPr/>
      <dgm:t>
        <a:bodyPr/>
        <a:lstStyle/>
        <a:p>
          <a:pPr rtl="0"/>
          <a:r>
            <a:rPr lang="es-MX" dirty="0" smtClean="0"/>
            <a:t>Crédito para importancia de maquinaria y equipo </a:t>
          </a:r>
          <a:endParaRPr lang="es-MX" dirty="0"/>
        </a:p>
      </dgm:t>
    </dgm:pt>
    <dgm:pt modelId="{FC756359-2415-43AF-9524-A20172C89D18}" type="parTrans" cxnId="{BA0847CA-DA4B-4776-8205-B4EF6CE4CF53}">
      <dgm:prSet/>
      <dgm:spPr/>
      <dgm:t>
        <a:bodyPr/>
        <a:lstStyle/>
        <a:p>
          <a:endParaRPr lang="es-MX"/>
        </a:p>
      </dgm:t>
    </dgm:pt>
    <dgm:pt modelId="{04BC694D-A618-4081-A655-9AD32846A34D}" type="sibTrans" cxnId="{BA0847CA-DA4B-4776-8205-B4EF6CE4CF53}">
      <dgm:prSet/>
      <dgm:spPr/>
      <dgm:t>
        <a:bodyPr/>
        <a:lstStyle/>
        <a:p>
          <a:endParaRPr lang="es-MX"/>
        </a:p>
      </dgm:t>
    </dgm:pt>
    <dgm:pt modelId="{CB5EA302-93E6-4C03-9331-6529AF51C0F5}">
      <dgm:prSet/>
      <dgm:spPr/>
      <dgm:t>
        <a:bodyPr/>
        <a:lstStyle/>
        <a:p>
          <a:pPr rtl="0"/>
          <a:r>
            <a:rPr lang="es-MX" dirty="0" smtClean="0"/>
            <a:t>Tarjetas de crédito</a:t>
          </a:r>
          <a:endParaRPr lang="es-MX" dirty="0"/>
        </a:p>
      </dgm:t>
    </dgm:pt>
    <dgm:pt modelId="{C6A357F6-B5F6-4C83-8524-4401DE33D78F}" type="parTrans" cxnId="{E4E1B550-2353-4C4C-B70C-0723206380A7}">
      <dgm:prSet/>
      <dgm:spPr/>
      <dgm:t>
        <a:bodyPr/>
        <a:lstStyle/>
        <a:p>
          <a:endParaRPr lang="es-MX"/>
        </a:p>
      </dgm:t>
    </dgm:pt>
    <dgm:pt modelId="{7B7439A7-F48C-4146-97AE-F4D749A4CB2F}" type="sibTrans" cxnId="{E4E1B550-2353-4C4C-B70C-0723206380A7}">
      <dgm:prSet/>
      <dgm:spPr/>
      <dgm:t>
        <a:bodyPr/>
        <a:lstStyle/>
        <a:p>
          <a:endParaRPr lang="es-MX"/>
        </a:p>
      </dgm:t>
    </dgm:pt>
    <dgm:pt modelId="{1014A5E0-764C-4F1D-A8BC-E03CE4B022AF}">
      <dgm:prSet/>
      <dgm:spPr/>
      <dgm:t>
        <a:bodyPr/>
        <a:lstStyle/>
        <a:p>
          <a:pPr rtl="0"/>
          <a:r>
            <a:rPr lang="es-MX" dirty="0" smtClean="0"/>
            <a:t>Créditos profesionales </a:t>
          </a:r>
          <a:endParaRPr lang="es-MX" dirty="0"/>
        </a:p>
      </dgm:t>
    </dgm:pt>
    <dgm:pt modelId="{BE9B38CC-03FB-4006-8D78-C5CF6FE17A3C}" type="parTrans" cxnId="{C45E9335-3ED8-4F87-A3E7-204FB79CA50A}">
      <dgm:prSet/>
      <dgm:spPr/>
      <dgm:t>
        <a:bodyPr/>
        <a:lstStyle/>
        <a:p>
          <a:endParaRPr lang="es-MX"/>
        </a:p>
      </dgm:t>
    </dgm:pt>
    <dgm:pt modelId="{2DA9D1AF-4E0D-4CD0-BC60-3E0FBB34A959}" type="sibTrans" cxnId="{C45E9335-3ED8-4F87-A3E7-204FB79CA50A}">
      <dgm:prSet/>
      <dgm:spPr/>
      <dgm:t>
        <a:bodyPr/>
        <a:lstStyle/>
        <a:p>
          <a:endParaRPr lang="es-MX"/>
        </a:p>
      </dgm:t>
    </dgm:pt>
    <dgm:pt modelId="{63E337E4-884B-46E7-AA45-A753266B90D4}">
      <dgm:prSet/>
      <dgm:spPr/>
      <dgm:t>
        <a:bodyPr/>
        <a:lstStyle/>
        <a:p>
          <a:pPr rtl="0"/>
          <a:r>
            <a:rPr lang="es-MX" smtClean="0"/>
            <a:t>Crédito de nomina  </a:t>
          </a:r>
          <a:endParaRPr lang="es-MX"/>
        </a:p>
      </dgm:t>
    </dgm:pt>
    <dgm:pt modelId="{44D8CD52-2BC0-4B0E-B85F-C0272EF90D36}" type="parTrans" cxnId="{A7305533-AFE1-4FCB-9E73-4F37CF62D5DF}">
      <dgm:prSet/>
      <dgm:spPr/>
      <dgm:t>
        <a:bodyPr/>
        <a:lstStyle/>
        <a:p>
          <a:endParaRPr lang="es-MX"/>
        </a:p>
      </dgm:t>
    </dgm:pt>
    <dgm:pt modelId="{E427E6F8-F780-475A-B355-AF518FF646A8}" type="sibTrans" cxnId="{A7305533-AFE1-4FCB-9E73-4F37CF62D5DF}">
      <dgm:prSet/>
      <dgm:spPr/>
      <dgm:t>
        <a:bodyPr/>
        <a:lstStyle/>
        <a:p>
          <a:endParaRPr lang="es-MX"/>
        </a:p>
      </dgm:t>
    </dgm:pt>
    <dgm:pt modelId="{331CA6FF-D46C-46CE-BECB-D3298503EDE5}">
      <dgm:prSet/>
      <dgm:spPr/>
      <dgm:t>
        <a:bodyPr/>
        <a:lstStyle/>
        <a:p>
          <a:pPr rtl="0"/>
          <a:r>
            <a:rPr lang="es-MX" smtClean="0"/>
            <a:t>Credipensiones </a:t>
          </a:r>
          <a:endParaRPr lang="es-MX"/>
        </a:p>
      </dgm:t>
    </dgm:pt>
    <dgm:pt modelId="{D2F5038B-6870-4748-B4FC-E6E3947C8859}" type="parTrans" cxnId="{F0B275BB-05F0-46F5-9EBF-3FEDE09FD9EA}">
      <dgm:prSet/>
      <dgm:spPr/>
      <dgm:t>
        <a:bodyPr/>
        <a:lstStyle/>
        <a:p>
          <a:endParaRPr lang="es-MX"/>
        </a:p>
      </dgm:t>
    </dgm:pt>
    <dgm:pt modelId="{47C674C9-8703-41A8-A7CB-9650B7F9DD98}" type="sibTrans" cxnId="{F0B275BB-05F0-46F5-9EBF-3FEDE09FD9EA}">
      <dgm:prSet/>
      <dgm:spPr/>
      <dgm:t>
        <a:bodyPr/>
        <a:lstStyle/>
        <a:p>
          <a:endParaRPr lang="es-MX"/>
        </a:p>
      </dgm:t>
    </dgm:pt>
    <dgm:pt modelId="{F870EBB4-F278-4E85-AB6B-49233460BF58}">
      <dgm:prSet/>
      <dgm:spPr/>
      <dgm:t>
        <a:bodyPr/>
        <a:lstStyle/>
        <a:p>
          <a:pPr rtl="0"/>
          <a:r>
            <a:rPr lang="es-MX" dirty="0" smtClean="0"/>
            <a:t>Crédito hipotecario apoyo INFONAVIT</a:t>
          </a:r>
          <a:endParaRPr lang="es-MX" dirty="0"/>
        </a:p>
      </dgm:t>
    </dgm:pt>
    <dgm:pt modelId="{9BB68715-9E84-49F9-ACFA-79BC1CF25CC9}" type="parTrans" cxnId="{EF7DA22A-E55E-4C25-9A03-6976956F2FE5}">
      <dgm:prSet/>
      <dgm:spPr/>
      <dgm:t>
        <a:bodyPr/>
        <a:lstStyle/>
        <a:p>
          <a:endParaRPr lang="es-MX"/>
        </a:p>
      </dgm:t>
    </dgm:pt>
    <dgm:pt modelId="{C8DDB1BA-1D63-4D63-AB7A-F48CEF245179}" type="sibTrans" cxnId="{EF7DA22A-E55E-4C25-9A03-6976956F2FE5}">
      <dgm:prSet/>
      <dgm:spPr/>
      <dgm:t>
        <a:bodyPr/>
        <a:lstStyle/>
        <a:p>
          <a:endParaRPr lang="es-MX"/>
        </a:p>
      </dgm:t>
    </dgm:pt>
    <dgm:pt modelId="{C274B7CC-E7BA-4A0D-A6C9-B8010AC47117}">
      <dgm:prSet/>
      <dgm:spPr/>
      <dgm:t>
        <a:bodyPr/>
        <a:lstStyle/>
        <a:p>
          <a:pPr rtl="0"/>
          <a:r>
            <a:rPr lang="es-MX" dirty="0" err="1" smtClean="0"/>
            <a:t>Autoestrene</a:t>
          </a:r>
          <a:endParaRPr lang="es-MX" dirty="0"/>
        </a:p>
      </dgm:t>
    </dgm:pt>
    <dgm:pt modelId="{E6D070A3-AF8A-40D1-8B94-048E870AEFFC}" type="parTrans" cxnId="{2BAA95B1-8C32-45B8-AF80-7943050FD32D}">
      <dgm:prSet/>
      <dgm:spPr/>
      <dgm:t>
        <a:bodyPr/>
        <a:lstStyle/>
        <a:p>
          <a:endParaRPr lang="es-MX"/>
        </a:p>
      </dgm:t>
    </dgm:pt>
    <dgm:pt modelId="{90ABEED7-AE04-41F2-B248-BC8BD4E1A081}" type="sibTrans" cxnId="{2BAA95B1-8C32-45B8-AF80-7943050FD32D}">
      <dgm:prSet/>
      <dgm:spPr/>
      <dgm:t>
        <a:bodyPr/>
        <a:lstStyle/>
        <a:p>
          <a:endParaRPr lang="es-MX"/>
        </a:p>
      </dgm:t>
    </dgm:pt>
    <dgm:pt modelId="{ECF7B0F9-145B-4438-A1AE-8948D16336C2}" type="pres">
      <dgm:prSet presAssocID="{54A8BA48-3412-4BCD-AF47-6478BF7E705E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DF9A491A-B61F-43DC-8219-099C6BF498D9}" type="pres">
      <dgm:prSet presAssocID="{56B701DF-A118-4B46-8E6E-DC132F5ACE45}" presName="thickLine" presStyleLbl="alignNode1" presStyleIdx="0" presStyleCnt="11"/>
      <dgm:spPr/>
    </dgm:pt>
    <dgm:pt modelId="{FB6E429C-AA83-4331-957A-C432B6CA3C02}" type="pres">
      <dgm:prSet presAssocID="{56B701DF-A118-4B46-8E6E-DC132F5ACE45}" presName="horz1" presStyleCnt="0"/>
      <dgm:spPr/>
    </dgm:pt>
    <dgm:pt modelId="{E7410006-2543-4A63-A213-CB007A5A9949}" type="pres">
      <dgm:prSet presAssocID="{56B701DF-A118-4B46-8E6E-DC132F5ACE45}" presName="tx1" presStyleLbl="revTx" presStyleIdx="0" presStyleCnt="11"/>
      <dgm:spPr/>
      <dgm:t>
        <a:bodyPr/>
        <a:lstStyle/>
        <a:p>
          <a:endParaRPr lang="es-MX"/>
        </a:p>
      </dgm:t>
    </dgm:pt>
    <dgm:pt modelId="{BAF72FEB-65FE-440F-B26D-C7335C28A325}" type="pres">
      <dgm:prSet presAssocID="{56B701DF-A118-4B46-8E6E-DC132F5ACE45}" presName="vert1" presStyleCnt="0"/>
      <dgm:spPr/>
    </dgm:pt>
    <dgm:pt modelId="{F8976D2F-62B8-4138-B07B-7B933369443D}" type="pres">
      <dgm:prSet presAssocID="{344769F2-C592-4CB2-BED9-99DECB23D1E9}" presName="thickLine" presStyleLbl="alignNode1" presStyleIdx="1" presStyleCnt="11"/>
      <dgm:spPr/>
    </dgm:pt>
    <dgm:pt modelId="{C683D951-9392-4FEF-AC11-94F21936D849}" type="pres">
      <dgm:prSet presAssocID="{344769F2-C592-4CB2-BED9-99DECB23D1E9}" presName="horz1" presStyleCnt="0"/>
      <dgm:spPr/>
    </dgm:pt>
    <dgm:pt modelId="{41A92727-20F0-4326-9901-E9B4D050CC98}" type="pres">
      <dgm:prSet presAssocID="{344769F2-C592-4CB2-BED9-99DECB23D1E9}" presName="tx1" presStyleLbl="revTx" presStyleIdx="1" presStyleCnt="11"/>
      <dgm:spPr/>
      <dgm:t>
        <a:bodyPr/>
        <a:lstStyle/>
        <a:p>
          <a:endParaRPr lang="es-MX"/>
        </a:p>
      </dgm:t>
    </dgm:pt>
    <dgm:pt modelId="{FE58E8D6-92B4-4912-9E03-70AAA2C46EFB}" type="pres">
      <dgm:prSet presAssocID="{344769F2-C592-4CB2-BED9-99DECB23D1E9}" presName="vert1" presStyleCnt="0"/>
      <dgm:spPr/>
    </dgm:pt>
    <dgm:pt modelId="{B6BC246E-59FE-4F49-B548-BD690B9F7F62}" type="pres">
      <dgm:prSet presAssocID="{DDAFEE27-5040-4CB4-9E01-B8B4E8D2D40A}" presName="thickLine" presStyleLbl="alignNode1" presStyleIdx="2" presStyleCnt="11"/>
      <dgm:spPr/>
    </dgm:pt>
    <dgm:pt modelId="{000F691C-F39B-4052-8114-B83554AC6C52}" type="pres">
      <dgm:prSet presAssocID="{DDAFEE27-5040-4CB4-9E01-B8B4E8D2D40A}" presName="horz1" presStyleCnt="0"/>
      <dgm:spPr/>
    </dgm:pt>
    <dgm:pt modelId="{49FCD907-372C-4EB7-9D87-A46A18B9CA29}" type="pres">
      <dgm:prSet presAssocID="{DDAFEE27-5040-4CB4-9E01-B8B4E8D2D40A}" presName="tx1" presStyleLbl="revTx" presStyleIdx="2" presStyleCnt="11"/>
      <dgm:spPr/>
      <dgm:t>
        <a:bodyPr/>
        <a:lstStyle/>
        <a:p>
          <a:endParaRPr lang="es-MX"/>
        </a:p>
      </dgm:t>
    </dgm:pt>
    <dgm:pt modelId="{2C6A7318-8917-41D2-8908-95D1FFDE090D}" type="pres">
      <dgm:prSet presAssocID="{DDAFEE27-5040-4CB4-9E01-B8B4E8D2D40A}" presName="vert1" presStyleCnt="0"/>
      <dgm:spPr/>
    </dgm:pt>
    <dgm:pt modelId="{439E9CC0-AC9C-4421-A370-488F32B6EF2A}" type="pres">
      <dgm:prSet presAssocID="{9BF830E0-DCED-48DF-BCA0-5DB07B08CA77}" presName="thickLine" presStyleLbl="alignNode1" presStyleIdx="3" presStyleCnt="11"/>
      <dgm:spPr/>
    </dgm:pt>
    <dgm:pt modelId="{8CA7CCD6-0EAF-43ED-A7D5-883DE46443DD}" type="pres">
      <dgm:prSet presAssocID="{9BF830E0-DCED-48DF-BCA0-5DB07B08CA77}" presName="horz1" presStyleCnt="0"/>
      <dgm:spPr/>
    </dgm:pt>
    <dgm:pt modelId="{AFC9E650-790B-4D59-AB07-866D178ADB0B}" type="pres">
      <dgm:prSet presAssocID="{9BF830E0-DCED-48DF-BCA0-5DB07B08CA77}" presName="tx1" presStyleLbl="revTx" presStyleIdx="3" presStyleCnt="11"/>
      <dgm:spPr/>
      <dgm:t>
        <a:bodyPr/>
        <a:lstStyle/>
        <a:p>
          <a:endParaRPr lang="es-MX"/>
        </a:p>
      </dgm:t>
    </dgm:pt>
    <dgm:pt modelId="{C8397E30-C737-4307-BDCB-681051E42BA1}" type="pres">
      <dgm:prSet presAssocID="{9BF830E0-DCED-48DF-BCA0-5DB07B08CA77}" presName="vert1" presStyleCnt="0"/>
      <dgm:spPr/>
    </dgm:pt>
    <dgm:pt modelId="{C1035AD4-E8F1-449F-8496-3B709AC87D6B}" type="pres">
      <dgm:prSet presAssocID="{C91070C1-C60E-4468-83A8-29065E60FA43}" presName="thickLine" presStyleLbl="alignNode1" presStyleIdx="4" presStyleCnt="11"/>
      <dgm:spPr/>
    </dgm:pt>
    <dgm:pt modelId="{3AD0F889-DDE4-4A98-AF93-28F1467CACD7}" type="pres">
      <dgm:prSet presAssocID="{C91070C1-C60E-4468-83A8-29065E60FA43}" presName="horz1" presStyleCnt="0"/>
      <dgm:spPr/>
    </dgm:pt>
    <dgm:pt modelId="{8A79B187-1FC5-4051-8D83-4A15DDAE9848}" type="pres">
      <dgm:prSet presAssocID="{C91070C1-C60E-4468-83A8-29065E60FA43}" presName="tx1" presStyleLbl="revTx" presStyleIdx="4" presStyleCnt="11"/>
      <dgm:spPr/>
      <dgm:t>
        <a:bodyPr/>
        <a:lstStyle/>
        <a:p>
          <a:endParaRPr lang="es-MX"/>
        </a:p>
      </dgm:t>
    </dgm:pt>
    <dgm:pt modelId="{F12B4751-93EF-459D-8DF3-DF6637147D58}" type="pres">
      <dgm:prSet presAssocID="{C91070C1-C60E-4468-83A8-29065E60FA43}" presName="vert1" presStyleCnt="0"/>
      <dgm:spPr/>
    </dgm:pt>
    <dgm:pt modelId="{AA125C29-9916-4EB2-89AE-81378A7DF75E}" type="pres">
      <dgm:prSet presAssocID="{CB5EA302-93E6-4C03-9331-6529AF51C0F5}" presName="thickLine" presStyleLbl="alignNode1" presStyleIdx="5" presStyleCnt="11"/>
      <dgm:spPr/>
    </dgm:pt>
    <dgm:pt modelId="{5482C707-ED45-4530-9512-45B980D3695B}" type="pres">
      <dgm:prSet presAssocID="{CB5EA302-93E6-4C03-9331-6529AF51C0F5}" presName="horz1" presStyleCnt="0"/>
      <dgm:spPr/>
    </dgm:pt>
    <dgm:pt modelId="{0F6FC292-448D-4271-A16F-DCDB5AA0269D}" type="pres">
      <dgm:prSet presAssocID="{CB5EA302-93E6-4C03-9331-6529AF51C0F5}" presName="tx1" presStyleLbl="revTx" presStyleIdx="5" presStyleCnt="11"/>
      <dgm:spPr/>
      <dgm:t>
        <a:bodyPr/>
        <a:lstStyle/>
        <a:p>
          <a:endParaRPr lang="es-MX"/>
        </a:p>
      </dgm:t>
    </dgm:pt>
    <dgm:pt modelId="{4A66CCFB-E675-497F-8D75-B787D576B40A}" type="pres">
      <dgm:prSet presAssocID="{CB5EA302-93E6-4C03-9331-6529AF51C0F5}" presName="vert1" presStyleCnt="0"/>
      <dgm:spPr/>
    </dgm:pt>
    <dgm:pt modelId="{BD92A998-8F4E-4A1A-B0F1-CFCF5648F0D4}" type="pres">
      <dgm:prSet presAssocID="{1014A5E0-764C-4F1D-A8BC-E03CE4B022AF}" presName="thickLine" presStyleLbl="alignNode1" presStyleIdx="6" presStyleCnt="11"/>
      <dgm:spPr/>
    </dgm:pt>
    <dgm:pt modelId="{935B6D7D-481A-49FA-AA6D-614D56655BF6}" type="pres">
      <dgm:prSet presAssocID="{1014A5E0-764C-4F1D-A8BC-E03CE4B022AF}" presName="horz1" presStyleCnt="0"/>
      <dgm:spPr/>
    </dgm:pt>
    <dgm:pt modelId="{6E5BDAB5-58A4-45AD-B54B-302C58C52052}" type="pres">
      <dgm:prSet presAssocID="{1014A5E0-764C-4F1D-A8BC-E03CE4B022AF}" presName="tx1" presStyleLbl="revTx" presStyleIdx="6" presStyleCnt="11"/>
      <dgm:spPr/>
      <dgm:t>
        <a:bodyPr/>
        <a:lstStyle/>
        <a:p>
          <a:endParaRPr lang="es-MX"/>
        </a:p>
      </dgm:t>
    </dgm:pt>
    <dgm:pt modelId="{71CC4A03-FC5D-4A37-97F6-CC2B4136E543}" type="pres">
      <dgm:prSet presAssocID="{1014A5E0-764C-4F1D-A8BC-E03CE4B022AF}" presName="vert1" presStyleCnt="0"/>
      <dgm:spPr/>
    </dgm:pt>
    <dgm:pt modelId="{D451E9C5-A6B6-4016-8F16-A611E8CBC18F}" type="pres">
      <dgm:prSet presAssocID="{63E337E4-884B-46E7-AA45-A753266B90D4}" presName="thickLine" presStyleLbl="alignNode1" presStyleIdx="7" presStyleCnt="11"/>
      <dgm:spPr/>
    </dgm:pt>
    <dgm:pt modelId="{C50CD646-5D17-48BF-B67F-9443C28ED02C}" type="pres">
      <dgm:prSet presAssocID="{63E337E4-884B-46E7-AA45-A753266B90D4}" presName="horz1" presStyleCnt="0"/>
      <dgm:spPr/>
    </dgm:pt>
    <dgm:pt modelId="{E7EE7B70-F274-4803-BBF2-80B90ED6E967}" type="pres">
      <dgm:prSet presAssocID="{63E337E4-884B-46E7-AA45-A753266B90D4}" presName="tx1" presStyleLbl="revTx" presStyleIdx="7" presStyleCnt="11"/>
      <dgm:spPr/>
      <dgm:t>
        <a:bodyPr/>
        <a:lstStyle/>
        <a:p>
          <a:endParaRPr lang="es-MX"/>
        </a:p>
      </dgm:t>
    </dgm:pt>
    <dgm:pt modelId="{C686F966-46C1-4C22-A207-3AC51FD19EAA}" type="pres">
      <dgm:prSet presAssocID="{63E337E4-884B-46E7-AA45-A753266B90D4}" presName="vert1" presStyleCnt="0"/>
      <dgm:spPr/>
    </dgm:pt>
    <dgm:pt modelId="{D6479EF6-28CA-4951-AB0D-4E417A195D0B}" type="pres">
      <dgm:prSet presAssocID="{331CA6FF-D46C-46CE-BECB-D3298503EDE5}" presName="thickLine" presStyleLbl="alignNode1" presStyleIdx="8" presStyleCnt="11"/>
      <dgm:spPr/>
    </dgm:pt>
    <dgm:pt modelId="{4641D2CF-47BB-4174-A81D-62E67A8307BA}" type="pres">
      <dgm:prSet presAssocID="{331CA6FF-D46C-46CE-BECB-D3298503EDE5}" presName="horz1" presStyleCnt="0"/>
      <dgm:spPr/>
    </dgm:pt>
    <dgm:pt modelId="{F314E0B5-86CA-4F67-966E-514FB8364493}" type="pres">
      <dgm:prSet presAssocID="{331CA6FF-D46C-46CE-BECB-D3298503EDE5}" presName="tx1" presStyleLbl="revTx" presStyleIdx="8" presStyleCnt="11"/>
      <dgm:spPr/>
      <dgm:t>
        <a:bodyPr/>
        <a:lstStyle/>
        <a:p>
          <a:endParaRPr lang="es-MX"/>
        </a:p>
      </dgm:t>
    </dgm:pt>
    <dgm:pt modelId="{B3D8025E-BBD9-490D-83F2-9450DA8AC9CD}" type="pres">
      <dgm:prSet presAssocID="{331CA6FF-D46C-46CE-BECB-D3298503EDE5}" presName="vert1" presStyleCnt="0"/>
      <dgm:spPr/>
    </dgm:pt>
    <dgm:pt modelId="{FB26A4D4-64B2-4045-A54C-4BF3BCC66A1A}" type="pres">
      <dgm:prSet presAssocID="{F870EBB4-F278-4E85-AB6B-49233460BF58}" presName="thickLine" presStyleLbl="alignNode1" presStyleIdx="9" presStyleCnt="11"/>
      <dgm:spPr/>
    </dgm:pt>
    <dgm:pt modelId="{C0AE4565-D0EB-4E46-A98B-147E0F0C8703}" type="pres">
      <dgm:prSet presAssocID="{F870EBB4-F278-4E85-AB6B-49233460BF58}" presName="horz1" presStyleCnt="0"/>
      <dgm:spPr/>
    </dgm:pt>
    <dgm:pt modelId="{78443E36-249B-45E4-9F56-41A3AE0FFF36}" type="pres">
      <dgm:prSet presAssocID="{F870EBB4-F278-4E85-AB6B-49233460BF58}" presName="tx1" presStyleLbl="revTx" presStyleIdx="9" presStyleCnt="11"/>
      <dgm:spPr/>
      <dgm:t>
        <a:bodyPr/>
        <a:lstStyle/>
        <a:p>
          <a:endParaRPr lang="es-MX"/>
        </a:p>
      </dgm:t>
    </dgm:pt>
    <dgm:pt modelId="{5B079117-11DF-44F7-A6A6-3A6DEFFC49FD}" type="pres">
      <dgm:prSet presAssocID="{F870EBB4-F278-4E85-AB6B-49233460BF58}" presName="vert1" presStyleCnt="0"/>
      <dgm:spPr/>
    </dgm:pt>
    <dgm:pt modelId="{0741B2EF-C2E7-42AB-878D-9E8EFAC92F12}" type="pres">
      <dgm:prSet presAssocID="{C274B7CC-E7BA-4A0D-A6C9-B8010AC47117}" presName="thickLine" presStyleLbl="alignNode1" presStyleIdx="10" presStyleCnt="11"/>
      <dgm:spPr/>
    </dgm:pt>
    <dgm:pt modelId="{F920A45D-CAD5-4619-9CDA-88D66EFB0E49}" type="pres">
      <dgm:prSet presAssocID="{C274B7CC-E7BA-4A0D-A6C9-B8010AC47117}" presName="horz1" presStyleCnt="0"/>
      <dgm:spPr/>
    </dgm:pt>
    <dgm:pt modelId="{EE660647-B1C4-4B94-94D3-5B2012238216}" type="pres">
      <dgm:prSet presAssocID="{C274B7CC-E7BA-4A0D-A6C9-B8010AC47117}" presName="tx1" presStyleLbl="revTx" presStyleIdx="10" presStyleCnt="11"/>
      <dgm:spPr/>
      <dgm:t>
        <a:bodyPr/>
        <a:lstStyle/>
        <a:p>
          <a:endParaRPr lang="es-MX"/>
        </a:p>
      </dgm:t>
    </dgm:pt>
    <dgm:pt modelId="{7CC58B73-6698-4C63-A4A8-9B86444D5D62}" type="pres">
      <dgm:prSet presAssocID="{C274B7CC-E7BA-4A0D-A6C9-B8010AC47117}" presName="vert1" presStyleCnt="0"/>
      <dgm:spPr/>
    </dgm:pt>
  </dgm:ptLst>
  <dgm:cxnLst>
    <dgm:cxn modelId="{EF7DA22A-E55E-4C25-9A03-6976956F2FE5}" srcId="{54A8BA48-3412-4BCD-AF47-6478BF7E705E}" destId="{F870EBB4-F278-4E85-AB6B-49233460BF58}" srcOrd="9" destOrd="0" parTransId="{9BB68715-9E84-49F9-ACFA-79BC1CF25CC9}" sibTransId="{C8DDB1BA-1D63-4D63-AB7A-F48CEF245179}"/>
    <dgm:cxn modelId="{BA0847CA-DA4B-4776-8205-B4EF6CE4CF53}" srcId="{54A8BA48-3412-4BCD-AF47-6478BF7E705E}" destId="{C91070C1-C60E-4468-83A8-29065E60FA43}" srcOrd="4" destOrd="0" parTransId="{FC756359-2415-43AF-9524-A20172C89D18}" sibTransId="{04BC694D-A618-4081-A655-9AD32846A34D}"/>
    <dgm:cxn modelId="{4D6FF535-2401-43A9-AACF-12C3468CF188}" type="presOf" srcId="{CB5EA302-93E6-4C03-9331-6529AF51C0F5}" destId="{0F6FC292-448D-4271-A16F-DCDB5AA0269D}" srcOrd="0" destOrd="0" presId="urn:microsoft.com/office/officeart/2008/layout/LinedList"/>
    <dgm:cxn modelId="{DAAF866A-A83E-4894-B07D-7D4B452C1820}" type="presOf" srcId="{54A8BA48-3412-4BCD-AF47-6478BF7E705E}" destId="{ECF7B0F9-145B-4438-A1AE-8948D16336C2}" srcOrd="0" destOrd="0" presId="urn:microsoft.com/office/officeart/2008/layout/LinedList"/>
    <dgm:cxn modelId="{D40CFE3E-DAAA-4013-9D85-7503A97C8B73}" srcId="{54A8BA48-3412-4BCD-AF47-6478BF7E705E}" destId="{56B701DF-A118-4B46-8E6E-DC132F5ACE45}" srcOrd="0" destOrd="0" parTransId="{75EBC409-D5F6-4988-B193-D6592D73071E}" sibTransId="{7E8A80DD-46E3-49D0-A89E-FDE1B7177C94}"/>
    <dgm:cxn modelId="{20B0152D-8AAA-4EF3-BFAA-F664BED8A64F}" type="presOf" srcId="{331CA6FF-D46C-46CE-BECB-D3298503EDE5}" destId="{F314E0B5-86CA-4F67-966E-514FB8364493}" srcOrd="0" destOrd="0" presId="urn:microsoft.com/office/officeart/2008/layout/LinedList"/>
    <dgm:cxn modelId="{2BAA95B1-8C32-45B8-AF80-7943050FD32D}" srcId="{54A8BA48-3412-4BCD-AF47-6478BF7E705E}" destId="{C274B7CC-E7BA-4A0D-A6C9-B8010AC47117}" srcOrd="10" destOrd="0" parTransId="{E6D070A3-AF8A-40D1-8B94-048E870AEFFC}" sibTransId="{90ABEED7-AE04-41F2-B248-BC8BD4E1A081}"/>
    <dgm:cxn modelId="{561181EA-5DD9-433C-8C08-FEE92B6270A0}" type="presOf" srcId="{9BF830E0-DCED-48DF-BCA0-5DB07B08CA77}" destId="{AFC9E650-790B-4D59-AB07-866D178ADB0B}" srcOrd="0" destOrd="0" presId="urn:microsoft.com/office/officeart/2008/layout/LinedList"/>
    <dgm:cxn modelId="{73808AC0-39DF-423C-9563-D231C74D4F0B}" type="presOf" srcId="{344769F2-C592-4CB2-BED9-99DECB23D1E9}" destId="{41A92727-20F0-4326-9901-E9B4D050CC98}" srcOrd="0" destOrd="0" presId="urn:microsoft.com/office/officeart/2008/layout/LinedList"/>
    <dgm:cxn modelId="{C45E9335-3ED8-4F87-A3E7-204FB79CA50A}" srcId="{54A8BA48-3412-4BCD-AF47-6478BF7E705E}" destId="{1014A5E0-764C-4F1D-A8BC-E03CE4B022AF}" srcOrd="6" destOrd="0" parTransId="{BE9B38CC-03FB-4006-8D78-C5CF6FE17A3C}" sibTransId="{2DA9D1AF-4E0D-4CD0-BC60-3E0FBB34A959}"/>
    <dgm:cxn modelId="{D3EF9D68-6F47-4350-9984-1FCE2CD50C56}" type="presOf" srcId="{56B701DF-A118-4B46-8E6E-DC132F5ACE45}" destId="{E7410006-2543-4A63-A213-CB007A5A9949}" srcOrd="0" destOrd="0" presId="urn:microsoft.com/office/officeart/2008/layout/LinedList"/>
    <dgm:cxn modelId="{EB4ED036-ED21-43D1-A0C7-8CCB3FC08239}" srcId="{54A8BA48-3412-4BCD-AF47-6478BF7E705E}" destId="{344769F2-C592-4CB2-BED9-99DECB23D1E9}" srcOrd="1" destOrd="0" parTransId="{49964710-6C5B-47DA-91F8-06750E3E85D9}" sibTransId="{945110EA-723A-4A38-A3E0-3E5ABFE4D517}"/>
    <dgm:cxn modelId="{0DF446F5-CBA5-4F12-997B-FD1D68BF9AC2}" type="presOf" srcId="{DDAFEE27-5040-4CB4-9E01-B8B4E8D2D40A}" destId="{49FCD907-372C-4EB7-9D87-A46A18B9CA29}" srcOrd="0" destOrd="0" presId="urn:microsoft.com/office/officeart/2008/layout/LinedList"/>
    <dgm:cxn modelId="{D57DAAAF-4AB5-42FB-935E-F509D3EBB042}" type="presOf" srcId="{C274B7CC-E7BA-4A0D-A6C9-B8010AC47117}" destId="{EE660647-B1C4-4B94-94D3-5B2012238216}" srcOrd="0" destOrd="0" presId="urn:microsoft.com/office/officeart/2008/layout/LinedList"/>
    <dgm:cxn modelId="{BA95CED3-5089-40CD-B9BE-C81169BE8368}" type="presOf" srcId="{1014A5E0-764C-4F1D-A8BC-E03CE4B022AF}" destId="{6E5BDAB5-58A4-45AD-B54B-302C58C52052}" srcOrd="0" destOrd="0" presId="urn:microsoft.com/office/officeart/2008/layout/LinedList"/>
    <dgm:cxn modelId="{A7305533-AFE1-4FCB-9E73-4F37CF62D5DF}" srcId="{54A8BA48-3412-4BCD-AF47-6478BF7E705E}" destId="{63E337E4-884B-46E7-AA45-A753266B90D4}" srcOrd="7" destOrd="0" parTransId="{44D8CD52-2BC0-4B0E-B85F-C0272EF90D36}" sibTransId="{E427E6F8-F780-475A-B355-AF518FF646A8}"/>
    <dgm:cxn modelId="{F0B275BB-05F0-46F5-9EBF-3FEDE09FD9EA}" srcId="{54A8BA48-3412-4BCD-AF47-6478BF7E705E}" destId="{331CA6FF-D46C-46CE-BECB-D3298503EDE5}" srcOrd="8" destOrd="0" parTransId="{D2F5038B-6870-4748-B4FC-E6E3947C8859}" sibTransId="{47C674C9-8703-41A8-A7CB-9650B7F9DD98}"/>
    <dgm:cxn modelId="{D9292A84-5B7A-44AB-9082-BE44342FF5B0}" type="presOf" srcId="{C91070C1-C60E-4468-83A8-29065E60FA43}" destId="{8A79B187-1FC5-4051-8D83-4A15DDAE9848}" srcOrd="0" destOrd="0" presId="urn:microsoft.com/office/officeart/2008/layout/LinedList"/>
    <dgm:cxn modelId="{E4E1B550-2353-4C4C-B70C-0723206380A7}" srcId="{54A8BA48-3412-4BCD-AF47-6478BF7E705E}" destId="{CB5EA302-93E6-4C03-9331-6529AF51C0F5}" srcOrd="5" destOrd="0" parTransId="{C6A357F6-B5F6-4C83-8524-4401DE33D78F}" sibTransId="{7B7439A7-F48C-4146-97AE-F4D749A4CB2F}"/>
    <dgm:cxn modelId="{BA628618-6907-4435-BB4D-98FBC1E25C9E}" type="presOf" srcId="{63E337E4-884B-46E7-AA45-A753266B90D4}" destId="{E7EE7B70-F274-4803-BBF2-80B90ED6E967}" srcOrd="0" destOrd="0" presId="urn:microsoft.com/office/officeart/2008/layout/LinedList"/>
    <dgm:cxn modelId="{007EB976-BD68-4E0E-8F88-A30026EFB5AB}" srcId="{54A8BA48-3412-4BCD-AF47-6478BF7E705E}" destId="{9BF830E0-DCED-48DF-BCA0-5DB07B08CA77}" srcOrd="3" destOrd="0" parTransId="{1B0E9601-04F4-4195-8FA3-E4F9425F04E5}" sibTransId="{0250C528-5ADB-44EE-81B3-2A53BFBBE08B}"/>
    <dgm:cxn modelId="{8ADF8B1E-30E8-4B23-A577-86055B491295}" srcId="{54A8BA48-3412-4BCD-AF47-6478BF7E705E}" destId="{DDAFEE27-5040-4CB4-9E01-B8B4E8D2D40A}" srcOrd="2" destOrd="0" parTransId="{6BBDE3CB-9003-4627-AD15-97A1A80923DA}" sibTransId="{07EFDE53-F4C5-4F9F-8829-DAF40CC8B8F0}"/>
    <dgm:cxn modelId="{0E34C683-BD26-433A-8DFB-F35E855C218D}" type="presOf" srcId="{F870EBB4-F278-4E85-AB6B-49233460BF58}" destId="{78443E36-249B-45E4-9F56-41A3AE0FFF36}" srcOrd="0" destOrd="0" presId="urn:microsoft.com/office/officeart/2008/layout/LinedList"/>
    <dgm:cxn modelId="{6BE8140F-2407-45AC-9A36-16DA6FD465FD}" type="presParOf" srcId="{ECF7B0F9-145B-4438-A1AE-8948D16336C2}" destId="{DF9A491A-B61F-43DC-8219-099C6BF498D9}" srcOrd="0" destOrd="0" presId="urn:microsoft.com/office/officeart/2008/layout/LinedList"/>
    <dgm:cxn modelId="{D6629C59-4DA4-47A0-BF25-25DDB53061B1}" type="presParOf" srcId="{ECF7B0F9-145B-4438-A1AE-8948D16336C2}" destId="{FB6E429C-AA83-4331-957A-C432B6CA3C02}" srcOrd="1" destOrd="0" presId="urn:microsoft.com/office/officeart/2008/layout/LinedList"/>
    <dgm:cxn modelId="{03D42567-20E6-49CF-AF57-5F5607E9DB29}" type="presParOf" srcId="{FB6E429C-AA83-4331-957A-C432B6CA3C02}" destId="{E7410006-2543-4A63-A213-CB007A5A9949}" srcOrd="0" destOrd="0" presId="urn:microsoft.com/office/officeart/2008/layout/LinedList"/>
    <dgm:cxn modelId="{B7E3650F-3026-409F-A791-3B7255966AA5}" type="presParOf" srcId="{FB6E429C-AA83-4331-957A-C432B6CA3C02}" destId="{BAF72FEB-65FE-440F-B26D-C7335C28A325}" srcOrd="1" destOrd="0" presId="urn:microsoft.com/office/officeart/2008/layout/LinedList"/>
    <dgm:cxn modelId="{4211EABB-EB8B-408B-A631-609F682A695A}" type="presParOf" srcId="{ECF7B0F9-145B-4438-A1AE-8948D16336C2}" destId="{F8976D2F-62B8-4138-B07B-7B933369443D}" srcOrd="2" destOrd="0" presId="urn:microsoft.com/office/officeart/2008/layout/LinedList"/>
    <dgm:cxn modelId="{CB067D46-FDE7-4806-AC6D-9CEE7212EA3A}" type="presParOf" srcId="{ECF7B0F9-145B-4438-A1AE-8948D16336C2}" destId="{C683D951-9392-4FEF-AC11-94F21936D849}" srcOrd="3" destOrd="0" presId="urn:microsoft.com/office/officeart/2008/layout/LinedList"/>
    <dgm:cxn modelId="{4159DCF9-18C7-470A-AA85-1F2B0EC891F5}" type="presParOf" srcId="{C683D951-9392-4FEF-AC11-94F21936D849}" destId="{41A92727-20F0-4326-9901-E9B4D050CC98}" srcOrd="0" destOrd="0" presId="urn:microsoft.com/office/officeart/2008/layout/LinedList"/>
    <dgm:cxn modelId="{D1E0130A-7038-4DFD-BF78-667B3B97B57D}" type="presParOf" srcId="{C683D951-9392-4FEF-AC11-94F21936D849}" destId="{FE58E8D6-92B4-4912-9E03-70AAA2C46EFB}" srcOrd="1" destOrd="0" presId="urn:microsoft.com/office/officeart/2008/layout/LinedList"/>
    <dgm:cxn modelId="{0E7DD68E-F9EC-475B-9AF9-568088D50BE3}" type="presParOf" srcId="{ECF7B0F9-145B-4438-A1AE-8948D16336C2}" destId="{B6BC246E-59FE-4F49-B548-BD690B9F7F62}" srcOrd="4" destOrd="0" presId="urn:microsoft.com/office/officeart/2008/layout/LinedList"/>
    <dgm:cxn modelId="{388F2B02-4C9B-4077-8139-AB84D024E48C}" type="presParOf" srcId="{ECF7B0F9-145B-4438-A1AE-8948D16336C2}" destId="{000F691C-F39B-4052-8114-B83554AC6C52}" srcOrd="5" destOrd="0" presId="urn:microsoft.com/office/officeart/2008/layout/LinedList"/>
    <dgm:cxn modelId="{FA76938F-9AD0-47C9-87F9-53BAE443AF9B}" type="presParOf" srcId="{000F691C-F39B-4052-8114-B83554AC6C52}" destId="{49FCD907-372C-4EB7-9D87-A46A18B9CA29}" srcOrd="0" destOrd="0" presId="urn:microsoft.com/office/officeart/2008/layout/LinedList"/>
    <dgm:cxn modelId="{6ADB8B00-5877-4874-BEF1-8CB0FB9060C3}" type="presParOf" srcId="{000F691C-F39B-4052-8114-B83554AC6C52}" destId="{2C6A7318-8917-41D2-8908-95D1FFDE090D}" srcOrd="1" destOrd="0" presId="urn:microsoft.com/office/officeart/2008/layout/LinedList"/>
    <dgm:cxn modelId="{AB5CD012-1FBA-4372-99A7-4FEA9CB78AC9}" type="presParOf" srcId="{ECF7B0F9-145B-4438-A1AE-8948D16336C2}" destId="{439E9CC0-AC9C-4421-A370-488F32B6EF2A}" srcOrd="6" destOrd="0" presId="urn:microsoft.com/office/officeart/2008/layout/LinedList"/>
    <dgm:cxn modelId="{ED4A08AF-7589-413B-8787-1E17B8CCE826}" type="presParOf" srcId="{ECF7B0F9-145B-4438-A1AE-8948D16336C2}" destId="{8CA7CCD6-0EAF-43ED-A7D5-883DE46443DD}" srcOrd="7" destOrd="0" presId="urn:microsoft.com/office/officeart/2008/layout/LinedList"/>
    <dgm:cxn modelId="{CD8FD8E0-061A-4DFB-8D5A-85958F71D4C0}" type="presParOf" srcId="{8CA7CCD6-0EAF-43ED-A7D5-883DE46443DD}" destId="{AFC9E650-790B-4D59-AB07-866D178ADB0B}" srcOrd="0" destOrd="0" presId="urn:microsoft.com/office/officeart/2008/layout/LinedList"/>
    <dgm:cxn modelId="{EB71BC9D-497B-4803-9381-BF2F73A6351B}" type="presParOf" srcId="{8CA7CCD6-0EAF-43ED-A7D5-883DE46443DD}" destId="{C8397E30-C737-4307-BDCB-681051E42BA1}" srcOrd="1" destOrd="0" presId="urn:microsoft.com/office/officeart/2008/layout/LinedList"/>
    <dgm:cxn modelId="{1CE7A977-D53F-47A0-98C0-1C455C26300B}" type="presParOf" srcId="{ECF7B0F9-145B-4438-A1AE-8948D16336C2}" destId="{C1035AD4-E8F1-449F-8496-3B709AC87D6B}" srcOrd="8" destOrd="0" presId="urn:microsoft.com/office/officeart/2008/layout/LinedList"/>
    <dgm:cxn modelId="{4450980B-0706-47AA-A16E-9E850EA87E48}" type="presParOf" srcId="{ECF7B0F9-145B-4438-A1AE-8948D16336C2}" destId="{3AD0F889-DDE4-4A98-AF93-28F1467CACD7}" srcOrd="9" destOrd="0" presId="urn:microsoft.com/office/officeart/2008/layout/LinedList"/>
    <dgm:cxn modelId="{A53CAEE1-229A-4EF7-806D-65180C6E7420}" type="presParOf" srcId="{3AD0F889-DDE4-4A98-AF93-28F1467CACD7}" destId="{8A79B187-1FC5-4051-8D83-4A15DDAE9848}" srcOrd="0" destOrd="0" presId="urn:microsoft.com/office/officeart/2008/layout/LinedList"/>
    <dgm:cxn modelId="{2A906B28-969B-41A6-B320-BF8B23CFC654}" type="presParOf" srcId="{3AD0F889-DDE4-4A98-AF93-28F1467CACD7}" destId="{F12B4751-93EF-459D-8DF3-DF6637147D58}" srcOrd="1" destOrd="0" presId="urn:microsoft.com/office/officeart/2008/layout/LinedList"/>
    <dgm:cxn modelId="{4600DEF3-C074-4C7B-979B-12552443D690}" type="presParOf" srcId="{ECF7B0F9-145B-4438-A1AE-8948D16336C2}" destId="{AA125C29-9916-4EB2-89AE-81378A7DF75E}" srcOrd="10" destOrd="0" presId="urn:microsoft.com/office/officeart/2008/layout/LinedList"/>
    <dgm:cxn modelId="{D3945414-175A-47D1-9F34-403B4FC4EAAF}" type="presParOf" srcId="{ECF7B0F9-145B-4438-A1AE-8948D16336C2}" destId="{5482C707-ED45-4530-9512-45B980D3695B}" srcOrd="11" destOrd="0" presId="urn:microsoft.com/office/officeart/2008/layout/LinedList"/>
    <dgm:cxn modelId="{DD418AAA-60BF-4215-9D7A-E23D2461D39F}" type="presParOf" srcId="{5482C707-ED45-4530-9512-45B980D3695B}" destId="{0F6FC292-448D-4271-A16F-DCDB5AA0269D}" srcOrd="0" destOrd="0" presId="urn:microsoft.com/office/officeart/2008/layout/LinedList"/>
    <dgm:cxn modelId="{37769E17-BEE0-465F-8379-3DCA266C1B76}" type="presParOf" srcId="{5482C707-ED45-4530-9512-45B980D3695B}" destId="{4A66CCFB-E675-497F-8D75-B787D576B40A}" srcOrd="1" destOrd="0" presId="urn:microsoft.com/office/officeart/2008/layout/LinedList"/>
    <dgm:cxn modelId="{14A143FC-FD2A-4965-8AC0-D3330549114F}" type="presParOf" srcId="{ECF7B0F9-145B-4438-A1AE-8948D16336C2}" destId="{BD92A998-8F4E-4A1A-B0F1-CFCF5648F0D4}" srcOrd="12" destOrd="0" presId="urn:microsoft.com/office/officeart/2008/layout/LinedList"/>
    <dgm:cxn modelId="{6A022632-1606-4FDD-812C-68ABFD3A8A6F}" type="presParOf" srcId="{ECF7B0F9-145B-4438-A1AE-8948D16336C2}" destId="{935B6D7D-481A-49FA-AA6D-614D56655BF6}" srcOrd="13" destOrd="0" presId="urn:microsoft.com/office/officeart/2008/layout/LinedList"/>
    <dgm:cxn modelId="{9573EE8D-CE49-4A0E-A9D7-74C5D28D32D3}" type="presParOf" srcId="{935B6D7D-481A-49FA-AA6D-614D56655BF6}" destId="{6E5BDAB5-58A4-45AD-B54B-302C58C52052}" srcOrd="0" destOrd="0" presId="urn:microsoft.com/office/officeart/2008/layout/LinedList"/>
    <dgm:cxn modelId="{E0C63860-27FF-4E09-BA77-35CCBE76F3FD}" type="presParOf" srcId="{935B6D7D-481A-49FA-AA6D-614D56655BF6}" destId="{71CC4A03-FC5D-4A37-97F6-CC2B4136E543}" srcOrd="1" destOrd="0" presId="urn:microsoft.com/office/officeart/2008/layout/LinedList"/>
    <dgm:cxn modelId="{9D55D9C6-A054-406F-801C-2F4718AC6F73}" type="presParOf" srcId="{ECF7B0F9-145B-4438-A1AE-8948D16336C2}" destId="{D451E9C5-A6B6-4016-8F16-A611E8CBC18F}" srcOrd="14" destOrd="0" presId="urn:microsoft.com/office/officeart/2008/layout/LinedList"/>
    <dgm:cxn modelId="{91F09CEC-F761-4B26-B81B-43496F1EA5E4}" type="presParOf" srcId="{ECF7B0F9-145B-4438-A1AE-8948D16336C2}" destId="{C50CD646-5D17-48BF-B67F-9443C28ED02C}" srcOrd="15" destOrd="0" presId="urn:microsoft.com/office/officeart/2008/layout/LinedList"/>
    <dgm:cxn modelId="{502155AB-7BA2-4022-BE04-855D2E9A18D2}" type="presParOf" srcId="{C50CD646-5D17-48BF-B67F-9443C28ED02C}" destId="{E7EE7B70-F274-4803-BBF2-80B90ED6E967}" srcOrd="0" destOrd="0" presId="urn:microsoft.com/office/officeart/2008/layout/LinedList"/>
    <dgm:cxn modelId="{C7199557-4EFB-4666-84CF-2C802787E803}" type="presParOf" srcId="{C50CD646-5D17-48BF-B67F-9443C28ED02C}" destId="{C686F966-46C1-4C22-A207-3AC51FD19EAA}" srcOrd="1" destOrd="0" presId="urn:microsoft.com/office/officeart/2008/layout/LinedList"/>
    <dgm:cxn modelId="{52F9247F-75DC-41BC-BFDF-F18A430688DA}" type="presParOf" srcId="{ECF7B0F9-145B-4438-A1AE-8948D16336C2}" destId="{D6479EF6-28CA-4951-AB0D-4E417A195D0B}" srcOrd="16" destOrd="0" presId="urn:microsoft.com/office/officeart/2008/layout/LinedList"/>
    <dgm:cxn modelId="{A2620072-CC3C-4C0B-85F1-6CCFF61183A9}" type="presParOf" srcId="{ECF7B0F9-145B-4438-A1AE-8948D16336C2}" destId="{4641D2CF-47BB-4174-A81D-62E67A8307BA}" srcOrd="17" destOrd="0" presId="urn:microsoft.com/office/officeart/2008/layout/LinedList"/>
    <dgm:cxn modelId="{5A2E8B2C-A5D9-4DA3-AA6F-38F510AD6167}" type="presParOf" srcId="{4641D2CF-47BB-4174-A81D-62E67A8307BA}" destId="{F314E0B5-86CA-4F67-966E-514FB8364493}" srcOrd="0" destOrd="0" presId="urn:microsoft.com/office/officeart/2008/layout/LinedList"/>
    <dgm:cxn modelId="{CB6CBD9B-F381-4FAE-91BF-64E29B5AFF95}" type="presParOf" srcId="{4641D2CF-47BB-4174-A81D-62E67A8307BA}" destId="{B3D8025E-BBD9-490D-83F2-9450DA8AC9CD}" srcOrd="1" destOrd="0" presId="urn:microsoft.com/office/officeart/2008/layout/LinedList"/>
    <dgm:cxn modelId="{DA8E88D9-CE04-4621-AF55-39B7E7E207CE}" type="presParOf" srcId="{ECF7B0F9-145B-4438-A1AE-8948D16336C2}" destId="{FB26A4D4-64B2-4045-A54C-4BF3BCC66A1A}" srcOrd="18" destOrd="0" presId="urn:microsoft.com/office/officeart/2008/layout/LinedList"/>
    <dgm:cxn modelId="{7AF12545-7780-4CC4-9D13-FDB540784448}" type="presParOf" srcId="{ECF7B0F9-145B-4438-A1AE-8948D16336C2}" destId="{C0AE4565-D0EB-4E46-A98B-147E0F0C8703}" srcOrd="19" destOrd="0" presId="urn:microsoft.com/office/officeart/2008/layout/LinedList"/>
    <dgm:cxn modelId="{5FB74389-75C4-40F8-9D31-3AF537EE582B}" type="presParOf" srcId="{C0AE4565-D0EB-4E46-A98B-147E0F0C8703}" destId="{78443E36-249B-45E4-9F56-41A3AE0FFF36}" srcOrd="0" destOrd="0" presId="urn:microsoft.com/office/officeart/2008/layout/LinedList"/>
    <dgm:cxn modelId="{D332597A-AFBC-45C4-BC0D-411EE3A567F6}" type="presParOf" srcId="{C0AE4565-D0EB-4E46-A98B-147E0F0C8703}" destId="{5B079117-11DF-44F7-A6A6-3A6DEFFC49FD}" srcOrd="1" destOrd="0" presId="urn:microsoft.com/office/officeart/2008/layout/LinedList"/>
    <dgm:cxn modelId="{A75CE375-BDDC-4308-AF4D-C2ECCBBA3FF4}" type="presParOf" srcId="{ECF7B0F9-145B-4438-A1AE-8948D16336C2}" destId="{0741B2EF-C2E7-42AB-878D-9E8EFAC92F12}" srcOrd="20" destOrd="0" presId="urn:microsoft.com/office/officeart/2008/layout/LinedList"/>
    <dgm:cxn modelId="{F6E48278-FF57-402F-8718-6B50602E44D1}" type="presParOf" srcId="{ECF7B0F9-145B-4438-A1AE-8948D16336C2}" destId="{F920A45D-CAD5-4619-9CDA-88D66EFB0E49}" srcOrd="21" destOrd="0" presId="urn:microsoft.com/office/officeart/2008/layout/LinedList"/>
    <dgm:cxn modelId="{D4C3E52B-E750-46A7-9DDF-085E3B71A5FB}" type="presParOf" srcId="{F920A45D-CAD5-4619-9CDA-88D66EFB0E49}" destId="{EE660647-B1C4-4B94-94D3-5B2012238216}" srcOrd="0" destOrd="0" presId="urn:microsoft.com/office/officeart/2008/layout/LinedList"/>
    <dgm:cxn modelId="{9CDD1D4C-614E-4C4A-921F-C6A37E1FBEE9}" type="presParOf" srcId="{F920A45D-CAD5-4619-9CDA-88D66EFB0E49}" destId="{7CC58B73-6698-4C63-A4A8-9B86444D5D62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5C75D9F1-08B9-4A68-97CE-B7FBCB09733B}" type="doc">
      <dgm:prSet loTypeId="urn:microsoft.com/office/officeart/2005/8/layout/bProcess3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EB49A70D-CD01-4811-8CA6-7FD519D22E85}">
      <dgm:prSet/>
      <dgm:spPr/>
      <dgm:t>
        <a:bodyPr/>
        <a:lstStyle/>
        <a:p>
          <a:pPr rtl="0"/>
          <a:r>
            <a:rPr lang="es-MX" smtClean="0"/>
            <a:t>Cuentas de ahorro </a:t>
          </a:r>
          <a:endParaRPr lang="es-MX"/>
        </a:p>
      </dgm:t>
    </dgm:pt>
    <dgm:pt modelId="{ABAFEA0B-E1CC-4528-A296-3C608AA48109}" type="parTrans" cxnId="{4D723CA3-AE0D-4C40-8984-C3731A14A746}">
      <dgm:prSet/>
      <dgm:spPr/>
      <dgm:t>
        <a:bodyPr/>
        <a:lstStyle/>
        <a:p>
          <a:endParaRPr lang="es-MX"/>
        </a:p>
      </dgm:t>
    </dgm:pt>
    <dgm:pt modelId="{AFD46AA7-2116-4257-8246-C7FCB49019CD}" type="sibTrans" cxnId="{4D723CA3-AE0D-4C40-8984-C3731A14A746}">
      <dgm:prSet/>
      <dgm:spPr/>
      <dgm:t>
        <a:bodyPr/>
        <a:lstStyle/>
        <a:p>
          <a:endParaRPr lang="es-MX"/>
        </a:p>
      </dgm:t>
    </dgm:pt>
    <dgm:pt modelId="{A84FE2F6-EEBD-4D0E-A13A-B8DAA9476C6A}">
      <dgm:prSet/>
      <dgm:spPr/>
      <dgm:t>
        <a:bodyPr/>
        <a:lstStyle/>
        <a:p>
          <a:pPr rtl="0"/>
          <a:r>
            <a:rPr lang="es-MX" smtClean="0"/>
            <a:t>Instrumentos de inversión </a:t>
          </a:r>
          <a:endParaRPr lang="es-MX"/>
        </a:p>
      </dgm:t>
    </dgm:pt>
    <dgm:pt modelId="{39BC179E-F9E8-4C4E-AC4B-F384286D2898}" type="parTrans" cxnId="{6289577E-DF8D-484B-94EF-178BBBB27786}">
      <dgm:prSet/>
      <dgm:spPr/>
      <dgm:t>
        <a:bodyPr/>
        <a:lstStyle/>
        <a:p>
          <a:endParaRPr lang="es-MX"/>
        </a:p>
      </dgm:t>
    </dgm:pt>
    <dgm:pt modelId="{85E20447-BF63-44FA-931C-675012565301}" type="sibTrans" cxnId="{6289577E-DF8D-484B-94EF-178BBBB27786}">
      <dgm:prSet/>
      <dgm:spPr/>
      <dgm:t>
        <a:bodyPr/>
        <a:lstStyle/>
        <a:p>
          <a:endParaRPr lang="es-MX"/>
        </a:p>
      </dgm:t>
    </dgm:pt>
    <dgm:pt modelId="{E80411C3-1EDE-4DE6-891E-C902D0D56DAE}">
      <dgm:prSet/>
      <dgm:spPr/>
      <dgm:t>
        <a:bodyPr/>
        <a:lstStyle/>
        <a:p>
          <a:pPr rtl="0"/>
          <a:r>
            <a:rPr lang="es-MX" dirty="0" smtClean="0"/>
            <a:t>Pagaré </a:t>
          </a:r>
          <a:endParaRPr lang="es-MX" dirty="0"/>
        </a:p>
      </dgm:t>
    </dgm:pt>
    <dgm:pt modelId="{7EB0C6D7-6EF1-47BD-B488-40C0DDDC42E6}" type="parTrans" cxnId="{97F8DF39-9AE7-43F1-B008-19FF3469671F}">
      <dgm:prSet/>
      <dgm:spPr/>
      <dgm:t>
        <a:bodyPr/>
        <a:lstStyle/>
        <a:p>
          <a:endParaRPr lang="es-MX"/>
        </a:p>
      </dgm:t>
    </dgm:pt>
    <dgm:pt modelId="{FEE8D4CD-B72D-4F5B-92DC-2E271C7129ED}" type="sibTrans" cxnId="{97F8DF39-9AE7-43F1-B008-19FF3469671F}">
      <dgm:prSet/>
      <dgm:spPr/>
      <dgm:t>
        <a:bodyPr/>
        <a:lstStyle/>
        <a:p>
          <a:endParaRPr lang="es-MX"/>
        </a:p>
      </dgm:t>
    </dgm:pt>
    <dgm:pt modelId="{94940ADA-D811-437F-B776-11D5ADBB1F8E}">
      <dgm:prSet/>
      <dgm:spPr/>
      <dgm:t>
        <a:bodyPr/>
        <a:lstStyle/>
        <a:p>
          <a:pPr rtl="0"/>
          <a:r>
            <a:rPr lang="es-MX" smtClean="0"/>
            <a:t>Mesa de dinero </a:t>
          </a:r>
          <a:endParaRPr lang="es-MX"/>
        </a:p>
      </dgm:t>
    </dgm:pt>
    <dgm:pt modelId="{6F5F9C46-51C7-44AC-896F-F87588FD970E}" type="parTrans" cxnId="{3BA61C1A-91F2-45BA-A537-27E94B440892}">
      <dgm:prSet/>
      <dgm:spPr/>
      <dgm:t>
        <a:bodyPr/>
        <a:lstStyle/>
        <a:p>
          <a:endParaRPr lang="es-MX"/>
        </a:p>
      </dgm:t>
    </dgm:pt>
    <dgm:pt modelId="{CF03D287-577C-4B5F-B856-32952020CAB4}" type="sibTrans" cxnId="{3BA61C1A-91F2-45BA-A537-27E94B440892}">
      <dgm:prSet/>
      <dgm:spPr/>
      <dgm:t>
        <a:bodyPr/>
        <a:lstStyle/>
        <a:p>
          <a:endParaRPr lang="es-MX"/>
        </a:p>
      </dgm:t>
    </dgm:pt>
    <dgm:pt modelId="{9AD563F6-D401-467B-89AA-98EF559B0896}">
      <dgm:prSet/>
      <dgm:spPr/>
      <dgm:t>
        <a:bodyPr/>
        <a:lstStyle/>
        <a:p>
          <a:pPr rtl="0"/>
          <a:r>
            <a:rPr lang="es-MX" smtClean="0"/>
            <a:t>Cheques </a:t>
          </a:r>
          <a:endParaRPr lang="es-MX"/>
        </a:p>
      </dgm:t>
    </dgm:pt>
    <dgm:pt modelId="{B00FAC1A-6581-4A22-A3A1-46EBB52347D0}" type="parTrans" cxnId="{A60B9073-CAEE-43B7-9CB6-6146CC8E8DDA}">
      <dgm:prSet/>
      <dgm:spPr/>
      <dgm:t>
        <a:bodyPr/>
        <a:lstStyle/>
        <a:p>
          <a:endParaRPr lang="es-MX"/>
        </a:p>
      </dgm:t>
    </dgm:pt>
    <dgm:pt modelId="{E7DC75E3-1BE6-4F30-9EE2-6EC0FF840099}" type="sibTrans" cxnId="{A60B9073-CAEE-43B7-9CB6-6146CC8E8DDA}">
      <dgm:prSet/>
      <dgm:spPr/>
      <dgm:t>
        <a:bodyPr/>
        <a:lstStyle/>
        <a:p>
          <a:endParaRPr lang="es-MX"/>
        </a:p>
      </dgm:t>
    </dgm:pt>
    <dgm:pt modelId="{6C36BCA7-88F6-4A88-BE44-7AF7B2199AD4}">
      <dgm:prSet/>
      <dgm:spPr/>
      <dgm:t>
        <a:bodyPr/>
        <a:lstStyle/>
        <a:p>
          <a:pPr rtl="0"/>
          <a:r>
            <a:rPr lang="es-MX" dirty="0" smtClean="0"/>
            <a:t>Enlace en dólares </a:t>
          </a:r>
          <a:endParaRPr lang="es-MX" dirty="0"/>
        </a:p>
      </dgm:t>
    </dgm:pt>
    <dgm:pt modelId="{35953B49-CC43-42FD-BAFF-34ECD46F25CE}" type="parTrans" cxnId="{D845F00D-FD74-49A2-9AF3-ACF97028B252}">
      <dgm:prSet/>
      <dgm:spPr/>
      <dgm:t>
        <a:bodyPr/>
        <a:lstStyle/>
        <a:p>
          <a:endParaRPr lang="es-MX"/>
        </a:p>
      </dgm:t>
    </dgm:pt>
    <dgm:pt modelId="{AA50931B-DD93-4396-B8BF-6E667C03AA63}" type="sibTrans" cxnId="{D845F00D-FD74-49A2-9AF3-ACF97028B252}">
      <dgm:prSet/>
      <dgm:spPr/>
      <dgm:t>
        <a:bodyPr/>
        <a:lstStyle/>
        <a:p>
          <a:endParaRPr lang="es-MX"/>
        </a:p>
      </dgm:t>
    </dgm:pt>
    <dgm:pt modelId="{9F07CD7F-7684-4706-9C58-1B72919BF3DF}">
      <dgm:prSet/>
      <dgm:spPr/>
      <dgm:t>
        <a:bodyPr/>
        <a:lstStyle/>
        <a:p>
          <a:pPr rtl="0"/>
          <a:r>
            <a:rPr lang="es-MX" dirty="0" smtClean="0"/>
            <a:t>Enlace en dólares con tarjeta de débito </a:t>
          </a:r>
          <a:endParaRPr lang="es-MX" dirty="0"/>
        </a:p>
      </dgm:t>
    </dgm:pt>
    <dgm:pt modelId="{77BDB6CB-215C-4968-B743-E77868C0E099}" type="parTrans" cxnId="{DBDD69A8-A1A0-4B03-AF17-4850F0775168}">
      <dgm:prSet/>
      <dgm:spPr/>
      <dgm:t>
        <a:bodyPr/>
        <a:lstStyle/>
        <a:p>
          <a:endParaRPr lang="es-MX"/>
        </a:p>
      </dgm:t>
    </dgm:pt>
    <dgm:pt modelId="{5E6AF903-ED2C-43F1-94F0-C4E579AF4C66}" type="sibTrans" cxnId="{DBDD69A8-A1A0-4B03-AF17-4850F0775168}">
      <dgm:prSet/>
      <dgm:spPr/>
      <dgm:t>
        <a:bodyPr/>
        <a:lstStyle/>
        <a:p>
          <a:endParaRPr lang="es-MX"/>
        </a:p>
      </dgm:t>
    </dgm:pt>
    <dgm:pt modelId="{C56BA07D-FC6E-4EA6-AEF2-FB1C62641D09}">
      <dgm:prSet/>
      <dgm:spPr/>
      <dgm:t>
        <a:bodyPr/>
        <a:lstStyle/>
        <a:p>
          <a:pPr rtl="0"/>
          <a:r>
            <a:rPr lang="es-MX" dirty="0" smtClean="0"/>
            <a:t>Portafolios dinámicos</a:t>
          </a:r>
          <a:endParaRPr lang="es-MX" dirty="0"/>
        </a:p>
      </dgm:t>
    </dgm:pt>
    <dgm:pt modelId="{4A2969A6-2095-4424-95FB-9F75A8A4A0ED}" type="parTrans" cxnId="{43169040-59C2-4D42-889D-88385C35E780}">
      <dgm:prSet/>
      <dgm:spPr/>
      <dgm:t>
        <a:bodyPr/>
        <a:lstStyle/>
        <a:p>
          <a:endParaRPr lang="es-MX"/>
        </a:p>
      </dgm:t>
    </dgm:pt>
    <dgm:pt modelId="{5E320F3D-1C4F-443E-9BB5-666D03C327F4}" type="sibTrans" cxnId="{43169040-59C2-4D42-889D-88385C35E780}">
      <dgm:prSet/>
      <dgm:spPr/>
      <dgm:t>
        <a:bodyPr/>
        <a:lstStyle/>
        <a:p>
          <a:endParaRPr lang="es-MX"/>
        </a:p>
      </dgm:t>
    </dgm:pt>
    <dgm:pt modelId="{54E485E9-E966-4622-8B02-8816ACA69E7E}">
      <dgm:prSet/>
      <dgm:spPr/>
      <dgm:t>
        <a:bodyPr/>
        <a:lstStyle/>
        <a:p>
          <a:pPr rtl="0"/>
          <a:r>
            <a:rPr lang="es-MX" smtClean="0"/>
            <a:t>Cuentas institucionales </a:t>
          </a:r>
          <a:endParaRPr lang="es-MX"/>
        </a:p>
      </dgm:t>
    </dgm:pt>
    <dgm:pt modelId="{65C569F7-9598-4519-9033-12AC5CA51AB2}" type="parTrans" cxnId="{CDCCBA21-ECCE-44E7-88EB-17D36F6B6B22}">
      <dgm:prSet/>
      <dgm:spPr/>
      <dgm:t>
        <a:bodyPr/>
        <a:lstStyle/>
        <a:p>
          <a:endParaRPr lang="es-MX"/>
        </a:p>
      </dgm:t>
    </dgm:pt>
    <dgm:pt modelId="{B679BF07-DD13-4C97-A15C-7BF084743782}" type="sibTrans" cxnId="{CDCCBA21-ECCE-44E7-88EB-17D36F6B6B22}">
      <dgm:prSet/>
      <dgm:spPr/>
      <dgm:t>
        <a:bodyPr/>
        <a:lstStyle/>
        <a:p>
          <a:endParaRPr lang="es-MX"/>
        </a:p>
      </dgm:t>
    </dgm:pt>
    <dgm:pt modelId="{1108CEA0-CC33-410C-B07B-656B964435E6}" type="pres">
      <dgm:prSet presAssocID="{5C75D9F1-08B9-4A68-97CE-B7FBCB09733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41CFF02-F6A8-41A2-B57D-F53C96E66318}" type="pres">
      <dgm:prSet presAssocID="{EB49A70D-CD01-4811-8CA6-7FD519D22E85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EE12B88-E4D5-49D5-8643-54B94633B4AB}" type="pres">
      <dgm:prSet presAssocID="{AFD46AA7-2116-4257-8246-C7FCB49019CD}" presName="sibTrans" presStyleLbl="sibTrans1D1" presStyleIdx="0" presStyleCnt="8"/>
      <dgm:spPr/>
      <dgm:t>
        <a:bodyPr/>
        <a:lstStyle/>
        <a:p>
          <a:endParaRPr lang="es-MX"/>
        </a:p>
      </dgm:t>
    </dgm:pt>
    <dgm:pt modelId="{FDEB3915-9D37-4FB3-903C-33C10ED2A051}" type="pres">
      <dgm:prSet presAssocID="{AFD46AA7-2116-4257-8246-C7FCB49019CD}" presName="connectorText" presStyleLbl="sibTrans1D1" presStyleIdx="0" presStyleCnt="8"/>
      <dgm:spPr/>
      <dgm:t>
        <a:bodyPr/>
        <a:lstStyle/>
        <a:p>
          <a:endParaRPr lang="es-MX"/>
        </a:p>
      </dgm:t>
    </dgm:pt>
    <dgm:pt modelId="{8CA50EC3-F32A-40F1-BD02-CE8AE4FEE3EF}" type="pres">
      <dgm:prSet presAssocID="{A84FE2F6-EEBD-4D0E-A13A-B8DAA9476C6A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F4FD598-AD28-45EE-BC3D-FB31E4BCA52C}" type="pres">
      <dgm:prSet presAssocID="{85E20447-BF63-44FA-931C-675012565301}" presName="sibTrans" presStyleLbl="sibTrans1D1" presStyleIdx="1" presStyleCnt="8"/>
      <dgm:spPr/>
      <dgm:t>
        <a:bodyPr/>
        <a:lstStyle/>
        <a:p>
          <a:endParaRPr lang="es-MX"/>
        </a:p>
      </dgm:t>
    </dgm:pt>
    <dgm:pt modelId="{E2978451-DF3A-4948-8FC9-F9FD3E11A324}" type="pres">
      <dgm:prSet presAssocID="{85E20447-BF63-44FA-931C-675012565301}" presName="connectorText" presStyleLbl="sibTrans1D1" presStyleIdx="1" presStyleCnt="8"/>
      <dgm:spPr/>
      <dgm:t>
        <a:bodyPr/>
        <a:lstStyle/>
        <a:p>
          <a:endParaRPr lang="es-MX"/>
        </a:p>
      </dgm:t>
    </dgm:pt>
    <dgm:pt modelId="{79A4097C-97DE-47FE-AFD6-237014333A15}" type="pres">
      <dgm:prSet presAssocID="{E80411C3-1EDE-4DE6-891E-C902D0D56DAE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806A26D-8B74-47F5-9D3B-6D48BEBC41FF}" type="pres">
      <dgm:prSet presAssocID="{FEE8D4CD-B72D-4F5B-92DC-2E271C7129ED}" presName="sibTrans" presStyleLbl="sibTrans1D1" presStyleIdx="2" presStyleCnt="8"/>
      <dgm:spPr/>
      <dgm:t>
        <a:bodyPr/>
        <a:lstStyle/>
        <a:p>
          <a:endParaRPr lang="es-MX"/>
        </a:p>
      </dgm:t>
    </dgm:pt>
    <dgm:pt modelId="{5295E85F-047F-450F-A185-75C1E06E8851}" type="pres">
      <dgm:prSet presAssocID="{FEE8D4CD-B72D-4F5B-92DC-2E271C7129ED}" presName="connectorText" presStyleLbl="sibTrans1D1" presStyleIdx="2" presStyleCnt="8"/>
      <dgm:spPr/>
      <dgm:t>
        <a:bodyPr/>
        <a:lstStyle/>
        <a:p>
          <a:endParaRPr lang="es-MX"/>
        </a:p>
      </dgm:t>
    </dgm:pt>
    <dgm:pt modelId="{59563AFF-9444-4609-8619-B634E8B24470}" type="pres">
      <dgm:prSet presAssocID="{94940ADA-D811-437F-B776-11D5ADBB1F8E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EAD3B1C-7745-4554-8542-B77E316D0027}" type="pres">
      <dgm:prSet presAssocID="{CF03D287-577C-4B5F-B856-32952020CAB4}" presName="sibTrans" presStyleLbl="sibTrans1D1" presStyleIdx="3" presStyleCnt="8"/>
      <dgm:spPr/>
      <dgm:t>
        <a:bodyPr/>
        <a:lstStyle/>
        <a:p>
          <a:endParaRPr lang="es-MX"/>
        </a:p>
      </dgm:t>
    </dgm:pt>
    <dgm:pt modelId="{CD6210DE-88FA-433E-AF26-A0656E440CE2}" type="pres">
      <dgm:prSet presAssocID="{CF03D287-577C-4B5F-B856-32952020CAB4}" presName="connectorText" presStyleLbl="sibTrans1D1" presStyleIdx="3" presStyleCnt="8"/>
      <dgm:spPr/>
      <dgm:t>
        <a:bodyPr/>
        <a:lstStyle/>
        <a:p>
          <a:endParaRPr lang="es-MX"/>
        </a:p>
      </dgm:t>
    </dgm:pt>
    <dgm:pt modelId="{DAB68982-0C0B-4F1E-B039-AB0EB8C6985E}" type="pres">
      <dgm:prSet presAssocID="{9AD563F6-D401-467B-89AA-98EF559B0896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4EDF356-AB05-468F-8189-C46AB99C17EA}" type="pres">
      <dgm:prSet presAssocID="{E7DC75E3-1BE6-4F30-9EE2-6EC0FF840099}" presName="sibTrans" presStyleLbl="sibTrans1D1" presStyleIdx="4" presStyleCnt="8"/>
      <dgm:spPr/>
      <dgm:t>
        <a:bodyPr/>
        <a:lstStyle/>
        <a:p>
          <a:endParaRPr lang="es-MX"/>
        </a:p>
      </dgm:t>
    </dgm:pt>
    <dgm:pt modelId="{0AC50FC4-3F44-4252-9A7E-17A34A1E5965}" type="pres">
      <dgm:prSet presAssocID="{E7DC75E3-1BE6-4F30-9EE2-6EC0FF840099}" presName="connectorText" presStyleLbl="sibTrans1D1" presStyleIdx="4" presStyleCnt="8"/>
      <dgm:spPr/>
      <dgm:t>
        <a:bodyPr/>
        <a:lstStyle/>
        <a:p>
          <a:endParaRPr lang="es-MX"/>
        </a:p>
      </dgm:t>
    </dgm:pt>
    <dgm:pt modelId="{0325C414-CEF6-4747-8ED2-0A4FEECA32FD}" type="pres">
      <dgm:prSet presAssocID="{6C36BCA7-88F6-4A88-BE44-7AF7B2199AD4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E401A8E-AC0F-4041-8C3C-4D407DE3A159}" type="pres">
      <dgm:prSet presAssocID="{AA50931B-DD93-4396-B8BF-6E667C03AA63}" presName="sibTrans" presStyleLbl="sibTrans1D1" presStyleIdx="5" presStyleCnt="8"/>
      <dgm:spPr/>
      <dgm:t>
        <a:bodyPr/>
        <a:lstStyle/>
        <a:p>
          <a:endParaRPr lang="es-MX"/>
        </a:p>
      </dgm:t>
    </dgm:pt>
    <dgm:pt modelId="{4593EAD8-F632-4441-ADE3-C0FB992E859C}" type="pres">
      <dgm:prSet presAssocID="{AA50931B-DD93-4396-B8BF-6E667C03AA63}" presName="connectorText" presStyleLbl="sibTrans1D1" presStyleIdx="5" presStyleCnt="8"/>
      <dgm:spPr/>
      <dgm:t>
        <a:bodyPr/>
        <a:lstStyle/>
        <a:p>
          <a:endParaRPr lang="es-MX"/>
        </a:p>
      </dgm:t>
    </dgm:pt>
    <dgm:pt modelId="{A003C3DD-4852-459D-B700-A75B696E6659}" type="pres">
      <dgm:prSet presAssocID="{9F07CD7F-7684-4706-9C58-1B72919BF3DF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092C33-787E-413F-9F22-5C8B03D2C872}" type="pres">
      <dgm:prSet presAssocID="{5E6AF903-ED2C-43F1-94F0-C4E579AF4C66}" presName="sibTrans" presStyleLbl="sibTrans1D1" presStyleIdx="6" presStyleCnt="8"/>
      <dgm:spPr/>
      <dgm:t>
        <a:bodyPr/>
        <a:lstStyle/>
        <a:p>
          <a:endParaRPr lang="es-MX"/>
        </a:p>
      </dgm:t>
    </dgm:pt>
    <dgm:pt modelId="{E45198E7-2353-45A1-A112-7C8A434B3D16}" type="pres">
      <dgm:prSet presAssocID="{5E6AF903-ED2C-43F1-94F0-C4E579AF4C66}" presName="connectorText" presStyleLbl="sibTrans1D1" presStyleIdx="6" presStyleCnt="8"/>
      <dgm:spPr/>
      <dgm:t>
        <a:bodyPr/>
        <a:lstStyle/>
        <a:p>
          <a:endParaRPr lang="es-MX"/>
        </a:p>
      </dgm:t>
    </dgm:pt>
    <dgm:pt modelId="{B8294E51-DECE-47DF-A379-6B7C48712CA4}" type="pres">
      <dgm:prSet presAssocID="{C56BA07D-FC6E-4EA6-AEF2-FB1C62641D09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1D2F13E-9829-475A-B6C5-5E6C18C5784F}" type="pres">
      <dgm:prSet presAssocID="{5E320F3D-1C4F-443E-9BB5-666D03C327F4}" presName="sibTrans" presStyleLbl="sibTrans1D1" presStyleIdx="7" presStyleCnt="8"/>
      <dgm:spPr/>
      <dgm:t>
        <a:bodyPr/>
        <a:lstStyle/>
        <a:p>
          <a:endParaRPr lang="es-MX"/>
        </a:p>
      </dgm:t>
    </dgm:pt>
    <dgm:pt modelId="{214BFB5C-0C88-469C-B913-853CBF37B994}" type="pres">
      <dgm:prSet presAssocID="{5E320F3D-1C4F-443E-9BB5-666D03C327F4}" presName="connectorText" presStyleLbl="sibTrans1D1" presStyleIdx="7" presStyleCnt="8"/>
      <dgm:spPr/>
      <dgm:t>
        <a:bodyPr/>
        <a:lstStyle/>
        <a:p>
          <a:endParaRPr lang="es-MX"/>
        </a:p>
      </dgm:t>
    </dgm:pt>
    <dgm:pt modelId="{219B2537-1F8F-4F11-9213-C8B27C00EE51}" type="pres">
      <dgm:prSet presAssocID="{54E485E9-E966-4622-8B02-8816ACA69E7E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B748307-33F7-47BB-A78B-64EAA654EB23}" type="presOf" srcId="{5E6AF903-ED2C-43F1-94F0-C4E579AF4C66}" destId="{93092C33-787E-413F-9F22-5C8B03D2C872}" srcOrd="0" destOrd="0" presId="urn:microsoft.com/office/officeart/2005/8/layout/bProcess3"/>
    <dgm:cxn modelId="{13A1D040-411D-4077-91DC-504421C43947}" type="presOf" srcId="{E7DC75E3-1BE6-4F30-9EE2-6EC0FF840099}" destId="{0AC50FC4-3F44-4252-9A7E-17A34A1E5965}" srcOrd="1" destOrd="0" presId="urn:microsoft.com/office/officeart/2005/8/layout/bProcess3"/>
    <dgm:cxn modelId="{CDCCBA21-ECCE-44E7-88EB-17D36F6B6B22}" srcId="{5C75D9F1-08B9-4A68-97CE-B7FBCB09733B}" destId="{54E485E9-E966-4622-8B02-8816ACA69E7E}" srcOrd="8" destOrd="0" parTransId="{65C569F7-9598-4519-9033-12AC5CA51AB2}" sibTransId="{B679BF07-DD13-4C97-A15C-7BF084743782}"/>
    <dgm:cxn modelId="{DBDD69A8-A1A0-4B03-AF17-4850F0775168}" srcId="{5C75D9F1-08B9-4A68-97CE-B7FBCB09733B}" destId="{9F07CD7F-7684-4706-9C58-1B72919BF3DF}" srcOrd="6" destOrd="0" parTransId="{77BDB6CB-215C-4968-B743-E77868C0E099}" sibTransId="{5E6AF903-ED2C-43F1-94F0-C4E579AF4C66}"/>
    <dgm:cxn modelId="{C51F4F09-E708-42ED-A872-BD7F37EB4420}" type="presOf" srcId="{94940ADA-D811-437F-B776-11D5ADBB1F8E}" destId="{59563AFF-9444-4609-8619-B634E8B24470}" srcOrd="0" destOrd="0" presId="urn:microsoft.com/office/officeart/2005/8/layout/bProcess3"/>
    <dgm:cxn modelId="{3667AB0F-9DEE-443F-A6D3-8A753A67BFA6}" type="presOf" srcId="{FEE8D4CD-B72D-4F5B-92DC-2E271C7129ED}" destId="{9806A26D-8B74-47F5-9D3B-6D48BEBC41FF}" srcOrd="0" destOrd="0" presId="urn:microsoft.com/office/officeart/2005/8/layout/bProcess3"/>
    <dgm:cxn modelId="{DB1803FA-9EF0-43D6-90B5-C63B14458A6C}" type="presOf" srcId="{C56BA07D-FC6E-4EA6-AEF2-FB1C62641D09}" destId="{B8294E51-DECE-47DF-A379-6B7C48712CA4}" srcOrd="0" destOrd="0" presId="urn:microsoft.com/office/officeart/2005/8/layout/bProcess3"/>
    <dgm:cxn modelId="{A12BA73A-15A6-4952-B95C-1314C4A180AB}" type="presOf" srcId="{A84FE2F6-EEBD-4D0E-A13A-B8DAA9476C6A}" destId="{8CA50EC3-F32A-40F1-BD02-CE8AE4FEE3EF}" srcOrd="0" destOrd="0" presId="urn:microsoft.com/office/officeart/2005/8/layout/bProcess3"/>
    <dgm:cxn modelId="{6289577E-DF8D-484B-94EF-178BBBB27786}" srcId="{5C75D9F1-08B9-4A68-97CE-B7FBCB09733B}" destId="{A84FE2F6-EEBD-4D0E-A13A-B8DAA9476C6A}" srcOrd="1" destOrd="0" parTransId="{39BC179E-F9E8-4C4E-AC4B-F384286D2898}" sibTransId="{85E20447-BF63-44FA-931C-675012565301}"/>
    <dgm:cxn modelId="{300D0C16-D556-4B3A-9E5F-670D0082733B}" type="presOf" srcId="{85E20447-BF63-44FA-931C-675012565301}" destId="{8F4FD598-AD28-45EE-BC3D-FB31E4BCA52C}" srcOrd="0" destOrd="0" presId="urn:microsoft.com/office/officeart/2005/8/layout/bProcess3"/>
    <dgm:cxn modelId="{4D723CA3-AE0D-4C40-8984-C3731A14A746}" srcId="{5C75D9F1-08B9-4A68-97CE-B7FBCB09733B}" destId="{EB49A70D-CD01-4811-8CA6-7FD519D22E85}" srcOrd="0" destOrd="0" parTransId="{ABAFEA0B-E1CC-4528-A296-3C608AA48109}" sibTransId="{AFD46AA7-2116-4257-8246-C7FCB49019CD}"/>
    <dgm:cxn modelId="{D38F6464-72C4-471E-BCF6-D7C8DACDA13E}" type="presOf" srcId="{CF03D287-577C-4B5F-B856-32952020CAB4}" destId="{CEAD3B1C-7745-4554-8542-B77E316D0027}" srcOrd="0" destOrd="0" presId="urn:microsoft.com/office/officeart/2005/8/layout/bProcess3"/>
    <dgm:cxn modelId="{22D2EEBA-0DEE-4867-A6A3-452F22291794}" type="presOf" srcId="{EB49A70D-CD01-4811-8CA6-7FD519D22E85}" destId="{241CFF02-F6A8-41A2-B57D-F53C96E66318}" srcOrd="0" destOrd="0" presId="urn:microsoft.com/office/officeart/2005/8/layout/bProcess3"/>
    <dgm:cxn modelId="{05F5221B-455B-48DC-9CFD-C1C83D3FBC1B}" type="presOf" srcId="{5E320F3D-1C4F-443E-9BB5-666D03C327F4}" destId="{71D2F13E-9829-475A-B6C5-5E6C18C5784F}" srcOrd="0" destOrd="0" presId="urn:microsoft.com/office/officeart/2005/8/layout/bProcess3"/>
    <dgm:cxn modelId="{E6623440-2C9A-45DD-92CA-C19DFDD12B00}" type="presOf" srcId="{FEE8D4CD-B72D-4F5B-92DC-2E271C7129ED}" destId="{5295E85F-047F-450F-A185-75C1E06E8851}" srcOrd="1" destOrd="0" presId="urn:microsoft.com/office/officeart/2005/8/layout/bProcess3"/>
    <dgm:cxn modelId="{6FFF712A-33EE-4116-93C5-476A1E4FA89B}" type="presOf" srcId="{AA50931B-DD93-4396-B8BF-6E667C03AA63}" destId="{6E401A8E-AC0F-4041-8C3C-4D407DE3A159}" srcOrd="0" destOrd="0" presId="urn:microsoft.com/office/officeart/2005/8/layout/bProcess3"/>
    <dgm:cxn modelId="{9DE6F8EC-2F9E-44CF-9843-CB88F565CFCF}" type="presOf" srcId="{5E320F3D-1C4F-443E-9BB5-666D03C327F4}" destId="{214BFB5C-0C88-469C-B913-853CBF37B994}" srcOrd="1" destOrd="0" presId="urn:microsoft.com/office/officeart/2005/8/layout/bProcess3"/>
    <dgm:cxn modelId="{3BA61C1A-91F2-45BA-A537-27E94B440892}" srcId="{5C75D9F1-08B9-4A68-97CE-B7FBCB09733B}" destId="{94940ADA-D811-437F-B776-11D5ADBB1F8E}" srcOrd="3" destOrd="0" parTransId="{6F5F9C46-51C7-44AC-896F-F87588FD970E}" sibTransId="{CF03D287-577C-4B5F-B856-32952020CAB4}"/>
    <dgm:cxn modelId="{3C9C92FA-B7CB-4F82-8CDD-C30DC6B3FBCA}" type="presOf" srcId="{AA50931B-DD93-4396-B8BF-6E667C03AA63}" destId="{4593EAD8-F632-4441-ADE3-C0FB992E859C}" srcOrd="1" destOrd="0" presId="urn:microsoft.com/office/officeart/2005/8/layout/bProcess3"/>
    <dgm:cxn modelId="{7766B259-79DF-419A-868A-44442BA810BC}" type="presOf" srcId="{CF03D287-577C-4B5F-B856-32952020CAB4}" destId="{CD6210DE-88FA-433E-AF26-A0656E440CE2}" srcOrd="1" destOrd="0" presId="urn:microsoft.com/office/officeart/2005/8/layout/bProcess3"/>
    <dgm:cxn modelId="{984819E7-534F-49C1-A6F5-6E4F62792146}" type="presOf" srcId="{5C75D9F1-08B9-4A68-97CE-B7FBCB09733B}" destId="{1108CEA0-CC33-410C-B07B-656B964435E6}" srcOrd="0" destOrd="0" presId="urn:microsoft.com/office/officeart/2005/8/layout/bProcess3"/>
    <dgm:cxn modelId="{E921197D-06D0-42D0-B9DD-36630241EF0B}" type="presOf" srcId="{AFD46AA7-2116-4257-8246-C7FCB49019CD}" destId="{FDEB3915-9D37-4FB3-903C-33C10ED2A051}" srcOrd="1" destOrd="0" presId="urn:microsoft.com/office/officeart/2005/8/layout/bProcess3"/>
    <dgm:cxn modelId="{DB5F6EDE-7721-4EA3-8B3F-68CEAB445D36}" type="presOf" srcId="{9AD563F6-D401-467B-89AA-98EF559B0896}" destId="{DAB68982-0C0B-4F1E-B039-AB0EB8C6985E}" srcOrd="0" destOrd="0" presId="urn:microsoft.com/office/officeart/2005/8/layout/bProcess3"/>
    <dgm:cxn modelId="{6CAA9856-CE08-445E-A13C-A719FCBE749B}" type="presOf" srcId="{5E6AF903-ED2C-43F1-94F0-C4E579AF4C66}" destId="{E45198E7-2353-45A1-A112-7C8A434B3D16}" srcOrd="1" destOrd="0" presId="urn:microsoft.com/office/officeart/2005/8/layout/bProcess3"/>
    <dgm:cxn modelId="{97F8DF39-9AE7-43F1-B008-19FF3469671F}" srcId="{5C75D9F1-08B9-4A68-97CE-B7FBCB09733B}" destId="{E80411C3-1EDE-4DE6-891E-C902D0D56DAE}" srcOrd="2" destOrd="0" parTransId="{7EB0C6D7-6EF1-47BD-B488-40C0DDDC42E6}" sibTransId="{FEE8D4CD-B72D-4F5B-92DC-2E271C7129ED}"/>
    <dgm:cxn modelId="{DDC0A629-02E2-44D1-A89D-BC2EEB8C1F69}" type="presOf" srcId="{E80411C3-1EDE-4DE6-891E-C902D0D56DAE}" destId="{79A4097C-97DE-47FE-AFD6-237014333A15}" srcOrd="0" destOrd="0" presId="urn:microsoft.com/office/officeart/2005/8/layout/bProcess3"/>
    <dgm:cxn modelId="{43169040-59C2-4D42-889D-88385C35E780}" srcId="{5C75D9F1-08B9-4A68-97CE-B7FBCB09733B}" destId="{C56BA07D-FC6E-4EA6-AEF2-FB1C62641D09}" srcOrd="7" destOrd="0" parTransId="{4A2969A6-2095-4424-95FB-9F75A8A4A0ED}" sibTransId="{5E320F3D-1C4F-443E-9BB5-666D03C327F4}"/>
    <dgm:cxn modelId="{4BFAB01B-5F68-4D2E-973F-51D94D69AFE5}" type="presOf" srcId="{AFD46AA7-2116-4257-8246-C7FCB49019CD}" destId="{5EE12B88-E4D5-49D5-8643-54B94633B4AB}" srcOrd="0" destOrd="0" presId="urn:microsoft.com/office/officeart/2005/8/layout/bProcess3"/>
    <dgm:cxn modelId="{3C75BCD5-D4E6-4629-8D41-DD4FE32B524E}" type="presOf" srcId="{9F07CD7F-7684-4706-9C58-1B72919BF3DF}" destId="{A003C3DD-4852-459D-B700-A75B696E6659}" srcOrd="0" destOrd="0" presId="urn:microsoft.com/office/officeart/2005/8/layout/bProcess3"/>
    <dgm:cxn modelId="{5143F023-1099-4A4F-80F8-359BCC50B8A4}" type="presOf" srcId="{E7DC75E3-1BE6-4F30-9EE2-6EC0FF840099}" destId="{34EDF356-AB05-468F-8189-C46AB99C17EA}" srcOrd="0" destOrd="0" presId="urn:microsoft.com/office/officeart/2005/8/layout/bProcess3"/>
    <dgm:cxn modelId="{FE703717-22A8-4308-BCFA-65E8B97F7764}" type="presOf" srcId="{85E20447-BF63-44FA-931C-675012565301}" destId="{E2978451-DF3A-4948-8FC9-F9FD3E11A324}" srcOrd="1" destOrd="0" presId="urn:microsoft.com/office/officeart/2005/8/layout/bProcess3"/>
    <dgm:cxn modelId="{A60B9073-CAEE-43B7-9CB6-6146CC8E8DDA}" srcId="{5C75D9F1-08B9-4A68-97CE-B7FBCB09733B}" destId="{9AD563F6-D401-467B-89AA-98EF559B0896}" srcOrd="4" destOrd="0" parTransId="{B00FAC1A-6581-4A22-A3A1-46EBB52347D0}" sibTransId="{E7DC75E3-1BE6-4F30-9EE2-6EC0FF840099}"/>
    <dgm:cxn modelId="{D845F00D-FD74-49A2-9AF3-ACF97028B252}" srcId="{5C75D9F1-08B9-4A68-97CE-B7FBCB09733B}" destId="{6C36BCA7-88F6-4A88-BE44-7AF7B2199AD4}" srcOrd="5" destOrd="0" parTransId="{35953B49-CC43-42FD-BAFF-34ECD46F25CE}" sibTransId="{AA50931B-DD93-4396-B8BF-6E667C03AA63}"/>
    <dgm:cxn modelId="{92CE3EAE-FBC9-4F09-B3D2-4F2E27AD3814}" type="presOf" srcId="{54E485E9-E966-4622-8B02-8816ACA69E7E}" destId="{219B2537-1F8F-4F11-9213-C8B27C00EE51}" srcOrd="0" destOrd="0" presId="urn:microsoft.com/office/officeart/2005/8/layout/bProcess3"/>
    <dgm:cxn modelId="{94B609D1-15B0-437B-91E5-F97EFF381D99}" type="presOf" srcId="{6C36BCA7-88F6-4A88-BE44-7AF7B2199AD4}" destId="{0325C414-CEF6-4747-8ED2-0A4FEECA32FD}" srcOrd="0" destOrd="0" presId="urn:microsoft.com/office/officeart/2005/8/layout/bProcess3"/>
    <dgm:cxn modelId="{880DF932-C0E8-4E77-88F2-3F2924A35F59}" type="presParOf" srcId="{1108CEA0-CC33-410C-B07B-656B964435E6}" destId="{241CFF02-F6A8-41A2-B57D-F53C96E66318}" srcOrd="0" destOrd="0" presId="urn:microsoft.com/office/officeart/2005/8/layout/bProcess3"/>
    <dgm:cxn modelId="{57EFECC8-C639-4ED6-8357-1D9306B6EEB4}" type="presParOf" srcId="{1108CEA0-CC33-410C-B07B-656B964435E6}" destId="{5EE12B88-E4D5-49D5-8643-54B94633B4AB}" srcOrd="1" destOrd="0" presId="urn:microsoft.com/office/officeart/2005/8/layout/bProcess3"/>
    <dgm:cxn modelId="{4FFC6968-762B-46E7-9F9B-8D8CF44C9787}" type="presParOf" srcId="{5EE12B88-E4D5-49D5-8643-54B94633B4AB}" destId="{FDEB3915-9D37-4FB3-903C-33C10ED2A051}" srcOrd="0" destOrd="0" presId="urn:microsoft.com/office/officeart/2005/8/layout/bProcess3"/>
    <dgm:cxn modelId="{F06DD201-D0C4-4326-A5C0-81890E134C9C}" type="presParOf" srcId="{1108CEA0-CC33-410C-B07B-656B964435E6}" destId="{8CA50EC3-F32A-40F1-BD02-CE8AE4FEE3EF}" srcOrd="2" destOrd="0" presId="urn:microsoft.com/office/officeart/2005/8/layout/bProcess3"/>
    <dgm:cxn modelId="{CC262EA3-C4E5-46BE-AC9B-0C643E684581}" type="presParOf" srcId="{1108CEA0-CC33-410C-B07B-656B964435E6}" destId="{8F4FD598-AD28-45EE-BC3D-FB31E4BCA52C}" srcOrd="3" destOrd="0" presId="urn:microsoft.com/office/officeart/2005/8/layout/bProcess3"/>
    <dgm:cxn modelId="{7026128A-B4EB-4C71-98D8-96F2474D0C91}" type="presParOf" srcId="{8F4FD598-AD28-45EE-BC3D-FB31E4BCA52C}" destId="{E2978451-DF3A-4948-8FC9-F9FD3E11A324}" srcOrd="0" destOrd="0" presId="urn:microsoft.com/office/officeart/2005/8/layout/bProcess3"/>
    <dgm:cxn modelId="{B969C80F-ED30-47E8-A63B-94A5CAF79200}" type="presParOf" srcId="{1108CEA0-CC33-410C-B07B-656B964435E6}" destId="{79A4097C-97DE-47FE-AFD6-237014333A15}" srcOrd="4" destOrd="0" presId="urn:microsoft.com/office/officeart/2005/8/layout/bProcess3"/>
    <dgm:cxn modelId="{E52E98A4-3D9E-4D08-A6E2-731922C1C484}" type="presParOf" srcId="{1108CEA0-CC33-410C-B07B-656B964435E6}" destId="{9806A26D-8B74-47F5-9D3B-6D48BEBC41FF}" srcOrd="5" destOrd="0" presId="urn:microsoft.com/office/officeart/2005/8/layout/bProcess3"/>
    <dgm:cxn modelId="{DB89138C-644B-45AB-A7CD-AC962759EA99}" type="presParOf" srcId="{9806A26D-8B74-47F5-9D3B-6D48BEBC41FF}" destId="{5295E85F-047F-450F-A185-75C1E06E8851}" srcOrd="0" destOrd="0" presId="urn:microsoft.com/office/officeart/2005/8/layout/bProcess3"/>
    <dgm:cxn modelId="{7D91F795-3A26-4E77-8841-2CE52F8BE8CC}" type="presParOf" srcId="{1108CEA0-CC33-410C-B07B-656B964435E6}" destId="{59563AFF-9444-4609-8619-B634E8B24470}" srcOrd="6" destOrd="0" presId="urn:microsoft.com/office/officeart/2005/8/layout/bProcess3"/>
    <dgm:cxn modelId="{B9F8DC4E-76BF-4016-AB95-BA3BDB922AD1}" type="presParOf" srcId="{1108CEA0-CC33-410C-B07B-656B964435E6}" destId="{CEAD3B1C-7745-4554-8542-B77E316D0027}" srcOrd="7" destOrd="0" presId="urn:microsoft.com/office/officeart/2005/8/layout/bProcess3"/>
    <dgm:cxn modelId="{CCB24F3D-DA2F-473F-A767-A6DC7C3EBABB}" type="presParOf" srcId="{CEAD3B1C-7745-4554-8542-B77E316D0027}" destId="{CD6210DE-88FA-433E-AF26-A0656E440CE2}" srcOrd="0" destOrd="0" presId="urn:microsoft.com/office/officeart/2005/8/layout/bProcess3"/>
    <dgm:cxn modelId="{AE07891C-FADD-48B4-BAA1-5CABD507859C}" type="presParOf" srcId="{1108CEA0-CC33-410C-B07B-656B964435E6}" destId="{DAB68982-0C0B-4F1E-B039-AB0EB8C6985E}" srcOrd="8" destOrd="0" presId="urn:microsoft.com/office/officeart/2005/8/layout/bProcess3"/>
    <dgm:cxn modelId="{698A34F5-D85E-4737-85A9-D299F3C458DD}" type="presParOf" srcId="{1108CEA0-CC33-410C-B07B-656B964435E6}" destId="{34EDF356-AB05-468F-8189-C46AB99C17EA}" srcOrd="9" destOrd="0" presId="urn:microsoft.com/office/officeart/2005/8/layout/bProcess3"/>
    <dgm:cxn modelId="{67811132-0C6C-481B-A26E-104E77DADD61}" type="presParOf" srcId="{34EDF356-AB05-468F-8189-C46AB99C17EA}" destId="{0AC50FC4-3F44-4252-9A7E-17A34A1E5965}" srcOrd="0" destOrd="0" presId="urn:microsoft.com/office/officeart/2005/8/layout/bProcess3"/>
    <dgm:cxn modelId="{8E4CC60D-B64D-4FEC-B40B-E7DABFC8647B}" type="presParOf" srcId="{1108CEA0-CC33-410C-B07B-656B964435E6}" destId="{0325C414-CEF6-4747-8ED2-0A4FEECA32FD}" srcOrd="10" destOrd="0" presId="urn:microsoft.com/office/officeart/2005/8/layout/bProcess3"/>
    <dgm:cxn modelId="{F1278EA0-D6A9-436D-912A-B3B8BFC1F551}" type="presParOf" srcId="{1108CEA0-CC33-410C-B07B-656B964435E6}" destId="{6E401A8E-AC0F-4041-8C3C-4D407DE3A159}" srcOrd="11" destOrd="0" presId="urn:microsoft.com/office/officeart/2005/8/layout/bProcess3"/>
    <dgm:cxn modelId="{6BB4F47A-BAE7-4DAD-AB13-CDE1F0424F75}" type="presParOf" srcId="{6E401A8E-AC0F-4041-8C3C-4D407DE3A159}" destId="{4593EAD8-F632-4441-ADE3-C0FB992E859C}" srcOrd="0" destOrd="0" presId="urn:microsoft.com/office/officeart/2005/8/layout/bProcess3"/>
    <dgm:cxn modelId="{CADD135B-9A03-4EAB-A870-D109BC9B4CD9}" type="presParOf" srcId="{1108CEA0-CC33-410C-B07B-656B964435E6}" destId="{A003C3DD-4852-459D-B700-A75B696E6659}" srcOrd="12" destOrd="0" presId="urn:microsoft.com/office/officeart/2005/8/layout/bProcess3"/>
    <dgm:cxn modelId="{E387CE94-F639-4BEF-943A-95B924A82695}" type="presParOf" srcId="{1108CEA0-CC33-410C-B07B-656B964435E6}" destId="{93092C33-787E-413F-9F22-5C8B03D2C872}" srcOrd="13" destOrd="0" presId="urn:microsoft.com/office/officeart/2005/8/layout/bProcess3"/>
    <dgm:cxn modelId="{50D4C519-6F85-4B41-911D-17FB812FBEA9}" type="presParOf" srcId="{93092C33-787E-413F-9F22-5C8B03D2C872}" destId="{E45198E7-2353-45A1-A112-7C8A434B3D16}" srcOrd="0" destOrd="0" presId="urn:microsoft.com/office/officeart/2005/8/layout/bProcess3"/>
    <dgm:cxn modelId="{A735B653-A636-403D-8BA7-BA392CE7422C}" type="presParOf" srcId="{1108CEA0-CC33-410C-B07B-656B964435E6}" destId="{B8294E51-DECE-47DF-A379-6B7C48712CA4}" srcOrd="14" destOrd="0" presId="urn:microsoft.com/office/officeart/2005/8/layout/bProcess3"/>
    <dgm:cxn modelId="{3394C729-D0AB-4CCB-862D-8F9E3CE85A26}" type="presParOf" srcId="{1108CEA0-CC33-410C-B07B-656B964435E6}" destId="{71D2F13E-9829-475A-B6C5-5E6C18C5784F}" srcOrd="15" destOrd="0" presId="urn:microsoft.com/office/officeart/2005/8/layout/bProcess3"/>
    <dgm:cxn modelId="{C0CF664B-B2D0-4185-8F61-0E0C258F589C}" type="presParOf" srcId="{71D2F13E-9829-475A-B6C5-5E6C18C5784F}" destId="{214BFB5C-0C88-469C-B913-853CBF37B994}" srcOrd="0" destOrd="0" presId="urn:microsoft.com/office/officeart/2005/8/layout/bProcess3"/>
    <dgm:cxn modelId="{9D98BA1A-1E4E-4A5A-9B41-F0144ADBA642}" type="presParOf" srcId="{1108CEA0-CC33-410C-B07B-656B964435E6}" destId="{219B2537-1F8F-4F11-9213-C8B27C00EE51}" srcOrd="16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8B0E004A-2FF4-4429-AB8E-78C87B18D1B5}" type="doc">
      <dgm:prSet loTypeId="urn:microsoft.com/office/officeart/2005/8/layout/bProcess4" loCatId="process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s-MX"/>
        </a:p>
      </dgm:t>
    </dgm:pt>
    <dgm:pt modelId="{2FE72A1D-62DD-4249-8C6D-CAD83FD5E86E}">
      <dgm:prSet custT="1"/>
      <dgm:spPr/>
      <dgm:t>
        <a:bodyPr/>
        <a:lstStyle/>
        <a:p>
          <a:pPr rtl="0"/>
          <a:r>
            <a:rPr lang="es-MX" sz="2000" dirty="0" smtClean="0">
              <a:solidFill>
                <a:schemeClr val="tx1"/>
              </a:solidFill>
            </a:rPr>
            <a:t>Compra de tiempo aire </a:t>
          </a:r>
          <a:endParaRPr lang="es-MX" sz="2000" dirty="0">
            <a:solidFill>
              <a:schemeClr val="tx1"/>
            </a:solidFill>
          </a:endParaRPr>
        </a:p>
      </dgm:t>
    </dgm:pt>
    <dgm:pt modelId="{DD86C7E8-3530-42A8-8A3F-44EFB75C6218}" type="parTrans" cxnId="{9C22C353-7319-4131-87B7-7413072CCFC0}">
      <dgm:prSet/>
      <dgm:spPr/>
      <dgm:t>
        <a:bodyPr/>
        <a:lstStyle/>
        <a:p>
          <a:endParaRPr lang="es-MX"/>
        </a:p>
      </dgm:t>
    </dgm:pt>
    <dgm:pt modelId="{58867E44-3CF0-4783-8D04-23D634DC7340}" type="sibTrans" cxnId="{9C22C353-7319-4131-87B7-7413072CCFC0}">
      <dgm:prSet/>
      <dgm:spPr/>
      <dgm:t>
        <a:bodyPr/>
        <a:lstStyle/>
        <a:p>
          <a:endParaRPr lang="es-MX"/>
        </a:p>
      </dgm:t>
    </dgm:pt>
    <dgm:pt modelId="{06A899F7-EF3C-4011-A3A5-646B6FDA86E9}">
      <dgm:prSet custT="1"/>
      <dgm:spPr/>
      <dgm:t>
        <a:bodyPr/>
        <a:lstStyle/>
        <a:p>
          <a:pPr rtl="0"/>
          <a:r>
            <a:rPr lang="es-MX" sz="2000" dirty="0" smtClean="0">
              <a:solidFill>
                <a:schemeClr val="tx1"/>
              </a:solidFill>
            </a:rPr>
            <a:t>Domiciliación de pagos </a:t>
          </a:r>
          <a:endParaRPr lang="es-MX" sz="2000" dirty="0">
            <a:solidFill>
              <a:schemeClr val="tx1"/>
            </a:solidFill>
          </a:endParaRPr>
        </a:p>
      </dgm:t>
    </dgm:pt>
    <dgm:pt modelId="{7FA4ED51-F927-4B68-8E05-EA6A98E43A8E}" type="parTrans" cxnId="{31FE3750-47DD-4285-835B-4AAB05DB577B}">
      <dgm:prSet/>
      <dgm:spPr/>
      <dgm:t>
        <a:bodyPr/>
        <a:lstStyle/>
        <a:p>
          <a:endParaRPr lang="es-MX"/>
        </a:p>
      </dgm:t>
    </dgm:pt>
    <dgm:pt modelId="{BD143BC3-4F82-4FC2-822B-69676356FA38}" type="sibTrans" cxnId="{31FE3750-47DD-4285-835B-4AAB05DB577B}">
      <dgm:prSet/>
      <dgm:spPr/>
      <dgm:t>
        <a:bodyPr/>
        <a:lstStyle/>
        <a:p>
          <a:endParaRPr lang="es-MX"/>
        </a:p>
      </dgm:t>
    </dgm:pt>
    <dgm:pt modelId="{88C203C1-F908-415B-AA1F-1D8F6D563D4C}">
      <dgm:prSet custT="1"/>
      <dgm:spPr/>
      <dgm:t>
        <a:bodyPr/>
        <a:lstStyle/>
        <a:p>
          <a:pPr rtl="0"/>
          <a:r>
            <a:rPr lang="es-MX" sz="2000" smtClean="0">
              <a:solidFill>
                <a:schemeClr val="tx1"/>
              </a:solidFill>
            </a:rPr>
            <a:t>Fideicomisos </a:t>
          </a:r>
          <a:endParaRPr lang="es-MX" sz="2000">
            <a:solidFill>
              <a:schemeClr val="tx1"/>
            </a:solidFill>
          </a:endParaRPr>
        </a:p>
      </dgm:t>
    </dgm:pt>
    <dgm:pt modelId="{08389B90-6DE0-4851-9CA1-E52E28D81483}" type="parTrans" cxnId="{4B4A1CB4-476C-4C43-9BAB-80365FF5E0BD}">
      <dgm:prSet/>
      <dgm:spPr/>
      <dgm:t>
        <a:bodyPr/>
        <a:lstStyle/>
        <a:p>
          <a:endParaRPr lang="es-MX"/>
        </a:p>
      </dgm:t>
    </dgm:pt>
    <dgm:pt modelId="{EAC1A014-96B7-419A-9465-313DD240B1B1}" type="sibTrans" cxnId="{4B4A1CB4-476C-4C43-9BAB-80365FF5E0BD}">
      <dgm:prSet/>
      <dgm:spPr/>
      <dgm:t>
        <a:bodyPr/>
        <a:lstStyle/>
        <a:p>
          <a:endParaRPr lang="es-MX"/>
        </a:p>
      </dgm:t>
    </dgm:pt>
    <dgm:pt modelId="{B0DD5239-6150-4A73-AC2C-201C6EA7F4D4}">
      <dgm:prSet custT="1"/>
      <dgm:spPr/>
      <dgm:t>
        <a:bodyPr/>
        <a:lstStyle/>
        <a:p>
          <a:pPr rtl="0"/>
          <a:r>
            <a:rPr lang="es-MX" sz="2000" dirty="0" smtClean="0">
              <a:solidFill>
                <a:schemeClr val="tx1"/>
              </a:solidFill>
            </a:rPr>
            <a:t>Remesas del extranjero </a:t>
          </a:r>
          <a:endParaRPr lang="es-MX" sz="2000" dirty="0">
            <a:solidFill>
              <a:schemeClr val="tx1"/>
            </a:solidFill>
          </a:endParaRPr>
        </a:p>
      </dgm:t>
    </dgm:pt>
    <dgm:pt modelId="{6E145CA4-850A-4C75-82DC-284AE82FD548}" type="parTrans" cxnId="{A72793A8-C5F2-47BC-B73F-AC02CB523D6E}">
      <dgm:prSet/>
      <dgm:spPr/>
      <dgm:t>
        <a:bodyPr/>
        <a:lstStyle/>
        <a:p>
          <a:endParaRPr lang="es-MX"/>
        </a:p>
      </dgm:t>
    </dgm:pt>
    <dgm:pt modelId="{37F28CFF-62A6-45B7-B3ED-96BEE177F3BB}" type="sibTrans" cxnId="{A72793A8-C5F2-47BC-B73F-AC02CB523D6E}">
      <dgm:prSet/>
      <dgm:spPr/>
      <dgm:t>
        <a:bodyPr/>
        <a:lstStyle/>
        <a:p>
          <a:endParaRPr lang="es-MX"/>
        </a:p>
      </dgm:t>
    </dgm:pt>
    <dgm:pt modelId="{0EB376D9-F9EE-4770-9C30-CF0437DDAACD}">
      <dgm:prSet custT="1"/>
      <dgm:spPr/>
      <dgm:t>
        <a:bodyPr/>
        <a:lstStyle/>
        <a:p>
          <a:pPr rtl="0"/>
          <a:r>
            <a:rPr lang="es-MX" sz="2000" smtClean="0">
              <a:solidFill>
                <a:schemeClr val="tx1"/>
              </a:solidFill>
            </a:rPr>
            <a:t>Afore y pensiones</a:t>
          </a:r>
          <a:endParaRPr lang="es-MX" sz="2000">
            <a:solidFill>
              <a:schemeClr val="tx1"/>
            </a:solidFill>
          </a:endParaRPr>
        </a:p>
      </dgm:t>
    </dgm:pt>
    <dgm:pt modelId="{8E7DADBB-794C-473D-A3E8-FB5C9EFDA18E}" type="parTrans" cxnId="{0DFBD452-0267-46A8-8964-FD4617979A80}">
      <dgm:prSet/>
      <dgm:spPr/>
      <dgm:t>
        <a:bodyPr/>
        <a:lstStyle/>
        <a:p>
          <a:endParaRPr lang="es-MX"/>
        </a:p>
      </dgm:t>
    </dgm:pt>
    <dgm:pt modelId="{30677DF7-8320-43CE-AC25-03ACA685CD1C}" type="sibTrans" cxnId="{0DFBD452-0267-46A8-8964-FD4617979A80}">
      <dgm:prSet/>
      <dgm:spPr/>
      <dgm:t>
        <a:bodyPr/>
        <a:lstStyle/>
        <a:p>
          <a:endParaRPr lang="es-MX"/>
        </a:p>
      </dgm:t>
    </dgm:pt>
    <dgm:pt modelId="{1969F4CC-781E-42F6-ACDD-26D9762A0CC6}">
      <dgm:prSet custT="1"/>
      <dgm:spPr/>
      <dgm:t>
        <a:bodyPr/>
        <a:lstStyle/>
        <a:p>
          <a:pPr rtl="0"/>
          <a:r>
            <a:rPr lang="es-MX" sz="2000" dirty="0" smtClean="0">
              <a:solidFill>
                <a:schemeClr val="tx1"/>
              </a:solidFill>
            </a:rPr>
            <a:t>Seguros: vida, auto, etc.</a:t>
          </a:r>
          <a:endParaRPr lang="es-MX" sz="2000" dirty="0">
            <a:solidFill>
              <a:schemeClr val="tx1"/>
            </a:solidFill>
          </a:endParaRPr>
        </a:p>
      </dgm:t>
    </dgm:pt>
    <dgm:pt modelId="{E346C7E5-97D8-43C5-9619-7FFFAB842244}" type="parTrans" cxnId="{82B8C090-E659-4961-982A-9F9D307117AE}">
      <dgm:prSet/>
      <dgm:spPr/>
      <dgm:t>
        <a:bodyPr/>
        <a:lstStyle/>
        <a:p>
          <a:endParaRPr lang="es-MX"/>
        </a:p>
      </dgm:t>
    </dgm:pt>
    <dgm:pt modelId="{3C719199-3601-4349-BB83-0D5BD27A52A2}" type="sibTrans" cxnId="{82B8C090-E659-4961-982A-9F9D307117AE}">
      <dgm:prSet/>
      <dgm:spPr/>
      <dgm:t>
        <a:bodyPr/>
        <a:lstStyle/>
        <a:p>
          <a:endParaRPr lang="es-MX"/>
        </a:p>
      </dgm:t>
    </dgm:pt>
    <dgm:pt modelId="{746766DB-7C19-4D20-9846-731CF9D8B9DE}">
      <dgm:prSet custT="1"/>
      <dgm:spPr/>
      <dgm:t>
        <a:bodyPr/>
        <a:lstStyle/>
        <a:p>
          <a:pPr rtl="0"/>
          <a:r>
            <a:rPr lang="es-MX" sz="2000" dirty="0" smtClean="0">
              <a:solidFill>
                <a:schemeClr val="tx1"/>
              </a:solidFill>
            </a:rPr>
            <a:t>Nómina </a:t>
          </a:r>
          <a:endParaRPr lang="es-MX" sz="2000" dirty="0">
            <a:solidFill>
              <a:schemeClr val="tx1"/>
            </a:solidFill>
          </a:endParaRPr>
        </a:p>
      </dgm:t>
    </dgm:pt>
    <dgm:pt modelId="{11220B85-2C97-4129-9C8A-F800A1BD7ABF}" type="parTrans" cxnId="{3C1F10D1-BF58-4FD2-B616-CF3F208F59B7}">
      <dgm:prSet/>
      <dgm:spPr/>
      <dgm:t>
        <a:bodyPr/>
        <a:lstStyle/>
        <a:p>
          <a:endParaRPr lang="es-MX"/>
        </a:p>
      </dgm:t>
    </dgm:pt>
    <dgm:pt modelId="{C6B0E3AF-DDCA-48E1-A206-44403B022FB9}" type="sibTrans" cxnId="{3C1F10D1-BF58-4FD2-B616-CF3F208F59B7}">
      <dgm:prSet/>
      <dgm:spPr/>
      <dgm:t>
        <a:bodyPr/>
        <a:lstStyle/>
        <a:p>
          <a:endParaRPr lang="es-MX"/>
        </a:p>
      </dgm:t>
    </dgm:pt>
    <dgm:pt modelId="{5C0FA0A9-3341-4621-9B84-C6115C5ECA53}">
      <dgm:prSet custT="1"/>
      <dgm:spPr/>
      <dgm:t>
        <a:bodyPr/>
        <a:lstStyle/>
        <a:p>
          <a:pPr rtl="0"/>
          <a:r>
            <a:rPr lang="es-MX" sz="2000" dirty="0" smtClean="0">
              <a:solidFill>
                <a:schemeClr val="tx1"/>
              </a:solidFill>
            </a:rPr>
            <a:t>Compra venta de divisas</a:t>
          </a:r>
          <a:endParaRPr lang="es-MX" sz="2000" dirty="0">
            <a:solidFill>
              <a:schemeClr val="tx1"/>
            </a:solidFill>
          </a:endParaRPr>
        </a:p>
      </dgm:t>
    </dgm:pt>
    <dgm:pt modelId="{0B70C9B4-B154-4FC3-83B6-D71652003A42}" type="parTrans" cxnId="{4C656FF9-C49E-4F36-B23B-B757F9A8DFBB}">
      <dgm:prSet/>
      <dgm:spPr/>
      <dgm:t>
        <a:bodyPr/>
        <a:lstStyle/>
        <a:p>
          <a:endParaRPr lang="es-MX"/>
        </a:p>
      </dgm:t>
    </dgm:pt>
    <dgm:pt modelId="{EE1911A9-2EF7-4FC3-B474-BD25411A6799}" type="sibTrans" cxnId="{4C656FF9-C49E-4F36-B23B-B757F9A8DFBB}">
      <dgm:prSet/>
      <dgm:spPr/>
      <dgm:t>
        <a:bodyPr/>
        <a:lstStyle/>
        <a:p>
          <a:endParaRPr lang="es-MX"/>
        </a:p>
      </dgm:t>
    </dgm:pt>
    <dgm:pt modelId="{B83565F9-1535-4EDF-B9B0-4A349C71D342}">
      <dgm:prSet custT="1"/>
      <dgm:spPr/>
      <dgm:t>
        <a:bodyPr/>
        <a:lstStyle/>
        <a:p>
          <a:pPr rtl="0"/>
          <a:r>
            <a:rPr lang="es-MX" sz="2000" dirty="0" smtClean="0">
              <a:solidFill>
                <a:schemeClr val="tx1"/>
              </a:solidFill>
            </a:rPr>
            <a:t>Banca en línea</a:t>
          </a:r>
          <a:endParaRPr lang="es-MX" sz="2000" dirty="0">
            <a:solidFill>
              <a:schemeClr val="tx1"/>
            </a:solidFill>
          </a:endParaRPr>
        </a:p>
      </dgm:t>
    </dgm:pt>
    <dgm:pt modelId="{EBB6BDA3-60A4-4255-AC24-D859C3AFD9BA}" type="parTrans" cxnId="{AFF622EB-C578-442B-ACFC-080172F29B68}">
      <dgm:prSet/>
      <dgm:spPr/>
      <dgm:t>
        <a:bodyPr/>
        <a:lstStyle/>
        <a:p>
          <a:endParaRPr lang="es-MX"/>
        </a:p>
      </dgm:t>
    </dgm:pt>
    <dgm:pt modelId="{7E6F33DB-0D6F-4827-B05F-5028960F9490}" type="sibTrans" cxnId="{AFF622EB-C578-442B-ACFC-080172F29B68}">
      <dgm:prSet/>
      <dgm:spPr/>
      <dgm:t>
        <a:bodyPr/>
        <a:lstStyle/>
        <a:p>
          <a:endParaRPr lang="es-MX"/>
        </a:p>
      </dgm:t>
    </dgm:pt>
    <dgm:pt modelId="{D56F8A6D-DBC4-492D-93A5-5B1B37819D03}" type="pres">
      <dgm:prSet presAssocID="{8B0E004A-2FF4-4429-AB8E-78C87B18D1B5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8B79194C-CB22-4D75-A200-29368124CC8D}" type="pres">
      <dgm:prSet presAssocID="{2FE72A1D-62DD-4249-8C6D-CAD83FD5E86E}" presName="compNode" presStyleCnt="0"/>
      <dgm:spPr/>
    </dgm:pt>
    <dgm:pt modelId="{B47899D4-1EF6-4B6E-AD91-525859B5BD31}" type="pres">
      <dgm:prSet presAssocID="{2FE72A1D-62DD-4249-8C6D-CAD83FD5E86E}" presName="dummyConnPt" presStyleCnt="0"/>
      <dgm:spPr/>
    </dgm:pt>
    <dgm:pt modelId="{C2CE2951-C0A4-46B8-83E2-5766C28B19A3}" type="pres">
      <dgm:prSet presAssocID="{2FE72A1D-62DD-4249-8C6D-CAD83FD5E86E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1D8BDA0-DEE6-4119-9C59-BE4AF55EC869}" type="pres">
      <dgm:prSet presAssocID="{58867E44-3CF0-4783-8D04-23D634DC7340}" presName="sibTrans" presStyleLbl="bgSibTrans2D1" presStyleIdx="0" presStyleCnt="8"/>
      <dgm:spPr/>
      <dgm:t>
        <a:bodyPr/>
        <a:lstStyle/>
        <a:p>
          <a:endParaRPr lang="es-MX"/>
        </a:p>
      </dgm:t>
    </dgm:pt>
    <dgm:pt modelId="{CCCFDA04-6219-4723-B48F-DA186796DC6D}" type="pres">
      <dgm:prSet presAssocID="{06A899F7-EF3C-4011-A3A5-646B6FDA86E9}" presName="compNode" presStyleCnt="0"/>
      <dgm:spPr/>
    </dgm:pt>
    <dgm:pt modelId="{554D3B90-3E6F-43B4-AFAF-4AEA50065E5B}" type="pres">
      <dgm:prSet presAssocID="{06A899F7-EF3C-4011-A3A5-646B6FDA86E9}" presName="dummyConnPt" presStyleCnt="0"/>
      <dgm:spPr/>
    </dgm:pt>
    <dgm:pt modelId="{B4E23300-6940-4000-963F-6B4FC5B25443}" type="pres">
      <dgm:prSet presAssocID="{06A899F7-EF3C-4011-A3A5-646B6FDA86E9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7EF1306-0769-4062-AC7A-CB53C45DD6EA}" type="pres">
      <dgm:prSet presAssocID="{BD143BC3-4F82-4FC2-822B-69676356FA38}" presName="sibTrans" presStyleLbl="bgSibTrans2D1" presStyleIdx="1" presStyleCnt="8"/>
      <dgm:spPr/>
      <dgm:t>
        <a:bodyPr/>
        <a:lstStyle/>
        <a:p>
          <a:endParaRPr lang="es-MX"/>
        </a:p>
      </dgm:t>
    </dgm:pt>
    <dgm:pt modelId="{AEBB3697-18DD-416D-867A-3139CD77541F}" type="pres">
      <dgm:prSet presAssocID="{88C203C1-F908-415B-AA1F-1D8F6D563D4C}" presName="compNode" presStyleCnt="0"/>
      <dgm:spPr/>
    </dgm:pt>
    <dgm:pt modelId="{EF62227D-19E0-47E5-9DA6-9B83F824137B}" type="pres">
      <dgm:prSet presAssocID="{88C203C1-F908-415B-AA1F-1D8F6D563D4C}" presName="dummyConnPt" presStyleCnt="0"/>
      <dgm:spPr/>
    </dgm:pt>
    <dgm:pt modelId="{18D55406-21E2-4C71-9605-D03D65B8054A}" type="pres">
      <dgm:prSet presAssocID="{88C203C1-F908-415B-AA1F-1D8F6D563D4C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4C4861B-6CEC-469B-9483-7BC3E44DAF3E}" type="pres">
      <dgm:prSet presAssocID="{EAC1A014-96B7-419A-9465-313DD240B1B1}" presName="sibTrans" presStyleLbl="bgSibTrans2D1" presStyleIdx="2" presStyleCnt="8"/>
      <dgm:spPr/>
      <dgm:t>
        <a:bodyPr/>
        <a:lstStyle/>
        <a:p>
          <a:endParaRPr lang="es-MX"/>
        </a:p>
      </dgm:t>
    </dgm:pt>
    <dgm:pt modelId="{BCDB1DF8-37A8-4E68-8CA6-A98AA63FFA2F}" type="pres">
      <dgm:prSet presAssocID="{B0DD5239-6150-4A73-AC2C-201C6EA7F4D4}" presName="compNode" presStyleCnt="0"/>
      <dgm:spPr/>
    </dgm:pt>
    <dgm:pt modelId="{8F029FB1-3223-49C9-9CCC-863218B5C21A}" type="pres">
      <dgm:prSet presAssocID="{B0DD5239-6150-4A73-AC2C-201C6EA7F4D4}" presName="dummyConnPt" presStyleCnt="0"/>
      <dgm:spPr/>
    </dgm:pt>
    <dgm:pt modelId="{74820401-C573-4475-B3F3-841E9E4C0081}" type="pres">
      <dgm:prSet presAssocID="{B0DD5239-6150-4A73-AC2C-201C6EA7F4D4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463C73D-1044-4ABE-99F9-7E72D15F2E8B}" type="pres">
      <dgm:prSet presAssocID="{37F28CFF-62A6-45B7-B3ED-96BEE177F3BB}" presName="sibTrans" presStyleLbl="bgSibTrans2D1" presStyleIdx="3" presStyleCnt="8"/>
      <dgm:spPr/>
      <dgm:t>
        <a:bodyPr/>
        <a:lstStyle/>
        <a:p>
          <a:endParaRPr lang="es-MX"/>
        </a:p>
      </dgm:t>
    </dgm:pt>
    <dgm:pt modelId="{9B40B0C2-85F8-4BA9-804F-DD286452F460}" type="pres">
      <dgm:prSet presAssocID="{0EB376D9-F9EE-4770-9C30-CF0437DDAACD}" presName="compNode" presStyleCnt="0"/>
      <dgm:spPr/>
    </dgm:pt>
    <dgm:pt modelId="{86C73525-4236-4F3A-A9A0-8A45881D4750}" type="pres">
      <dgm:prSet presAssocID="{0EB376D9-F9EE-4770-9C30-CF0437DDAACD}" presName="dummyConnPt" presStyleCnt="0"/>
      <dgm:spPr/>
    </dgm:pt>
    <dgm:pt modelId="{45623762-CE00-41A3-91F9-8448BDE7372A}" type="pres">
      <dgm:prSet presAssocID="{0EB376D9-F9EE-4770-9C30-CF0437DDAACD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CB520CE-2EED-4C8D-A4A7-F2E293C7DE59}" type="pres">
      <dgm:prSet presAssocID="{30677DF7-8320-43CE-AC25-03ACA685CD1C}" presName="sibTrans" presStyleLbl="bgSibTrans2D1" presStyleIdx="4" presStyleCnt="8"/>
      <dgm:spPr/>
      <dgm:t>
        <a:bodyPr/>
        <a:lstStyle/>
        <a:p>
          <a:endParaRPr lang="es-MX"/>
        </a:p>
      </dgm:t>
    </dgm:pt>
    <dgm:pt modelId="{E540313F-4677-4BED-B33E-1E17EF7F1F6A}" type="pres">
      <dgm:prSet presAssocID="{1969F4CC-781E-42F6-ACDD-26D9762A0CC6}" presName="compNode" presStyleCnt="0"/>
      <dgm:spPr/>
    </dgm:pt>
    <dgm:pt modelId="{BEFC6987-5358-4A8E-9990-2EE9CED2E7E0}" type="pres">
      <dgm:prSet presAssocID="{1969F4CC-781E-42F6-ACDD-26D9762A0CC6}" presName="dummyConnPt" presStyleCnt="0"/>
      <dgm:spPr/>
    </dgm:pt>
    <dgm:pt modelId="{4B6E395E-7612-4ED6-8CB3-E8A825D4A253}" type="pres">
      <dgm:prSet presAssocID="{1969F4CC-781E-42F6-ACDD-26D9762A0CC6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FC26F0-8D5C-4D9E-9B90-5456FF9EF0AD}" type="pres">
      <dgm:prSet presAssocID="{3C719199-3601-4349-BB83-0D5BD27A52A2}" presName="sibTrans" presStyleLbl="bgSibTrans2D1" presStyleIdx="5" presStyleCnt="8"/>
      <dgm:spPr/>
      <dgm:t>
        <a:bodyPr/>
        <a:lstStyle/>
        <a:p>
          <a:endParaRPr lang="es-MX"/>
        </a:p>
      </dgm:t>
    </dgm:pt>
    <dgm:pt modelId="{C95B1B58-081B-4898-AB00-F6BEED634197}" type="pres">
      <dgm:prSet presAssocID="{746766DB-7C19-4D20-9846-731CF9D8B9DE}" presName="compNode" presStyleCnt="0"/>
      <dgm:spPr/>
    </dgm:pt>
    <dgm:pt modelId="{F152AF26-BA22-4970-BB9D-8F51315F3CDE}" type="pres">
      <dgm:prSet presAssocID="{746766DB-7C19-4D20-9846-731CF9D8B9DE}" presName="dummyConnPt" presStyleCnt="0"/>
      <dgm:spPr/>
    </dgm:pt>
    <dgm:pt modelId="{9659F0FD-854F-4904-A82C-58C4BE30EE65}" type="pres">
      <dgm:prSet presAssocID="{746766DB-7C19-4D20-9846-731CF9D8B9DE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CE05C47-FD2E-46E3-9830-66B9865E56D2}" type="pres">
      <dgm:prSet presAssocID="{C6B0E3AF-DDCA-48E1-A206-44403B022FB9}" presName="sibTrans" presStyleLbl="bgSibTrans2D1" presStyleIdx="6" presStyleCnt="8"/>
      <dgm:spPr/>
      <dgm:t>
        <a:bodyPr/>
        <a:lstStyle/>
        <a:p>
          <a:endParaRPr lang="es-MX"/>
        </a:p>
      </dgm:t>
    </dgm:pt>
    <dgm:pt modelId="{A2B5CE75-D638-47B9-9152-BDA8A3BBEDB7}" type="pres">
      <dgm:prSet presAssocID="{5C0FA0A9-3341-4621-9B84-C6115C5ECA53}" presName="compNode" presStyleCnt="0"/>
      <dgm:spPr/>
    </dgm:pt>
    <dgm:pt modelId="{C8873F19-7EED-437A-AF9E-CDFD021C40BB}" type="pres">
      <dgm:prSet presAssocID="{5C0FA0A9-3341-4621-9B84-C6115C5ECA53}" presName="dummyConnPt" presStyleCnt="0"/>
      <dgm:spPr/>
    </dgm:pt>
    <dgm:pt modelId="{32123500-E534-4FC0-B9BC-288618C4CD6F}" type="pres">
      <dgm:prSet presAssocID="{5C0FA0A9-3341-4621-9B84-C6115C5ECA53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02FA798-B660-4DE1-86F0-A1A6D3B30FAA}" type="pres">
      <dgm:prSet presAssocID="{EE1911A9-2EF7-4FC3-B474-BD25411A6799}" presName="sibTrans" presStyleLbl="bgSibTrans2D1" presStyleIdx="7" presStyleCnt="8"/>
      <dgm:spPr/>
      <dgm:t>
        <a:bodyPr/>
        <a:lstStyle/>
        <a:p>
          <a:endParaRPr lang="es-MX"/>
        </a:p>
      </dgm:t>
    </dgm:pt>
    <dgm:pt modelId="{B541A783-FD5A-436D-BF0B-99D61171BF45}" type="pres">
      <dgm:prSet presAssocID="{B83565F9-1535-4EDF-B9B0-4A349C71D342}" presName="compNode" presStyleCnt="0"/>
      <dgm:spPr/>
    </dgm:pt>
    <dgm:pt modelId="{357C349F-E966-4D67-9804-31A6F9E35910}" type="pres">
      <dgm:prSet presAssocID="{B83565F9-1535-4EDF-B9B0-4A349C71D342}" presName="dummyConnPt" presStyleCnt="0"/>
      <dgm:spPr/>
    </dgm:pt>
    <dgm:pt modelId="{B681CBD1-E178-4641-B953-4B80137E77EF}" type="pres">
      <dgm:prSet presAssocID="{B83565F9-1535-4EDF-B9B0-4A349C71D342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0DE51CA-5679-4CA6-9829-64C7A271EABB}" type="presOf" srcId="{BD143BC3-4F82-4FC2-822B-69676356FA38}" destId="{87EF1306-0769-4062-AC7A-CB53C45DD6EA}" srcOrd="0" destOrd="0" presId="urn:microsoft.com/office/officeart/2005/8/layout/bProcess4"/>
    <dgm:cxn modelId="{EBF35FD9-29FB-4E99-B372-E6F8F38D5EF7}" type="presOf" srcId="{B83565F9-1535-4EDF-B9B0-4A349C71D342}" destId="{B681CBD1-E178-4641-B953-4B80137E77EF}" srcOrd="0" destOrd="0" presId="urn:microsoft.com/office/officeart/2005/8/layout/bProcess4"/>
    <dgm:cxn modelId="{53494A95-016F-4A17-A6AC-164F287690FF}" type="presOf" srcId="{746766DB-7C19-4D20-9846-731CF9D8B9DE}" destId="{9659F0FD-854F-4904-A82C-58C4BE30EE65}" srcOrd="0" destOrd="0" presId="urn:microsoft.com/office/officeart/2005/8/layout/bProcess4"/>
    <dgm:cxn modelId="{AFF622EB-C578-442B-ACFC-080172F29B68}" srcId="{8B0E004A-2FF4-4429-AB8E-78C87B18D1B5}" destId="{B83565F9-1535-4EDF-B9B0-4A349C71D342}" srcOrd="8" destOrd="0" parTransId="{EBB6BDA3-60A4-4255-AC24-D859C3AFD9BA}" sibTransId="{7E6F33DB-0D6F-4827-B05F-5028960F9490}"/>
    <dgm:cxn modelId="{518FF57D-3955-4AC3-91D7-87C9BE7F5074}" type="presOf" srcId="{3C719199-3601-4349-BB83-0D5BD27A52A2}" destId="{C0FC26F0-8D5C-4D9E-9B90-5456FF9EF0AD}" srcOrd="0" destOrd="0" presId="urn:microsoft.com/office/officeart/2005/8/layout/bProcess4"/>
    <dgm:cxn modelId="{4C656FF9-C49E-4F36-B23B-B757F9A8DFBB}" srcId="{8B0E004A-2FF4-4429-AB8E-78C87B18D1B5}" destId="{5C0FA0A9-3341-4621-9B84-C6115C5ECA53}" srcOrd="7" destOrd="0" parTransId="{0B70C9B4-B154-4FC3-83B6-D71652003A42}" sibTransId="{EE1911A9-2EF7-4FC3-B474-BD25411A6799}"/>
    <dgm:cxn modelId="{0DFBD452-0267-46A8-8964-FD4617979A80}" srcId="{8B0E004A-2FF4-4429-AB8E-78C87B18D1B5}" destId="{0EB376D9-F9EE-4770-9C30-CF0437DDAACD}" srcOrd="4" destOrd="0" parTransId="{8E7DADBB-794C-473D-A3E8-FB5C9EFDA18E}" sibTransId="{30677DF7-8320-43CE-AC25-03ACA685CD1C}"/>
    <dgm:cxn modelId="{BD1AADDE-E6C5-4171-80A2-D6F632FA1C74}" type="presOf" srcId="{30677DF7-8320-43CE-AC25-03ACA685CD1C}" destId="{5CB520CE-2EED-4C8D-A4A7-F2E293C7DE59}" srcOrd="0" destOrd="0" presId="urn:microsoft.com/office/officeart/2005/8/layout/bProcess4"/>
    <dgm:cxn modelId="{A71550DD-B799-4EF4-8EE9-70AB504F3B07}" type="presOf" srcId="{37F28CFF-62A6-45B7-B3ED-96BEE177F3BB}" destId="{9463C73D-1044-4ABE-99F9-7E72D15F2E8B}" srcOrd="0" destOrd="0" presId="urn:microsoft.com/office/officeart/2005/8/layout/bProcess4"/>
    <dgm:cxn modelId="{CF43D219-774B-4EBF-9001-3CE2325E4C21}" type="presOf" srcId="{EAC1A014-96B7-419A-9465-313DD240B1B1}" destId="{A4C4861B-6CEC-469B-9483-7BC3E44DAF3E}" srcOrd="0" destOrd="0" presId="urn:microsoft.com/office/officeart/2005/8/layout/bProcess4"/>
    <dgm:cxn modelId="{906AF0A3-C926-4D99-88AA-E3A351969C43}" type="presOf" srcId="{58867E44-3CF0-4783-8D04-23D634DC7340}" destId="{71D8BDA0-DEE6-4119-9C59-BE4AF55EC869}" srcOrd="0" destOrd="0" presId="urn:microsoft.com/office/officeart/2005/8/layout/bProcess4"/>
    <dgm:cxn modelId="{4B4A1CB4-476C-4C43-9BAB-80365FF5E0BD}" srcId="{8B0E004A-2FF4-4429-AB8E-78C87B18D1B5}" destId="{88C203C1-F908-415B-AA1F-1D8F6D563D4C}" srcOrd="2" destOrd="0" parTransId="{08389B90-6DE0-4851-9CA1-E52E28D81483}" sibTransId="{EAC1A014-96B7-419A-9465-313DD240B1B1}"/>
    <dgm:cxn modelId="{A4FD86A0-A6BF-4651-82B6-5EFBE4D1D1AE}" type="presOf" srcId="{8B0E004A-2FF4-4429-AB8E-78C87B18D1B5}" destId="{D56F8A6D-DBC4-492D-93A5-5B1B37819D03}" srcOrd="0" destOrd="0" presId="urn:microsoft.com/office/officeart/2005/8/layout/bProcess4"/>
    <dgm:cxn modelId="{943571AD-7901-45A1-B40A-CBB84E646EAB}" type="presOf" srcId="{2FE72A1D-62DD-4249-8C6D-CAD83FD5E86E}" destId="{C2CE2951-C0A4-46B8-83E2-5766C28B19A3}" srcOrd="0" destOrd="0" presId="urn:microsoft.com/office/officeart/2005/8/layout/bProcess4"/>
    <dgm:cxn modelId="{82B8C090-E659-4961-982A-9F9D307117AE}" srcId="{8B0E004A-2FF4-4429-AB8E-78C87B18D1B5}" destId="{1969F4CC-781E-42F6-ACDD-26D9762A0CC6}" srcOrd="5" destOrd="0" parTransId="{E346C7E5-97D8-43C5-9619-7FFFAB842244}" sibTransId="{3C719199-3601-4349-BB83-0D5BD27A52A2}"/>
    <dgm:cxn modelId="{DE8D9309-B9D0-4800-9284-EA7EFD52530F}" type="presOf" srcId="{5C0FA0A9-3341-4621-9B84-C6115C5ECA53}" destId="{32123500-E534-4FC0-B9BC-288618C4CD6F}" srcOrd="0" destOrd="0" presId="urn:microsoft.com/office/officeart/2005/8/layout/bProcess4"/>
    <dgm:cxn modelId="{C25D4CC1-4925-4946-A7CA-BB88A726A5FA}" type="presOf" srcId="{1969F4CC-781E-42F6-ACDD-26D9762A0CC6}" destId="{4B6E395E-7612-4ED6-8CB3-E8A825D4A253}" srcOrd="0" destOrd="0" presId="urn:microsoft.com/office/officeart/2005/8/layout/bProcess4"/>
    <dgm:cxn modelId="{72B79A34-9E6E-4700-B1F3-C1C5A12ABBED}" type="presOf" srcId="{0EB376D9-F9EE-4770-9C30-CF0437DDAACD}" destId="{45623762-CE00-41A3-91F9-8448BDE7372A}" srcOrd="0" destOrd="0" presId="urn:microsoft.com/office/officeart/2005/8/layout/bProcess4"/>
    <dgm:cxn modelId="{5B89AA08-D24A-46DA-A87A-C70994C4AE00}" type="presOf" srcId="{EE1911A9-2EF7-4FC3-B474-BD25411A6799}" destId="{B02FA798-B660-4DE1-86F0-A1A6D3B30FAA}" srcOrd="0" destOrd="0" presId="urn:microsoft.com/office/officeart/2005/8/layout/bProcess4"/>
    <dgm:cxn modelId="{31F347B6-69A8-4BA9-BFDD-C8D809BB6B46}" type="presOf" srcId="{B0DD5239-6150-4A73-AC2C-201C6EA7F4D4}" destId="{74820401-C573-4475-B3F3-841E9E4C0081}" srcOrd="0" destOrd="0" presId="urn:microsoft.com/office/officeart/2005/8/layout/bProcess4"/>
    <dgm:cxn modelId="{FCF12E06-9A54-4D10-BFEB-A660A446815C}" type="presOf" srcId="{C6B0E3AF-DDCA-48E1-A206-44403B022FB9}" destId="{9CE05C47-FD2E-46E3-9830-66B9865E56D2}" srcOrd="0" destOrd="0" presId="urn:microsoft.com/office/officeart/2005/8/layout/bProcess4"/>
    <dgm:cxn modelId="{A4841504-0B36-444E-ABFF-0D2E85B5999C}" type="presOf" srcId="{88C203C1-F908-415B-AA1F-1D8F6D563D4C}" destId="{18D55406-21E2-4C71-9605-D03D65B8054A}" srcOrd="0" destOrd="0" presId="urn:microsoft.com/office/officeart/2005/8/layout/bProcess4"/>
    <dgm:cxn modelId="{A72793A8-C5F2-47BC-B73F-AC02CB523D6E}" srcId="{8B0E004A-2FF4-4429-AB8E-78C87B18D1B5}" destId="{B0DD5239-6150-4A73-AC2C-201C6EA7F4D4}" srcOrd="3" destOrd="0" parTransId="{6E145CA4-850A-4C75-82DC-284AE82FD548}" sibTransId="{37F28CFF-62A6-45B7-B3ED-96BEE177F3BB}"/>
    <dgm:cxn modelId="{31FE3750-47DD-4285-835B-4AAB05DB577B}" srcId="{8B0E004A-2FF4-4429-AB8E-78C87B18D1B5}" destId="{06A899F7-EF3C-4011-A3A5-646B6FDA86E9}" srcOrd="1" destOrd="0" parTransId="{7FA4ED51-F927-4B68-8E05-EA6A98E43A8E}" sibTransId="{BD143BC3-4F82-4FC2-822B-69676356FA38}"/>
    <dgm:cxn modelId="{C302D5E9-2A13-422B-B3A5-4660EAE6C028}" type="presOf" srcId="{06A899F7-EF3C-4011-A3A5-646B6FDA86E9}" destId="{B4E23300-6940-4000-963F-6B4FC5B25443}" srcOrd="0" destOrd="0" presId="urn:microsoft.com/office/officeart/2005/8/layout/bProcess4"/>
    <dgm:cxn modelId="{3C1F10D1-BF58-4FD2-B616-CF3F208F59B7}" srcId="{8B0E004A-2FF4-4429-AB8E-78C87B18D1B5}" destId="{746766DB-7C19-4D20-9846-731CF9D8B9DE}" srcOrd="6" destOrd="0" parTransId="{11220B85-2C97-4129-9C8A-F800A1BD7ABF}" sibTransId="{C6B0E3AF-DDCA-48E1-A206-44403B022FB9}"/>
    <dgm:cxn modelId="{9C22C353-7319-4131-87B7-7413072CCFC0}" srcId="{8B0E004A-2FF4-4429-AB8E-78C87B18D1B5}" destId="{2FE72A1D-62DD-4249-8C6D-CAD83FD5E86E}" srcOrd="0" destOrd="0" parTransId="{DD86C7E8-3530-42A8-8A3F-44EFB75C6218}" sibTransId="{58867E44-3CF0-4783-8D04-23D634DC7340}"/>
    <dgm:cxn modelId="{F9756AC0-54B4-4009-A81B-393B95BD4C7D}" type="presParOf" srcId="{D56F8A6D-DBC4-492D-93A5-5B1B37819D03}" destId="{8B79194C-CB22-4D75-A200-29368124CC8D}" srcOrd="0" destOrd="0" presId="urn:microsoft.com/office/officeart/2005/8/layout/bProcess4"/>
    <dgm:cxn modelId="{E9CD7A66-0C4B-43E7-87B2-DDD7DB6EF83C}" type="presParOf" srcId="{8B79194C-CB22-4D75-A200-29368124CC8D}" destId="{B47899D4-1EF6-4B6E-AD91-525859B5BD31}" srcOrd="0" destOrd="0" presId="urn:microsoft.com/office/officeart/2005/8/layout/bProcess4"/>
    <dgm:cxn modelId="{7F9E7BC4-52BC-4BA4-A005-57312B1EE7B3}" type="presParOf" srcId="{8B79194C-CB22-4D75-A200-29368124CC8D}" destId="{C2CE2951-C0A4-46B8-83E2-5766C28B19A3}" srcOrd="1" destOrd="0" presId="urn:microsoft.com/office/officeart/2005/8/layout/bProcess4"/>
    <dgm:cxn modelId="{C7B663C2-35E6-4639-8AAF-23C30AB5CD8E}" type="presParOf" srcId="{D56F8A6D-DBC4-492D-93A5-5B1B37819D03}" destId="{71D8BDA0-DEE6-4119-9C59-BE4AF55EC869}" srcOrd="1" destOrd="0" presId="urn:microsoft.com/office/officeart/2005/8/layout/bProcess4"/>
    <dgm:cxn modelId="{A558D1CB-5FC6-415D-8C87-47D6F897F08D}" type="presParOf" srcId="{D56F8A6D-DBC4-492D-93A5-5B1B37819D03}" destId="{CCCFDA04-6219-4723-B48F-DA186796DC6D}" srcOrd="2" destOrd="0" presId="urn:microsoft.com/office/officeart/2005/8/layout/bProcess4"/>
    <dgm:cxn modelId="{7CFCDF6E-3227-4872-AB02-768BA110C880}" type="presParOf" srcId="{CCCFDA04-6219-4723-B48F-DA186796DC6D}" destId="{554D3B90-3E6F-43B4-AFAF-4AEA50065E5B}" srcOrd="0" destOrd="0" presId="urn:microsoft.com/office/officeart/2005/8/layout/bProcess4"/>
    <dgm:cxn modelId="{88C720FB-F84A-422F-A384-26E07F9252C1}" type="presParOf" srcId="{CCCFDA04-6219-4723-B48F-DA186796DC6D}" destId="{B4E23300-6940-4000-963F-6B4FC5B25443}" srcOrd="1" destOrd="0" presId="urn:microsoft.com/office/officeart/2005/8/layout/bProcess4"/>
    <dgm:cxn modelId="{F5EB6140-A9B7-4A4B-A289-9696EDD37FF6}" type="presParOf" srcId="{D56F8A6D-DBC4-492D-93A5-5B1B37819D03}" destId="{87EF1306-0769-4062-AC7A-CB53C45DD6EA}" srcOrd="3" destOrd="0" presId="urn:microsoft.com/office/officeart/2005/8/layout/bProcess4"/>
    <dgm:cxn modelId="{C6C3F857-CDC1-4FAC-AF5B-809E05D326D2}" type="presParOf" srcId="{D56F8A6D-DBC4-492D-93A5-5B1B37819D03}" destId="{AEBB3697-18DD-416D-867A-3139CD77541F}" srcOrd="4" destOrd="0" presId="urn:microsoft.com/office/officeart/2005/8/layout/bProcess4"/>
    <dgm:cxn modelId="{80E4B409-0A3B-4563-BD50-5645D8FEAF3B}" type="presParOf" srcId="{AEBB3697-18DD-416D-867A-3139CD77541F}" destId="{EF62227D-19E0-47E5-9DA6-9B83F824137B}" srcOrd="0" destOrd="0" presId="urn:microsoft.com/office/officeart/2005/8/layout/bProcess4"/>
    <dgm:cxn modelId="{2E547687-F12A-43F8-86AB-9064D4949918}" type="presParOf" srcId="{AEBB3697-18DD-416D-867A-3139CD77541F}" destId="{18D55406-21E2-4C71-9605-D03D65B8054A}" srcOrd="1" destOrd="0" presId="urn:microsoft.com/office/officeart/2005/8/layout/bProcess4"/>
    <dgm:cxn modelId="{92E0CA73-8DB9-43D1-980C-B0857A118329}" type="presParOf" srcId="{D56F8A6D-DBC4-492D-93A5-5B1B37819D03}" destId="{A4C4861B-6CEC-469B-9483-7BC3E44DAF3E}" srcOrd="5" destOrd="0" presId="urn:microsoft.com/office/officeart/2005/8/layout/bProcess4"/>
    <dgm:cxn modelId="{3C470750-C375-4F12-8815-9A6844E0A9E9}" type="presParOf" srcId="{D56F8A6D-DBC4-492D-93A5-5B1B37819D03}" destId="{BCDB1DF8-37A8-4E68-8CA6-A98AA63FFA2F}" srcOrd="6" destOrd="0" presId="urn:microsoft.com/office/officeart/2005/8/layout/bProcess4"/>
    <dgm:cxn modelId="{B35B7B6C-7D4D-4EF5-A966-89BE0C973A7A}" type="presParOf" srcId="{BCDB1DF8-37A8-4E68-8CA6-A98AA63FFA2F}" destId="{8F029FB1-3223-49C9-9CCC-863218B5C21A}" srcOrd="0" destOrd="0" presId="urn:microsoft.com/office/officeart/2005/8/layout/bProcess4"/>
    <dgm:cxn modelId="{F5B229E8-D1BE-41FF-A0F4-9F51CB3DDD3E}" type="presParOf" srcId="{BCDB1DF8-37A8-4E68-8CA6-A98AA63FFA2F}" destId="{74820401-C573-4475-B3F3-841E9E4C0081}" srcOrd="1" destOrd="0" presId="urn:microsoft.com/office/officeart/2005/8/layout/bProcess4"/>
    <dgm:cxn modelId="{10F64822-B523-4A32-B1A5-ADF49A8B4DFE}" type="presParOf" srcId="{D56F8A6D-DBC4-492D-93A5-5B1B37819D03}" destId="{9463C73D-1044-4ABE-99F9-7E72D15F2E8B}" srcOrd="7" destOrd="0" presId="urn:microsoft.com/office/officeart/2005/8/layout/bProcess4"/>
    <dgm:cxn modelId="{699922FB-8792-4C9C-90BA-98C77FB36084}" type="presParOf" srcId="{D56F8A6D-DBC4-492D-93A5-5B1B37819D03}" destId="{9B40B0C2-85F8-4BA9-804F-DD286452F460}" srcOrd="8" destOrd="0" presId="urn:microsoft.com/office/officeart/2005/8/layout/bProcess4"/>
    <dgm:cxn modelId="{7782BE5A-9E5A-46C5-843F-B2D3E5A0B9CD}" type="presParOf" srcId="{9B40B0C2-85F8-4BA9-804F-DD286452F460}" destId="{86C73525-4236-4F3A-A9A0-8A45881D4750}" srcOrd="0" destOrd="0" presId="urn:microsoft.com/office/officeart/2005/8/layout/bProcess4"/>
    <dgm:cxn modelId="{C6B33BA3-D6B9-478D-9051-0775CA2C90A1}" type="presParOf" srcId="{9B40B0C2-85F8-4BA9-804F-DD286452F460}" destId="{45623762-CE00-41A3-91F9-8448BDE7372A}" srcOrd="1" destOrd="0" presId="urn:microsoft.com/office/officeart/2005/8/layout/bProcess4"/>
    <dgm:cxn modelId="{8D37CDBA-C624-43CA-870D-81DA51ABC07C}" type="presParOf" srcId="{D56F8A6D-DBC4-492D-93A5-5B1B37819D03}" destId="{5CB520CE-2EED-4C8D-A4A7-F2E293C7DE59}" srcOrd="9" destOrd="0" presId="urn:microsoft.com/office/officeart/2005/8/layout/bProcess4"/>
    <dgm:cxn modelId="{728DAD89-6B45-4DB1-9A90-0FECB642A5CF}" type="presParOf" srcId="{D56F8A6D-DBC4-492D-93A5-5B1B37819D03}" destId="{E540313F-4677-4BED-B33E-1E17EF7F1F6A}" srcOrd="10" destOrd="0" presId="urn:microsoft.com/office/officeart/2005/8/layout/bProcess4"/>
    <dgm:cxn modelId="{1418617E-099C-4E2E-ADB1-756F9C251D02}" type="presParOf" srcId="{E540313F-4677-4BED-B33E-1E17EF7F1F6A}" destId="{BEFC6987-5358-4A8E-9990-2EE9CED2E7E0}" srcOrd="0" destOrd="0" presId="urn:microsoft.com/office/officeart/2005/8/layout/bProcess4"/>
    <dgm:cxn modelId="{6BFFAA74-3D46-4635-BFA7-5512C6FF0333}" type="presParOf" srcId="{E540313F-4677-4BED-B33E-1E17EF7F1F6A}" destId="{4B6E395E-7612-4ED6-8CB3-E8A825D4A253}" srcOrd="1" destOrd="0" presId="urn:microsoft.com/office/officeart/2005/8/layout/bProcess4"/>
    <dgm:cxn modelId="{13697138-49E8-47C2-AC95-AF71B7DC050F}" type="presParOf" srcId="{D56F8A6D-DBC4-492D-93A5-5B1B37819D03}" destId="{C0FC26F0-8D5C-4D9E-9B90-5456FF9EF0AD}" srcOrd="11" destOrd="0" presId="urn:microsoft.com/office/officeart/2005/8/layout/bProcess4"/>
    <dgm:cxn modelId="{F75E29F2-32B2-475D-AE7C-9908E9BB3292}" type="presParOf" srcId="{D56F8A6D-DBC4-492D-93A5-5B1B37819D03}" destId="{C95B1B58-081B-4898-AB00-F6BEED634197}" srcOrd="12" destOrd="0" presId="urn:microsoft.com/office/officeart/2005/8/layout/bProcess4"/>
    <dgm:cxn modelId="{0C9B8232-8D4F-47F2-B8AC-EE22A065D9CB}" type="presParOf" srcId="{C95B1B58-081B-4898-AB00-F6BEED634197}" destId="{F152AF26-BA22-4970-BB9D-8F51315F3CDE}" srcOrd="0" destOrd="0" presId="urn:microsoft.com/office/officeart/2005/8/layout/bProcess4"/>
    <dgm:cxn modelId="{9B14DE13-EC4D-443C-8383-E81DCC60DACB}" type="presParOf" srcId="{C95B1B58-081B-4898-AB00-F6BEED634197}" destId="{9659F0FD-854F-4904-A82C-58C4BE30EE65}" srcOrd="1" destOrd="0" presId="urn:microsoft.com/office/officeart/2005/8/layout/bProcess4"/>
    <dgm:cxn modelId="{595A756B-061F-4AF5-B194-3215E05061BE}" type="presParOf" srcId="{D56F8A6D-DBC4-492D-93A5-5B1B37819D03}" destId="{9CE05C47-FD2E-46E3-9830-66B9865E56D2}" srcOrd="13" destOrd="0" presId="urn:microsoft.com/office/officeart/2005/8/layout/bProcess4"/>
    <dgm:cxn modelId="{06C0E55A-94AF-4754-A8C2-2774158A9673}" type="presParOf" srcId="{D56F8A6D-DBC4-492D-93A5-5B1B37819D03}" destId="{A2B5CE75-D638-47B9-9152-BDA8A3BBEDB7}" srcOrd="14" destOrd="0" presId="urn:microsoft.com/office/officeart/2005/8/layout/bProcess4"/>
    <dgm:cxn modelId="{20588D73-8A7C-46AF-8F58-49C7FC4A749D}" type="presParOf" srcId="{A2B5CE75-D638-47B9-9152-BDA8A3BBEDB7}" destId="{C8873F19-7EED-437A-AF9E-CDFD021C40BB}" srcOrd="0" destOrd="0" presId="urn:microsoft.com/office/officeart/2005/8/layout/bProcess4"/>
    <dgm:cxn modelId="{5D35BD96-F7A5-4EA7-B4DF-7C4DD65AE8CC}" type="presParOf" srcId="{A2B5CE75-D638-47B9-9152-BDA8A3BBEDB7}" destId="{32123500-E534-4FC0-B9BC-288618C4CD6F}" srcOrd="1" destOrd="0" presId="urn:microsoft.com/office/officeart/2005/8/layout/bProcess4"/>
    <dgm:cxn modelId="{66E75EA9-8458-4181-83DD-5AAB9F2BF21C}" type="presParOf" srcId="{D56F8A6D-DBC4-492D-93A5-5B1B37819D03}" destId="{B02FA798-B660-4DE1-86F0-A1A6D3B30FAA}" srcOrd="15" destOrd="0" presId="urn:microsoft.com/office/officeart/2005/8/layout/bProcess4"/>
    <dgm:cxn modelId="{D40F7D55-C9D9-422D-A6E6-84F27F0900EC}" type="presParOf" srcId="{D56F8A6D-DBC4-492D-93A5-5B1B37819D03}" destId="{B541A783-FD5A-436D-BF0B-99D61171BF45}" srcOrd="16" destOrd="0" presId="urn:microsoft.com/office/officeart/2005/8/layout/bProcess4"/>
    <dgm:cxn modelId="{6CE6C772-DAF4-42B6-9C52-990F58447D9C}" type="presParOf" srcId="{B541A783-FD5A-436D-BF0B-99D61171BF45}" destId="{357C349F-E966-4D67-9804-31A6F9E35910}" srcOrd="0" destOrd="0" presId="urn:microsoft.com/office/officeart/2005/8/layout/bProcess4"/>
    <dgm:cxn modelId="{BC848124-D4C4-48A8-B91A-BE9BB605AF4B}" type="presParOf" srcId="{B541A783-FD5A-436D-BF0B-99D61171BF45}" destId="{B681CBD1-E178-4641-B953-4B80137E77EF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943B8552-CDA2-4350-A076-10E996327CD3}" type="doc">
      <dgm:prSet loTypeId="urn:microsoft.com/office/officeart/2005/8/layout/cycle2" loCatId="cycle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2C22082F-231E-4BBC-8C34-99BBC3A6E822}">
      <dgm:prSet custT="1"/>
      <dgm:spPr/>
      <dgm:t>
        <a:bodyPr/>
        <a:lstStyle/>
        <a:p>
          <a:pPr rtl="0"/>
          <a:r>
            <a:rPr lang="es-MX" sz="2000" dirty="0" smtClean="0">
              <a:solidFill>
                <a:schemeClr val="tx1"/>
              </a:solidFill>
            </a:rPr>
            <a:t>Personas físicas: son los mismos que están destinados a empresas y personas  morales  pero con otros requisitos.</a:t>
          </a:r>
          <a:endParaRPr lang="es-MX" sz="2000" dirty="0">
            <a:solidFill>
              <a:schemeClr val="tx1"/>
            </a:solidFill>
          </a:endParaRPr>
        </a:p>
      </dgm:t>
    </dgm:pt>
    <dgm:pt modelId="{D0F8E320-ABE0-45D6-961B-C0810B615FCA}" type="parTrans" cxnId="{EBCBA9AC-B177-493C-97A9-86440081DCFD}">
      <dgm:prSet/>
      <dgm:spPr/>
      <dgm:t>
        <a:bodyPr/>
        <a:lstStyle/>
        <a:p>
          <a:endParaRPr lang="es-MX"/>
        </a:p>
      </dgm:t>
    </dgm:pt>
    <dgm:pt modelId="{0EB53575-97BD-4BAB-844E-8E7421C57FC7}" type="sibTrans" cxnId="{EBCBA9AC-B177-493C-97A9-86440081DCFD}">
      <dgm:prSet/>
      <dgm:spPr/>
      <dgm:t>
        <a:bodyPr/>
        <a:lstStyle/>
        <a:p>
          <a:endParaRPr lang="es-MX"/>
        </a:p>
      </dgm:t>
    </dgm:pt>
    <dgm:pt modelId="{4AAA7242-8341-4CB3-9019-B428820021F6}">
      <dgm:prSet custT="1"/>
      <dgm:spPr/>
      <dgm:t>
        <a:bodyPr/>
        <a:lstStyle/>
        <a:p>
          <a:pPr rtl="0"/>
          <a:r>
            <a:rPr lang="es-MX" sz="1800" dirty="0" smtClean="0">
              <a:solidFill>
                <a:schemeClr val="tx1"/>
              </a:solidFill>
            </a:rPr>
            <a:t>Personas morales: los productos se presentan de manera mas atractiva en paquetes, o bien, añadiendo los servicios de banca en línea, nómina electrónica, préstamos para ampliar el negocio. </a:t>
          </a:r>
          <a:endParaRPr lang="es-MX" sz="1800" dirty="0">
            <a:solidFill>
              <a:schemeClr val="tx1"/>
            </a:solidFill>
          </a:endParaRPr>
        </a:p>
      </dgm:t>
    </dgm:pt>
    <dgm:pt modelId="{B120B937-76C3-42A6-8AC4-8B37AA8BB83A}" type="parTrans" cxnId="{ABCA4014-8844-4074-819B-45B17F1FFBDF}">
      <dgm:prSet/>
      <dgm:spPr/>
      <dgm:t>
        <a:bodyPr/>
        <a:lstStyle/>
        <a:p>
          <a:endParaRPr lang="es-MX"/>
        </a:p>
      </dgm:t>
    </dgm:pt>
    <dgm:pt modelId="{A87BB127-56E9-4D69-BF42-A21C78FB3D4C}" type="sibTrans" cxnId="{ABCA4014-8844-4074-819B-45B17F1FFBDF}">
      <dgm:prSet/>
      <dgm:spPr/>
      <dgm:t>
        <a:bodyPr/>
        <a:lstStyle/>
        <a:p>
          <a:endParaRPr lang="es-MX"/>
        </a:p>
      </dgm:t>
    </dgm:pt>
    <dgm:pt modelId="{184E0491-DC75-414A-BA82-19F7089B95DC}" type="pres">
      <dgm:prSet presAssocID="{943B8552-CDA2-4350-A076-10E996327CD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627B51C-3C8E-4485-BDA7-97D8B9B3AC8F}" type="pres">
      <dgm:prSet presAssocID="{2C22082F-231E-4BBC-8C34-99BBC3A6E822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596FFBC-211C-40DD-B3F5-E64D55B0BCF2}" type="pres">
      <dgm:prSet presAssocID="{0EB53575-97BD-4BAB-844E-8E7421C57FC7}" presName="sibTrans" presStyleLbl="sibTrans2D1" presStyleIdx="0" presStyleCnt="2"/>
      <dgm:spPr/>
      <dgm:t>
        <a:bodyPr/>
        <a:lstStyle/>
        <a:p>
          <a:endParaRPr lang="es-MX"/>
        </a:p>
      </dgm:t>
    </dgm:pt>
    <dgm:pt modelId="{80B8E9C5-82B3-442F-AE4C-3BEBBD61F23D}" type="pres">
      <dgm:prSet presAssocID="{0EB53575-97BD-4BAB-844E-8E7421C57FC7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AFA9EEE0-2354-40AB-A34E-CA118CA9BAC1}" type="pres">
      <dgm:prSet presAssocID="{4AAA7242-8341-4CB3-9019-B428820021F6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AAE422D-93CC-4D8A-9AB9-9D61FEC66681}" type="pres">
      <dgm:prSet presAssocID="{A87BB127-56E9-4D69-BF42-A21C78FB3D4C}" presName="sibTrans" presStyleLbl="sibTrans2D1" presStyleIdx="1" presStyleCnt="2"/>
      <dgm:spPr/>
      <dgm:t>
        <a:bodyPr/>
        <a:lstStyle/>
        <a:p>
          <a:endParaRPr lang="es-MX"/>
        </a:p>
      </dgm:t>
    </dgm:pt>
    <dgm:pt modelId="{D8F5B62F-5936-4258-A5AC-8ED098ED62CD}" type="pres">
      <dgm:prSet presAssocID="{A87BB127-56E9-4D69-BF42-A21C78FB3D4C}" presName="connectorText" presStyleLbl="sibTrans2D1" presStyleIdx="1" presStyleCnt="2"/>
      <dgm:spPr/>
      <dgm:t>
        <a:bodyPr/>
        <a:lstStyle/>
        <a:p>
          <a:endParaRPr lang="es-MX"/>
        </a:p>
      </dgm:t>
    </dgm:pt>
  </dgm:ptLst>
  <dgm:cxnLst>
    <dgm:cxn modelId="{F3D2CA66-B463-4B6A-A993-D43601C3020A}" type="presOf" srcId="{A87BB127-56E9-4D69-BF42-A21C78FB3D4C}" destId="{D8F5B62F-5936-4258-A5AC-8ED098ED62CD}" srcOrd="1" destOrd="0" presId="urn:microsoft.com/office/officeart/2005/8/layout/cycle2"/>
    <dgm:cxn modelId="{EBCBA9AC-B177-493C-97A9-86440081DCFD}" srcId="{943B8552-CDA2-4350-A076-10E996327CD3}" destId="{2C22082F-231E-4BBC-8C34-99BBC3A6E822}" srcOrd="0" destOrd="0" parTransId="{D0F8E320-ABE0-45D6-961B-C0810B615FCA}" sibTransId="{0EB53575-97BD-4BAB-844E-8E7421C57FC7}"/>
    <dgm:cxn modelId="{ABCA4014-8844-4074-819B-45B17F1FFBDF}" srcId="{943B8552-CDA2-4350-A076-10E996327CD3}" destId="{4AAA7242-8341-4CB3-9019-B428820021F6}" srcOrd="1" destOrd="0" parTransId="{B120B937-76C3-42A6-8AC4-8B37AA8BB83A}" sibTransId="{A87BB127-56E9-4D69-BF42-A21C78FB3D4C}"/>
    <dgm:cxn modelId="{ECB0ACB3-F405-4AB5-A121-1B9E5A052364}" type="presOf" srcId="{A87BB127-56E9-4D69-BF42-A21C78FB3D4C}" destId="{AAAE422D-93CC-4D8A-9AB9-9D61FEC66681}" srcOrd="0" destOrd="0" presId="urn:microsoft.com/office/officeart/2005/8/layout/cycle2"/>
    <dgm:cxn modelId="{8E412DB3-0130-4A26-9F26-B754A28B8A4A}" type="presOf" srcId="{943B8552-CDA2-4350-A076-10E996327CD3}" destId="{184E0491-DC75-414A-BA82-19F7089B95DC}" srcOrd="0" destOrd="0" presId="urn:microsoft.com/office/officeart/2005/8/layout/cycle2"/>
    <dgm:cxn modelId="{A2373B96-7686-4B5C-A3C7-2FDAD3261883}" type="presOf" srcId="{2C22082F-231E-4BBC-8C34-99BBC3A6E822}" destId="{7627B51C-3C8E-4485-BDA7-97D8B9B3AC8F}" srcOrd="0" destOrd="0" presId="urn:microsoft.com/office/officeart/2005/8/layout/cycle2"/>
    <dgm:cxn modelId="{71B77A67-1D91-4268-8730-D225BC2899E8}" type="presOf" srcId="{4AAA7242-8341-4CB3-9019-B428820021F6}" destId="{AFA9EEE0-2354-40AB-A34E-CA118CA9BAC1}" srcOrd="0" destOrd="0" presId="urn:microsoft.com/office/officeart/2005/8/layout/cycle2"/>
    <dgm:cxn modelId="{B4171DEF-4CE6-4852-B955-20DCB1709CF7}" type="presOf" srcId="{0EB53575-97BD-4BAB-844E-8E7421C57FC7}" destId="{8596FFBC-211C-40DD-B3F5-E64D55B0BCF2}" srcOrd="0" destOrd="0" presId="urn:microsoft.com/office/officeart/2005/8/layout/cycle2"/>
    <dgm:cxn modelId="{2819241F-21F1-46BC-BCC6-06B24BAE4348}" type="presOf" srcId="{0EB53575-97BD-4BAB-844E-8E7421C57FC7}" destId="{80B8E9C5-82B3-442F-AE4C-3BEBBD61F23D}" srcOrd="1" destOrd="0" presId="urn:microsoft.com/office/officeart/2005/8/layout/cycle2"/>
    <dgm:cxn modelId="{B1361001-A367-488C-80F0-AEB44074814B}" type="presParOf" srcId="{184E0491-DC75-414A-BA82-19F7089B95DC}" destId="{7627B51C-3C8E-4485-BDA7-97D8B9B3AC8F}" srcOrd="0" destOrd="0" presId="urn:microsoft.com/office/officeart/2005/8/layout/cycle2"/>
    <dgm:cxn modelId="{9A86C750-7FCE-4DB5-B102-EB868EA289D4}" type="presParOf" srcId="{184E0491-DC75-414A-BA82-19F7089B95DC}" destId="{8596FFBC-211C-40DD-B3F5-E64D55B0BCF2}" srcOrd="1" destOrd="0" presId="urn:microsoft.com/office/officeart/2005/8/layout/cycle2"/>
    <dgm:cxn modelId="{49458828-1D8A-4573-9F96-D34FE4997C44}" type="presParOf" srcId="{8596FFBC-211C-40DD-B3F5-E64D55B0BCF2}" destId="{80B8E9C5-82B3-442F-AE4C-3BEBBD61F23D}" srcOrd="0" destOrd="0" presId="urn:microsoft.com/office/officeart/2005/8/layout/cycle2"/>
    <dgm:cxn modelId="{EEA0537B-1D75-4744-9D22-E42C19D70449}" type="presParOf" srcId="{184E0491-DC75-414A-BA82-19F7089B95DC}" destId="{AFA9EEE0-2354-40AB-A34E-CA118CA9BAC1}" srcOrd="2" destOrd="0" presId="urn:microsoft.com/office/officeart/2005/8/layout/cycle2"/>
    <dgm:cxn modelId="{13885BDF-B0AF-4157-B895-025CE0B1130E}" type="presParOf" srcId="{184E0491-DC75-414A-BA82-19F7089B95DC}" destId="{AAAE422D-93CC-4D8A-9AB9-9D61FEC66681}" srcOrd="3" destOrd="0" presId="urn:microsoft.com/office/officeart/2005/8/layout/cycle2"/>
    <dgm:cxn modelId="{BACF0875-8A57-4748-A745-1EBFA4056A98}" type="presParOf" srcId="{AAAE422D-93CC-4D8A-9AB9-9D61FEC66681}" destId="{D8F5B62F-5936-4258-A5AC-8ED098ED62C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52B0487B-4F12-409C-89F4-91880593F037}" type="doc">
      <dgm:prSet loTypeId="urn:microsoft.com/office/officeart/2005/8/layout/radial4" loCatId="relationship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EA86A694-1E53-404F-B01E-E27282B24DFB}">
      <dgm:prSet custT="1"/>
      <dgm:spPr/>
      <dgm:t>
        <a:bodyPr/>
        <a:lstStyle/>
        <a:p>
          <a:pPr rtl="0"/>
          <a:r>
            <a:rPr lang="es-MX" sz="1800" b="0" dirty="0" smtClean="0"/>
            <a:t>Liquidez inmediata</a:t>
          </a:r>
          <a:endParaRPr lang="es-MX" sz="1800" b="0" dirty="0"/>
        </a:p>
      </dgm:t>
    </dgm:pt>
    <dgm:pt modelId="{37B56869-3AB8-40F7-B38C-FEE93EFD489F}" type="parTrans" cxnId="{457C744E-D903-44A7-9454-39D22969354F}">
      <dgm:prSet/>
      <dgm:spPr/>
      <dgm:t>
        <a:bodyPr/>
        <a:lstStyle/>
        <a:p>
          <a:endParaRPr lang="es-MX"/>
        </a:p>
      </dgm:t>
    </dgm:pt>
    <dgm:pt modelId="{EF84750E-12F1-4809-B9F8-CE1141435171}" type="sibTrans" cxnId="{457C744E-D903-44A7-9454-39D22969354F}">
      <dgm:prSet/>
      <dgm:spPr/>
      <dgm:t>
        <a:bodyPr/>
        <a:lstStyle/>
        <a:p>
          <a:endParaRPr lang="es-MX"/>
        </a:p>
      </dgm:t>
    </dgm:pt>
    <dgm:pt modelId="{3ED515B6-523D-4CF5-8222-1BEDF6C9EAB8}">
      <dgm:prSet custT="1"/>
      <dgm:spPr/>
      <dgm:t>
        <a:bodyPr/>
        <a:lstStyle/>
        <a:p>
          <a:pPr rtl="0"/>
          <a:r>
            <a:rPr lang="es-MX" sz="1800" b="0" dirty="0" smtClean="0"/>
            <a:t>Se pueden realizar retiros en las sucursales del banco elegido.</a:t>
          </a:r>
          <a:endParaRPr lang="es-MX" sz="1800" b="0" dirty="0"/>
        </a:p>
      </dgm:t>
    </dgm:pt>
    <dgm:pt modelId="{4A2CF8ED-9842-4CC1-BB20-DAD95F9BCF95}" type="parTrans" cxnId="{4C11BB70-216B-4E50-A34D-D5293BFBF309}">
      <dgm:prSet/>
      <dgm:spPr/>
      <dgm:t>
        <a:bodyPr/>
        <a:lstStyle/>
        <a:p>
          <a:endParaRPr lang="es-MX"/>
        </a:p>
      </dgm:t>
    </dgm:pt>
    <dgm:pt modelId="{1859B348-388F-4B3A-A054-A5A0E52AE9F3}" type="sibTrans" cxnId="{4C11BB70-216B-4E50-A34D-D5293BFBF309}">
      <dgm:prSet/>
      <dgm:spPr/>
      <dgm:t>
        <a:bodyPr/>
        <a:lstStyle/>
        <a:p>
          <a:endParaRPr lang="es-MX"/>
        </a:p>
      </dgm:t>
    </dgm:pt>
    <dgm:pt modelId="{D707E9B2-E2A4-4DFB-9908-48A89338C435}">
      <dgm:prSet custT="1"/>
      <dgm:spPr/>
      <dgm:t>
        <a:bodyPr/>
        <a:lstStyle/>
        <a:p>
          <a:pPr rtl="0"/>
          <a:r>
            <a:rPr lang="es-MX" sz="1800" b="0" dirty="0" smtClean="0"/>
            <a:t>Otorga una tarjeta de débito.</a:t>
          </a:r>
          <a:endParaRPr lang="es-MX" sz="1800" b="0" dirty="0"/>
        </a:p>
      </dgm:t>
    </dgm:pt>
    <dgm:pt modelId="{FDBCDF59-EDAD-40E4-9902-6CCD35190FDA}" type="parTrans" cxnId="{213BB88B-D153-4C88-867C-BA3D345C2B5B}">
      <dgm:prSet/>
      <dgm:spPr/>
      <dgm:t>
        <a:bodyPr/>
        <a:lstStyle/>
        <a:p>
          <a:endParaRPr lang="es-MX"/>
        </a:p>
      </dgm:t>
    </dgm:pt>
    <dgm:pt modelId="{3DC15755-3125-4D18-A524-C132FAA8D1F5}" type="sibTrans" cxnId="{213BB88B-D153-4C88-867C-BA3D345C2B5B}">
      <dgm:prSet/>
      <dgm:spPr/>
      <dgm:t>
        <a:bodyPr/>
        <a:lstStyle/>
        <a:p>
          <a:endParaRPr lang="es-MX"/>
        </a:p>
      </dgm:t>
    </dgm:pt>
    <dgm:pt modelId="{4ED170CA-9033-4F48-8A69-592FD2D50704}">
      <dgm:prSet custT="1"/>
      <dgm:spPr/>
      <dgm:t>
        <a:bodyPr/>
        <a:lstStyle/>
        <a:p>
          <a:pPr rtl="0"/>
          <a:r>
            <a:rPr lang="es-MX" sz="1800" b="0" dirty="0" smtClean="0"/>
            <a:t>Los requisitos para abrirla son mínimos.</a:t>
          </a:r>
          <a:endParaRPr lang="es-MX" sz="1800" b="0" dirty="0"/>
        </a:p>
      </dgm:t>
    </dgm:pt>
    <dgm:pt modelId="{B8C309C1-9146-47A2-90D9-87343A3CA32D}" type="parTrans" cxnId="{F9535B60-B781-4173-8B43-28CB2F40F34E}">
      <dgm:prSet/>
      <dgm:spPr/>
      <dgm:t>
        <a:bodyPr/>
        <a:lstStyle/>
        <a:p>
          <a:endParaRPr lang="es-MX"/>
        </a:p>
      </dgm:t>
    </dgm:pt>
    <dgm:pt modelId="{73EF1C0A-E1D6-47B2-B0ED-AB11FC6194D5}" type="sibTrans" cxnId="{F9535B60-B781-4173-8B43-28CB2F40F34E}">
      <dgm:prSet/>
      <dgm:spPr/>
      <dgm:t>
        <a:bodyPr/>
        <a:lstStyle/>
        <a:p>
          <a:endParaRPr lang="es-MX"/>
        </a:p>
      </dgm:t>
    </dgm:pt>
    <dgm:pt modelId="{DCE3DAC3-0C48-480C-8B5D-7DB2F766E1BA}">
      <dgm:prSet custT="1"/>
      <dgm:spPr/>
      <dgm:t>
        <a:bodyPr/>
        <a:lstStyle/>
        <a:p>
          <a:pPr rtl="0"/>
          <a:r>
            <a:rPr lang="es-MX" sz="1600" b="0" smtClean="0"/>
            <a:t>El cliente deposita una cantidad de dinero con la finalidad de que pueda hacer uso de su dinero con intereses.</a:t>
          </a:r>
          <a:endParaRPr lang="es-MX" sz="1600" b="0" dirty="0"/>
        </a:p>
      </dgm:t>
    </dgm:pt>
    <dgm:pt modelId="{1B8DA52D-11DA-4F3A-A33F-0C04DF5A54F9}" type="parTrans" cxnId="{6E8C2EE2-88E2-430D-805F-6074080F3F9C}">
      <dgm:prSet/>
      <dgm:spPr/>
      <dgm:t>
        <a:bodyPr/>
        <a:lstStyle/>
        <a:p>
          <a:endParaRPr lang="es-MX"/>
        </a:p>
      </dgm:t>
    </dgm:pt>
    <dgm:pt modelId="{EF506714-5D22-4B99-99F9-B1F4331E7215}" type="sibTrans" cxnId="{6E8C2EE2-88E2-430D-805F-6074080F3F9C}">
      <dgm:prSet/>
      <dgm:spPr/>
      <dgm:t>
        <a:bodyPr/>
        <a:lstStyle/>
        <a:p>
          <a:endParaRPr lang="es-MX"/>
        </a:p>
      </dgm:t>
    </dgm:pt>
    <dgm:pt modelId="{E0B78C23-A025-4F72-A76E-CFC3002657AC}" type="pres">
      <dgm:prSet presAssocID="{52B0487B-4F12-409C-89F4-91880593F03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F013764-3083-4DA7-9FF2-6026A80A48E9}" type="pres">
      <dgm:prSet presAssocID="{DCE3DAC3-0C48-480C-8B5D-7DB2F766E1BA}" presName="centerShape" presStyleLbl="node0" presStyleIdx="0" presStyleCnt="1"/>
      <dgm:spPr/>
      <dgm:t>
        <a:bodyPr/>
        <a:lstStyle/>
        <a:p>
          <a:endParaRPr lang="es-MX"/>
        </a:p>
      </dgm:t>
    </dgm:pt>
    <dgm:pt modelId="{8E631483-B91A-485E-BF11-7C63A7901E4F}" type="pres">
      <dgm:prSet presAssocID="{37B56869-3AB8-40F7-B38C-FEE93EFD489F}" presName="parTrans" presStyleLbl="bgSibTrans2D1" presStyleIdx="0" presStyleCnt="4"/>
      <dgm:spPr/>
      <dgm:t>
        <a:bodyPr/>
        <a:lstStyle/>
        <a:p>
          <a:endParaRPr lang="es-MX"/>
        </a:p>
      </dgm:t>
    </dgm:pt>
    <dgm:pt modelId="{8F730527-DEE1-42A7-A86A-E18353D7D046}" type="pres">
      <dgm:prSet presAssocID="{EA86A694-1E53-404F-B01E-E27282B24DF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81EF817-730F-44B4-B07A-EEFA4BD6492C}" type="pres">
      <dgm:prSet presAssocID="{4A2CF8ED-9842-4CC1-BB20-DAD95F9BCF95}" presName="parTrans" presStyleLbl="bgSibTrans2D1" presStyleIdx="1" presStyleCnt="4"/>
      <dgm:spPr/>
      <dgm:t>
        <a:bodyPr/>
        <a:lstStyle/>
        <a:p>
          <a:endParaRPr lang="es-MX"/>
        </a:p>
      </dgm:t>
    </dgm:pt>
    <dgm:pt modelId="{F9F97257-2306-4401-8330-67C25173B29B}" type="pres">
      <dgm:prSet presAssocID="{3ED515B6-523D-4CF5-8222-1BEDF6C9EAB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4DCBE51-3547-42C4-AD90-15D981E3E019}" type="pres">
      <dgm:prSet presAssocID="{FDBCDF59-EDAD-40E4-9902-6CCD35190FDA}" presName="parTrans" presStyleLbl="bgSibTrans2D1" presStyleIdx="2" presStyleCnt="4"/>
      <dgm:spPr/>
      <dgm:t>
        <a:bodyPr/>
        <a:lstStyle/>
        <a:p>
          <a:endParaRPr lang="es-MX"/>
        </a:p>
      </dgm:t>
    </dgm:pt>
    <dgm:pt modelId="{FF995E06-FF1D-40DA-8257-23EC1483961E}" type="pres">
      <dgm:prSet presAssocID="{D707E9B2-E2A4-4DFB-9908-48A89338C435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AFD8954-9B4D-4E41-A87A-8A4D37E77EF9}" type="pres">
      <dgm:prSet presAssocID="{B8C309C1-9146-47A2-90D9-87343A3CA32D}" presName="parTrans" presStyleLbl="bgSibTrans2D1" presStyleIdx="3" presStyleCnt="4"/>
      <dgm:spPr/>
      <dgm:t>
        <a:bodyPr/>
        <a:lstStyle/>
        <a:p>
          <a:endParaRPr lang="es-MX"/>
        </a:p>
      </dgm:t>
    </dgm:pt>
    <dgm:pt modelId="{EC2B19E9-8F84-42EE-A3FA-0A639669160A}" type="pres">
      <dgm:prSet presAssocID="{4ED170CA-9033-4F48-8A69-592FD2D5070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A3F71D9-64D1-408F-BC85-A56EC7FC9E85}" type="presOf" srcId="{52B0487B-4F12-409C-89F4-91880593F037}" destId="{E0B78C23-A025-4F72-A76E-CFC3002657AC}" srcOrd="0" destOrd="0" presId="urn:microsoft.com/office/officeart/2005/8/layout/radial4"/>
    <dgm:cxn modelId="{213BB88B-D153-4C88-867C-BA3D345C2B5B}" srcId="{DCE3DAC3-0C48-480C-8B5D-7DB2F766E1BA}" destId="{D707E9B2-E2A4-4DFB-9908-48A89338C435}" srcOrd="2" destOrd="0" parTransId="{FDBCDF59-EDAD-40E4-9902-6CCD35190FDA}" sibTransId="{3DC15755-3125-4D18-A524-C132FAA8D1F5}"/>
    <dgm:cxn modelId="{617B64BA-A0F1-487C-B1D4-9A8415205F7A}" type="presOf" srcId="{4ED170CA-9033-4F48-8A69-592FD2D50704}" destId="{EC2B19E9-8F84-42EE-A3FA-0A639669160A}" srcOrd="0" destOrd="0" presId="urn:microsoft.com/office/officeart/2005/8/layout/radial4"/>
    <dgm:cxn modelId="{107B2234-8900-4663-9432-3F0F215B6818}" type="presOf" srcId="{37B56869-3AB8-40F7-B38C-FEE93EFD489F}" destId="{8E631483-B91A-485E-BF11-7C63A7901E4F}" srcOrd="0" destOrd="0" presId="urn:microsoft.com/office/officeart/2005/8/layout/radial4"/>
    <dgm:cxn modelId="{AA9FD377-BCDE-4AB2-974F-7E862F1AF7EA}" type="presOf" srcId="{DCE3DAC3-0C48-480C-8B5D-7DB2F766E1BA}" destId="{CF013764-3083-4DA7-9FF2-6026A80A48E9}" srcOrd="0" destOrd="0" presId="urn:microsoft.com/office/officeart/2005/8/layout/radial4"/>
    <dgm:cxn modelId="{457C744E-D903-44A7-9454-39D22969354F}" srcId="{DCE3DAC3-0C48-480C-8B5D-7DB2F766E1BA}" destId="{EA86A694-1E53-404F-B01E-E27282B24DFB}" srcOrd="0" destOrd="0" parTransId="{37B56869-3AB8-40F7-B38C-FEE93EFD489F}" sibTransId="{EF84750E-12F1-4809-B9F8-CE1141435171}"/>
    <dgm:cxn modelId="{1969F0E0-4FF9-4EE2-9129-1FE5246D5EB1}" type="presOf" srcId="{EA86A694-1E53-404F-B01E-E27282B24DFB}" destId="{8F730527-DEE1-42A7-A86A-E18353D7D046}" srcOrd="0" destOrd="0" presId="urn:microsoft.com/office/officeart/2005/8/layout/radial4"/>
    <dgm:cxn modelId="{4C11BB70-216B-4E50-A34D-D5293BFBF309}" srcId="{DCE3DAC3-0C48-480C-8B5D-7DB2F766E1BA}" destId="{3ED515B6-523D-4CF5-8222-1BEDF6C9EAB8}" srcOrd="1" destOrd="0" parTransId="{4A2CF8ED-9842-4CC1-BB20-DAD95F9BCF95}" sibTransId="{1859B348-388F-4B3A-A054-A5A0E52AE9F3}"/>
    <dgm:cxn modelId="{F9535B60-B781-4173-8B43-28CB2F40F34E}" srcId="{DCE3DAC3-0C48-480C-8B5D-7DB2F766E1BA}" destId="{4ED170CA-9033-4F48-8A69-592FD2D50704}" srcOrd="3" destOrd="0" parTransId="{B8C309C1-9146-47A2-90D9-87343A3CA32D}" sibTransId="{73EF1C0A-E1D6-47B2-B0ED-AB11FC6194D5}"/>
    <dgm:cxn modelId="{130D0B62-A9F2-4CAB-984B-569AE7C0CFD2}" type="presOf" srcId="{D707E9B2-E2A4-4DFB-9908-48A89338C435}" destId="{FF995E06-FF1D-40DA-8257-23EC1483961E}" srcOrd="0" destOrd="0" presId="urn:microsoft.com/office/officeart/2005/8/layout/radial4"/>
    <dgm:cxn modelId="{E27571AD-EC9D-4ECA-A0A8-B2527BA70137}" type="presOf" srcId="{FDBCDF59-EDAD-40E4-9902-6CCD35190FDA}" destId="{74DCBE51-3547-42C4-AD90-15D981E3E019}" srcOrd="0" destOrd="0" presId="urn:microsoft.com/office/officeart/2005/8/layout/radial4"/>
    <dgm:cxn modelId="{6E8C2EE2-88E2-430D-805F-6074080F3F9C}" srcId="{52B0487B-4F12-409C-89F4-91880593F037}" destId="{DCE3DAC3-0C48-480C-8B5D-7DB2F766E1BA}" srcOrd="0" destOrd="0" parTransId="{1B8DA52D-11DA-4F3A-A33F-0C04DF5A54F9}" sibTransId="{EF506714-5D22-4B99-99F9-B1F4331E7215}"/>
    <dgm:cxn modelId="{AD2E35AE-2B52-4953-8CCE-C32F024AEB74}" type="presOf" srcId="{4A2CF8ED-9842-4CC1-BB20-DAD95F9BCF95}" destId="{A81EF817-730F-44B4-B07A-EEFA4BD6492C}" srcOrd="0" destOrd="0" presId="urn:microsoft.com/office/officeart/2005/8/layout/radial4"/>
    <dgm:cxn modelId="{300E48CA-A949-4E70-ACCB-64C5A3FABFA1}" type="presOf" srcId="{B8C309C1-9146-47A2-90D9-87343A3CA32D}" destId="{BAFD8954-9B4D-4E41-A87A-8A4D37E77EF9}" srcOrd="0" destOrd="0" presId="urn:microsoft.com/office/officeart/2005/8/layout/radial4"/>
    <dgm:cxn modelId="{7B869530-3030-4BCB-8223-16164F5A7C82}" type="presOf" srcId="{3ED515B6-523D-4CF5-8222-1BEDF6C9EAB8}" destId="{F9F97257-2306-4401-8330-67C25173B29B}" srcOrd="0" destOrd="0" presId="urn:microsoft.com/office/officeart/2005/8/layout/radial4"/>
    <dgm:cxn modelId="{EEDEABE1-930E-4416-B7BE-AEA1A320B90F}" type="presParOf" srcId="{E0B78C23-A025-4F72-A76E-CFC3002657AC}" destId="{CF013764-3083-4DA7-9FF2-6026A80A48E9}" srcOrd="0" destOrd="0" presId="urn:microsoft.com/office/officeart/2005/8/layout/radial4"/>
    <dgm:cxn modelId="{1BA13504-D909-4DE4-8F49-D6740789F9EA}" type="presParOf" srcId="{E0B78C23-A025-4F72-A76E-CFC3002657AC}" destId="{8E631483-B91A-485E-BF11-7C63A7901E4F}" srcOrd="1" destOrd="0" presId="urn:microsoft.com/office/officeart/2005/8/layout/radial4"/>
    <dgm:cxn modelId="{C1E40774-D897-4D5B-8188-33C0FEA12A67}" type="presParOf" srcId="{E0B78C23-A025-4F72-A76E-CFC3002657AC}" destId="{8F730527-DEE1-42A7-A86A-E18353D7D046}" srcOrd="2" destOrd="0" presId="urn:microsoft.com/office/officeart/2005/8/layout/radial4"/>
    <dgm:cxn modelId="{A52FDDB5-29E9-48FA-B6BA-B8FE0EECC6EA}" type="presParOf" srcId="{E0B78C23-A025-4F72-A76E-CFC3002657AC}" destId="{A81EF817-730F-44B4-B07A-EEFA4BD6492C}" srcOrd="3" destOrd="0" presId="urn:microsoft.com/office/officeart/2005/8/layout/radial4"/>
    <dgm:cxn modelId="{4A99E312-E7B9-48BF-B559-DFCB10B95FC5}" type="presParOf" srcId="{E0B78C23-A025-4F72-A76E-CFC3002657AC}" destId="{F9F97257-2306-4401-8330-67C25173B29B}" srcOrd="4" destOrd="0" presId="urn:microsoft.com/office/officeart/2005/8/layout/radial4"/>
    <dgm:cxn modelId="{BFFA609B-58A3-410C-BE40-46DA6E347DD9}" type="presParOf" srcId="{E0B78C23-A025-4F72-A76E-CFC3002657AC}" destId="{74DCBE51-3547-42C4-AD90-15D981E3E019}" srcOrd="5" destOrd="0" presId="urn:microsoft.com/office/officeart/2005/8/layout/radial4"/>
    <dgm:cxn modelId="{5043E00D-7346-499A-A142-9D6D86F05673}" type="presParOf" srcId="{E0B78C23-A025-4F72-A76E-CFC3002657AC}" destId="{FF995E06-FF1D-40DA-8257-23EC1483961E}" srcOrd="6" destOrd="0" presId="urn:microsoft.com/office/officeart/2005/8/layout/radial4"/>
    <dgm:cxn modelId="{2D0322C8-361E-42B6-BC5E-F3E1A3678826}" type="presParOf" srcId="{E0B78C23-A025-4F72-A76E-CFC3002657AC}" destId="{BAFD8954-9B4D-4E41-A87A-8A4D37E77EF9}" srcOrd="7" destOrd="0" presId="urn:microsoft.com/office/officeart/2005/8/layout/radial4"/>
    <dgm:cxn modelId="{62A31BED-B8EB-4E7D-BE94-25483E7C7D17}" type="presParOf" srcId="{E0B78C23-A025-4F72-A76E-CFC3002657AC}" destId="{EC2B19E9-8F84-42EE-A3FA-0A639669160A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4C75977F-082E-4071-A139-CCA716115F71}" type="doc">
      <dgm:prSet loTypeId="urn:microsoft.com/office/officeart/2005/8/layout/hProcess11" loCatId="process" qsTypeId="urn:microsoft.com/office/officeart/2005/8/quickstyle/simple1" qsCatId="simple" csTypeId="urn:microsoft.com/office/officeart/2005/8/colors/accent6_4" csCatId="accent6" phldr="1"/>
      <dgm:spPr/>
      <dgm:t>
        <a:bodyPr/>
        <a:lstStyle/>
        <a:p>
          <a:endParaRPr lang="es-MX"/>
        </a:p>
      </dgm:t>
    </dgm:pt>
    <dgm:pt modelId="{7305E83D-05FD-45A7-93CA-B17FA3691737}">
      <dgm:prSet/>
      <dgm:spPr/>
      <dgm:t>
        <a:bodyPr/>
        <a:lstStyle/>
        <a:p>
          <a:pPr rtl="0"/>
          <a:r>
            <a:rPr lang="es-MX" dirty="0" smtClean="0"/>
            <a:t>Pagarés</a:t>
          </a:r>
          <a:endParaRPr lang="es-MX" dirty="0"/>
        </a:p>
      </dgm:t>
    </dgm:pt>
    <dgm:pt modelId="{A7CD1F3C-6532-44E8-B4C4-92AB8638485B}" type="parTrans" cxnId="{61CDE42C-22F2-43FD-97DB-241747095F15}">
      <dgm:prSet/>
      <dgm:spPr/>
      <dgm:t>
        <a:bodyPr/>
        <a:lstStyle/>
        <a:p>
          <a:endParaRPr lang="es-MX"/>
        </a:p>
      </dgm:t>
    </dgm:pt>
    <dgm:pt modelId="{94160D04-0202-4FC0-A8A2-1A037E16548F}" type="sibTrans" cxnId="{61CDE42C-22F2-43FD-97DB-241747095F15}">
      <dgm:prSet/>
      <dgm:spPr/>
      <dgm:t>
        <a:bodyPr/>
        <a:lstStyle/>
        <a:p>
          <a:endParaRPr lang="es-MX"/>
        </a:p>
      </dgm:t>
    </dgm:pt>
    <dgm:pt modelId="{89A40C9B-AC75-490E-B00A-998A70C89430}">
      <dgm:prSet/>
      <dgm:spPr/>
      <dgm:t>
        <a:bodyPr/>
        <a:lstStyle/>
        <a:p>
          <a:pPr rtl="0"/>
          <a:r>
            <a:rPr lang="es-MX" smtClean="0"/>
            <a:t>Cedes de tasa fija </a:t>
          </a:r>
          <a:endParaRPr lang="es-MX"/>
        </a:p>
      </dgm:t>
    </dgm:pt>
    <dgm:pt modelId="{C0EB504C-D892-4A87-8ABF-3CE98CD1C32C}" type="parTrans" cxnId="{B1A19213-14C2-43B3-8F72-085A0B0D9D24}">
      <dgm:prSet/>
      <dgm:spPr/>
      <dgm:t>
        <a:bodyPr/>
        <a:lstStyle/>
        <a:p>
          <a:endParaRPr lang="es-MX"/>
        </a:p>
      </dgm:t>
    </dgm:pt>
    <dgm:pt modelId="{325263FF-1687-424A-B0BE-17FA2BA52369}" type="sibTrans" cxnId="{B1A19213-14C2-43B3-8F72-085A0B0D9D24}">
      <dgm:prSet/>
      <dgm:spPr/>
      <dgm:t>
        <a:bodyPr/>
        <a:lstStyle/>
        <a:p>
          <a:endParaRPr lang="es-MX"/>
        </a:p>
      </dgm:t>
    </dgm:pt>
    <dgm:pt modelId="{DF3E1D02-FE73-460A-B71C-004DB0ECDD1C}">
      <dgm:prSet/>
      <dgm:spPr/>
      <dgm:t>
        <a:bodyPr/>
        <a:lstStyle/>
        <a:p>
          <a:pPr rtl="0"/>
          <a:r>
            <a:rPr lang="es-MX" smtClean="0"/>
            <a:t>Cedes de tasa variable </a:t>
          </a:r>
          <a:endParaRPr lang="es-MX"/>
        </a:p>
      </dgm:t>
    </dgm:pt>
    <dgm:pt modelId="{01D24A10-C347-4B3C-9556-032DD3A62706}" type="parTrans" cxnId="{9D4C713A-B4EC-4E20-83A0-B71C93368F43}">
      <dgm:prSet/>
      <dgm:spPr/>
      <dgm:t>
        <a:bodyPr/>
        <a:lstStyle/>
        <a:p>
          <a:endParaRPr lang="es-MX"/>
        </a:p>
      </dgm:t>
    </dgm:pt>
    <dgm:pt modelId="{30AC4C04-6F59-449D-B577-3836979C05D6}" type="sibTrans" cxnId="{9D4C713A-B4EC-4E20-83A0-B71C93368F43}">
      <dgm:prSet/>
      <dgm:spPr/>
      <dgm:t>
        <a:bodyPr/>
        <a:lstStyle/>
        <a:p>
          <a:endParaRPr lang="es-MX"/>
        </a:p>
      </dgm:t>
    </dgm:pt>
    <dgm:pt modelId="{8A953026-15E2-435F-9DDF-A3D47CFA33E6}">
      <dgm:prSet/>
      <dgm:spPr/>
      <dgm:t>
        <a:bodyPr/>
        <a:lstStyle/>
        <a:p>
          <a:pPr rtl="0"/>
          <a:r>
            <a:rPr lang="es-MX" smtClean="0"/>
            <a:t>Inversiones a plazo fijo </a:t>
          </a:r>
          <a:endParaRPr lang="es-MX"/>
        </a:p>
      </dgm:t>
    </dgm:pt>
    <dgm:pt modelId="{B9870273-8AB0-4E7C-AAB5-43D6DB505AF2}" type="parTrans" cxnId="{3CFD302F-4BA5-4790-869D-68D3C1B98DB6}">
      <dgm:prSet/>
      <dgm:spPr/>
      <dgm:t>
        <a:bodyPr/>
        <a:lstStyle/>
        <a:p>
          <a:endParaRPr lang="es-MX"/>
        </a:p>
      </dgm:t>
    </dgm:pt>
    <dgm:pt modelId="{07DFBEB3-195F-4088-A4BB-3CA01EF666CA}" type="sibTrans" cxnId="{3CFD302F-4BA5-4790-869D-68D3C1B98DB6}">
      <dgm:prSet/>
      <dgm:spPr/>
      <dgm:t>
        <a:bodyPr/>
        <a:lstStyle/>
        <a:p>
          <a:endParaRPr lang="es-MX"/>
        </a:p>
      </dgm:t>
    </dgm:pt>
    <dgm:pt modelId="{107D1D2B-9D4C-4D3E-912E-71CA12902C65}">
      <dgm:prSet/>
      <dgm:spPr/>
      <dgm:t>
        <a:bodyPr/>
        <a:lstStyle/>
        <a:p>
          <a:pPr rtl="0"/>
          <a:r>
            <a:rPr lang="es-MX" dirty="0" smtClean="0"/>
            <a:t>Fondos de inversión</a:t>
          </a:r>
        </a:p>
        <a:p>
          <a:pPr rtl="0"/>
          <a:r>
            <a:rPr lang="es-MX" dirty="0" smtClean="0"/>
            <a:t>- De deuda</a:t>
          </a:r>
        </a:p>
        <a:p>
          <a:pPr rtl="0"/>
          <a:r>
            <a:rPr lang="es-MX" dirty="0" smtClean="0"/>
            <a:t>- De renta variable</a:t>
          </a:r>
        </a:p>
        <a:p>
          <a:pPr rtl="0"/>
          <a:r>
            <a:rPr lang="es-MX" dirty="0" smtClean="0"/>
            <a:t>- De fondos</a:t>
          </a:r>
        </a:p>
        <a:p>
          <a:pPr rtl="0"/>
          <a:r>
            <a:rPr lang="es-MX" dirty="0" smtClean="0"/>
            <a:t>- Mesa de dinero </a:t>
          </a:r>
          <a:endParaRPr lang="es-MX" dirty="0"/>
        </a:p>
      </dgm:t>
    </dgm:pt>
    <dgm:pt modelId="{D6885C68-12C5-44D4-9EB7-B35EF2FC41DF}" type="parTrans" cxnId="{A0D5B2A0-D116-4867-8B4C-8D98C1D06F79}">
      <dgm:prSet/>
      <dgm:spPr/>
      <dgm:t>
        <a:bodyPr/>
        <a:lstStyle/>
        <a:p>
          <a:endParaRPr lang="es-MX"/>
        </a:p>
      </dgm:t>
    </dgm:pt>
    <dgm:pt modelId="{C8889634-FE15-4161-8AD9-66FA698BE0ED}" type="sibTrans" cxnId="{A0D5B2A0-D116-4867-8B4C-8D98C1D06F79}">
      <dgm:prSet/>
      <dgm:spPr/>
      <dgm:t>
        <a:bodyPr/>
        <a:lstStyle/>
        <a:p>
          <a:endParaRPr lang="es-MX"/>
        </a:p>
      </dgm:t>
    </dgm:pt>
    <dgm:pt modelId="{045D7741-AB06-45A6-A5F7-1C4B71FF8390}" type="pres">
      <dgm:prSet presAssocID="{4C75977F-082E-4071-A139-CCA716115F7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851FC9A-00E5-454D-AD69-0B449B34AFB1}" type="pres">
      <dgm:prSet presAssocID="{4C75977F-082E-4071-A139-CCA716115F71}" presName="arrow" presStyleLbl="bgShp" presStyleIdx="0" presStyleCnt="1"/>
      <dgm:spPr/>
      <dgm:t>
        <a:bodyPr/>
        <a:lstStyle/>
        <a:p>
          <a:endParaRPr lang="es-MX"/>
        </a:p>
      </dgm:t>
    </dgm:pt>
    <dgm:pt modelId="{21BC3546-1B12-4FEA-99A6-C03C87FEDEB8}" type="pres">
      <dgm:prSet presAssocID="{4C75977F-082E-4071-A139-CCA716115F71}" presName="points" presStyleCnt="0"/>
      <dgm:spPr/>
      <dgm:t>
        <a:bodyPr/>
        <a:lstStyle/>
        <a:p>
          <a:endParaRPr lang="es-MX"/>
        </a:p>
      </dgm:t>
    </dgm:pt>
    <dgm:pt modelId="{C5057433-B785-4059-9A2A-D63AECE73293}" type="pres">
      <dgm:prSet presAssocID="{7305E83D-05FD-45A7-93CA-B17FA3691737}" presName="compositeA" presStyleCnt="0"/>
      <dgm:spPr/>
      <dgm:t>
        <a:bodyPr/>
        <a:lstStyle/>
        <a:p>
          <a:endParaRPr lang="es-MX"/>
        </a:p>
      </dgm:t>
    </dgm:pt>
    <dgm:pt modelId="{ACF90E10-C873-4C0B-9364-CBDE53135805}" type="pres">
      <dgm:prSet presAssocID="{7305E83D-05FD-45A7-93CA-B17FA3691737}" presName="textA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8364FBF-8382-4310-9DEB-D06BFB381A3C}" type="pres">
      <dgm:prSet presAssocID="{7305E83D-05FD-45A7-93CA-B17FA3691737}" presName="circleA" presStyleLbl="node1" presStyleIdx="0" presStyleCnt="5"/>
      <dgm:spPr/>
      <dgm:t>
        <a:bodyPr/>
        <a:lstStyle/>
        <a:p>
          <a:endParaRPr lang="es-MX"/>
        </a:p>
      </dgm:t>
    </dgm:pt>
    <dgm:pt modelId="{1AF8E8FC-AA8E-4642-ADA6-3075B518994C}" type="pres">
      <dgm:prSet presAssocID="{7305E83D-05FD-45A7-93CA-B17FA3691737}" presName="spaceA" presStyleCnt="0"/>
      <dgm:spPr/>
      <dgm:t>
        <a:bodyPr/>
        <a:lstStyle/>
        <a:p>
          <a:endParaRPr lang="es-MX"/>
        </a:p>
      </dgm:t>
    </dgm:pt>
    <dgm:pt modelId="{96B492D9-0055-48D1-8DDA-E482D82FF1BC}" type="pres">
      <dgm:prSet presAssocID="{94160D04-0202-4FC0-A8A2-1A037E16548F}" presName="space" presStyleCnt="0"/>
      <dgm:spPr/>
      <dgm:t>
        <a:bodyPr/>
        <a:lstStyle/>
        <a:p>
          <a:endParaRPr lang="es-MX"/>
        </a:p>
      </dgm:t>
    </dgm:pt>
    <dgm:pt modelId="{1D898C76-1CD9-4FB0-8784-342004089AD6}" type="pres">
      <dgm:prSet presAssocID="{89A40C9B-AC75-490E-B00A-998A70C89430}" presName="compositeB" presStyleCnt="0"/>
      <dgm:spPr/>
      <dgm:t>
        <a:bodyPr/>
        <a:lstStyle/>
        <a:p>
          <a:endParaRPr lang="es-MX"/>
        </a:p>
      </dgm:t>
    </dgm:pt>
    <dgm:pt modelId="{8925B9BA-A267-446E-BE9E-D7136817EB13}" type="pres">
      <dgm:prSet presAssocID="{89A40C9B-AC75-490E-B00A-998A70C89430}" presName="textB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964678D-C192-4598-BC2F-D337D4600179}" type="pres">
      <dgm:prSet presAssocID="{89A40C9B-AC75-490E-B00A-998A70C89430}" presName="circleB" presStyleLbl="node1" presStyleIdx="1" presStyleCnt="5"/>
      <dgm:spPr/>
      <dgm:t>
        <a:bodyPr/>
        <a:lstStyle/>
        <a:p>
          <a:endParaRPr lang="es-MX"/>
        </a:p>
      </dgm:t>
    </dgm:pt>
    <dgm:pt modelId="{4409F9E4-3756-439F-ACA7-A9032B077599}" type="pres">
      <dgm:prSet presAssocID="{89A40C9B-AC75-490E-B00A-998A70C89430}" presName="spaceB" presStyleCnt="0"/>
      <dgm:spPr/>
      <dgm:t>
        <a:bodyPr/>
        <a:lstStyle/>
        <a:p>
          <a:endParaRPr lang="es-MX"/>
        </a:p>
      </dgm:t>
    </dgm:pt>
    <dgm:pt modelId="{7AFE0681-1887-4C5A-8E1C-7F01C4099E01}" type="pres">
      <dgm:prSet presAssocID="{325263FF-1687-424A-B0BE-17FA2BA52369}" presName="space" presStyleCnt="0"/>
      <dgm:spPr/>
      <dgm:t>
        <a:bodyPr/>
        <a:lstStyle/>
        <a:p>
          <a:endParaRPr lang="es-MX"/>
        </a:p>
      </dgm:t>
    </dgm:pt>
    <dgm:pt modelId="{81986C12-5EBC-4742-A4D1-852FC397AB87}" type="pres">
      <dgm:prSet presAssocID="{DF3E1D02-FE73-460A-B71C-004DB0ECDD1C}" presName="compositeA" presStyleCnt="0"/>
      <dgm:spPr/>
      <dgm:t>
        <a:bodyPr/>
        <a:lstStyle/>
        <a:p>
          <a:endParaRPr lang="es-MX"/>
        </a:p>
      </dgm:t>
    </dgm:pt>
    <dgm:pt modelId="{07100C0E-1FDC-482A-80A7-93B9C8A33A8A}" type="pres">
      <dgm:prSet presAssocID="{DF3E1D02-FE73-460A-B71C-004DB0ECDD1C}" presName="textA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08F344D-CA74-497E-851B-F205A0094F43}" type="pres">
      <dgm:prSet presAssocID="{DF3E1D02-FE73-460A-B71C-004DB0ECDD1C}" presName="circleA" presStyleLbl="node1" presStyleIdx="2" presStyleCnt="5"/>
      <dgm:spPr/>
      <dgm:t>
        <a:bodyPr/>
        <a:lstStyle/>
        <a:p>
          <a:endParaRPr lang="es-MX"/>
        </a:p>
      </dgm:t>
    </dgm:pt>
    <dgm:pt modelId="{71000E56-5E0D-4FC3-8B20-705368DE6635}" type="pres">
      <dgm:prSet presAssocID="{DF3E1D02-FE73-460A-B71C-004DB0ECDD1C}" presName="spaceA" presStyleCnt="0"/>
      <dgm:spPr/>
      <dgm:t>
        <a:bodyPr/>
        <a:lstStyle/>
        <a:p>
          <a:endParaRPr lang="es-MX"/>
        </a:p>
      </dgm:t>
    </dgm:pt>
    <dgm:pt modelId="{2C2332A2-3782-4F5D-B09B-78826FF5A9DB}" type="pres">
      <dgm:prSet presAssocID="{30AC4C04-6F59-449D-B577-3836979C05D6}" presName="space" presStyleCnt="0"/>
      <dgm:spPr/>
      <dgm:t>
        <a:bodyPr/>
        <a:lstStyle/>
        <a:p>
          <a:endParaRPr lang="es-MX"/>
        </a:p>
      </dgm:t>
    </dgm:pt>
    <dgm:pt modelId="{3BD1A9E2-3A71-45DB-A9EF-79D03C909883}" type="pres">
      <dgm:prSet presAssocID="{8A953026-15E2-435F-9DDF-A3D47CFA33E6}" presName="compositeB" presStyleCnt="0"/>
      <dgm:spPr/>
      <dgm:t>
        <a:bodyPr/>
        <a:lstStyle/>
        <a:p>
          <a:endParaRPr lang="es-MX"/>
        </a:p>
      </dgm:t>
    </dgm:pt>
    <dgm:pt modelId="{EE97C7E9-2948-4F84-9F58-8DC908949FB2}" type="pres">
      <dgm:prSet presAssocID="{8A953026-15E2-435F-9DDF-A3D47CFA33E6}" presName="textB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7686014-DA3E-4210-A913-97A4D0F0D653}" type="pres">
      <dgm:prSet presAssocID="{8A953026-15E2-435F-9DDF-A3D47CFA33E6}" presName="circleB" presStyleLbl="node1" presStyleIdx="3" presStyleCnt="5"/>
      <dgm:spPr/>
      <dgm:t>
        <a:bodyPr/>
        <a:lstStyle/>
        <a:p>
          <a:endParaRPr lang="es-MX"/>
        </a:p>
      </dgm:t>
    </dgm:pt>
    <dgm:pt modelId="{0E427B32-DAE4-42C1-A0F9-28947AE4F084}" type="pres">
      <dgm:prSet presAssocID="{8A953026-15E2-435F-9DDF-A3D47CFA33E6}" presName="spaceB" presStyleCnt="0"/>
      <dgm:spPr/>
      <dgm:t>
        <a:bodyPr/>
        <a:lstStyle/>
        <a:p>
          <a:endParaRPr lang="es-MX"/>
        </a:p>
      </dgm:t>
    </dgm:pt>
    <dgm:pt modelId="{26C3BCA8-5DB0-46BB-9EA3-A7BC15967B28}" type="pres">
      <dgm:prSet presAssocID="{07DFBEB3-195F-4088-A4BB-3CA01EF666CA}" presName="space" presStyleCnt="0"/>
      <dgm:spPr/>
      <dgm:t>
        <a:bodyPr/>
        <a:lstStyle/>
        <a:p>
          <a:endParaRPr lang="es-MX"/>
        </a:p>
      </dgm:t>
    </dgm:pt>
    <dgm:pt modelId="{10A308B7-A708-4A63-87AA-0A68C191F46E}" type="pres">
      <dgm:prSet presAssocID="{107D1D2B-9D4C-4D3E-912E-71CA12902C65}" presName="compositeA" presStyleCnt="0"/>
      <dgm:spPr/>
      <dgm:t>
        <a:bodyPr/>
        <a:lstStyle/>
        <a:p>
          <a:endParaRPr lang="es-MX"/>
        </a:p>
      </dgm:t>
    </dgm:pt>
    <dgm:pt modelId="{F8FEAA9A-7B2C-45F5-BDBE-B6BB6FED740F}" type="pres">
      <dgm:prSet presAssocID="{107D1D2B-9D4C-4D3E-912E-71CA12902C65}" presName="textA" presStyleLbl="revTx" presStyleIdx="4" presStyleCnt="5" custScaleX="11353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9962BF1-DD23-479E-AAD7-4EFCA229ED50}" type="pres">
      <dgm:prSet presAssocID="{107D1D2B-9D4C-4D3E-912E-71CA12902C65}" presName="circleA" presStyleLbl="node1" presStyleIdx="4" presStyleCnt="5"/>
      <dgm:spPr/>
      <dgm:t>
        <a:bodyPr/>
        <a:lstStyle/>
        <a:p>
          <a:endParaRPr lang="es-MX"/>
        </a:p>
      </dgm:t>
    </dgm:pt>
    <dgm:pt modelId="{C2934D11-260B-4A70-AD15-F26252B2374A}" type="pres">
      <dgm:prSet presAssocID="{107D1D2B-9D4C-4D3E-912E-71CA12902C65}" presName="spaceA" presStyleCnt="0"/>
      <dgm:spPr/>
      <dgm:t>
        <a:bodyPr/>
        <a:lstStyle/>
        <a:p>
          <a:endParaRPr lang="es-MX"/>
        </a:p>
      </dgm:t>
    </dgm:pt>
  </dgm:ptLst>
  <dgm:cxnLst>
    <dgm:cxn modelId="{9AF98094-B4AC-4253-82BD-61912B109767}" type="presOf" srcId="{89A40C9B-AC75-490E-B00A-998A70C89430}" destId="{8925B9BA-A267-446E-BE9E-D7136817EB13}" srcOrd="0" destOrd="0" presId="urn:microsoft.com/office/officeart/2005/8/layout/hProcess11"/>
    <dgm:cxn modelId="{E9F0F6C8-9BCA-474E-B81B-E42EBEDE8169}" type="presOf" srcId="{7305E83D-05FD-45A7-93CA-B17FA3691737}" destId="{ACF90E10-C873-4C0B-9364-CBDE53135805}" srcOrd="0" destOrd="0" presId="urn:microsoft.com/office/officeart/2005/8/layout/hProcess11"/>
    <dgm:cxn modelId="{B49EFBCA-F21F-496E-93C6-0D2603ABBC9E}" type="presOf" srcId="{8A953026-15E2-435F-9DDF-A3D47CFA33E6}" destId="{EE97C7E9-2948-4F84-9F58-8DC908949FB2}" srcOrd="0" destOrd="0" presId="urn:microsoft.com/office/officeart/2005/8/layout/hProcess11"/>
    <dgm:cxn modelId="{3CFD302F-4BA5-4790-869D-68D3C1B98DB6}" srcId="{4C75977F-082E-4071-A139-CCA716115F71}" destId="{8A953026-15E2-435F-9DDF-A3D47CFA33E6}" srcOrd="3" destOrd="0" parTransId="{B9870273-8AB0-4E7C-AAB5-43D6DB505AF2}" sibTransId="{07DFBEB3-195F-4088-A4BB-3CA01EF666CA}"/>
    <dgm:cxn modelId="{61CDE42C-22F2-43FD-97DB-241747095F15}" srcId="{4C75977F-082E-4071-A139-CCA716115F71}" destId="{7305E83D-05FD-45A7-93CA-B17FA3691737}" srcOrd="0" destOrd="0" parTransId="{A7CD1F3C-6532-44E8-B4C4-92AB8638485B}" sibTransId="{94160D04-0202-4FC0-A8A2-1A037E16548F}"/>
    <dgm:cxn modelId="{A0D5B2A0-D116-4867-8B4C-8D98C1D06F79}" srcId="{4C75977F-082E-4071-A139-CCA716115F71}" destId="{107D1D2B-9D4C-4D3E-912E-71CA12902C65}" srcOrd="4" destOrd="0" parTransId="{D6885C68-12C5-44D4-9EB7-B35EF2FC41DF}" sibTransId="{C8889634-FE15-4161-8AD9-66FA698BE0ED}"/>
    <dgm:cxn modelId="{B1A19213-14C2-43B3-8F72-085A0B0D9D24}" srcId="{4C75977F-082E-4071-A139-CCA716115F71}" destId="{89A40C9B-AC75-490E-B00A-998A70C89430}" srcOrd="1" destOrd="0" parTransId="{C0EB504C-D892-4A87-8ABF-3CE98CD1C32C}" sibTransId="{325263FF-1687-424A-B0BE-17FA2BA52369}"/>
    <dgm:cxn modelId="{991539AD-A91F-4017-8808-258D4007E751}" type="presOf" srcId="{107D1D2B-9D4C-4D3E-912E-71CA12902C65}" destId="{F8FEAA9A-7B2C-45F5-BDBE-B6BB6FED740F}" srcOrd="0" destOrd="0" presId="urn:microsoft.com/office/officeart/2005/8/layout/hProcess11"/>
    <dgm:cxn modelId="{D06BB88A-1729-40C9-954F-858DBA449F91}" type="presOf" srcId="{DF3E1D02-FE73-460A-B71C-004DB0ECDD1C}" destId="{07100C0E-1FDC-482A-80A7-93B9C8A33A8A}" srcOrd="0" destOrd="0" presId="urn:microsoft.com/office/officeart/2005/8/layout/hProcess11"/>
    <dgm:cxn modelId="{CEC72311-A4AA-45CB-A775-B9E74DACEF59}" type="presOf" srcId="{4C75977F-082E-4071-A139-CCA716115F71}" destId="{045D7741-AB06-45A6-A5F7-1C4B71FF8390}" srcOrd="0" destOrd="0" presId="urn:microsoft.com/office/officeart/2005/8/layout/hProcess11"/>
    <dgm:cxn modelId="{9D4C713A-B4EC-4E20-83A0-B71C93368F43}" srcId="{4C75977F-082E-4071-A139-CCA716115F71}" destId="{DF3E1D02-FE73-460A-B71C-004DB0ECDD1C}" srcOrd="2" destOrd="0" parTransId="{01D24A10-C347-4B3C-9556-032DD3A62706}" sibTransId="{30AC4C04-6F59-449D-B577-3836979C05D6}"/>
    <dgm:cxn modelId="{DD358E6F-2BCD-4039-ACB7-19CC4EE2ACD8}" type="presParOf" srcId="{045D7741-AB06-45A6-A5F7-1C4B71FF8390}" destId="{2851FC9A-00E5-454D-AD69-0B449B34AFB1}" srcOrd="0" destOrd="0" presId="urn:microsoft.com/office/officeart/2005/8/layout/hProcess11"/>
    <dgm:cxn modelId="{4D15AB2D-8261-4179-93F9-E2DF14005014}" type="presParOf" srcId="{045D7741-AB06-45A6-A5F7-1C4B71FF8390}" destId="{21BC3546-1B12-4FEA-99A6-C03C87FEDEB8}" srcOrd="1" destOrd="0" presId="urn:microsoft.com/office/officeart/2005/8/layout/hProcess11"/>
    <dgm:cxn modelId="{E1AC8ECC-B420-4419-94DC-423B456357F0}" type="presParOf" srcId="{21BC3546-1B12-4FEA-99A6-C03C87FEDEB8}" destId="{C5057433-B785-4059-9A2A-D63AECE73293}" srcOrd="0" destOrd="0" presId="urn:microsoft.com/office/officeart/2005/8/layout/hProcess11"/>
    <dgm:cxn modelId="{9EE2A425-FF55-43A3-BF6E-FED0CF3B0F7D}" type="presParOf" srcId="{C5057433-B785-4059-9A2A-D63AECE73293}" destId="{ACF90E10-C873-4C0B-9364-CBDE53135805}" srcOrd="0" destOrd="0" presId="urn:microsoft.com/office/officeart/2005/8/layout/hProcess11"/>
    <dgm:cxn modelId="{2B24D71C-28AE-4078-BC55-104B013FDB61}" type="presParOf" srcId="{C5057433-B785-4059-9A2A-D63AECE73293}" destId="{88364FBF-8382-4310-9DEB-D06BFB381A3C}" srcOrd="1" destOrd="0" presId="urn:microsoft.com/office/officeart/2005/8/layout/hProcess11"/>
    <dgm:cxn modelId="{3A69E634-8A39-4CDD-AF0D-AF6D8FB8DA76}" type="presParOf" srcId="{C5057433-B785-4059-9A2A-D63AECE73293}" destId="{1AF8E8FC-AA8E-4642-ADA6-3075B518994C}" srcOrd="2" destOrd="0" presId="urn:microsoft.com/office/officeart/2005/8/layout/hProcess11"/>
    <dgm:cxn modelId="{00CDE736-EB5C-4A71-A478-97A07231542F}" type="presParOf" srcId="{21BC3546-1B12-4FEA-99A6-C03C87FEDEB8}" destId="{96B492D9-0055-48D1-8DDA-E482D82FF1BC}" srcOrd="1" destOrd="0" presId="urn:microsoft.com/office/officeart/2005/8/layout/hProcess11"/>
    <dgm:cxn modelId="{0AAF45DE-4169-4EB6-AF70-FC7E2D0D5026}" type="presParOf" srcId="{21BC3546-1B12-4FEA-99A6-C03C87FEDEB8}" destId="{1D898C76-1CD9-4FB0-8784-342004089AD6}" srcOrd="2" destOrd="0" presId="urn:microsoft.com/office/officeart/2005/8/layout/hProcess11"/>
    <dgm:cxn modelId="{BEA7C9D1-40D9-4CB0-97BE-634D1F04AE04}" type="presParOf" srcId="{1D898C76-1CD9-4FB0-8784-342004089AD6}" destId="{8925B9BA-A267-446E-BE9E-D7136817EB13}" srcOrd="0" destOrd="0" presId="urn:microsoft.com/office/officeart/2005/8/layout/hProcess11"/>
    <dgm:cxn modelId="{ADF7FA08-0CA6-475F-B724-6A83CF0D3A7D}" type="presParOf" srcId="{1D898C76-1CD9-4FB0-8784-342004089AD6}" destId="{2964678D-C192-4598-BC2F-D337D4600179}" srcOrd="1" destOrd="0" presId="urn:microsoft.com/office/officeart/2005/8/layout/hProcess11"/>
    <dgm:cxn modelId="{FFBDC515-75DD-4948-BD8D-0BB9A9AD0B37}" type="presParOf" srcId="{1D898C76-1CD9-4FB0-8784-342004089AD6}" destId="{4409F9E4-3756-439F-ACA7-A9032B077599}" srcOrd="2" destOrd="0" presId="urn:microsoft.com/office/officeart/2005/8/layout/hProcess11"/>
    <dgm:cxn modelId="{A2CE4084-DB75-45BB-8BD0-F5B365618698}" type="presParOf" srcId="{21BC3546-1B12-4FEA-99A6-C03C87FEDEB8}" destId="{7AFE0681-1887-4C5A-8E1C-7F01C4099E01}" srcOrd="3" destOrd="0" presId="urn:microsoft.com/office/officeart/2005/8/layout/hProcess11"/>
    <dgm:cxn modelId="{C7349145-4413-44C6-BD9D-28E4A24D76F7}" type="presParOf" srcId="{21BC3546-1B12-4FEA-99A6-C03C87FEDEB8}" destId="{81986C12-5EBC-4742-A4D1-852FC397AB87}" srcOrd="4" destOrd="0" presId="urn:microsoft.com/office/officeart/2005/8/layout/hProcess11"/>
    <dgm:cxn modelId="{8C22B08C-274E-4666-9FB2-EE63B13E97D5}" type="presParOf" srcId="{81986C12-5EBC-4742-A4D1-852FC397AB87}" destId="{07100C0E-1FDC-482A-80A7-93B9C8A33A8A}" srcOrd="0" destOrd="0" presId="urn:microsoft.com/office/officeart/2005/8/layout/hProcess11"/>
    <dgm:cxn modelId="{513E1239-42AD-4559-81F0-6C958AFA0558}" type="presParOf" srcId="{81986C12-5EBC-4742-A4D1-852FC397AB87}" destId="{F08F344D-CA74-497E-851B-F205A0094F43}" srcOrd="1" destOrd="0" presId="urn:microsoft.com/office/officeart/2005/8/layout/hProcess11"/>
    <dgm:cxn modelId="{D2F37BC1-5560-4D31-8914-2F08D2BF607F}" type="presParOf" srcId="{81986C12-5EBC-4742-A4D1-852FC397AB87}" destId="{71000E56-5E0D-4FC3-8B20-705368DE6635}" srcOrd="2" destOrd="0" presId="urn:microsoft.com/office/officeart/2005/8/layout/hProcess11"/>
    <dgm:cxn modelId="{D27E0FB2-70ED-4965-A55E-D197CFA7BDE0}" type="presParOf" srcId="{21BC3546-1B12-4FEA-99A6-C03C87FEDEB8}" destId="{2C2332A2-3782-4F5D-B09B-78826FF5A9DB}" srcOrd="5" destOrd="0" presId="urn:microsoft.com/office/officeart/2005/8/layout/hProcess11"/>
    <dgm:cxn modelId="{B78E43B5-C26B-4A81-876A-ACC34700991E}" type="presParOf" srcId="{21BC3546-1B12-4FEA-99A6-C03C87FEDEB8}" destId="{3BD1A9E2-3A71-45DB-A9EF-79D03C909883}" srcOrd="6" destOrd="0" presId="urn:microsoft.com/office/officeart/2005/8/layout/hProcess11"/>
    <dgm:cxn modelId="{DF799A82-C835-454F-AF64-933B813F0CF1}" type="presParOf" srcId="{3BD1A9E2-3A71-45DB-A9EF-79D03C909883}" destId="{EE97C7E9-2948-4F84-9F58-8DC908949FB2}" srcOrd="0" destOrd="0" presId="urn:microsoft.com/office/officeart/2005/8/layout/hProcess11"/>
    <dgm:cxn modelId="{3E2771D1-F52D-4112-8308-556A4B32E887}" type="presParOf" srcId="{3BD1A9E2-3A71-45DB-A9EF-79D03C909883}" destId="{07686014-DA3E-4210-A913-97A4D0F0D653}" srcOrd="1" destOrd="0" presId="urn:microsoft.com/office/officeart/2005/8/layout/hProcess11"/>
    <dgm:cxn modelId="{15A28B7D-9CE5-4E4B-A7F9-3511F63393E0}" type="presParOf" srcId="{3BD1A9E2-3A71-45DB-A9EF-79D03C909883}" destId="{0E427B32-DAE4-42C1-A0F9-28947AE4F084}" srcOrd="2" destOrd="0" presId="urn:microsoft.com/office/officeart/2005/8/layout/hProcess11"/>
    <dgm:cxn modelId="{F2F50E70-5640-449A-9F08-E84A1A8DD451}" type="presParOf" srcId="{21BC3546-1B12-4FEA-99A6-C03C87FEDEB8}" destId="{26C3BCA8-5DB0-46BB-9EA3-A7BC15967B28}" srcOrd="7" destOrd="0" presId="urn:microsoft.com/office/officeart/2005/8/layout/hProcess11"/>
    <dgm:cxn modelId="{8C3E074A-06C0-440F-AFD2-A4A181E0B6F4}" type="presParOf" srcId="{21BC3546-1B12-4FEA-99A6-C03C87FEDEB8}" destId="{10A308B7-A708-4A63-87AA-0A68C191F46E}" srcOrd="8" destOrd="0" presId="urn:microsoft.com/office/officeart/2005/8/layout/hProcess11"/>
    <dgm:cxn modelId="{4444F46E-26F3-4951-A46E-B70C4EB2CF24}" type="presParOf" srcId="{10A308B7-A708-4A63-87AA-0A68C191F46E}" destId="{F8FEAA9A-7B2C-45F5-BDBE-B6BB6FED740F}" srcOrd="0" destOrd="0" presId="urn:microsoft.com/office/officeart/2005/8/layout/hProcess11"/>
    <dgm:cxn modelId="{74519C99-445F-4FA2-A2B0-44B9281086A6}" type="presParOf" srcId="{10A308B7-A708-4A63-87AA-0A68C191F46E}" destId="{D9962BF1-DD23-479E-AAD7-4EFCA229ED50}" srcOrd="1" destOrd="0" presId="urn:microsoft.com/office/officeart/2005/8/layout/hProcess11"/>
    <dgm:cxn modelId="{F96A2229-1AC3-4BD5-87F2-4601CA973B94}" type="presParOf" srcId="{10A308B7-A708-4A63-87AA-0A68C191F46E}" destId="{C2934D11-260B-4A70-AD15-F26252B2374A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883A4696-4021-49A7-830B-B5EA59160A18}" type="doc">
      <dgm:prSet loTypeId="urn:microsoft.com/office/officeart/2005/8/layout/hierarchy3" loCatId="hierarchy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26A1E3AD-389C-4256-B1A4-3BEC95A3B0B5}">
      <dgm:prSet/>
      <dgm:spPr/>
      <dgm:t>
        <a:bodyPr/>
        <a:lstStyle/>
        <a:p>
          <a:pPr rtl="0"/>
          <a:r>
            <a:rPr lang="es-MX" b="1" smtClean="0"/>
            <a:t>Se clasifican en:</a:t>
          </a:r>
          <a:endParaRPr lang="es-MX"/>
        </a:p>
      </dgm:t>
    </dgm:pt>
    <dgm:pt modelId="{8E814DFD-6B18-4843-992A-D93EDAEB93A3}" type="parTrans" cxnId="{2B710BB8-EB98-4F37-B98D-6FEFE68A637E}">
      <dgm:prSet/>
      <dgm:spPr/>
      <dgm:t>
        <a:bodyPr/>
        <a:lstStyle/>
        <a:p>
          <a:endParaRPr lang="es-MX"/>
        </a:p>
      </dgm:t>
    </dgm:pt>
    <dgm:pt modelId="{641C2476-ACBD-4CFD-9592-93B2705C43CE}" type="sibTrans" cxnId="{2B710BB8-EB98-4F37-B98D-6FEFE68A637E}">
      <dgm:prSet/>
      <dgm:spPr/>
      <dgm:t>
        <a:bodyPr/>
        <a:lstStyle/>
        <a:p>
          <a:endParaRPr lang="es-MX"/>
        </a:p>
      </dgm:t>
    </dgm:pt>
    <dgm:pt modelId="{39607D6B-017C-49F3-A74D-58FFF6A14E1C}">
      <dgm:prSet/>
      <dgm:spPr/>
      <dgm:t>
        <a:bodyPr/>
        <a:lstStyle/>
        <a:p>
          <a:pPr rtl="0"/>
          <a:r>
            <a:rPr lang="es-MX" smtClean="0"/>
            <a:t>Viaje </a:t>
          </a:r>
          <a:endParaRPr lang="es-MX"/>
        </a:p>
      </dgm:t>
    </dgm:pt>
    <dgm:pt modelId="{81027C69-A1C2-4B37-9C03-404DECA0C297}" type="parTrans" cxnId="{76FBD1FB-F7FC-4F38-B24A-924D87906B41}">
      <dgm:prSet/>
      <dgm:spPr/>
      <dgm:t>
        <a:bodyPr/>
        <a:lstStyle/>
        <a:p>
          <a:endParaRPr lang="es-MX"/>
        </a:p>
      </dgm:t>
    </dgm:pt>
    <dgm:pt modelId="{524768E8-503F-49A8-9D2A-A63A5CB8AFAD}" type="sibTrans" cxnId="{76FBD1FB-F7FC-4F38-B24A-924D87906B41}">
      <dgm:prSet/>
      <dgm:spPr/>
      <dgm:t>
        <a:bodyPr/>
        <a:lstStyle/>
        <a:p>
          <a:endParaRPr lang="es-MX"/>
        </a:p>
      </dgm:t>
    </dgm:pt>
    <dgm:pt modelId="{10341282-2585-4128-B5F5-11714388216E}">
      <dgm:prSet/>
      <dgm:spPr/>
      <dgm:t>
        <a:bodyPr/>
        <a:lstStyle/>
        <a:p>
          <a:pPr rtl="0"/>
          <a:r>
            <a:rPr lang="es-MX" smtClean="0"/>
            <a:t>Compras </a:t>
          </a:r>
          <a:endParaRPr lang="es-MX"/>
        </a:p>
      </dgm:t>
    </dgm:pt>
    <dgm:pt modelId="{FEAE869D-0ECB-4603-BD80-45F112565345}" type="parTrans" cxnId="{C490B9A1-EFFC-46EA-BE04-4C40DC917E81}">
      <dgm:prSet/>
      <dgm:spPr/>
      <dgm:t>
        <a:bodyPr/>
        <a:lstStyle/>
        <a:p>
          <a:endParaRPr lang="es-MX"/>
        </a:p>
      </dgm:t>
    </dgm:pt>
    <dgm:pt modelId="{51DA6522-E7AD-4F2E-9975-EB121F0DE6AD}" type="sibTrans" cxnId="{C490B9A1-EFFC-46EA-BE04-4C40DC917E81}">
      <dgm:prSet/>
      <dgm:spPr/>
      <dgm:t>
        <a:bodyPr/>
        <a:lstStyle/>
        <a:p>
          <a:endParaRPr lang="es-MX"/>
        </a:p>
      </dgm:t>
    </dgm:pt>
    <dgm:pt modelId="{36110E69-8451-4A6C-91CD-3FED3054A9F3}">
      <dgm:prSet/>
      <dgm:spPr/>
      <dgm:t>
        <a:bodyPr/>
        <a:lstStyle/>
        <a:p>
          <a:pPr rtl="0"/>
          <a:r>
            <a:rPr lang="es-MX" smtClean="0"/>
            <a:t>Futbol</a:t>
          </a:r>
          <a:endParaRPr lang="es-MX"/>
        </a:p>
      </dgm:t>
    </dgm:pt>
    <dgm:pt modelId="{EAEFFBD6-F7BC-4CE0-9C6C-3CCF1C31CD55}" type="parTrans" cxnId="{B332DA9E-CC91-4823-A0A0-92B34FEA29C4}">
      <dgm:prSet/>
      <dgm:spPr/>
      <dgm:t>
        <a:bodyPr/>
        <a:lstStyle/>
        <a:p>
          <a:endParaRPr lang="es-MX"/>
        </a:p>
      </dgm:t>
    </dgm:pt>
    <dgm:pt modelId="{2EE81925-43A3-4099-9058-1FB69DCE3AB0}" type="sibTrans" cxnId="{B332DA9E-CC91-4823-A0A0-92B34FEA29C4}">
      <dgm:prSet/>
      <dgm:spPr/>
      <dgm:t>
        <a:bodyPr/>
        <a:lstStyle/>
        <a:p>
          <a:endParaRPr lang="es-MX"/>
        </a:p>
      </dgm:t>
    </dgm:pt>
    <dgm:pt modelId="{F415E1B7-FAE0-4031-B25C-759CEFB1D867}">
      <dgm:prSet/>
      <dgm:spPr/>
      <dgm:t>
        <a:bodyPr/>
        <a:lstStyle/>
        <a:p>
          <a:pPr rtl="0"/>
          <a:r>
            <a:rPr lang="es-MX" smtClean="0"/>
            <a:t>Ayuda a instituciones </a:t>
          </a:r>
          <a:endParaRPr lang="es-MX"/>
        </a:p>
      </dgm:t>
    </dgm:pt>
    <dgm:pt modelId="{A11BA7B7-0F0F-4427-B24A-D5DCEDC250C5}" type="parTrans" cxnId="{377D0E92-FECC-4E02-BCB1-8E53485B6F19}">
      <dgm:prSet/>
      <dgm:spPr/>
      <dgm:t>
        <a:bodyPr/>
        <a:lstStyle/>
        <a:p>
          <a:endParaRPr lang="es-MX"/>
        </a:p>
      </dgm:t>
    </dgm:pt>
    <dgm:pt modelId="{852F8F37-669A-43C7-B1EF-60AFB4CD05AC}" type="sibTrans" cxnId="{377D0E92-FECC-4E02-BCB1-8E53485B6F19}">
      <dgm:prSet/>
      <dgm:spPr/>
      <dgm:t>
        <a:bodyPr/>
        <a:lstStyle/>
        <a:p>
          <a:endParaRPr lang="es-MX"/>
        </a:p>
      </dgm:t>
    </dgm:pt>
    <dgm:pt modelId="{A59E3A8E-29A3-4098-AEB4-70377F86DBD3}">
      <dgm:prSet/>
      <dgm:spPr/>
      <dgm:t>
        <a:bodyPr/>
        <a:lstStyle/>
        <a:p>
          <a:pPr rtl="0"/>
          <a:r>
            <a:rPr lang="es-MX" smtClean="0"/>
            <a:t>De alto nivel </a:t>
          </a:r>
          <a:endParaRPr lang="es-MX"/>
        </a:p>
      </dgm:t>
    </dgm:pt>
    <dgm:pt modelId="{25A5CAA8-17C7-4F44-95EC-D107B726937C}" type="parTrans" cxnId="{8B9E4918-74FA-448B-BF32-F78F48E865DB}">
      <dgm:prSet/>
      <dgm:spPr/>
      <dgm:t>
        <a:bodyPr/>
        <a:lstStyle/>
        <a:p>
          <a:endParaRPr lang="es-MX"/>
        </a:p>
      </dgm:t>
    </dgm:pt>
    <dgm:pt modelId="{3A15E08D-7CF2-483D-B517-1F01F4555318}" type="sibTrans" cxnId="{8B9E4918-74FA-448B-BF32-F78F48E865DB}">
      <dgm:prSet/>
      <dgm:spPr/>
      <dgm:t>
        <a:bodyPr/>
        <a:lstStyle/>
        <a:p>
          <a:endParaRPr lang="es-MX"/>
        </a:p>
      </dgm:t>
    </dgm:pt>
    <dgm:pt modelId="{12F442DD-8B94-4CF7-B19A-E6020F8853D3}">
      <dgm:prSet/>
      <dgm:spPr/>
      <dgm:t>
        <a:bodyPr/>
        <a:lstStyle/>
        <a:p>
          <a:pPr rtl="0"/>
          <a:r>
            <a:rPr lang="es-MX" smtClean="0"/>
            <a:t>Tiendas de moda  </a:t>
          </a:r>
          <a:endParaRPr lang="es-MX"/>
        </a:p>
      </dgm:t>
    </dgm:pt>
    <dgm:pt modelId="{CD179AB7-D558-406F-BBCE-B775C1CDD3B8}" type="parTrans" cxnId="{11D0E059-A7E7-4452-9A2A-0B83BC3C9628}">
      <dgm:prSet/>
      <dgm:spPr/>
      <dgm:t>
        <a:bodyPr/>
        <a:lstStyle/>
        <a:p>
          <a:endParaRPr lang="es-MX"/>
        </a:p>
      </dgm:t>
    </dgm:pt>
    <dgm:pt modelId="{099ED66C-F1C9-453A-97E1-BEA12EA9271D}" type="sibTrans" cxnId="{11D0E059-A7E7-4452-9A2A-0B83BC3C9628}">
      <dgm:prSet/>
      <dgm:spPr/>
      <dgm:t>
        <a:bodyPr/>
        <a:lstStyle/>
        <a:p>
          <a:endParaRPr lang="es-MX"/>
        </a:p>
      </dgm:t>
    </dgm:pt>
    <dgm:pt modelId="{4B8D0B36-5213-4C08-BE5E-558F41FF13D9}" type="pres">
      <dgm:prSet presAssocID="{883A4696-4021-49A7-830B-B5EA59160A1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11742766-F082-4FC2-8E71-5C0B0177CDDE}" type="pres">
      <dgm:prSet presAssocID="{26A1E3AD-389C-4256-B1A4-3BEC95A3B0B5}" presName="root" presStyleCnt="0"/>
      <dgm:spPr/>
    </dgm:pt>
    <dgm:pt modelId="{C2A21840-7BFA-4353-8621-AD7755D5393F}" type="pres">
      <dgm:prSet presAssocID="{26A1E3AD-389C-4256-B1A4-3BEC95A3B0B5}" presName="rootComposite" presStyleCnt="0"/>
      <dgm:spPr/>
    </dgm:pt>
    <dgm:pt modelId="{A66B0A17-5509-4B8E-8A4D-94C5BE13C306}" type="pres">
      <dgm:prSet presAssocID="{26A1E3AD-389C-4256-B1A4-3BEC95A3B0B5}" presName="rootText" presStyleLbl="node1" presStyleIdx="0" presStyleCnt="1"/>
      <dgm:spPr/>
      <dgm:t>
        <a:bodyPr/>
        <a:lstStyle/>
        <a:p>
          <a:endParaRPr lang="es-MX"/>
        </a:p>
      </dgm:t>
    </dgm:pt>
    <dgm:pt modelId="{95665C7C-16BF-40B5-8BEF-F96BEA825EC8}" type="pres">
      <dgm:prSet presAssocID="{26A1E3AD-389C-4256-B1A4-3BEC95A3B0B5}" presName="rootConnector" presStyleLbl="node1" presStyleIdx="0" presStyleCnt="1"/>
      <dgm:spPr/>
      <dgm:t>
        <a:bodyPr/>
        <a:lstStyle/>
        <a:p>
          <a:endParaRPr lang="es-MX"/>
        </a:p>
      </dgm:t>
    </dgm:pt>
    <dgm:pt modelId="{09E7FCEA-AE66-43DD-A0C8-4086BEC043A8}" type="pres">
      <dgm:prSet presAssocID="{26A1E3AD-389C-4256-B1A4-3BEC95A3B0B5}" presName="childShape" presStyleCnt="0"/>
      <dgm:spPr/>
    </dgm:pt>
    <dgm:pt modelId="{0AAD5AB8-7537-445A-921A-2FA0143C32E9}" type="pres">
      <dgm:prSet presAssocID="{81027C69-A1C2-4B37-9C03-404DECA0C297}" presName="Name13" presStyleLbl="parChTrans1D2" presStyleIdx="0" presStyleCnt="6"/>
      <dgm:spPr/>
      <dgm:t>
        <a:bodyPr/>
        <a:lstStyle/>
        <a:p>
          <a:endParaRPr lang="es-MX"/>
        </a:p>
      </dgm:t>
    </dgm:pt>
    <dgm:pt modelId="{2E8C0324-AFDC-4E71-A969-3901C2E3A801}" type="pres">
      <dgm:prSet presAssocID="{39607D6B-017C-49F3-A74D-58FFF6A14E1C}" presName="childText" presStyleLbl="bgAcc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5EC70CF-F08D-44D0-A44E-7522BE1CAE8D}" type="pres">
      <dgm:prSet presAssocID="{FEAE869D-0ECB-4603-BD80-45F112565345}" presName="Name13" presStyleLbl="parChTrans1D2" presStyleIdx="1" presStyleCnt="6"/>
      <dgm:spPr/>
      <dgm:t>
        <a:bodyPr/>
        <a:lstStyle/>
        <a:p>
          <a:endParaRPr lang="es-MX"/>
        </a:p>
      </dgm:t>
    </dgm:pt>
    <dgm:pt modelId="{16FEDD74-F348-4307-BB32-8681A5C22298}" type="pres">
      <dgm:prSet presAssocID="{10341282-2585-4128-B5F5-11714388216E}" presName="childText" presStyleLbl="bgAcc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D496774-C53C-464A-AD28-09FC91DEC953}" type="pres">
      <dgm:prSet presAssocID="{EAEFFBD6-F7BC-4CE0-9C6C-3CCF1C31CD55}" presName="Name13" presStyleLbl="parChTrans1D2" presStyleIdx="2" presStyleCnt="6"/>
      <dgm:spPr/>
      <dgm:t>
        <a:bodyPr/>
        <a:lstStyle/>
        <a:p>
          <a:endParaRPr lang="es-MX"/>
        </a:p>
      </dgm:t>
    </dgm:pt>
    <dgm:pt modelId="{E60CEB4A-BDB2-4A6B-9EB7-8B4B0F744815}" type="pres">
      <dgm:prSet presAssocID="{36110E69-8451-4A6C-91CD-3FED3054A9F3}" presName="childText" presStyleLbl="bgAcc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34E2C69-597B-4EBF-9BDD-DFA30BFA4989}" type="pres">
      <dgm:prSet presAssocID="{A11BA7B7-0F0F-4427-B24A-D5DCEDC250C5}" presName="Name13" presStyleLbl="parChTrans1D2" presStyleIdx="3" presStyleCnt="6"/>
      <dgm:spPr/>
      <dgm:t>
        <a:bodyPr/>
        <a:lstStyle/>
        <a:p>
          <a:endParaRPr lang="es-MX"/>
        </a:p>
      </dgm:t>
    </dgm:pt>
    <dgm:pt modelId="{3F9640F3-5EB8-41B9-82AE-599B1F104DB4}" type="pres">
      <dgm:prSet presAssocID="{F415E1B7-FAE0-4031-B25C-759CEFB1D867}" presName="childText" presStyleLbl="bgAcc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707DF23-CB72-4C38-88A6-9F0DC31CF15A}" type="pres">
      <dgm:prSet presAssocID="{25A5CAA8-17C7-4F44-95EC-D107B726937C}" presName="Name13" presStyleLbl="parChTrans1D2" presStyleIdx="4" presStyleCnt="6"/>
      <dgm:spPr/>
      <dgm:t>
        <a:bodyPr/>
        <a:lstStyle/>
        <a:p>
          <a:endParaRPr lang="es-MX"/>
        </a:p>
      </dgm:t>
    </dgm:pt>
    <dgm:pt modelId="{98B0B20E-848E-4F69-BF9F-8CABE665A07D}" type="pres">
      <dgm:prSet presAssocID="{A59E3A8E-29A3-4098-AEB4-70377F86DBD3}" presName="childText" presStyleLbl="bgAcc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A929A64-9931-4CD3-84AF-A33F578E4853}" type="pres">
      <dgm:prSet presAssocID="{CD179AB7-D558-406F-BBCE-B775C1CDD3B8}" presName="Name13" presStyleLbl="parChTrans1D2" presStyleIdx="5" presStyleCnt="6"/>
      <dgm:spPr/>
      <dgm:t>
        <a:bodyPr/>
        <a:lstStyle/>
        <a:p>
          <a:endParaRPr lang="es-MX"/>
        </a:p>
      </dgm:t>
    </dgm:pt>
    <dgm:pt modelId="{6339E583-9045-4C76-B1DD-136042BB0D69}" type="pres">
      <dgm:prSet presAssocID="{12F442DD-8B94-4CF7-B19A-E6020F8853D3}" presName="childText" presStyleLbl="bgAcc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B9E4918-74FA-448B-BF32-F78F48E865DB}" srcId="{26A1E3AD-389C-4256-B1A4-3BEC95A3B0B5}" destId="{A59E3A8E-29A3-4098-AEB4-70377F86DBD3}" srcOrd="4" destOrd="0" parTransId="{25A5CAA8-17C7-4F44-95EC-D107B726937C}" sibTransId="{3A15E08D-7CF2-483D-B517-1F01F4555318}"/>
    <dgm:cxn modelId="{C490B9A1-EFFC-46EA-BE04-4C40DC917E81}" srcId="{26A1E3AD-389C-4256-B1A4-3BEC95A3B0B5}" destId="{10341282-2585-4128-B5F5-11714388216E}" srcOrd="1" destOrd="0" parTransId="{FEAE869D-0ECB-4603-BD80-45F112565345}" sibTransId="{51DA6522-E7AD-4F2E-9975-EB121F0DE6AD}"/>
    <dgm:cxn modelId="{377D0E92-FECC-4E02-BCB1-8E53485B6F19}" srcId="{26A1E3AD-389C-4256-B1A4-3BEC95A3B0B5}" destId="{F415E1B7-FAE0-4031-B25C-759CEFB1D867}" srcOrd="3" destOrd="0" parTransId="{A11BA7B7-0F0F-4427-B24A-D5DCEDC250C5}" sibTransId="{852F8F37-669A-43C7-B1EF-60AFB4CD05AC}"/>
    <dgm:cxn modelId="{16ECA833-AD35-43DB-A879-679A034539B3}" type="presOf" srcId="{25A5CAA8-17C7-4F44-95EC-D107B726937C}" destId="{A707DF23-CB72-4C38-88A6-9F0DC31CF15A}" srcOrd="0" destOrd="0" presId="urn:microsoft.com/office/officeart/2005/8/layout/hierarchy3"/>
    <dgm:cxn modelId="{9BB4A2FC-86E2-40D8-B2C6-7DB063AD65E6}" type="presOf" srcId="{F415E1B7-FAE0-4031-B25C-759CEFB1D867}" destId="{3F9640F3-5EB8-41B9-82AE-599B1F104DB4}" srcOrd="0" destOrd="0" presId="urn:microsoft.com/office/officeart/2005/8/layout/hierarchy3"/>
    <dgm:cxn modelId="{0DC63D04-9D39-46C1-99A7-8F5102C427B7}" type="presOf" srcId="{26A1E3AD-389C-4256-B1A4-3BEC95A3B0B5}" destId="{A66B0A17-5509-4B8E-8A4D-94C5BE13C306}" srcOrd="0" destOrd="0" presId="urn:microsoft.com/office/officeart/2005/8/layout/hierarchy3"/>
    <dgm:cxn modelId="{2B710BB8-EB98-4F37-B98D-6FEFE68A637E}" srcId="{883A4696-4021-49A7-830B-B5EA59160A18}" destId="{26A1E3AD-389C-4256-B1A4-3BEC95A3B0B5}" srcOrd="0" destOrd="0" parTransId="{8E814DFD-6B18-4843-992A-D93EDAEB93A3}" sibTransId="{641C2476-ACBD-4CFD-9592-93B2705C43CE}"/>
    <dgm:cxn modelId="{AF44E83D-B801-44DF-A48E-CB776B436756}" type="presOf" srcId="{36110E69-8451-4A6C-91CD-3FED3054A9F3}" destId="{E60CEB4A-BDB2-4A6B-9EB7-8B4B0F744815}" srcOrd="0" destOrd="0" presId="urn:microsoft.com/office/officeart/2005/8/layout/hierarchy3"/>
    <dgm:cxn modelId="{1CD924B2-9569-4A49-9C87-1611479A51E2}" type="presOf" srcId="{A11BA7B7-0F0F-4427-B24A-D5DCEDC250C5}" destId="{334E2C69-597B-4EBF-9BDD-DFA30BFA4989}" srcOrd="0" destOrd="0" presId="urn:microsoft.com/office/officeart/2005/8/layout/hierarchy3"/>
    <dgm:cxn modelId="{BE4330A3-238B-48CF-8254-B960EA422773}" type="presOf" srcId="{12F442DD-8B94-4CF7-B19A-E6020F8853D3}" destId="{6339E583-9045-4C76-B1DD-136042BB0D69}" srcOrd="0" destOrd="0" presId="urn:microsoft.com/office/officeart/2005/8/layout/hierarchy3"/>
    <dgm:cxn modelId="{4703D059-4696-4A77-A667-7BA91FDBD85B}" type="presOf" srcId="{26A1E3AD-389C-4256-B1A4-3BEC95A3B0B5}" destId="{95665C7C-16BF-40B5-8BEF-F96BEA825EC8}" srcOrd="1" destOrd="0" presId="urn:microsoft.com/office/officeart/2005/8/layout/hierarchy3"/>
    <dgm:cxn modelId="{76FBD1FB-F7FC-4F38-B24A-924D87906B41}" srcId="{26A1E3AD-389C-4256-B1A4-3BEC95A3B0B5}" destId="{39607D6B-017C-49F3-A74D-58FFF6A14E1C}" srcOrd="0" destOrd="0" parTransId="{81027C69-A1C2-4B37-9C03-404DECA0C297}" sibTransId="{524768E8-503F-49A8-9D2A-A63A5CB8AFAD}"/>
    <dgm:cxn modelId="{2E2363EA-2DCB-4596-94F6-AF52FF793668}" type="presOf" srcId="{81027C69-A1C2-4B37-9C03-404DECA0C297}" destId="{0AAD5AB8-7537-445A-921A-2FA0143C32E9}" srcOrd="0" destOrd="0" presId="urn:microsoft.com/office/officeart/2005/8/layout/hierarchy3"/>
    <dgm:cxn modelId="{4EE7FD40-8244-4224-9327-3A95A5907569}" type="presOf" srcId="{A59E3A8E-29A3-4098-AEB4-70377F86DBD3}" destId="{98B0B20E-848E-4F69-BF9F-8CABE665A07D}" srcOrd="0" destOrd="0" presId="urn:microsoft.com/office/officeart/2005/8/layout/hierarchy3"/>
    <dgm:cxn modelId="{5897E4C8-C785-458E-9734-06F42012F2BA}" type="presOf" srcId="{FEAE869D-0ECB-4603-BD80-45F112565345}" destId="{55EC70CF-F08D-44D0-A44E-7522BE1CAE8D}" srcOrd="0" destOrd="0" presId="urn:microsoft.com/office/officeart/2005/8/layout/hierarchy3"/>
    <dgm:cxn modelId="{A5C7239B-2692-4C66-BED5-AAC25AECD2CD}" type="presOf" srcId="{10341282-2585-4128-B5F5-11714388216E}" destId="{16FEDD74-F348-4307-BB32-8681A5C22298}" srcOrd="0" destOrd="0" presId="urn:microsoft.com/office/officeart/2005/8/layout/hierarchy3"/>
    <dgm:cxn modelId="{1C632CFB-986D-4456-89BA-00F38241D108}" type="presOf" srcId="{EAEFFBD6-F7BC-4CE0-9C6C-3CCF1C31CD55}" destId="{FD496774-C53C-464A-AD28-09FC91DEC953}" srcOrd="0" destOrd="0" presId="urn:microsoft.com/office/officeart/2005/8/layout/hierarchy3"/>
    <dgm:cxn modelId="{11D0E059-A7E7-4452-9A2A-0B83BC3C9628}" srcId="{26A1E3AD-389C-4256-B1A4-3BEC95A3B0B5}" destId="{12F442DD-8B94-4CF7-B19A-E6020F8853D3}" srcOrd="5" destOrd="0" parTransId="{CD179AB7-D558-406F-BBCE-B775C1CDD3B8}" sibTransId="{099ED66C-F1C9-453A-97E1-BEA12EA9271D}"/>
    <dgm:cxn modelId="{B332DA9E-CC91-4823-A0A0-92B34FEA29C4}" srcId="{26A1E3AD-389C-4256-B1A4-3BEC95A3B0B5}" destId="{36110E69-8451-4A6C-91CD-3FED3054A9F3}" srcOrd="2" destOrd="0" parTransId="{EAEFFBD6-F7BC-4CE0-9C6C-3CCF1C31CD55}" sibTransId="{2EE81925-43A3-4099-9058-1FB69DCE3AB0}"/>
    <dgm:cxn modelId="{7A70FEAB-1E00-4FC8-BF8D-DADC0F79B110}" type="presOf" srcId="{39607D6B-017C-49F3-A74D-58FFF6A14E1C}" destId="{2E8C0324-AFDC-4E71-A969-3901C2E3A801}" srcOrd="0" destOrd="0" presId="urn:microsoft.com/office/officeart/2005/8/layout/hierarchy3"/>
    <dgm:cxn modelId="{F23AC574-D40A-48BC-A88D-EB79B2FAC770}" type="presOf" srcId="{883A4696-4021-49A7-830B-B5EA59160A18}" destId="{4B8D0B36-5213-4C08-BE5E-558F41FF13D9}" srcOrd="0" destOrd="0" presId="urn:microsoft.com/office/officeart/2005/8/layout/hierarchy3"/>
    <dgm:cxn modelId="{9AF392A3-E743-46C8-8C99-C9854D8C8C13}" type="presOf" srcId="{CD179AB7-D558-406F-BBCE-B775C1CDD3B8}" destId="{4A929A64-9931-4CD3-84AF-A33F578E4853}" srcOrd="0" destOrd="0" presId="urn:microsoft.com/office/officeart/2005/8/layout/hierarchy3"/>
    <dgm:cxn modelId="{EE095D79-B3A8-4847-AAD4-86351370F86C}" type="presParOf" srcId="{4B8D0B36-5213-4C08-BE5E-558F41FF13D9}" destId="{11742766-F082-4FC2-8E71-5C0B0177CDDE}" srcOrd="0" destOrd="0" presId="urn:microsoft.com/office/officeart/2005/8/layout/hierarchy3"/>
    <dgm:cxn modelId="{EEA27A1D-9359-4808-A3DB-AC2DBE5C5450}" type="presParOf" srcId="{11742766-F082-4FC2-8E71-5C0B0177CDDE}" destId="{C2A21840-7BFA-4353-8621-AD7755D5393F}" srcOrd="0" destOrd="0" presId="urn:microsoft.com/office/officeart/2005/8/layout/hierarchy3"/>
    <dgm:cxn modelId="{2162B8DC-A7F8-411B-A2ED-D5D2B4BA2A7F}" type="presParOf" srcId="{C2A21840-7BFA-4353-8621-AD7755D5393F}" destId="{A66B0A17-5509-4B8E-8A4D-94C5BE13C306}" srcOrd="0" destOrd="0" presId="urn:microsoft.com/office/officeart/2005/8/layout/hierarchy3"/>
    <dgm:cxn modelId="{588829BE-D8B1-4495-8EFA-AB25580AA7A0}" type="presParOf" srcId="{C2A21840-7BFA-4353-8621-AD7755D5393F}" destId="{95665C7C-16BF-40B5-8BEF-F96BEA825EC8}" srcOrd="1" destOrd="0" presId="urn:microsoft.com/office/officeart/2005/8/layout/hierarchy3"/>
    <dgm:cxn modelId="{607CE13F-2D09-4A20-B3B3-D5B2424ABC9C}" type="presParOf" srcId="{11742766-F082-4FC2-8E71-5C0B0177CDDE}" destId="{09E7FCEA-AE66-43DD-A0C8-4086BEC043A8}" srcOrd="1" destOrd="0" presId="urn:microsoft.com/office/officeart/2005/8/layout/hierarchy3"/>
    <dgm:cxn modelId="{45596095-F8B7-46AC-9846-77C177213F7A}" type="presParOf" srcId="{09E7FCEA-AE66-43DD-A0C8-4086BEC043A8}" destId="{0AAD5AB8-7537-445A-921A-2FA0143C32E9}" srcOrd="0" destOrd="0" presId="urn:microsoft.com/office/officeart/2005/8/layout/hierarchy3"/>
    <dgm:cxn modelId="{4E5AC432-85B3-4C27-90F7-4BC0A4ADCABA}" type="presParOf" srcId="{09E7FCEA-AE66-43DD-A0C8-4086BEC043A8}" destId="{2E8C0324-AFDC-4E71-A969-3901C2E3A801}" srcOrd="1" destOrd="0" presId="urn:microsoft.com/office/officeart/2005/8/layout/hierarchy3"/>
    <dgm:cxn modelId="{FC5A81E9-F5CA-4758-8174-1B81DBBD552C}" type="presParOf" srcId="{09E7FCEA-AE66-43DD-A0C8-4086BEC043A8}" destId="{55EC70CF-F08D-44D0-A44E-7522BE1CAE8D}" srcOrd="2" destOrd="0" presId="urn:microsoft.com/office/officeart/2005/8/layout/hierarchy3"/>
    <dgm:cxn modelId="{261DA17F-A736-40B2-AB81-51634D5BCFB8}" type="presParOf" srcId="{09E7FCEA-AE66-43DD-A0C8-4086BEC043A8}" destId="{16FEDD74-F348-4307-BB32-8681A5C22298}" srcOrd="3" destOrd="0" presId="urn:microsoft.com/office/officeart/2005/8/layout/hierarchy3"/>
    <dgm:cxn modelId="{A0E2EBBD-A65A-4D43-A003-C88D039C3368}" type="presParOf" srcId="{09E7FCEA-AE66-43DD-A0C8-4086BEC043A8}" destId="{FD496774-C53C-464A-AD28-09FC91DEC953}" srcOrd="4" destOrd="0" presId="urn:microsoft.com/office/officeart/2005/8/layout/hierarchy3"/>
    <dgm:cxn modelId="{2AAFC971-3D20-4656-8E42-BCEDF7CB8CDF}" type="presParOf" srcId="{09E7FCEA-AE66-43DD-A0C8-4086BEC043A8}" destId="{E60CEB4A-BDB2-4A6B-9EB7-8B4B0F744815}" srcOrd="5" destOrd="0" presId="urn:microsoft.com/office/officeart/2005/8/layout/hierarchy3"/>
    <dgm:cxn modelId="{65659ED9-06F8-40AF-A116-63BF7032809B}" type="presParOf" srcId="{09E7FCEA-AE66-43DD-A0C8-4086BEC043A8}" destId="{334E2C69-597B-4EBF-9BDD-DFA30BFA4989}" srcOrd="6" destOrd="0" presId="urn:microsoft.com/office/officeart/2005/8/layout/hierarchy3"/>
    <dgm:cxn modelId="{676E3845-33E2-4083-9173-031E467D658F}" type="presParOf" srcId="{09E7FCEA-AE66-43DD-A0C8-4086BEC043A8}" destId="{3F9640F3-5EB8-41B9-82AE-599B1F104DB4}" srcOrd="7" destOrd="0" presId="urn:microsoft.com/office/officeart/2005/8/layout/hierarchy3"/>
    <dgm:cxn modelId="{0082E4B2-D76D-4E88-9167-B7E54F565446}" type="presParOf" srcId="{09E7FCEA-AE66-43DD-A0C8-4086BEC043A8}" destId="{A707DF23-CB72-4C38-88A6-9F0DC31CF15A}" srcOrd="8" destOrd="0" presId="urn:microsoft.com/office/officeart/2005/8/layout/hierarchy3"/>
    <dgm:cxn modelId="{6F57AA5D-91A3-459B-B614-5C181CDC1993}" type="presParOf" srcId="{09E7FCEA-AE66-43DD-A0C8-4086BEC043A8}" destId="{98B0B20E-848E-4F69-BF9F-8CABE665A07D}" srcOrd="9" destOrd="0" presId="urn:microsoft.com/office/officeart/2005/8/layout/hierarchy3"/>
    <dgm:cxn modelId="{967B5F4A-9F15-4C0C-B898-604CC829EC71}" type="presParOf" srcId="{09E7FCEA-AE66-43DD-A0C8-4086BEC043A8}" destId="{4A929A64-9931-4CD3-84AF-A33F578E4853}" srcOrd="10" destOrd="0" presId="urn:microsoft.com/office/officeart/2005/8/layout/hierarchy3"/>
    <dgm:cxn modelId="{826CA037-6B5A-4613-8520-B5E31D2D77C8}" type="presParOf" srcId="{09E7FCEA-AE66-43DD-A0C8-4086BEC043A8}" destId="{6339E583-9045-4C76-B1DD-136042BB0D69}" srcOrd="1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6920DAA-716C-4872-A41A-6035F87F275D}" type="doc">
      <dgm:prSet loTypeId="urn:microsoft.com/office/officeart/2005/8/layout/vList3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1AED0ACA-B22C-4B4F-AD94-6D9E8BAE4A65}">
      <dgm:prSet/>
      <dgm:spPr/>
      <dgm:t>
        <a:bodyPr/>
        <a:lstStyle/>
        <a:p>
          <a:pPr rtl="0"/>
          <a:r>
            <a:rPr lang="es-MX" smtClean="0"/>
            <a:t>Agrícolas </a:t>
          </a:r>
          <a:endParaRPr lang="es-MX"/>
        </a:p>
      </dgm:t>
    </dgm:pt>
    <dgm:pt modelId="{46B0C902-288E-4205-A857-23B6A7D3227C}" type="parTrans" cxnId="{28A45917-64BD-4576-8F80-D3E9986A9CAC}">
      <dgm:prSet/>
      <dgm:spPr/>
      <dgm:t>
        <a:bodyPr/>
        <a:lstStyle/>
        <a:p>
          <a:endParaRPr lang="es-MX"/>
        </a:p>
      </dgm:t>
    </dgm:pt>
    <dgm:pt modelId="{F62C58AB-8DC1-42AD-97C4-5E85368C82FC}" type="sibTrans" cxnId="{28A45917-64BD-4576-8F80-D3E9986A9CAC}">
      <dgm:prSet/>
      <dgm:spPr/>
      <dgm:t>
        <a:bodyPr/>
        <a:lstStyle/>
        <a:p>
          <a:endParaRPr lang="es-MX"/>
        </a:p>
      </dgm:t>
    </dgm:pt>
    <dgm:pt modelId="{47B50020-804A-42D8-8546-D32060956BA3}">
      <dgm:prSet/>
      <dgm:spPr/>
      <dgm:t>
        <a:bodyPr/>
        <a:lstStyle/>
        <a:p>
          <a:pPr rtl="0"/>
          <a:r>
            <a:rPr lang="es-MX" smtClean="0"/>
            <a:t>Ganaderas</a:t>
          </a:r>
          <a:endParaRPr lang="es-MX"/>
        </a:p>
      </dgm:t>
    </dgm:pt>
    <dgm:pt modelId="{726AFDF7-27CD-4B1A-8450-9E429AC9B21B}" type="parTrans" cxnId="{B55F4E9D-5CA3-46BE-B948-752453C42C81}">
      <dgm:prSet/>
      <dgm:spPr/>
      <dgm:t>
        <a:bodyPr/>
        <a:lstStyle/>
        <a:p>
          <a:endParaRPr lang="es-MX"/>
        </a:p>
      </dgm:t>
    </dgm:pt>
    <dgm:pt modelId="{3787E5E8-044E-4496-BAC7-075523C206F5}" type="sibTrans" cxnId="{B55F4E9D-5CA3-46BE-B948-752453C42C81}">
      <dgm:prSet/>
      <dgm:spPr/>
      <dgm:t>
        <a:bodyPr/>
        <a:lstStyle/>
        <a:p>
          <a:endParaRPr lang="es-MX"/>
        </a:p>
      </dgm:t>
    </dgm:pt>
    <dgm:pt modelId="{EDD26622-E325-477E-BC5A-F6A84BDDACAE}">
      <dgm:prSet/>
      <dgm:spPr/>
      <dgm:t>
        <a:bodyPr/>
        <a:lstStyle/>
        <a:p>
          <a:pPr rtl="0"/>
          <a:r>
            <a:rPr lang="es-MX" smtClean="0"/>
            <a:t>Agrícolas ganaderas </a:t>
          </a:r>
          <a:endParaRPr lang="es-MX"/>
        </a:p>
      </dgm:t>
    </dgm:pt>
    <dgm:pt modelId="{E17DF867-68D7-46AE-ADB2-368F48744C27}" type="parTrans" cxnId="{BF5E8531-3644-4015-A575-17526A31B478}">
      <dgm:prSet/>
      <dgm:spPr/>
      <dgm:t>
        <a:bodyPr/>
        <a:lstStyle/>
        <a:p>
          <a:endParaRPr lang="es-MX"/>
        </a:p>
      </dgm:t>
    </dgm:pt>
    <dgm:pt modelId="{30A36698-5180-4AA0-B376-825D2B4449C1}" type="sibTrans" cxnId="{BF5E8531-3644-4015-A575-17526A31B478}">
      <dgm:prSet/>
      <dgm:spPr/>
      <dgm:t>
        <a:bodyPr/>
        <a:lstStyle/>
        <a:p>
          <a:endParaRPr lang="es-MX"/>
        </a:p>
      </dgm:t>
    </dgm:pt>
    <dgm:pt modelId="{91B0970A-57EA-481B-96F8-191C5477DD81}" type="pres">
      <dgm:prSet presAssocID="{46920DAA-716C-4872-A41A-6035F87F275D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80CD994-B881-4AF5-A7DB-6F320FB6B813}" type="pres">
      <dgm:prSet presAssocID="{1AED0ACA-B22C-4B4F-AD94-6D9E8BAE4A65}" presName="composite" presStyleCnt="0"/>
      <dgm:spPr/>
    </dgm:pt>
    <dgm:pt modelId="{B7D2F33E-8414-4D32-9656-56F455A5F4AF}" type="pres">
      <dgm:prSet presAssocID="{1AED0ACA-B22C-4B4F-AD94-6D9E8BAE4A65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8EA5F0D4-D6A5-4724-9418-34F36C897C8F}" type="pres">
      <dgm:prSet presAssocID="{1AED0ACA-B22C-4B4F-AD94-6D9E8BAE4A65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D1E8485-C049-41F1-A561-7FE6E7243859}" type="pres">
      <dgm:prSet presAssocID="{F62C58AB-8DC1-42AD-97C4-5E85368C82FC}" presName="spacing" presStyleCnt="0"/>
      <dgm:spPr/>
    </dgm:pt>
    <dgm:pt modelId="{102A015A-BE43-49F4-B2E2-2F4B36C587B1}" type="pres">
      <dgm:prSet presAssocID="{47B50020-804A-42D8-8546-D32060956BA3}" presName="composite" presStyleCnt="0"/>
      <dgm:spPr/>
    </dgm:pt>
    <dgm:pt modelId="{2D802ED3-DAEE-44B8-BEF0-B3BC867F935A}" type="pres">
      <dgm:prSet presAssocID="{47B50020-804A-42D8-8546-D32060956BA3}" presName="imgShp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C5F42FDF-4D6A-4741-93A2-0A2BF8C0C28F}" type="pres">
      <dgm:prSet presAssocID="{47B50020-804A-42D8-8546-D32060956BA3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B37D9B0-3EAD-4309-9452-0A3C7026CC3D}" type="pres">
      <dgm:prSet presAssocID="{3787E5E8-044E-4496-BAC7-075523C206F5}" presName="spacing" presStyleCnt="0"/>
      <dgm:spPr/>
    </dgm:pt>
    <dgm:pt modelId="{490A57AF-CDEB-45E7-982B-5F1F18B7A38C}" type="pres">
      <dgm:prSet presAssocID="{EDD26622-E325-477E-BC5A-F6A84BDDACAE}" presName="composite" presStyleCnt="0"/>
      <dgm:spPr/>
    </dgm:pt>
    <dgm:pt modelId="{84541777-13EC-411B-BF50-360E37CA8B5B}" type="pres">
      <dgm:prSet presAssocID="{EDD26622-E325-477E-BC5A-F6A84BDDACAE}" presName="imgShp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900C3151-9F74-4439-BF05-6AC1A41DF2CA}" type="pres">
      <dgm:prSet presAssocID="{EDD26622-E325-477E-BC5A-F6A84BDDACAE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09CDE12-FAD3-4665-B6E2-3C4507837982}" type="presOf" srcId="{1AED0ACA-B22C-4B4F-AD94-6D9E8BAE4A65}" destId="{8EA5F0D4-D6A5-4724-9418-34F36C897C8F}" srcOrd="0" destOrd="0" presId="urn:microsoft.com/office/officeart/2005/8/layout/vList3"/>
    <dgm:cxn modelId="{28A45917-64BD-4576-8F80-D3E9986A9CAC}" srcId="{46920DAA-716C-4872-A41A-6035F87F275D}" destId="{1AED0ACA-B22C-4B4F-AD94-6D9E8BAE4A65}" srcOrd="0" destOrd="0" parTransId="{46B0C902-288E-4205-A857-23B6A7D3227C}" sibTransId="{F62C58AB-8DC1-42AD-97C4-5E85368C82FC}"/>
    <dgm:cxn modelId="{51531360-E5D9-4AFC-8CCF-72694D08FF82}" type="presOf" srcId="{EDD26622-E325-477E-BC5A-F6A84BDDACAE}" destId="{900C3151-9F74-4439-BF05-6AC1A41DF2CA}" srcOrd="0" destOrd="0" presId="urn:microsoft.com/office/officeart/2005/8/layout/vList3"/>
    <dgm:cxn modelId="{BF5E8531-3644-4015-A575-17526A31B478}" srcId="{46920DAA-716C-4872-A41A-6035F87F275D}" destId="{EDD26622-E325-477E-BC5A-F6A84BDDACAE}" srcOrd="2" destOrd="0" parTransId="{E17DF867-68D7-46AE-ADB2-368F48744C27}" sibTransId="{30A36698-5180-4AA0-B376-825D2B4449C1}"/>
    <dgm:cxn modelId="{C7772099-16B5-402C-8BD7-3F87D7E1404B}" type="presOf" srcId="{47B50020-804A-42D8-8546-D32060956BA3}" destId="{C5F42FDF-4D6A-4741-93A2-0A2BF8C0C28F}" srcOrd="0" destOrd="0" presId="urn:microsoft.com/office/officeart/2005/8/layout/vList3"/>
    <dgm:cxn modelId="{B55F4E9D-5CA3-46BE-B948-752453C42C81}" srcId="{46920DAA-716C-4872-A41A-6035F87F275D}" destId="{47B50020-804A-42D8-8546-D32060956BA3}" srcOrd="1" destOrd="0" parTransId="{726AFDF7-27CD-4B1A-8450-9E429AC9B21B}" sibTransId="{3787E5E8-044E-4496-BAC7-075523C206F5}"/>
    <dgm:cxn modelId="{9C4FB1F9-340D-4A57-B512-5F330CBD6D04}" type="presOf" srcId="{46920DAA-716C-4872-A41A-6035F87F275D}" destId="{91B0970A-57EA-481B-96F8-191C5477DD81}" srcOrd="0" destOrd="0" presId="urn:microsoft.com/office/officeart/2005/8/layout/vList3"/>
    <dgm:cxn modelId="{5BBF8F21-0E65-4FE3-BFD4-58A98042D9EA}" type="presParOf" srcId="{91B0970A-57EA-481B-96F8-191C5477DD81}" destId="{F80CD994-B881-4AF5-A7DB-6F320FB6B813}" srcOrd="0" destOrd="0" presId="urn:microsoft.com/office/officeart/2005/8/layout/vList3"/>
    <dgm:cxn modelId="{5F993820-F514-4ACB-9D1A-3960719834E2}" type="presParOf" srcId="{F80CD994-B881-4AF5-A7DB-6F320FB6B813}" destId="{B7D2F33E-8414-4D32-9656-56F455A5F4AF}" srcOrd="0" destOrd="0" presId="urn:microsoft.com/office/officeart/2005/8/layout/vList3"/>
    <dgm:cxn modelId="{7B7E2B44-E4AD-45E9-880A-B88B099C26AD}" type="presParOf" srcId="{F80CD994-B881-4AF5-A7DB-6F320FB6B813}" destId="{8EA5F0D4-D6A5-4724-9418-34F36C897C8F}" srcOrd="1" destOrd="0" presId="urn:microsoft.com/office/officeart/2005/8/layout/vList3"/>
    <dgm:cxn modelId="{6C6A55CA-D6F0-4E1B-B12E-236A6A25F4FB}" type="presParOf" srcId="{91B0970A-57EA-481B-96F8-191C5477DD81}" destId="{CD1E8485-C049-41F1-A561-7FE6E7243859}" srcOrd="1" destOrd="0" presId="urn:microsoft.com/office/officeart/2005/8/layout/vList3"/>
    <dgm:cxn modelId="{9020CEF7-AA0C-4917-82D8-4C698456329D}" type="presParOf" srcId="{91B0970A-57EA-481B-96F8-191C5477DD81}" destId="{102A015A-BE43-49F4-B2E2-2F4B36C587B1}" srcOrd="2" destOrd="0" presId="urn:microsoft.com/office/officeart/2005/8/layout/vList3"/>
    <dgm:cxn modelId="{070684ED-1808-4B27-A4D8-B85F08E9D33C}" type="presParOf" srcId="{102A015A-BE43-49F4-B2E2-2F4B36C587B1}" destId="{2D802ED3-DAEE-44B8-BEF0-B3BC867F935A}" srcOrd="0" destOrd="0" presId="urn:microsoft.com/office/officeart/2005/8/layout/vList3"/>
    <dgm:cxn modelId="{E244E6FF-F600-4091-9163-24897613EAB8}" type="presParOf" srcId="{102A015A-BE43-49F4-B2E2-2F4B36C587B1}" destId="{C5F42FDF-4D6A-4741-93A2-0A2BF8C0C28F}" srcOrd="1" destOrd="0" presId="urn:microsoft.com/office/officeart/2005/8/layout/vList3"/>
    <dgm:cxn modelId="{2F12FACF-B9E2-4A2F-90BD-84DAAE37FDEA}" type="presParOf" srcId="{91B0970A-57EA-481B-96F8-191C5477DD81}" destId="{1B37D9B0-3EAD-4309-9452-0A3C7026CC3D}" srcOrd="3" destOrd="0" presId="urn:microsoft.com/office/officeart/2005/8/layout/vList3"/>
    <dgm:cxn modelId="{81AF0AA6-4B70-4D60-8369-B6421B7A56C1}" type="presParOf" srcId="{91B0970A-57EA-481B-96F8-191C5477DD81}" destId="{490A57AF-CDEB-45E7-982B-5F1F18B7A38C}" srcOrd="4" destOrd="0" presId="urn:microsoft.com/office/officeart/2005/8/layout/vList3"/>
    <dgm:cxn modelId="{E8C4D5E0-64E3-4DC9-A620-5AE5894A3A3A}" type="presParOf" srcId="{490A57AF-CDEB-45E7-982B-5F1F18B7A38C}" destId="{84541777-13EC-411B-BF50-360E37CA8B5B}" srcOrd="0" destOrd="0" presId="urn:microsoft.com/office/officeart/2005/8/layout/vList3"/>
    <dgm:cxn modelId="{B5289117-6DAA-4806-9209-163497AD7858}" type="presParOf" srcId="{490A57AF-CDEB-45E7-982B-5F1F18B7A38C}" destId="{900C3151-9F74-4439-BF05-6AC1A41DF2CA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50B770AB-6994-4E42-8E47-FAF624505A8F}" type="doc">
      <dgm:prSet loTypeId="urn:microsoft.com/office/officeart/2005/8/layout/cycle5" loCatId="cycle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358C0048-4F73-444A-850B-F667120A8486}">
      <dgm:prSet/>
      <dgm:spPr/>
      <dgm:t>
        <a:bodyPr/>
        <a:lstStyle/>
        <a:p>
          <a:pPr rtl="0"/>
          <a:r>
            <a:rPr lang="es-MX" dirty="0" smtClean="0"/>
            <a:t>Se elaboran en material de plástico.</a:t>
          </a:r>
          <a:endParaRPr lang="es-MX" dirty="0"/>
        </a:p>
      </dgm:t>
    </dgm:pt>
    <dgm:pt modelId="{03DBFB6E-0A5B-42D9-ACFB-02B6CDEE9386}" type="parTrans" cxnId="{AABD36E5-30B3-456F-A842-FDFE15B6BCBD}">
      <dgm:prSet/>
      <dgm:spPr/>
      <dgm:t>
        <a:bodyPr/>
        <a:lstStyle/>
        <a:p>
          <a:endParaRPr lang="es-MX"/>
        </a:p>
      </dgm:t>
    </dgm:pt>
    <dgm:pt modelId="{FFCFCBC3-9A37-4646-8890-2E75F820A086}" type="sibTrans" cxnId="{AABD36E5-30B3-456F-A842-FDFE15B6BCBD}">
      <dgm:prSet/>
      <dgm:spPr/>
      <dgm:t>
        <a:bodyPr/>
        <a:lstStyle/>
        <a:p>
          <a:endParaRPr lang="es-MX"/>
        </a:p>
      </dgm:t>
    </dgm:pt>
    <dgm:pt modelId="{633C4D69-D1C4-4D5B-B8DA-6C45F1335A46}">
      <dgm:prSet/>
      <dgm:spPr/>
      <dgm:t>
        <a:bodyPr/>
        <a:lstStyle/>
        <a:p>
          <a:pPr rtl="0"/>
          <a:r>
            <a:rPr lang="es-MX" dirty="0" smtClean="0"/>
            <a:t>Se entrega una sola. Pero pueden ser varias según contrato.</a:t>
          </a:r>
          <a:endParaRPr lang="es-MX" dirty="0"/>
        </a:p>
      </dgm:t>
    </dgm:pt>
    <dgm:pt modelId="{90373C27-88C8-4403-87F1-F31A78F1CB23}" type="parTrans" cxnId="{4CE2E81B-C17E-41EF-A1BF-DB176FDF12B4}">
      <dgm:prSet/>
      <dgm:spPr/>
      <dgm:t>
        <a:bodyPr/>
        <a:lstStyle/>
        <a:p>
          <a:endParaRPr lang="es-MX"/>
        </a:p>
      </dgm:t>
    </dgm:pt>
    <dgm:pt modelId="{8BD5BCA6-1E18-48D3-8952-B72AF7F7559B}" type="sibTrans" cxnId="{4CE2E81B-C17E-41EF-A1BF-DB176FDF12B4}">
      <dgm:prSet/>
      <dgm:spPr/>
      <dgm:t>
        <a:bodyPr/>
        <a:lstStyle/>
        <a:p>
          <a:endParaRPr lang="es-MX"/>
        </a:p>
      </dgm:t>
    </dgm:pt>
    <dgm:pt modelId="{6DF1D0A6-03FE-4985-A66E-2C68022D0893}">
      <dgm:prSet/>
      <dgm:spPr/>
      <dgm:t>
        <a:bodyPr/>
        <a:lstStyle/>
        <a:p>
          <a:pPr rtl="0"/>
          <a:r>
            <a:rPr lang="es-MX" dirty="0" smtClean="0"/>
            <a:t>Sirven para realizar pagos y compras.</a:t>
          </a:r>
          <a:endParaRPr lang="es-MX" dirty="0"/>
        </a:p>
      </dgm:t>
    </dgm:pt>
    <dgm:pt modelId="{544CC82A-6FC0-4A4E-9CCA-B5C54C1CA8BD}" type="parTrans" cxnId="{A4FD8FCD-F62F-4286-85EA-AFBF0117B689}">
      <dgm:prSet/>
      <dgm:spPr/>
      <dgm:t>
        <a:bodyPr/>
        <a:lstStyle/>
        <a:p>
          <a:endParaRPr lang="es-MX"/>
        </a:p>
      </dgm:t>
    </dgm:pt>
    <dgm:pt modelId="{20CC2363-D288-4DF4-B29B-3BC60B421F6A}" type="sibTrans" cxnId="{A4FD8FCD-F62F-4286-85EA-AFBF0117B689}">
      <dgm:prSet/>
      <dgm:spPr/>
      <dgm:t>
        <a:bodyPr/>
        <a:lstStyle/>
        <a:p>
          <a:endParaRPr lang="es-MX"/>
        </a:p>
      </dgm:t>
    </dgm:pt>
    <dgm:pt modelId="{13B3483D-48ED-4D77-86AB-471E3E24D5B5}">
      <dgm:prSet/>
      <dgm:spPr/>
      <dgm:t>
        <a:bodyPr/>
        <a:lstStyle/>
        <a:p>
          <a:pPr rtl="0"/>
          <a:r>
            <a:rPr lang="es-MX" dirty="0" smtClean="0"/>
            <a:t>Cobran comisiones.</a:t>
          </a:r>
          <a:endParaRPr lang="es-MX" dirty="0"/>
        </a:p>
      </dgm:t>
    </dgm:pt>
    <dgm:pt modelId="{C20DFF57-CAA9-4163-8CA3-901FEB47CA78}" type="parTrans" cxnId="{CA282745-E4DE-475A-820C-804278AB5183}">
      <dgm:prSet/>
      <dgm:spPr/>
      <dgm:t>
        <a:bodyPr/>
        <a:lstStyle/>
        <a:p>
          <a:endParaRPr lang="es-MX"/>
        </a:p>
      </dgm:t>
    </dgm:pt>
    <dgm:pt modelId="{C20C4997-1C68-434A-A93B-3190550D3FD0}" type="sibTrans" cxnId="{CA282745-E4DE-475A-820C-804278AB5183}">
      <dgm:prSet/>
      <dgm:spPr/>
      <dgm:t>
        <a:bodyPr/>
        <a:lstStyle/>
        <a:p>
          <a:endParaRPr lang="es-MX"/>
        </a:p>
      </dgm:t>
    </dgm:pt>
    <dgm:pt modelId="{05517349-281A-462D-94B0-F634089D1ABF}" type="pres">
      <dgm:prSet presAssocID="{50B770AB-6994-4E42-8E47-FAF624505A8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9B696E5-EAAC-4F71-AA8D-463E117774EF}" type="pres">
      <dgm:prSet presAssocID="{358C0048-4F73-444A-850B-F667120A8486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9ED1743-52CC-4286-AB75-21202DFF99FA}" type="pres">
      <dgm:prSet presAssocID="{358C0048-4F73-444A-850B-F667120A8486}" presName="spNode" presStyleCnt="0"/>
      <dgm:spPr/>
    </dgm:pt>
    <dgm:pt modelId="{17B4DC65-0E51-4824-BAF0-60D3E6D434B7}" type="pres">
      <dgm:prSet presAssocID="{FFCFCBC3-9A37-4646-8890-2E75F820A086}" presName="sibTrans" presStyleLbl="sibTrans1D1" presStyleIdx="0" presStyleCnt="4"/>
      <dgm:spPr/>
      <dgm:t>
        <a:bodyPr/>
        <a:lstStyle/>
        <a:p>
          <a:endParaRPr lang="es-MX"/>
        </a:p>
      </dgm:t>
    </dgm:pt>
    <dgm:pt modelId="{D74E92A3-FD5F-4C57-9197-AFFC1254F0FE}" type="pres">
      <dgm:prSet presAssocID="{633C4D69-D1C4-4D5B-B8DA-6C45F1335A46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8FFFC51-01A3-49BD-B4AE-5577FD7B07A7}" type="pres">
      <dgm:prSet presAssocID="{633C4D69-D1C4-4D5B-B8DA-6C45F1335A46}" presName="spNode" presStyleCnt="0"/>
      <dgm:spPr/>
    </dgm:pt>
    <dgm:pt modelId="{873F5198-A4F4-4357-9B3F-2144BEF826B7}" type="pres">
      <dgm:prSet presAssocID="{8BD5BCA6-1E18-48D3-8952-B72AF7F7559B}" presName="sibTrans" presStyleLbl="sibTrans1D1" presStyleIdx="1" presStyleCnt="4"/>
      <dgm:spPr/>
      <dgm:t>
        <a:bodyPr/>
        <a:lstStyle/>
        <a:p>
          <a:endParaRPr lang="es-MX"/>
        </a:p>
      </dgm:t>
    </dgm:pt>
    <dgm:pt modelId="{E8C2D229-7450-4467-9A12-C9AF65235F57}" type="pres">
      <dgm:prSet presAssocID="{6DF1D0A6-03FE-4985-A66E-2C68022D089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E2F319A-08EF-443C-AF11-F200708C1ED3}" type="pres">
      <dgm:prSet presAssocID="{6DF1D0A6-03FE-4985-A66E-2C68022D0893}" presName="spNode" presStyleCnt="0"/>
      <dgm:spPr/>
    </dgm:pt>
    <dgm:pt modelId="{2193D0E0-FF25-4DC9-9C61-BF3AF7286DB7}" type="pres">
      <dgm:prSet presAssocID="{20CC2363-D288-4DF4-B29B-3BC60B421F6A}" presName="sibTrans" presStyleLbl="sibTrans1D1" presStyleIdx="2" presStyleCnt="4"/>
      <dgm:spPr/>
      <dgm:t>
        <a:bodyPr/>
        <a:lstStyle/>
        <a:p>
          <a:endParaRPr lang="es-MX"/>
        </a:p>
      </dgm:t>
    </dgm:pt>
    <dgm:pt modelId="{1EFA33EE-0EE1-4CCB-90C3-F70886BE8297}" type="pres">
      <dgm:prSet presAssocID="{13B3483D-48ED-4D77-86AB-471E3E24D5B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2D8F9BB-80B0-4ACE-BF9A-06E53135A9F6}" type="pres">
      <dgm:prSet presAssocID="{13B3483D-48ED-4D77-86AB-471E3E24D5B5}" presName="spNode" presStyleCnt="0"/>
      <dgm:spPr/>
    </dgm:pt>
    <dgm:pt modelId="{D8D957CC-3F11-4728-9284-829C1CBC07CA}" type="pres">
      <dgm:prSet presAssocID="{C20C4997-1C68-434A-A93B-3190550D3FD0}" presName="sibTrans" presStyleLbl="sibTrans1D1" presStyleIdx="3" presStyleCnt="4"/>
      <dgm:spPr/>
      <dgm:t>
        <a:bodyPr/>
        <a:lstStyle/>
        <a:p>
          <a:endParaRPr lang="es-MX"/>
        </a:p>
      </dgm:t>
    </dgm:pt>
  </dgm:ptLst>
  <dgm:cxnLst>
    <dgm:cxn modelId="{60823BC3-B5A1-4333-91AA-4ECC91B6017E}" type="presOf" srcId="{FFCFCBC3-9A37-4646-8890-2E75F820A086}" destId="{17B4DC65-0E51-4824-BAF0-60D3E6D434B7}" srcOrd="0" destOrd="0" presId="urn:microsoft.com/office/officeart/2005/8/layout/cycle5"/>
    <dgm:cxn modelId="{31786143-1E5A-4EDE-A43A-44071670FEFC}" type="presOf" srcId="{20CC2363-D288-4DF4-B29B-3BC60B421F6A}" destId="{2193D0E0-FF25-4DC9-9C61-BF3AF7286DB7}" srcOrd="0" destOrd="0" presId="urn:microsoft.com/office/officeart/2005/8/layout/cycle5"/>
    <dgm:cxn modelId="{A4FD8FCD-F62F-4286-85EA-AFBF0117B689}" srcId="{50B770AB-6994-4E42-8E47-FAF624505A8F}" destId="{6DF1D0A6-03FE-4985-A66E-2C68022D0893}" srcOrd="2" destOrd="0" parTransId="{544CC82A-6FC0-4A4E-9CCA-B5C54C1CA8BD}" sibTransId="{20CC2363-D288-4DF4-B29B-3BC60B421F6A}"/>
    <dgm:cxn modelId="{0B0DC6E4-7D00-4D98-8A09-259EB976E7FD}" type="presOf" srcId="{358C0048-4F73-444A-850B-F667120A8486}" destId="{E9B696E5-EAAC-4F71-AA8D-463E117774EF}" srcOrd="0" destOrd="0" presId="urn:microsoft.com/office/officeart/2005/8/layout/cycle5"/>
    <dgm:cxn modelId="{D67E4ACF-E089-4DF6-81A9-BCCA73113B60}" type="presOf" srcId="{8BD5BCA6-1E18-48D3-8952-B72AF7F7559B}" destId="{873F5198-A4F4-4357-9B3F-2144BEF826B7}" srcOrd="0" destOrd="0" presId="urn:microsoft.com/office/officeart/2005/8/layout/cycle5"/>
    <dgm:cxn modelId="{24D32839-082B-4F43-8ED9-57EAD8944BB4}" type="presOf" srcId="{50B770AB-6994-4E42-8E47-FAF624505A8F}" destId="{05517349-281A-462D-94B0-F634089D1ABF}" srcOrd="0" destOrd="0" presId="urn:microsoft.com/office/officeart/2005/8/layout/cycle5"/>
    <dgm:cxn modelId="{4B74A2B3-F592-4343-BAF4-D73AE004C556}" type="presOf" srcId="{13B3483D-48ED-4D77-86AB-471E3E24D5B5}" destId="{1EFA33EE-0EE1-4CCB-90C3-F70886BE8297}" srcOrd="0" destOrd="0" presId="urn:microsoft.com/office/officeart/2005/8/layout/cycle5"/>
    <dgm:cxn modelId="{84572249-C07C-498E-B145-50FFE555750E}" type="presOf" srcId="{C20C4997-1C68-434A-A93B-3190550D3FD0}" destId="{D8D957CC-3F11-4728-9284-829C1CBC07CA}" srcOrd="0" destOrd="0" presId="urn:microsoft.com/office/officeart/2005/8/layout/cycle5"/>
    <dgm:cxn modelId="{4CE2E81B-C17E-41EF-A1BF-DB176FDF12B4}" srcId="{50B770AB-6994-4E42-8E47-FAF624505A8F}" destId="{633C4D69-D1C4-4D5B-B8DA-6C45F1335A46}" srcOrd="1" destOrd="0" parTransId="{90373C27-88C8-4403-87F1-F31A78F1CB23}" sibTransId="{8BD5BCA6-1E18-48D3-8952-B72AF7F7559B}"/>
    <dgm:cxn modelId="{E4D43323-A388-41C9-81EF-6472EAF99658}" type="presOf" srcId="{6DF1D0A6-03FE-4985-A66E-2C68022D0893}" destId="{E8C2D229-7450-4467-9A12-C9AF65235F57}" srcOrd="0" destOrd="0" presId="urn:microsoft.com/office/officeart/2005/8/layout/cycle5"/>
    <dgm:cxn modelId="{AABD36E5-30B3-456F-A842-FDFE15B6BCBD}" srcId="{50B770AB-6994-4E42-8E47-FAF624505A8F}" destId="{358C0048-4F73-444A-850B-F667120A8486}" srcOrd="0" destOrd="0" parTransId="{03DBFB6E-0A5B-42D9-ACFB-02B6CDEE9386}" sibTransId="{FFCFCBC3-9A37-4646-8890-2E75F820A086}"/>
    <dgm:cxn modelId="{CA282745-E4DE-475A-820C-804278AB5183}" srcId="{50B770AB-6994-4E42-8E47-FAF624505A8F}" destId="{13B3483D-48ED-4D77-86AB-471E3E24D5B5}" srcOrd="3" destOrd="0" parTransId="{C20DFF57-CAA9-4163-8CA3-901FEB47CA78}" sibTransId="{C20C4997-1C68-434A-A93B-3190550D3FD0}"/>
    <dgm:cxn modelId="{0A02E084-D1DA-4E2A-BECE-BE605FAE2299}" type="presOf" srcId="{633C4D69-D1C4-4D5B-B8DA-6C45F1335A46}" destId="{D74E92A3-FD5F-4C57-9197-AFFC1254F0FE}" srcOrd="0" destOrd="0" presId="urn:microsoft.com/office/officeart/2005/8/layout/cycle5"/>
    <dgm:cxn modelId="{A3A46DFE-CF75-422C-AFE3-CFB798E23ABA}" type="presParOf" srcId="{05517349-281A-462D-94B0-F634089D1ABF}" destId="{E9B696E5-EAAC-4F71-AA8D-463E117774EF}" srcOrd="0" destOrd="0" presId="urn:microsoft.com/office/officeart/2005/8/layout/cycle5"/>
    <dgm:cxn modelId="{FE54D4E5-D2C8-4077-B247-2F7425FACA91}" type="presParOf" srcId="{05517349-281A-462D-94B0-F634089D1ABF}" destId="{F9ED1743-52CC-4286-AB75-21202DFF99FA}" srcOrd="1" destOrd="0" presId="urn:microsoft.com/office/officeart/2005/8/layout/cycle5"/>
    <dgm:cxn modelId="{C2AFF2C7-3399-45CD-B1F8-4077EBD489EF}" type="presParOf" srcId="{05517349-281A-462D-94B0-F634089D1ABF}" destId="{17B4DC65-0E51-4824-BAF0-60D3E6D434B7}" srcOrd="2" destOrd="0" presId="urn:microsoft.com/office/officeart/2005/8/layout/cycle5"/>
    <dgm:cxn modelId="{07402A05-9207-4A38-A304-2032D8D91D1F}" type="presParOf" srcId="{05517349-281A-462D-94B0-F634089D1ABF}" destId="{D74E92A3-FD5F-4C57-9197-AFFC1254F0FE}" srcOrd="3" destOrd="0" presId="urn:microsoft.com/office/officeart/2005/8/layout/cycle5"/>
    <dgm:cxn modelId="{417D8E29-A674-403A-A33F-6D2EF6345D6C}" type="presParOf" srcId="{05517349-281A-462D-94B0-F634089D1ABF}" destId="{A8FFFC51-01A3-49BD-B4AE-5577FD7B07A7}" srcOrd="4" destOrd="0" presId="urn:microsoft.com/office/officeart/2005/8/layout/cycle5"/>
    <dgm:cxn modelId="{F46E1A8B-457C-4B18-BA9F-04A8D342B386}" type="presParOf" srcId="{05517349-281A-462D-94B0-F634089D1ABF}" destId="{873F5198-A4F4-4357-9B3F-2144BEF826B7}" srcOrd="5" destOrd="0" presId="urn:microsoft.com/office/officeart/2005/8/layout/cycle5"/>
    <dgm:cxn modelId="{653412DA-C038-4426-8D30-EA6651CDA3F4}" type="presParOf" srcId="{05517349-281A-462D-94B0-F634089D1ABF}" destId="{E8C2D229-7450-4467-9A12-C9AF65235F57}" srcOrd="6" destOrd="0" presId="urn:microsoft.com/office/officeart/2005/8/layout/cycle5"/>
    <dgm:cxn modelId="{E34DFF5A-38B1-440B-9F9F-2B709556C160}" type="presParOf" srcId="{05517349-281A-462D-94B0-F634089D1ABF}" destId="{DE2F319A-08EF-443C-AF11-F200708C1ED3}" srcOrd="7" destOrd="0" presId="urn:microsoft.com/office/officeart/2005/8/layout/cycle5"/>
    <dgm:cxn modelId="{2C871125-551D-42C3-849B-9856BB9D31EE}" type="presParOf" srcId="{05517349-281A-462D-94B0-F634089D1ABF}" destId="{2193D0E0-FF25-4DC9-9C61-BF3AF7286DB7}" srcOrd="8" destOrd="0" presId="urn:microsoft.com/office/officeart/2005/8/layout/cycle5"/>
    <dgm:cxn modelId="{E51C4587-1FBA-4906-A947-5CCC0398D65C}" type="presParOf" srcId="{05517349-281A-462D-94B0-F634089D1ABF}" destId="{1EFA33EE-0EE1-4CCB-90C3-F70886BE8297}" srcOrd="9" destOrd="0" presId="urn:microsoft.com/office/officeart/2005/8/layout/cycle5"/>
    <dgm:cxn modelId="{92B66C99-0A58-4605-9795-16F1EC13F56A}" type="presParOf" srcId="{05517349-281A-462D-94B0-F634089D1ABF}" destId="{C2D8F9BB-80B0-4ACE-BF9A-06E53135A9F6}" srcOrd="10" destOrd="0" presId="urn:microsoft.com/office/officeart/2005/8/layout/cycle5"/>
    <dgm:cxn modelId="{21F533F6-D252-4A85-9F32-4C6223B6D0D4}" type="presParOf" srcId="{05517349-281A-462D-94B0-F634089D1ABF}" destId="{D8D957CC-3F11-4728-9284-829C1CBC07CA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9C45A0B3-2DF4-411F-9DDF-18180CD5E798}" type="doc">
      <dgm:prSet loTypeId="urn:microsoft.com/office/officeart/2005/8/layout/target1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D8969E03-A4CF-455D-BDF2-7C694344754E}">
      <dgm:prSet custT="1"/>
      <dgm:spPr/>
      <dgm:t>
        <a:bodyPr/>
        <a:lstStyle/>
        <a:p>
          <a:pPr rtl="0"/>
          <a:r>
            <a:rPr lang="es-MX" sz="1800" dirty="0" smtClean="0"/>
            <a:t>Este crédito se concede a personas físicas o morales, en las instituciones financieras. </a:t>
          </a:r>
          <a:endParaRPr lang="es-MX" sz="1800" dirty="0"/>
        </a:p>
      </dgm:t>
    </dgm:pt>
    <dgm:pt modelId="{47F2BF5D-0014-464E-A29B-7B89AABF92AF}" type="parTrans" cxnId="{9CDEE82B-5C70-462C-9281-ED1865414492}">
      <dgm:prSet/>
      <dgm:spPr/>
      <dgm:t>
        <a:bodyPr/>
        <a:lstStyle/>
        <a:p>
          <a:endParaRPr lang="es-MX"/>
        </a:p>
      </dgm:t>
    </dgm:pt>
    <dgm:pt modelId="{D3BBDC80-B626-43B5-95A9-9173FE025BDE}" type="sibTrans" cxnId="{9CDEE82B-5C70-462C-9281-ED1865414492}">
      <dgm:prSet/>
      <dgm:spPr/>
      <dgm:t>
        <a:bodyPr/>
        <a:lstStyle/>
        <a:p>
          <a:endParaRPr lang="es-MX"/>
        </a:p>
      </dgm:t>
    </dgm:pt>
    <dgm:pt modelId="{8205C926-4306-4066-88EA-95A6AD641C38}">
      <dgm:prSet custT="1"/>
      <dgm:spPr/>
      <dgm:t>
        <a:bodyPr/>
        <a:lstStyle/>
        <a:p>
          <a:pPr rtl="0"/>
          <a:r>
            <a:rPr lang="es-MX" sz="1800" dirty="0" smtClean="0"/>
            <a:t>Las tasas varían dependiendo el monto, el plazo y las formas de pago.</a:t>
          </a:r>
          <a:endParaRPr lang="es-MX" sz="1800" dirty="0"/>
        </a:p>
      </dgm:t>
    </dgm:pt>
    <dgm:pt modelId="{5BF6A271-E3A0-4F0A-8A68-D3E81919782D}" type="parTrans" cxnId="{50BD8AFB-D09C-4095-AD08-9D1B70FD8323}">
      <dgm:prSet/>
      <dgm:spPr/>
      <dgm:t>
        <a:bodyPr/>
        <a:lstStyle/>
        <a:p>
          <a:endParaRPr lang="es-MX"/>
        </a:p>
      </dgm:t>
    </dgm:pt>
    <dgm:pt modelId="{D054CE48-E2F4-4C1F-AD31-B5B38E984386}" type="sibTrans" cxnId="{50BD8AFB-D09C-4095-AD08-9D1B70FD8323}">
      <dgm:prSet/>
      <dgm:spPr/>
      <dgm:t>
        <a:bodyPr/>
        <a:lstStyle/>
        <a:p>
          <a:endParaRPr lang="es-MX"/>
        </a:p>
      </dgm:t>
    </dgm:pt>
    <dgm:pt modelId="{5EF8AEFF-120F-485A-B19A-6A5D7368AA0A}">
      <dgm:prSet custT="1"/>
      <dgm:spPr/>
      <dgm:t>
        <a:bodyPr/>
        <a:lstStyle/>
        <a:p>
          <a:pPr rtl="0"/>
          <a:r>
            <a:rPr lang="es-MX" sz="1800" dirty="0" smtClean="0"/>
            <a:t>Si esta dirigido a personas físicas se ofrece sin garantía con intereses moratorios.</a:t>
          </a:r>
          <a:endParaRPr lang="es-MX" sz="1800" dirty="0"/>
        </a:p>
      </dgm:t>
    </dgm:pt>
    <dgm:pt modelId="{CC495615-D740-4A22-B175-029B0EB11005}" type="parTrans" cxnId="{94C6E795-8116-47E5-A73D-CA651B15674C}">
      <dgm:prSet/>
      <dgm:spPr/>
      <dgm:t>
        <a:bodyPr/>
        <a:lstStyle/>
        <a:p>
          <a:endParaRPr lang="es-MX"/>
        </a:p>
      </dgm:t>
    </dgm:pt>
    <dgm:pt modelId="{E99579DC-6ABE-497B-AB95-D62EC3076A2E}" type="sibTrans" cxnId="{94C6E795-8116-47E5-A73D-CA651B15674C}">
      <dgm:prSet/>
      <dgm:spPr/>
      <dgm:t>
        <a:bodyPr/>
        <a:lstStyle/>
        <a:p>
          <a:endParaRPr lang="es-MX"/>
        </a:p>
      </dgm:t>
    </dgm:pt>
    <dgm:pt modelId="{B93BA8E3-2B11-45CA-9732-2C364A4A56C1}">
      <dgm:prSet custT="1"/>
      <dgm:spPr/>
      <dgm:t>
        <a:bodyPr/>
        <a:lstStyle/>
        <a:p>
          <a:pPr rtl="0"/>
          <a:r>
            <a:rPr lang="es-MX" sz="1800" dirty="0" smtClean="0"/>
            <a:t>Si el cliente tiene nómina le ofrecen ventajas en plazos o tasas de interés preferenciales. </a:t>
          </a:r>
          <a:endParaRPr lang="es-MX" sz="1800" dirty="0"/>
        </a:p>
      </dgm:t>
    </dgm:pt>
    <dgm:pt modelId="{DC5F32DF-65A6-4CA2-A35A-E8D923C6400C}" type="parTrans" cxnId="{351D0A77-B8C8-44D6-AC01-D55DEA2D01A2}">
      <dgm:prSet/>
      <dgm:spPr/>
      <dgm:t>
        <a:bodyPr/>
        <a:lstStyle/>
        <a:p>
          <a:endParaRPr lang="es-MX"/>
        </a:p>
      </dgm:t>
    </dgm:pt>
    <dgm:pt modelId="{BD5A641D-6DAC-4534-BBF4-8BEF47FBA6C7}" type="sibTrans" cxnId="{351D0A77-B8C8-44D6-AC01-D55DEA2D01A2}">
      <dgm:prSet/>
      <dgm:spPr/>
      <dgm:t>
        <a:bodyPr/>
        <a:lstStyle/>
        <a:p>
          <a:endParaRPr lang="es-MX"/>
        </a:p>
      </dgm:t>
    </dgm:pt>
    <dgm:pt modelId="{FC5E5E7B-C897-43BE-A588-CEB61BA43F91}" type="pres">
      <dgm:prSet presAssocID="{9C45A0B3-2DF4-411F-9DDF-18180CD5E798}" presName="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65CBCC4-300D-4308-AA7D-9A5B280876A4}" type="pres">
      <dgm:prSet presAssocID="{D8969E03-A4CF-455D-BDF2-7C694344754E}" presName="circle1" presStyleLbl="lnNode1" presStyleIdx="0" presStyleCnt="4"/>
      <dgm:spPr/>
    </dgm:pt>
    <dgm:pt modelId="{4BFBA2A3-B868-4E0C-B672-B24B9AE054A3}" type="pres">
      <dgm:prSet presAssocID="{D8969E03-A4CF-455D-BDF2-7C694344754E}" presName="text1" presStyleLbl="revTx" presStyleIdx="0" presStyleCnt="4" custScaleX="278572" custLinFactNeighborX="8522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FCA4743-036E-460B-8E73-001345A4910C}" type="pres">
      <dgm:prSet presAssocID="{D8969E03-A4CF-455D-BDF2-7C694344754E}" presName="line1" presStyleLbl="callout" presStyleIdx="0" presStyleCnt="8"/>
      <dgm:spPr/>
    </dgm:pt>
    <dgm:pt modelId="{1C30963B-61B1-4D85-8B47-E93EBB90A090}" type="pres">
      <dgm:prSet presAssocID="{D8969E03-A4CF-455D-BDF2-7C694344754E}" presName="d1" presStyleLbl="callout" presStyleIdx="1" presStyleCnt="8"/>
      <dgm:spPr/>
    </dgm:pt>
    <dgm:pt modelId="{EF60EAF9-352B-48B2-973A-926B02435A2E}" type="pres">
      <dgm:prSet presAssocID="{8205C926-4306-4066-88EA-95A6AD641C38}" presName="circle2" presStyleLbl="lnNode1" presStyleIdx="1" presStyleCnt="4"/>
      <dgm:spPr/>
    </dgm:pt>
    <dgm:pt modelId="{6B747BC2-C2C7-465E-BA24-C8501DF1AFBC}" type="pres">
      <dgm:prSet presAssocID="{8205C926-4306-4066-88EA-95A6AD641C38}" presName="text2" presStyleLbl="revTx" presStyleIdx="1" presStyleCnt="4" custScaleX="278572" custLinFactNeighborX="8522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5FD9910-9244-423F-9230-58DFB762E729}" type="pres">
      <dgm:prSet presAssocID="{8205C926-4306-4066-88EA-95A6AD641C38}" presName="line2" presStyleLbl="callout" presStyleIdx="2" presStyleCnt="8"/>
      <dgm:spPr/>
    </dgm:pt>
    <dgm:pt modelId="{464F73E9-AA32-4A1D-9BA5-437EC80E9592}" type="pres">
      <dgm:prSet presAssocID="{8205C926-4306-4066-88EA-95A6AD641C38}" presName="d2" presStyleLbl="callout" presStyleIdx="3" presStyleCnt="8"/>
      <dgm:spPr/>
    </dgm:pt>
    <dgm:pt modelId="{36CF02AC-23FA-43E4-8C49-3C8205A68278}" type="pres">
      <dgm:prSet presAssocID="{5EF8AEFF-120F-485A-B19A-6A5D7368AA0A}" presName="circle3" presStyleLbl="lnNode1" presStyleIdx="2" presStyleCnt="4"/>
      <dgm:spPr/>
    </dgm:pt>
    <dgm:pt modelId="{2F85855F-65EE-464C-8991-E6E1D9CA7AFD}" type="pres">
      <dgm:prSet presAssocID="{5EF8AEFF-120F-485A-B19A-6A5D7368AA0A}" presName="text3" presStyleLbl="revTx" presStyleIdx="2" presStyleCnt="4" custScaleX="278572" custLinFactNeighborX="8522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D0D476-B4D4-47F2-B61E-A46F48A4101C}" type="pres">
      <dgm:prSet presAssocID="{5EF8AEFF-120F-485A-B19A-6A5D7368AA0A}" presName="line3" presStyleLbl="callout" presStyleIdx="4" presStyleCnt="8"/>
      <dgm:spPr/>
    </dgm:pt>
    <dgm:pt modelId="{3DD40C05-7385-4C1A-823D-A0A12C967DAE}" type="pres">
      <dgm:prSet presAssocID="{5EF8AEFF-120F-485A-B19A-6A5D7368AA0A}" presName="d3" presStyleLbl="callout" presStyleIdx="5" presStyleCnt="8"/>
      <dgm:spPr/>
    </dgm:pt>
    <dgm:pt modelId="{5A309666-221D-45B2-A8E6-2B3E2349EA64}" type="pres">
      <dgm:prSet presAssocID="{B93BA8E3-2B11-45CA-9732-2C364A4A56C1}" presName="circle4" presStyleLbl="lnNode1" presStyleIdx="3" presStyleCnt="4"/>
      <dgm:spPr/>
    </dgm:pt>
    <dgm:pt modelId="{41F181F8-CFB9-4576-99B6-C6ADE98C88D9}" type="pres">
      <dgm:prSet presAssocID="{B93BA8E3-2B11-45CA-9732-2C364A4A56C1}" presName="text4" presStyleLbl="revTx" presStyleIdx="3" presStyleCnt="4" custScaleX="278572" custLinFactNeighborX="8522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1E2BCE-57EC-4C20-8FC9-33B0C9FB23D4}" type="pres">
      <dgm:prSet presAssocID="{B93BA8E3-2B11-45CA-9732-2C364A4A56C1}" presName="line4" presStyleLbl="callout" presStyleIdx="6" presStyleCnt="8"/>
      <dgm:spPr/>
    </dgm:pt>
    <dgm:pt modelId="{80F858EB-B4BB-4662-BDA4-5F991EA219FA}" type="pres">
      <dgm:prSet presAssocID="{B93BA8E3-2B11-45CA-9732-2C364A4A56C1}" presName="d4" presStyleLbl="callout" presStyleIdx="7" presStyleCnt="8"/>
      <dgm:spPr/>
    </dgm:pt>
  </dgm:ptLst>
  <dgm:cxnLst>
    <dgm:cxn modelId="{50BD8AFB-D09C-4095-AD08-9D1B70FD8323}" srcId="{9C45A0B3-2DF4-411F-9DDF-18180CD5E798}" destId="{8205C926-4306-4066-88EA-95A6AD641C38}" srcOrd="1" destOrd="0" parTransId="{5BF6A271-E3A0-4F0A-8A68-D3E81919782D}" sibTransId="{D054CE48-E2F4-4C1F-AD31-B5B38E984386}"/>
    <dgm:cxn modelId="{351D0A77-B8C8-44D6-AC01-D55DEA2D01A2}" srcId="{9C45A0B3-2DF4-411F-9DDF-18180CD5E798}" destId="{B93BA8E3-2B11-45CA-9732-2C364A4A56C1}" srcOrd="3" destOrd="0" parTransId="{DC5F32DF-65A6-4CA2-A35A-E8D923C6400C}" sibTransId="{BD5A641D-6DAC-4534-BBF4-8BEF47FBA6C7}"/>
    <dgm:cxn modelId="{623BD579-A7B9-4DF7-BD77-E333C9DB5CB1}" type="presOf" srcId="{9C45A0B3-2DF4-411F-9DDF-18180CD5E798}" destId="{FC5E5E7B-C897-43BE-A588-CEB61BA43F91}" srcOrd="0" destOrd="0" presId="urn:microsoft.com/office/officeart/2005/8/layout/target1"/>
    <dgm:cxn modelId="{D9BBFF05-DB48-4B2A-A2F1-36A1FF803616}" type="presOf" srcId="{8205C926-4306-4066-88EA-95A6AD641C38}" destId="{6B747BC2-C2C7-465E-BA24-C8501DF1AFBC}" srcOrd="0" destOrd="0" presId="urn:microsoft.com/office/officeart/2005/8/layout/target1"/>
    <dgm:cxn modelId="{239555AA-15A8-4BCD-A17B-AD745F2D3D64}" type="presOf" srcId="{B93BA8E3-2B11-45CA-9732-2C364A4A56C1}" destId="{41F181F8-CFB9-4576-99B6-C6ADE98C88D9}" srcOrd="0" destOrd="0" presId="urn:microsoft.com/office/officeart/2005/8/layout/target1"/>
    <dgm:cxn modelId="{469836FE-E588-467F-B4ED-A66C35EC1C9D}" type="presOf" srcId="{5EF8AEFF-120F-485A-B19A-6A5D7368AA0A}" destId="{2F85855F-65EE-464C-8991-E6E1D9CA7AFD}" srcOrd="0" destOrd="0" presId="urn:microsoft.com/office/officeart/2005/8/layout/target1"/>
    <dgm:cxn modelId="{94C6E795-8116-47E5-A73D-CA651B15674C}" srcId="{9C45A0B3-2DF4-411F-9DDF-18180CD5E798}" destId="{5EF8AEFF-120F-485A-B19A-6A5D7368AA0A}" srcOrd="2" destOrd="0" parTransId="{CC495615-D740-4A22-B175-029B0EB11005}" sibTransId="{E99579DC-6ABE-497B-AB95-D62EC3076A2E}"/>
    <dgm:cxn modelId="{9CDEE82B-5C70-462C-9281-ED1865414492}" srcId="{9C45A0B3-2DF4-411F-9DDF-18180CD5E798}" destId="{D8969E03-A4CF-455D-BDF2-7C694344754E}" srcOrd="0" destOrd="0" parTransId="{47F2BF5D-0014-464E-A29B-7B89AABF92AF}" sibTransId="{D3BBDC80-B626-43B5-95A9-9173FE025BDE}"/>
    <dgm:cxn modelId="{958A80A3-576F-4236-84C2-22B815E4EA9C}" type="presOf" srcId="{D8969E03-A4CF-455D-BDF2-7C694344754E}" destId="{4BFBA2A3-B868-4E0C-B672-B24B9AE054A3}" srcOrd="0" destOrd="0" presId="urn:microsoft.com/office/officeart/2005/8/layout/target1"/>
    <dgm:cxn modelId="{BD70EA93-DBAE-486E-BBF4-ED4F24CB47F8}" type="presParOf" srcId="{FC5E5E7B-C897-43BE-A588-CEB61BA43F91}" destId="{B65CBCC4-300D-4308-AA7D-9A5B280876A4}" srcOrd="0" destOrd="0" presId="urn:microsoft.com/office/officeart/2005/8/layout/target1"/>
    <dgm:cxn modelId="{E1285E48-AC61-49ED-BA4C-A544FBFB93F9}" type="presParOf" srcId="{FC5E5E7B-C897-43BE-A588-CEB61BA43F91}" destId="{4BFBA2A3-B868-4E0C-B672-B24B9AE054A3}" srcOrd="1" destOrd="0" presId="urn:microsoft.com/office/officeart/2005/8/layout/target1"/>
    <dgm:cxn modelId="{C2F1CC6F-3F52-4DE7-A37B-E0BAB1A7A5CF}" type="presParOf" srcId="{FC5E5E7B-C897-43BE-A588-CEB61BA43F91}" destId="{EFCA4743-036E-460B-8E73-001345A4910C}" srcOrd="2" destOrd="0" presId="urn:microsoft.com/office/officeart/2005/8/layout/target1"/>
    <dgm:cxn modelId="{79B226D0-BD24-4396-BAB8-9AFA955BD821}" type="presParOf" srcId="{FC5E5E7B-C897-43BE-A588-CEB61BA43F91}" destId="{1C30963B-61B1-4D85-8B47-E93EBB90A090}" srcOrd="3" destOrd="0" presId="urn:microsoft.com/office/officeart/2005/8/layout/target1"/>
    <dgm:cxn modelId="{30CD8924-D9D0-40C0-B835-A430C59E6881}" type="presParOf" srcId="{FC5E5E7B-C897-43BE-A588-CEB61BA43F91}" destId="{EF60EAF9-352B-48B2-973A-926B02435A2E}" srcOrd="4" destOrd="0" presId="urn:microsoft.com/office/officeart/2005/8/layout/target1"/>
    <dgm:cxn modelId="{05CB3653-CA43-4464-B459-E4DA03405A80}" type="presParOf" srcId="{FC5E5E7B-C897-43BE-A588-CEB61BA43F91}" destId="{6B747BC2-C2C7-465E-BA24-C8501DF1AFBC}" srcOrd="5" destOrd="0" presId="urn:microsoft.com/office/officeart/2005/8/layout/target1"/>
    <dgm:cxn modelId="{59AC1DB8-FDA5-435E-AD72-82A686522875}" type="presParOf" srcId="{FC5E5E7B-C897-43BE-A588-CEB61BA43F91}" destId="{35FD9910-9244-423F-9230-58DFB762E729}" srcOrd="6" destOrd="0" presId="urn:microsoft.com/office/officeart/2005/8/layout/target1"/>
    <dgm:cxn modelId="{06E05593-C799-4FD7-A750-A196023D5DA0}" type="presParOf" srcId="{FC5E5E7B-C897-43BE-A588-CEB61BA43F91}" destId="{464F73E9-AA32-4A1D-9BA5-437EC80E9592}" srcOrd="7" destOrd="0" presId="urn:microsoft.com/office/officeart/2005/8/layout/target1"/>
    <dgm:cxn modelId="{21895419-DE3A-4E60-B9E1-C54B6BC28A54}" type="presParOf" srcId="{FC5E5E7B-C897-43BE-A588-CEB61BA43F91}" destId="{36CF02AC-23FA-43E4-8C49-3C8205A68278}" srcOrd="8" destOrd="0" presId="urn:microsoft.com/office/officeart/2005/8/layout/target1"/>
    <dgm:cxn modelId="{C11616BF-3090-43B4-9798-0302AB8C6F15}" type="presParOf" srcId="{FC5E5E7B-C897-43BE-A588-CEB61BA43F91}" destId="{2F85855F-65EE-464C-8991-E6E1D9CA7AFD}" srcOrd="9" destOrd="0" presId="urn:microsoft.com/office/officeart/2005/8/layout/target1"/>
    <dgm:cxn modelId="{2206B0AF-97A6-41CB-BDD1-1260FD717F22}" type="presParOf" srcId="{FC5E5E7B-C897-43BE-A588-CEB61BA43F91}" destId="{ECD0D476-B4D4-47F2-B61E-A46F48A4101C}" srcOrd="10" destOrd="0" presId="urn:microsoft.com/office/officeart/2005/8/layout/target1"/>
    <dgm:cxn modelId="{9E601BAC-5595-4D97-AC62-7AF8F2C26C9C}" type="presParOf" srcId="{FC5E5E7B-C897-43BE-A588-CEB61BA43F91}" destId="{3DD40C05-7385-4C1A-823D-A0A12C967DAE}" srcOrd="11" destOrd="0" presId="urn:microsoft.com/office/officeart/2005/8/layout/target1"/>
    <dgm:cxn modelId="{90F28D6F-122F-4EBB-B589-60EECB6C3A7B}" type="presParOf" srcId="{FC5E5E7B-C897-43BE-A588-CEB61BA43F91}" destId="{5A309666-221D-45B2-A8E6-2B3E2349EA64}" srcOrd="12" destOrd="0" presId="urn:microsoft.com/office/officeart/2005/8/layout/target1"/>
    <dgm:cxn modelId="{909DB24C-CF9B-4A21-89CB-7929C30AFB11}" type="presParOf" srcId="{FC5E5E7B-C897-43BE-A588-CEB61BA43F91}" destId="{41F181F8-CFB9-4576-99B6-C6ADE98C88D9}" srcOrd="13" destOrd="0" presId="urn:microsoft.com/office/officeart/2005/8/layout/target1"/>
    <dgm:cxn modelId="{8A4116B1-E5E9-43AA-852D-55E0DF99D0B6}" type="presParOf" srcId="{FC5E5E7B-C897-43BE-A588-CEB61BA43F91}" destId="{D01E2BCE-57EC-4C20-8FC9-33B0C9FB23D4}" srcOrd="14" destOrd="0" presId="urn:microsoft.com/office/officeart/2005/8/layout/target1"/>
    <dgm:cxn modelId="{AA9CAF59-BA36-4711-884B-F469B1F1D3AF}" type="presParOf" srcId="{FC5E5E7B-C897-43BE-A588-CEB61BA43F91}" destId="{80F858EB-B4BB-4662-BDA4-5F991EA219FA}" srcOrd="15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A3CB5E4A-C44D-4CBA-AC94-4149C17B9AC3}" type="doc">
      <dgm:prSet loTypeId="urn:microsoft.com/office/officeart/2005/8/layout/radial4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2628E8E0-EFBB-4D60-BD0A-0848CC49E273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Cuenta con cargo al banco, la cual nace a partir de un depósito, mediante el cual el banco le autoriza girar cheques a su cargo.</a:t>
          </a:r>
          <a:endParaRPr lang="es-MX" dirty="0">
            <a:solidFill>
              <a:schemeClr val="tx1"/>
            </a:solidFill>
          </a:endParaRPr>
        </a:p>
      </dgm:t>
    </dgm:pt>
    <dgm:pt modelId="{2C9793A4-B710-4518-816E-51756605DFFD}" type="parTrans" cxnId="{98E163DF-43E3-4DCA-A559-2AB228974604}">
      <dgm:prSet/>
      <dgm:spPr/>
      <dgm:t>
        <a:bodyPr/>
        <a:lstStyle/>
        <a:p>
          <a:endParaRPr lang="es-MX"/>
        </a:p>
      </dgm:t>
    </dgm:pt>
    <dgm:pt modelId="{280AF82E-8424-4DB8-9C5F-01396375C047}" type="sibTrans" cxnId="{98E163DF-43E3-4DCA-A559-2AB228974604}">
      <dgm:prSet/>
      <dgm:spPr/>
      <dgm:t>
        <a:bodyPr/>
        <a:lstStyle/>
        <a:p>
          <a:endParaRPr lang="es-MX"/>
        </a:p>
      </dgm:t>
    </dgm:pt>
    <dgm:pt modelId="{BB8C9DEA-8A9C-4209-82C2-FC5E6EC3DEE5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El cliente debe mantener un saldo mínimo.</a:t>
          </a:r>
          <a:endParaRPr lang="es-MX" dirty="0">
            <a:solidFill>
              <a:schemeClr val="tx1"/>
            </a:solidFill>
          </a:endParaRPr>
        </a:p>
      </dgm:t>
    </dgm:pt>
    <dgm:pt modelId="{C0F25692-0CE6-4594-B97F-F7A588CF77A7}" type="parTrans" cxnId="{3299776F-9BCF-4AF1-A954-04E171DDBEFE}">
      <dgm:prSet/>
      <dgm:spPr/>
      <dgm:t>
        <a:bodyPr/>
        <a:lstStyle/>
        <a:p>
          <a:endParaRPr lang="es-MX"/>
        </a:p>
      </dgm:t>
    </dgm:pt>
    <dgm:pt modelId="{23773BCE-0E0C-424B-A888-90EFA1B63BB6}" type="sibTrans" cxnId="{3299776F-9BCF-4AF1-A954-04E171DDBEFE}">
      <dgm:prSet/>
      <dgm:spPr/>
      <dgm:t>
        <a:bodyPr/>
        <a:lstStyle/>
        <a:p>
          <a:endParaRPr lang="es-MX"/>
        </a:p>
      </dgm:t>
    </dgm:pt>
    <dgm:pt modelId="{E8D31636-E746-438D-8799-8A4009CC8701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En caso de sobregiro se le cobra comisión, del 20%.</a:t>
          </a:r>
          <a:endParaRPr lang="es-MX" dirty="0">
            <a:solidFill>
              <a:schemeClr val="tx1"/>
            </a:solidFill>
          </a:endParaRPr>
        </a:p>
      </dgm:t>
    </dgm:pt>
    <dgm:pt modelId="{5657D49B-AE44-413A-9F10-3439C9BFB292}" type="parTrans" cxnId="{A018849E-389A-4DC8-B084-F61C8E9B208E}">
      <dgm:prSet/>
      <dgm:spPr/>
      <dgm:t>
        <a:bodyPr/>
        <a:lstStyle/>
        <a:p>
          <a:endParaRPr lang="es-MX"/>
        </a:p>
      </dgm:t>
    </dgm:pt>
    <dgm:pt modelId="{D94BBFC6-AA81-4F29-97A6-77E7DB7AC90F}" type="sibTrans" cxnId="{A018849E-389A-4DC8-B084-F61C8E9B208E}">
      <dgm:prSet/>
      <dgm:spPr/>
      <dgm:t>
        <a:bodyPr/>
        <a:lstStyle/>
        <a:p>
          <a:endParaRPr lang="es-MX"/>
        </a:p>
      </dgm:t>
    </dgm:pt>
    <dgm:pt modelId="{00A68CE0-F1B9-47BD-B5AB-569CBC4588B3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No se pagan intereses.</a:t>
          </a:r>
          <a:endParaRPr lang="es-MX" dirty="0">
            <a:solidFill>
              <a:schemeClr val="tx1"/>
            </a:solidFill>
          </a:endParaRPr>
        </a:p>
      </dgm:t>
    </dgm:pt>
    <dgm:pt modelId="{5F955BE1-224E-494D-8680-201A7943FC1B}" type="parTrans" cxnId="{C8085C27-1CD3-467A-AD99-379AEFF0BB67}">
      <dgm:prSet/>
      <dgm:spPr/>
      <dgm:t>
        <a:bodyPr/>
        <a:lstStyle/>
        <a:p>
          <a:endParaRPr lang="es-MX"/>
        </a:p>
      </dgm:t>
    </dgm:pt>
    <dgm:pt modelId="{27BF3D08-2070-4905-92D4-FAC33520B19A}" type="sibTrans" cxnId="{C8085C27-1CD3-467A-AD99-379AEFF0BB67}">
      <dgm:prSet/>
      <dgm:spPr/>
      <dgm:t>
        <a:bodyPr/>
        <a:lstStyle/>
        <a:p>
          <a:endParaRPr lang="es-MX"/>
        </a:p>
      </dgm:t>
    </dgm:pt>
    <dgm:pt modelId="{68648D18-0D0F-4FBF-BD88-A0661CF5D7B1}" type="pres">
      <dgm:prSet presAssocID="{A3CB5E4A-C44D-4CBA-AC94-4149C17B9AC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29CA82D-5FD1-474E-B4BE-0CF2F1994E6B}" type="pres">
      <dgm:prSet presAssocID="{2628E8E0-EFBB-4D60-BD0A-0848CC49E273}" presName="centerShape" presStyleLbl="node0" presStyleIdx="0" presStyleCnt="1"/>
      <dgm:spPr/>
      <dgm:t>
        <a:bodyPr/>
        <a:lstStyle/>
        <a:p>
          <a:endParaRPr lang="es-MX"/>
        </a:p>
      </dgm:t>
    </dgm:pt>
    <dgm:pt modelId="{8110A919-46F2-4C4C-B097-6C787511F594}" type="pres">
      <dgm:prSet presAssocID="{C0F25692-0CE6-4594-B97F-F7A588CF77A7}" presName="parTrans" presStyleLbl="bgSibTrans2D1" presStyleIdx="0" presStyleCnt="3"/>
      <dgm:spPr/>
      <dgm:t>
        <a:bodyPr/>
        <a:lstStyle/>
        <a:p>
          <a:endParaRPr lang="es-MX"/>
        </a:p>
      </dgm:t>
    </dgm:pt>
    <dgm:pt modelId="{54FE8345-F912-4921-B0F3-B22A91157BB6}" type="pres">
      <dgm:prSet presAssocID="{BB8C9DEA-8A9C-4209-82C2-FC5E6EC3DEE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B0E1937-B74B-4919-A087-9F427E3F390C}" type="pres">
      <dgm:prSet presAssocID="{5657D49B-AE44-413A-9F10-3439C9BFB292}" presName="parTrans" presStyleLbl="bgSibTrans2D1" presStyleIdx="1" presStyleCnt="3"/>
      <dgm:spPr/>
      <dgm:t>
        <a:bodyPr/>
        <a:lstStyle/>
        <a:p>
          <a:endParaRPr lang="es-MX"/>
        </a:p>
      </dgm:t>
    </dgm:pt>
    <dgm:pt modelId="{33675766-1779-49BF-96DE-48C58793E067}" type="pres">
      <dgm:prSet presAssocID="{E8D31636-E746-438D-8799-8A4009CC87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407B788-0721-41D0-BFC8-153459CDF780}" type="pres">
      <dgm:prSet presAssocID="{5F955BE1-224E-494D-8680-201A7943FC1B}" presName="parTrans" presStyleLbl="bgSibTrans2D1" presStyleIdx="2" presStyleCnt="3"/>
      <dgm:spPr/>
      <dgm:t>
        <a:bodyPr/>
        <a:lstStyle/>
        <a:p>
          <a:endParaRPr lang="es-MX"/>
        </a:p>
      </dgm:t>
    </dgm:pt>
    <dgm:pt modelId="{164D526B-315C-4D2F-9BCA-2287BB8251DC}" type="pres">
      <dgm:prSet presAssocID="{00A68CE0-F1B9-47BD-B5AB-569CBC4588B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018849E-389A-4DC8-B084-F61C8E9B208E}" srcId="{2628E8E0-EFBB-4D60-BD0A-0848CC49E273}" destId="{E8D31636-E746-438D-8799-8A4009CC8701}" srcOrd="1" destOrd="0" parTransId="{5657D49B-AE44-413A-9F10-3439C9BFB292}" sibTransId="{D94BBFC6-AA81-4F29-97A6-77E7DB7AC90F}"/>
    <dgm:cxn modelId="{F2CB5EC4-1C53-4BFA-B342-9E97A9E88CD4}" type="presOf" srcId="{5657D49B-AE44-413A-9F10-3439C9BFB292}" destId="{CB0E1937-B74B-4919-A087-9F427E3F390C}" srcOrd="0" destOrd="0" presId="urn:microsoft.com/office/officeart/2005/8/layout/radial4"/>
    <dgm:cxn modelId="{C8085C27-1CD3-467A-AD99-379AEFF0BB67}" srcId="{2628E8E0-EFBB-4D60-BD0A-0848CC49E273}" destId="{00A68CE0-F1B9-47BD-B5AB-569CBC4588B3}" srcOrd="2" destOrd="0" parTransId="{5F955BE1-224E-494D-8680-201A7943FC1B}" sibTransId="{27BF3D08-2070-4905-92D4-FAC33520B19A}"/>
    <dgm:cxn modelId="{28F52E81-33FD-4263-9007-ECFFB718FDE7}" type="presOf" srcId="{E8D31636-E746-438D-8799-8A4009CC8701}" destId="{33675766-1779-49BF-96DE-48C58793E067}" srcOrd="0" destOrd="0" presId="urn:microsoft.com/office/officeart/2005/8/layout/radial4"/>
    <dgm:cxn modelId="{98E163DF-43E3-4DCA-A559-2AB228974604}" srcId="{A3CB5E4A-C44D-4CBA-AC94-4149C17B9AC3}" destId="{2628E8E0-EFBB-4D60-BD0A-0848CC49E273}" srcOrd="0" destOrd="0" parTransId="{2C9793A4-B710-4518-816E-51756605DFFD}" sibTransId="{280AF82E-8424-4DB8-9C5F-01396375C047}"/>
    <dgm:cxn modelId="{ECA7D857-06E1-42C1-93FB-5E1477B5AF1C}" type="presOf" srcId="{A3CB5E4A-C44D-4CBA-AC94-4149C17B9AC3}" destId="{68648D18-0D0F-4FBF-BD88-A0661CF5D7B1}" srcOrd="0" destOrd="0" presId="urn:microsoft.com/office/officeart/2005/8/layout/radial4"/>
    <dgm:cxn modelId="{0E086508-C303-4AAA-8495-FBE0ECC89A9D}" type="presOf" srcId="{BB8C9DEA-8A9C-4209-82C2-FC5E6EC3DEE5}" destId="{54FE8345-F912-4921-B0F3-B22A91157BB6}" srcOrd="0" destOrd="0" presId="urn:microsoft.com/office/officeart/2005/8/layout/radial4"/>
    <dgm:cxn modelId="{2090D1D6-1081-400A-A507-F872B43F3197}" type="presOf" srcId="{2628E8E0-EFBB-4D60-BD0A-0848CC49E273}" destId="{129CA82D-5FD1-474E-B4BE-0CF2F1994E6B}" srcOrd="0" destOrd="0" presId="urn:microsoft.com/office/officeart/2005/8/layout/radial4"/>
    <dgm:cxn modelId="{2B8D3734-12B0-4D3A-B81A-28A3052BD38C}" type="presOf" srcId="{C0F25692-0CE6-4594-B97F-F7A588CF77A7}" destId="{8110A919-46F2-4C4C-B097-6C787511F594}" srcOrd="0" destOrd="0" presId="urn:microsoft.com/office/officeart/2005/8/layout/radial4"/>
    <dgm:cxn modelId="{3958B095-D6F8-4646-8092-F9BF37E6F538}" type="presOf" srcId="{00A68CE0-F1B9-47BD-B5AB-569CBC4588B3}" destId="{164D526B-315C-4D2F-9BCA-2287BB8251DC}" srcOrd="0" destOrd="0" presId="urn:microsoft.com/office/officeart/2005/8/layout/radial4"/>
    <dgm:cxn modelId="{C2FCE184-903D-4D61-976E-379C46372DB5}" type="presOf" srcId="{5F955BE1-224E-494D-8680-201A7943FC1B}" destId="{8407B788-0721-41D0-BFC8-153459CDF780}" srcOrd="0" destOrd="0" presId="urn:microsoft.com/office/officeart/2005/8/layout/radial4"/>
    <dgm:cxn modelId="{3299776F-9BCF-4AF1-A954-04E171DDBEFE}" srcId="{2628E8E0-EFBB-4D60-BD0A-0848CC49E273}" destId="{BB8C9DEA-8A9C-4209-82C2-FC5E6EC3DEE5}" srcOrd="0" destOrd="0" parTransId="{C0F25692-0CE6-4594-B97F-F7A588CF77A7}" sibTransId="{23773BCE-0E0C-424B-A888-90EFA1B63BB6}"/>
    <dgm:cxn modelId="{42D16E82-F806-4106-B37B-950B88D3D9C8}" type="presParOf" srcId="{68648D18-0D0F-4FBF-BD88-A0661CF5D7B1}" destId="{129CA82D-5FD1-474E-B4BE-0CF2F1994E6B}" srcOrd="0" destOrd="0" presId="urn:microsoft.com/office/officeart/2005/8/layout/radial4"/>
    <dgm:cxn modelId="{2FFF962C-FE13-4901-96C0-C895E2F29AF6}" type="presParOf" srcId="{68648D18-0D0F-4FBF-BD88-A0661CF5D7B1}" destId="{8110A919-46F2-4C4C-B097-6C787511F594}" srcOrd="1" destOrd="0" presId="urn:microsoft.com/office/officeart/2005/8/layout/radial4"/>
    <dgm:cxn modelId="{1E373529-9B17-40C6-B425-3CBA9165058F}" type="presParOf" srcId="{68648D18-0D0F-4FBF-BD88-A0661CF5D7B1}" destId="{54FE8345-F912-4921-B0F3-B22A91157BB6}" srcOrd="2" destOrd="0" presId="urn:microsoft.com/office/officeart/2005/8/layout/radial4"/>
    <dgm:cxn modelId="{53D01D7B-587E-4E2B-BCB5-7757BE00A434}" type="presParOf" srcId="{68648D18-0D0F-4FBF-BD88-A0661CF5D7B1}" destId="{CB0E1937-B74B-4919-A087-9F427E3F390C}" srcOrd="3" destOrd="0" presId="urn:microsoft.com/office/officeart/2005/8/layout/radial4"/>
    <dgm:cxn modelId="{A4B55532-2F7B-4A00-A0B2-A3CF9E2945E7}" type="presParOf" srcId="{68648D18-0D0F-4FBF-BD88-A0661CF5D7B1}" destId="{33675766-1779-49BF-96DE-48C58793E067}" srcOrd="4" destOrd="0" presId="urn:microsoft.com/office/officeart/2005/8/layout/radial4"/>
    <dgm:cxn modelId="{379F5634-7263-433C-8A4C-EC1341804AD2}" type="presParOf" srcId="{68648D18-0D0F-4FBF-BD88-A0661CF5D7B1}" destId="{8407B788-0721-41D0-BFC8-153459CDF780}" srcOrd="5" destOrd="0" presId="urn:microsoft.com/office/officeart/2005/8/layout/radial4"/>
    <dgm:cxn modelId="{D07F174E-7ACE-4663-A50D-55B6A79DE511}" type="presParOf" srcId="{68648D18-0D0F-4FBF-BD88-A0661CF5D7B1}" destId="{164D526B-315C-4D2F-9BCA-2287BB8251DC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390BD5FC-D8CB-4C78-BAE9-D08AC7534667}" type="doc">
      <dgm:prSet loTypeId="urn:microsoft.com/office/officeart/2005/8/layout/chevron2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24CA778C-1BA3-40E1-BD2C-341866121E50}">
      <dgm:prSet/>
      <dgm:spPr/>
      <dgm:t>
        <a:bodyPr/>
        <a:lstStyle/>
        <a:p>
          <a:pPr rtl="0"/>
          <a:endParaRPr lang="es-MX" dirty="0"/>
        </a:p>
      </dgm:t>
    </dgm:pt>
    <dgm:pt modelId="{AA980143-0457-47DB-83DE-4AF88C1D0E44}" type="parTrans" cxnId="{FB4D4E82-58CF-4416-B954-332F0A6344C4}">
      <dgm:prSet/>
      <dgm:spPr/>
      <dgm:t>
        <a:bodyPr/>
        <a:lstStyle/>
        <a:p>
          <a:endParaRPr lang="es-MX"/>
        </a:p>
      </dgm:t>
    </dgm:pt>
    <dgm:pt modelId="{5D0B8468-FDB9-4B82-BF7A-3CC45FBF6A8D}" type="sibTrans" cxnId="{FB4D4E82-58CF-4416-B954-332F0A6344C4}">
      <dgm:prSet/>
      <dgm:spPr/>
      <dgm:t>
        <a:bodyPr/>
        <a:lstStyle/>
        <a:p>
          <a:endParaRPr lang="es-MX"/>
        </a:p>
      </dgm:t>
    </dgm:pt>
    <dgm:pt modelId="{7470D21A-29DF-4110-83ED-C0D295AFDDC6}">
      <dgm:prSet/>
      <dgm:spPr/>
      <dgm:t>
        <a:bodyPr/>
        <a:lstStyle/>
        <a:p>
          <a:pPr rtl="0"/>
          <a:endParaRPr lang="es-MX" dirty="0"/>
        </a:p>
      </dgm:t>
    </dgm:pt>
    <dgm:pt modelId="{A18B24B1-8879-44B4-85BE-B210FFD1A219}" type="parTrans" cxnId="{B22E8DD0-DD1E-400E-A9B1-314108BA86B9}">
      <dgm:prSet/>
      <dgm:spPr/>
      <dgm:t>
        <a:bodyPr/>
        <a:lstStyle/>
        <a:p>
          <a:endParaRPr lang="es-MX"/>
        </a:p>
      </dgm:t>
    </dgm:pt>
    <dgm:pt modelId="{29ECB796-B0FB-4C71-BFD6-E14F8881A99B}" type="sibTrans" cxnId="{B22E8DD0-DD1E-400E-A9B1-314108BA86B9}">
      <dgm:prSet/>
      <dgm:spPr/>
      <dgm:t>
        <a:bodyPr/>
        <a:lstStyle/>
        <a:p>
          <a:endParaRPr lang="es-MX"/>
        </a:p>
      </dgm:t>
    </dgm:pt>
    <dgm:pt modelId="{F1C164FD-6183-42E7-82C2-2BA8CCB5CBA1}">
      <dgm:prSet/>
      <dgm:spPr/>
      <dgm:t>
        <a:bodyPr/>
        <a:lstStyle/>
        <a:p>
          <a:pPr rtl="0"/>
          <a:endParaRPr lang="es-MX" dirty="0"/>
        </a:p>
      </dgm:t>
    </dgm:pt>
    <dgm:pt modelId="{985FE461-2F80-4ECB-AD5B-0D549E68B189}" type="parTrans" cxnId="{4CBF625E-7602-4A61-B9BE-A78667B953EF}">
      <dgm:prSet/>
      <dgm:spPr/>
      <dgm:t>
        <a:bodyPr/>
        <a:lstStyle/>
        <a:p>
          <a:endParaRPr lang="es-MX"/>
        </a:p>
      </dgm:t>
    </dgm:pt>
    <dgm:pt modelId="{21380F16-BFD8-4082-AEEE-20D7CDD28BFE}" type="sibTrans" cxnId="{4CBF625E-7602-4A61-B9BE-A78667B953EF}">
      <dgm:prSet/>
      <dgm:spPr/>
      <dgm:t>
        <a:bodyPr/>
        <a:lstStyle/>
        <a:p>
          <a:endParaRPr lang="es-MX"/>
        </a:p>
      </dgm:t>
    </dgm:pt>
    <dgm:pt modelId="{51FAE286-60D9-4974-9C70-0F139E8777A1}">
      <dgm:prSet/>
      <dgm:spPr/>
      <dgm:t>
        <a:bodyPr/>
        <a:lstStyle/>
        <a:p>
          <a:pPr rtl="0"/>
          <a:endParaRPr lang="es-MX" dirty="0"/>
        </a:p>
      </dgm:t>
    </dgm:pt>
    <dgm:pt modelId="{E297C93F-36E7-4769-885C-218E4B1D5796}" type="sibTrans" cxnId="{FC2E1FB1-F7BF-436B-9B0F-20AA2BE28262}">
      <dgm:prSet/>
      <dgm:spPr/>
      <dgm:t>
        <a:bodyPr/>
        <a:lstStyle/>
        <a:p>
          <a:endParaRPr lang="es-MX"/>
        </a:p>
      </dgm:t>
    </dgm:pt>
    <dgm:pt modelId="{C8E288C4-BC97-421F-87F3-762E0298EB44}" type="parTrans" cxnId="{FC2E1FB1-F7BF-436B-9B0F-20AA2BE28262}">
      <dgm:prSet/>
      <dgm:spPr/>
      <dgm:t>
        <a:bodyPr/>
        <a:lstStyle/>
        <a:p>
          <a:endParaRPr lang="es-MX"/>
        </a:p>
      </dgm:t>
    </dgm:pt>
    <dgm:pt modelId="{FB45B613-C762-40CB-A46A-1290D35E0BDD}">
      <dgm:prSet/>
      <dgm:spPr/>
      <dgm:t>
        <a:bodyPr/>
        <a:lstStyle/>
        <a:p>
          <a:pPr rtl="0"/>
          <a:r>
            <a:rPr lang="es-MX" dirty="0" smtClean="0"/>
            <a:t>Rapidez en cuanto al pago de la nómina. </a:t>
          </a:r>
          <a:endParaRPr lang="es-MX" dirty="0"/>
        </a:p>
      </dgm:t>
    </dgm:pt>
    <dgm:pt modelId="{C1C937DB-97AA-42D7-A42B-A12E17F8199B}" type="parTrans" cxnId="{D3C4C2CA-3F2D-4DBC-B144-A250589E24D9}">
      <dgm:prSet/>
      <dgm:spPr/>
      <dgm:t>
        <a:bodyPr/>
        <a:lstStyle/>
        <a:p>
          <a:endParaRPr lang="es-MX"/>
        </a:p>
      </dgm:t>
    </dgm:pt>
    <dgm:pt modelId="{F512D908-2641-4419-9C07-30019799A63D}" type="sibTrans" cxnId="{D3C4C2CA-3F2D-4DBC-B144-A250589E24D9}">
      <dgm:prSet/>
      <dgm:spPr/>
      <dgm:t>
        <a:bodyPr/>
        <a:lstStyle/>
        <a:p>
          <a:endParaRPr lang="es-MX"/>
        </a:p>
      </dgm:t>
    </dgm:pt>
    <dgm:pt modelId="{42B1F7B2-5094-4000-808C-5E8A2F71DD96}">
      <dgm:prSet/>
      <dgm:spPr/>
      <dgm:t>
        <a:bodyPr/>
        <a:lstStyle/>
        <a:p>
          <a:pPr rtl="0"/>
          <a:r>
            <a:rPr lang="es-MX" dirty="0" smtClean="0"/>
            <a:t>Mayor seguridad, debido a que no se maneja efectivo. </a:t>
          </a:r>
          <a:endParaRPr lang="es-MX" dirty="0"/>
        </a:p>
      </dgm:t>
    </dgm:pt>
    <dgm:pt modelId="{DAE7B61A-F7AF-430A-8A55-00A195712B15}" type="parTrans" cxnId="{0AEC67B0-FB5A-4604-8C1D-C1039B61FDFB}">
      <dgm:prSet/>
      <dgm:spPr/>
      <dgm:t>
        <a:bodyPr/>
        <a:lstStyle/>
        <a:p>
          <a:endParaRPr lang="es-MX"/>
        </a:p>
      </dgm:t>
    </dgm:pt>
    <dgm:pt modelId="{AEE63528-12C1-4ED4-9B2F-6510493D705A}" type="sibTrans" cxnId="{0AEC67B0-FB5A-4604-8C1D-C1039B61FDFB}">
      <dgm:prSet/>
      <dgm:spPr/>
      <dgm:t>
        <a:bodyPr/>
        <a:lstStyle/>
        <a:p>
          <a:endParaRPr lang="es-MX"/>
        </a:p>
      </dgm:t>
    </dgm:pt>
    <dgm:pt modelId="{4E1C0993-BEE1-4F61-946A-DA1186ACF997}">
      <dgm:prSet/>
      <dgm:spPr/>
      <dgm:t>
        <a:bodyPr/>
        <a:lstStyle/>
        <a:p>
          <a:pPr rtl="0"/>
          <a:r>
            <a:rPr lang="es-MX" dirty="0" smtClean="0"/>
            <a:t>Reducción de la emisión de cheques.</a:t>
          </a:r>
          <a:endParaRPr lang="es-MX" dirty="0"/>
        </a:p>
      </dgm:t>
    </dgm:pt>
    <dgm:pt modelId="{196012FD-53E1-4A60-BE4A-9CD2D33BD999}" type="parTrans" cxnId="{A0C8A771-86BB-441D-B684-589F9D0B3C20}">
      <dgm:prSet/>
      <dgm:spPr/>
      <dgm:t>
        <a:bodyPr/>
        <a:lstStyle/>
        <a:p>
          <a:endParaRPr lang="es-MX"/>
        </a:p>
      </dgm:t>
    </dgm:pt>
    <dgm:pt modelId="{F8BB7550-E583-474B-A982-EBA8C6638D59}" type="sibTrans" cxnId="{A0C8A771-86BB-441D-B684-589F9D0B3C20}">
      <dgm:prSet/>
      <dgm:spPr/>
      <dgm:t>
        <a:bodyPr/>
        <a:lstStyle/>
        <a:p>
          <a:endParaRPr lang="es-MX"/>
        </a:p>
      </dgm:t>
    </dgm:pt>
    <dgm:pt modelId="{310C838E-1B2E-4B3C-9427-CE471671F444}">
      <dgm:prSet/>
      <dgm:spPr/>
      <dgm:t>
        <a:bodyPr/>
        <a:lstStyle/>
        <a:p>
          <a:pPr rtl="0"/>
          <a:r>
            <a:rPr lang="es-MX" dirty="0" smtClean="0"/>
            <a:t>Minimización de errores. </a:t>
          </a:r>
          <a:endParaRPr lang="es-MX" dirty="0"/>
        </a:p>
      </dgm:t>
    </dgm:pt>
    <dgm:pt modelId="{2953AB4D-890E-4B3A-A742-FFE2C5DD30B0}" type="parTrans" cxnId="{9B76DA2E-9BC6-4B16-938D-95F4CF8AE120}">
      <dgm:prSet/>
      <dgm:spPr/>
      <dgm:t>
        <a:bodyPr/>
        <a:lstStyle/>
        <a:p>
          <a:endParaRPr lang="es-MX"/>
        </a:p>
      </dgm:t>
    </dgm:pt>
    <dgm:pt modelId="{95DF7D73-839A-417F-BEF0-147A6B4798A7}" type="sibTrans" cxnId="{9B76DA2E-9BC6-4B16-938D-95F4CF8AE120}">
      <dgm:prSet/>
      <dgm:spPr/>
      <dgm:t>
        <a:bodyPr/>
        <a:lstStyle/>
        <a:p>
          <a:endParaRPr lang="es-MX"/>
        </a:p>
      </dgm:t>
    </dgm:pt>
    <dgm:pt modelId="{3B6968F0-8F20-4545-A467-4D5252F38D7E}">
      <dgm:prSet/>
      <dgm:spPr/>
      <dgm:t>
        <a:bodyPr/>
        <a:lstStyle/>
        <a:p>
          <a:pPr rtl="0"/>
          <a:r>
            <a:rPr lang="es-MX" dirty="0" smtClean="0"/>
            <a:t>Transferencia de recursos a las cuentas de los empleados.</a:t>
          </a:r>
          <a:endParaRPr lang="es-MX" dirty="0"/>
        </a:p>
      </dgm:t>
    </dgm:pt>
    <dgm:pt modelId="{B79366B8-2DEE-463F-941F-F8BF1619FA33}" type="parTrans" cxnId="{17EF1F54-DC78-4E2F-B425-31BE47949507}">
      <dgm:prSet/>
      <dgm:spPr/>
      <dgm:t>
        <a:bodyPr/>
        <a:lstStyle/>
        <a:p>
          <a:endParaRPr lang="es-MX"/>
        </a:p>
      </dgm:t>
    </dgm:pt>
    <dgm:pt modelId="{C13FA614-97F6-4747-AFEC-9A3E603161E9}" type="sibTrans" cxnId="{17EF1F54-DC78-4E2F-B425-31BE47949507}">
      <dgm:prSet/>
      <dgm:spPr/>
      <dgm:t>
        <a:bodyPr/>
        <a:lstStyle/>
        <a:p>
          <a:endParaRPr lang="es-MX"/>
        </a:p>
      </dgm:t>
    </dgm:pt>
    <dgm:pt modelId="{9CDFE0F2-E883-4825-B340-B023DEC73CB8}">
      <dgm:prSet/>
      <dgm:spPr/>
      <dgm:t>
        <a:bodyPr/>
        <a:lstStyle/>
        <a:p>
          <a:pPr rtl="0"/>
          <a:endParaRPr lang="es-MX" dirty="0"/>
        </a:p>
      </dgm:t>
    </dgm:pt>
    <dgm:pt modelId="{6B9E8FAC-D553-4D27-9109-5571A0C39057}" type="parTrans" cxnId="{420356F9-133A-4350-BFB6-EE041A17F9D8}">
      <dgm:prSet/>
      <dgm:spPr/>
      <dgm:t>
        <a:bodyPr/>
        <a:lstStyle/>
        <a:p>
          <a:endParaRPr lang="es-MX"/>
        </a:p>
      </dgm:t>
    </dgm:pt>
    <dgm:pt modelId="{FA7525A8-DE06-4B2B-B551-D17E10DEDE35}" type="sibTrans" cxnId="{420356F9-133A-4350-BFB6-EE041A17F9D8}">
      <dgm:prSet/>
      <dgm:spPr/>
      <dgm:t>
        <a:bodyPr/>
        <a:lstStyle/>
        <a:p>
          <a:endParaRPr lang="es-MX"/>
        </a:p>
      </dgm:t>
    </dgm:pt>
    <dgm:pt modelId="{D8FEA3CA-CD28-42A7-9128-C7BEB107BFE5}" type="pres">
      <dgm:prSet presAssocID="{390BD5FC-D8CB-4C78-BAE9-D08AC753466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B00141E-FE37-4BE0-9B47-0D4809E8C342}" type="pres">
      <dgm:prSet presAssocID="{51FAE286-60D9-4974-9C70-0F139E8777A1}" presName="composite" presStyleCnt="0"/>
      <dgm:spPr/>
    </dgm:pt>
    <dgm:pt modelId="{14CF33C3-09A6-479A-B6E9-C64649F45DB1}" type="pres">
      <dgm:prSet presAssocID="{51FAE286-60D9-4974-9C70-0F139E8777A1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4BD956E-2C42-438D-B880-BC7232F0D6DE}" type="pres">
      <dgm:prSet presAssocID="{51FAE286-60D9-4974-9C70-0F139E8777A1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85C491-F797-4C54-A2E2-D33046A5FA67}" type="pres">
      <dgm:prSet presAssocID="{E297C93F-36E7-4769-885C-218E4B1D5796}" presName="sp" presStyleCnt="0"/>
      <dgm:spPr/>
    </dgm:pt>
    <dgm:pt modelId="{7FD53B72-7465-46CF-BC71-8FD9384720E9}" type="pres">
      <dgm:prSet presAssocID="{9CDFE0F2-E883-4825-B340-B023DEC73CB8}" presName="composite" presStyleCnt="0"/>
      <dgm:spPr/>
    </dgm:pt>
    <dgm:pt modelId="{5897D494-EBE0-4A47-88D5-BE0D3DEA7339}" type="pres">
      <dgm:prSet presAssocID="{9CDFE0F2-E883-4825-B340-B023DEC73CB8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606E7B6-5476-4344-A57C-81A60ADC3339}" type="pres">
      <dgm:prSet presAssocID="{9CDFE0F2-E883-4825-B340-B023DEC73CB8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145D33-D5C4-4EE5-A70A-E8731C92B026}" type="pres">
      <dgm:prSet presAssocID="{FA7525A8-DE06-4B2B-B551-D17E10DEDE35}" presName="sp" presStyleCnt="0"/>
      <dgm:spPr/>
    </dgm:pt>
    <dgm:pt modelId="{552802E7-BA47-43F9-A6B3-6A0B5A1DB53E}" type="pres">
      <dgm:prSet presAssocID="{24CA778C-1BA3-40E1-BD2C-341866121E50}" presName="composite" presStyleCnt="0"/>
      <dgm:spPr/>
    </dgm:pt>
    <dgm:pt modelId="{199D943D-779F-47FC-A8ED-3F4F2BEC6618}" type="pres">
      <dgm:prSet presAssocID="{24CA778C-1BA3-40E1-BD2C-341866121E50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4CE7B2-B281-4FD1-BEF2-B814C4ECBA87}" type="pres">
      <dgm:prSet presAssocID="{24CA778C-1BA3-40E1-BD2C-341866121E50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A5689DA-C210-4F38-9B7F-A750711CA7AF}" type="pres">
      <dgm:prSet presAssocID="{5D0B8468-FDB9-4B82-BF7A-3CC45FBF6A8D}" presName="sp" presStyleCnt="0"/>
      <dgm:spPr/>
    </dgm:pt>
    <dgm:pt modelId="{5E38785C-4F51-4038-A812-781878187726}" type="pres">
      <dgm:prSet presAssocID="{7470D21A-29DF-4110-83ED-C0D295AFDDC6}" presName="composite" presStyleCnt="0"/>
      <dgm:spPr/>
    </dgm:pt>
    <dgm:pt modelId="{29CF12E4-5B57-42BB-AEAD-10059272B9C9}" type="pres">
      <dgm:prSet presAssocID="{7470D21A-29DF-4110-83ED-C0D295AFDDC6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3C0E242-574A-4988-88BA-09C0DA812578}" type="pres">
      <dgm:prSet presAssocID="{7470D21A-29DF-4110-83ED-C0D295AFDDC6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AF939E-3175-4589-AD82-9F9ADB014D98}" type="pres">
      <dgm:prSet presAssocID="{29ECB796-B0FB-4C71-BFD6-E14F8881A99B}" presName="sp" presStyleCnt="0"/>
      <dgm:spPr/>
    </dgm:pt>
    <dgm:pt modelId="{7408266A-E9B8-4956-8F79-ECA7E780D367}" type="pres">
      <dgm:prSet presAssocID="{F1C164FD-6183-42E7-82C2-2BA8CCB5CBA1}" presName="composite" presStyleCnt="0"/>
      <dgm:spPr/>
    </dgm:pt>
    <dgm:pt modelId="{745EFB79-F332-4C30-BE1A-869E26A9FB09}" type="pres">
      <dgm:prSet presAssocID="{F1C164FD-6183-42E7-82C2-2BA8CCB5CBA1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463B193-E86C-40CA-9E77-32599296F699}" type="pres">
      <dgm:prSet presAssocID="{F1C164FD-6183-42E7-82C2-2BA8CCB5CBA1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92865F4-E7CD-46D8-A439-69FCF137BA18}" type="presOf" srcId="{7470D21A-29DF-4110-83ED-C0D295AFDDC6}" destId="{29CF12E4-5B57-42BB-AEAD-10059272B9C9}" srcOrd="0" destOrd="0" presId="urn:microsoft.com/office/officeart/2005/8/layout/chevron2"/>
    <dgm:cxn modelId="{FC2E1FB1-F7BF-436B-9B0F-20AA2BE28262}" srcId="{390BD5FC-D8CB-4C78-BAE9-D08AC7534667}" destId="{51FAE286-60D9-4974-9C70-0F139E8777A1}" srcOrd="0" destOrd="0" parTransId="{C8E288C4-BC97-421F-87F3-762E0298EB44}" sibTransId="{E297C93F-36E7-4769-885C-218E4B1D5796}"/>
    <dgm:cxn modelId="{9B76DA2E-9BC6-4B16-938D-95F4CF8AE120}" srcId="{F1C164FD-6183-42E7-82C2-2BA8CCB5CBA1}" destId="{310C838E-1B2E-4B3C-9427-CE471671F444}" srcOrd="0" destOrd="0" parTransId="{2953AB4D-890E-4B3A-A742-FFE2C5DD30B0}" sibTransId="{95DF7D73-839A-417F-BEF0-147A6B4798A7}"/>
    <dgm:cxn modelId="{3C98FAA5-D08B-42B9-94D9-51ED0A85CA44}" type="presOf" srcId="{24CA778C-1BA3-40E1-BD2C-341866121E50}" destId="{199D943D-779F-47FC-A8ED-3F4F2BEC6618}" srcOrd="0" destOrd="0" presId="urn:microsoft.com/office/officeart/2005/8/layout/chevron2"/>
    <dgm:cxn modelId="{CB6ABD53-02D6-405E-8294-B7657E244825}" type="presOf" srcId="{3B6968F0-8F20-4545-A467-4D5252F38D7E}" destId="{54BD956E-2C42-438D-B880-BC7232F0D6DE}" srcOrd="0" destOrd="0" presId="urn:microsoft.com/office/officeart/2005/8/layout/chevron2"/>
    <dgm:cxn modelId="{4CBF625E-7602-4A61-B9BE-A78667B953EF}" srcId="{390BD5FC-D8CB-4C78-BAE9-D08AC7534667}" destId="{F1C164FD-6183-42E7-82C2-2BA8CCB5CBA1}" srcOrd="4" destOrd="0" parTransId="{985FE461-2F80-4ECB-AD5B-0D549E68B189}" sibTransId="{21380F16-BFD8-4082-AEEE-20D7CDD28BFE}"/>
    <dgm:cxn modelId="{0AEC67B0-FB5A-4604-8C1D-C1039B61FDFB}" srcId="{24CA778C-1BA3-40E1-BD2C-341866121E50}" destId="{42B1F7B2-5094-4000-808C-5E8A2F71DD96}" srcOrd="0" destOrd="0" parTransId="{DAE7B61A-F7AF-430A-8A55-00A195712B15}" sibTransId="{AEE63528-12C1-4ED4-9B2F-6510493D705A}"/>
    <dgm:cxn modelId="{B22E8DD0-DD1E-400E-A9B1-314108BA86B9}" srcId="{390BD5FC-D8CB-4C78-BAE9-D08AC7534667}" destId="{7470D21A-29DF-4110-83ED-C0D295AFDDC6}" srcOrd="3" destOrd="0" parTransId="{A18B24B1-8879-44B4-85BE-B210FFD1A219}" sibTransId="{29ECB796-B0FB-4C71-BFD6-E14F8881A99B}"/>
    <dgm:cxn modelId="{17EF1F54-DC78-4E2F-B425-31BE47949507}" srcId="{51FAE286-60D9-4974-9C70-0F139E8777A1}" destId="{3B6968F0-8F20-4545-A467-4D5252F38D7E}" srcOrd="0" destOrd="0" parTransId="{B79366B8-2DEE-463F-941F-F8BF1619FA33}" sibTransId="{C13FA614-97F6-4747-AFEC-9A3E603161E9}"/>
    <dgm:cxn modelId="{8BFCE875-F115-4E6D-90C1-31AFF34A9EA1}" type="presOf" srcId="{51FAE286-60D9-4974-9C70-0F139E8777A1}" destId="{14CF33C3-09A6-479A-B6E9-C64649F45DB1}" srcOrd="0" destOrd="0" presId="urn:microsoft.com/office/officeart/2005/8/layout/chevron2"/>
    <dgm:cxn modelId="{DDEAB6E8-7B7D-4D1F-9FD8-EE8051FFD38F}" type="presOf" srcId="{F1C164FD-6183-42E7-82C2-2BA8CCB5CBA1}" destId="{745EFB79-F332-4C30-BE1A-869E26A9FB09}" srcOrd="0" destOrd="0" presId="urn:microsoft.com/office/officeart/2005/8/layout/chevron2"/>
    <dgm:cxn modelId="{7A7228C4-86CF-4311-8181-2D75AFE1DAEE}" type="presOf" srcId="{9CDFE0F2-E883-4825-B340-B023DEC73CB8}" destId="{5897D494-EBE0-4A47-88D5-BE0D3DEA7339}" srcOrd="0" destOrd="0" presId="urn:microsoft.com/office/officeart/2005/8/layout/chevron2"/>
    <dgm:cxn modelId="{C255E53E-89C0-4784-BEC4-B8A9D5486E6B}" type="presOf" srcId="{42B1F7B2-5094-4000-808C-5E8A2F71DD96}" destId="{4D4CE7B2-B281-4FD1-BEF2-B814C4ECBA87}" srcOrd="0" destOrd="0" presId="urn:microsoft.com/office/officeart/2005/8/layout/chevron2"/>
    <dgm:cxn modelId="{D3C4C2CA-3F2D-4DBC-B144-A250589E24D9}" srcId="{9CDFE0F2-E883-4825-B340-B023DEC73CB8}" destId="{FB45B613-C762-40CB-A46A-1290D35E0BDD}" srcOrd="0" destOrd="0" parTransId="{C1C937DB-97AA-42D7-A42B-A12E17F8199B}" sibTransId="{F512D908-2641-4419-9C07-30019799A63D}"/>
    <dgm:cxn modelId="{D188646E-A36A-474A-918A-678B4B26B6C1}" type="presOf" srcId="{310C838E-1B2E-4B3C-9427-CE471671F444}" destId="{F463B193-E86C-40CA-9E77-32599296F699}" srcOrd="0" destOrd="0" presId="urn:microsoft.com/office/officeart/2005/8/layout/chevron2"/>
    <dgm:cxn modelId="{7DA1E6F4-DE3D-45E0-8BAD-731DD2FE4A64}" type="presOf" srcId="{4E1C0993-BEE1-4F61-946A-DA1186ACF997}" destId="{23C0E242-574A-4988-88BA-09C0DA812578}" srcOrd="0" destOrd="0" presId="urn:microsoft.com/office/officeart/2005/8/layout/chevron2"/>
    <dgm:cxn modelId="{A0C8A771-86BB-441D-B684-589F9D0B3C20}" srcId="{7470D21A-29DF-4110-83ED-C0D295AFDDC6}" destId="{4E1C0993-BEE1-4F61-946A-DA1186ACF997}" srcOrd="0" destOrd="0" parTransId="{196012FD-53E1-4A60-BE4A-9CD2D33BD999}" sibTransId="{F8BB7550-E583-474B-A982-EBA8C6638D59}"/>
    <dgm:cxn modelId="{239966A0-F057-4186-AF71-1CB4FBB4612F}" type="presOf" srcId="{390BD5FC-D8CB-4C78-BAE9-D08AC7534667}" destId="{D8FEA3CA-CD28-42A7-9128-C7BEB107BFE5}" srcOrd="0" destOrd="0" presId="urn:microsoft.com/office/officeart/2005/8/layout/chevron2"/>
    <dgm:cxn modelId="{420356F9-133A-4350-BFB6-EE041A17F9D8}" srcId="{390BD5FC-D8CB-4C78-BAE9-D08AC7534667}" destId="{9CDFE0F2-E883-4825-B340-B023DEC73CB8}" srcOrd="1" destOrd="0" parTransId="{6B9E8FAC-D553-4D27-9109-5571A0C39057}" sibTransId="{FA7525A8-DE06-4B2B-B551-D17E10DEDE35}"/>
    <dgm:cxn modelId="{4EB8C9F1-717E-4A41-8BA0-1EF5DFE1368D}" type="presOf" srcId="{FB45B613-C762-40CB-A46A-1290D35E0BDD}" destId="{E606E7B6-5476-4344-A57C-81A60ADC3339}" srcOrd="0" destOrd="0" presId="urn:microsoft.com/office/officeart/2005/8/layout/chevron2"/>
    <dgm:cxn modelId="{FB4D4E82-58CF-4416-B954-332F0A6344C4}" srcId="{390BD5FC-D8CB-4C78-BAE9-D08AC7534667}" destId="{24CA778C-1BA3-40E1-BD2C-341866121E50}" srcOrd="2" destOrd="0" parTransId="{AA980143-0457-47DB-83DE-4AF88C1D0E44}" sibTransId="{5D0B8468-FDB9-4B82-BF7A-3CC45FBF6A8D}"/>
    <dgm:cxn modelId="{89524B04-1702-403F-9740-61D48F9687F2}" type="presParOf" srcId="{D8FEA3CA-CD28-42A7-9128-C7BEB107BFE5}" destId="{8B00141E-FE37-4BE0-9B47-0D4809E8C342}" srcOrd="0" destOrd="0" presId="urn:microsoft.com/office/officeart/2005/8/layout/chevron2"/>
    <dgm:cxn modelId="{0795FC62-A9A0-4948-8E5B-B704C6060DBD}" type="presParOf" srcId="{8B00141E-FE37-4BE0-9B47-0D4809E8C342}" destId="{14CF33C3-09A6-479A-B6E9-C64649F45DB1}" srcOrd="0" destOrd="0" presId="urn:microsoft.com/office/officeart/2005/8/layout/chevron2"/>
    <dgm:cxn modelId="{02BBB41B-C4C1-46FC-8F9C-33E8F0614D95}" type="presParOf" srcId="{8B00141E-FE37-4BE0-9B47-0D4809E8C342}" destId="{54BD956E-2C42-438D-B880-BC7232F0D6DE}" srcOrd="1" destOrd="0" presId="urn:microsoft.com/office/officeart/2005/8/layout/chevron2"/>
    <dgm:cxn modelId="{5AF28792-F05C-401A-B265-B28D88ED4A1E}" type="presParOf" srcId="{D8FEA3CA-CD28-42A7-9128-C7BEB107BFE5}" destId="{7F85C491-F797-4C54-A2E2-D33046A5FA67}" srcOrd="1" destOrd="0" presId="urn:microsoft.com/office/officeart/2005/8/layout/chevron2"/>
    <dgm:cxn modelId="{81072CBF-7CD7-47A3-A8CE-4B08A912D514}" type="presParOf" srcId="{D8FEA3CA-CD28-42A7-9128-C7BEB107BFE5}" destId="{7FD53B72-7465-46CF-BC71-8FD9384720E9}" srcOrd="2" destOrd="0" presId="urn:microsoft.com/office/officeart/2005/8/layout/chevron2"/>
    <dgm:cxn modelId="{C497C78E-8C63-411A-BC6E-70271197CB11}" type="presParOf" srcId="{7FD53B72-7465-46CF-BC71-8FD9384720E9}" destId="{5897D494-EBE0-4A47-88D5-BE0D3DEA7339}" srcOrd="0" destOrd="0" presId="urn:microsoft.com/office/officeart/2005/8/layout/chevron2"/>
    <dgm:cxn modelId="{EAB29AE7-C7B7-4F9D-89BA-45ADA5125635}" type="presParOf" srcId="{7FD53B72-7465-46CF-BC71-8FD9384720E9}" destId="{E606E7B6-5476-4344-A57C-81A60ADC3339}" srcOrd="1" destOrd="0" presId="urn:microsoft.com/office/officeart/2005/8/layout/chevron2"/>
    <dgm:cxn modelId="{E82F1CEE-6331-47BC-88D3-D90344D731C3}" type="presParOf" srcId="{D8FEA3CA-CD28-42A7-9128-C7BEB107BFE5}" destId="{8E145D33-D5C4-4EE5-A70A-E8731C92B026}" srcOrd="3" destOrd="0" presId="urn:microsoft.com/office/officeart/2005/8/layout/chevron2"/>
    <dgm:cxn modelId="{E61FD6CC-9355-420E-8313-7D7018B8D2D8}" type="presParOf" srcId="{D8FEA3CA-CD28-42A7-9128-C7BEB107BFE5}" destId="{552802E7-BA47-43F9-A6B3-6A0B5A1DB53E}" srcOrd="4" destOrd="0" presId="urn:microsoft.com/office/officeart/2005/8/layout/chevron2"/>
    <dgm:cxn modelId="{A3C66FA1-14AC-4556-833A-A34AA9A3C19F}" type="presParOf" srcId="{552802E7-BA47-43F9-A6B3-6A0B5A1DB53E}" destId="{199D943D-779F-47FC-A8ED-3F4F2BEC6618}" srcOrd="0" destOrd="0" presId="urn:microsoft.com/office/officeart/2005/8/layout/chevron2"/>
    <dgm:cxn modelId="{1B6B896F-B3EB-40A9-A289-8BF9E6B66291}" type="presParOf" srcId="{552802E7-BA47-43F9-A6B3-6A0B5A1DB53E}" destId="{4D4CE7B2-B281-4FD1-BEF2-B814C4ECBA87}" srcOrd="1" destOrd="0" presId="urn:microsoft.com/office/officeart/2005/8/layout/chevron2"/>
    <dgm:cxn modelId="{ACB4C5DD-50F4-4821-84DB-30BA9B857493}" type="presParOf" srcId="{D8FEA3CA-CD28-42A7-9128-C7BEB107BFE5}" destId="{3A5689DA-C210-4F38-9B7F-A750711CA7AF}" srcOrd="5" destOrd="0" presId="urn:microsoft.com/office/officeart/2005/8/layout/chevron2"/>
    <dgm:cxn modelId="{67A0086B-0975-444E-8B50-D71B980C9004}" type="presParOf" srcId="{D8FEA3CA-CD28-42A7-9128-C7BEB107BFE5}" destId="{5E38785C-4F51-4038-A812-781878187726}" srcOrd="6" destOrd="0" presId="urn:microsoft.com/office/officeart/2005/8/layout/chevron2"/>
    <dgm:cxn modelId="{7A90B4A6-591F-4E1D-958E-157F17A32F97}" type="presParOf" srcId="{5E38785C-4F51-4038-A812-781878187726}" destId="{29CF12E4-5B57-42BB-AEAD-10059272B9C9}" srcOrd="0" destOrd="0" presId="urn:microsoft.com/office/officeart/2005/8/layout/chevron2"/>
    <dgm:cxn modelId="{6F745A70-B867-432A-B0E3-752AE81BB026}" type="presParOf" srcId="{5E38785C-4F51-4038-A812-781878187726}" destId="{23C0E242-574A-4988-88BA-09C0DA812578}" srcOrd="1" destOrd="0" presId="urn:microsoft.com/office/officeart/2005/8/layout/chevron2"/>
    <dgm:cxn modelId="{85BB2ABB-6DDF-48D4-80AA-C60AA23C68FF}" type="presParOf" srcId="{D8FEA3CA-CD28-42A7-9128-C7BEB107BFE5}" destId="{06AF939E-3175-4589-AD82-9F9ADB014D98}" srcOrd="7" destOrd="0" presId="urn:microsoft.com/office/officeart/2005/8/layout/chevron2"/>
    <dgm:cxn modelId="{4E5E99DC-B3AE-43C8-BD05-A3197A74A750}" type="presParOf" srcId="{D8FEA3CA-CD28-42A7-9128-C7BEB107BFE5}" destId="{7408266A-E9B8-4956-8F79-ECA7E780D367}" srcOrd="8" destOrd="0" presId="urn:microsoft.com/office/officeart/2005/8/layout/chevron2"/>
    <dgm:cxn modelId="{580786C3-F509-4AB9-9A6F-352F6FE0417B}" type="presParOf" srcId="{7408266A-E9B8-4956-8F79-ECA7E780D367}" destId="{745EFB79-F332-4C30-BE1A-869E26A9FB09}" srcOrd="0" destOrd="0" presId="urn:microsoft.com/office/officeart/2005/8/layout/chevron2"/>
    <dgm:cxn modelId="{9806FAD4-823B-4841-8775-62D048CAEF1E}" type="presParOf" srcId="{7408266A-E9B8-4956-8F79-ECA7E780D367}" destId="{F463B193-E86C-40CA-9E77-32599296F69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48F33DF9-52F6-457B-9CBF-CD3479DB4FF5}" type="doc">
      <dgm:prSet loTypeId="urn:microsoft.com/office/officeart/2005/8/layout/bProcess4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457F2CB6-8B4C-46A6-83D3-DDACFED23E16}">
      <dgm:prSet/>
      <dgm:spPr/>
      <dgm:t>
        <a:bodyPr/>
        <a:lstStyle/>
        <a:p>
          <a:pPr rtl="0"/>
          <a:r>
            <a:rPr lang="es-MX" b="1" dirty="0" smtClean="0">
              <a:solidFill>
                <a:schemeClr val="tx1"/>
              </a:solidFill>
            </a:rPr>
            <a:t>Objetivos: </a:t>
          </a:r>
          <a:endParaRPr lang="es-MX" b="1" dirty="0">
            <a:solidFill>
              <a:schemeClr val="tx1"/>
            </a:solidFill>
          </a:endParaRPr>
        </a:p>
      </dgm:t>
    </dgm:pt>
    <dgm:pt modelId="{41DB3B32-4BC7-45CD-A540-2D3805965BD4}" type="parTrans" cxnId="{3C8E2893-695A-402C-A84B-7D18D5C97B86}">
      <dgm:prSet/>
      <dgm:spPr/>
      <dgm:t>
        <a:bodyPr/>
        <a:lstStyle/>
        <a:p>
          <a:endParaRPr lang="es-MX"/>
        </a:p>
      </dgm:t>
    </dgm:pt>
    <dgm:pt modelId="{19F6E8E2-5AA8-4B1E-8FE5-A577A6698A88}" type="sibTrans" cxnId="{3C8E2893-695A-402C-A84B-7D18D5C97B86}">
      <dgm:prSet/>
      <dgm:spPr/>
      <dgm:t>
        <a:bodyPr/>
        <a:lstStyle/>
        <a:p>
          <a:endParaRPr lang="es-MX"/>
        </a:p>
      </dgm:t>
    </dgm:pt>
    <dgm:pt modelId="{75B029F6-3A71-4681-803A-DF8FF2A0574B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Captación del dinero </a:t>
          </a:r>
          <a:endParaRPr lang="es-MX" dirty="0">
            <a:solidFill>
              <a:schemeClr val="tx1"/>
            </a:solidFill>
          </a:endParaRPr>
        </a:p>
      </dgm:t>
    </dgm:pt>
    <dgm:pt modelId="{84FAC544-0098-49F5-B3E7-50ACAD196790}" type="parTrans" cxnId="{5E3E541F-3CFE-426B-83F3-468688B723C1}">
      <dgm:prSet/>
      <dgm:spPr/>
      <dgm:t>
        <a:bodyPr/>
        <a:lstStyle/>
        <a:p>
          <a:endParaRPr lang="es-MX"/>
        </a:p>
      </dgm:t>
    </dgm:pt>
    <dgm:pt modelId="{18E35AC9-BC4B-46E5-B392-7CB7B42311BB}" type="sibTrans" cxnId="{5E3E541F-3CFE-426B-83F3-468688B723C1}">
      <dgm:prSet/>
      <dgm:spPr/>
      <dgm:t>
        <a:bodyPr/>
        <a:lstStyle/>
        <a:p>
          <a:endParaRPr lang="es-MX"/>
        </a:p>
      </dgm:t>
    </dgm:pt>
    <dgm:pt modelId="{8A8AE086-186B-495A-AC61-F2333E00B7EB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Obtención de utilidades sistema financiero –personas morales </a:t>
          </a:r>
          <a:endParaRPr lang="es-MX" dirty="0">
            <a:solidFill>
              <a:schemeClr val="tx1"/>
            </a:solidFill>
          </a:endParaRPr>
        </a:p>
      </dgm:t>
    </dgm:pt>
    <dgm:pt modelId="{7B6B3CD3-13F0-4880-B485-FE206B41964B}" type="parTrans" cxnId="{09954788-A7EF-461E-882B-799D93391F94}">
      <dgm:prSet/>
      <dgm:spPr/>
      <dgm:t>
        <a:bodyPr/>
        <a:lstStyle/>
        <a:p>
          <a:endParaRPr lang="es-MX"/>
        </a:p>
      </dgm:t>
    </dgm:pt>
    <dgm:pt modelId="{FA87C878-4398-4A6C-BA64-49550C21B7CE}" type="sibTrans" cxnId="{09954788-A7EF-461E-882B-799D93391F94}">
      <dgm:prSet/>
      <dgm:spPr/>
      <dgm:t>
        <a:bodyPr/>
        <a:lstStyle/>
        <a:p>
          <a:endParaRPr lang="es-MX"/>
        </a:p>
      </dgm:t>
    </dgm:pt>
    <dgm:pt modelId="{26A4A864-AE0C-4E3F-AD09-AE794E22EF8E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Captación de ingresos por interés </a:t>
          </a:r>
          <a:endParaRPr lang="es-MX" dirty="0">
            <a:solidFill>
              <a:schemeClr val="tx1"/>
            </a:solidFill>
          </a:endParaRPr>
        </a:p>
      </dgm:t>
    </dgm:pt>
    <dgm:pt modelId="{6DB68FB9-01DC-4EFC-991A-F5829D18F9C9}" type="parTrans" cxnId="{0DD77093-2BA5-4685-8AD9-8DD451A522B6}">
      <dgm:prSet/>
      <dgm:spPr/>
      <dgm:t>
        <a:bodyPr/>
        <a:lstStyle/>
        <a:p>
          <a:endParaRPr lang="es-MX"/>
        </a:p>
      </dgm:t>
    </dgm:pt>
    <dgm:pt modelId="{C113294F-F6FA-4900-BBC2-F7013477D8D5}" type="sibTrans" cxnId="{0DD77093-2BA5-4685-8AD9-8DD451A522B6}">
      <dgm:prSet/>
      <dgm:spPr/>
      <dgm:t>
        <a:bodyPr/>
        <a:lstStyle/>
        <a:p>
          <a:endParaRPr lang="es-MX"/>
        </a:p>
      </dgm:t>
    </dgm:pt>
    <dgm:pt modelId="{D795525A-D8E5-4844-B9EF-DB202EFCC5FD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Manejo de administración de inversiones </a:t>
          </a:r>
          <a:endParaRPr lang="es-MX" dirty="0">
            <a:solidFill>
              <a:schemeClr val="tx1"/>
            </a:solidFill>
          </a:endParaRPr>
        </a:p>
      </dgm:t>
    </dgm:pt>
    <dgm:pt modelId="{78DD8CD6-F202-4C7D-BF03-45720B48E507}" type="parTrans" cxnId="{AFE3245F-D2A4-482A-BA9E-E0782747E1A1}">
      <dgm:prSet/>
      <dgm:spPr/>
      <dgm:t>
        <a:bodyPr/>
        <a:lstStyle/>
        <a:p>
          <a:endParaRPr lang="es-MX"/>
        </a:p>
      </dgm:t>
    </dgm:pt>
    <dgm:pt modelId="{6720D5E3-182C-4C07-8CD0-447D9BB82B2E}" type="sibTrans" cxnId="{AFE3245F-D2A4-482A-BA9E-E0782747E1A1}">
      <dgm:prSet/>
      <dgm:spPr/>
      <dgm:t>
        <a:bodyPr/>
        <a:lstStyle/>
        <a:p>
          <a:endParaRPr lang="es-MX"/>
        </a:p>
      </dgm:t>
    </dgm:pt>
    <dgm:pt modelId="{AEC4EC83-5765-456B-9859-2921D7A65A06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Manejo y administración de cartera de ahorro – personas físicas y morales </a:t>
          </a:r>
          <a:endParaRPr lang="es-MX" dirty="0">
            <a:solidFill>
              <a:schemeClr val="tx1"/>
            </a:solidFill>
          </a:endParaRPr>
        </a:p>
      </dgm:t>
    </dgm:pt>
    <dgm:pt modelId="{20BE1F9C-20CA-4CFE-9F92-7C26950DA63C}" type="parTrans" cxnId="{8D4ACB76-19BB-413C-AC66-B26CECACBAE6}">
      <dgm:prSet/>
      <dgm:spPr/>
      <dgm:t>
        <a:bodyPr/>
        <a:lstStyle/>
        <a:p>
          <a:endParaRPr lang="es-MX"/>
        </a:p>
      </dgm:t>
    </dgm:pt>
    <dgm:pt modelId="{4DD813F8-DC54-419B-A292-668253AE9805}" type="sibTrans" cxnId="{8D4ACB76-19BB-413C-AC66-B26CECACBAE6}">
      <dgm:prSet/>
      <dgm:spPr/>
      <dgm:t>
        <a:bodyPr/>
        <a:lstStyle/>
        <a:p>
          <a:endParaRPr lang="es-MX"/>
        </a:p>
      </dgm:t>
    </dgm:pt>
    <dgm:pt modelId="{81F01739-5C7C-4C46-95E4-C29F40992043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Otorgamiento de créditos </a:t>
          </a:r>
          <a:endParaRPr lang="es-MX" dirty="0">
            <a:solidFill>
              <a:schemeClr val="tx1"/>
            </a:solidFill>
          </a:endParaRPr>
        </a:p>
      </dgm:t>
    </dgm:pt>
    <dgm:pt modelId="{EEE2558E-79CF-491D-AA7B-8910973B1B58}" type="parTrans" cxnId="{03A8B06A-E1B7-4738-A4B5-0BF87EC8F3C2}">
      <dgm:prSet/>
      <dgm:spPr/>
      <dgm:t>
        <a:bodyPr/>
        <a:lstStyle/>
        <a:p>
          <a:endParaRPr lang="es-MX"/>
        </a:p>
      </dgm:t>
    </dgm:pt>
    <dgm:pt modelId="{2A6020BA-FC18-4855-A79D-A9814FB3E820}" type="sibTrans" cxnId="{03A8B06A-E1B7-4738-A4B5-0BF87EC8F3C2}">
      <dgm:prSet/>
      <dgm:spPr/>
      <dgm:t>
        <a:bodyPr/>
        <a:lstStyle/>
        <a:p>
          <a:endParaRPr lang="es-MX"/>
        </a:p>
      </dgm:t>
    </dgm:pt>
    <dgm:pt modelId="{AC665CC8-DAE0-4C58-AC3C-96D35F5DD847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Financiamiento de obras – públicas y privadas </a:t>
          </a:r>
          <a:endParaRPr lang="es-MX" dirty="0">
            <a:solidFill>
              <a:schemeClr val="tx1"/>
            </a:solidFill>
          </a:endParaRPr>
        </a:p>
      </dgm:t>
    </dgm:pt>
    <dgm:pt modelId="{8A73593D-A36F-447A-86C3-21F0442B9256}" type="parTrans" cxnId="{9AB7FC36-34B3-4A1C-A795-D7F09954B5ED}">
      <dgm:prSet/>
      <dgm:spPr/>
      <dgm:t>
        <a:bodyPr/>
        <a:lstStyle/>
        <a:p>
          <a:endParaRPr lang="es-MX"/>
        </a:p>
      </dgm:t>
    </dgm:pt>
    <dgm:pt modelId="{B377E1BB-9AD1-4139-97BA-2E6C81F8667D}" type="sibTrans" cxnId="{9AB7FC36-34B3-4A1C-A795-D7F09954B5ED}">
      <dgm:prSet/>
      <dgm:spPr/>
      <dgm:t>
        <a:bodyPr/>
        <a:lstStyle/>
        <a:p>
          <a:endParaRPr lang="es-MX"/>
        </a:p>
      </dgm:t>
    </dgm:pt>
    <dgm:pt modelId="{A80146B6-8118-48F7-95F9-563BB668E337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Manejo eficiente de niveles inflacionarios – inflación recisión</a:t>
          </a:r>
          <a:endParaRPr lang="es-MX" dirty="0">
            <a:solidFill>
              <a:schemeClr val="tx1"/>
            </a:solidFill>
          </a:endParaRPr>
        </a:p>
      </dgm:t>
    </dgm:pt>
    <dgm:pt modelId="{282575B8-4821-4AAD-950A-7AA01962C0A3}" type="parTrans" cxnId="{21E49461-8758-4340-A829-4569594FFDF0}">
      <dgm:prSet/>
      <dgm:spPr/>
      <dgm:t>
        <a:bodyPr/>
        <a:lstStyle/>
        <a:p>
          <a:endParaRPr lang="es-MX"/>
        </a:p>
      </dgm:t>
    </dgm:pt>
    <dgm:pt modelId="{F11E009F-9972-44E7-837E-6DDBDDA621DF}" type="sibTrans" cxnId="{21E49461-8758-4340-A829-4569594FFDF0}">
      <dgm:prSet/>
      <dgm:spPr/>
      <dgm:t>
        <a:bodyPr/>
        <a:lstStyle/>
        <a:p>
          <a:endParaRPr lang="es-MX"/>
        </a:p>
      </dgm:t>
    </dgm:pt>
    <dgm:pt modelId="{4CFBCA5B-4955-47CE-A392-EBDA67FD8FB3}" type="pres">
      <dgm:prSet presAssocID="{48F33DF9-52F6-457B-9CBF-CD3479DB4FF5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D3C5742C-E960-423F-AC7C-AB435F877A7E}" type="pres">
      <dgm:prSet presAssocID="{457F2CB6-8B4C-46A6-83D3-DDACFED23E16}" presName="compNode" presStyleCnt="0"/>
      <dgm:spPr/>
    </dgm:pt>
    <dgm:pt modelId="{88F976AB-A4E5-4916-80C8-22921C877F72}" type="pres">
      <dgm:prSet presAssocID="{457F2CB6-8B4C-46A6-83D3-DDACFED23E16}" presName="dummyConnPt" presStyleCnt="0"/>
      <dgm:spPr/>
    </dgm:pt>
    <dgm:pt modelId="{E2D9C97F-BF07-42CE-99E9-73EE4E24070F}" type="pres">
      <dgm:prSet presAssocID="{457F2CB6-8B4C-46A6-83D3-DDACFED23E16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5DF35B6-BD94-4DA9-AA21-137AD07E30B6}" type="pres">
      <dgm:prSet presAssocID="{19F6E8E2-5AA8-4B1E-8FE5-A577A6698A88}" presName="sibTrans" presStyleLbl="bgSibTrans2D1" presStyleIdx="0" presStyleCnt="8"/>
      <dgm:spPr/>
      <dgm:t>
        <a:bodyPr/>
        <a:lstStyle/>
        <a:p>
          <a:endParaRPr lang="es-MX"/>
        </a:p>
      </dgm:t>
    </dgm:pt>
    <dgm:pt modelId="{97DF77D9-5C03-4C64-9668-2A8F68359C36}" type="pres">
      <dgm:prSet presAssocID="{75B029F6-3A71-4681-803A-DF8FF2A0574B}" presName="compNode" presStyleCnt="0"/>
      <dgm:spPr/>
    </dgm:pt>
    <dgm:pt modelId="{74E5C11E-DBB2-42C9-BAF3-05799EE1FA68}" type="pres">
      <dgm:prSet presAssocID="{75B029F6-3A71-4681-803A-DF8FF2A0574B}" presName="dummyConnPt" presStyleCnt="0"/>
      <dgm:spPr/>
    </dgm:pt>
    <dgm:pt modelId="{006B5799-C6FF-407E-B082-392CF62AFD8C}" type="pres">
      <dgm:prSet presAssocID="{75B029F6-3A71-4681-803A-DF8FF2A0574B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1D27C49-50E3-4E54-A51E-71C2BAF863B0}" type="pres">
      <dgm:prSet presAssocID="{18E35AC9-BC4B-46E5-B392-7CB7B42311BB}" presName="sibTrans" presStyleLbl="bgSibTrans2D1" presStyleIdx="1" presStyleCnt="8"/>
      <dgm:spPr/>
      <dgm:t>
        <a:bodyPr/>
        <a:lstStyle/>
        <a:p>
          <a:endParaRPr lang="es-MX"/>
        </a:p>
      </dgm:t>
    </dgm:pt>
    <dgm:pt modelId="{C493B866-A84F-47A1-93EE-719C9DD13FEB}" type="pres">
      <dgm:prSet presAssocID="{8A8AE086-186B-495A-AC61-F2333E00B7EB}" presName="compNode" presStyleCnt="0"/>
      <dgm:spPr/>
    </dgm:pt>
    <dgm:pt modelId="{EB959504-5C28-4846-B068-518C707CA40F}" type="pres">
      <dgm:prSet presAssocID="{8A8AE086-186B-495A-AC61-F2333E00B7EB}" presName="dummyConnPt" presStyleCnt="0"/>
      <dgm:spPr/>
    </dgm:pt>
    <dgm:pt modelId="{91269129-0977-4558-8760-BB487512334C}" type="pres">
      <dgm:prSet presAssocID="{8A8AE086-186B-495A-AC61-F2333E00B7EB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605FBAE-E18E-4C1A-906D-FC6E16592226}" type="pres">
      <dgm:prSet presAssocID="{FA87C878-4398-4A6C-BA64-49550C21B7CE}" presName="sibTrans" presStyleLbl="bgSibTrans2D1" presStyleIdx="2" presStyleCnt="8"/>
      <dgm:spPr/>
      <dgm:t>
        <a:bodyPr/>
        <a:lstStyle/>
        <a:p>
          <a:endParaRPr lang="es-MX"/>
        </a:p>
      </dgm:t>
    </dgm:pt>
    <dgm:pt modelId="{BB6646AF-AAB3-461B-985B-2C68B9E314DB}" type="pres">
      <dgm:prSet presAssocID="{26A4A864-AE0C-4E3F-AD09-AE794E22EF8E}" presName="compNode" presStyleCnt="0"/>
      <dgm:spPr/>
    </dgm:pt>
    <dgm:pt modelId="{73D46BC1-A9B7-46E4-AB36-C22E9D6632DB}" type="pres">
      <dgm:prSet presAssocID="{26A4A864-AE0C-4E3F-AD09-AE794E22EF8E}" presName="dummyConnPt" presStyleCnt="0"/>
      <dgm:spPr/>
    </dgm:pt>
    <dgm:pt modelId="{7647A0E3-C4CF-4AB4-8482-0449E3DD3DA5}" type="pres">
      <dgm:prSet presAssocID="{26A4A864-AE0C-4E3F-AD09-AE794E22EF8E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755A722-DAB4-4A6C-8076-A2E773AACF91}" type="pres">
      <dgm:prSet presAssocID="{C113294F-F6FA-4900-BBC2-F7013477D8D5}" presName="sibTrans" presStyleLbl="bgSibTrans2D1" presStyleIdx="3" presStyleCnt="8"/>
      <dgm:spPr/>
      <dgm:t>
        <a:bodyPr/>
        <a:lstStyle/>
        <a:p>
          <a:endParaRPr lang="es-MX"/>
        </a:p>
      </dgm:t>
    </dgm:pt>
    <dgm:pt modelId="{8F2E1121-1147-4B4A-BC4E-37104AE47CBE}" type="pres">
      <dgm:prSet presAssocID="{D795525A-D8E5-4844-B9EF-DB202EFCC5FD}" presName="compNode" presStyleCnt="0"/>
      <dgm:spPr/>
    </dgm:pt>
    <dgm:pt modelId="{B36BE4ED-4F4B-4E0B-921F-D389B8D2719C}" type="pres">
      <dgm:prSet presAssocID="{D795525A-D8E5-4844-B9EF-DB202EFCC5FD}" presName="dummyConnPt" presStyleCnt="0"/>
      <dgm:spPr/>
    </dgm:pt>
    <dgm:pt modelId="{21E8FD1D-4D9F-4B27-BFC6-5615ECE2E0C7}" type="pres">
      <dgm:prSet presAssocID="{D795525A-D8E5-4844-B9EF-DB202EFCC5FD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5A0E524-E207-4EF5-822F-FC4A0148D73A}" type="pres">
      <dgm:prSet presAssocID="{6720D5E3-182C-4C07-8CD0-447D9BB82B2E}" presName="sibTrans" presStyleLbl="bgSibTrans2D1" presStyleIdx="4" presStyleCnt="8"/>
      <dgm:spPr/>
      <dgm:t>
        <a:bodyPr/>
        <a:lstStyle/>
        <a:p>
          <a:endParaRPr lang="es-MX"/>
        </a:p>
      </dgm:t>
    </dgm:pt>
    <dgm:pt modelId="{F5DB79A8-0EF1-47F3-91B1-402C3074BEAD}" type="pres">
      <dgm:prSet presAssocID="{AEC4EC83-5765-456B-9859-2921D7A65A06}" presName="compNode" presStyleCnt="0"/>
      <dgm:spPr/>
    </dgm:pt>
    <dgm:pt modelId="{3DB0CBF2-D113-46AF-BBEA-7894C39E66E8}" type="pres">
      <dgm:prSet presAssocID="{AEC4EC83-5765-456B-9859-2921D7A65A06}" presName="dummyConnPt" presStyleCnt="0"/>
      <dgm:spPr/>
    </dgm:pt>
    <dgm:pt modelId="{3A92A562-E166-49B3-8510-813825765892}" type="pres">
      <dgm:prSet presAssocID="{AEC4EC83-5765-456B-9859-2921D7A65A06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7C0FF19-1D94-4B5E-9AB6-B28861DC8423}" type="pres">
      <dgm:prSet presAssocID="{4DD813F8-DC54-419B-A292-668253AE9805}" presName="sibTrans" presStyleLbl="bgSibTrans2D1" presStyleIdx="5" presStyleCnt="8"/>
      <dgm:spPr/>
      <dgm:t>
        <a:bodyPr/>
        <a:lstStyle/>
        <a:p>
          <a:endParaRPr lang="es-MX"/>
        </a:p>
      </dgm:t>
    </dgm:pt>
    <dgm:pt modelId="{C5E3399F-938A-478A-8DF9-96DB0A7CCF2E}" type="pres">
      <dgm:prSet presAssocID="{81F01739-5C7C-4C46-95E4-C29F40992043}" presName="compNode" presStyleCnt="0"/>
      <dgm:spPr/>
    </dgm:pt>
    <dgm:pt modelId="{877F6840-7925-46F2-A14B-41CFACAB606F}" type="pres">
      <dgm:prSet presAssocID="{81F01739-5C7C-4C46-95E4-C29F40992043}" presName="dummyConnPt" presStyleCnt="0"/>
      <dgm:spPr/>
    </dgm:pt>
    <dgm:pt modelId="{3BB091F9-006C-41F0-A8D4-9382AF9D6C26}" type="pres">
      <dgm:prSet presAssocID="{81F01739-5C7C-4C46-95E4-C29F40992043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AF61FB2-734C-47E6-BF9E-BF98B7D383CE}" type="pres">
      <dgm:prSet presAssocID="{2A6020BA-FC18-4855-A79D-A9814FB3E820}" presName="sibTrans" presStyleLbl="bgSibTrans2D1" presStyleIdx="6" presStyleCnt="8"/>
      <dgm:spPr/>
      <dgm:t>
        <a:bodyPr/>
        <a:lstStyle/>
        <a:p>
          <a:endParaRPr lang="es-MX"/>
        </a:p>
      </dgm:t>
    </dgm:pt>
    <dgm:pt modelId="{38A2DB22-A20C-4F8A-9D36-2F632357DCE6}" type="pres">
      <dgm:prSet presAssocID="{AC665CC8-DAE0-4C58-AC3C-96D35F5DD847}" presName="compNode" presStyleCnt="0"/>
      <dgm:spPr/>
    </dgm:pt>
    <dgm:pt modelId="{51FA25D4-A60C-4D41-8471-D86076C6D7B6}" type="pres">
      <dgm:prSet presAssocID="{AC665CC8-DAE0-4C58-AC3C-96D35F5DD847}" presName="dummyConnPt" presStyleCnt="0"/>
      <dgm:spPr/>
    </dgm:pt>
    <dgm:pt modelId="{A261443C-D385-45A4-8DF2-A998F551E8FD}" type="pres">
      <dgm:prSet presAssocID="{AC665CC8-DAE0-4C58-AC3C-96D35F5DD847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178FE35-7CB4-4BE5-8C5F-4BAC7AAAD17E}" type="pres">
      <dgm:prSet presAssocID="{B377E1BB-9AD1-4139-97BA-2E6C81F8667D}" presName="sibTrans" presStyleLbl="bgSibTrans2D1" presStyleIdx="7" presStyleCnt="8"/>
      <dgm:spPr/>
      <dgm:t>
        <a:bodyPr/>
        <a:lstStyle/>
        <a:p>
          <a:endParaRPr lang="es-MX"/>
        </a:p>
      </dgm:t>
    </dgm:pt>
    <dgm:pt modelId="{6AEB900D-24B2-4F4F-9DFB-822A2B4F7640}" type="pres">
      <dgm:prSet presAssocID="{A80146B6-8118-48F7-95F9-563BB668E337}" presName="compNode" presStyleCnt="0"/>
      <dgm:spPr/>
    </dgm:pt>
    <dgm:pt modelId="{37367500-D320-4C53-9C43-841776DD9F77}" type="pres">
      <dgm:prSet presAssocID="{A80146B6-8118-48F7-95F9-563BB668E337}" presName="dummyConnPt" presStyleCnt="0"/>
      <dgm:spPr/>
    </dgm:pt>
    <dgm:pt modelId="{635E3D1B-3B37-46DA-BD6A-271F5340E9DA}" type="pres">
      <dgm:prSet presAssocID="{A80146B6-8118-48F7-95F9-563BB668E337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9954788-A7EF-461E-882B-799D93391F94}" srcId="{48F33DF9-52F6-457B-9CBF-CD3479DB4FF5}" destId="{8A8AE086-186B-495A-AC61-F2333E00B7EB}" srcOrd="2" destOrd="0" parTransId="{7B6B3CD3-13F0-4880-B485-FE206B41964B}" sibTransId="{FA87C878-4398-4A6C-BA64-49550C21B7CE}"/>
    <dgm:cxn modelId="{F950B86E-D83E-42F8-BD70-D95B29F3BADA}" type="presOf" srcId="{B377E1BB-9AD1-4139-97BA-2E6C81F8667D}" destId="{6178FE35-7CB4-4BE5-8C5F-4BAC7AAAD17E}" srcOrd="0" destOrd="0" presId="urn:microsoft.com/office/officeart/2005/8/layout/bProcess4"/>
    <dgm:cxn modelId="{AFE3245F-D2A4-482A-BA9E-E0782747E1A1}" srcId="{48F33DF9-52F6-457B-9CBF-CD3479DB4FF5}" destId="{D795525A-D8E5-4844-B9EF-DB202EFCC5FD}" srcOrd="4" destOrd="0" parTransId="{78DD8CD6-F202-4C7D-BF03-45720B48E507}" sibTransId="{6720D5E3-182C-4C07-8CD0-447D9BB82B2E}"/>
    <dgm:cxn modelId="{468D974C-128C-45D8-8F77-DFE638BF11D5}" type="presOf" srcId="{48F33DF9-52F6-457B-9CBF-CD3479DB4FF5}" destId="{4CFBCA5B-4955-47CE-A392-EBDA67FD8FB3}" srcOrd="0" destOrd="0" presId="urn:microsoft.com/office/officeart/2005/8/layout/bProcess4"/>
    <dgm:cxn modelId="{8A037368-B9A1-46B7-9420-B40EB0A584D2}" type="presOf" srcId="{81F01739-5C7C-4C46-95E4-C29F40992043}" destId="{3BB091F9-006C-41F0-A8D4-9382AF9D6C26}" srcOrd="0" destOrd="0" presId="urn:microsoft.com/office/officeart/2005/8/layout/bProcess4"/>
    <dgm:cxn modelId="{9AB7FC36-34B3-4A1C-A795-D7F09954B5ED}" srcId="{48F33DF9-52F6-457B-9CBF-CD3479DB4FF5}" destId="{AC665CC8-DAE0-4C58-AC3C-96D35F5DD847}" srcOrd="7" destOrd="0" parTransId="{8A73593D-A36F-447A-86C3-21F0442B9256}" sibTransId="{B377E1BB-9AD1-4139-97BA-2E6C81F8667D}"/>
    <dgm:cxn modelId="{5E3E541F-3CFE-426B-83F3-468688B723C1}" srcId="{48F33DF9-52F6-457B-9CBF-CD3479DB4FF5}" destId="{75B029F6-3A71-4681-803A-DF8FF2A0574B}" srcOrd="1" destOrd="0" parTransId="{84FAC544-0098-49F5-B3E7-50ACAD196790}" sibTransId="{18E35AC9-BC4B-46E5-B392-7CB7B42311BB}"/>
    <dgm:cxn modelId="{20E7B193-5694-43DC-B0F2-99BC940C3709}" type="presOf" srcId="{AEC4EC83-5765-456B-9859-2921D7A65A06}" destId="{3A92A562-E166-49B3-8510-813825765892}" srcOrd="0" destOrd="0" presId="urn:microsoft.com/office/officeart/2005/8/layout/bProcess4"/>
    <dgm:cxn modelId="{048F0488-28F0-4F1D-AB3E-7E17C60BB00F}" type="presOf" srcId="{C113294F-F6FA-4900-BBC2-F7013477D8D5}" destId="{F755A722-DAB4-4A6C-8076-A2E773AACF91}" srcOrd="0" destOrd="0" presId="urn:microsoft.com/office/officeart/2005/8/layout/bProcess4"/>
    <dgm:cxn modelId="{FF7B9588-B0C3-46B9-9701-845EADE39ECC}" type="presOf" srcId="{A80146B6-8118-48F7-95F9-563BB668E337}" destId="{635E3D1B-3B37-46DA-BD6A-271F5340E9DA}" srcOrd="0" destOrd="0" presId="urn:microsoft.com/office/officeart/2005/8/layout/bProcess4"/>
    <dgm:cxn modelId="{F8CD647B-97B8-4FFC-A1D3-F1EF8886453A}" type="presOf" srcId="{26A4A864-AE0C-4E3F-AD09-AE794E22EF8E}" destId="{7647A0E3-C4CF-4AB4-8482-0449E3DD3DA5}" srcOrd="0" destOrd="0" presId="urn:microsoft.com/office/officeart/2005/8/layout/bProcess4"/>
    <dgm:cxn modelId="{AF6E7A73-38BE-4222-8A03-8920BF2094CD}" type="presOf" srcId="{D795525A-D8E5-4844-B9EF-DB202EFCC5FD}" destId="{21E8FD1D-4D9F-4B27-BFC6-5615ECE2E0C7}" srcOrd="0" destOrd="0" presId="urn:microsoft.com/office/officeart/2005/8/layout/bProcess4"/>
    <dgm:cxn modelId="{8D4ACB76-19BB-413C-AC66-B26CECACBAE6}" srcId="{48F33DF9-52F6-457B-9CBF-CD3479DB4FF5}" destId="{AEC4EC83-5765-456B-9859-2921D7A65A06}" srcOrd="5" destOrd="0" parTransId="{20BE1F9C-20CA-4CFE-9F92-7C26950DA63C}" sibTransId="{4DD813F8-DC54-419B-A292-668253AE9805}"/>
    <dgm:cxn modelId="{0771AE2A-5F00-4304-A908-7A8E7FFA1151}" type="presOf" srcId="{19F6E8E2-5AA8-4B1E-8FE5-A577A6698A88}" destId="{55DF35B6-BD94-4DA9-AA21-137AD07E30B6}" srcOrd="0" destOrd="0" presId="urn:microsoft.com/office/officeart/2005/8/layout/bProcess4"/>
    <dgm:cxn modelId="{F84D00D2-B564-4A53-88BE-06F8CB3E2139}" type="presOf" srcId="{AC665CC8-DAE0-4C58-AC3C-96D35F5DD847}" destId="{A261443C-D385-45A4-8DF2-A998F551E8FD}" srcOrd="0" destOrd="0" presId="urn:microsoft.com/office/officeart/2005/8/layout/bProcess4"/>
    <dgm:cxn modelId="{1488A86B-F3AA-48AD-B60A-E536EA414709}" type="presOf" srcId="{8A8AE086-186B-495A-AC61-F2333E00B7EB}" destId="{91269129-0977-4558-8760-BB487512334C}" srcOrd="0" destOrd="0" presId="urn:microsoft.com/office/officeart/2005/8/layout/bProcess4"/>
    <dgm:cxn modelId="{0307BC53-46A7-4AA8-8883-0FE4B1A1C4D6}" type="presOf" srcId="{75B029F6-3A71-4681-803A-DF8FF2A0574B}" destId="{006B5799-C6FF-407E-B082-392CF62AFD8C}" srcOrd="0" destOrd="0" presId="urn:microsoft.com/office/officeart/2005/8/layout/bProcess4"/>
    <dgm:cxn modelId="{3C8E2893-695A-402C-A84B-7D18D5C97B86}" srcId="{48F33DF9-52F6-457B-9CBF-CD3479DB4FF5}" destId="{457F2CB6-8B4C-46A6-83D3-DDACFED23E16}" srcOrd="0" destOrd="0" parTransId="{41DB3B32-4BC7-45CD-A540-2D3805965BD4}" sibTransId="{19F6E8E2-5AA8-4B1E-8FE5-A577A6698A88}"/>
    <dgm:cxn modelId="{3A9DBD59-8665-46FD-BDBF-D024C7A306EB}" type="presOf" srcId="{457F2CB6-8B4C-46A6-83D3-DDACFED23E16}" destId="{E2D9C97F-BF07-42CE-99E9-73EE4E24070F}" srcOrd="0" destOrd="0" presId="urn:microsoft.com/office/officeart/2005/8/layout/bProcess4"/>
    <dgm:cxn modelId="{9D056C3C-91A6-4BA4-A2DF-9986000F45A5}" type="presOf" srcId="{FA87C878-4398-4A6C-BA64-49550C21B7CE}" destId="{4605FBAE-E18E-4C1A-906D-FC6E16592226}" srcOrd="0" destOrd="0" presId="urn:microsoft.com/office/officeart/2005/8/layout/bProcess4"/>
    <dgm:cxn modelId="{D6E79E59-99F8-4710-BF0C-892AA29F4A09}" type="presOf" srcId="{18E35AC9-BC4B-46E5-B392-7CB7B42311BB}" destId="{01D27C49-50E3-4E54-A51E-71C2BAF863B0}" srcOrd="0" destOrd="0" presId="urn:microsoft.com/office/officeart/2005/8/layout/bProcess4"/>
    <dgm:cxn modelId="{56150A86-25F3-47C5-8925-A3D66D7BC9FF}" type="presOf" srcId="{6720D5E3-182C-4C07-8CD0-447D9BB82B2E}" destId="{85A0E524-E207-4EF5-822F-FC4A0148D73A}" srcOrd="0" destOrd="0" presId="urn:microsoft.com/office/officeart/2005/8/layout/bProcess4"/>
    <dgm:cxn modelId="{03A8B06A-E1B7-4738-A4B5-0BF87EC8F3C2}" srcId="{48F33DF9-52F6-457B-9CBF-CD3479DB4FF5}" destId="{81F01739-5C7C-4C46-95E4-C29F40992043}" srcOrd="6" destOrd="0" parTransId="{EEE2558E-79CF-491D-AA7B-8910973B1B58}" sibTransId="{2A6020BA-FC18-4855-A79D-A9814FB3E820}"/>
    <dgm:cxn modelId="{21E49461-8758-4340-A829-4569594FFDF0}" srcId="{48F33DF9-52F6-457B-9CBF-CD3479DB4FF5}" destId="{A80146B6-8118-48F7-95F9-563BB668E337}" srcOrd="8" destOrd="0" parTransId="{282575B8-4821-4AAD-950A-7AA01962C0A3}" sibTransId="{F11E009F-9972-44E7-837E-6DDBDDA621DF}"/>
    <dgm:cxn modelId="{351607F3-7FDF-44D8-8183-73BEB1172A6C}" type="presOf" srcId="{4DD813F8-DC54-419B-A292-668253AE9805}" destId="{E7C0FF19-1D94-4B5E-9AB6-B28861DC8423}" srcOrd="0" destOrd="0" presId="urn:microsoft.com/office/officeart/2005/8/layout/bProcess4"/>
    <dgm:cxn modelId="{0DD77093-2BA5-4685-8AD9-8DD451A522B6}" srcId="{48F33DF9-52F6-457B-9CBF-CD3479DB4FF5}" destId="{26A4A864-AE0C-4E3F-AD09-AE794E22EF8E}" srcOrd="3" destOrd="0" parTransId="{6DB68FB9-01DC-4EFC-991A-F5829D18F9C9}" sibTransId="{C113294F-F6FA-4900-BBC2-F7013477D8D5}"/>
    <dgm:cxn modelId="{D5BE05B5-5657-4489-B370-7B329FC44A71}" type="presOf" srcId="{2A6020BA-FC18-4855-A79D-A9814FB3E820}" destId="{4AF61FB2-734C-47E6-BF9E-BF98B7D383CE}" srcOrd="0" destOrd="0" presId="urn:microsoft.com/office/officeart/2005/8/layout/bProcess4"/>
    <dgm:cxn modelId="{43F5CA8B-AC47-4EFA-81CD-82381D5E1A0C}" type="presParOf" srcId="{4CFBCA5B-4955-47CE-A392-EBDA67FD8FB3}" destId="{D3C5742C-E960-423F-AC7C-AB435F877A7E}" srcOrd="0" destOrd="0" presId="urn:microsoft.com/office/officeart/2005/8/layout/bProcess4"/>
    <dgm:cxn modelId="{1BE52906-44DD-4B31-A3C3-9028654A41FB}" type="presParOf" srcId="{D3C5742C-E960-423F-AC7C-AB435F877A7E}" destId="{88F976AB-A4E5-4916-80C8-22921C877F72}" srcOrd="0" destOrd="0" presId="urn:microsoft.com/office/officeart/2005/8/layout/bProcess4"/>
    <dgm:cxn modelId="{E69F1D37-FC97-4B9F-88F3-A4A2144D405D}" type="presParOf" srcId="{D3C5742C-E960-423F-AC7C-AB435F877A7E}" destId="{E2D9C97F-BF07-42CE-99E9-73EE4E24070F}" srcOrd="1" destOrd="0" presId="urn:microsoft.com/office/officeart/2005/8/layout/bProcess4"/>
    <dgm:cxn modelId="{4C8DEB31-E5ED-4A9B-A632-5FB95F9DE07A}" type="presParOf" srcId="{4CFBCA5B-4955-47CE-A392-EBDA67FD8FB3}" destId="{55DF35B6-BD94-4DA9-AA21-137AD07E30B6}" srcOrd="1" destOrd="0" presId="urn:microsoft.com/office/officeart/2005/8/layout/bProcess4"/>
    <dgm:cxn modelId="{1E165C08-693E-45C4-9659-A8030183EA72}" type="presParOf" srcId="{4CFBCA5B-4955-47CE-A392-EBDA67FD8FB3}" destId="{97DF77D9-5C03-4C64-9668-2A8F68359C36}" srcOrd="2" destOrd="0" presId="urn:microsoft.com/office/officeart/2005/8/layout/bProcess4"/>
    <dgm:cxn modelId="{18E30C8C-15C5-45A2-8E84-5D92067D7829}" type="presParOf" srcId="{97DF77D9-5C03-4C64-9668-2A8F68359C36}" destId="{74E5C11E-DBB2-42C9-BAF3-05799EE1FA68}" srcOrd="0" destOrd="0" presId="urn:microsoft.com/office/officeart/2005/8/layout/bProcess4"/>
    <dgm:cxn modelId="{8C46ADDD-89CD-447A-9F1A-A52CB4F336CE}" type="presParOf" srcId="{97DF77D9-5C03-4C64-9668-2A8F68359C36}" destId="{006B5799-C6FF-407E-B082-392CF62AFD8C}" srcOrd="1" destOrd="0" presId="urn:microsoft.com/office/officeart/2005/8/layout/bProcess4"/>
    <dgm:cxn modelId="{04FD5386-FB40-4C36-928B-C43E3045938A}" type="presParOf" srcId="{4CFBCA5B-4955-47CE-A392-EBDA67FD8FB3}" destId="{01D27C49-50E3-4E54-A51E-71C2BAF863B0}" srcOrd="3" destOrd="0" presId="urn:microsoft.com/office/officeart/2005/8/layout/bProcess4"/>
    <dgm:cxn modelId="{B6B0A7EC-7A94-4DCF-89C3-D785F2AAC023}" type="presParOf" srcId="{4CFBCA5B-4955-47CE-A392-EBDA67FD8FB3}" destId="{C493B866-A84F-47A1-93EE-719C9DD13FEB}" srcOrd="4" destOrd="0" presId="urn:microsoft.com/office/officeart/2005/8/layout/bProcess4"/>
    <dgm:cxn modelId="{9BFC39D3-7CD2-42C9-B839-A20B98093461}" type="presParOf" srcId="{C493B866-A84F-47A1-93EE-719C9DD13FEB}" destId="{EB959504-5C28-4846-B068-518C707CA40F}" srcOrd="0" destOrd="0" presId="urn:microsoft.com/office/officeart/2005/8/layout/bProcess4"/>
    <dgm:cxn modelId="{5B41300A-CC9B-47D4-A701-56A483957C43}" type="presParOf" srcId="{C493B866-A84F-47A1-93EE-719C9DD13FEB}" destId="{91269129-0977-4558-8760-BB487512334C}" srcOrd="1" destOrd="0" presId="urn:microsoft.com/office/officeart/2005/8/layout/bProcess4"/>
    <dgm:cxn modelId="{44FF88C4-EA2D-4F03-9058-CD79DCE9B054}" type="presParOf" srcId="{4CFBCA5B-4955-47CE-A392-EBDA67FD8FB3}" destId="{4605FBAE-E18E-4C1A-906D-FC6E16592226}" srcOrd="5" destOrd="0" presId="urn:microsoft.com/office/officeart/2005/8/layout/bProcess4"/>
    <dgm:cxn modelId="{6F2701FA-E8B1-4254-AF45-4E789838AF9B}" type="presParOf" srcId="{4CFBCA5B-4955-47CE-A392-EBDA67FD8FB3}" destId="{BB6646AF-AAB3-461B-985B-2C68B9E314DB}" srcOrd="6" destOrd="0" presId="urn:microsoft.com/office/officeart/2005/8/layout/bProcess4"/>
    <dgm:cxn modelId="{0E9CEB84-8D11-45B9-8148-989080DF2189}" type="presParOf" srcId="{BB6646AF-AAB3-461B-985B-2C68B9E314DB}" destId="{73D46BC1-A9B7-46E4-AB36-C22E9D6632DB}" srcOrd="0" destOrd="0" presId="urn:microsoft.com/office/officeart/2005/8/layout/bProcess4"/>
    <dgm:cxn modelId="{FD9FBB4F-6DD4-48BE-BE35-1635265F8C0A}" type="presParOf" srcId="{BB6646AF-AAB3-461B-985B-2C68B9E314DB}" destId="{7647A0E3-C4CF-4AB4-8482-0449E3DD3DA5}" srcOrd="1" destOrd="0" presId="urn:microsoft.com/office/officeart/2005/8/layout/bProcess4"/>
    <dgm:cxn modelId="{3BE838DB-C0AE-47B7-B5A7-3F906D1C4C5F}" type="presParOf" srcId="{4CFBCA5B-4955-47CE-A392-EBDA67FD8FB3}" destId="{F755A722-DAB4-4A6C-8076-A2E773AACF91}" srcOrd="7" destOrd="0" presId="urn:microsoft.com/office/officeart/2005/8/layout/bProcess4"/>
    <dgm:cxn modelId="{DFFDB72E-9ABB-4BC2-8D05-26D89CB876B3}" type="presParOf" srcId="{4CFBCA5B-4955-47CE-A392-EBDA67FD8FB3}" destId="{8F2E1121-1147-4B4A-BC4E-37104AE47CBE}" srcOrd="8" destOrd="0" presId="urn:microsoft.com/office/officeart/2005/8/layout/bProcess4"/>
    <dgm:cxn modelId="{0D9D9D3D-95FF-4459-B5AE-F3E35F1137EA}" type="presParOf" srcId="{8F2E1121-1147-4B4A-BC4E-37104AE47CBE}" destId="{B36BE4ED-4F4B-4E0B-921F-D389B8D2719C}" srcOrd="0" destOrd="0" presId="urn:microsoft.com/office/officeart/2005/8/layout/bProcess4"/>
    <dgm:cxn modelId="{F31C35A0-C712-496F-995F-EB71D611FD89}" type="presParOf" srcId="{8F2E1121-1147-4B4A-BC4E-37104AE47CBE}" destId="{21E8FD1D-4D9F-4B27-BFC6-5615ECE2E0C7}" srcOrd="1" destOrd="0" presId="urn:microsoft.com/office/officeart/2005/8/layout/bProcess4"/>
    <dgm:cxn modelId="{1115A866-5F6D-4439-8B19-D59E6207AB8E}" type="presParOf" srcId="{4CFBCA5B-4955-47CE-A392-EBDA67FD8FB3}" destId="{85A0E524-E207-4EF5-822F-FC4A0148D73A}" srcOrd="9" destOrd="0" presId="urn:microsoft.com/office/officeart/2005/8/layout/bProcess4"/>
    <dgm:cxn modelId="{A4C5205B-2A53-4D83-8B06-CBCD6CD2416E}" type="presParOf" srcId="{4CFBCA5B-4955-47CE-A392-EBDA67FD8FB3}" destId="{F5DB79A8-0EF1-47F3-91B1-402C3074BEAD}" srcOrd="10" destOrd="0" presId="urn:microsoft.com/office/officeart/2005/8/layout/bProcess4"/>
    <dgm:cxn modelId="{EA5C9AB0-4420-4987-AC90-042E3F940018}" type="presParOf" srcId="{F5DB79A8-0EF1-47F3-91B1-402C3074BEAD}" destId="{3DB0CBF2-D113-46AF-BBEA-7894C39E66E8}" srcOrd="0" destOrd="0" presId="urn:microsoft.com/office/officeart/2005/8/layout/bProcess4"/>
    <dgm:cxn modelId="{F30BFC9C-4E38-431B-9733-C4128513C829}" type="presParOf" srcId="{F5DB79A8-0EF1-47F3-91B1-402C3074BEAD}" destId="{3A92A562-E166-49B3-8510-813825765892}" srcOrd="1" destOrd="0" presId="urn:microsoft.com/office/officeart/2005/8/layout/bProcess4"/>
    <dgm:cxn modelId="{718E221B-796E-43D5-8586-DD2AD8742FCB}" type="presParOf" srcId="{4CFBCA5B-4955-47CE-A392-EBDA67FD8FB3}" destId="{E7C0FF19-1D94-4B5E-9AB6-B28861DC8423}" srcOrd="11" destOrd="0" presId="urn:microsoft.com/office/officeart/2005/8/layout/bProcess4"/>
    <dgm:cxn modelId="{7E190FFE-6871-4E3C-A2F6-A0BFC40A5CCD}" type="presParOf" srcId="{4CFBCA5B-4955-47CE-A392-EBDA67FD8FB3}" destId="{C5E3399F-938A-478A-8DF9-96DB0A7CCF2E}" srcOrd="12" destOrd="0" presId="urn:microsoft.com/office/officeart/2005/8/layout/bProcess4"/>
    <dgm:cxn modelId="{0E805BAC-396F-47B7-9CD3-338224F934D8}" type="presParOf" srcId="{C5E3399F-938A-478A-8DF9-96DB0A7CCF2E}" destId="{877F6840-7925-46F2-A14B-41CFACAB606F}" srcOrd="0" destOrd="0" presId="urn:microsoft.com/office/officeart/2005/8/layout/bProcess4"/>
    <dgm:cxn modelId="{D8BB2C6C-84A8-4FD0-B83C-5D4AF95F6340}" type="presParOf" srcId="{C5E3399F-938A-478A-8DF9-96DB0A7CCF2E}" destId="{3BB091F9-006C-41F0-A8D4-9382AF9D6C26}" srcOrd="1" destOrd="0" presId="urn:microsoft.com/office/officeart/2005/8/layout/bProcess4"/>
    <dgm:cxn modelId="{CF6C2FED-53D5-4130-B841-491D40BD5DBC}" type="presParOf" srcId="{4CFBCA5B-4955-47CE-A392-EBDA67FD8FB3}" destId="{4AF61FB2-734C-47E6-BF9E-BF98B7D383CE}" srcOrd="13" destOrd="0" presId="urn:microsoft.com/office/officeart/2005/8/layout/bProcess4"/>
    <dgm:cxn modelId="{43359721-B2AD-4A62-8C54-20D43D189952}" type="presParOf" srcId="{4CFBCA5B-4955-47CE-A392-EBDA67FD8FB3}" destId="{38A2DB22-A20C-4F8A-9D36-2F632357DCE6}" srcOrd="14" destOrd="0" presId="urn:microsoft.com/office/officeart/2005/8/layout/bProcess4"/>
    <dgm:cxn modelId="{DFB909A8-8724-47D9-B425-CFF96DC1B2AD}" type="presParOf" srcId="{38A2DB22-A20C-4F8A-9D36-2F632357DCE6}" destId="{51FA25D4-A60C-4D41-8471-D86076C6D7B6}" srcOrd="0" destOrd="0" presId="urn:microsoft.com/office/officeart/2005/8/layout/bProcess4"/>
    <dgm:cxn modelId="{BBC65745-C632-49CE-8D0F-8FAA8A859D3F}" type="presParOf" srcId="{38A2DB22-A20C-4F8A-9D36-2F632357DCE6}" destId="{A261443C-D385-45A4-8DF2-A998F551E8FD}" srcOrd="1" destOrd="0" presId="urn:microsoft.com/office/officeart/2005/8/layout/bProcess4"/>
    <dgm:cxn modelId="{326E2211-D3CE-40A5-B894-B30D028142C0}" type="presParOf" srcId="{4CFBCA5B-4955-47CE-A392-EBDA67FD8FB3}" destId="{6178FE35-7CB4-4BE5-8C5F-4BAC7AAAD17E}" srcOrd="15" destOrd="0" presId="urn:microsoft.com/office/officeart/2005/8/layout/bProcess4"/>
    <dgm:cxn modelId="{C254A09B-21A3-4058-AB41-50992C373D9A}" type="presParOf" srcId="{4CFBCA5B-4955-47CE-A392-EBDA67FD8FB3}" destId="{6AEB900D-24B2-4F4F-9DFB-822A2B4F7640}" srcOrd="16" destOrd="0" presId="urn:microsoft.com/office/officeart/2005/8/layout/bProcess4"/>
    <dgm:cxn modelId="{14E3A011-005B-4034-BAD6-BEB005C76980}" type="presParOf" srcId="{6AEB900D-24B2-4F4F-9DFB-822A2B4F7640}" destId="{37367500-D320-4C53-9C43-841776DD9F77}" srcOrd="0" destOrd="0" presId="urn:microsoft.com/office/officeart/2005/8/layout/bProcess4"/>
    <dgm:cxn modelId="{8E98FDD1-6226-4805-8D86-9755CD76DB1D}" type="presParOf" srcId="{6AEB900D-24B2-4F4F-9DFB-822A2B4F7640}" destId="{635E3D1B-3B37-46DA-BD6A-271F5340E9DA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5863AB94-2913-43E3-9F60-6B70BD0836D1}" type="doc">
      <dgm:prSet loTypeId="urn:microsoft.com/office/officeart/2005/8/layout/process3" loCatId="process" qsTypeId="urn:microsoft.com/office/officeart/2005/8/quickstyle/simple2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DE4379C3-98C1-4A93-B958-B97994546607}">
      <dgm:prSet/>
      <dgm:spPr/>
      <dgm:t>
        <a:bodyPr/>
        <a:lstStyle/>
        <a:p>
          <a:pPr rtl="0"/>
          <a:r>
            <a:rPr lang="es-MX" dirty="0" smtClean="0"/>
            <a:t>Deudora:</a:t>
          </a:r>
        </a:p>
      </dgm:t>
    </dgm:pt>
    <dgm:pt modelId="{DFCD4236-E63A-46B8-A777-2DD04BBD645B}" type="parTrans" cxnId="{711560DC-10FB-4E1A-9636-0EEBD4B2862E}">
      <dgm:prSet/>
      <dgm:spPr/>
      <dgm:t>
        <a:bodyPr/>
        <a:lstStyle/>
        <a:p>
          <a:endParaRPr lang="es-MX"/>
        </a:p>
      </dgm:t>
    </dgm:pt>
    <dgm:pt modelId="{B6270C65-28E1-43B7-8B14-9856EE6BC743}" type="sibTrans" cxnId="{711560DC-10FB-4E1A-9636-0EEBD4B2862E}">
      <dgm:prSet/>
      <dgm:spPr/>
      <dgm:t>
        <a:bodyPr/>
        <a:lstStyle/>
        <a:p>
          <a:endParaRPr lang="es-MX"/>
        </a:p>
      </dgm:t>
    </dgm:pt>
    <dgm:pt modelId="{54CA9252-6A10-4BC7-B325-52CE4F67BB44}">
      <dgm:prSet/>
      <dgm:spPr/>
      <dgm:t>
        <a:bodyPr/>
        <a:lstStyle/>
        <a:p>
          <a:pPr rtl="0"/>
          <a:r>
            <a:rPr lang="es-MX" dirty="0" smtClean="0"/>
            <a:t>Cuentas de Resultados</a:t>
          </a:r>
          <a:endParaRPr lang="es-MX" dirty="0"/>
        </a:p>
      </dgm:t>
    </dgm:pt>
    <dgm:pt modelId="{AF0460BC-8C1F-42DC-AEDF-21EAA4762E7C}" type="parTrans" cxnId="{00DF9996-FCA7-4CCA-8E7B-6BFBD7874AEC}">
      <dgm:prSet/>
      <dgm:spPr/>
      <dgm:t>
        <a:bodyPr/>
        <a:lstStyle/>
        <a:p>
          <a:endParaRPr lang="es-MX"/>
        </a:p>
      </dgm:t>
    </dgm:pt>
    <dgm:pt modelId="{3E377EE2-0FFB-4AAD-9BC6-668AB771F92B}" type="sibTrans" cxnId="{00DF9996-FCA7-4CCA-8E7B-6BFBD7874AEC}">
      <dgm:prSet/>
      <dgm:spPr/>
      <dgm:t>
        <a:bodyPr/>
        <a:lstStyle/>
        <a:p>
          <a:endParaRPr lang="es-MX"/>
        </a:p>
      </dgm:t>
    </dgm:pt>
    <dgm:pt modelId="{0A5AAFC1-3F1F-45E4-8C19-DAFE89B35D93}">
      <dgm:prSet/>
      <dgm:spPr/>
      <dgm:t>
        <a:bodyPr/>
        <a:lstStyle/>
        <a:p>
          <a:pPr rtl="0"/>
          <a:r>
            <a:rPr lang="es-MX" smtClean="0"/>
            <a:t>Cuenta </a:t>
          </a:r>
          <a:r>
            <a:rPr lang="es-MX" dirty="0" smtClean="0"/>
            <a:t>de cheques</a:t>
          </a:r>
          <a:endParaRPr lang="es-MX" dirty="0"/>
        </a:p>
      </dgm:t>
    </dgm:pt>
    <dgm:pt modelId="{942B9068-7784-4C63-AB7B-DF37ADCB6121}" type="parTrans" cxnId="{D8E538E7-7EF8-4F84-93D6-4D3F41DF4A77}">
      <dgm:prSet/>
      <dgm:spPr/>
      <dgm:t>
        <a:bodyPr/>
        <a:lstStyle/>
        <a:p>
          <a:endParaRPr lang="es-MX"/>
        </a:p>
      </dgm:t>
    </dgm:pt>
    <dgm:pt modelId="{8634E793-4DA4-4B94-9374-33189F049639}" type="sibTrans" cxnId="{D8E538E7-7EF8-4F84-93D6-4D3F41DF4A77}">
      <dgm:prSet/>
      <dgm:spPr/>
      <dgm:t>
        <a:bodyPr/>
        <a:lstStyle/>
        <a:p>
          <a:endParaRPr lang="es-MX"/>
        </a:p>
      </dgm:t>
    </dgm:pt>
    <dgm:pt modelId="{E21CDE04-466B-4635-A434-F9B7F5CA5CD2}">
      <dgm:prSet/>
      <dgm:spPr/>
      <dgm:t>
        <a:bodyPr/>
        <a:lstStyle/>
        <a:p>
          <a:pPr rtl="0"/>
          <a:r>
            <a:rPr lang="es-MX" dirty="0" smtClean="0"/>
            <a:t>Cheque certificado</a:t>
          </a:r>
          <a:endParaRPr lang="es-MX" dirty="0"/>
        </a:p>
      </dgm:t>
    </dgm:pt>
    <dgm:pt modelId="{E1D4160D-37CE-4F86-85E5-A644065DC5E6}" type="parTrans" cxnId="{67887234-74D9-41E7-BF95-A05599E0CF95}">
      <dgm:prSet/>
      <dgm:spPr/>
      <dgm:t>
        <a:bodyPr/>
        <a:lstStyle/>
        <a:p>
          <a:endParaRPr lang="es-MX"/>
        </a:p>
      </dgm:t>
    </dgm:pt>
    <dgm:pt modelId="{67F3F63F-35CA-4D13-A94A-A5959EAB2A30}" type="sibTrans" cxnId="{67887234-74D9-41E7-BF95-A05599E0CF95}">
      <dgm:prSet/>
      <dgm:spPr/>
      <dgm:t>
        <a:bodyPr/>
        <a:lstStyle/>
        <a:p>
          <a:endParaRPr lang="es-MX"/>
        </a:p>
      </dgm:t>
    </dgm:pt>
    <dgm:pt modelId="{DA8E7C70-A221-4C0E-BDD9-8D741B2818A4}">
      <dgm:prSet/>
      <dgm:spPr/>
      <dgm:t>
        <a:bodyPr/>
        <a:lstStyle/>
        <a:p>
          <a:pPr rtl="0"/>
          <a:r>
            <a:rPr lang="es-MX" dirty="0" smtClean="0"/>
            <a:t>Acreedores por intereses</a:t>
          </a:r>
          <a:endParaRPr lang="es-MX" dirty="0"/>
        </a:p>
      </dgm:t>
    </dgm:pt>
    <dgm:pt modelId="{E3392077-2D03-4E1D-93F3-687520FB1563}" type="parTrans" cxnId="{F1EAA0EC-4638-4F3F-9839-FF5668CF3F89}">
      <dgm:prSet/>
      <dgm:spPr/>
      <dgm:t>
        <a:bodyPr/>
        <a:lstStyle/>
        <a:p>
          <a:endParaRPr lang="es-MX"/>
        </a:p>
      </dgm:t>
    </dgm:pt>
    <dgm:pt modelId="{0039D67A-1484-4027-AA94-1C6491A3B93A}" type="sibTrans" cxnId="{F1EAA0EC-4638-4F3F-9839-FF5668CF3F89}">
      <dgm:prSet/>
      <dgm:spPr/>
      <dgm:t>
        <a:bodyPr/>
        <a:lstStyle/>
        <a:p>
          <a:endParaRPr lang="es-MX"/>
        </a:p>
      </dgm:t>
    </dgm:pt>
    <dgm:pt modelId="{83972EA3-D0EA-465C-B52F-9D6583EA5065}">
      <dgm:prSet/>
      <dgm:spPr/>
      <dgm:t>
        <a:bodyPr/>
        <a:lstStyle/>
        <a:p>
          <a:pPr rtl="0"/>
          <a:r>
            <a:rPr lang="es-MX" dirty="0" smtClean="0"/>
            <a:t>Recaudaciones fiscales</a:t>
          </a:r>
          <a:endParaRPr lang="es-MX" dirty="0"/>
        </a:p>
      </dgm:t>
    </dgm:pt>
    <dgm:pt modelId="{0636082B-D568-4E20-BCA0-E05A7507A6A1}" type="parTrans" cxnId="{0741E9AF-EB67-423A-AF46-6CD1172EE2A8}">
      <dgm:prSet/>
      <dgm:spPr/>
      <dgm:t>
        <a:bodyPr/>
        <a:lstStyle/>
        <a:p>
          <a:endParaRPr lang="es-MX"/>
        </a:p>
      </dgm:t>
    </dgm:pt>
    <dgm:pt modelId="{F14C73A7-4A97-4B7C-B082-84A664138196}" type="sibTrans" cxnId="{0741E9AF-EB67-423A-AF46-6CD1172EE2A8}">
      <dgm:prSet/>
      <dgm:spPr/>
      <dgm:t>
        <a:bodyPr/>
        <a:lstStyle/>
        <a:p>
          <a:endParaRPr lang="es-MX"/>
        </a:p>
      </dgm:t>
    </dgm:pt>
    <dgm:pt modelId="{F6C27E79-26C1-4A2B-BC32-EA0C480AD71D}">
      <dgm:prSet/>
      <dgm:spPr/>
      <dgm:t>
        <a:bodyPr/>
        <a:lstStyle/>
        <a:p>
          <a:pPr rtl="0"/>
          <a:r>
            <a:rPr lang="es-MX" dirty="0" smtClean="0"/>
            <a:t>Inversiones a plazo fijo</a:t>
          </a:r>
          <a:endParaRPr lang="es-MX" dirty="0"/>
        </a:p>
      </dgm:t>
    </dgm:pt>
    <dgm:pt modelId="{4F104F61-5A89-47A9-AAE2-37CF9343A6B7}" type="parTrans" cxnId="{58C211B8-1040-48B3-A1DE-EA8DF03674AC}">
      <dgm:prSet/>
      <dgm:spPr/>
      <dgm:t>
        <a:bodyPr/>
        <a:lstStyle/>
        <a:p>
          <a:endParaRPr lang="es-MX"/>
        </a:p>
      </dgm:t>
    </dgm:pt>
    <dgm:pt modelId="{C8A5A665-6D5E-4BFE-A723-43767F8847C5}" type="sibTrans" cxnId="{58C211B8-1040-48B3-A1DE-EA8DF03674AC}">
      <dgm:prSet/>
      <dgm:spPr/>
      <dgm:t>
        <a:bodyPr/>
        <a:lstStyle/>
        <a:p>
          <a:endParaRPr lang="es-MX"/>
        </a:p>
      </dgm:t>
    </dgm:pt>
    <dgm:pt modelId="{830F9245-CAA9-4AF2-85B9-2ED85C8C82FE}">
      <dgm:prSet/>
      <dgm:spPr/>
      <dgm:t>
        <a:bodyPr/>
        <a:lstStyle/>
        <a:p>
          <a:pPr rtl="0"/>
          <a:r>
            <a:rPr lang="es-MX" dirty="0" smtClean="0"/>
            <a:t>Pagaré</a:t>
          </a:r>
          <a:endParaRPr lang="es-MX" dirty="0"/>
        </a:p>
      </dgm:t>
    </dgm:pt>
    <dgm:pt modelId="{934D095E-DE00-452E-91FF-993806F24244}" type="parTrans" cxnId="{C4C988B7-53BC-4682-92E2-CA1BC8802139}">
      <dgm:prSet/>
      <dgm:spPr/>
      <dgm:t>
        <a:bodyPr/>
        <a:lstStyle/>
        <a:p>
          <a:endParaRPr lang="es-MX"/>
        </a:p>
      </dgm:t>
    </dgm:pt>
    <dgm:pt modelId="{63D83889-5463-4A9D-8BFB-469CF2CF1DD1}" type="sibTrans" cxnId="{C4C988B7-53BC-4682-92E2-CA1BC8802139}">
      <dgm:prSet/>
      <dgm:spPr/>
      <dgm:t>
        <a:bodyPr/>
        <a:lstStyle/>
        <a:p>
          <a:endParaRPr lang="es-MX"/>
        </a:p>
      </dgm:t>
    </dgm:pt>
    <dgm:pt modelId="{FF981DD5-A8A8-4A15-B1F6-B4CA4695DB1F}">
      <dgm:prSet/>
      <dgm:spPr/>
      <dgm:t>
        <a:bodyPr/>
        <a:lstStyle/>
        <a:p>
          <a:pPr rtl="0"/>
          <a:r>
            <a:rPr lang="es-MX" dirty="0" smtClean="0"/>
            <a:t>Ingresos por intereses</a:t>
          </a:r>
          <a:endParaRPr lang="es-MX" dirty="0"/>
        </a:p>
      </dgm:t>
    </dgm:pt>
    <dgm:pt modelId="{E36C5588-097D-42EF-BC79-69524D569FC4}" type="parTrans" cxnId="{F7B1B638-0251-4828-94D6-223C9912B0E8}">
      <dgm:prSet/>
      <dgm:spPr/>
      <dgm:t>
        <a:bodyPr/>
        <a:lstStyle/>
        <a:p>
          <a:endParaRPr lang="es-MX"/>
        </a:p>
      </dgm:t>
    </dgm:pt>
    <dgm:pt modelId="{81977F53-1C50-4ECB-BAEC-7B553277C409}" type="sibTrans" cxnId="{F7B1B638-0251-4828-94D6-223C9912B0E8}">
      <dgm:prSet/>
      <dgm:spPr/>
      <dgm:t>
        <a:bodyPr/>
        <a:lstStyle/>
        <a:p>
          <a:endParaRPr lang="es-MX"/>
        </a:p>
      </dgm:t>
    </dgm:pt>
    <dgm:pt modelId="{CC5AAFB3-F3F9-4442-9AAB-7A44C27EA9BF}">
      <dgm:prSet/>
      <dgm:spPr/>
      <dgm:t>
        <a:bodyPr/>
        <a:lstStyle/>
        <a:p>
          <a:pPr rtl="0"/>
          <a:r>
            <a:rPr lang="es-MX" dirty="0" smtClean="0"/>
            <a:t>Existencia de divisas</a:t>
          </a:r>
          <a:endParaRPr lang="es-MX" dirty="0"/>
        </a:p>
      </dgm:t>
    </dgm:pt>
    <dgm:pt modelId="{75D031A4-C78D-4931-AD62-CA8ECD33C283}" type="parTrans" cxnId="{74929B9A-5E05-488D-B680-180E94B29C20}">
      <dgm:prSet/>
      <dgm:spPr/>
      <dgm:t>
        <a:bodyPr/>
        <a:lstStyle/>
        <a:p>
          <a:endParaRPr lang="es-MX"/>
        </a:p>
      </dgm:t>
    </dgm:pt>
    <dgm:pt modelId="{51115051-040C-4A63-8376-6426027B1965}" type="sibTrans" cxnId="{74929B9A-5E05-488D-B680-180E94B29C20}">
      <dgm:prSet/>
      <dgm:spPr/>
      <dgm:t>
        <a:bodyPr/>
        <a:lstStyle/>
        <a:p>
          <a:endParaRPr lang="es-MX"/>
        </a:p>
      </dgm:t>
    </dgm:pt>
    <dgm:pt modelId="{CB559605-A1BB-4345-9D13-275E79217041}">
      <dgm:prSet/>
      <dgm:spPr/>
      <dgm:t>
        <a:bodyPr/>
        <a:lstStyle/>
        <a:p>
          <a:pPr rtl="0"/>
          <a:r>
            <a:rPr lang="es-MX" dirty="0" smtClean="0"/>
            <a:t>Compra venta de divisas</a:t>
          </a:r>
          <a:endParaRPr lang="es-MX" dirty="0"/>
        </a:p>
      </dgm:t>
    </dgm:pt>
    <dgm:pt modelId="{F5AA2B80-76FE-4403-BE5C-4E4879BAA950}" type="parTrans" cxnId="{EFA8C3CA-0448-44C0-BB4A-D3DB77A7A563}">
      <dgm:prSet/>
      <dgm:spPr/>
      <dgm:t>
        <a:bodyPr/>
        <a:lstStyle/>
        <a:p>
          <a:endParaRPr lang="es-MX"/>
        </a:p>
      </dgm:t>
    </dgm:pt>
    <dgm:pt modelId="{1D763B17-3380-40CE-9466-9574E6509DB3}" type="sibTrans" cxnId="{EFA8C3CA-0448-44C0-BB4A-D3DB77A7A563}">
      <dgm:prSet/>
      <dgm:spPr/>
      <dgm:t>
        <a:bodyPr/>
        <a:lstStyle/>
        <a:p>
          <a:endParaRPr lang="es-MX"/>
        </a:p>
      </dgm:t>
    </dgm:pt>
    <dgm:pt modelId="{49A88E8D-40D0-4D71-9477-5AD1728827AB}">
      <dgm:prSet/>
      <dgm:spPr/>
      <dgm:t>
        <a:bodyPr/>
        <a:lstStyle/>
        <a:p>
          <a:pPr rtl="0"/>
          <a:r>
            <a:rPr lang="es-MX" dirty="0" smtClean="0"/>
            <a:t>Cambios en vta. de divisas</a:t>
          </a:r>
          <a:endParaRPr lang="es-MX" dirty="0"/>
        </a:p>
      </dgm:t>
    </dgm:pt>
    <dgm:pt modelId="{4A2B2A70-FE17-45F4-92BD-A69C4749947F}" type="parTrans" cxnId="{90103C47-2C82-4F82-8755-5E9C7B9A23EC}">
      <dgm:prSet/>
      <dgm:spPr/>
      <dgm:t>
        <a:bodyPr/>
        <a:lstStyle/>
        <a:p>
          <a:endParaRPr lang="es-MX"/>
        </a:p>
      </dgm:t>
    </dgm:pt>
    <dgm:pt modelId="{22CEB5DD-FD52-48FC-BF79-E5E667A2EF7B}" type="sibTrans" cxnId="{90103C47-2C82-4F82-8755-5E9C7B9A23EC}">
      <dgm:prSet/>
      <dgm:spPr/>
      <dgm:t>
        <a:bodyPr/>
        <a:lstStyle/>
        <a:p>
          <a:endParaRPr lang="es-MX"/>
        </a:p>
      </dgm:t>
    </dgm:pt>
    <dgm:pt modelId="{77500AA4-6E37-4549-9878-62476C92BA7B}">
      <dgm:prSet/>
      <dgm:spPr/>
      <dgm:t>
        <a:bodyPr/>
        <a:lstStyle/>
        <a:p>
          <a:pPr rtl="0"/>
          <a:r>
            <a:rPr lang="es-MX" dirty="0" smtClean="0"/>
            <a:t> Cuentas de orden</a:t>
          </a:r>
          <a:endParaRPr lang="es-MX" dirty="0"/>
        </a:p>
      </dgm:t>
    </dgm:pt>
    <dgm:pt modelId="{0AC82BA1-2790-4EC6-A9D3-ADAE37EA4A70}" type="parTrans" cxnId="{126324A0-1569-4024-ADAE-38FB692548EC}">
      <dgm:prSet/>
      <dgm:spPr/>
      <dgm:t>
        <a:bodyPr/>
        <a:lstStyle/>
        <a:p>
          <a:endParaRPr lang="es-MX"/>
        </a:p>
      </dgm:t>
    </dgm:pt>
    <dgm:pt modelId="{0868DEE5-42B0-4DDE-9CF9-7449AF6021B1}" type="sibTrans" cxnId="{126324A0-1569-4024-ADAE-38FB692548EC}">
      <dgm:prSet/>
      <dgm:spPr/>
      <dgm:t>
        <a:bodyPr/>
        <a:lstStyle/>
        <a:p>
          <a:endParaRPr lang="es-MX"/>
        </a:p>
      </dgm:t>
    </dgm:pt>
    <dgm:pt modelId="{E896A1E3-61D0-460A-A9FF-5EA00D5F1331}">
      <dgm:prSet/>
      <dgm:spPr/>
      <dgm:t>
        <a:bodyPr/>
        <a:lstStyle/>
        <a:p>
          <a:pPr rtl="0"/>
          <a:r>
            <a:rPr lang="es-MX" dirty="0" smtClean="0"/>
            <a:t>Documentos de cobro inmediato</a:t>
          </a:r>
          <a:endParaRPr lang="es-MX" dirty="0"/>
        </a:p>
      </dgm:t>
    </dgm:pt>
    <dgm:pt modelId="{04C2DD44-CA79-44BE-9AAC-571DBC6C9E2E}" type="parTrans" cxnId="{8291D29B-0A65-4554-BFB8-21E4FC3C296B}">
      <dgm:prSet/>
      <dgm:spPr/>
      <dgm:t>
        <a:bodyPr/>
        <a:lstStyle/>
        <a:p>
          <a:endParaRPr lang="es-MX"/>
        </a:p>
      </dgm:t>
    </dgm:pt>
    <dgm:pt modelId="{6FC929DD-E653-464F-9616-246635A52590}" type="sibTrans" cxnId="{8291D29B-0A65-4554-BFB8-21E4FC3C296B}">
      <dgm:prSet/>
      <dgm:spPr/>
      <dgm:t>
        <a:bodyPr/>
        <a:lstStyle/>
        <a:p>
          <a:endParaRPr lang="es-MX"/>
        </a:p>
      </dgm:t>
    </dgm:pt>
    <dgm:pt modelId="{69F80028-D9A9-453D-9AFA-A33703B970F5}">
      <dgm:prSet/>
      <dgm:spPr/>
      <dgm:t>
        <a:bodyPr/>
        <a:lstStyle/>
        <a:p>
          <a:pPr rtl="0"/>
          <a:r>
            <a:rPr lang="es-MX" dirty="0" smtClean="0"/>
            <a:t>Remesas en camino</a:t>
          </a:r>
          <a:endParaRPr lang="es-MX" dirty="0"/>
        </a:p>
      </dgm:t>
    </dgm:pt>
    <dgm:pt modelId="{28DD101A-808F-4520-B356-7F18146C3DE7}" type="parTrans" cxnId="{998B71EB-1937-4E47-AE7B-2001B7370F1B}">
      <dgm:prSet/>
      <dgm:spPr/>
      <dgm:t>
        <a:bodyPr/>
        <a:lstStyle/>
        <a:p>
          <a:endParaRPr lang="es-MX"/>
        </a:p>
      </dgm:t>
    </dgm:pt>
    <dgm:pt modelId="{AA1E26AD-E32B-4B15-82D1-B67F36A49671}" type="sibTrans" cxnId="{998B71EB-1937-4E47-AE7B-2001B7370F1B}">
      <dgm:prSet/>
      <dgm:spPr/>
      <dgm:t>
        <a:bodyPr/>
        <a:lstStyle/>
        <a:p>
          <a:endParaRPr lang="es-MX"/>
        </a:p>
      </dgm:t>
    </dgm:pt>
    <dgm:pt modelId="{1DEDD3A8-1748-4552-B6E5-81633937831F}">
      <dgm:prSet/>
      <dgm:spPr/>
      <dgm:t>
        <a:bodyPr/>
        <a:lstStyle/>
        <a:p>
          <a:pPr rtl="0"/>
          <a:r>
            <a:rPr lang="es-MX" dirty="0" smtClean="0"/>
            <a:t>Consumo</a:t>
          </a:r>
          <a:endParaRPr lang="es-MX" dirty="0"/>
        </a:p>
      </dgm:t>
    </dgm:pt>
    <dgm:pt modelId="{13C3F83B-7631-42FC-B6D7-93F0305C4970}" type="parTrans" cxnId="{694B0DC6-396E-4EF9-9322-ED0D8853C14B}">
      <dgm:prSet/>
      <dgm:spPr/>
      <dgm:t>
        <a:bodyPr/>
        <a:lstStyle/>
        <a:p>
          <a:endParaRPr lang="es-MX"/>
        </a:p>
      </dgm:t>
    </dgm:pt>
    <dgm:pt modelId="{028A12BE-2CC4-43E5-A205-4C80E5DCDD3A}" type="sibTrans" cxnId="{694B0DC6-396E-4EF9-9322-ED0D8853C14B}">
      <dgm:prSet/>
      <dgm:spPr/>
      <dgm:t>
        <a:bodyPr/>
        <a:lstStyle/>
        <a:p>
          <a:endParaRPr lang="es-MX"/>
        </a:p>
      </dgm:t>
    </dgm:pt>
    <dgm:pt modelId="{BF1036F5-699C-4CCF-8F6C-D7D1960D84A5}">
      <dgm:prSet/>
      <dgm:spPr/>
      <dgm:t>
        <a:bodyPr/>
        <a:lstStyle/>
        <a:p>
          <a:r>
            <a:rPr lang="es-MX" smtClean="0"/>
            <a:t>Acreedora</a:t>
          </a:r>
          <a:r>
            <a:rPr lang="es-MX" dirty="0" smtClean="0"/>
            <a:t>: </a:t>
          </a:r>
          <a:endParaRPr lang="es-MX"/>
        </a:p>
      </dgm:t>
    </dgm:pt>
    <dgm:pt modelId="{B4234DB7-AE95-4BA9-B98D-4C1E972BFABA}" type="parTrans" cxnId="{9D501004-686A-41BA-B89B-616736E627DD}">
      <dgm:prSet/>
      <dgm:spPr/>
      <dgm:t>
        <a:bodyPr/>
        <a:lstStyle/>
        <a:p>
          <a:endParaRPr lang="es-MX"/>
        </a:p>
      </dgm:t>
    </dgm:pt>
    <dgm:pt modelId="{9806008C-0808-4CBA-8FD7-F2AA73E33A73}" type="sibTrans" cxnId="{9D501004-686A-41BA-B89B-616736E627DD}">
      <dgm:prSet/>
      <dgm:spPr/>
      <dgm:t>
        <a:bodyPr/>
        <a:lstStyle/>
        <a:p>
          <a:endParaRPr lang="es-MX"/>
        </a:p>
      </dgm:t>
    </dgm:pt>
    <dgm:pt modelId="{EC07A9BA-A10B-4116-B8D7-99E4C1966392}">
      <dgm:prSet/>
      <dgm:spPr/>
      <dgm:t>
        <a:bodyPr/>
        <a:lstStyle/>
        <a:p>
          <a:pPr rtl="0"/>
          <a:r>
            <a:rPr lang="es-MX" dirty="0" smtClean="0"/>
            <a:t>Ingresos por comisiones</a:t>
          </a:r>
          <a:endParaRPr lang="es-MX" dirty="0"/>
        </a:p>
      </dgm:t>
    </dgm:pt>
    <dgm:pt modelId="{15541DA7-68DB-4EF7-B0A8-52CC53135A54}" type="parTrans" cxnId="{D779526B-99F6-43BE-AFB9-1794671BB2EE}">
      <dgm:prSet/>
      <dgm:spPr/>
      <dgm:t>
        <a:bodyPr/>
        <a:lstStyle/>
        <a:p>
          <a:endParaRPr lang="es-MX"/>
        </a:p>
      </dgm:t>
    </dgm:pt>
    <dgm:pt modelId="{416DF511-0409-4C22-B38B-02C5F0313079}" type="sibTrans" cxnId="{D779526B-99F6-43BE-AFB9-1794671BB2EE}">
      <dgm:prSet/>
      <dgm:spPr/>
      <dgm:t>
        <a:bodyPr/>
        <a:lstStyle/>
        <a:p>
          <a:endParaRPr lang="es-MX"/>
        </a:p>
      </dgm:t>
    </dgm:pt>
    <dgm:pt modelId="{7D672765-B1FA-4B07-AF1D-A4241D2FD024}">
      <dgm:prSet/>
      <dgm:spPr/>
      <dgm:t>
        <a:bodyPr/>
        <a:lstStyle/>
        <a:p>
          <a:pPr rtl="0"/>
          <a:r>
            <a:rPr lang="es-MX" dirty="0" smtClean="0"/>
            <a:t>Intereses devengados</a:t>
          </a:r>
          <a:endParaRPr lang="es-MX" dirty="0"/>
        </a:p>
      </dgm:t>
    </dgm:pt>
    <dgm:pt modelId="{DF838ED3-5A62-451B-B779-8C86DC7B4503}" type="parTrans" cxnId="{4A7BF697-7960-43E9-9E3D-521CD53ED7FE}">
      <dgm:prSet/>
      <dgm:spPr/>
      <dgm:t>
        <a:bodyPr/>
        <a:lstStyle/>
        <a:p>
          <a:endParaRPr lang="es-MX"/>
        </a:p>
      </dgm:t>
    </dgm:pt>
    <dgm:pt modelId="{CA561D44-99A4-4080-9D36-27ACF214FBB2}" type="sibTrans" cxnId="{4A7BF697-7960-43E9-9E3D-521CD53ED7FE}">
      <dgm:prSet/>
      <dgm:spPr/>
      <dgm:t>
        <a:bodyPr/>
        <a:lstStyle/>
        <a:p>
          <a:endParaRPr lang="es-MX"/>
        </a:p>
      </dgm:t>
    </dgm:pt>
    <dgm:pt modelId="{193F6816-D1BD-4286-946A-984E80DAE505}">
      <dgm:prSet/>
      <dgm:spPr/>
      <dgm:t>
        <a:bodyPr/>
        <a:lstStyle/>
        <a:p>
          <a:pPr rtl="0"/>
          <a:r>
            <a:rPr lang="es-MX" dirty="0" smtClean="0"/>
            <a:t>Intereses pagados</a:t>
          </a:r>
          <a:endParaRPr lang="es-MX" dirty="0"/>
        </a:p>
      </dgm:t>
    </dgm:pt>
    <dgm:pt modelId="{DBCFCF0D-49A1-4D22-9AC6-B596DB6B4D43}" type="parTrans" cxnId="{FA74EB67-41CB-4A92-8E8C-36D3BF3A8F79}">
      <dgm:prSet/>
      <dgm:spPr/>
      <dgm:t>
        <a:bodyPr/>
        <a:lstStyle/>
        <a:p>
          <a:endParaRPr lang="es-MX"/>
        </a:p>
      </dgm:t>
    </dgm:pt>
    <dgm:pt modelId="{83DFC682-2864-4D62-A6E3-C0A753E00537}" type="sibTrans" cxnId="{FA74EB67-41CB-4A92-8E8C-36D3BF3A8F79}">
      <dgm:prSet/>
      <dgm:spPr/>
      <dgm:t>
        <a:bodyPr/>
        <a:lstStyle/>
        <a:p>
          <a:endParaRPr lang="es-MX"/>
        </a:p>
      </dgm:t>
    </dgm:pt>
    <dgm:pt modelId="{FA18FE8C-42C6-457D-A900-75C1ED1CE147}">
      <dgm:prSet/>
      <dgm:spPr/>
      <dgm:t>
        <a:bodyPr/>
        <a:lstStyle/>
        <a:p>
          <a:pPr rtl="0"/>
          <a:r>
            <a:rPr lang="es-MX" dirty="0" smtClean="0"/>
            <a:t>Divisas en existencia</a:t>
          </a:r>
          <a:endParaRPr lang="es-MX" dirty="0"/>
        </a:p>
      </dgm:t>
    </dgm:pt>
    <dgm:pt modelId="{A62F3E1F-7150-4309-9C18-699CC1DE5C4D}" type="parTrans" cxnId="{8680437F-D457-40F3-BD90-459A68F547EF}">
      <dgm:prSet/>
      <dgm:spPr/>
      <dgm:t>
        <a:bodyPr/>
        <a:lstStyle/>
        <a:p>
          <a:endParaRPr lang="es-MX"/>
        </a:p>
      </dgm:t>
    </dgm:pt>
    <dgm:pt modelId="{41B00DD0-5883-4BE5-9DEB-EFFAC1D3F2E8}" type="sibTrans" cxnId="{8680437F-D457-40F3-BD90-459A68F547EF}">
      <dgm:prSet/>
      <dgm:spPr/>
      <dgm:t>
        <a:bodyPr/>
        <a:lstStyle/>
        <a:p>
          <a:endParaRPr lang="es-MX"/>
        </a:p>
      </dgm:t>
    </dgm:pt>
    <dgm:pt modelId="{920C8078-8B74-4D71-B591-31FB0BD4A230}" type="pres">
      <dgm:prSet presAssocID="{5863AB94-2913-43E3-9F60-6B70BD0836D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1D427D1-7773-4314-AFFA-CFA8F940283C}" type="pres">
      <dgm:prSet presAssocID="{DE4379C3-98C1-4A93-B958-B97994546607}" presName="composite" presStyleCnt="0"/>
      <dgm:spPr/>
      <dgm:t>
        <a:bodyPr/>
        <a:lstStyle/>
        <a:p>
          <a:endParaRPr lang="es-MX"/>
        </a:p>
      </dgm:t>
    </dgm:pt>
    <dgm:pt modelId="{DC5731CE-75A7-4C68-96F3-257339680FE2}" type="pres">
      <dgm:prSet presAssocID="{DE4379C3-98C1-4A93-B958-B97994546607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B604018-C706-472B-909F-C228A7D824D9}" type="pres">
      <dgm:prSet presAssocID="{DE4379C3-98C1-4A93-B958-B97994546607}" presName="parSh" presStyleLbl="node1" presStyleIdx="0" presStyleCnt="4"/>
      <dgm:spPr/>
      <dgm:t>
        <a:bodyPr/>
        <a:lstStyle/>
        <a:p>
          <a:endParaRPr lang="es-MX"/>
        </a:p>
      </dgm:t>
    </dgm:pt>
    <dgm:pt modelId="{90E81D38-1A1E-40C9-9F13-4B88101F5223}" type="pres">
      <dgm:prSet presAssocID="{DE4379C3-98C1-4A93-B958-B97994546607}" presName="desTx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9E3EE01-8ACD-4CB5-B036-1B8891C2A96C}" type="pres">
      <dgm:prSet presAssocID="{B6270C65-28E1-43B7-8B14-9856EE6BC743}" presName="sibTrans" presStyleLbl="sibTrans2D1" presStyleIdx="0" presStyleCnt="3"/>
      <dgm:spPr/>
      <dgm:t>
        <a:bodyPr/>
        <a:lstStyle/>
        <a:p>
          <a:endParaRPr lang="es-MX"/>
        </a:p>
      </dgm:t>
    </dgm:pt>
    <dgm:pt modelId="{0591640B-6621-4CB3-BBD0-74EFDA7F2741}" type="pres">
      <dgm:prSet presAssocID="{B6270C65-28E1-43B7-8B14-9856EE6BC743}" presName="connTx" presStyleLbl="sibTrans2D1" presStyleIdx="0" presStyleCnt="3"/>
      <dgm:spPr/>
      <dgm:t>
        <a:bodyPr/>
        <a:lstStyle/>
        <a:p>
          <a:endParaRPr lang="es-MX"/>
        </a:p>
      </dgm:t>
    </dgm:pt>
    <dgm:pt modelId="{4A7F9B54-465B-4853-BBC5-E5BFFCC20B98}" type="pres">
      <dgm:prSet presAssocID="{BF1036F5-699C-4CCF-8F6C-D7D1960D84A5}" presName="composite" presStyleCnt="0"/>
      <dgm:spPr/>
    </dgm:pt>
    <dgm:pt modelId="{2BE25E02-DC4E-458D-BFE2-221B40C65969}" type="pres">
      <dgm:prSet presAssocID="{BF1036F5-699C-4CCF-8F6C-D7D1960D84A5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87A854C-5EEF-4B6F-B415-9FDFA07754FC}" type="pres">
      <dgm:prSet presAssocID="{BF1036F5-699C-4CCF-8F6C-D7D1960D84A5}" presName="parSh" presStyleLbl="node1" presStyleIdx="1" presStyleCnt="4"/>
      <dgm:spPr/>
      <dgm:t>
        <a:bodyPr/>
        <a:lstStyle/>
        <a:p>
          <a:endParaRPr lang="es-MX"/>
        </a:p>
      </dgm:t>
    </dgm:pt>
    <dgm:pt modelId="{413A5E81-8FDC-4A60-B64F-92BEEB939814}" type="pres">
      <dgm:prSet presAssocID="{BF1036F5-699C-4CCF-8F6C-D7D1960D84A5}" presName="desTx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5F4B953-2949-4293-851A-B45B44F182CE}" type="pres">
      <dgm:prSet presAssocID="{9806008C-0808-4CBA-8FD7-F2AA73E33A73}" presName="sibTrans" presStyleLbl="sibTrans2D1" presStyleIdx="1" presStyleCnt="3"/>
      <dgm:spPr/>
      <dgm:t>
        <a:bodyPr/>
        <a:lstStyle/>
        <a:p>
          <a:endParaRPr lang="es-MX"/>
        </a:p>
      </dgm:t>
    </dgm:pt>
    <dgm:pt modelId="{C2864C0C-F8F2-43FF-AAA7-B417219AFDEA}" type="pres">
      <dgm:prSet presAssocID="{9806008C-0808-4CBA-8FD7-F2AA73E33A73}" presName="connTx" presStyleLbl="sibTrans2D1" presStyleIdx="1" presStyleCnt="3"/>
      <dgm:spPr/>
      <dgm:t>
        <a:bodyPr/>
        <a:lstStyle/>
        <a:p>
          <a:endParaRPr lang="es-MX"/>
        </a:p>
      </dgm:t>
    </dgm:pt>
    <dgm:pt modelId="{33808DF8-24BE-4866-A7B3-1B8DD20E939B}" type="pres">
      <dgm:prSet presAssocID="{54CA9252-6A10-4BC7-B325-52CE4F67BB44}" presName="composite" presStyleCnt="0"/>
      <dgm:spPr/>
      <dgm:t>
        <a:bodyPr/>
        <a:lstStyle/>
        <a:p>
          <a:endParaRPr lang="es-MX"/>
        </a:p>
      </dgm:t>
    </dgm:pt>
    <dgm:pt modelId="{5680EA70-B232-4F91-937B-F402F47FBB8D}" type="pres">
      <dgm:prSet presAssocID="{54CA9252-6A10-4BC7-B325-52CE4F67BB44}" presName="par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F0FC35B-A970-4E65-B63E-B96655C7D8CA}" type="pres">
      <dgm:prSet presAssocID="{54CA9252-6A10-4BC7-B325-52CE4F67BB44}" presName="parSh" presStyleLbl="node1" presStyleIdx="2" presStyleCnt="4"/>
      <dgm:spPr/>
      <dgm:t>
        <a:bodyPr/>
        <a:lstStyle/>
        <a:p>
          <a:endParaRPr lang="es-MX"/>
        </a:p>
      </dgm:t>
    </dgm:pt>
    <dgm:pt modelId="{49FCF917-2141-4E17-B2FD-4BF380F3CB4B}" type="pres">
      <dgm:prSet presAssocID="{54CA9252-6A10-4BC7-B325-52CE4F67BB44}" presName="desTx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E795084-A0CA-443F-B956-0CF8B8B9F718}" type="pres">
      <dgm:prSet presAssocID="{3E377EE2-0FFB-4AAD-9BC6-668AB771F92B}" presName="sibTrans" presStyleLbl="sibTrans2D1" presStyleIdx="2" presStyleCnt="3"/>
      <dgm:spPr/>
      <dgm:t>
        <a:bodyPr/>
        <a:lstStyle/>
        <a:p>
          <a:endParaRPr lang="es-MX"/>
        </a:p>
      </dgm:t>
    </dgm:pt>
    <dgm:pt modelId="{4B23A62C-94A1-4144-B4B3-5FFB4FDB2922}" type="pres">
      <dgm:prSet presAssocID="{3E377EE2-0FFB-4AAD-9BC6-668AB771F92B}" presName="connTx" presStyleLbl="sibTrans2D1" presStyleIdx="2" presStyleCnt="3"/>
      <dgm:spPr/>
      <dgm:t>
        <a:bodyPr/>
        <a:lstStyle/>
        <a:p>
          <a:endParaRPr lang="es-MX"/>
        </a:p>
      </dgm:t>
    </dgm:pt>
    <dgm:pt modelId="{050F7C6A-51A2-46C1-BB73-EE385FCAE19D}" type="pres">
      <dgm:prSet presAssocID="{77500AA4-6E37-4549-9878-62476C92BA7B}" presName="composite" presStyleCnt="0"/>
      <dgm:spPr/>
      <dgm:t>
        <a:bodyPr/>
        <a:lstStyle/>
        <a:p>
          <a:endParaRPr lang="es-MX"/>
        </a:p>
      </dgm:t>
    </dgm:pt>
    <dgm:pt modelId="{4ACA19FB-902B-47ED-8DB8-9C53F4091003}" type="pres">
      <dgm:prSet presAssocID="{77500AA4-6E37-4549-9878-62476C92BA7B}" presName="par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141CBDA-E8F7-4BC1-B4B7-E4934493FEC9}" type="pres">
      <dgm:prSet presAssocID="{77500AA4-6E37-4549-9878-62476C92BA7B}" presName="parSh" presStyleLbl="node1" presStyleIdx="3" presStyleCnt="4"/>
      <dgm:spPr/>
      <dgm:t>
        <a:bodyPr/>
        <a:lstStyle/>
        <a:p>
          <a:endParaRPr lang="es-MX"/>
        </a:p>
      </dgm:t>
    </dgm:pt>
    <dgm:pt modelId="{F22C1CA6-644D-466F-86B5-0D053BD09612}" type="pres">
      <dgm:prSet presAssocID="{77500AA4-6E37-4549-9878-62476C92BA7B}" presName="desTx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98B71EB-1937-4E47-AE7B-2001B7370F1B}" srcId="{DE4379C3-98C1-4A93-B958-B97994546607}" destId="{69F80028-D9A9-453D-9AFA-A33703B970F5}" srcOrd="1" destOrd="0" parTransId="{28DD101A-808F-4520-B356-7F18146C3DE7}" sibTransId="{AA1E26AD-E32B-4B15-82D1-B67F36A49671}"/>
    <dgm:cxn modelId="{6AD338D0-0C67-4780-9385-788FFFDCEDDB}" type="presOf" srcId="{EC07A9BA-A10B-4116-B8D7-99E4C1966392}" destId="{49FCF917-2141-4E17-B2FD-4BF380F3CB4B}" srcOrd="0" destOrd="1" presId="urn:microsoft.com/office/officeart/2005/8/layout/process3"/>
    <dgm:cxn modelId="{9FBC78EC-4D5C-465E-B4E9-1B25812BDE36}" type="presOf" srcId="{3E377EE2-0FFB-4AAD-9BC6-668AB771F92B}" destId="{4B23A62C-94A1-4144-B4B3-5FFB4FDB2922}" srcOrd="1" destOrd="0" presId="urn:microsoft.com/office/officeart/2005/8/layout/process3"/>
    <dgm:cxn modelId="{CE3CDFB5-65A2-468F-AADC-54C568A25AF6}" type="presOf" srcId="{DE4379C3-98C1-4A93-B958-B97994546607}" destId="{CB604018-C706-472B-909F-C228A7D824D9}" srcOrd="1" destOrd="0" presId="urn:microsoft.com/office/officeart/2005/8/layout/process3"/>
    <dgm:cxn modelId="{737E25DC-5FB7-4936-964A-F8942841C17C}" type="presOf" srcId="{830F9245-CAA9-4AF2-85B9-2ED85C8C82FE}" destId="{413A5E81-8FDC-4A60-B64F-92BEEB939814}" srcOrd="0" destOrd="5" presId="urn:microsoft.com/office/officeart/2005/8/layout/process3"/>
    <dgm:cxn modelId="{126324A0-1569-4024-ADAE-38FB692548EC}" srcId="{5863AB94-2913-43E3-9F60-6B70BD0836D1}" destId="{77500AA4-6E37-4549-9878-62476C92BA7B}" srcOrd="3" destOrd="0" parTransId="{0AC82BA1-2790-4EC6-A9D3-ADAE37EA4A70}" sibTransId="{0868DEE5-42B0-4DDE-9CF9-7449AF6021B1}"/>
    <dgm:cxn modelId="{A7DB0287-955A-4B35-8A57-DE84830BF582}" type="presOf" srcId="{3E377EE2-0FFB-4AAD-9BC6-668AB771F92B}" destId="{7E795084-A0CA-443F-B956-0CF8B8B9F718}" srcOrd="0" destOrd="0" presId="urn:microsoft.com/office/officeart/2005/8/layout/process3"/>
    <dgm:cxn modelId="{E02FFBB4-081E-4361-BAB2-980D1513C562}" type="presOf" srcId="{69F80028-D9A9-453D-9AFA-A33703B970F5}" destId="{90E81D38-1A1E-40C9-9F13-4B88101F5223}" srcOrd="0" destOrd="1" presId="urn:microsoft.com/office/officeart/2005/8/layout/process3"/>
    <dgm:cxn modelId="{BFFE2AB6-FF3C-4E65-B42F-9FAFB10CF9A2}" type="presOf" srcId="{49A88E8D-40D0-4D71-9477-5AD1728827AB}" destId="{49FCF917-2141-4E17-B2FD-4BF380F3CB4B}" srcOrd="0" destOrd="2" presId="urn:microsoft.com/office/officeart/2005/8/layout/process3"/>
    <dgm:cxn modelId="{1C467B92-352F-41FD-845D-A2D1C0F73FA2}" type="presOf" srcId="{CC5AAFB3-F3F9-4442-9AAB-7A44C27EA9BF}" destId="{F22C1CA6-644D-466F-86B5-0D053BD09612}" srcOrd="0" destOrd="2" presId="urn:microsoft.com/office/officeart/2005/8/layout/process3"/>
    <dgm:cxn modelId="{874D3670-572A-4678-ACA6-1A17AF8FFAAC}" type="presOf" srcId="{1DEDD3A8-1748-4552-B6E5-81633937831F}" destId="{90E81D38-1A1E-40C9-9F13-4B88101F5223}" srcOrd="0" destOrd="4" presId="urn:microsoft.com/office/officeart/2005/8/layout/process3"/>
    <dgm:cxn modelId="{4A7BF697-7960-43E9-9E3D-521CD53ED7FE}" srcId="{DE4379C3-98C1-4A93-B958-B97994546607}" destId="{7D672765-B1FA-4B07-AF1D-A4241D2FD024}" srcOrd="2" destOrd="0" parTransId="{DF838ED3-5A62-451B-B779-8C86DC7B4503}" sibTransId="{CA561D44-99A4-4080-9D36-27ACF214FBB2}"/>
    <dgm:cxn modelId="{C45EEDC8-C48B-4D85-B549-5049CBCFD87B}" type="presOf" srcId="{54CA9252-6A10-4BC7-B325-52CE4F67BB44}" destId="{FF0FC35B-A970-4E65-B63E-B96655C7D8CA}" srcOrd="1" destOrd="0" presId="urn:microsoft.com/office/officeart/2005/8/layout/process3"/>
    <dgm:cxn modelId="{90103C47-2C82-4F82-8755-5E9C7B9A23EC}" srcId="{54CA9252-6A10-4BC7-B325-52CE4F67BB44}" destId="{49A88E8D-40D0-4D71-9477-5AD1728827AB}" srcOrd="2" destOrd="0" parTransId="{4A2B2A70-FE17-45F4-92BD-A69C4749947F}" sibTransId="{22CEB5DD-FD52-48FC-BF79-E5E667A2EF7B}"/>
    <dgm:cxn modelId="{D8E538E7-7EF8-4F84-93D6-4D3F41DF4A77}" srcId="{BF1036F5-699C-4CCF-8F6C-D7D1960D84A5}" destId="{0A5AAFC1-3F1F-45E4-8C19-DAFE89B35D93}" srcOrd="0" destOrd="0" parTransId="{942B9068-7784-4C63-AB7B-DF37ADCB6121}" sibTransId="{8634E793-4DA4-4B94-9374-33189F049639}"/>
    <dgm:cxn modelId="{1F82542B-A7C7-40E6-80F1-8DC31FEEF868}" type="presOf" srcId="{77500AA4-6E37-4549-9878-62476C92BA7B}" destId="{4ACA19FB-902B-47ED-8DB8-9C53F4091003}" srcOrd="0" destOrd="0" presId="urn:microsoft.com/office/officeart/2005/8/layout/process3"/>
    <dgm:cxn modelId="{1C7F982D-6D02-4411-AF99-A0B226C3088B}" type="presOf" srcId="{DE4379C3-98C1-4A93-B958-B97994546607}" destId="{DC5731CE-75A7-4C68-96F3-257339680FE2}" srcOrd="0" destOrd="0" presId="urn:microsoft.com/office/officeart/2005/8/layout/process3"/>
    <dgm:cxn modelId="{071ABF5A-3C1B-4A21-9870-FE690574205D}" type="presOf" srcId="{0A5AAFC1-3F1F-45E4-8C19-DAFE89B35D93}" destId="{413A5E81-8FDC-4A60-B64F-92BEEB939814}" srcOrd="0" destOrd="0" presId="urn:microsoft.com/office/officeart/2005/8/layout/process3"/>
    <dgm:cxn modelId="{EFA8C3CA-0448-44C0-BB4A-D3DB77A7A563}" srcId="{77500AA4-6E37-4549-9878-62476C92BA7B}" destId="{CB559605-A1BB-4345-9D13-275E79217041}" srcOrd="0" destOrd="0" parTransId="{F5AA2B80-76FE-4403-BE5C-4E4879BAA950}" sibTransId="{1D763B17-3380-40CE-9466-9574E6509DB3}"/>
    <dgm:cxn modelId="{C4C988B7-53BC-4682-92E2-CA1BC8802139}" srcId="{BF1036F5-699C-4CCF-8F6C-D7D1960D84A5}" destId="{830F9245-CAA9-4AF2-85B9-2ED85C8C82FE}" srcOrd="5" destOrd="0" parTransId="{934D095E-DE00-452E-91FF-993806F24244}" sibTransId="{63D83889-5463-4A9D-8BFB-469CF2CF1DD1}"/>
    <dgm:cxn modelId="{FA74EB67-41CB-4A92-8E8C-36D3BF3A8F79}" srcId="{DE4379C3-98C1-4A93-B958-B97994546607}" destId="{193F6816-D1BD-4286-946A-984E80DAE505}" srcOrd="3" destOrd="0" parTransId="{DBCFCF0D-49A1-4D22-9AC6-B596DB6B4D43}" sibTransId="{83DFC682-2864-4D62-A6E3-C0A753E00537}"/>
    <dgm:cxn modelId="{D779526B-99F6-43BE-AFB9-1794671BB2EE}" srcId="{54CA9252-6A10-4BC7-B325-52CE4F67BB44}" destId="{EC07A9BA-A10B-4116-B8D7-99E4C1966392}" srcOrd="1" destOrd="0" parTransId="{15541DA7-68DB-4EF7-B0A8-52CC53135A54}" sibTransId="{416DF511-0409-4C22-B38B-02C5F0313079}"/>
    <dgm:cxn modelId="{711560DC-10FB-4E1A-9636-0EEBD4B2862E}" srcId="{5863AB94-2913-43E3-9F60-6B70BD0836D1}" destId="{DE4379C3-98C1-4A93-B958-B97994546607}" srcOrd="0" destOrd="0" parTransId="{DFCD4236-E63A-46B8-A777-2DD04BBD645B}" sibTransId="{B6270C65-28E1-43B7-8B14-9856EE6BC743}"/>
    <dgm:cxn modelId="{8BF50301-2794-4BEB-8B8D-1B76686800CC}" type="presOf" srcId="{E896A1E3-61D0-460A-A9FF-5EA00D5F1331}" destId="{90E81D38-1A1E-40C9-9F13-4B88101F5223}" srcOrd="0" destOrd="0" presId="urn:microsoft.com/office/officeart/2005/8/layout/process3"/>
    <dgm:cxn modelId="{279A4C50-0739-4401-8427-6AF59DF9780F}" type="presOf" srcId="{54CA9252-6A10-4BC7-B325-52CE4F67BB44}" destId="{5680EA70-B232-4F91-937B-F402F47FBB8D}" srcOrd="0" destOrd="0" presId="urn:microsoft.com/office/officeart/2005/8/layout/process3"/>
    <dgm:cxn modelId="{FEDD1D1B-52B0-437F-A6BA-7F8584F8E8C5}" type="presOf" srcId="{83972EA3-D0EA-465C-B52F-9D6583EA5065}" destId="{413A5E81-8FDC-4A60-B64F-92BEEB939814}" srcOrd="0" destOrd="3" presId="urn:microsoft.com/office/officeart/2005/8/layout/process3"/>
    <dgm:cxn modelId="{57DD27D9-70CF-4EFD-B186-B8349746E573}" type="presOf" srcId="{E21CDE04-466B-4635-A434-F9B7F5CA5CD2}" destId="{413A5E81-8FDC-4A60-B64F-92BEEB939814}" srcOrd="0" destOrd="1" presId="urn:microsoft.com/office/officeart/2005/8/layout/process3"/>
    <dgm:cxn modelId="{01C0A000-A720-44F1-B7C3-BD20F05621C8}" type="presOf" srcId="{B6270C65-28E1-43B7-8B14-9856EE6BC743}" destId="{89E3EE01-8ACD-4CB5-B036-1B8891C2A96C}" srcOrd="0" destOrd="0" presId="urn:microsoft.com/office/officeart/2005/8/layout/process3"/>
    <dgm:cxn modelId="{F7B1B638-0251-4828-94D6-223C9912B0E8}" srcId="{54CA9252-6A10-4BC7-B325-52CE4F67BB44}" destId="{FF981DD5-A8A8-4A15-B1F6-B4CA4695DB1F}" srcOrd="0" destOrd="0" parTransId="{E36C5588-097D-42EF-BC79-69524D569FC4}" sibTransId="{81977F53-1C50-4ECB-BAEC-7B553277C409}"/>
    <dgm:cxn modelId="{0741E9AF-EB67-423A-AF46-6CD1172EE2A8}" srcId="{BF1036F5-699C-4CCF-8F6C-D7D1960D84A5}" destId="{83972EA3-D0EA-465C-B52F-9D6583EA5065}" srcOrd="3" destOrd="0" parTransId="{0636082B-D568-4E20-BCA0-E05A7507A6A1}" sibTransId="{F14C73A7-4A97-4B7C-B082-84A664138196}"/>
    <dgm:cxn modelId="{694B0DC6-396E-4EF9-9322-ED0D8853C14B}" srcId="{DE4379C3-98C1-4A93-B958-B97994546607}" destId="{1DEDD3A8-1748-4552-B6E5-81633937831F}" srcOrd="4" destOrd="0" parTransId="{13C3F83B-7631-42FC-B6D7-93F0305C4970}" sibTransId="{028A12BE-2CC4-43E5-A205-4C80E5DCDD3A}"/>
    <dgm:cxn modelId="{CC78AFB6-3CD9-4F3B-91EB-EE19598ACC2F}" type="presOf" srcId="{FA18FE8C-42C6-457D-A900-75C1ED1CE147}" destId="{F22C1CA6-644D-466F-86B5-0D053BD09612}" srcOrd="0" destOrd="1" presId="urn:microsoft.com/office/officeart/2005/8/layout/process3"/>
    <dgm:cxn modelId="{8843086A-6B7A-468B-BCB9-40A368A82BA2}" type="presOf" srcId="{9806008C-0808-4CBA-8FD7-F2AA73E33A73}" destId="{A5F4B953-2949-4293-851A-B45B44F182CE}" srcOrd="0" destOrd="0" presId="urn:microsoft.com/office/officeart/2005/8/layout/process3"/>
    <dgm:cxn modelId="{DCBA392A-932B-4316-834B-98644FD59EA6}" type="presOf" srcId="{193F6816-D1BD-4286-946A-984E80DAE505}" destId="{90E81D38-1A1E-40C9-9F13-4B88101F5223}" srcOrd="0" destOrd="3" presId="urn:microsoft.com/office/officeart/2005/8/layout/process3"/>
    <dgm:cxn modelId="{788DBEED-875A-4029-94D4-92B4617DA030}" type="presOf" srcId="{B6270C65-28E1-43B7-8B14-9856EE6BC743}" destId="{0591640B-6621-4CB3-BBD0-74EFDA7F2741}" srcOrd="1" destOrd="0" presId="urn:microsoft.com/office/officeart/2005/8/layout/process3"/>
    <dgm:cxn modelId="{67887234-74D9-41E7-BF95-A05599E0CF95}" srcId="{BF1036F5-699C-4CCF-8F6C-D7D1960D84A5}" destId="{E21CDE04-466B-4635-A434-F9B7F5CA5CD2}" srcOrd="1" destOrd="0" parTransId="{E1D4160D-37CE-4F86-85E5-A644065DC5E6}" sibTransId="{67F3F63F-35CA-4D13-A94A-A5959EAB2A30}"/>
    <dgm:cxn modelId="{0DD6EDF7-4F14-4A3E-AB8A-06432203E0EE}" type="presOf" srcId="{BF1036F5-699C-4CCF-8F6C-D7D1960D84A5}" destId="{2BE25E02-DC4E-458D-BFE2-221B40C65969}" srcOrd="0" destOrd="0" presId="urn:microsoft.com/office/officeart/2005/8/layout/process3"/>
    <dgm:cxn modelId="{9D501004-686A-41BA-B89B-616736E627DD}" srcId="{5863AB94-2913-43E3-9F60-6B70BD0836D1}" destId="{BF1036F5-699C-4CCF-8F6C-D7D1960D84A5}" srcOrd="1" destOrd="0" parTransId="{B4234DB7-AE95-4BA9-B98D-4C1E972BFABA}" sibTransId="{9806008C-0808-4CBA-8FD7-F2AA73E33A73}"/>
    <dgm:cxn modelId="{8680437F-D457-40F3-BD90-459A68F547EF}" srcId="{77500AA4-6E37-4549-9878-62476C92BA7B}" destId="{FA18FE8C-42C6-457D-A900-75C1ED1CE147}" srcOrd="1" destOrd="0" parTransId="{A62F3E1F-7150-4309-9C18-699CC1DE5C4D}" sibTransId="{41B00DD0-5883-4BE5-9DEB-EFFAC1D3F2E8}"/>
    <dgm:cxn modelId="{8291D29B-0A65-4554-BFB8-21E4FC3C296B}" srcId="{DE4379C3-98C1-4A93-B958-B97994546607}" destId="{E896A1E3-61D0-460A-A9FF-5EA00D5F1331}" srcOrd="0" destOrd="0" parTransId="{04C2DD44-CA79-44BE-9AAC-571DBC6C9E2E}" sibTransId="{6FC929DD-E653-464F-9616-246635A52590}"/>
    <dgm:cxn modelId="{45F21755-E403-41AC-B8C8-411BC33549A5}" type="presOf" srcId="{BF1036F5-699C-4CCF-8F6C-D7D1960D84A5}" destId="{E87A854C-5EEF-4B6F-B415-9FDFA07754FC}" srcOrd="1" destOrd="0" presId="urn:microsoft.com/office/officeart/2005/8/layout/process3"/>
    <dgm:cxn modelId="{54F265DA-FAF0-4FF6-A0E2-C5D9082A020F}" type="presOf" srcId="{F6C27E79-26C1-4A2B-BC32-EA0C480AD71D}" destId="{413A5E81-8FDC-4A60-B64F-92BEEB939814}" srcOrd="0" destOrd="4" presId="urn:microsoft.com/office/officeart/2005/8/layout/process3"/>
    <dgm:cxn modelId="{F1EAA0EC-4638-4F3F-9839-FF5668CF3F89}" srcId="{BF1036F5-699C-4CCF-8F6C-D7D1960D84A5}" destId="{DA8E7C70-A221-4C0E-BDD9-8D741B2818A4}" srcOrd="2" destOrd="0" parTransId="{E3392077-2D03-4E1D-93F3-687520FB1563}" sibTransId="{0039D67A-1484-4027-AA94-1C6491A3B93A}"/>
    <dgm:cxn modelId="{00DF9996-FCA7-4CCA-8E7B-6BFBD7874AEC}" srcId="{5863AB94-2913-43E3-9F60-6B70BD0836D1}" destId="{54CA9252-6A10-4BC7-B325-52CE4F67BB44}" srcOrd="2" destOrd="0" parTransId="{AF0460BC-8C1F-42DC-AEDF-21EAA4762E7C}" sibTransId="{3E377EE2-0FFB-4AAD-9BC6-668AB771F92B}"/>
    <dgm:cxn modelId="{CC6E6FCE-2D26-4577-93B0-406A022A7207}" type="presOf" srcId="{7D672765-B1FA-4B07-AF1D-A4241D2FD024}" destId="{90E81D38-1A1E-40C9-9F13-4B88101F5223}" srcOrd="0" destOrd="2" presId="urn:microsoft.com/office/officeart/2005/8/layout/process3"/>
    <dgm:cxn modelId="{BEA36057-B0B5-4D52-A5B8-14BC1E898B9C}" type="presOf" srcId="{9806008C-0808-4CBA-8FD7-F2AA73E33A73}" destId="{C2864C0C-F8F2-43FF-AAA7-B417219AFDEA}" srcOrd="1" destOrd="0" presId="urn:microsoft.com/office/officeart/2005/8/layout/process3"/>
    <dgm:cxn modelId="{C38F04AC-33BB-4A4F-82CD-6A79B56B1402}" type="presOf" srcId="{CB559605-A1BB-4345-9D13-275E79217041}" destId="{F22C1CA6-644D-466F-86B5-0D053BD09612}" srcOrd="0" destOrd="0" presId="urn:microsoft.com/office/officeart/2005/8/layout/process3"/>
    <dgm:cxn modelId="{58C211B8-1040-48B3-A1DE-EA8DF03674AC}" srcId="{BF1036F5-699C-4CCF-8F6C-D7D1960D84A5}" destId="{F6C27E79-26C1-4A2B-BC32-EA0C480AD71D}" srcOrd="4" destOrd="0" parTransId="{4F104F61-5A89-47A9-AAE2-37CF9343A6B7}" sibTransId="{C8A5A665-6D5E-4BFE-A723-43767F8847C5}"/>
    <dgm:cxn modelId="{8F0C3AA2-D9D3-4492-B584-88C4B8F98715}" type="presOf" srcId="{5863AB94-2913-43E3-9F60-6B70BD0836D1}" destId="{920C8078-8B74-4D71-B591-31FB0BD4A230}" srcOrd="0" destOrd="0" presId="urn:microsoft.com/office/officeart/2005/8/layout/process3"/>
    <dgm:cxn modelId="{4A7D9AF6-2E87-411D-8022-44A0E8CED3C8}" type="presOf" srcId="{DA8E7C70-A221-4C0E-BDD9-8D741B2818A4}" destId="{413A5E81-8FDC-4A60-B64F-92BEEB939814}" srcOrd="0" destOrd="2" presId="urn:microsoft.com/office/officeart/2005/8/layout/process3"/>
    <dgm:cxn modelId="{ED488C39-A8B7-4002-9563-11908D6AE2C1}" type="presOf" srcId="{FF981DD5-A8A8-4A15-B1F6-B4CA4695DB1F}" destId="{49FCF917-2141-4E17-B2FD-4BF380F3CB4B}" srcOrd="0" destOrd="0" presId="urn:microsoft.com/office/officeart/2005/8/layout/process3"/>
    <dgm:cxn modelId="{74929B9A-5E05-488D-B680-180E94B29C20}" srcId="{77500AA4-6E37-4549-9878-62476C92BA7B}" destId="{CC5AAFB3-F3F9-4442-9AAB-7A44C27EA9BF}" srcOrd="2" destOrd="0" parTransId="{75D031A4-C78D-4931-AD62-CA8ECD33C283}" sibTransId="{51115051-040C-4A63-8376-6426027B1965}"/>
    <dgm:cxn modelId="{DDF97290-776D-4297-BE8D-27C39F4D76CB}" type="presOf" srcId="{77500AA4-6E37-4549-9878-62476C92BA7B}" destId="{C141CBDA-E8F7-4BC1-B4B7-E4934493FEC9}" srcOrd="1" destOrd="0" presId="urn:microsoft.com/office/officeart/2005/8/layout/process3"/>
    <dgm:cxn modelId="{435C87E2-B3C0-4056-B1F1-9928C7ACF356}" type="presParOf" srcId="{920C8078-8B74-4D71-B591-31FB0BD4A230}" destId="{B1D427D1-7773-4314-AFFA-CFA8F940283C}" srcOrd="0" destOrd="0" presId="urn:microsoft.com/office/officeart/2005/8/layout/process3"/>
    <dgm:cxn modelId="{5F193749-5518-4F55-971A-C3283C428D3D}" type="presParOf" srcId="{B1D427D1-7773-4314-AFFA-CFA8F940283C}" destId="{DC5731CE-75A7-4C68-96F3-257339680FE2}" srcOrd="0" destOrd="0" presId="urn:microsoft.com/office/officeart/2005/8/layout/process3"/>
    <dgm:cxn modelId="{B199E967-D826-432D-851A-5321BC9BB1E8}" type="presParOf" srcId="{B1D427D1-7773-4314-AFFA-CFA8F940283C}" destId="{CB604018-C706-472B-909F-C228A7D824D9}" srcOrd="1" destOrd="0" presId="urn:microsoft.com/office/officeart/2005/8/layout/process3"/>
    <dgm:cxn modelId="{49B9341E-28F5-40FE-9E4D-9EB73953EA7B}" type="presParOf" srcId="{B1D427D1-7773-4314-AFFA-CFA8F940283C}" destId="{90E81D38-1A1E-40C9-9F13-4B88101F5223}" srcOrd="2" destOrd="0" presId="urn:microsoft.com/office/officeart/2005/8/layout/process3"/>
    <dgm:cxn modelId="{2EAD8D0F-5205-4D84-B152-33DC42A9671D}" type="presParOf" srcId="{920C8078-8B74-4D71-B591-31FB0BD4A230}" destId="{89E3EE01-8ACD-4CB5-B036-1B8891C2A96C}" srcOrd="1" destOrd="0" presId="urn:microsoft.com/office/officeart/2005/8/layout/process3"/>
    <dgm:cxn modelId="{EF68258A-DA73-44B1-80DA-E71DCDC2B636}" type="presParOf" srcId="{89E3EE01-8ACD-4CB5-B036-1B8891C2A96C}" destId="{0591640B-6621-4CB3-BBD0-74EFDA7F2741}" srcOrd="0" destOrd="0" presId="urn:microsoft.com/office/officeart/2005/8/layout/process3"/>
    <dgm:cxn modelId="{DD9618AC-4258-4EDD-BE3C-C98DDF46BD1C}" type="presParOf" srcId="{920C8078-8B74-4D71-B591-31FB0BD4A230}" destId="{4A7F9B54-465B-4853-BBC5-E5BFFCC20B98}" srcOrd="2" destOrd="0" presId="urn:microsoft.com/office/officeart/2005/8/layout/process3"/>
    <dgm:cxn modelId="{C2CFB516-A400-4A5B-B0B9-1A40EB4AE31A}" type="presParOf" srcId="{4A7F9B54-465B-4853-BBC5-E5BFFCC20B98}" destId="{2BE25E02-DC4E-458D-BFE2-221B40C65969}" srcOrd="0" destOrd="0" presId="urn:microsoft.com/office/officeart/2005/8/layout/process3"/>
    <dgm:cxn modelId="{EBF190BA-7F8A-4675-8761-62C99459FC5C}" type="presParOf" srcId="{4A7F9B54-465B-4853-BBC5-E5BFFCC20B98}" destId="{E87A854C-5EEF-4B6F-B415-9FDFA07754FC}" srcOrd="1" destOrd="0" presId="urn:microsoft.com/office/officeart/2005/8/layout/process3"/>
    <dgm:cxn modelId="{9611709C-41A7-4F87-9908-3BE9A0CFFACF}" type="presParOf" srcId="{4A7F9B54-465B-4853-BBC5-E5BFFCC20B98}" destId="{413A5E81-8FDC-4A60-B64F-92BEEB939814}" srcOrd="2" destOrd="0" presId="urn:microsoft.com/office/officeart/2005/8/layout/process3"/>
    <dgm:cxn modelId="{FE82232F-5A95-461D-BCEB-98C6D0E3D1F0}" type="presParOf" srcId="{920C8078-8B74-4D71-B591-31FB0BD4A230}" destId="{A5F4B953-2949-4293-851A-B45B44F182CE}" srcOrd="3" destOrd="0" presId="urn:microsoft.com/office/officeart/2005/8/layout/process3"/>
    <dgm:cxn modelId="{6820354F-8092-4541-A99F-32BFFC2056D5}" type="presParOf" srcId="{A5F4B953-2949-4293-851A-B45B44F182CE}" destId="{C2864C0C-F8F2-43FF-AAA7-B417219AFDEA}" srcOrd="0" destOrd="0" presId="urn:microsoft.com/office/officeart/2005/8/layout/process3"/>
    <dgm:cxn modelId="{A6233310-8349-4065-9DE9-145C1A54319F}" type="presParOf" srcId="{920C8078-8B74-4D71-B591-31FB0BD4A230}" destId="{33808DF8-24BE-4866-A7B3-1B8DD20E939B}" srcOrd="4" destOrd="0" presId="urn:microsoft.com/office/officeart/2005/8/layout/process3"/>
    <dgm:cxn modelId="{EE74DDF2-4402-4C95-BA58-C3B2E1BB2630}" type="presParOf" srcId="{33808DF8-24BE-4866-A7B3-1B8DD20E939B}" destId="{5680EA70-B232-4F91-937B-F402F47FBB8D}" srcOrd="0" destOrd="0" presId="urn:microsoft.com/office/officeart/2005/8/layout/process3"/>
    <dgm:cxn modelId="{43AE368A-3004-4678-9194-A10CF50880B4}" type="presParOf" srcId="{33808DF8-24BE-4866-A7B3-1B8DD20E939B}" destId="{FF0FC35B-A970-4E65-B63E-B96655C7D8CA}" srcOrd="1" destOrd="0" presId="urn:microsoft.com/office/officeart/2005/8/layout/process3"/>
    <dgm:cxn modelId="{4E021AF8-F1A5-4BAF-92C2-8BD7CEB9B3CF}" type="presParOf" srcId="{33808DF8-24BE-4866-A7B3-1B8DD20E939B}" destId="{49FCF917-2141-4E17-B2FD-4BF380F3CB4B}" srcOrd="2" destOrd="0" presId="urn:microsoft.com/office/officeart/2005/8/layout/process3"/>
    <dgm:cxn modelId="{BE3CA391-D525-4780-ADCC-A6893E987E94}" type="presParOf" srcId="{920C8078-8B74-4D71-B591-31FB0BD4A230}" destId="{7E795084-A0CA-443F-B956-0CF8B8B9F718}" srcOrd="5" destOrd="0" presId="urn:microsoft.com/office/officeart/2005/8/layout/process3"/>
    <dgm:cxn modelId="{31DE2BF5-61B3-4855-943D-8BE2E7C1284E}" type="presParOf" srcId="{7E795084-A0CA-443F-B956-0CF8B8B9F718}" destId="{4B23A62C-94A1-4144-B4B3-5FFB4FDB2922}" srcOrd="0" destOrd="0" presId="urn:microsoft.com/office/officeart/2005/8/layout/process3"/>
    <dgm:cxn modelId="{3FE24A56-3F3B-472A-9CA6-42C49846E303}" type="presParOf" srcId="{920C8078-8B74-4D71-B591-31FB0BD4A230}" destId="{050F7C6A-51A2-46C1-BB73-EE385FCAE19D}" srcOrd="6" destOrd="0" presId="urn:microsoft.com/office/officeart/2005/8/layout/process3"/>
    <dgm:cxn modelId="{05B4D9DA-A580-4E1C-AA4F-2B65C3687054}" type="presParOf" srcId="{050F7C6A-51A2-46C1-BB73-EE385FCAE19D}" destId="{4ACA19FB-902B-47ED-8DB8-9C53F4091003}" srcOrd="0" destOrd="0" presId="urn:microsoft.com/office/officeart/2005/8/layout/process3"/>
    <dgm:cxn modelId="{6B72FE19-33FE-488A-953B-E7100A90D73C}" type="presParOf" srcId="{050F7C6A-51A2-46C1-BB73-EE385FCAE19D}" destId="{C141CBDA-E8F7-4BC1-B4B7-E4934493FEC9}" srcOrd="1" destOrd="0" presId="urn:microsoft.com/office/officeart/2005/8/layout/process3"/>
    <dgm:cxn modelId="{D084821F-8D00-45B9-888B-B99450F3D0BB}" type="presParOf" srcId="{050F7C6A-51A2-46C1-BB73-EE385FCAE19D}" destId="{F22C1CA6-644D-466F-86B5-0D053BD09612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6C76070-F409-4CF3-8A57-D752173B6932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E8A46386-708D-44CE-9611-084DDB959B39}">
      <dgm:prSet/>
      <dgm:spPr/>
      <dgm:t>
        <a:bodyPr/>
        <a:lstStyle/>
        <a:p>
          <a:pPr rtl="0"/>
          <a:r>
            <a:rPr lang="es-MX" dirty="0" smtClean="0"/>
            <a:t>Empresa ejidal    Pequeña empresa agropecuaria familiar Agro empresa</a:t>
          </a:r>
          <a:endParaRPr lang="es-MX" dirty="0"/>
        </a:p>
      </dgm:t>
    </dgm:pt>
    <dgm:pt modelId="{583A9C57-26F7-4497-8037-5B327E7ABC38}" type="parTrans" cxnId="{54A3E8A7-944A-4EC6-AD78-7B4E0BF5F859}">
      <dgm:prSet/>
      <dgm:spPr/>
      <dgm:t>
        <a:bodyPr/>
        <a:lstStyle/>
        <a:p>
          <a:endParaRPr lang="es-MX"/>
        </a:p>
      </dgm:t>
    </dgm:pt>
    <dgm:pt modelId="{ACD30619-EA98-4E72-A89B-97D050EAE50B}" type="sibTrans" cxnId="{54A3E8A7-944A-4EC6-AD78-7B4E0BF5F859}">
      <dgm:prSet/>
      <dgm:spPr/>
      <dgm:t>
        <a:bodyPr/>
        <a:lstStyle/>
        <a:p>
          <a:endParaRPr lang="es-MX"/>
        </a:p>
      </dgm:t>
    </dgm:pt>
    <dgm:pt modelId="{FA5ED575-5A68-4C07-884C-612F1BF5BB1E}">
      <dgm:prSet/>
      <dgm:spPr/>
      <dgm:t>
        <a:bodyPr/>
        <a:lstStyle/>
        <a:p>
          <a:pPr rtl="0"/>
          <a:r>
            <a:rPr lang="es-MX" dirty="0" smtClean="0"/>
            <a:t>Requieren: buena administración, unión interna y confianza en las autoridades</a:t>
          </a:r>
          <a:endParaRPr lang="es-MX" dirty="0"/>
        </a:p>
      </dgm:t>
    </dgm:pt>
    <dgm:pt modelId="{0F0EE29B-BFD2-4D65-9618-F2927E998095}" type="parTrans" cxnId="{6489686A-CF85-4421-A49B-04F384A10F5E}">
      <dgm:prSet/>
      <dgm:spPr/>
      <dgm:t>
        <a:bodyPr/>
        <a:lstStyle/>
        <a:p>
          <a:endParaRPr lang="es-MX"/>
        </a:p>
      </dgm:t>
    </dgm:pt>
    <dgm:pt modelId="{C943818D-C59C-4382-A535-893D2267E185}" type="sibTrans" cxnId="{6489686A-CF85-4421-A49B-04F384A10F5E}">
      <dgm:prSet/>
      <dgm:spPr/>
      <dgm:t>
        <a:bodyPr/>
        <a:lstStyle/>
        <a:p>
          <a:endParaRPr lang="es-MX"/>
        </a:p>
      </dgm:t>
    </dgm:pt>
    <dgm:pt modelId="{DCBB8D99-AC9E-4F02-826D-7B79B199EC18}" type="pres">
      <dgm:prSet presAssocID="{86C76070-F409-4CF3-8A57-D752173B693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AAFCBE8-B562-4837-9CF8-7236CB7992D8}" type="pres">
      <dgm:prSet presAssocID="{E8A46386-708D-44CE-9611-084DDB959B39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B3B3A4E-14C3-4FD9-8EDE-FFF72AAE5CB1}" type="pres">
      <dgm:prSet presAssocID="{ACD30619-EA98-4E72-A89B-97D050EAE50B}" presName="sibTrans" presStyleLbl="sibTrans2D1" presStyleIdx="0" presStyleCnt="1"/>
      <dgm:spPr/>
      <dgm:t>
        <a:bodyPr/>
        <a:lstStyle/>
        <a:p>
          <a:endParaRPr lang="es-MX"/>
        </a:p>
      </dgm:t>
    </dgm:pt>
    <dgm:pt modelId="{CDAC5987-E007-4D62-9D2C-B26172848929}" type="pres">
      <dgm:prSet presAssocID="{ACD30619-EA98-4E72-A89B-97D050EAE50B}" presName="connectorText" presStyleLbl="sibTrans2D1" presStyleIdx="0" presStyleCnt="1"/>
      <dgm:spPr/>
      <dgm:t>
        <a:bodyPr/>
        <a:lstStyle/>
        <a:p>
          <a:endParaRPr lang="es-MX"/>
        </a:p>
      </dgm:t>
    </dgm:pt>
    <dgm:pt modelId="{34D2F899-993D-4FBF-A7E0-BECB87C95684}" type="pres">
      <dgm:prSet presAssocID="{FA5ED575-5A68-4C07-884C-612F1BF5BB1E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4A3E8A7-944A-4EC6-AD78-7B4E0BF5F859}" srcId="{86C76070-F409-4CF3-8A57-D752173B6932}" destId="{E8A46386-708D-44CE-9611-084DDB959B39}" srcOrd="0" destOrd="0" parTransId="{583A9C57-26F7-4497-8037-5B327E7ABC38}" sibTransId="{ACD30619-EA98-4E72-A89B-97D050EAE50B}"/>
    <dgm:cxn modelId="{6978BCF7-49A1-4446-A27A-9A4BF45960DE}" type="presOf" srcId="{86C76070-F409-4CF3-8A57-D752173B6932}" destId="{DCBB8D99-AC9E-4F02-826D-7B79B199EC18}" srcOrd="0" destOrd="0" presId="urn:microsoft.com/office/officeart/2005/8/layout/process1"/>
    <dgm:cxn modelId="{6489686A-CF85-4421-A49B-04F384A10F5E}" srcId="{86C76070-F409-4CF3-8A57-D752173B6932}" destId="{FA5ED575-5A68-4C07-884C-612F1BF5BB1E}" srcOrd="1" destOrd="0" parTransId="{0F0EE29B-BFD2-4D65-9618-F2927E998095}" sibTransId="{C943818D-C59C-4382-A535-893D2267E185}"/>
    <dgm:cxn modelId="{B5285D67-EE0A-4B45-88EA-221FAE7C5DDD}" type="presOf" srcId="{ACD30619-EA98-4E72-A89B-97D050EAE50B}" destId="{8B3B3A4E-14C3-4FD9-8EDE-FFF72AAE5CB1}" srcOrd="0" destOrd="0" presId="urn:microsoft.com/office/officeart/2005/8/layout/process1"/>
    <dgm:cxn modelId="{A9A78710-0E9D-4259-96CD-0DD1AE6FA710}" type="presOf" srcId="{E8A46386-708D-44CE-9611-084DDB959B39}" destId="{DAAFCBE8-B562-4837-9CF8-7236CB7992D8}" srcOrd="0" destOrd="0" presId="urn:microsoft.com/office/officeart/2005/8/layout/process1"/>
    <dgm:cxn modelId="{D719001A-A8DB-4CF5-BCE6-C18F3A3320CF}" type="presOf" srcId="{ACD30619-EA98-4E72-A89B-97D050EAE50B}" destId="{CDAC5987-E007-4D62-9D2C-B26172848929}" srcOrd="1" destOrd="0" presId="urn:microsoft.com/office/officeart/2005/8/layout/process1"/>
    <dgm:cxn modelId="{4B0F33DE-2419-4A33-BEEA-F57699751E0F}" type="presOf" srcId="{FA5ED575-5A68-4C07-884C-612F1BF5BB1E}" destId="{34D2F899-993D-4FBF-A7E0-BECB87C95684}" srcOrd="0" destOrd="0" presId="urn:microsoft.com/office/officeart/2005/8/layout/process1"/>
    <dgm:cxn modelId="{A20EA7CE-1479-406D-872C-BDB7A78BE598}" type="presParOf" srcId="{DCBB8D99-AC9E-4F02-826D-7B79B199EC18}" destId="{DAAFCBE8-B562-4837-9CF8-7236CB7992D8}" srcOrd="0" destOrd="0" presId="urn:microsoft.com/office/officeart/2005/8/layout/process1"/>
    <dgm:cxn modelId="{C5387311-8C2D-4B32-857D-F9B5E7832CA7}" type="presParOf" srcId="{DCBB8D99-AC9E-4F02-826D-7B79B199EC18}" destId="{8B3B3A4E-14C3-4FD9-8EDE-FFF72AAE5CB1}" srcOrd="1" destOrd="0" presId="urn:microsoft.com/office/officeart/2005/8/layout/process1"/>
    <dgm:cxn modelId="{E62263A5-2C31-41DE-B510-243A7770EC78}" type="presParOf" srcId="{8B3B3A4E-14C3-4FD9-8EDE-FFF72AAE5CB1}" destId="{CDAC5987-E007-4D62-9D2C-B26172848929}" srcOrd="0" destOrd="0" presId="urn:microsoft.com/office/officeart/2005/8/layout/process1"/>
    <dgm:cxn modelId="{C9F12F7C-7EF6-42A8-A0C4-16959307C76D}" type="presParOf" srcId="{DCBB8D99-AC9E-4F02-826D-7B79B199EC18}" destId="{34D2F899-993D-4FBF-A7E0-BECB87C95684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A094021-8A5E-47FE-B64D-9B8F3AB279B9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B26906E1-05FA-4027-9E0E-7B35918DAC83}">
      <dgm:prSet/>
      <dgm:spPr/>
      <dgm:t>
        <a:bodyPr/>
        <a:lstStyle/>
        <a:p>
          <a:pPr rtl="0"/>
          <a:r>
            <a:rPr lang="es-MX" smtClean="0"/>
            <a:t>Ley federal del trabajo </a:t>
          </a:r>
          <a:endParaRPr lang="es-MX"/>
        </a:p>
      </dgm:t>
    </dgm:pt>
    <dgm:pt modelId="{26E26952-A24C-47AC-9E3C-B7D77D5F7EF1}" type="parTrans" cxnId="{0F4AE4DB-B3C7-4F50-A452-D0DD4D4220DA}">
      <dgm:prSet/>
      <dgm:spPr/>
      <dgm:t>
        <a:bodyPr/>
        <a:lstStyle/>
        <a:p>
          <a:endParaRPr lang="es-MX"/>
        </a:p>
      </dgm:t>
    </dgm:pt>
    <dgm:pt modelId="{D41E26A3-69D3-4F9D-8F64-F74013039E7F}" type="sibTrans" cxnId="{0F4AE4DB-B3C7-4F50-A452-D0DD4D4220DA}">
      <dgm:prSet/>
      <dgm:spPr/>
      <dgm:t>
        <a:bodyPr/>
        <a:lstStyle/>
        <a:p>
          <a:endParaRPr lang="es-MX"/>
        </a:p>
      </dgm:t>
    </dgm:pt>
    <dgm:pt modelId="{03472AE8-CA69-4079-BDB5-FB4BF2E23AE3}">
      <dgm:prSet/>
      <dgm:spPr/>
      <dgm:t>
        <a:bodyPr/>
        <a:lstStyle/>
        <a:p>
          <a:pPr rtl="0"/>
          <a:r>
            <a:rPr lang="es-MX" smtClean="0"/>
            <a:t>Ley agraria </a:t>
          </a:r>
          <a:endParaRPr lang="es-MX"/>
        </a:p>
      </dgm:t>
    </dgm:pt>
    <dgm:pt modelId="{76BA20EF-DBD1-4E56-8C92-A27B4FC6D631}" type="parTrans" cxnId="{2494A184-B8D9-4FD0-ACC5-C28B8B2F8BA5}">
      <dgm:prSet/>
      <dgm:spPr/>
      <dgm:t>
        <a:bodyPr/>
        <a:lstStyle/>
        <a:p>
          <a:endParaRPr lang="es-MX"/>
        </a:p>
      </dgm:t>
    </dgm:pt>
    <dgm:pt modelId="{94C7F1E0-4766-42BA-AB31-23FB5F6B783D}" type="sibTrans" cxnId="{2494A184-B8D9-4FD0-ACC5-C28B8B2F8BA5}">
      <dgm:prSet/>
      <dgm:spPr/>
      <dgm:t>
        <a:bodyPr/>
        <a:lstStyle/>
        <a:p>
          <a:endParaRPr lang="es-MX"/>
        </a:p>
      </dgm:t>
    </dgm:pt>
    <dgm:pt modelId="{EFA18F5A-83CB-457D-AC73-8692979BE93F}">
      <dgm:prSet/>
      <dgm:spPr/>
      <dgm:t>
        <a:bodyPr/>
        <a:lstStyle/>
        <a:p>
          <a:pPr rtl="0"/>
          <a:r>
            <a:rPr lang="es-MX" dirty="0" smtClean="0"/>
            <a:t>Ley forestal</a:t>
          </a:r>
          <a:endParaRPr lang="es-MX" dirty="0"/>
        </a:p>
      </dgm:t>
    </dgm:pt>
    <dgm:pt modelId="{C93D5501-DDB9-4762-9329-89EB39A4B758}" type="parTrans" cxnId="{581452BB-DFC1-4E85-9378-E5AF5BC764E4}">
      <dgm:prSet/>
      <dgm:spPr/>
      <dgm:t>
        <a:bodyPr/>
        <a:lstStyle/>
        <a:p>
          <a:endParaRPr lang="es-MX"/>
        </a:p>
      </dgm:t>
    </dgm:pt>
    <dgm:pt modelId="{686FACED-2475-4A32-983D-6EF4E3E7C688}" type="sibTrans" cxnId="{581452BB-DFC1-4E85-9378-E5AF5BC764E4}">
      <dgm:prSet/>
      <dgm:spPr/>
      <dgm:t>
        <a:bodyPr/>
        <a:lstStyle/>
        <a:p>
          <a:endParaRPr lang="es-MX"/>
        </a:p>
      </dgm:t>
    </dgm:pt>
    <dgm:pt modelId="{5771C98D-B03B-4B3E-99F1-1E6F11017AF2}">
      <dgm:prSet/>
      <dgm:spPr/>
      <dgm:t>
        <a:bodyPr/>
        <a:lstStyle/>
        <a:p>
          <a:pPr rtl="0"/>
          <a:r>
            <a:rPr lang="es-MX" smtClean="0"/>
            <a:t>Ley sobre variedades vegetales </a:t>
          </a:r>
          <a:endParaRPr lang="es-MX"/>
        </a:p>
      </dgm:t>
    </dgm:pt>
    <dgm:pt modelId="{800D851E-DC20-4609-A44C-F3742F9B9D1B}" type="parTrans" cxnId="{3B4D272B-81C1-4DB5-8A68-688196D4DC24}">
      <dgm:prSet/>
      <dgm:spPr/>
      <dgm:t>
        <a:bodyPr/>
        <a:lstStyle/>
        <a:p>
          <a:endParaRPr lang="es-MX"/>
        </a:p>
      </dgm:t>
    </dgm:pt>
    <dgm:pt modelId="{062AAD02-BBED-4FE8-8252-7BDFDAC9D61A}" type="sibTrans" cxnId="{3B4D272B-81C1-4DB5-8A68-688196D4DC24}">
      <dgm:prSet/>
      <dgm:spPr/>
      <dgm:t>
        <a:bodyPr/>
        <a:lstStyle/>
        <a:p>
          <a:endParaRPr lang="es-MX"/>
        </a:p>
      </dgm:t>
    </dgm:pt>
    <dgm:pt modelId="{62538CE6-7B78-415E-9CB8-A7790B2B3BAA}">
      <dgm:prSet/>
      <dgm:spPr/>
      <dgm:t>
        <a:bodyPr/>
        <a:lstStyle/>
        <a:p>
          <a:pPr rtl="0"/>
          <a:r>
            <a:rPr lang="es-MX" smtClean="0"/>
            <a:t>Ley de desarrollo rural sustentable  </a:t>
          </a:r>
          <a:endParaRPr lang="es-MX"/>
        </a:p>
      </dgm:t>
    </dgm:pt>
    <dgm:pt modelId="{9D2C4562-3CC9-4B1C-B74A-35279FCCE484}" type="parTrans" cxnId="{A62AFAC2-5FBE-4FCD-906C-B5C7F5F185A6}">
      <dgm:prSet/>
      <dgm:spPr/>
      <dgm:t>
        <a:bodyPr/>
        <a:lstStyle/>
        <a:p>
          <a:endParaRPr lang="es-MX"/>
        </a:p>
      </dgm:t>
    </dgm:pt>
    <dgm:pt modelId="{13DA5BCF-DA54-4126-8AB8-9DF2D21E8068}" type="sibTrans" cxnId="{A62AFAC2-5FBE-4FCD-906C-B5C7F5F185A6}">
      <dgm:prSet/>
      <dgm:spPr/>
      <dgm:t>
        <a:bodyPr/>
        <a:lstStyle/>
        <a:p>
          <a:endParaRPr lang="es-MX"/>
        </a:p>
      </dgm:t>
    </dgm:pt>
    <dgm:pt modelId="{C1C6E9A1-2B34-4A58-99FC-42E7412D837A}">
      <dgm:prSet/>
      <dgm:spPr/>
      <dgm:t>
        <a:bodyPr/>
        <a:lstStyle/>
        <a:p>
          <a:r>
            <a:rPr lang="es-MX" dirty="0" smtClean="0"/>
            <a:t>Ley de organizaciones ganaderas y su reglamento</a:t>
          </a:r>
          <a:endParaRPr lang="es-MX" dirty="0"/>
        </a:p>
      </dgm:t>
    </dgm:pt>
    <dgm:pt modelId="{3083CF6F-9120-448E-A88D-BE1FA97D8640}" type="parTrans" cxnId="{59F8A8F5-9084-486F-BB22-AC415072B190}">
      <dgm:prSet/>
      <dgm:spPr/>
      <dgm:t>
        <a:bodyPr/>
        <a:lstStyle/>
        <a:p>
          <a:endParaRPr lang="es-MX"/>
        </a:p>
      </dgm:t>
    </dgm:pt>
    <dgm:pt modelId="{01D68690-0AE4-4730-9017-C4670BA2DD72}" type="sibTrans" cxnId="{59F8A8F5-9084-486F-BB22-AC415072B190}">
      <dgm:prSet/>
      <dgm:spPr/>
      <dgm:t>
        <a:bodyPr/>
        <a:lstStyle/>
        <a:p>
          <a:endParaRPr lang="es-MX"/>
        </a:p>
      </dgm:t>
    </dgm:pt>
    <dgm:pt modelId="{024E2E89-0BBE-4215-93A1-778184C81E98}">
      <dgm:prSet/>
      <dgm:spPr/>
      <dgm:t>
        <a:bodyPr/>
        <a:lstStyle/>
        <a:p>
          <a:endParaRPr lang="es-MX"/>
        </a:p>
      </dgm:t>
    </dgm:pt>
    <dgm:pt modelId="{4BB91225-7BFA-41A4-B221-6ADC1E0401CC}" type="parTrans" cxnId="{CDD11820-C949-4C66-881A-FF941566CB5B}">
      <dgm:prSet/>
      <dgm:spPr/>
      <dgm:t>
        <a:bodyPr/>
        <a:lstStyle/>
        <a:p>
          <a:endParaRPr lang="es-MX"/>
        </a:p>
      </dgm:t>
    </dgm:pt>
    <dgm:pt modelId="{A74E4CF6-52ED-4BD8-8DC7-E17A38899486}" type="sibTrans" cxnId="{CDD11820-C949-4C66-881A-FF941566CB5B}">
      <dgm:prSet/>
      <dgm:spPr/>
      <dgm:t>
        <a:bodyPr/>
        <a:lstStyle/>
        <a:p>
          <a:endParaRPr lang="es-MX"/>
        </a:p>
      </dgm:t>
    </dgm:pt>
    <dgm:pt modelId="{25264115-652B-4689-8C81-888D9FDF54FE}">
      <dgm:prSet/>
      <dgm:spPr/>
      <dgm:t>
        <a:bodyPr/>
        <a:lstStyle/>
        <a:p>
          <a:endParaRPr lang="es-MX"/>
        </a:p>
      </dgm:t>
    </dgm:pt>
    <dgm:pt modelId="{154532F3-6587-4E41-A0E9-263C7CF73601}" type="parTrans" cxnId="{DF1DECF3-CAA5-4265-9C5F-E9292B77B57A}">
      <dgm:prSet/>
      <dgm:spPr/>
      <dgm:t>
        <a:bodyPr/>
        <a:lstStyle/>
        <a:p>
          <a:endParaRPr lang="es-MX"/>
        </a:p>
      </dgm:t>
    </dgm:pt>
    <dgm:pt modelId="{12770833-33AD-49D1-9B5D-626361B8FC65}" type="sibTrans" cxnId="{DF1DECF3-CAA5-4265-9C5F-E9292B77B57A}">
      <dgm:prSet/>
      <dgm:spPr/>
      <dgm:t>
        <a:bodyPr/>
        <a:lstStyle/>
        <a:p>
          <a:endParaRPr lang="es-MX"/>
        </a:p>
      </dgm:t>
    </dgm:pt>
    <dgm:pt modelId="{D022C5A0-5CDE-4E02-906C-EDF3AA1629C6}">
      <dgm:prSet/>
      <dgm:spPr/>
      <dgm:t>
        <a:bodyPr/>
        <a:lstStyle/>
        <a:p>
          <a:pPr rtl="0"/>
          <a:r>
            <a:rPr lang="es-MX" dirty="0" smtClean="0"/>
            <a:t>Ley de producción, certificación, y comercio de semillas</a:t>
          </a:r>
          <a:endParaRPr lang="es-MX" dirty="0"/>
        </a:p>
      </dgm:t>
    </dgm:pt>
    <dgm:pt modelId="{FE1CC419-AE83-4BCC-82DD-CD670C70F6F4}" type="parTrans" cxnId="{2C44D029-E2B2-4C17-AB70-ED667A4007EF}">
      <dgm:prSet/>
      <dgm:spPr/>
      <dgm:t>
        <a:bodyPr/>
        <a:lstStyle/>
        <a:p>
          <a:endParaRPr lang="es-MX"/>
        </a:p>
      </dgm:t>
    </dgm:pt>
    <dgm:pt modelId="{AE3EF897-1D4E-45B3-B32D-A488DD8F885C}" type="sibTrans" cxnId="{2C44D029-E2B2-4C17-AB70-ED667A4007EF}">
      <dgm:prSet/>
      <dgm:spPr/>
      <dgm:t>
        <a:bodyPr/>
        <a:lstStyle/>
        <a:p>
          <a:endParaRPr lang="es-MX"/>
        </a:p>
      </dgm:t>
    </dgm:pt>
    <dgm:pt modelId="{6ACFD2DE-2BCC-4647-AC7E-B33A1A71BA09}" type="pres">
      <dgm:prSet presAssocID="{EA094021-8A5E-47FE-B64D-9B8F3AB279B9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6F663ED-4FDF-42C8-810A-E766060AC16C}" type="pres">
      <dgm:prSet presAssocID="{B26906E1-05FA-4027-9E0E-7B35918DAC83}" presName="circ1" presStyleLbl="vennNode1" presStyleIdx="0" presStyleCnt="7"/>
      <dgm:spPr/>
      <dgm:t>
        <a:bodyPr/>
        <a:lstStyle/>
        <a:p>
          <a:endParaRPr lang="es-MX"/>
        </a:p>
      </dgm:t>
    </dgm:pt>
    <dgm:pt modelId="{361FD624-2A8F-4C2E-B26F-9768375743D3}" type="pres">
      <dgm:prSet presAssocID="{B26906E1-05FA-4027-9E0E-7B35918DAC8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1B36D0C-03BF-4DB2-BCAE-27C9CD3A616B}" type="pres">
      <dgm:prSet presAssocID="{03472AE8-CA69-4079-BDB5-FB4BF2E23AE3}" presName="circ2" presStyleLbl="vennNode1" presStyleIdx="1" presStyleCnt="7"/>
      <dgm:spPr/>
      <dgm:t>
        <a:bodyPr/>
        <a:lstStyle/>
        <a:p>
          <a:endParaRPr lang="es-MX"/>
        </a:p>
      </dgm:t>
    </dgm:pt>
    <dgm:pt modelId="{972795FA-AAE9-4FCC-8600-A59F02A78BA3}" type="pres">
      <dgm:prSet presAssocID="{03472AE8-CA69-4079-BDB5-FB4BF2E23AE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A533238-3762-4390-AB9F-AC9202664E2F}" type="pres">
      <dgm:prSet presAssocID="{EFA18F5A-83CB-457D-AC73-8692979BE93F}" presName="circ3" presStyleLbl="vennNode1" presStyleIdx="2" presStyleCnt="7"/>
      <dgm:spPr/>
      <dgm:t>
        <a:bodyPr/>
        <a:lstStyle/>
        <a:p>
          <a:endParaRPr lang="es-MX"/>
        </a:p>
      </dgm:t>
    </dgm:pt>
    <dgm:pt modelId="{FF361C5E-2059-4336-8416-27F25181C3F5}" type="pres">
      <dgm:prSet presAssocID="{EFA18F5A-83CB-457D-AC73-8692979BE93F}" presName="circ3Tx" presStyleLbl="revTx" presStyleIdx="0" presStyleCnt="0" custScaleX="14380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C46C264-E0D8-48A0-937E-61CFCDDF8BB0}" type="pres">
      <dgm:prSet presAssocID="{D022C5A0-5CDE-4E02-906C-EDF3AA1629C6}" presName="circ4" presStyleLbl="vennNode1" presStyleIdx="3" presStyleCnt="7"/>
      <dgm:spPr/>
      <dgm:t>
        <a:bodyPr/>
        <a:lstStyle/>
        <a:p>
          <a:endParaRPr lang="es-MX"/>
        </a:p>
      </dgm:t>
    </dgm:pt>
    <dgm:pt modelId="{4259EFDE-EF94-4F43-833E-5BE266528EE9}" type="pres">
      <dgm:prSet presAssocID="{D022C5A0-5CDE-4E02-906C-EDF3AA1629C6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E26B03F-B637-4E31-A5AA-E0F05C597C36}" type="pres">
      <dgm:prSet presAssocID="{5771C98D-B03B-4B3E-99F1-1E6F11017AF2}" presName="circ5" presStyleLbl="vennNode1" presStyleIdx="4" presStyleCnt="7"/>
      <dgm:spPr/>
      <dgm:t>
        <a:bodyPr/>
        <a:lstStyle/>
        <a:p>
          <a:endParaRPr lang="es-MX"/>
        </a:p>
      </dgm:t>
    </dgm:pt>
    <dgm:pt modelId="{5E9EF822-B345-4206-AEF5-3D9065BA16F6}" type="pres">
      <dgm:prSet presAssocID="{5771C98D-B03B-4B3E-99F1-1E6F11017AF2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EEB8839-CB28-4E13-ACD4-1307D63FD90C}" type="pres">
      <dgm:prSet presAssocID="{62538CE6-7B78-415E-9CB8-A7790B2B3BAA}" presName="circ6" presStyleLbl="vennNode1" presStyleIdx="5" presStyleCnt="7"/>
      <dgm:spPr/>
      <dgm:t>
        <a:bodyPr/>
        <a:lstStyle/>
        <a:p>
          <a:endParaRPr lang="es-MX"/>
        </a:p>
      </dgm:t>
    </dgm:pt>
    <dgm:pt modelId="{6F4FC905-5831-4579-8FBD-EC28CCA9ED92}" type="pres">
      <dgm:prSet presAssocID="{62538CE6-7B78-415E-9CB8-A7790B2B3BAA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FE57D0-6B3A-4E31-9640-0701BBA8086D}" type="pres">
      <dgm:prSet presAssocID="{C1C6E9A1-2B34-4A58-99FC-42E7412D837A}" presName="circ7" presStyleLbl="vennNode1" presStyleIdx="6" presStyleCnt="7"/>
      <dgm:spPr/>
    </dgm:pt>
    <dgm:pt modelId="{68138757-A723-429D-BD22-8F6BA12BF45B}" type="pres">
      <dgm:prSet presAssocID="{C1C6E9A1-2B34-4A58-99FC-42E7412D837A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CEB9252-1472-4686-BD76-F1A116A2F238}" type="presOf" srcId="{B26906E1-05FA-4027-9E0E-7B35918DAC83}" destId="{361FD624-2A8F-4C2E-B26F-9768375743D3}" srcOrd="0" destOrd="0" presId="urn:microsoft.com/office/officeart/2005/8/layout/venn1"/>
    <dgm:cxn modelId="{581452BB-DFC1-4E85-9378-E5AF5BC764E4}" srcId="{EA094021-8A5E-47FE-B64D-9B8F3AB279B9}" destId="{EFA18F5A-83CB-457D-AC73-8692979BE93F}" srcOrd="2" destOrd="0" parTransId="{C93D5501-DDB9-4762-9329-89EB39A4B758}" sibTransId="{686FACED-2475-4A32-983D-6EF4E3E7C688}"/>
    <dgm:cxn modelId="{94555D5C-DED3-4031-8871-D7D7E0AE1D87}" type="presOf" srcId="{D022C5A0-5CDE-4E02-906C-EDF3AA1629C6}" destId="{4259EFDE-EF94-4F43-833E-5BE266528EE9}" srcOrd="0" destOrd="0" presId="urn:microsoft.com/office/officeart/2005/8/layout/venn1"/>
    <dgm:cxn modelId="{6546D81A-AE6F-4C6E-A2B3-8B46AE3F56AF}" type="presOf" srcId="{EA094021-8A5E-47FE-B64D-9B8F3AB279B9}" destId="{6ACFD2DE-2BCC-4647-AC7E-B33A1A71BA09}" srcOrd="0" destOrd="0" presId="urn:microsoft.com/office/officeart/2005/8/layout/venn1"/>
    <dgm:cxn modelId="{C79F78DE-CA23-4200-B873-CA51DC1E5C11}" type="presOf" srcId="{5771C98D-B03B-4B3E-99F1-1E6F11017AF2}" destId="{5E9EF822-B345-4206-AEF5-3D9065BA16F6}" srcOrd="0" destOrd="0" presId="urn:microsoft.com/office/officeart/2005/8/layout/venn1"/>
    <dgm:cxn modelId="{3B4D272B-81C1-4DB5-8A68-688196D4DC24}" srcId="{EA094021-8A5E-47FE-B64D-9B8F3AB279B9}" destId="{5771C98D-B03B-4B3E-99F1-1E6F11017AF2}" srcOrd="4" destOrd="0" parTransId="{800D851E-DC20-4609-A44C-F3742F9B9D1B}" sibTransId="{062AAD02-BBED-4FE8-8252-7BDFDAC9D61A}"/>
    <dgm:cxn modelId="{59F8A8F5-9084-486F-BB22-AC415072B190}" srcId="{EA094021-8A5E-47FE-B64D-9B8F3AB279B9}" destId="{C1C6E9A1-2B34-4A58-99FC-42E7412D837A}" srcOrd="6" destOrd="0" parTransId="{3083CF6F-9120-448E-A88D-BE1FA97D8640}" sibTransId="{01D68690-0AE4-4730-9017-C4670BA2DD72}"/>
    <dgm:cxn modelId="{2C44D029-E2B2-4C17-AB70-ED667A4007EF}" srcId="{EA094021-8A5E-47FE-B64D-9B8F3AB279B9}" destId="{D022C5A0-5CDE-4E02-906C-EDF3AA1629C6}" srcOrd="3" destOrd="0" parTransId="{FE1CC419-AE83-4BCC-82DD-CD670C70F6F4}" sibTransId="{AE3EF897-1D4E-45B3-B32D-A488DD8F885C}"/>
    <dgm:cxn modelId="{0057BD05-5595-4C8F-B2B9-B51A325EC15E}" type="presOf" srcId="{EFA18F5A-83CB-457D-AC73-8692979BE93F}" destId="{FF361C5E-2059-4336-8416-27F25181C3F5}" srcOrd="0" destOrd="0" presId="urn:microsoft.com/office/officeart/2005/8/layout/venn1"/>
    <dgm:cxn modelId="{47D032F2-4F8B-4E3F-95B9-FD27D853843C}" type="presOf" srcId="{62538CE6-7B78-415E-9CB8-A7790B2B3BAA}" destId="{6F4FC905-5831-4579-8FBD-EC28CCA9ED92}" srcOrd="0" destOrd="0" presId="urn:microsoft.com/office/officeart/2005/8/layout/venn1"/>
    <dgm:cxn modelId="{0F4AE4DB-B3C7-4F50-A452-D0DD4D4220DA}" srcId="{EA094021-8A5E-47FE-B64D-9B8F3AB279B9}" destId="{B26906E1-05FA-4027-9E0E-7B35918DAC83}" srcOrd="0" destOrd="0" parTransId="{26E26952-A24C-47AC-9E3C-B7D77D5F7EF1}" sibTransId="{D41E26A3-69D3-4F9D-8F64-F74013039E7F}"/>
    <dgm:cxn modelId="{2494A184-B8D9-4FD0-ACC5-C28B8B2F8BA5}" srcId="{EA094021-8A5E-47FE-B64D-9B8F3AB279B9}" destId="{03472AE8-CA69-4079-BDB5-FB4BF2E23AE3}" srcOrd="1" destOrd="0" parTransId="{76BA20EF-DBD1-4E56-8C92-A27B4FC6D631}" sibTransId="{94C7F1E0-4766-42BA-AB31-23FB5F6B783D}"/>
    <dgm:cxn modelId="{08E6F2B5-D2CE-4CCE-9F4A-581027313BA7}" type="presOf" srcId="{03472AE8-CA69-4079-BDB5-FB4BF2E23AE3}" destId="{972795FA-AAE9-4FCC-8600-A59F02A78BA3}" srcOrd="0" destOrd="0" presId="urn:microsoft.com/office/officeart/2005/8/layout/venn1"/>
    <dgm:cxn modelId="{DF1DECF3-CAA5-4265-9C5F-E9292B77B57A}" srcId="{EA094021-8A5E-47FE-B64D-9B8F3AB279B9}" destId="{25264115-652B-4689-8C81-888D9FDF54FE}" srcOrd="8" destOrd="0" parTransId="{154532F3-6587-4E41-A0E9-263C7CF73601}" sibTransId="{12770833-33AD-49D1-9B5D-626361B8FC65}"/>
    <dgm:cxn modelId="{A62AFAC2-5FBE-4FCD-906C-B5C7F5F185A6}" srcId="{EA094021-8A5E-47FE-B64D-9B8F3AB279B9}" destId="{62538CE6-7B78-415E-9CB8-A7790B2B3BAA}" srcOrd="5" destOrd="0" parTransId="{9D2C4562-3CC9-4B1C-B74A-35279FCCE484}" sibTransId="{13DA5BCF-DA54-4126-8AB8-9DF2D21E8068}"/>
    <dgm:cxn modelId="{CDD11820-C949-4C66-881A-FF941566CB5B}" srcId="{EA094021-8A5E-47FE-B64D-9B8F3AB279B9}" destId="{024E2E89-0BBE-4215-93A1-778184C81E98}" srcOrd="7" destOrd="0" parTransId="{4BB91225-7BFA-41A4-B221-6ADC1E0401CC}" sibTransId="{A74E4CF6-52ED-4BD8-8DC7-E17A38899486}"/>
    <dgm:cxn modelId="{96E9BF59-B2E8-412F-9C0E-66EEA499D67B}" type="presOf" srcId="{C1C6E9A1-2B34-4A58-99FC-42E7412D837A}" destId="{68138757-A723-429D-BD22-8F6BA12BF45B}" srcOrd="0" destOrd="0" presId="urn:microsoft.com/office/officeart/2005/8/layout/venn1"/>
    <dgm:cxn modelId="{99532A55-DC3A-49FF-AB19-1DA5B7E55889}" type="presParOf" srcId="{6ACFD2DE-2BCC-4647-AC7E-B33A1A71BA09}" destId="{C6F663ED-4FDF-42C8-810A-E766060AC16C}" srcOrd="0" destOrd="0" presId="urn:microsoft.com/office/officeart/2005/8/layout/venn1"/>
    <dgm:cxn modelId="{ED2B8192-B8E7-4A7E-9C9C-323B4568BB25}" type="presParOf" srcId="{6ACFD2DE-2BCC-4647-AC7E-B33A1A71BA09}" destId="{361FD624-2A8F-4C2E-B26F-9768375743D3}" srcOrd="1" destOrd="0" presId="urn:microsoft.com/office/officeart/2005/8/layout/venn1"/>
    <dgm:cxn modelId="{3E87A035-FA5C-4914-937A-5C85F426EAB0}" type="presParOf" srcId="{6ACFD2DE-2BCC-4647-AC7E-B33A1A71BA09}" destId="{81B36D0C-03BF-4DB2-BCAE-27C9CD3A616B}" srcOrd="2" destOrd="0" presId="urn:microsoft.com/office/officeart/2005/8/layout/venn1"/>
    <dgm:cxn modelId="{5CF30406-C72D-4DB8-BC34-9A0240D4C4CA}" type="presParOf" srcId="{6ACFD2DE-2BCC-4647-AC7E-B33A1A71BA09}" destId="{972795FA-AAE9-4FCC-8600-A59F02A78BA3}" srcOrd="3" destOrd="0" presId="urn:microsoft.com/office/officeart/2005/8/layout/venn1"/>
    <dgm:cxn modelId="{BA5B5DD2-CA26-4CEC-85AC-7502EA449472}" type="presParOf" srcId="{6ACFD2DE-2BCC-4647-AC7E-B33A1A71BA09}" destId="{6A533238-3762-4390-AB9F-AC9202664E2F}" srcOrd="4" destOrd="0" presId="urn:microsoft.com/office/officeart/2005/8/layout/venn1"/>
    <dgm:cxn modelId="{E71CBD47-1B43-49C3-B4A5-5E22E4E82B8F}" type="presParOf" srcId="{6ACFD2DE-2BCC-4647-AC7E-B33A1A71BA09}" destId="{FF361C5E-2059-4336-8416-27F25181C3F5}" srcOrd="5" destOrd="0" presId="urn:microsoft.com/office/officeart/2005/8/layout/venn1"/>
    <dgm:cxn modelId="{1212DAC2-443E-44DF-AA2C-7B7A09635A6C}" type="presParOf" srcId="{6ACFD2DE-2BCC-4647-AC7E-B33A1A71BA09}" destId="{8C46C264-E0D8-48A0-937E-61CFCDDF8BB0}" srcOrd="6" destOrd="0" presId="urn:microsoft.com/office/officeart/2005/8/layout/venn1"/>
    <dgm:cxn modelId="{1EDD8273-FE15-488A-B982-ADE652D4A142}" type="presParOf" srcId="{6ACFD2DE-2BCC-4647-AC7E-B33A1A71BA09}" destId="{4259EFDE-EF94-4F43-833E-5BE266528EE9}" srcOrd="7" destOrd="0" presId="urn:microsoft.com/office/officeart/2005/8/layout/venn1"/>
    <dgm:cxn modelId="{BD51D9D4-33DC-4FA2-A728-A3D559691EA1}" type="presParOf" srcId="{6ACFD2DE-2BCC-4647-AC7E-B33A1A71BA09}" destId="{BE26B03F-B637-4E31-A5AA-E0F05C597C36}" srcOrd="8" destOrd="0" presId="urn:microsoft.com/office/officeart/2005/8/layout/venn1"/>
    <dgm:cxn modelId="{F8A1A408-63DC-4229-8BA8-8A54F74526F9}" type="presParOf" srcId="{6ACFD2DE-2BCC-4647-AC7E-B33A1A71BA09}" destId="{5E9EF822-B345-4206-AEF5-3D9065BA16F6}" srcOrd="9" destOrd="0" presId="urn:microsoft.com/office/officeart/2005/8/layout/venn1"/>
    <dgm:cxn modelId="{50C80E1B-5C84-4698-84BA-CD2B6CF1923F}" type="presParOf" srcId="{6ACFD2DE-2BCC-4647-AC7E-B33A1A71BA09}" destId="{BEEB8839-CB28-4E13-ACD4-1307D63FD90C}" srcOrd="10" destOrd="0" presId="urn:microsoft.com/office/officeart/2005/8/layout/venn1"/>
    <dgm:cxn modelId="{38EA3769-B1AD-44C6-9377-53DD5D492B3A}" type="presParOf" srcId="{6ACFD2DE-2BCC-4647-AC7E-B33A1A71BA09}" destId="{6F4FC905-5831-4579-8FBD-EC28CCA9ED92}" srcOrd="11" destOrd="0" presId="urn:microsoft.com/office/officeart/2005/8/layout/venn1"/>
    <dgm:cxn modelId="{B1585419-F972-4324-B371-9BE4F859447B}" type="presParOf" srcId="{6ACFD2DE-2BCC-4647-AC7E-B33A1A71BA09}" destId="{CFFE57D0-6B3A-4E31-9640-0701BBA8086D}" srcOrd="12" destOrd="0" presId="urn:microsoft.com/office/officeart/2005/8/layout/venn1"/>
    <dgm:cxn modelId="{3CC529C6-2852-49CC-A34D-2330B6880AF0}" type="presParOf" srcId="{6ACFD2DE-2BCC-4647-AC7E-B33A1A71BA09}" destId="{68138757-A723-429D-BD22-8F6BA12BF45B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1CE6EF2-E0B2-402A-B44F-8E4014346886}" type="doc">
      <dgm:prSet loTypeId="urn:microsoft.com/office/officeart/2005/8/layout/process3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363170F7-9CED-4E10-BDBF-4345B9C1392F}">
      <dgm:prSet/>
      <dgm:spPr/>
      <dgm:t>
        <a:bodyPr/>
        <a:lstStyle/>
        <a:p>
          <a:pPr rtl="0"/>
          <a:r>
            <a:rPr lang="es-MX" smtClean="0"/>
            <a:t>Tierras agrícolas de riego o humedad</a:t>
          </a:r>
          <a:endParaRPr lang="es-MX"/>
        </a:p>
      </dgm:t>
    </dgm:pt>
    <dgm:pt modelId="{A8E144AB-3565-49D6-8162-20EC180EBF03}" type="parTrans" cxnId="{32BA9CAE-726E-4451-B022-C149F6A70370}">
      <dgm:prSet/>
      <dgm:spPr/>
      <dgm:t>
        <a:bodyPr/>
        <a:lstStyle/>
        <a:p>
          <a:endParaRPr lang="es-MX"/>
        </a:p>
      </dgm:t>
    </dgm:pt>
    <dgm:pt modelId="{4BA946DB-7D85-4FE4-BBAC-C4B0FB81ECF9}" type="sibTrans" cxnId="{32BA9CAE-726E-4451-B022-C149F6A70370}">
      <dgm:prSet/>
      <dgm:spPr/>
      <dgm:t>
        <a:bodyPr/>
        <a:lstStyle/>
        <a:p>
          <a:endParaRPr lang="es-MX"/>
        </a:p>
      </dgm:t>
    </dgm:pt>
    <dgm:pt modelId="{53B2E359-E8AE-4F50-92F2-0A348D9F6443}">
      <dgm:prSet/>
      <dgm:spPr/>
      <dgm:t>
        <a:bodyPr/>
        <a:lstStyle/>
        <a:p>
          <a:pPr rtl="0"/>
          <a:r>
            <a:rPr lang="es-MX" smtClean="0"/>
            <a:t>150 hectáreas para cultivo de algodón</a:t>
          </a:r>
          <a:endParaRPr lang="es-MX"/>
        </a:p>
      </dgm:t>
    </dgm:pt>
    <dgm:pt modelId="{D9D21B2A-59E8-48A8-942E-54F1E16104E5}" type="parTrans" cxnId="{2D7F816C-DBCD-4D7C-A719-2FEE47FF9700}">
      <dgm:prSet/>
      <dgm:spPr/>
      <dgm:t>
        <a:bodyPr/>
        <a:lstStyle/>
        <a:p>
          <a:endParaRPr lang="es-MX"/>
        </a:p>
      </dgm:t>
    </dgm:pt>
    <dgm:pt modelId="{CBCED8F7-50D1-4908-8282-E47DCD15F180}" type="sibTrans" cxnId="{2D7F816C-DBCD-4D7C-A719-2FEE47FF9700}">
      <dgm:prSet/>
      <dgm:spPr/>
      <dgm:t>
        <a:bodyPr/>
        <a:lstStyle/>
        <a:p>
          <a:endParaRPr lang="es-MX"/>
        </a:p>
      </dgm:t>
    </dgm:pt>
    <dgm:pt modelId="{6D1DCFAD-BDEB-4594-A388-69F04A65D591}">
      <dgm:prSet/>
      <dgm:spPr/>
      <dgm:t>
        <a:bodyPr/>
        <a:lstStyle/>
        <a:p>
          <a:pPr rtl="0"/>
          <a:r>
            <a:rPr lang="es-MX" smtClean="0"/>
            <a:t>300 hectáreas para cultivo de árboles frutales</a:t>
          </a:r>
          <a:endParaRPr lang="es-MX"/>
        </a:p>
      </dgm:t>
    </dgm:pt>
    <dgm:pt modelId="{C20874AA-4EDE-483F-B8A4-7652FD2308D7}" type="parTrans" cxnId="{E5C23142-BFC0-4A4B-B351-E53FCD54BE22}">
      <dgm:prSet/>
      <dgm:spPr/>
      <dgm:t>
        <a:bodyPr/>
        <a:lstStyle/>
        <a:p>
          <a:endParaRPr lang="es-MX"/>
        </a:p>
      </dgm:t>
    </dgm:pt>
    <dgm:pt modelId="{813A494D-21B0-42F0-B33F-E49369902F41}" type="sibTrans" cxnId="{E5C23142-BFC0-4A4B-B351-E53FCD54BE22}">
      <dgm:prSet/>
      <dgm:spPr/>
      <dgm:t>
        <a:bodyPr/>
        <a:lstStyle/>
        <a:p>
          <a:endParaRPr lang="es-MX"/>
        </a:p>
      </dgm:t>
    </dgm:pt>
    <dgm:pt modelId="{E75775A9-D98C-45F4-986C-BD1737F64B7F}">
      <dgm:prSet/>
      <dgm:spPr/>
      <dgm:t>
        <a:bodyPr/>
        <a:lstStyle/>
        <a:p>
          <a:pPr rtl="0"/>
          <a:r>
            <a:rPr lang="es-MX" smtClean="0"/>
            <a:t>100 hectáreas para cultivos diferentes</a:t>
          </a:r>
          <a:endParaRPr lang="es-MX"/>
        </a:p>
      </dgm:t>
    </dgm:pt>
    <dgm:pt modelId="{CF0DE75D-781F-499D-81B3-8CEE3C8B7155}" type="parTrans" cxnId="{9409C278-AF51-444C-B8A9-AF4677804195}">
      <dgm:prSet/>
      <dgm:spPr/>
      <dgm:t>
        <a:bodyPr/>
        <a:lstStyle/>
        <a:p>
          <a:endParaRPr lang="es-MX"/>
        </a:p>
      </dgm:t>
    </dgm:pt>
    <dgm:pt modelId="{C6348887-6209-4E16-89A8-C8A4BB6C989C}" type="sibTrans" cxnId="{9409C278-AF51-444C-B8A9-AF4677804195}">
      <dgm:prSet/>
      <dgm:spPr/>
      <dgm:t>
        <a:bodyPr/>
        <a:lstStyle/>
        <a:p>
          <a:endParaRPr lang="es-MX"/>
        </a:p>
      </dgm:t>
    </dgm:pt>
    <dgm:pt modelId="{2CF5BBF6-D0BD-4873-9B62-48C4C75B3D83}">
      <dgm:prSet/>
      <dgm:spPr/>
      <dgm:t>
        <a:bodyPr/>
        <a:lstStyle/>
        <a:p>
          <a:pPr rtl="0"/>
          <a:r>
            <a:rPr lang="es-MX" smtClean="0"/>
            <a:t>Pequeña propiedad</a:t>
          </a:r>
          <a:endParaRPr lang="es-MX"/>
        </a:p>
      </dgm:t>
    </dgm:pt>
    <dgm:pt modelId="{F6925B3F-C191-4FEC-9B30-00AD2385A880}" type="parTrans" cxnId="{0D1221C6-B16F-4B5F-8037-5DBF8772AFF3}">
      <dgm:prSet/>
      <dgm:spPr/>
      <dgm:t>
        <a:bodyPr/>
        <a:lstStyle/>
        <a:p>
          <a:endParaRPr lang="es-MX"/>
        </a:p>
      </dgm:t>
    </dgm:pt>
    <dgm:pt modelId="{DC588574-1B4F-44E3-BA59-184151849BE7}" type="sibTrans" cxnId="{0D1221C6-B16F-4B5F-8037-5DBF8772AFF3}">
      <dgm:prSet/>
      <dgm:spPr/>
      <dgm:t>
        <a:bodyPr/>
        <a:lstStyle/>
        <a:p>
          <a:endParaRPr lang="es-MX"/>
        </a:p>
      </dgm:t>
    </dgm:pt>
    <dgm:pt modelId="{C222527F-9F16-431A-9D3A-E4CD67955C51}">
      <dgm:prSet/>
      <dgm:spPr/>
      <dgm:t>
        <a:bodyPr/>
        <a:lstStyle/>
        <a:p>
          <a:pPr rtl="0"/>
          <a:r>
            <a:rPr lang="es-MX" smtClean="0"/>
            <a:t>Si se destina a diversos cultivos, determinar equivalencias</a:t>
          </a:r>
          <a:endParaRPr lang="es-MX"/>
        </a:p>
      </dgm:t>
    </dgm:pt>
    <dgm:pt modelId="{59F924AB-1B6A-4ADC-9AA5-811C0BFB7BC5}" type="parTrans" cxnId="{E0B98271-1ADE-4483-ACEE-FCDCA36D84B2}">
      <dgm:prSet/>
      <dgm:spPr/>
      <dgm:t>
        <a:bodyPr/>
        <a:lstStyle/>
        <a:p>
          <a:endParaRPr lang="es-MX"/>
        </a:p>
      </dgm:t>
    </dgm:pt>
    <dgm:pt modelId="{672CC947-56D5-415B-A2A8-5F093243DDFE}" type="sibTrans" cxnId="{E0B98271-1ADE-4483-ACEE-FCDCA36D84B2}">
      <dgm:prSet/>
      <dgm:spPr/>
      <dgm:t>
        <a:bodyPr/>
        <a:lstStyle/>
        <a:p>
          <a:endParaRPr lang="es-MX"/>
        </a:p>
      </dgm:t>
    </dgm:pt>
    <dgm:pt modelId="{D4FF8094-AD44-4F82-AB4E-FB9D269F9358}">
      <dgm:prSet/>
      <dgm:spPr/>
      <dgm:t>
        <a:bodyPr/>
        <a:lstStyle/>
        <a:p>
          <a:pPr rtl="0"/>
          <a:r>
            <a:rPr lang="es-MX" smtClean="0"/>
            <a:t>Pequeña propiedad forestal</a:t>
          </a:r>
          <a:endParaRPr lang="es-MX"/>
        </a:p>
      </dgm:t>
    </dgm:pt>
    <dgm:pt modelId="{2DBEB2FB-9077-4C22-84BB-57B14EBB88DF}" type="parTrans" cxnId="{2C5846F3-43B3-43C9-806C-A34E89EF16BA}">
      <dgm:prSet/>
      <dgm:spPr/>
      <dgm:t>
        <a:bodyPr/>
        <a:lstStyle/>
        <a:p>
          <a:endParaRPr lang="es-MX"/>
        </a:p>
      </dgm:t>
    </dgm:pt>
    <dgm:pt modelId="{293A7545-6A39-4362-B0DF-447AD969712A}" type="sibTrans" cxnId="{2C5846F3-43B3-43C9-806C-A34E89EF16BA}">
      <dgm:prSet/>
      <dgm:spPr/>
      <dgm:t>
        <a:bodyPr/>
        <a:lstStyle/>
        <a:p>
          <a:endParaRPr lang="es-MX"/>
        </a:p>
      </dgm:t>
    </dgm:pt>
    <dgm:pt modelId="{9BD6DD72-DAD3-4D57-BD92-11E98525669D}">
      <dgm:prSet/>
      <dgm:spPr/>
      <dgm:t>
        <a:bodyPr/>
        <a:lstStyle/>
        <a:p>
          <a:pPr rtl="0"/>
          <a:r>
            <a:rPr lang="es-MX" smtClean="0"/>
            <a:t>No debe exceder de 800 hectáreas</a:t>
          </a:r>
          <a:endParaRPr lang="es-MX"/>
        </a:p>
      </dgm:t>
    </dgm:pt>
    <dgm:pt modelId="{64C6FEA7-9EFF-4641-A161-152C455645C7}" type="parTrans" cxnId="{41C574D5-8B3B-4B80-A5D8-9AA0BFBA4264}">
      <dgm:prSet/>
      <dgm:spPr/>
      <dgm:t>
        <a:bodyPr/>
        <a:lstStyle/>
        <a:p>
          <a:endParaRPr lang="es-MX"/>
        </a:p>
      </dgm:t>
    </dgm:pt>
    <dgm:pt modelId="{DD5A8D4A-7E69-4AC7-8399-928C04C3FE16}" type="sibTrans" cxnId="{41C574D5-8B3B-4B80-A5D8-9AA0BFBA4264}">
      <dgm:prSet/>
      <dgm:spPr/>
      <dgm:t>
        <a:bodyPr/>
        <a:lstStyle/>
        <a:p>
          <a:endParaRPr lang="es-MX"/>
        </a:p>
      </dgm:t>
    </dgm:pt>
    <dgm:pt modelId="{1FDC4FB2-2A06-4C2F-A260-3F0F1B55EF3F}">
      <dgm:prSet/>
      <dgm:spPr/>
      <dgm:t>
        <a:bodyPr/>
        <a:lstStyle/>
        <a:p>
          <a:pPr rtl="0"/>
          <a:r>
            <a:rPr lang="es-MX" smtClean="0"/>
            <a:t>Pequeña propiedad ganadera</a:t>
          </a:r>
          <a:endParaRPr lang="es-MX"/>
        </a:p>
      </dgm:t>
    </dgm:pt>
    <dgm:pt modelId="{61A39630-F38C-4490-9C21-4192DA18BC2E}" type="parTrans" cxnId="{50D98903-9233-48B5-9474-6A250934FCDC}">
      <dgm:prSet/>
      <dgm:spPr/>
      <dgm:t>
        <a:bodyPr/>
        <a:lstStyle/>
        <a:p>
          <a:endParaRPr lang="es-MX"/>
        </a:p>
      </dgm:t>
    </dgm:pt>
    <dgm:pt modelId="{6A22B1B6-B496-4FEF-A568-F9D4BBB6817B}" type="sibTrans" cxnId="{50D98903-9233-48B5-9474-6A250934FCDC}">
      <dgm:prSet/>
      <dgm:spPr/>
      <dgm:t>
        <a:bodyPr/>
        <a:lstStyle/>
        <a:p>
          <a:endParaRPr lang="es-MX"/>
        </a:p>
      </dgm:t>
    </dgm:pt>
    <dgm:pt modelId="{FA702F28-4801-4BF6-A67D-2A1EFE384505}">
      <dgm:prSet/>
      <dgm:spPr/>
      <dgm:t>
        <a:bodyPr/>
        <a:lstStyle/>
        <a:p>
          <a:pPr rtl="0"/>
          <a:r>
            <a:rPr lang="es-MX" smtClean="0"/>
            <a:t>No más de la necesaria para mantener 500 cabezas de ganado</a:t>
          </a:r>
          <a:endParaRPr lang="es-MX"/>
        </a:p>
      </dgm:t>
    </dgm:pt>
    <dgm:pt modelId="{605CA333-4FB4-4DFE-B438-79A21B3FA6A0}" type="parTrans" cxnId="{EE02F12D-3C22-4104-A466-38F89955A4FE}">
      <dgm:prSet/>
      <dgm:spPr/>
      <dgm:t>
        <a:bodyPr/>
        <a:lstStyle/>
        <a:p>
          <a:endParaRPr lang="es-MX"/>
        </a:p>
      </dgm:t>
    </dgm:pt>
    <dgm:pt modelId="{EA5575FD-DA87-4459-A97A-0AF03C0CCCDC}" type="sibTrans" cxnId="{EE02F12D-3C22-4104-A466-38F89955A4FE}">
      <dgm:prSet/>
      <dgm:spPr/>
      <dgm:t>
        <a:bodyPr/>
        <a:lstStyle/>
        <a:p>
          <a:endParaRPr lang="es-MX"/>
        </a:p>
      </dgm:t>
    </dgm:pt>
    <dgm:pt modelId="{8A25313C-0E5C-4347-B4DD-B93BEB2C09AB}" type="pres">
      <dgm:prSet presAssocID="{51CE6EF2-E0B2-402A-B44F-8E401434688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D6903CA-6CBF-44B6-9F9E-01994AE7736B}" type="pres">
      <dgm:prSet presAssocID="{363170F7-9CED-4E10-BDBF-4345B9C1392F}" presName="composite" presStyleCnt="0"/>
      <dgm:spPr/>
    </dgm:pt>
    <dgm:pt modelId="{AEE2B454-71A3-4B62-B7CC-4799F2BFC6E5}" type="pres">
      <dgm:prSet presAssocID="{363170F7-9CED-4E10-BDBF-4345B9C1392F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6F3078E-CF68-4C91-B7AB-833215E9537D}" type="pres">
      <dgm:prSet presAssocID="{363170F7-9CED-4E10-BDBF-4345B9C1392F}" presName="parSh" presStyleLbl="node1" presStyleIdx="0" presStyleCnt="4"/>
      <dgm:spPr/>
      <dgm:t>
        <a:bodyPr/>
        <a:lstStyle/>
        <a:p>
          <a:endParaRPr lang="es-MX"/>
        </a:p>
      </dgm:t>
    </dgm:pt>
    <dgm:pt modelId="{F2676664-FBC2-4619-916E-10435A4E0451}" type="pres">
      <dgm:prSet presAssocID="{363170F7-9CED-4E10-BDBF-4345B9C1392F}" presName="desTx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3336357-1274-4AE5-B3CC-FD1093719BE0}" type="pres">
      <dgm:prSet presAssocID="{4BA946DB-7D85-4FE4-BBAC-C4B0FB81ECF9}" presName="sibTrans" presStyleLbl="sibTrans2D1" presStyleIdx="0" presStyleCnt="3"/>
      <dgm:spPr/>
      <dgm:t>
        <a:bodyPr/>
        <a:lstStyle/>
        <a:p>
          <a:endParaRPr lang="es-MX"/>
        </a:p>
      </dgm:t>
    </dgm:pt>
    <dgm:pt modelId="{2F33C0ED-5A6F-4E6A-8CEE-694AFCFD06A0}" type="pres">
      <dgm:prSet presAssocID="{4BA946DB-7D85-4FE4-BBAC-C4B0FB81ECF9}" presName="connTx" presStyleLbl="sibTrans2D1" presStyleIdx="0" presStyleCnt="3"/>
      <dgm:spPr/>
      <dgm:t>
        <a:bodyPr/>
        <a:lstStyle/>
        <a:p>
          <a:endParaRPr lang="es-MX"/>
        </a:p>
      </dgm:t>
    </dgm:pt>
    <dgm:pt modelId="{203131B1-B607-4912-A37E-E80B2DB35B1D}" type="pres">
      <dgm:prSet presAssocID="{2CF5BBF6-D0BD-4873-9B62-48C4C75B3D83}" presName="composite" presStyleCnt="0"/>
      <dgm:spPr/>
    </dgm:pt>
    <dgm:pt modelId="{A8227DC6-5DE5-4C2B-AA98-224097277586}" type="pres">
      <dgm:prSet presAssocID="{2CF5BBF6-D0BD-4873-9B62-48C4C75B3D83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544D026-076F-4F57-8575-74BFDD068741}" type="pres">
      <dgm:prSet presAssocID="{2CF5BBF6-D0BD-4873-9B62-48C4C75B3D83}" presName="parSh" presStyleLbl="node1" presStyleIdx="1" presStyleCnt="4"/>
      <dgm:spPr/>
      <dgm:t>
        <a:bodyPr/>
        <a:lstStyle/>
        <a:p>
          <a:endParaRPr lang="es-MX"/>
        </a:p>
      </dgm:t>
    </dgm:pt>
    <dgm:pt modelId="{477FA92D-4B74-4389-9DB6-11E19D6C5156}" type="pres">
      <dgm:prSet presAssocID="{2CF5BBF6-D0BD-4873-9B62-48C4C75B3D83}" presName="desTx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3EEF54-2017-49BD-9641-A68BC7FBE088}" type="pres">
      <dgm:prSet presAssocID="{DC588574-1B4F-44E3-BA59-184151849BE7}" presName="sibTrans" presStyleLbl="sibTrans2D1" presStyleIdx="1" presStyleCnt="3"/>
      <dgm:spPr/>
      <dgm:t>
        <a:bodyPr/>
        <a:lstStyle/>
        <a:p>
          <a:endParaRPr lang="es-MX"/>
        </a:p>
      </dgm:t>
    </dgm:pt>
    <dgm:pt modelId="{3AC7F08F-7841-49FE-A0D0-E19F152CB1F9}" type="pres">
      <dgm:prSet presAssocID="{DC588574-1B4F-44E3-BA59-184151849BE7}" presName="connTx" presStyleLbl="sibTrans2D1" presStyleIdx="1" presStyleCnt="3"/>
      <dgm:spPr/>
      <dgm:t>
        <a:bodyPr/>
        <a:lstStyle/>
        <a:p>
          <a:endParaRPr lang="es-MX"/>
        </a:p>
      </dgm:t>
    </dgm:pt>
    <dgm:pt modelId="{97A0B81E-5323-4C42-8771-9D3E8B2DCB70}" type="pres">
      <dgm:prSet presAssocID="{D4FF8094-AD44-4F82-AB4E-FB9D269F9358}" presName="composite" presStyleCnt="0"/>
      <dgm:spPr/>
    </dgm:pt>
    <dgm:pt modelId="{50D16085-2CF4-4EA2-945D-78BF139B1A30}" type="pres">
      <dgm:prSet presAssocID="{D4FF8094-AD44-4F82-AB4E-FB9D269F9358}" presName="par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D843D0C-7B7D-4AFA-9905-94207DF80C65}" type="pres">
      <dgm:prSet presAssocID="{D4FF8094-AD44-4F82-AB4E-FB9D269F9358}" presName="parSh" presStyleLbl="node1" presStyleIdx="2" presStyleCnt="4"/>
      <dgm:spPr/>
      <dgm:t>
        <a:bodyPr/>
        <a:lstStyle/>
        <a:p>
          <a:endParaRPr lang="es-MX"/>
        </a:p>
      </dgm:t>
    </dgm:pt>
    <dgm:pt modelId="{2E4E638D-16E6-4D4F-A989-9AC9A10B7ABD}" type="pres">
      <dgm:prSet presAssocID="{D4FF8094-AD44-4F82-AB4E-FB9D269F9358}" presName="desTx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E10E40D-3065-44AF-921B-DBBAD44E90B0}" type="pres">
      <dgm:prSet presAssocID="{293A7545-6A39-4362-B0DF-447AD969712A}" presName="sibTrans" presStyleLbl="sibTrans2D1" presStyleIdx="2" presStyleCnt="3"/>
      <dgm:spPr/>
      <dgm:t>
        <a:bodyPr/>
        <a:lstStyle/>
        <a:p>
          <a:endParaRPr lang="es-MX"/>
        </a:p>
      </dgm:t>
    </dgm:pt>
    <dgm:pt modelId="{8D15F9D0-3666-4AB2-BFD7-EB0BCCFD6D29}" type="pres">
      <dgm:prSet presAssocID="{293A7545-6A39-4362-B0DF-447AD969712A}" presName="connTx" presStyleLbl="sibTrans2D1" presStyleIdx="2" presStyleCnt="3"/>
      <dgm:spPr/>
      <dgm:t>
        <a:bodyPr/>
        <a:lstStyle/>
        <a:p>
          <a:endParaRPr lang="es-MX"/>
        </a:p>
      </dgm:t>
    </dgm:pt>
    <dgm:pt modelId="{74FECAE8-A8B4-4E5B-B107-DEF83D5056EF}" type="pres">
      <dgm:prSet presAssocID="{1FDC4FB2-2A06-4C2F-A260-3F0F1B55EF3F}" presName="composite" presStyleCnt="0"/>
      <dgm:spPr/>
    </dgm:pt>
    <dgm:pt modelId="{6E9FBEA4-3D75-40FF-AAC8-073CB69CE0C9}" type="pres">
      <dgm:prSet presAssocID="{1FDC4FB2-2A06-4C2F-A260-3F0F1B55EF3F}" presName="par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BA0E370-D705-498D-8241-FFB087362337}" type="pres">
      <dgm:prSet presAssocID="{1FDC4FB2-2A06-4C2F-A260-3F0F1B55EF3F}" presName="parSh" presStyleLbl="node1" presStyleIdx="3" presStyleCnt="4"/>
      <dgm:spPr/>
      <dgm:t>
        <a:bodyPr/>
        <a:lstStyle/>
        <a:p>
          <a:endParaRPr lang="es-MX"/>
        </a:p>
      </dgm:t>
    </dgm:pt>
    <dgm:pt modelId="{8C15881C-8626-448C-906D-E2F8FA3057E8}" type="pres">
      <dgm:prSet presAssocID="{1FDC4FB2-2A06-4C2F-A260-3F0F1B55EF3F}" presName="desTx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415BDEC-31EC-4AC3-A67E-AAE61F2563E0}" type="presOf" srcId="{DC588574-1B4F-44E3-BA59-184151849BE7}" destId="{4E3EEF54-2017-49BD-9641-A68BC7FBE088}" srcOrd="0" destOrd="0" presId="urn:microsoft.com/office/officeart/2005/8/layout/process3"/>
    <dgm:cxn modelId="{7E5F8919-8548-4A8A-9051-BB99533FFCDF}" type="presOf" srcId="{363170F7-9CED-4E10-BDBF-4345B9C1392F}" destId="{76F3078E-CF68-4C91-B7AB-833215E9537D}" srcOrd="1" destOrd="0" presId="urn:microsoft.com/office/officeart/2005/8/layout/process3"/>
    <dgm:cxn modelId="{38617FAD-7F91-458E-B922-AED1B859CE6C}" type="presOf" srcId="{C222527F-9F16-431A-9D3A-E4CD67955C51}" destId="{477FA92D-4B74-4389-9DB6-11E19D6C5156}" srcOrd="0" destOrd="0" presId="urn:microsoft.com/office/officeart/2005/8/layout/process3"/>
    <dgm:cxn modelId="{9409C278-AF51-444C-B8A9-AF4677804195}" srcId="{363170F7-9CED-4E10-BDBF-4345B9C1392F}" destId="{E75775A9-D98C-45F4-986C-BD1737F64B7F}" srcOrd="2" destOrd="0" parTransId="{CF0DE75D-781F-499D-81B3-8CEE3C8B7155}" sibTransId="{C6348887-6209-4E16-89A8-C8A4BB6C989C}"/>
    <dgm:cxn modelId="{18A0A8DD-097C-4362-BA49-C5BA5C542F4B}" type="presOf" srcId="{1FDC4FB2-2A06-4C2F-A260-3F0F1B55EF3F}" destId="{8BA0E370-D705-498D-8241-FFB087362337}" srcOrd="1" destOrd="0" presId="urn:microsoft.com/office/officeart/2005/8/layout/process3"/>
    <dgm:cxn modelId="{864AFE84-AAEC-414C-8FD8-03FAA92DD718}" type="presOf" srcId="{4BA946DB-7D85-4FE4-BBAC-C4B0FB81ECF9}" destId="{F3336357-1274-4AE5-B3CC-FD1093719BE0}" srcOrd="0" destOrd="0" presId="urn:microsoft.com/office/officeart/2005/8/layout/process3"/>
    <dgm:cxn modelId="{F6A8201F-6813-4B52-8660-51C0B59A2047}" type="presOf" srcId="{293A7545-6A39-4362-B0DF-447AD969712A}" destId="{BE10E40D-3065-44AF-921B-DBBAD44E90B0}" srcOrd="0" destOrd="0" presId="urn:microsoft.com/office/officeart/2005/8/layout/process3"/>
    <dgm:cxn modelId="{AF830259-DA4E-4170-B89D-4F17F247E1AC}" type="presOf" srcId="{9BD6DD72-DAD3-4D57-BD92-11E98525669D}" destId="{2E4E638D-16E6-4D4F-A989-9AC9A10B7ABD}" srcOrd="0" destOrd="0" presId="urn:microsoft.com/office/officeart/2005/8/layout/process3"/>
    <dgm:cxn modelId="{2C5846F3-43B3-43C9-806C-A34E89EF16BA}" srcId="{51CE6EF2-E0B2-402A-B44F-8E4014346886}" destId="{D4FF8094-AD44-4F82-AB4E-FB9D269F9358}" srcOrd="2" destOrd="0" parTransId="{2DBEB2FB-9077-4C22-84BB-57B14EBB88DF}" sibTransId="{293A7545-6A39-4362-B0DF-447AD969712A}"/>
    <dgm:cxn modelId="{CE4D840F-2ECF-43AC-831E-7A1AA288672C}" type="presOf" srcId="{1FDC4FB2-2A06-4C2F-A260-3F0F1B55EF3F}" destId="{6E9FBEA4-3D75-40FF-AAC8-073CB69CE0C9}" srcOrd="0" destOrd="0" presId="urn:microsoft.com/office/officeart/2005/8/layout/process3"/>
    <dgm:cxn modelId="{41C574D5-8B3B-4B80-A5D8-9AA0BFBA4264}" srcId="{D4FF8094-AD44-4F82-AB4E-FB9D269F9358}" destId="{9BD6DD72-DAD3-4D57-BD92-11E98525669D}" srcOrd="0" destOrd="0" parTransId="{64C6FEA7-9EFF-4641-A161-152C455645C7}" sibTransId="{DD5A8D4A-7E69-4AC7-8399-928C04C3FE16}"/>
    <dgm:cxn modelId="{807877EE-0E50-4ED3-A7BF-7F42094A8C25}" type="presOf" srcId="{2CF5BBF6-D0BD-4873-9B62-48C4C75B3D83}" destId="{A8227DC6-5DE5-4C2B-AA98-224097277586}" srcOrd="0" destOrd="0" presId="urn:microsoft.com/office/officeart/2005/8/layout/process3"/>
    <dgm:cxn modelId="{16DD4C54-2F2C-4910-9570-4E7434FABCDC}" type="presOf" srcId="{D4FF8094-AD44-4F82-AB4E-FB9D269F9358}" destId="{50D16085-2CF4-4EA2-945D-78BF139B1A30}" srcOrd="0" destOrd="0" presId="urn:microsoft.com/office/officeart/2005/8/layout/process3"/>
    <dgm:cxn modelId="{D4F5F25B-B30C-4CBF-A38B-D97086BFD022}" type="presOf" srcId="{363170F7-9CED-4E10-BDBF-4345B9C1392F}" destId="{AEE2B454-71A3-4B62-B7CC-4799F2BFC6E5}" srcOrd="0" destOrd="0" presId="urn:microsoft.com/office/officeart/2005/8/layout/process3"/>
    <dgm:cxn modelId="{10691253-B3E6-4A98-B2B6-CA52DDABA229}" type="presOf" srcId="{DC588574-1B4F-44E3-BA59-184151849BE7}" destId="{3AC7F08F-7841-49FE-A0D0-E19F152CB1F9}" srcOrd="1" destOrd="0" presId="urn:microsoft.com/office/officeart/2005/8/layout/process3"/>
    <dgm:cxn modelId="{E0B98271-1ADE-4483-ACEE-FCDCA36D84B2}" srcId="{2CF5BBF6-D0BD-4873-9B62-48C4C75B3D83}" destId="{C222527F-9F16-431A-9D3A-E4CD67955C51}" srcOrd="0" destOrd="0" parTransId="{59F924AB-1B6A-4ADC-9AA5-811C0BFB7BC5}" sibTransId="{672CC947-56D5-415B-A2A8-5F093243DDFE}"/>
    <dgm:cxn modelId="{0D1221C6-B16F-4B5F-8037-5DBF8772AFF3}" srcId="{51CE6EF2-E0B2-402A-B44F-8E4014346886}" destId="{2CF5BBF6-D0BD-4873-9B62-48C4C75B3D83}" srcOrd="1" destOrd="0" parTransId="{F6925B3F-C191-4FEC-9B30-00AD2385A880}" sibTransId="{DC588574-1B4F-44E3-BA59-184151849BE7}"/>
    <dgm:cxn modelId="{50D98903-9233-48B5-9474-6A250934FCDC}" srcId="{51CE6EF2-E0B2-402A-B44F-8E4014346886}" destId="{1FDC4FB2-2A06-4C2F-A260-3F0F1B55EF3F}" srcOrd="3" destOrd="0" parTransId="{61A39630-F38C-4490-9C21-4192DA18BC2E}" sibTransId="{6A22B1B6-B496-4FEF-A568-F9D4BBB6817B}"/>
    <dgm:cxn modelId="{10EBA4EA-D6BA-4E82-8F1F-7882B00AA4B0}" type="presOf" srcId="{D4FF8094-AD44-4F82-AB4E-FB9D269F9358}" destId="{DD843D0C-7B7D-4AFA-9905-94207DF80C65}" srcOrd="1" destOrd="0" presId="urn:microsoft.com/office/officeart/2005/8/layout/process3"/>
    <dgm:cxn modelId="{2321E18C-F9F1-49E9-B130-BC2A96FEAD83}" type="presOf" srcId="{FA702F28-4801-4BF6-A67D-2A1EFE384505}" destId="{8C15881C-8626-448C-906D-E2F8FA3057E8}" srcOrd="0" destOrd="0" presId="urn:microsoft.com/office/officeart/2005/8/layout/process3"/>
    <dgm:cxn modelId="{EE02F12D-3C22-4104-A466-38F89955A4FE}" srcId="{1FDC4FB2-2A06-4C2F-A260-3F0F1B55EF3F}" destId="{FA702F28-4801-4BF6-A67D-2A1EFE384505}" srcOrd="0" destOrd="0" parTransId="{605CA333-4FB4-4DFE-B438-79A21B3FA6A0}" sibTransId="{EA5575FD-DA87-4459-A97A-0AF03C0CCCDC}"/>
    <dgm:cxn modelId="{E5C23142-BFC0-4A4B-B351-E53FCD54BE22}" srcId="{363170F7-9CED-4E10-BDBF-4345B9C1392F}" destId="{6D1DCFAD-BDEB-4594-A388-69F04A65D591}" srcOrd="1" destOrd="0" parTransId="{C20874AA-4EDE-483F-B8A4-7652FD2308D7}" sibTransId="{813A494D-21B0-42F0-B33F-E49369902F41}"/>
    <dgm:cxn modelId="{1182E88E-444B-4453-95D5-6C3285B36C62}" type="presOf" srcId="{4BA946DB-7D85-4FE4-BBAC-C4B0FB81ECF9}" destId="{2F33C0ED-5A6F-4E6A-8CEE-694AFCFD06A0}" srcOrd="1" destOrd="0" presId="urn:microsoft.com/office/officeart/2005/8/layout/process3"/>
    <dgm:cxn modelId="{C62BB718-AE11-4793-8BFA-5BF6740C9E5F}" type="presOf" srcId="{2CF5BBF6-D0BD-4873-9B62-48C4C75B3D83}" destId="{1544D026-076F-4F57-8575-74BFDD068741}" srcOrd="1" destOrd="0" presId="urn:microsoft.com/office/officeart/2005/8/layout/process3"/>
    <dgm:cxn modelId="{2D7F816C-DBCD-4D7C-A719-2FEE47FF9700}" srcId="{363170F7-9CED-4E10-BDBF-4345B9C1392F}" destId="{53B2E359-E8AE-4F50-92F2-0A348D9F6443}" srcOrd="0" destOrd="0" parTransId="{D9D21B2A-59E8-48A8-942E-54F1E16104E5}" sibTransId="{CBCED8F7-50D1-4908-8282-E47DCD15F180}"/>
    <dgm:cxn modelId="{32BA9CAE-726E-4451-B022-C149F6A70370}" srcId="{51CE6EF2-E0B2-402A-B44F-8E4014346886}" destId="{363170F7-9CED-4E10-BDBF-4345B9C1392F}" srcOrd="0" destOrd="0" parTransId="{A8E144AB-3565-49D6-8162-20EC180EBF03}" sibTransId="{4BA946DB-7D85-4FE4-BBAC-C4B0FB81ECF9}"/>
    <dgm:cxn modelId="{7EF8A9B1-2271-41A3-876E-91EC3CE08544}" type="presOf" srcId="{E75775A9-D98C-45F4-986C-BD1737F64B7F}" destId="{F2676664-FBC2-4619-916E-10435A4E0451}" srcOrd="0" destOrd="2" presId="urn:microsoft.com/office/officeart/2005/8/layout/process3"/>
    <dgm:cxn modelId="{1F7D7DF3-B776-49A2-B5CA-ADEC7A48F495}" type="presOf" srcId="{6D1DCFAD-BDEB-4594-A388-69F04A65D591}" destId="{F2676664-FBC2-4619-916E-10435A4E0451}" srcOrd="0" destOrd="1" presId="urn:microsoft.com/office/officeart/2005/8/layout/process3"/>
    <dgm:cxn modelId="{A6C5E0AD-11A1-4E9A-85D8-EDC92486A250}" type="presOf" srcId="{51CE6EF2-E0B2-402A-B44F-8E4014346886}" destId="{8A25313C-0E5C-4347-B4DD-B93BEB2C09AB}" srcOrd="0" destOrd="0" presId="urn:microsoft.com/office/officeart/2005/8/layout/process3"/>
    <dgm:cxn modelId="{DCFAD3D8-44D6-4973-8576-9E9D057CE3DE}" type="presOf" srcId="{53B2E359-E8AE-4F50-92F2-0A348D9F6443}" destId="{F2676664-FBC2-4619-916E-10435A4E0451}" srcOrd="0" destOrd="0" presId="urn:microsoft.com/office/officeart/2005/8/layout/process3"/>
    <dgm:cxn modelId="{E3FA36D9-721B-48B3-BC56-4BCD24A78978}" type="presOf" srcId="{293A7545-6A39-4362-B0DF-447AD969712A}" destId="{8D15F9D0-3666-4AB2-BFD7-EB0BCCFD6D29}" srcOrd="1" destOrd="0" presId="urn:microsoft.com/office/officeart/2005/8/layout/process3"/>
    <dgm:cxn modelId="{D7ADDF34-91CB-489C-87C2-C4DA96C54B15}" type="presParOf" srcId="{8A25313C-0E5C-4347-B4DD-B93BEB2C09AB}" destId="{ED6903CA-6CBF-44B6-9F9E-01994AE7736B}" srcOrd="0" destOrd="0" presId="urn:microsoft.com/office/officeart/2005/8/layout/process3"/>
    <dgm:cxn modelId="{9F64FDBF-8CF6-407D-A916-7401A5068C22}" type="presParOf" srcId="{ED6903CA-6CBF-44B6-9F9E-01994AE7736B}" destId="{AEE2B454-71A3-4B62-B7CC-4799F2BFC6E5}" srcOrd="0" destOrd="0" presId="urn:microsoft.com/office/officeart/2005/8/layout/process3"/>
    <dgm:cxn modelId="{CB167CE0-67E6-4C5D-89F0-1517E79741E3}" type="presParOf" srcId="{ED6903CA-6CBF-44B6-9F9E-01994AE7736B}" destId="{76F3078E-CF68-4C91-B7AB-833215E9537D}" srcOrd="1" destOrd="0" presId="urn:microsoft.com/office/officeart/2005/8/layout/process3"/>
    <dgm:cxn modelId="{12D13769-F877-49B4-ABA9-B2D3F3772B49}" type="presParOf" srcId="{ED6903CA-6CBF-44B6-9F9E-01994AE7736B}" destId="{F2676664-FBC2-4619-916E-10435A4E0451}" srcOrd="2" destOrd="0" presId="urn:microsoft.com/office/officeart/2005/8/layout/process3"/>
    <dgm:cxn modelId="{76F0FFEC-F0EB-4EAE-92BA-08E35C2CDC0E}" type="presParOf" srcId="{8A25313C-0E5C-4347-B4DD-B93BEB2C09AB}" destId="{F3336357-1274-4AE5-B3CC-FD1093719BE0}" srcOrd="1" destOrd="0" presId="urn:microsoft.com/office/officeart/2005/8/layout/process3"/>
    <dgm:cxn modelId="{94E2C7D1-1B60-4BB8-A07B-B15B85408EE0}" type="presParOf" srcId="{F3336357-1274-4AE5-B3CC-FD1093719BE0}" destId="{2F33C0ED-5A6F-4E6A-8CEE-694AFCFD06A0}" srcOrd="0" destOrd="0" presId="urn:microsoft.com/office/officeart/2005/8/layout/process3"/>
    <dgm:cxn modelId="{5B9EA1DF-5811-493F-9C70-17B8926988E8}" type="presParOf" srcId="{8A25313C-0E5C-4347-B4DD-B93BEB2C09AB}" destId="{203131B1-B607-4912-A37E-E80B2DB35B1D}" srcOrd="2" destOrd="0" presId="urn:microsoft.com/office/officeart/2005/8/layout/process3"/>
    <dgm:cxn modelId="{0CFF8850-CAE1-4A51-A46B-5E4A5280FAE8}" type="presParOf" srcId="{203131B1-B607-4912-A37E-E80B2DB35B1D}" destId="{A8227DC6-5DE5-4C2B-AA98-224097277586}" srcOrd="0" destOrd="0" presId="urn:microsoft.com/office/officeart/2005/8/layout/process3"/>
    <dgm:cxn modelId="{D9051139-6469-43B1-8AFA-8936085DB6F4}" type="presParOf" srcId="{203131B1-B607-4912-A37E-E80B2DB35B1D}" destId="{1544D026-076F-4F57-8575-74BFDD068741}" srcOrd="1" destOrd="0" presId="urn:microsoft.com/office/officeart/2005/8/layout/process3"/>
    <dgm:cxn modelId="{F17B39F6-F493-4CB9-8212-5B4953647A84}" type="presParOf" srcId="{203131B1-B607-4912-A37E-E80B2DB35B1D}" destId="{477FA92D-4B74-4389-9DB6-11E19D6C5156}" srcOrd="2" destOrd="0" presId="urn:microsoft.com/office/officeart/2005/8/layout/process3"/>
    <dgm:cxn modelId="{385BD36B-E761-47D9-89A2-88517205F849}" type="presParOf" srcId="{8A25313C-0E5C-4347-B4DD-B93BEB2C09AB}" destId="{4E3EEF54-2017-49BD-9641-A68BC7FBE088}" srcOrd="3" destOrd="0" presId="urn:microsoft.com/office/officeart/2005/8/layout/process3"/>
    <dgm:cxn modelId="{EDD44B19-BB48-4EE7-9F90-BCB4074DB7A0}" type="presParOf" srcId="{4E3EEF54-2017-49BD-9641-A68BC7FBE088}" destId="{3AC7F08F-7841-49FE-A0D0-E19F152CB1F9}" srcOrd="0" destOrd="0" presId="urn:microsoft.com/office/officeart/2005/8/layout/process3"/>
    <dgm:cxn modelId="{3748B6A6-55C4-4CE3-AC8A-F4A3601D7A62}" type="presParOf" srcId="{8A25313C-0E5C-4347-B4DD-B93BEB2C09AB}" destId="{97A0B81E-5323-4C42-8771-9D3E8B2DCB70}" srcOrd="4" destOrd="0" presId="urn:microsoft.com/office/officeart/2005/8/layout/process3"/>
    <dgm:cxn modelId="{50EB0FB7-9B57-4632-8242-AE158C28AE6C}" type="presParOf" srcId="{97A0B81E-5323-4C42-8771-9D3E8B2DCB70}" destId="{50D16085-2CF4-4EA2-945D-78BF139B1A30}" srcOrd="0" destOrd="0" presId="urn:microsoft.com/office/officeart/2005/8/layout/process3"/>
    <dgm:cxn modelId="{101BB3AF-7A9A-4BAF-AA81-42BCCC53CCEC}" type="presParOf" srcId="{97A0B81E-5323-4C42-8771-9D3E8B2DCB70}" destId="{DD843D0C-7B7D-4AFA-9905-94207DF80C65}" srcOrd="1" destOrd="0" presId="urn:microsoft.com/office/officeart/2005/8/layout/process3"/>
    <dgm:cxn modelId="{A2D2CB28-ADFA-43AE-88AE-16BE78D6CAB3}" type="presParOf" srcId="{97A0B81E-5323-4C42-8771-9D3E8B2DCB70}" destId="{2E4E638D-16E6-4D4F-A989-9AC9A10B7ABD}" srcOrd="2" destOrd="0" presId="urn:microsoft.com/office/officeart/2005/8/layout/process3"/>
    <dgm:cxn modelId="{8915F218-7E31-4911-A9A8-5FB9C4D1F0EE}" type="presParOf" srcId="{8A25313C-0E5C-4347-B4DD-B93BEB2C09AB}" destId="{BE10E40D-3065-44AF-921B-DBBAD44E90B0}" srcOrd="5" destOrd="0" presId="urn:microsoft.com/office/officeart/2005/8/layout/process3"/>
    <dgm:cxn modelId="{4EBF0378-7275-448C-93EA-B7CA17751453}" type="presParOf" srcId="{BE10E40D-3065-44AF-921B-DBBAD44E90B0}" destId="{8D15F9D0-3666-4AB2-BFD7-EB0BCCFD6D29}" srcOrd="0" destOrd="0" presId="urn:microsoft.com/office/officeart/2005/8/layout/process3"/>
    <dgm:cxn modelId="{2A9F8FE0-C84E-4785-BA39-0739F9437489}" type="presParOf" srcId="{8A25313C-0E5C-4347-B4DD-B93BEB2C09AB}" destId="{74FECAE8-A8B4-4E5B-B107-DEF83D5056EF}" srcOrd="6" destOrd="0" presId="urn:microsoft.com/office/officeart/2005/8/layout/process3"/>
    <dgm:cxn modelId="{6BF9F9F2-9762-4C38-8953-7B7ADC74BAB2}" type="presParOf" srcId="{74FECAE8-A8B4-4E5B-B107-DEF83D5056EF}" destId="{6E9FBEA4-3D75-40FF-AAC8-073CB69CE0C9}" srcOrd="0" destOrd="0" presId="urn:microsoft.com/office/officeart/2005/8/layout/process3"/>
    <dgm:cxn modelId="{B85200F6-2C30-4D4B-A7F7-C162699D692D}" type="presParOf" srcId="{74FECAE8-A8B4-4E5B-B107-DEF83D5056EF}" destId="{8BA0E370-D705-498D-8241-FFB087362337}" srcOrd="1" destOrd="0" presId="urn:microsoft.com/office/officeart/2005/8/layout/process3"/>
    <dgm:cxn modelId="{D3A46F39-24F4-4708-9371-84406FB49CC2}" type="presParOf" srcId="{74FECAE8-A8B4-4E5B-B107-DEF83D5056EF}" destId="{8C15881C-8626-448C-906D-E2F8FA3057E8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18CCA2E-E6A8-4931-8147-A91F53A05DE8}" type="doc">
      <dgm:prSet loTypeId="urn:microsoft.com/office/officeart/2005/8/layout/venn1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87CF95D5-5F3A-4935-A777-19465F98A4AC}">
      <dgm:prSet custT="1"/>
      <dgm:spPr/>
      <dgm:t>
        <a:bodyPr/>
        <a:lstStyle/>
        <a:p>
          <a:pPr rtl="0"/>
          <a:r>
            <a:rPr lang="es-MX" sz="1600" b="0" dirty="0" smtClean="0">
              <a:solidFill>
                <a:schemeClr val="tx1"/>
              </a:solidFill>
            </a:rPr>
            <a:t>Secretaría de Agricultura, Ganadería, Desarrollo Rural, Pesca y Alimentación (SAGARPA)</a:t>
          </a:r>
          <a:endParaRPr lang="es-MX" sz="1600" b="0" dirty="0">
            <a:solidFill>
              <a:schemeClr val="tx1"/>
            </a:solidFill>
          </a:endParaRPr>
        </a:p>
      </dgm:t>
    </dgm:pt>
    <dgm:pt modelId="{8D220CB7-8781-4A7B-9487-1FCD22F20B5C}" type="parTrans" cxnId="{AD864130-08E5-4F81-BA55-06CB8BF53B95}">
      <dgm:prSet/>
      <dgm:spPr/>
      <dgm:t>
        <a:bodyPr/>
        <a:lstStyle/>
        <a:p>
          <a:endParaRPr lang="es-MX"/>
        </a:p>
      </dgm:t>
    </dgm:pt>
    <dgm:pt modelId="{5584B1E4-3C14-441F-A1FF-197DE0D0DBD8}" type="sibTrans" cxnId="{AD864130-08E5-4F81-BA55-06CB8BF53B95}">
      <dgm:prSet/>
      <dgm:spPr/>
      <dgm:t>
        <a:bodyPr/>
        <a:lstStyle/>
        <a:p>
          <a:endParaRPr lang="es-MX"/>
        </a:p>
      </dgm:t>
    </dgm:pt>
    <dgm:pt modelId="{A25F99B8-203A-4C1A-AC86-EDB8B59CEF80}">
      <dgm:prSet custT="1"/>
      <dgm:spPr/>
      <dgm:t>
        <a:bodyPr/>
        <a:lstStyle/>
        <a:p>
          <a:pPr rtl="0"/>
          <a:r>
            <a:rPr lang="es-MX" sz="1600" b="0" dirty="0" smtClean="0">
              <a:solidFill>
                <a:schemeClr val="tx1"/>
              </a:solidFill>
            </a:rPr>
            <a:t>Servicio de Información y Estadística Agroalimentaria y Pesquera (SIAP)</a:t>
          </a:r>
          <a:endParaRPr lang="es-MX" sz="1600" b="0" dirty="0">
            <a:solidFill>
              <a:schemeClr val="tx1"/>
            </a:solidFill>
          </a:endParaRPr>
        </a:p>
      </dgm:t>
    </dgm:pt>
    <dgm:pt modelId="{920EECB9-2462-4C5F-836D-722130098334}" type="parTrans" cxnId="{63583182-8A83-485D-833E-974FCAB5CD83}">
      <dgm:prSet/>
      <dgm:spPr/>
      <dgm:t>
        <a:bodyPr/>
        <a:lstStyle/>
        <a:p>
          <a:endParaRPr lang="es-MX"/>
        </a:p>
      </dgm:t>
    </dgm:pt>
    <dgm:pt modelId="{35424AE5-0904-43C2-993B-9403C6AE19FC}" type="sibTrans" cxnId="{63583182-8A83-485D-833E-974FCAB5CD83}">
      <dgm:prSet/>
      <dgm:spPr/>
      <dgm:t>
        <a:bodyPr/>
        <a:lstStyle/>
        <a:p>
          <a:endParaRPr lang="es-MX"/>
        </a:p>
      </dgm:t>
    </dgm:pt>
    <dgm:pt modelId="{AE021A4D-1284-433A-84CA-36C5C31FC4BA}">
      <dgm:prSet custT="1"/>
      <dgm:spPr/>
      <dgm:t>
        <a:bodyPr/>
        <a:lstStyle/>
        <a:p>
          <a:pPr rtl="0"/>
          <a:r>
            <a:rPr lang="es-MX" sz="1600" b="0" dirty="0" smtClean="0">
              <a:solidFill>
                <a:schemeClr val="tx1"/>
              </a:solidFill>
            </a:rPr>
            <a:t>Apoyos y servicios a la comercialización agropecuaria (ASERCA)</a:t>
          </a:r>
          <a:endParaRPr lang="es-MX" sz="1600" b="0" dirty="0">
            <a:solidFill>
              <a:schemeClr val="tx1"/>
            </a:solidFill>
          </a:endParaRPr>
        </a:p>
      </dgm:t>
    </dgm:pt>
    <dgm:pt modelId="{990E0ABD-CC7C-44D7-A105-45D91A8DE8A2}" type="parTrans" cxnId="{C11FE1E8-7740-4277-BE93-60BB15BC2692}">
      <dgm:prSet/>
      <dgm:spPr/>
      <dgm:t>
        <a:bodyPr/>
        <a:lstStyle/>
        <a:p>
          <a:endParaRPr lang="es-MX"/>
        </a:p>
      </dgm:t>
    </dgm:pt>
    <dgm:pt modelId="{7499E51C-3CCA-45CF-BC4F-3DB131B9628F}" type="sibTrans" cxnId="{C11FE1E8-7740-4277-BE93-60BB15BC2692}">
      <dgm:prSet/>
      <dgm:spPr/>
      <dgm:t>
        <a:bodyPr/>
        <a:lstStyle/>
        <a:p>
          <a:endParaRPr lang="es-MX"/>
        </a:p>
      </dgm:t>
    </dgm:pt>
    <dgm:pt modelId="{BD988C22-B20B-434F-B1D1-F4772C446F67}">
      <dgm:prSet custT="1"/>
      <dgm:spPr/>
      <dgm:t>
        <a:bodyPr/>
        <a:lstStyle/>
        <a:p>
          <a:pPr rtl="0"/>
          <a:r>
            <a:rPr lang="es-MX" sz="1600" b="0" dirty="0" smtClean="0">
              <a:solidFill>
                <a:schemeClr val="tx1"/>
              </a:solidFill>
            </a:rPr>
            <a:t>Pro México</a:t>
          </a:r>
          <a:endParaRPr lang="es-MX" sz="1600" b="0" dirty="0">
            <a:solidFill>
              <a:schemeClr val="tx1"/>
            </a:solidFill>
          </a:endParaRPr>
        </a:p>
      </dgm:t>
    </dgm:pt>
    <dgm:pt modelId="{3BB7664B-784B-4E36-9C05-F91DBB60A119}" type="parTrans" cxnId="{E59F3025-04D6-4D81-8ADC-8014219D8513}">
      <dgm:prSet/>
      <dgm:spPr/>
      <dgm:t>
        <a:bodyPr/>
        <a:lstStyle/>
        <a:p>
          <a:endParaRPr lang="es-MX"/>
        </a:p>
      </dgm:t>
    </dgm:pt>
    <dgm:pt modelId="{D1BD5A24-E02A-4D87-BA51-5BDFD6A4501D}" type="sibTrans" cxnId="{E59F3025-04D6-4D81-8ADC-8014219D8513}">
      <dgm:prSet/>
      <dgm:spPr/>
      <dgm:t>
        <a:bodyPr/>
        <a:lstStyle/>
        <a:p>
          <a:endParaRPr lang="es-MX"/>
        </a:p>
      </dgm:t>
    </dgm:pt>
    <dgm:pt modelId="{5083EC63-B428-4BFE-8BAB-B0BE475F1880}">
      <dgm:prSet custT="1"/>
      <dgm:spPr/>
      <dgm:t>
        <a:bodyPr/>
        <a:lstStyle/>
        <a:p>
          <a:pPr rtl="0"/>
          <a:r>
            <a:rPr lang="es-MX" sz="1600" b="0" dirty="0" smtClean="0">
              <a:solidFill>
                <a:schemeClr val="tx1"/>
              </a:solidFill>
            </a:rPr>
            <a:t>SEDAGRO</a:t>
          </a:r>
          <a:endParaRPr lang="es-MX" sz="1600" b="0" dirty="0">
            <a:solidFill>
              <a:schemeClr val="tx1"/>
            </a:solidFill>
          </a:endParaRPr>
        </a:p>
      </dgm:t>
    </dgm:pt>
    <dgm:pt modelId="{A1F366DB-A159-40F3-97F6-3C0F06F26818}" type="parTrans" cxnId="{EB6E6309-6514-4A82-BC94-A103A88FF1EF}">
      <dgm:prSet/>
      <dgm:spPr/>
      <dgm:t>
        <a:bodyPr/>
        <a:lstStyle/>
        <a:p>
          <a:endParaRPr lang="es-MX"/>
        </a:p>
      </dgm:t>
    </dgm:pt>
    <dgm:pt modelId="{39B9364B-BFF6-4B01-9903-8E52432ADC52}" type="sibTrans" cxnId="{EB6E6309-6514-4A82-BC94-A103A88FF1EF}">
      <dgm:prSet/>
      <dgm:spPr/>
      <dgm:t>
        <a:bodyPr/>
        <a:lstStyle/>
        <a:p>
          <a:endParaRPr lang="es-MX"/>
        </a:p>
      </dgm:t>
    </dgm:pt>
    <dgm:pt modelId="{17F408C4-9E05-42E2-8FDD-E46CF62E2C99}">
      <dgm:prSet custT="1"/>
      <dgm:spPr/>
      <dgm:t>
        <a:bodyPr/>
        <a:lstStyle/>
        <a:p>
          <a:pPr rtl="0"/>
          <a:r>
            <a:rPr lang="es-MX" sz="1600" b="0" dirty="0" smtClean="0">
              <a:solidFill>
                <a:schemeClr val="tx1"/>
              </a:solidFill>
            </a:rPr>
            <a:t>Financiera Rural</a:t>
          </a:r>
          <a:endParaRPr lang="es-MX" sz="1600" b="0" dirty="0">
            <a:solidFill>
              <a:schemeClr val="tx1"/>
            </a:solidFill>
          </a:endParaRPr>
        </a:p>
      </dgm:t>
    </dgm:pt>
    <dgm:pt modelId="{5FD0E8EF-50E8-4982-8577-1865EB7008EE}" type="parTrans" cxnId="{AB280227-7B69-4DFC-A0AA-9E3104D32C39}">
      <dgm:prSet/>
      <dgm:spPr/>
      <dgm:t>
        <a:bodyPr/>
        <a:lstStyle/>
        <a:p>
          <a:endParaRPr lang="es-MX"/>
        </a:p>
      </dgm:t>
    </dgm:pt>
    <dgm:pt modelId="{01BE9A17-3DE2-469F-9E8A-D8827567184A}" type="sibTrans" cxnId="{AB280227-7B69-4DFC-A0AA-9E3104D32C39}">
      <dgm:prSet/>
      <dgm:spPr/>
      <dgm:t>
        <a:bodyPr/>
        <a:lstStyle/>
        <a:p>
          <a:endParaRPr lang="es-MX"/>
        </a:p>
      </dgm:t>
    </dgm:pt>
    <dgm:pt modelId="{76341A6E-CF35-4C11-9949-31BFCBB7E315}" type="pres">
      <dgm:prSet presAssocID="{818CCA2E-E6A8-4931-8147-A91F53A05DE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AC8F55A-F08C-415F-AC05-CEE1206B4FC8}" type="pres">
      <dgm:prSet presAssocID="{87CF95D5-5F3A-4935-A777-19465F98A4AC}" presName="circ1" presStyleLbl="vennNode1" presStyleIdx="0" presStyleCnt="6"/>
      <dgm:spPr/>
    </dgm:pt>
    <dgm:pt modelId="{AE230C97-73A3-4A1E-9495-341861BF7EEB}" type="pres">
      <dgm:prSet presAssocID="{87CF95D5-5F3A-4935-A777-19465F98A4A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7E376E-C59D-4258-B8DD-B66F177E900F}" type="pres">
      <dgm:prSet presAssocID="{5083EC63-B428-4BFE-8BAB-B0BE475F1880}" presName="circ2" presStyleLbl="vennNode1" presStyleIdx="1" presStyleCnt="6"/>
      <dgm:spPr/>
    </dgm:pt>
    <dgm:pt modelId="{795C0A8D-938E-412B-B0DA-6C9AF9FB9B5D}" type="pres">
      <dgm:prSet presAssocID="{5083EC63-B428-4BFE-8BAB-B0BE475F188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997DADF-88B4-453B-8DF3-6E415469E42B}" type="pres">
      <dgm:prSet presAssocID="{A25F99B8-203A-4C1A-AC86-EDB8B59CEF80}" presName="circ3" presStyleLbl="vennNode1" presStyleIdx="2" presStyleCnt="6"/>
      <dgm:spPr/>
    </dgm:pt>
    <dgm:pt modelId="{0A6C510A-4F04-44CB-BBCC-E5B49C046B9B}" type="pres">
      <dgm:prSet presAssocID="{A25F99B8-203A-4C1A-AC86-EDB8B59CEF80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FAA3E62-C644-4581-88F1-EAD01A8382D4}" type="pres">
      <dgm:prSet presAssocID="{AE021A4D-1284-433A-84CA-36C5C31FC4BA}" presName="circ4" presStyleLbl="vennNode1" presStyleIdx="3" presStyleCnt="6"/>
      <dgm:spPr/>
    </dgm:pt>
    <dgm:pt modelId="{98CF734A-A952-40BF-9AD9-E8F053798213}" type="pres">
      <dgm:prSet presAssocID="{AE021A4D-1284-433A-84CA-36C5C31FC4BA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C2CE55E-2965-4ED9-95B4-79455CF1F441}" type="pres">
      <dgm:prSet presAssocID="{BD988C22-B20B-434F-B1D1-F4772C446F67}" presName="circ5" presStyleLbl="vennNode1" presStyleIdx="4" presStyleCnt="6"/>
      <dgm:spPr/>
    </dgm:pt>
    <dgm:pt modelId="{730125B4-6D8C-4AD5-ADC3-DEC80048666E}" type="pres">
      <dgm:prSet presAssocID="{BD988C22-B20B-434F-B1D1-F4772C446F67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0D42A67-9A89-4FE4-A50E-41E702352BB5}" type="pres">
      <dgm:prSet presAssocID="{17F408C4-9E05-42E2-8FDD-E46CF62E2C99}" presName="circ6" presStyleLbl="vennNode1" presStyleIdx="5" presStyleCnt="6"/>
      <dgm:spPr/>
    </dgm:pt>
    <dgm:pt modelId="{A210F9FE-2EC8-498C-8DB0-7B174BAE490D}" type="pres">
      <dgm:prSet presAssocID="{17F408C4-9E05-42E2-8FDD-E46CF62E2C99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B6EEFCA-8786-4654-A7AC-76F76A79E2B0}" type="presOf" srcId="{17F408C4-9E05-42E2-8FDD-E46CF62E2C99}" destId="{A210F9FE-2EC8-498C-8DB0-7B174BAE490D}" srcOrd="0" destOrd="0" presId="urn:microsoft.com/office/officeart/2005/8/layout/venn1"/>
    <dgm:cxn modelId="{0C209D47-300C-426C-9C94-9AA24627A227}" type="presOf" srcId="{818CCA2E-E6A8-4931-8147-A91F53A05DE8}" destId="{76341A6E-CF35-4C11-9949-31BFCBB7E315}" srcOrd="0" destOrd="0" presId="urn:microsoft.com/office/officeart/2005/8/layout/venn1"/>
    <dgm:cxn modelId="{EB6E6309-6514-4A82-BC94-A103A88FF1EF}" srcId="{818CCA2E-E6A8-4931-8147-A91F53A05DE8}" destId="{5083EC63-B428-4BFE-8BAB-B0BE475F1880}" srcOrd="1" destOrd="0" parTransId="{A1F366DB-A159-40F3-97F6-3C0F06F26818}" sibTransId="{39B9364B-BFF6-4B01-9903-8E52432ADC52}"/>
    <dgm:cxn modelId="{C61B459D-5933-4DC0-9584-878CAD62EAFD}" type="presOf" srcId="{A25F99B8-203A-4C1A-AC86-EDB8B59CEF80}" destId="{0A6C510A-4F04-44CB-BBCC-E5B49C046B9B}" srcOrd="0" destOrd="0" presId="urn:microsoft.com/office/officeart/2005/8/layout/venn1"/>
    <dgm:cxn modelId="{BF050038-02A2-4C75-B8E9-E8173522F5C2}" type="presOf" srcId="{5083EC63-B428-4BFE-8BAB-B0BE475F1880}" destId="{795C0A8D-938E-412B-B0DA-6C9AF9FB9B5D}" srcOrd="0" destOrd="0" presId="urn:microsoft.com/office/officeart/2005/8/layout/venn1"/>
    <dgm:cxn modelId="{AD864130-08E5-4F81-BA55-06CB8BF53B95}" srcId="{818CCA2E-E6A8-4931-8147-A91F53A05DE8}" destId="{87CF95D5-5F3A-4935-A777-19465F98A4AC}" srcOrd="0" destOrd="0" parTransId="{8D220CB7-8781-4A7B-9487-1FCD22F20B5C}" sibTransId="{5584B1E4-3C14-441F-A1FF-197DE0D0DBD8}"/>
    <dgm:cxn modelId="{CEE86E0F-0DF4-4739-86C0-12B039A787F9}" type="presOf" srcId="{AE021A4D-1284-433A-84CA-36C5C31FC4BA}" destId="{98CF734A-A952-40BF-9AD9-E8F053798213}" srcOrd="0" destOrd="0" presId="urn:microsoft.com/office/officeart/2005/8/layout/venn1"/>
    <dgm:cxn modelId="{63583182-8A83-485D-833E-974FCAB5CD83}" srcId="{818CCA2E-E6A8-4931-8147-A91F53A05DE8}" destId="{A25F99B8-203A-4C1A-AC86-EDB8B59CEF80}" srcOrd="2" destOrd="0" parTransId="{920EECB9-2462-4C5F-836D-722130098334}" sibTransId="{35424AE5-0904-43C2-993B-9403C6AE19FC}"/>
    <dgm:cxn modelId="{A6598188-2238-4334-997B-84073226CC1E}" type="presOf" srcId="{BD988C22-B20B-434F-B1D1-F4772C446F67}" destId="{730125B4-6D8C-4AD5-ADC3-DEC80048666E}" srcOrd="0" destOrd="0" presId="urn:microsoft.com/office/officeart/2005/8/layout/venn1"/>
    <dgm:cxn modelId="{AB280227-7B69-4DFC-A0AA-9E3104D32C39}" srcId="{818CCA2E-E6A8-4931-8147-A91F53A05DE8}" destId="{17F408C4-9E05-42E2-8FDD-E46CF62E2C99}" srcOrd="5" destOrd="0" parTransId="{5FD0E8EF-50E8-4982-8577-1865EB7008EE}" sibTransId="{01BE9A17-3DE2-469F-9E8A-D8827567184A}"/>
    <dgm:cxn modelId="{61529836-739C-4CA3-8D17-D46D142529FE}" type="presOf" srcId="{87CF95D5-5F3A-4935-A777-19465F98A4AC}" destId="{AE230C97-73A3-4A1E-9495-341861BF7EEB}" srcOrd="0" destOrd="0" presId="urn:microsoft.com/office/officeart/2005/8/layout/venn1"/>
    <dgm:cxn modelId="{E59F3025-04D6-4D81-8ADC-8014219D8513}" srcId="{818CCA2E-E6A8-4931-8147-A91F53A05DE8}" destId="{BD988C22-B20B-434F-B1D1-F4772C446F67}" srcOrd="4" destOrd="0" parTransId="{3BB7664B-784B-4E36-9C05-F91DBB60A119}" sibTransId="{D1BD5A24-E02A-4D87-BA51-5BDFD6A4501D}"/>
    <dgm:cxn modelId="{C11FE1E8-7740-4277-BE93-60BB15BC2692}" srcId="{818CCA2E-E6A8-4931-8147-A91F53A05DE8}" destId="{AE021A4D-1284-433A-84CA-36C5C31FC4BA}" srcOrd="3" destOrd="0" parTransId="{990E0ABD-CC7C-44D7-A105-45D91A8DE8A2}" sibTransId="{7499E51C-3CCA-45CF-BC4F-3DB131B9628F}"/>
    <dgm:cxn modelId="{C5394223-0822-4E71-A696-A2A52C77F788}" type="presParOf" srcId="{76341A6E-CF35-4C11-9949-31BFCBB7E315}" destId="{6AC8F55A-F08C-415F-AC05-CEE1206B4FC8}" srcOrd="0" destOrd="0" presId="urn:microsoft.com/office/officeart/2005/8/layout/venn1"/>
    <dgm:cxn modelId="{63F1F3B1-A599-4F3A-B72C-1C48314A4C10}" type="presParOf" srcId="{76341A6E-CF35-4C11-9949-31BFCBB7E315}" destId="{AE230C97-73A3-4A1E-9495-341861BF7EEB}" srcOrd="1" destOrd="0" presId="urn:microsoft.com/office/officeart/2005/8/layout/venn1"/>
    <dgm:cxn modelId="{6B526997-239F-47E7-9106-48D09C5CF5A2}" type="presParOf" srcId="{76341A6E-CF35-4C11-9949-31BFCBB7E315}" destId="{CF7E376E-C59D-4258-B8DD-B66F177E900F}" srcOrd="2" destOrd="0" presId="urn:microsoft.com/office/officeart/2005/8/layout/venn1"/>
    <dgm:cxn modelId="{E8B010DC-1BDB-4FC5-B60A-48795887D9B8}" type="presParOf" srcId="{76341A6E-CF35-4C11-9949-31BFCBB7E315}" destId="{795C0A8D-938E-412B-B0DA-6C9AF9FB9B5D}" srcOrd="3" destOrd="0" presId="urn:microsoft.com/office/officeart/2005/8/layout/venn1"/>
    <dgm:cxn modelId="{E8B3C2C1-693C-4532-963B-F6639CBFE529}" type="presParOf" srcId="{76341A6E-CF35-4C11-9949-31BFCBB7E315}" destId="{1997DADF-88B4-453B-8DF3-6E415469E42B}" srcOrd="4" destOrd="0" presId="urn:microsoft.com/office/officeart/2005/8/layout/venn1"/>
    <dgm:cxn modelId="{060181D9-9C5B-421A-9898-2D2FD0F2CA50}" type="presParOf" srcId="{76341A6E-CF35-4C11-9949-31BFCBB7E315}" destId="{0A6C510A-4F04-44CB-BBCC-E5B49C046B9B}" srcOrd="5" destOrd="0" presId="urn:microsoft.com/office/officeart/2005/8/layout/venn1"/>
    <dgm:cxn modelId="{6400E48E-9412-4637-91E7-E3B19DAB7220}" type="presParOf" srcId="{76341A6E-CF35-4C11-9949-31BFCBB7E315}" destId="{9FAA3E62-C644-4581-88F1-EAD01A8382D4}" srcOrd="6" destOrd="0" presId="urn:microsoft.com/office/officeart/2005/8/layout/venn1"/>
    <dgm:cxn modelId="{CB5A6E4B-FD2D-4144-BD44-761780828606}" type="presParOf" srcId="{76341A6E-CF35-4C11-9949-31BFCBB7E315}" destId="{98CF734A-A952-40BF-9AD9-E8F053798213}" srcOrd="7" destOrd="0" presId="urn:microsoft.com/office/officeart/2005/8/layout/venn1"/>
    <dgm:cxn modelId="{A6DB1C22-DD1D-4A30-8148-DC09DA829059}" type="presParOf" srcId="{76341A6E-CF35-4C11-9949-31BFCBB7E315}" destId="{FC2CE55E-2965-4ED9-95B4-79455CF1F441}" srcOrd="8" destOrd="0" presId="urn:microsoft.com/office/officeart/2005/8/layout/venn1"/>
    <dgm:cxn modelId="{1E42EC66-C680-43B9-BE9E-B9A363EBAD9D}" type="presParOf" srcId="{76341A6E-CF35-4C11-9949-31BFCBB7E315}" destId="{730125B4-6D8C-4AD5-ADC3-DEC80048666E}" srcOrd="9" destOrd="0" presId="urn:microsoft.com/office/officeart/2005/8/layout/venn1"/>
    <dgm:cxn modelId="{DC046EF1-B4E3-44E7-9B71-256CA22E2DBA}" type="presParOf" srcId="{76341A6E-CF35-4C11-9949-31BFCBB7E315}" destId="{B0D42A67-9A89-4FE4-A50E-41E702352BB5}" srcOrd="10" destOrd="0" presId="urn:microsoft.com/office/officeart/2005/8/layout/venn1"/>
    <dgm:cxn modelId="{8F4CD50B-1151-44A3-A0C2-3F324A1E79C2}" type="presParOf" srcId="{76341A6E-CF35-4C11-9949-31BFCBB7E315}" destId="{A210F9FE-2EC8-498C-8DB0-7B174BAE490D}" srcOrd="11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E91C349-188A-46F6-B766-F767CC0E400A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CC2F1CBE-875C-45A0-A571-3B286BEFE265}">
      <dgm:prSet/>
      <dgm:spPr/>
      <dgm:t>
        <a:bodyPr/>
        <a:lstStyle/>
        <a:p>
          <a:pPr rtl="0"/>
          <a:r>
            <a:rPr lang="es-MX" smtClean="0"/>
            <a:t>Código Fiscal de la Federación</a:t>
          </a:r>
          <a:endParaRPr lang="es-MX"/>
        </a:p>
      </dgm:t>
    </dgm:pt>
    <dgm:pt modelId="{80DC8DE6-01B9-4515-A037-B88CE43508F8}" type="parTrans" cxnId="{F5BED68F-D715-4BFA-867C-1A322BF057C2}">
      <dgm:prSet/>
      <dgm:spPr/>
      <dgm:t>
        <a:bodyPr/>
        <a:lstStyle/>
        <a:p>
          <a:endParaRPr lang="es-MX"/>
        </a:p>
      </dgm:t>
    </dgm:pt>
    <dgm:pt modelId="{D12BB300-F21C-431B-85DB-88893E717D8A}" type="sibTrans" cxnId="{F5BED68F-D715-4BFA-867C-1A322BF057C2}">
      <dgm:prSet/>
      <dgm:spPr/>
      <dgm:t>
        <a:bodyPr/>
        <a:lstStyle/>
        <a:p>
          <a:endParaRPr lang="es-MX"/>
        </a:p>
      </dgm:t>
    </dgm:pt>
    <dgm:pt modelId="{8096F557-91AD-4B3E-B7E1-063B3BB24CFA}">
      <dgm:prSet/>
      <dgm:spPr/>
      <dgm:t>
        <a:bodyPr/>
        <a:lstStyle/>
        <a:p>
          <a:pPr rtl="0"/>
          <a:r>
            <a:rPr lang="es-MX" smtClean="0"/>
            <a:t>Artículo 16</a:t>
          </a:r>
          <a:endParaRPr lang="es-MX"/>
        </a:p>
      </dgm:t>
    </dgm:pt>
    <dgm:pt modelId="{49150A1B-6E78-4105-95E0-782B5D81D77F}" type="parTrans" cxnId="{93E66FFD-DD49-4C1B-9827-9EB1BE11191B}">
      <dgm:prSet/>
      <dgm:spPr/>
      <dgm:t>
        <a:bodyPr/>
        <a:lstStyle/>
        <a:p>
          <a:endParaRPr lang="es-MX"/>
        </a:p>
      </dgm:t>
    </dgm:pt>
    <dgm:pt modelId="{C029E258-7BDD-48B2-A6E8-F1089E17FC99}" type="sibTrans" cxnId="{93E66FFD-DD49-4C1B-9827-9EB1BE11191B}">
      <dgm:prSet/>
      <dgm:spPr/>
      <dgm:t>
        <a:bodyPr/>
        <a:lstStyle/>
        <a:p>
          <a:endParaRPr lang="es-MX"/>
        </a:p>
      </dgm:t>
    </dgm:pt>
    <dgm:pt modelId="{0D659B65-FBE0-4DCE-90D7-6B7D969987F1}">
      <dgm:prSet/>
      <dgm:spPr/>
      <dgm:t>
        <a:bodyPr/>
        <a:lstStyle/>
        <a:p>
          <a:pPr rtl="0"/>
          <a:r>
            <a:rPr lang="es-MX" smtClean="0"/>
            <a:t>Ley del Impuesto sobre la renta</a:t>
          </a:r>
          <a:endParaRPr lang="es-MX"/>
        </a:p>
      </dgm:t>
    </dgm:pt>
    <dgm:pt modelId="{33B859FA-B709-49B4-928B-B65EE9626000}" type="parTrans" cxnId="{6C49C8DB-B723-4EBF-9D97-828CC35F4264}">
      <dgm:prSet/>
      <dgm:spPr/>
      <dgm:t>
        <a:bodyPr/>
        <a:lstStyle/>
        <a:p>
          <a:endParaRPr lang="es-MX"/>
        </a:p>
      </dgm:t>
    </dgm:pt>
    <dgm:pt modelId="{F3DAA91C-63B6-40D3-A775-BCC02DE1C41A}" type="sibTrans" cxnId="{6C49C8DB-B723-4EBF-9D97-828CC35F4264}">
      <dgm:prSet/>
      <dgm:spPr/>
      <dgm:t>
        <a:bodyPr/>
        <a:lstStyle/>
        <a:p>
          <a:endParaRPr lang="es-MX"/>
        </a:p>
      </dgm:t>
    </dgm:pt>
    <dgm:pt modelId="{2D85C17B-DB5B-4ABE-86C6-F15CE2B6B1C1}">
      <dgm:prSet/>
      <dgm:spPr/>
      <dgm:t>
        <a:bodyPr/>
        <a:lstStyle/>
        <a:p>
          <a:pPr rtl="0"/>
          <a:r>
            <a:rPr lang="es-MX" smtClean="0"/>
            <a:t>Artículos 74-75</a:t>
          </a:r>
          <a:endParaRPr lang="es-MX"/>
        </a:p>
      </dgm:t>
    </dgm:pt>
    <dgm:pt modelId="{5BE7A349-F1EC-4F00-B166-DE4D1E7D4985}" type="parTrans" cxnId="{3924E0CF-2ACC-4DC4-B361-D3692C642040}">
      <dgm:prSet/>
      <dgm:spPr/>
      <dgm:t>
        <a:bodyPr/>
        <a:lstStyle/>
        <a:p>
          <a:endParaRPr lang="es-MX"/>
        </a:p>
      </dgm:t>
    </dgm:pt>
    <dgm:pt modelId="{09AAB227-EC68-4F0F-8785-06FCCAD30C02}" type="sibTrans" cxnId="{3924E0CF-2ACC-4DC4-B361-D3692C642040}">
      <dgm:prSet/>
      <dgm:spPr/>
      <dgm:t>
        <a:bodyPr/>
        <a:lstStyle/>
        <a:p>
          <a:endParaRPr lang="es-MX"/>
        </a:p>
      </dgm:t>
    </dgm:pt>
    <dgm:pt modelId="{E4473A92-519F-4DD2-B855-74B8780E2FEB}">
      <dgm:prSet/>
      <dgm:spPr/>
      <dgm:t>
        <a:bodyPr/>
        <a:lstStyle/>
        <a:p>
          <a:pPr rtl="0"/>
          <a:r>
            <a:rPr lang="es-MX" smtClean="0"/>
            <a:t>Ley del IVA</a:t>
          </a:r>
          <a:endParaRPr lang="es-MX"/>
        </a:p>
      </dgm:t>
    </dgm:pt>
    <dgm:pt modelId="{589B8652-239A-4A12-BF17-3D22DB9C5F02}" type="parTrans" cxnId="{AFEE85EA-BD11-44BF-BF13-263C4BFCF6A4}">
      <dgm:prSet/>
      <dgm:spPr/>
      <dgm:t>
        <a:bodyPr/>
        <a:lstStyle/>
        <a:p>
          <a:endParaRPr lang="es-MX"/>
        </a:p>
      </dgm:t>
    </dgm:pt>
    <dgm:pt modelId="{102AD34D-8DC0-4FE1-A781-927890B2CC1A}" type="sibTrans" cxnId="{AFEE85EA-BD11-44BF-BF13-263C4BFCF6A4}">
      <dgm:prSet/>
      <dgm:spPr/>
      <dgm:t>
        <a:bodyPr/>
        <a:lstStyle/>
        <a:p>
          <a:endParaRPr lang="es-MX"/>
        </a:p>
      </dgm:t>
    </dgm:pt>
    <dgm:pt modelId="{618A5351-CB09-495A-AB83-5D294A4D4FB1}">
      <dgm:prSet/>
      <dgm:spPr/>
      <dgm:t>
        <a:bodyPr/>
        <a:lstStyle/>
        <a:p>
          <a:pPr rtl="0"/>
          <a:r>
            <a:rPr lang="es-MX" smtClean="0"/>
            <a:t>Artículos 2A </a:t>
          </a:r>
          <a:endParaRPr lang="es-MX"/>
        </a:p>
      </dgm:t>
    </dgm:pt>
    <dgm:pt modelId="{09213B8A-58D6-4965-AB03-EFFF68CCC1BF}" type="parTrans" cxnId="{7B5417FE-27D8-4362-A48C-F62B673580EB}">
      <dgm:prSet/>
      <dgm:spPr/>
      <dgm:t>
        <a:bodyPr/>
        <a:lstStyle/>
        <a:p>
          <a:endParaRPr lang="es-MX"/>
        </a:p>
      </dgm:t>
    </dgm:pt>
    <dgm:pt modelId="{D055C03A-D2FA-46E6-8A49-283746E79488}" type="sibTrans" cxnId="{7B5417FE-27D8-4362-A48C-F62B673580EB}">
      <dgm:prSet/>
      <dgm:spPr/>
      <dgm:t>
        <a:bodyPr/>
        <a:lstStyle/>
        <a:p>
          <a:endParaRPr lang="es-MX"/>
        </a:p>
      </dgm:t>
    </dgm:pt>
    <dgm:pt modelId="{32F8430A-1E8F-49DC-8C45-E2A9B45016A5}" type="pres">
      <dgm:prSet presAssocID="{0E91C349-188A-46F6-B766-F767CC0E400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3B0C04E-D8CE-4CD6-A0E6-001D4CF61443}" type="pres">
      <dgm:prSet presAssocID="{0E91C349-188A-46F6-B766-F767CC0E400A}" presName="tSp" presStyleCnt="0"/>
      <dgm:spPr/>
    </dgm:pt>
    <dgm:pt modelId="{BA7E06E4-D1EC-41E7-BC67-A56849183A90}" type="pres">
      <dgm:prSet presAssocID="{0E91C349-188A-46F6-B766-F767CC0E400A}" presName="bSp" presStyleCnt="0"/>
      <dgm:spPr/>
    </dgm:pt>
    <dgm:pt modelId="{592A010C-19E9-4D70-A979-5F1E07225990}" type="pres">
      <dgm:prSet presAssocID="{0E91C349-188A-46F6-B766-F767CC0E400A}" presName="process" presStyleCnt="0"/>
      <dgm:spPr/>
    </dgm:pt>
    <dgm:pt modelId="{62CCF712-FC31-44C6-835C-1C54CEF14922}" type="pres">
      <dgm:prSet presAssocID="{CC2F1CBE-875C-45A0-A571-3B286BEFE265}" presName="composite1" presStyleCnt="0"/>
      <dgm:spPr/>
    </dgm:pt>
    <dgm:pt modelId="{B65637E7-FC2D-4511-9856-4BC1DDD1F2D3}" type="pres">
      <dgm:prSet presAssocID="{CC2F1CBE-875C-45A0-A571-3B286BEFE265}" presName="dummyNode1" presStyleLbl="node1" presStyleIdx="0" presStyleCnt="3"/>
      <dgm:spPr/>
    </dgm:pt>
    <dgm:pt modelId="{36A338ED-70D5-4B9B-8CB3-76D5721BA3D1}" type="pres">
      <dgm:prSet presAssocID="{CC2F1CBE-875C-45A0-A571-3B286BEFE265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D7B345A-0665-4B69-ABC5-8EBA8F073721}" type="pres">
      <dgm:prSet presAssocID="{CC2F1CBE-875C-45A0-A571-3B286BEFE265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4929FC5-A7BC-49AE-AF87-9B9930E8B3FD}" type="pres">
      <dgm:prSet presAssocID="{CC2F1CBE-875C-45A0-A571-3B286BEFE265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FB3091A-09F4-410E-9538-82003FDE191A}" type="pres">
      <dgm:prSet presAssocID="{CC2F1CBE-875C-45A0-A571-3B286BEFE265}" presName="connSite1" presStyleCnt="0"/>
      <dgm:spPr/>
    </dgm:pt>
    <dgm:pt modelId="{B637CE56-AB54-4F95-86D2-789BB54CD0DA}" type="pres">
      <dgm:prSet presAssocID="{D12BB300-F21C-431B-85DB-88893E717D8A}" presName="Name9" presStyleLbl="sibTrans2D1" presStyleIdx="0" presStyleCnt="2"/>
      <dgm:spPr/>
      <dgm:t>
        <a:bodyPr/>
        <a:lstStyle/>
        <a:p>
          <a:endParaRPr lang="es-MX"/>
        </a:p>
      </dgm:t>
    </dgm:pt>
    <dgm:pt modelId="{21E4C6F6-300F-4545-A975-3DFE7698EDAD}" type="pres">
      <dgm:prSet presAssocID="{0D659B65-FBE0-4DCE-90D7-6B7D969987F1}" presName="composite2" presStyleCnt="0"/>
      <dgm:spPr/>
    </dgm:pt>
    <dgm:pt modelId="{FBF5D9DB-8841-4344-8051-CD989D3E64C1}" type="pres">
      <dgm:prSet presAssocID="{0D659B65-FBE0-4DCE-90D7-6B7D969987F1}" presName="dummyNode2" presStyleLbl="node1" presStyleIdx="0" presStyleCnt="3"/>
      <dgm:spPr/>
    </dgm:pt>
    <dgm:pt modelId="{B14E979E-2BBA-485C-A364-EB23D07810D0}" type="pres">
      <dgm:prSet presAssocID="{0D659B65-FBE0-4DCE-90D7-6B7D969987F1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7731B3E-E635-4320-845F-728CDF6FB820}" type="pres">
      <dgm:prSet presAssocID="{0D659B65-FBE0-4DCE-90D7-6B7D969987F1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F82E17-D909-4F3C-99FF-D32ACFC4C3AC}" type="pres">
      <dgm:prSet presAssocID="{0D659B65-FBE0-4DCE-90D7-6B7D969987F1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F24FF4F-0EC4-4EA6-B9C4-922F454CD1A8}" type="pres">
      <dgm:prSet presAssocID="{0D659B65-FBE0-4DCE-90D7-6B7D969987F1}" presName="connSite2" presStyleCnt="0"/>
      <dgm:spPr/>
    </dgm:pt>
    <dgm:pt modelId="{EB9C9784-A135-4C1C-955C-B009D8BA4186}" type="pres">
      <dgm:prSet presAssocID="{F3DAA91C-63B6-40D3-A775-BCC02DE1C41A}" presName="Name18" presStyleLbl="sibTrans2D1" presStyleIdx="1" presStyleCnt="2"/>
      <dgm:spPr/>
      <dgm:t>
        <a:bodyPr/>
        <a:lstStyle/>
        <a:p>
          <a:endParaRPr lang="es-MX"/>
        </a:p>
      </dgm:t>
    </dgm:pt>
    <dgm:pt modelId="{6C0B9EE8-DF81-428A-AAFD-6A55A98C1FED}" type="pres">
      <dgm:prSet presAssocID="{E4473A92-519F-4DD2-B855-74B8780E2FEB}" presName="composite1" presStyleCnt="0"/>
      <dgm:spPr/>
    </dgm:pt>
    <dgm:pt modelId="{F2C29714-010D-44D7-AE6C-45EE82A4C224}" type="pres">
      <dgm:prSet presAssocID="{E4473A92-519F-4DD2-B855-74B8780E2FEB}" presName="dummyNode1" presStyleLbl="node1" presStyleIdx="1" presStyleCnt="3"/>
      <dgm:spPr/>
    </dgm:pt>
    <dgm:pt modelId="{0C8E4F8B-96D7-41EC-94F6-EE5D22C148F0}" type="pres">
      <dgm:prSet presAssocID="{E4473A92-519F-4DD2-B855-74B8780E2FEB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44092A2-F882-4C7C-8ADF-19880F7537C8}" type="pres">
      <dgm:prSet presAssocID="{E4473A92-519F-4DD2-B855-74B8780E2FEB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82FAC11-6F5D-4799-A3CC-E844F25EA633}" type="pres">
      <dgm:prSet presAssocID="{E4473A92-519F-4DD2-B855-74B8780E2FEB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ECCB4CE-699F-444C-BF53-D8AEEAFD778D}" type="pres">
      <dgm:prSet presAssocID="{E4473A92-519F-4DD2-B855-74B8780E2FEB}" presName="connSite1" presStyleCnt="0"/>
      <dgm:spPr/>
    </dgm:pt>
  </dgm:ptLst>
  <dgm:cxnLst>
    <dgm:cxn modelId="{3540556D-CC1D-44E3-8448-E45710D3A4C9}" type="presOf" srcId="{2D85C17B-DB5B-4ABE-86C6-F15CE2B6B1C1}" destId="{A7731B3E-E635-4320-845F-728CDF6FB820}" srcOrd="1" destOrd="0" presId="urn:microsoft.com/office/officeart/2005/8/layout/hProcess4"/>
    <dgm:cxn modelId="{D468B044-7EA8-4DA1-A622-CD55DA5542AF}" type="presOf" srcId="{D12BB300-F21C-431B-85DB-88893E717D8A}" destId="{B637CE56-AB54-4F95-86D2-789BB54CD0DA}" srcOrd="0" destOrd="0" presId="urn:microsoft.com/office/officeart/2005/8/layout/hProcess4"/>
    <dgm:cxn modelId="{293133BE-ED69-4C09-8B6A-474B761DAA3E}" type="presOf" srcId="{E4473A92-519F-4DD2-B855-74B8780E2FEB}" destId="{582FAC11-6F5D-4799-A3CC-E844F25EA633}" srcOrd="0" destOrd="0" presId="urn:microsoft.com/office/officeart/2005/8/layout/hProcess4"/>
    <dgm:cxn modelId="{37F5A5D4-9AF4-46D6-8CF8-89436504B74C}" type="presOf" srcId="{CC2F1CBE-875C-45A0-A571-3B286BEFE265}" destId="{94929FC5-A7BC-49AE-AF87-9B9930E8B3FD}" srcOrd="0" destOrd="0" presId="urn:microsoft.com/office/officeart/2005/8/layout/hProcess4"/>
    <dgm:cxn modelId="{CF4421A7-C3A0-45F8-A7BB-9134FCD826DA}" type="presOf" srcId="{618A5351-CB09-495A-AB83-5D294A4D4FB1}" destId="{0C8E4F8B-96D7-41EC-94F6-EE5D22C148F0}" srcOrd="0" destOrd="0" presId="urn:microsoft.com/office/officeart/2005/8/layout/hProcess4"/>
    <dgm:cxn modelId="{97B52239-D919-4C0B-BE88-BFFEE8EF389C}" type="presOf" srcId="{618A5351-CB09-495A-AB83-5D294A4D4FB1}" destId="{844092A2-F882-4C7C-8ADF-19880F7537C8}" srcOrd="1" destOrd="0" presId="urn:microsoft.com/office/officeart/2005/8/layout/hProcess4"/>
    <dgm:cxn modelId="{6C49C8DB-B723-4EBF-9D97-828CC35F4264}" srcId="{0E91C349-188A-46F6-B766-F767CC0E400A}" destId="{0D659B65-FBE0-4DCE-90D7-6B7D969987F1}" srcOrd="1" destOrd="0" parTransId="{33B859FA-B709-49B4-928B-B65EE9626000}" sibTransId="{F3DAA91C-63B6-40D3-A775-BCC02DE1C41A}"/>
    <dgm:cxn modelId="{7B5417FE-27D8-4362-A48C-F62B673580EB}" srcId="{E4473A92-519F-4DD2-B855-74B8780E2FEB}" destId="{618A5351-CB09-495A-AB83-5D294A4D4FB1}" srcOrd="0" destOrd="0" parTransId="{09213B8A-58D6-4965-AB03-EFFF68CCC1BF}" sibTransId="{D055C03A-D2FA-46E6-8A49-283746E79488}"/>
    <dgm:cxn modelId="{8B9ABACA-A65B-452A-97F0-52031A3C54A3}" type="presOf" srcId="{8096F557-91AD-4B3E-B7E1-063B3BB24CFA}" destId="{36A338ED-70D5-4B9B-8CB3-76D5721BA3D1}" srcOrd="0" destOrd="0" presId="urn:microsoft.com/office/officeart/2005/8/layout/hProcess4"/>
    <dgm:cxn modelId="{F901FEE9-5D17-4E6A-88A1-88F5F6FF6B0F}" type="presOf" srcId="{0E91C349-188A-46F6-B766-F767CC0E400A}" destId="{32F8430A-1E8F-49DC-8C45-E2A9B45016A5}" srcOrd="0" destOrd="0" presId="urn:microsoft.com/office/officeart/2005/8/layout/hProcess4"/>
    <dgm:cxn modelId="{93E66FFD-DD49-4C1B-9827-9EB1BE11191B}" srcId="{CC2F1CBE-875C-45A0-A571-3B286BEFE265}" destId="{8096F557-91AD-4B3E-B7E1-063B3BB24CFA}" srcOrd="0" destOrd="0" parTransId="{49150A1B-6E78-4105-95E0-782B5D81D77F}" sibTransId="{C029E258-7BDD-48B2-A6E8-F1089E17FC99}"/>
    <dgm:cxn modelId="{3924E0CF-2ACC-4DC4-B361-D3692C642040}" srcId="{0D659B65-FBE0-4DCE-90D7-6B7D969987F1}" destId="{2D85C17B-DB5B-4ABE-86C6-F15CE2B6B1C1}" srcOrd="0" destOrd="0" parTransId="{5BE7A349-F1EC-4F00-B166-DE4D1E7D4985}" sibTransId="{09AAB227-EC68-4F0F-8785-06FCCAD30C02}"/>
    <dgm:cxn modelId="{433ED2DE-3E56-438B-AF7C-3C2411185DC4}" type="presOf" srcId="{0D659B65-FBE0-4DCE-90D7-6B7D969987F1}" destId="{EEF82E17-D909-4F3C-99FF-D32ACFC4C3AC}" srcOrd="0" destOrd="0" presId="urn:microsoft.com/office/officeart/2005/8/layout/hProcess4"/>
    <dgm:cxn modelId="{8CD5F352-FE7D-4148-B219-A080B6FA45CB}" type="presOf" srcId="{8096F557-91AD-4B3E-B7E1-063B3BB24CFA}" destId="{8D7B345A-0665-4B69-ABC5-8EBA8F073721}" srcOrd="1" destOrd="0" presId="urn:microsoft.com/office/officeart/2005/8/layout/hProcess4"/>
    <dgm:cxn modelId="{682BBFEC-BBC7-48E2-8F90-7D5A4FC6171A}" type="presOf" srcId="{2D85C17B-DB5B-4ABE-86C6-F15CE2B6B1C1}" destId="{B14E979E-2BBA-485C-A364-EB23D07810D0}" srcOrd="0" destOrd="0" presId="urn:microsoft.com/office/officeart/2005/8/layout/hProcess4"/>
    <dgm:cxn modelId="{F5BED68F-D715-4BFA-867C-1A322BF057C2}" srcId="{0E91C349-188A-46F6-B766-F767CC0E400A}" destId="{CC2F1CBE-875C-45A0-A571-3B286BEFE265}" srcOrd="0" destOrd="0" parTransId="{80DC8DE6-01B9-4515-A037-B88CE43508F8}" sibTransId="{D12BB300-F21C-431B-85DB-88893E717D8A}"/>
    <dgm:cxn modelId="{5C1B97DB-5816-4394-952A-0D8005005CDC}" type="presOf" srcId="{F3DAA91C-63B6-40D3-A775-BCC02DE1C41A}" destId="{EB9C9784-A135-4C1C-955C-B009D8BA4186}" srcOrd="0" destOrd="0" presId="urn:microsoft.com/office/officeart/2005/8/layout/hProcess4"/>
    <dgm:cxn modelId="{AFEE85EA-BD11-44BF-BF13-263C4BFCF6A4}" srcId="{0E91C349-188A-46F6-B766-F767CC0E400A}" destId="{E4473A92-519F-4DD2-B855-74B8780E2FEB}" srcOrd="2" destOrd="0" parTransId="{589B8652-239A-4A12-BF17-3D22DB9C5F02}" sibTransId="{102AD34D-8DC0-4FE1-A781-927890B2CC1A}"/>
    <dgm:cxn modelId="{3A10B3D6-038C-40D7-BB63-E6A1D71B41AB}" type="presParOf" srcId="{32F8430A-1E8F-49DC-8C45-E2A9B45016A5}" destId="{23B0C04E-D8CE-4CD6-A0E6-001D4CF61443}" srcOrd="0" destOrd="0" presId="urn:microsoft.com/office/officeart/2005/8/layout/hProcess4"/>
    <dgm:cxn modelId="{7DABC5CA-2201-4A47-9BAC-8D478D447276}" type="presParOf" srcId="{32F8430A-1E8F-49DC-8C45-E2A9B45016A5}" destId="{BA7E06E4-D1EC-41E7-BC67-A56849183A90}" srcOrd="1" destOrd="0" presId="urn:microsoft.com/office/officeart/2005/8/layout/hProcess4"/>
    <dgm:cxn modelId="{409D5825-FBEA-42CB-9A08-E37A2BCE103E}" type="presParOf" srcId="{32F8430A-1E8F-49DC-8C45-E2A9B45016A5}" destId="{592A010C-19E9-4D70-A979-5F1E07225990}" srcOrd="2" destOrd="0" presId="urn:microsoft.com/office/officeart/2005/8/layout/hProcess4"/>
    <dgm:cxn modelId="{0A9CBDFA-25C8-4095-9CA9-A5511585FD47}" type="presParOf" srcId="{592A010C-19E9-4D70-A979-5F1E07225990}" destId="{62CCF712-FC31-44C6-835C-1C54CEF14922}" srcOrd="0" destOrd="0" presId="urn:microsoft.com/office/officeart/2005/8/layout/hProcess4"/>
    <dgm:cxn modelId="{DF8F42C2-60AD-4983-BDD7-9A07CD592C5B}" type="presParOf" srcId="{62CCF712-FC31-44C6-835C-1C54CEF14922}" destId="{B65637E7-FC2D-4511-9856-4BC1DDD1F2D3}" srcOrd="0" destOrd="0" presId="urn:microsoft.com/office/officeart/2005/8/layout/hProcess4"/>
    <dgm:cxn modelId="{3862DFC2-8CBE-4DA6-988C-1C38D9D73AF7}" type="presParOf" srcId="{62CCF712-FC31-44C6-835C-1C54CEF14922}" destId="{36A338ED-70D5-4B9B-8CB3-76D5721BA3D1}" srcOrd="1" destOrd="0" presId="urn:microsoft.com/office/officeart/2005/8/layout/hProcess4"/>
    <dgm:cxn modelId="{04C67C29-BEFA-47CB-8A9D-B6B9D5E2CD3B}" type="presParOf" srcId="{62CCF712-FC31-44C6-835C-1C54CEF14922}" destId="{8D7B345A-0665-4B69-ABC5-8EBA8F073721}" srcOrd="2" destOrd="0" presId="urn:microsoft.com/office/officeart/2005/8/layout/hProcess4"/>
    <dgm:cxn modelId="{0B435790-83F7-4C36-87F0-59398184CA71}" type="presParOf" srcId="{62CCF712-FC31-44C6-835C-1C54CEF14922}" destId="{94929FC5-A7BC-49AE-AF87-9B9930E8B3FD}" srcOrd="3" destOrd="0" presId="urn:microsoft.com/office/officeart/2005/8/layout/hProcess4"/>
    <dgm:cxn modelId="{A6A131F4-9C5C-4CEF-BF6C-CDFF8C28DD0F}" type="presParOf" srcId="{62CCF712-FC31-44C6-835C-1C54CEF14922}" destId="{DFB3091A-09F4-410E-9538-82003FDE191A}" srcOrd="4" destOrd="0" presId="urn:microsoft.com/office/officeart/2005/8/layout/hProcess4"/>
    <dgm:cxn modelId="{1B4B5BA5-08FA-4E4A-81BE-E4B2E516D7F3}" type="presParOf" srcId="{592A010C-19E9-4D70-A979-5F1E07225990}" destId="{B637CE56-AB54-4F95-86D2-789BB54CD0DA}" srcOrd="1" destOrd="0" presId="urn:microsoft.com/office/officeart/2005/8/layout/hProcess4"/>
    <dgm:cxn modelId="{1E97D9DC-D736-4733-833F-6E8CCFE946BB}" type="presParOf" srcId="{592A010C-19E9-4D70-A979-5F1E07225990}" destId="{21E4C6F6-300F-4545-A975-3DFE7698EDAD}" srcOrd="2" destOrd="0" presId="urn:microsoft.com/office/officeart/2005/8/layout/hProcess4"/>
    <dgm:cxn modelId="{77792652-7027-4818-92C3-3F8D431D004A}" type="presParOf" srcId="{21E4C6F6-300F-4545-A975-3DFE7698EDAD}" destId="{FBF5D9DB-8841-4344-8051-CD989D3E64C1}" srcOrd="0" destOrd="0" presId="urn:microsoft.com/office/officeart/2005/8/layout/hProcess4"/>
    <dgm:cxn modelId="{D15D3575-FEDE-4733-9C2C-10C85D7269FA}" type="presParOf" srcId="{21E4C6F6-300F-4545-A975-3DFE7698EDAD}" destId="{B14E979E-2BBA-485C-A364-EB23D07810D0}" srcOrd="1" destOrd="0" presId="urn:microsoft.com/office/officeart/2005/8/layout/hProcess4"/>
    <dgm:cxn modelId="{FD1EE809-2DF8-4CAE-B990-75E23DA4FE36}" type="presParOf" srcId="{21E4C6F6-300F-4545-A975-3DFE7698EDAD}" destId="{A7731B3E-E635-4320-845F-728CDF6FB820}" srcOrd="2" destOrd="0" presId="urn:microsoft.com/office/officeart/2005/8/layout/hProcess4"/>
    <dgm:cxn modelId="{4B376739-D44E-4710-938F-6DD28C17C0E1}" type="presParOf" srcId="{21E4C6F6-300F-4545-A975-3DFE7698EDAD}" destId="{EEF82E17-D909-4F3C-99FF-D32ACFC4C3AC}" srcOrd="3" destOrd="0" presId="urn:microsoft.com/office/officeart/2005/8/layout/hProcess4"/>
    <dgm:cxn modelId="{E79C7302-4DB7-459F-8E2F-1C4CFE5D96D5}" type="presParOf" srcId="{21E4C6F6-300F-4545-A975-3DFE7698EDAD}" destId="{EF24FF4F-0EC4-4EA6-B9C4-922F454CD1A8}" srcOrd="4" destOrd="0" presId="urn:microsoft.com/office/officeart/2005/8/layout/hProcess4"/>
    <dgm:cxn modelId="{CC85E29F-79CB-409D-842D-CE08404771CE}" type="presParOf" srcId="{592A010C-19E9-4D70-A979-5F1E07225990}" destId="{EB9C9784-A135-4C1C-955C-B009D8BA4186}" srcOrd="3" destOrd="0" presId="urn:microsoft.com/office/officeart/2005/8/layout/hProcess4"/>
    <dgm:cxn modelId="{93B5BDAD-6DC7-4C30-B2F7-E7399F6F78DF}" type="presParOf" srcId="{592A010C-19E9-4D70-A979-5F1E07225990}" destId="{6C0B9EE8-DF81-428A-AAFD-6A55A98C1FED}" srcOrd="4" destOrd="0" presId="urn:microsoft.com/office/officeart/2005/8/layout/hProcess4"/>
    <dgm:cxn modelId="{AB5A2E80-24C0-4B6D-83B8-B8460725CF44}" type="presParOf" srcId="{6C0B9EE8-DF81-428A-AAFD-6A55A98C1FED}" destId="{F2C29714-010D-44D7-AE6C-45EE82A4C224}" srcOrd="0" destOrd="0" presId="urn:microsoft.com/office/officeart/2005/8/layout/hProcess4"/>
    <dgm:cxn modelId="{5EDB086C-D0CA-4600-9E7A-44C13AA0AF37}" type="presParOf" srcId="{6C0B9EE8-DF81-428A-AAFD-6A55A98C1FED}" destId="{0C8E4F8B-96D7-41EC-94F6-EE5D22C148F0}" srcOrd="1" destOrd="0" presId="urn:microsoft.com/office/officeart/2005/8/layout/hProcess4"/>
    <dgm:cxn modelId="{C78BBD83-2EEB-4F64-BB34-8FCFB2B38DF5}" type="presParOf" srcId="{6C0B9EE8-DF81-428A-AAFD-6A55A98C1FED}" destId="{844092A2-F882-4C7C-8ADF-19880F7537C8}" srcOrd="2" destOrd="0" presId="urn:microsoft.com/office/officeart/2005/8/layout/hProcess4"/>
    <dgm:cxn modelId="{C9F28435-F6CC-4D62-9626-DB422BCF36B4}" type="presParOf" srcId="{6C0B9EE8-DF81-428A-AAFD-6A55A98C1FED}" destId="{582FAC11-6F5D-4799-A3CC-E844F25EA633}" srcOrd="3" destOrd="0" presId="urn:microsoft.com/office/officeart/2005/8/layout/hProcess4"/>
    <dgm:cxn modelId="{26C9F624-786C-4A12-94BE-DC6F9CE99AD2}" type="presParOf" srcId="{6C0B9EE8-DF81-428A-AAFD-6A55A98C1FED}" destId="{3ECCB4CE-699F-444C-BF53-D8AEEAFD778D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CFAB5A7-2CC9-47FF-914C-40F8D7C80014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A3ED702D-AEB7-410B-8317-9F42C0FE55EF}">
      <dgm:prSet custT="1"/>
      <dgm:spPr/>
      <dgm:t>
        <a:bodyPr/>
        <a:lstStyle/>
        <a:p>
          <a:pPr rtl="0"/>
          <a:r>
            <a:rPr lang="es-MX" sz="1600" dirty="0" smtClean="0"/>
            <a:t>Podrán deducir hasta el 10% del total de sus ingresos, sin exceder de $800,000.00, por el pago de mano de obra de trabajadores eventuales y otros gastos menores, con documentación comprobatoria simplificada que contenga nombre, domicilio, lugar, fecha de expedición, cantidad, descripción del servicio e importe en número y letra.</a:t>
          </a:r>
          <a:endParaRPr lang="es-MX" sz="1600" dirty="0"/>
        </a:p>
      </dgm:t>
    </dgm:pt>
    <dgm:pt modelId="{AC6A6353-DD04-4A5F-B727-1AAE94E63F74}" type="parTrans" cxnId="{926CD5A7-0574-4F2C-B4B2-CFB767EDC3C0}">
      <dgm:prSet/>
      <dgm:spPr/>
      <dgm:t>
        <a:bodyPr/>
        <a:lstStyle/>
        <a:p>
          <a:endParaRPr lang="es-MX"/>
        </a:p>
      </dgm:t>
    </dgm:pt>
    <dgm:pt modelId="{B869F7BC-A8BD-4C72-BC07-CF4904D02009}" type="sibTrans" cxnId="{926CD5A7-0574-4F2C-B4B2-CFB767EDC3C0}">
      <dgm:prSet/>
      <dgm:spPr/>
      <dgm:t>
        <a:bodyPr/>
        <a:lstStyle/>
        <a:p>
          <a:endParaRPr lang="es-MX"/>
        </a:p>
      </dgm:t>
    </dgm:pt>
    <dgm:pt modelId="{CC9BE323-5882-4CAA-8A8C-B4AC3DD374E6}">
      <dgm:prSet custT="1"/>
      <dgm:spPr/>
      <dgm:t>
        <a:bodyPr/>
        <a:lstStyle/>
        <a:p>
          <a:pPr rtl="0"/>
          <a:r>
            <a:rPr lang="es-MX" sz="2000" dirty="0" smtClean="0"/>
            <a:t>Podrán presentar pagos provisionales de ISR e IVA de forma semestral, y al mismo tiempo enterar las retenciones efectuadas a terceros. Pueden llevar contabilidad simplificada.</a:t>
          </a:r>
          <a:endParaRPr lang="es-MX" sz="2000" dirty="0"/>
        </a:p>
      </dgm:t>
    </dgm:pt>
    <dgm:pt modelId="{3D8A1006-460F-4A58-924F-A741483AEF2F}" type="parTrans" cxnId="{C8A03BA9-78BD-46E3-96FA-D9A68D243AD5}">
      <dgm:prSet/>
      <dgm:spPr/>
      <dgm:t>
        <a:bodyPr/>
        <a:lstStyle/>
        <a:p>
          <a:endParaRPr lang="es-MX"/>
        </a:p>
      </dgm:t>
    </dgm:pt>
    <dgm:pt modelId="{F0CFD4A6-761E-4AF7-94FA-B7CEFCD98702}" type="sibTrans" cxnId="{C8A03BA9-78BD-46E3-96FA-D9A68D243AD5}">
      <dgm:prSet/>
      <dgm:spPr/>
      <dgm:t>
        <a:bodyPr/>
        <a:lstStyle/>
        <a:p>
          <a:endParaRPr lang="es-MX"/>
        </a:p>
      </dgm:t>
    </dgm:pt>
    <dgm:pt modelId="{690772B2-8E83-4DD7-9553-74548DA94302}" type="pres">
      <dgm:prSet presAssocID="{ECFAB5A7-2CC9-47FF-914C-40F8D7C80014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FDCB5F16-93CB-4370-97F0-9C5FD806F193}" type="pres">
      <dgm:prSet presAssocID="{A3ED702D-AEB7-410B-8317-9F42C0FE55EF}" presName="chaos" presStyleCnt="0"/>
      <dgm:spPr/>
    </dgm:pt>
    <dgm:pt modelId="{22B1F5A2-A5F6-4161-8C20-B61879423EA1}" type="pres">
      <dgm:prSet presAssocID="{A3ED702D-AEB7-410B-8317-9F42C0FE55EF}" presName="parTx1" presStyleLbl="revTx" presStyleIdx="0" presStyleCnt="1" custScaleY="127903" custLinFactNeighborX="999"/>
      <dgm:spPr/>
      <dgm:t>
        <a:bodyPr/>
        <a:lstStyle/>
        <a:p>
          <a:endParaRPr lang="es-MX"/>
        </a:p>
      </dgm:t>
    </dgm:pt>
    <dgm:pt modelId="{B3178F16-2EB6-4AF6-894E-087ABA5FA6CD}" type="pres">
      <dgm:prSet presAssocID="{A3ED702D-AEB7-410B-8317-9F42C0FE55EF}" presName="c1" presStyleLbl="node1" presStyleIdx="0" presStyleCnt="19" custLinFactNeighborX="-54355" custLinFactNeighborY="8362"/>
      <dgm:spPr/>
    </dgm:pt>
    <dgm:pt modelId="{2470EFA4-6C08-410F-BF8B-97F7A87E8C55}" type="pres">
      <dgm:prSet presAssocID="{A3ED702D-AEB7-410B-8317-9F42C0FE55EF}" presName="c2" presStyleLbl="node1" presStyleIdx="1" presStyleCnt="19"/>
      <dgm:spPr/>
    </dgm:pt>
    <dgm:pt modelId="{F23EE52D-BD72-4D26-AAF7-CE211A4D152A}" type="pres">
      <dgm:prSet presAssocID="{A3ED702D-AEB7-410B-8317-9F42C0FE55EF}" presName="c3" presStyleLbl="node1" presStyleIdx="2" presStyleCnt="19"/>
      <dgm:spPr/>
    </dgm:pt>
    <dgm:pt modelId="{68456C47-8B48-44F1-842F-31319C9C33E6}" type="pres">
      <dgm:prSet presAssocID="{A3ED702D-AEB7-410B-8317-9F42C0FE55EF}" presName="c4" presStyleLbl="node1" presStyleIdx="3" presStyleCnt="19"/>
      <dgm:spPr/>
    </dgm:pt>
    <dgm:pt modelId="{7F957FF5-61BD-4954-8DBE-540AA888A6B0}" type="pres">
      <dgm:prSet presAssocID="{A3ED702D-AEB7-410B-8317-9F42C0FE55EF}" presName="c5" presStyleLbl="node1" presStyleIdx="4" presStyleCnt="19"/>
      <dgm:spPr/>
    </dgm:pt>
    <dgm:pt modelId="{A91B9337-DEC7-4FFF-BE99-CC930906D879}" type="pres">
      <dgm:prSet presAssocID="{A3ED702D-AEB7-410B-8317-9F42C0FE55EF}" presName="c6" presStyleLbl="node1" presStyleIdx="5" presStyleCnt="19"/>
      <dgm:spPr/>
    </dgm:pt>
    <dgm:pt modelId="{A233AD71-9E1E-4981-87FA-A369952A476D}" type="pres">
      <dgm:prSet presAssocID="{A3ED702D-AEB7-410B-8317-9F42C0FE55EF}" presName="c7" presStyleLbl="node1" presStyleIdx="6" presStyleCnt="19" custLinFactNeighborX="5322" custLinFactNeighborY="-5322"/>
      <dgm:spPr/>
    </dgm:pt>
    <dgm:pt modelId="{6DFAFF4C-1AE2-4B64-B1C7-A301FEC7C0ED}" type="pres">
      <dgm:prSet presAssocID="{A3ED702D-AEB7-410B-8317-9F42C0FE55EF}" presName="c8" presStyleLbl="node1" presStyleIdx="7" presStyleCnt="19" custLinFactNeighborX="71078" custLinFactNeighborY="-37629"/>
      <dgm:spPr/>
      <dgm:t>
        <a:bodyPr/>
        <a:lstStyle/>
        <a:p>
          <a:endParaRPr lang="es-MX"/>
        </a:p>
      </dgm:t>
    </dgm:pt>
    <dgm:pt modelId="{64310677-3B84-4247-B55F-5702A8644187}" type="pres">
      <dgm:prSet presAssocID="{A3ED702D-AEB7-410B-8317-9F42C0FE55EF}" presName="c9" presStyleLbl="node1" presStyleIdx="8" presStyleCnt="19" custLinFactNeighborX="62716" custLinFactNeighborY="12543"/>
      <dgm:spPr/>
    </dgm:pt>
    <dgm:pt modelId="{5BEF6416-6B90-4AC9-A529-6711A33862B7}" type="pres">
      <dgm:prSet presAssocID="{A3ED702D-AEB7-410B-8317-9F42C0FE55EF}" presName="c10" presStyleLbl="node1" presStyleIdx="9" presStyleCnt="19" custLinFactNeighborY="-27642"/>
      <dgm:spPr/>
    </dgm:pt>
    <dgm:pt modelId="{4DD22E24-1F84-4106-AFAA-09108E1123DE}" type="pres">
      <dgm:prSet presAssocID="{A3ED702D-AEB7-410B-8317-9F42C0FE55EF}" presName="c11" presStyleLbl="node1" presStyleIdx="10" presStyleCnt="19"/>
      <dgm:spPr/>
    </dgm:pt>
    <dgm:pt modelId="{580E8C72-03B4-4D3B-88E7-A6C0215C5C96}" type="pres">
      <dgm:prSet presAssocID="{A3ED702D-AEB7-410B-8317-9F42C0FE55EF}" presName="c12" presStyleLbl="node1" presStyleIdx="11" presStyleCnt="19" custLinFactNeighborX="-26607" custLinFactNeighborY="7982"/>
      <dgm:spPr/>
    </dgm:pt>
    <dgm:pt modelId="{0C3EC5F1-41B3-475D-86BC-91ECDF43688D}" type="pres">
      <dgm:prSet presAssocID="{A3ED702D-AEB7-410B-8317-9F42C0FE55EF}" presName="c13" presStyleLbl="node1" presStyleIdx="12" presStyleCnt="19"/>
      <dgm:spPr/>
    </dgm:pt>
    <dgm:pt modelId="{85B1AB26-67D6-49B3-A5DE-06E8494FD371}" type="pres">
      <dgm:prSet presAssocID="{A3ED702D-AEB7-410B-8317-9F42C0FE55EF}" presName="c14" presStyleLbl="node1" presStyleIdx="13" presStyleCnt="19"/>
      <dgm:spPr/>
    </dgm:pt>
    <dgm:pt modelId="{C69A2981-C7D8-4BEE-BBAA-7B6CEC8C183D}" type="pres">
      <dgm:prSet presAssocID="{A3ED702D-AEB7-410B-8317-9F42C0FE55EF}" presName="c15" presStyleLbl="node1" presStyleIdx="14" presStyleCnt="19"/>
      <dgm:spPr/>
    </dgm:pt>
    <dgm:pt modelId="{57DCE109-10AC-41DF-8533-8EF4723BC477}" type="pres">
      <dgm:prSet presAssocID="{A3ED702D-AEB7-410B-8317-9F42C0FE55EF}" presName="c16" presStyleLbl="node1" presStyleIdx="15" presStyleCnt="19"/>
      <dgm:spPr/>
    </dgm:pt>
    <dgm:pt modelId="{8E2EEA14-38A3-4EF3-9EA4-ABC1C3A2682E}" type="pres">
      <dgm:prSet presAssocID="{A3ED702D-AEB7-410B-8317-9F42C0FE55EF}" presName="c17" presStyleLbl="node1" presStyleIdx="16" presStyleCnt="19" custLinFactNeighborY="9145"/>
      <dgm:spPr/>
    </dgm:pt>
    <dgm:pt modelId="{9E21A976-7981-4A7D-B3C5-163039A964F0}" type="pres">
      <dgm:prSet presAssocID="{A3ED702D-AEB7-410B-8317-9F42C0FE55EF}" presName="c18" presStyleLbl="node1" presStyleIdx="17" presStyleCnt="19"/>
      <dgm:spPr/>
    </dgm:pt>
    <dgm:pt modelId="{C11EFF6D-B5F3-43FA-8EF8-8FBAC683DD97}" type="pres">
      <dgm:prSet presAssocID="{B869F7BC-A8BD-4C72-BC07-CF4904D02009}" presName="chevronComposite1" presStyleCnt="0"/>
      <dgm:spPr/>
    </dgm:pt>
    <dgm:pt modelId="{29A4658E-C6B7-44CA-9702-4D3B6369982E}" type="pres">
      <dgm:prSet presAssocID="{B869F7BC-A8BD-4C72-BC07-CF4904D02009}" presName="chevron1" presStyleLbl="sibTrans2D1" presStyleIdx="0" presStyleCnt="2"/>
      <dgm:spPr/>
    </dgm:pt>
    <dgm:pt modelId="{45A44E2C-D825-4058-A46B-F3A156746CEA}" type="pres">
      <dgm:prSet presAssocID="{B869F7BC-A8BD-4C72-BC07-CF4904D02009}" presName="spChevron1" presStyleCnt="0"/>
      <dgm:spPr/>
    </dgm:pt>
    <dgm:pt modelId="{46D4C31C-5E4A-4AD1-8527-7189E270F94F}" type="pres">
      <dgm:prSet presAssocID="{B869F7BC-A8BD-4C72-BC07-CF4904D02009}" presName="overlap" presStyleCnt="0"/>
      <dgm:spPr/>
    </dgm:pt>
    <dgm:pt modelId="{DFB00813-6335-4D1B-92D3-B09EFE04C988}" type="pres">
      <dgm:prSet presAssocID="{B869F7BC-A8BD-4C72-BC07-CF4904D02009}" presName="chevronComposite2" presStyleCnt="0"/>
      <dgm:spPr/>
    </dgm:pt>
    <dgm:pt modelId="{A4544CB6-1A10-4637-9503-BBD84DA2B990}" type="pres">
      <dgm:prSet presAssocID="{B869F7BC-A8BD-4C72-BC07-CF4904D02009}" presName="chevron2" presStyleLbl="sibTrans2D1" presStyleIdx="1" presStyleCnt="2"/>
      <dgm:spPr/>
    </dgm:pt>
    <dgm:pt modelId="{6BE76B83-775F-4968-BBC8-6913C30929C3}" type="pres">
      <dgm:prSet presAssocID="{B869F7BC-A8BD-4C72-BC07-CF4904D02009}" presName="spChevron2" presStyleCnt="0"/>
      <dgm:spPr/>
    </dgm:pt>
    <dgm:pt modelId="{A5786B4D-FEBD-472A-9BC3-F7DBDEE809D5}" type="pres">
      <dgm:prSet presAssocID="{CC9BE323-5882-4CAA-8A8C-B4AC3DD374E6}" presName="last" presStyleCnt="0"/>
      <dgm:spPr/>
    </dgm:pt>
    <dgm:pt modelId="{FA234D23-01C4-4AF1-B10C-9E55052BA18C}" type="pres">
      <dgm:prSet presAssocID="{CC9BE323-5882-4CAA-8A8C-B4AC3DD374E6}" presName="circleTx" presStyleLbl="node1" presStyleIdx="18" presStyleCnt="19" custScaleY="127903"/>
      <dgm:spPr/>
      <dgm:t>
        <a:bodyPr/>
        <a:lstStyle/>
        <a:p>
          <a:endParaRPr lang="es-MX"/>
        </a:p>
      </dgm:t>
    </dgm:pt>
    <dgm:pt modelId="{CA9EF769-207A-4D0A-9FEF-40E50D91B639}" type="pres">
      <dgm:prSet presAssocID="{CC9BE323-5882-4CAA-8A8C-B4AC3DD374E6}" presName="spN" presStyleCnt="0"/>
      <dgm:spPr/>
    </dgm:pt>
  </dgm:ptLst>
  <dgm:cxnLst>
    <dgm:cxn modelId="{13A9D015-B58C-468C-8466-DFE01899FD51}" type="presOf" srcId="{A3ED702D-AEB7-410B-8317-9F42C0FE55EF}" destId="{22B1F5A2-A5F6-4161-8C20-B61879423EA1}" srcOrd="0" destOrd="0" presId="urn:microsoft.com/office/officeart/2009/3/layout/RandomtoResultProcess"/>
    <dgm:cxn modelId="{5FB56F91-DA08-4AA1-BA25-FDE78FBA27A2}" type="presOf" srcId="{ECFAB5A7-2CC9-47FF-914C-40F8D7C80014}" destId="{690772B2-8E83-4DD7-9553-74548DA94302}" srcOrd="0" destOrd="0" presId="urn:microsoft.com/office/officeart/2009/3/layout/RandomtoResultProcess"/>
    <dgm:cxn modelId="{C8A03BA9-78BD-46E3-96FA-D9A68D243AD5}" srcId="{ECFAB5A7-2CC9-47FF-914C-40F8D7C80014}" destId="{CC9BE323-5882-4CAA-8A8C-B4AC3DD374E6}" srcOrd="1" destOrd="0" parTransId="{3D8A1006-460F-4A58-924F-A741483AEF2F}" sibTransId="{F0CFD4A6-761E-4AF7-94FA-B7CEFCD98702}"/>
    <dgm:cxn modelId="{926CD5A7-0574-4F2C-B4B2-CFB767EDC3C0}" srcId="{ECFAB5A7-2CC9-47FF-914C-40F8D7C80014}" destId="{A3ED702D-AEB7-410B-8317-9F42C0FE55EF}" srcOrd="0" destOrd="0" parTransId="{AC6A6353-DD04-4A5F-B727-1AAE94E63F74}" sibTransId="{B869F7BC-A8BD-4C72-BC07-CF4904D02009}"/>
    <dgm:cxn modelId="{4BA56839-B74B-4373-A819-71A452EC225C}" type="presOf" srcId="{CC9BE323-5882-4CAA-8A8C-B4AC3DD374E6}" destId="{FA234D23-01C4-4AF1-B10C-9E55052BA18C}" srcOrd="0" destOrd="0" presId="urn:microsoft.com/office/officeart/2009/3/layout/RandomtoResultProcess"/>
    <dgm:cxn modelId="{13DAD1A8-5D6E-40C6-983C-269C4144E383}" type="presParOf" srcId="{690772B2-8E83-4DD7-9553-74548DA94302}" destId="{FDCB5F16-93CB-4370-97F0-9C5FD806F193}" srcOrd="0" destOrd="0" presId="urn:microsoft.com/office/officeart/2009/3/layout/RandomtoResultProcess"/>
    <dgm:cxn modelId="{2BF34BC2-7DD3-4060-BD3D-D044A113F8D6}" type="presParOf" srcId="{FDCB5F16-93CB-4370-97F0-9C5FD806F193}" destId="{22B1F5A2-A5F6-4161-8C20-B61879423EA1}" srcOrd="0" destOrd="0" presId="urn:microsoft.com/office/officeart/2009/3/layout/RandomtoResultProcess"/>
    <dgm:cxn modelId="{F944D69D-8B67-45BC-BF71-391F2DBA3506}" type="presParOf" srcId="{FDCB5F16-93CB-4370-97F0-9C5FD806F193}" destId="{B3178F16-2EB6-4AF6-894E-087ABA5FA6CD}" srcOrd="1" destOrd="0" presId="urn:microsoft.com/office/officeart/2009/3/layout/RandomtoResultProcess"/>
    <dgm:cxn modelId="{5B19F1C3-33B6-41A4-9C7D-79187FD1F043}" type="presParOf" srcId="{FDCB5F16-93CB-4370-97F0-9C5FD806F193}" destId="{2470EFA4-6C08-410F-BF8B-97F7A87E8C55}" srcOrd="2" destOrd="0" presId="urn:microsoft.com/office/officeart/2009/3/layout/RandomtoResultProcess"/>
    <dgm:cxn modelId="{3873D5D2-E4F6-4F79-884D-FB9B4357FB99}" type="presParOf" srcId="{FDCB5F16-93CB-4370-97F0-9C5FD806F193}" destId="{F23EE52D-BD72-4D26-AAF7-CE211A4D152A}" srcOrd="3" destOrd="0" presId="urn:microsoft.com/office/officeart/2009/3/layout/RandomtoResultProcess"/>
    <dgm:cxn modelId="{4235255B-A09B-47F8-A0CC-0630E17AA51F}" type="presParOf" srcId="{FDCB5F16-93CB-4370-97F0-9C5FD806F193}" destId="{68456C47-8B48-44F1-842F-31319C9C33E6}" srcOrd="4" destOrd="0" presId="urn:microsoft.com/office/officeart/2009/3/layout/RandomtoResultProcess"/>
    <dgm:cxn modelId="{E7AA420D-A00D-4EC1-BE53-E495FD747FC8}" type="presParOf" srcId="{FDCB5F16-93CB-4370-97F0-9C5FD806F193}" destId="{7F957FF5-61BD-4954-8DBE-540AA888A6B0}" srcOrd="5" destOrd="0" presId="urn:microsoft.com/office/officeart/2009/3/layout/RandomtoResultProcess"/>
    <dgm:cxn modelId="{AB31BF28-C170-4C97-AA4D-D8601364FC7C}" type="presParOf" srcId="{FDCB5F16-93CB-4370-97F0-9C5FD806F193}" destId="{A91B9337-DEC7-4FFF-BE99-CC930906D879}" srcOrd="6" destOrd="0" presId="urn:microsoft.com/office/officeart/2009/3/layout/RandomtoResultProcess"/>
    <dgm:cxn modelId="{9A712395-2F8E-408C-8214-FA0F29992409}" type="presParOf" srcId="{FDCB5F16-93CB-4370-97F0-9C5FD806F193}" destId="{A233AD71-9E1E-4981-87FA-A369952A476D}" srcOrd="7" destOrd="0" presId="urn:microsoft.com/office/officeart/2009/3/layout/RandomtoResultProcess"/>
    <dgm:cxn modelId="{5055A635-E17B-4E2E-B60A-F4A2DC43AA55}" type="presParOf" srcId="{FDCB5F16-93CB-4370-97F0-9C5FD806F193}" destId="{6DFAFF4C-1AE2-4B64-B1C7-A301FEC7C0ED}" srcOrd="8" destOrd="0" presId="urn:microsoft.com/office/officeart/2009/3/layout/RandomtoResultProcess"/>
    <dgm:cxn modelId="{3BAD4F80-A9C6-43B2-9EAB-C3B68E4AA5F8}" type="presParOf" srcId="{FDCB5F16-93CB-4370-97F0-9C5FD806F193}" destId="{64310677-3B84-4247-B55F-5702A8644187}" srcOrd="9" destOrd="0" presId="urn:microsoft.com/office/officeart/2009/3/layout/RandomtoResultProcess"/>
    <dgm:cxn modelId="{46F0DB8B-4F1C-43A5-8694-3BB5026777E2}" type="presParOf" srcId="{FDCB5F16-93CB-4370-97F0-9C5FD806F193}" destId="{5BEF6416-6B90-4AC9-A529-6711A33862B7}" srcOrd="10" destOrd="0" presId="urn:microsoft.com/office/officeart/2009/3/layout/RandomtoResultProcess"/>
    <dgm:cxn modelId="{B1A503AA-D4B0-4C2B-B9C9-F873085F9CB7}" type="presParOf" srcId="{FDCB5F16-93CB-4370-97F0-9C5FD806F193}" destId="{4DD22E24-1F84-4106-AFAA-09108E1123DE}" srcOrd="11" destOrd="0" presId="urn:microsoft.com/office/officeart/2009/3/layout/RandomtoResultProcess"/>
    <dgm:cxn modelId="{CC121618-11FE-4761-9524-D0F6DA8EF175}" type="presParOf" srcId="{FDCB5F16-93CB-4370-97F0-9C5FD806F193}" destId="{580E8C72-03B4-4D3B-88E7-A6C0215C5C96}" srcOrd="12" destOrd="0" presId="urn:microsoft.com/office/officeart/2009/3/layout/RandomtoResultProcess"/>
    <dgm:cxn modelId="{76FB5E0A-2BE1-4D40-A01D-9C046076E56A}" type="presParOf" srcId="{FDCB5F16-93CB-4370-97F0-9C5FD806F193}" destId="{0C3EC5F1-41B3-475D-86BC-91ECDF43688D}" srcOrd="13" destOrd="0" presId="urn:microsoft.com/office/officeart/2009/3/layout/RandomtoResultProcess"/>
    <dgm:cxn modelId="{3D8FED0D-0460-48CF-9870-02BFF047A34C}" type="presParOf" srcId="{FDCB5F16-93CB-4370-97F0-9C5FD806F193}" destId="{85B1AB26-67D6-49B3-A5DE-06E8494FD371}" srcOrd="14" destOrd="0" presId="urn:microsoft.com/office/officeart/2009/3/layout/RandomtoResultProcess"/>
    <dgm:cxn modelId="{18A400D8-92F1-4678-B37D-C03E93C90B05}" type="presParOf" srcId="{FDCB5F16-93CB-4370-97F0-9C5FD806F193}" destId="{C69A2981-C7D8-4BEE-BBAA-7B6CEC8C183D}" srcOrd="15" destOrd="0" presId="urn:microsoft.com/office/officeart/2009/3/layout/RandomtoResultProcess"/>
    <dgm:cxn modelId="{F376A80A-CF9F-4E89-BAFA-65F08C1D6BAB}" type="presParOf" srcId="{FDCB5F16-93CB-4370-97F0-9C5FD806F193}" destId="{57DCE109-10AC-41DF-8533-8EF4723BC477}" srcOrd="16" destOrd="0" presId="urn:microsoft.com/office/officeart/2009/3/layout/RandomtoResultProcess"/>
    <dgm:cxn modelId="{E46815A9-E037-40B9-A063-505B5FFE701E}" type="presParOf" srcId="{FDCB5F16-93CB-4370-97F0-9C5FD806F193}" destId="{8E2EEA14-38A3-4EF3-9EA4-ABC1C3A2682E}" srcOrd="17" destOrd="0" presId="urn:microsoft.com/office/officeart/2009/3/layout/RandomtoResultProcess"/>
    <dgm:cxn modelId="{6E08FD93-1051-455C-8813-67CC1BC4AB80}" type="presParOf" srcId="{FDCB5F16-93CB-4370-97F0-9C5FD806F193}" destId="{9E21A976-7981-4A7D-B3C5-163039A964F0}" srcOrd="18" destOrd="0" presId="urn:microsoft.com/office/officeart/2009/3/layout/RandomtoResultProcess"/>
    <dgm:cxn modelId="{0FCC92EC-BB1D-4D22-ABEF-737D4710AFC0}" type="presParOf" srcId="{690772B2-8E83-4DD7-9553-74548DA94302}" destId="{C11EFF6D-B5F3-43FA-8EF8-8FBAC683DD97}" srcOrd="1" destOrd="0" presId="urn:microsoft.com/office/officeart/2009/3/layout/RandomtoResultProcess"/>
    <dgm:cxn modelId="{34132C82-8DBB-4669-B0DB-438380396590}" type="presParOf" srcId="{C11EFF6D-B5F3-43FA-8EF8-8FBAC683DD97}" destId="{29A4658E-C6B7-44CA-9702-4D3B6369982E}" srcOrd="0" destOrd="0" presId="urn:microsoft.com/office/officeart/2009/3/layout/RandomtoResultProcess"/>
    <dgm:cxn modelId="{C5AAE229-10F9-46AC-B744-6EE8E91B75C9}" type="presParOf" srcId="{C11EFF6D-B5F3-43FA-8EF8-8FBAC683DD97}" destId="{45A44E2C-D825-4058-A46B-F3A156746CEA}" srcOrd="1" destOrd="0" presId="urn:microsoft.com/office/officeart/2009/3/layout/RandomtoResultProcess"/>
    <dgm:cxn modelId="{5591D76B-3981-42EA-8C39-71E20676C6B8}" type="presParOf" srcId="{690772B2-8E83-4DD7-9553-74548DA94302}" destId="{46D4C31C-5E4A-4AD1-8527-7189E270F94F}" srcOrd="2" destOrd="0" presId="urn:microsoft.com/office/officeart/2009/3/layout/RandomtoResultProcess"/>
    <dgm:cxn modelId="{1BF56275-FCC0-480F-9920-10A458F5BAB8}" type="presParOf" srcId="{690772B2-8E83-4DD7-9553-74548DA94302}" destId="{DFB00813-6335-4D1B-92D3-B09EFE04C988}" srcOrd="3" destOrd="0" presId="urn:microsoft.com/office/officeart/2009/3/layout/RandomtoResultProcess"/>
    <dgm:cxn modelId="{5EB51198-1193-4486-8038-4191B4408293}" type="presParOf" srcId="{DFB00813-6335-4D1B-92D3-B09EFE04C988}" destId="{A4544CB6-1A10-4637-9503-BBD84DA2B990}" srcOrd="0" destOrd="0" presId="urn:microsoft.com/office/officeart/2009/3/layout/RandomtoResultProcess"/>
    <dgm:cxn modelId="{E747BEDB-87FB-4303-B290-FA395580BB26}" type="presParOf" srcId="{DFB00813-6335-4D1B-92D3-B09EFE04C988}" destId="{6BE76B83-775F-4968-BBC8-6913C30929C3}" srcOrd="1" destOrd="0" presId="urn:microsoft.com/office/officeart/2009/3/layout/RandomtoResultProcess"/>
    <dgm:cxn modelId="{D473025A-AEDE-4E07-AD46-CEE5C47B00DD}" type="presParOf" srcId="{690772B2-8E83-4DD7-9553-74548DA94302}" destId="{A5786B4D-FEBD-472A-9BC3-F7DBDEE809D5}" srcOrd="4" destOrd="0" presId="urn:microsoft.com/office/officeart/2009/3/layout/RandomtoResultProcess"/>
    <dgm:cxn modelId="{B94BF3B1-F439-4782-8D7E-9CDDBE9958A7}" type="presParOf" srcId="{A5786B4D-FEBD-472A-9BC3-F7DBDEE809D5}" destId="{FA234D23-01C4-4AF1-B10C-9E55052BA18C}" srcOrd="0" destOrd="0" presId="urn:microsoft.com/office/officeart/2009/3/layout/RandomtoResultProcess"/>
    <dgm:cxn modelId="{54F2DC0D-3497-4C10-9306-26655F2784F4}" type="presParOf" srcId="{A5786B4D-FEBD-472A-9BC3-F7DBDEE809D5}" destId="{CA9EF769-207A-4D0A-9FEF-40E50D91B639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039510-780A-489B-AC84-42894FB90535}">
      <dsp:nvSpPr>
        <dsp:cNvPr id="0" name=""/>
        <dsp:cNvSpPr/>
      </dsp:nvSpPr>
      <dsp:spPr>
        <a:xfrm>
          <a:off x="-5129517" y="-785776"/>
          <a:ext cx="6108628" cy="6108628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E4B42A-468B-481D-A304-E1EFA64EC0A3}">
      <dsp:nvSpPr>
        <dsp:cNvPr id="0" name=""/>
        <dsp:cNvSpPr/>
      </dsp:nvSpPr>
      <dsp:spPr>
        <a:xfrm>
          <a:off x="629746" y="453707"/>
          <a:ext cx="9023528" cy="9074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261" tIns="119380" rIns="119380" bIns="11938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700" kern="1200" dirty="0" smtClean="0">
              <a:hlinkClick xmlns:r="http://schemas.openxmlformats.org/officeDocument/2006/relationships" r:id="" action="ppaction://hlinksldjump"/>
            </a:rPr>
            <a:t>Empresas agrícolas y ganaderas</a:t>
          </a:r>
          <a:endParaRPr lang="es-MX" sz="4700" kern="1200" dirty="0"/>
        </a:p>
      </dsp:txBody>
      <dsp:txXfrm>
        <a:off x="629746" y="453707"/>
        <a:ext cx="9023528" cy="907415"/>
      </dsp:txXfrm>
    </dsp:sp>
    <dsp:sp modelId="{B007066B-22F1-4C41-916D-E0F6F1F96C44}">
      <dsp:nvSpPr>
        <dsp:cNvPr id="0" name=""/>
        <dsp:cNvSpPr/>
      </dsp:nvSpPr>
      <dsp:spPr>
        <a:xfrm>
          <a:off x="62611" y="340280"/>
          <a:ext cx="1134268" cy="113426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D361B4-0212-4778-8F28-6D73AB97E8F6}">
      <dsp:nvSpPr>
        <dsp:cNvPr id="0" name=""/>
        <dsp:cNvSpPr/>
      </dsp:nvSpPr>
      <dsp:spPr>
        <a:xfrm>
          <a:off x="959591" y="1814830"/>
          <a:ext cx="8693683" cy="9074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261" tIns="119380" rIns="119380" bIns="11938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700" kern="1200" dirty="0" smtClean="0">
              <a:hlinkClick xmlns:r="http://schemas.openxmlformats.org/officeDocument/2006/relationships" r:id="" action="ppaction://hlinksldjump"/>
            </a:rPr>
            <a:t>Instituciones bancarias</a:t>
          </a:r>
          <a:endParaRPr lang="es-MX" sz="4700" kern="1200" dirty="0"/>
        </a:p>
      </dsp:txBody>
      <dsp:txXfrm>
        <a:off x="959591" y="1814830"/>
        <a:ext cx="8693683" cy="907415"/>
      </dsp:txXfrm>
    </dsp:sp>
    <dsp:sp modelId="{7CEE6450-1E7E-4474-AA0F-3F383E81BFA9}">
      <dsp:nvSpPr>
        <dsp:cNvPr id="0" name=""/>
        <dsp:cNvSpPr/>
      </dsp:nvSpPr>
      <dsp:spPr>
        <a:xfrm>
          <a:off x="392456" y="1701403"/>
          <a:ext cx="1134268" cy="113426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38B210-A4F5-45F9-9FB8-292E184C0147}">
      <dsp:nvSpPr>
        <dsp:cNvPr id="0" name=""/>
        <dsp:cNvSpPr/>
      </dsp:nvSpPr>
      <dsp:spPr>
        <a:xfrm>
          <a:off x="629746" y="3175952"/>
          <a:ext cx="9023528" cy="9074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261" tIns="119380" rIns="119380" bIns="11938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700" kern="1200" dirty="0" smtClean="0">
              <a:hlinkClick xmlns:r="http://schemas.openxmlformats.org/officeDocument/2006/relationships" r:id="" action="ppaction://hlinksldjump"/>
            </a:rPr>
            <a:t>Bibliografía</a:t>
          </a:r>
          <a:endParaRPr lang="es-MX" sz="4700" kern="1200" dirty="0"/>
        </a:p>
      </dsp:txBody>
      <dsp:txXfrm>
        <a:off x="629746" y="3175952"/>
        <a:ext cx="9023528" cy="907415"/>
      </dsp:txXfrm>
    </dsp:sp>
    <dsp:sp modelId="{6837E91E-A5CC-4FB8-B06E-4DAA7698CD88}">
      <dsp:nvSpPr>
        <dsp:cNvPr id="0" name=""/>
        <dsp:cNvSpPr/>
      </dsp:nvSpPr>
      <dsp:spPr>
        <a:xfrm>
          <a:off x="62611" y="3062525"/>
          <a:ext cx="1134268" cy="113426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226DB6-B8D8-407C-87AD-8947F11994F5}">
      <dsp:nvSpPr>
        <dsp:cNvPr id="0" name=""/>
        <dsp:cNvSpPr/>
      </dsp:nvSpPr>
      <dsp:spPr>
        <a:xfrm>
          <a:off x="525779" y="1061476"/>
          <a:ext cx="9464040" cy="8603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b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Se considera como sucursal el rancho.</a:t>
          </a:r>
          <a:endParaRPr lang="es-MX" sz="2400" kern="1200" dirty="0"/>
        </a:p>
      </dsp:txBody>
      <dsp:txXfrm>
        <a:off x="525779" y="1061476"/>
        <a:ext cx="9464040" cy="860367"/>
      </dsp:txXfrm>
    </dsp:sp>
    <dsp:sp modelId="{31CC6010-C37E-4E62-973C-1BDB3E8265FA}">
      <dsp:nvSpPr>
        <dsp:cNvPr id="0" name=""/>
        <dsp:cNvSpPr/>
      </dsp:nvSpPr>
      <dsp:spPr>
        <a:xfrm>
          <a:off x="525779" y="1921843"/>
          <a:ext cx="1261872" cy="210312"/>
        </a:xfrm>
        <a:prstGeom prst="parallelogram">
          <a:avLst>
            <a:gd name="adj" fmla="val 14084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C92E26-AB45-4612-9D05-C1E32AD16C69}">
      <dsp:nvSpPr>
        <dsp:cNvPr id="0" name=""/>
        <dsp:cNvSpPr/>
      </dsp:nvSpPr>
      <dsp:spPr>
        <a:xfrm>
          <a:off x="1861261" y="1921843"/>
          <a:ext cx="1261872" cy="210312"/>
        </a:xfrm>
        <a:prstGeom prst="parallelogram">
          <a:avLst>
            <a:gd name="adj" fmla="val 14084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C97F0B-699F-49AD-B086-96FF3C75E26A}">
      <dsp:nvSpPr>
        <dsp:cNvPr id="0" name=""/>
        <dsp:cNvSpPr/>
      </dsp:nvSpPr>
      <dsp:spPr>
        <a:xfrm>
          <a:off x="3196742" y="1921843"/>
          <a:ext cx="1261872" cy="210312"/>
        </a:xfrm>
        <a:prstGeom prst="parallelogram">
          <a:avLst>
            <a:gd name="adj" fmla="val 14084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F53451-5B06-4EFC-A61B-70637A1B9202}">
      <dsp:nvSpPr>
        <dsp:cNvPr id="0" name=""/>
        <dsp:cNvSpPr/>
      </dsp:nvSpPr>
      <dsp:spPr>
        <a:xfrm>
          <a:off x="4532223" y="1921843"/>
          <a:ext cx="1261872" cy="210312"/>
        </a:xfrm>
        <a:prstGeom prst="parallelogram">
          <a:avLst>
            <a:gd name="adj" fmla="val 14084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AD0285-5C59-4135-9FE7-67BDB150E021}">
      <dsp:nvSpPr>
        <dsp:cNvPr id="0" name=""/>
        <dsp:cNvSpPr/>
      </dsp:nvSpPr>
      <dsp:spPr>
        <a:xfrm>
          <a:off x="5867704" y="1921843"/>
          <a:ext cx="1261872" cy="210312"/>
        </a:xfrm>
        <a:prstGeom prst="parallelogram">
          <a:avLst>
            <a:gd name="adj" fmla="val 14084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658795-0340-440C-A217-7A026CEB9AE4}">
      <dsp:nvSpPr>
        <dsp:cNvPr id="0" name=""/>
        <dsp:cNvSpPr/>
      </dsp:nvSpPr>
      <dsp:spPr>
        <a:xfrm>
          <a:off x="7203186" y="1921843"/>
          <a:ext cx="1261872" cy="210312"/>
        </a:xfrm>
        <a:prstGeom prst="parallelogram">
          <a:avLst>
            <a:gd name="adj" fmla="val 14084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E2F6D3-7C92-4782-8882-DBCFB8DC2D8E}">
      <dsp:nvSpPr>
        <dsp:cNvPr id="0" name=""/>
        <dsp:cNvSpPr/>
      </dsp:nvSpPr>
      <dsp:spPr>
        <a:xfrm>
          <a:off x="8538667" y="1921843"/>
          <a:ext cx="1261872" cy="210312"/>
        </a:xfrm>
        <a:prstGeom prst="parallelogram">
          <a:avLst>
            <a:gd name="adj" fmla="val 14084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D97430-1581-4134-895F-9A5099D3DB70}">
      <dsp:nvSpPr>
        <dsp:cNvPr id="0" name=""/>
        <dsp:cNvSpPr/>
      </dsp:nvSpPr>
      <dsp:spPr>
        <a:xfrm>
          <a:off x="525779" y="2219182"/>
          <a:ext cx="9464040" cy="8603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b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El administrador vive en el rancho con conocimientos sobre los animales, plantas y comercio.</a:t>
          </a:r>
          <a:endParaRPr lang="es-MX" sz="2400" kern="1200" dirty="0"/>
        </a:p>
      </dsp:txBody>
      <dsp:txXfrm>
        <a:off x="525779" y="2219182"/>
        <a:ext cx="9464040" cy="860367"/>
      </dsp:txXfrm>
    </dsp:sp>
    <dsp:sp modelId="{9A391A20-F9A4-41FC-939B-59130748EA78}">
      <dsp:nvSpPr>
        <dsp:cNvPr id="0" name=""/>
        <dsp:cNvSpPr/>
      </dsp:nvSpPr>
      <dsp:spPr>
        <a:xfrm>
          <a:off x="525779" y="3079549"/>
          <a:ext cx="1261872" cy="210312"/>
        </a:xfrm>
        <a:prstGeom prst="parallelogram">
          <a:avLst>
            <a:gd name="adj" fmla="val 14084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7705EB-7894-41C4-8A3C-73BA6299E2F7}">
      <dsp:nvSpPr>
        <dsp:cNvPr id="0" name=""/>
        <dsp:cNvSpPr/>
      </dsp:nvSpPr>
      <dsp:spPr>
        <a:xfrm>
          <a:off x="1861261" y="3079549"/>
          <a:ext cx="1261872" cy="210312"/>
        </a:xfrm>
        <a:prstGeom prst="parallelogram">
          <a:avLst>
            <a:gd name="adj" fmla="val 14084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03C1C4-ECF0-408B-9DEB-A1658513CD57}">
      <dsp:nvSpPr>
        <dsp:cNvPr id="0" name=""/>
        <dsp:cNvSpPr/>
      </dsp:nvSpPr>
      <dsp:spPr>
        <a:xfrm>
          <a:off x="3196742" y="3079549"/>
          <a:ext cx="1261872" cy="210312"/>
        </a:xfrm>
        <a:prstGeom prst="parallelogram">
          <a:avLst>
            <a:gd name="adj" fmla="val 14084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CC8DE6-DE6E-4BBA-931B-AF84E1B70011}">
      <dsp:nvSpPr>
        <dsp:cNvPr id="0" name=""/>
        <dsp:cNvSpPr/>
      </dsp:nvSpPr>
      <dsp:spPr>
        <a:xfrm>
          <a:off x="4532223" y="3079549"/>
          <a:ext cx="1261872" cy="210312"/>
        </a:xfrm>
        <a:prstGeom prst="parallelogram">
          <a:avLst>
            <a:gd name="adj" fmla="val 14084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BCD507-716F-4FA6-A8CE-2EF45878ED07}">
      <dsp:nvSpPr>
        <dsp:cNvPr id="0" name=""/>
        <dsp:cNvSpPr/>
      </dsp:nvSpPr>
      <dsp:spPr>
        <a:xfrm>
          <a:off x="5867704" y="3079549"/>
          <a:ext cx="1261872" cy="210312"/>
        </a:xfrm>
        <a:prstGeom prst="parallelogram">
          <a:avLst>
            <a:gd name="adj" fmla="val 14084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AD37B9-1585-42D2-8FCA-C1B8D07120F1}">
      <dsp:nvSpPr>
        <dsp:cNvPr id="0" name=""/>
        <dsp:cNvSpPr/>
      </dsp:nvSpPr>
      <dsp:spPr>
        <a:xfrm>
          <a:off x="7203186" y="3079549"/>
          <a:ext cx="1261872" cy="210312"/>
        </a:xfrm>
        <a:prstGeom prst="parallelogram">
          <a:avLst>
            <a:gd name="adj" fmla="val 14084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42B6F8-D0C5-491C-8D56-D80DD1F9AE17}">
      <dsp:nvSpPr>
        <dsp:cNvPr id="0" name=""/>
        <dsp:cNvSpPr/>
      </dsp:nvSpPr>
      <dsp:spPr>
        <a:xfrm>
          <a:off x="8538667" y="3079549"/>
          <a:ext cx="1261872" cy="210312"/>
        </a:xfrm>
        <a:prstGeom prst="parallelogram">
          <a:avLst>
            <a:gd name="adj" fmla="val 14084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3B9844-A7A2-4377-85FD-6229772D4AB3}">
      <dsp:nvSpPr>
        <dsp:cNvPr id="0" name=""/>
        <dsp:cNvSpPr/>
      </dsp:nvSpPr>
      <dsp:spPr>
        <a:xfrm rot="5400000">
          <a:off x="335526" y="2451603"/>
          <a:ext cx="1004961" cy="1672232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55458D-09A8-49C3-A4D9-B51D3B9753D7}">
      <dsp:nvSpPr>
        <dsp:cNvPr id="0" name=""/>
        <dsp:cNvSpPr/>
      </dsp:nvSpPr>
      <dsp:spPr>
        <a:xfrm>
          <a:off x="167773" y="2951241"/>
          <a:ext cx="1509701" cy="13233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Tipo de cultivo</a:t>
          </a:r>
          <a:endParaRPr lang="es-MX" sz="2200" kern="1200"/>
        </a:p>
      </dsp:txBody>
      <dsp:txXfrm>
        <a:off x="167773" y="2951241"/>
        <a:ext cx="1509701" cy="1323341"/>
      </dsp:txXfrm>
    </dsp:sp>
    <dsp:sp modelId="{B96396EB-AE6C-4AE1-84DE-7564A444F7BD}">
      <dsp:nvSpPr>
        <dsp:cNvPr id="0" name=""/>
        <dsp:cNvSpPr/>
      </dsp:nvSpPr>
      <dsp:spPr>
        <a:xfrm>
          <a:off x="1392625" y="2328492"/>
          <a:ext cx="284849" cy="284849"/>
        </a:xfrm>
        <a:prstGeom prst="triangle">
          <a:avLst>
            <a:gd name="adj" fmla="val 100000"/>
          </a:avLst>
        </a:prstGeom>
        <a:solidFill>
          <a:schemeClr val="accent4">
            <a:hueOff val="1039569"/>
            <a:satOff val="-4797"/>
            <a:lumOff val="177"/>
            <a:alphaOff val="0"/>
          </a:schemeClr>
        </a:solidFill>
        <a:ln w="12700" cap="flat" cmpd="sng" algn="ctr">
          <a:solidFill>
            <a:schemeClr val="accent4">
              <a:hueOff val="1039569"/>
              <a:satOff val="-4797"/>
              <a:lumOff val="17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FF796F-CB51-449A-A593-B2B3D5306835}">
      <dsp:nvSpPr>
        <dsp:cNvPr id="0" name=""/>
        <dsp:cNvSpPr/>
      </dsp:nvSpPr>
      <dsp:spPr>
        <a:xfrm rot="5400000">
          <a:off x="2183695" y="1994272"/>
          <a:ext cx="1004961" cy="1672232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2079139"/>
            <a:satOff val="-9594"/>
            <a:lumOff val="353"/>
            <a:alphaOff val="0"/>
          </a:schemeClr>
        </a:solidFill>
        <a:ln w="12700" cap="flat" cmpd="sng" algn="ctr">
          <a:solidFill>
            <a:schemeClr val="accent4">
              <a:hueOff val="2079139"/>
              <a:satOff val="-9594"/>
              <a:lumOff val="35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D524FC-1FBB-4C65-A308-9F720845BC15}">
      <dsp:nvSpPr>
        <dsp:cNvPr id="0" name=""/>
        <dsp:cNvSpPr/>
      </dsp:nvSpPr>
      <dsp:spPr>
        <a:xfrm>
          <a:off x="2015942" y="2493909"/>
          <a:ext cx="1509701" cy="13233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Región geográfica </a:t>
          </a:r>
          <a:endParaRPr lang="es-MX" sz="2200" kern="1200"/>
        </a:p>
      </dsp:txBody>
      <dsp:txXfrm>
        <a:off x="2015942" y="2493909"/>
        <a:ext cx="1509701" cy="1323341"/>
      </dsp:txXfrm>
    </dsp:sp>
    <dsp:sp modelId="{0B877955-0201-4006-B7AA-446B4B4399A4}">
      <dsp:nvSpPr>
        <dsp:cNvPr id="0" name=""/>
        <dsp:cNvSpPr/>
      </dsp:nvSpPr>
      <dsp:spPr>
        <a:xfrm>
          <a:off x="3240794" y="1871160"/>
          <a:ext cx="284849" cy="284849"/>
        </a:xfrm>
        <a:prstGeom prst="triangle">
          <a:avLst>
            <a:gd name="adj" fmla="val 100000"/>
          </a:avLst>
        </a:prstGeom>
        <a:solidFill>
          <a:schemeClr val="accent4">
            <a:hueOff val="3118708"/>
            <a:satOff val="-14390"/>
            <a:lumOff val="530"/>
            <a:alphaOff val="0"/>
          </a:schemeClr>
        </a:solidFill>
        <a:ln w="12700" cap="flat" cmpd="sng" algn="ctr">
          <a:solidFill>
            <a:schemeClr val="accent4">
              <a:hueOff val="3118708"/>
              <a:satOff val="-14390"/>
              <a:lumOff val="53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84363F-3E47-4EC9-8CBD-4D7F77DEE9BD}">
      <dsp:nvSpPr>
        <dsp:cNvPr id="0" name=""/>
        <dsp:cNvSpPr/>
      </dsp:nvSpPr>
      <dsp:spPr>
        <a:xfrm rot="5400000">
          <a:off x="4031864" y="1536941"/>
          <a:ext cx="1004961" cy="1672232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4158277"/>
            <a:satOff val="-19187"/>
            <a:lumOff val="706"/>
            <a:alphaOff val="0"/>
          </a:schemeClr>
        </a:solidFill>
        <a:ln w="12700" cap="flat" cmpd="sng" algn="ctr">
          <a:solidFill>
            <a:schemeClr val="accent4">
              <a:hueOff val="4158277"/>
              <a:satOff val="-19187"/>
              <a:lumOff val="70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1F964A-8950-4E85-B7A8-F1558D89B236}">
      <dsp:nvSpPr>
        <dsp:cNvPr id="0" name=""/>
        <dsp:cNvSpPr/>
      </dsp:nvSpPr>
      <dsp:spPr>
        <a:xfrm>
          <a:off x="3864111" y="2036578"/>
          <a:ext cx="1509701" cy="13233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Clima </a:t>
          </a:r>
          <a:endParaRPr lang="es-MX" sz="2200" kern="1200"/>
        </a:p>
      </dsp:txBody>
      <dsp:txXfrm>
        <a:off x="3864111" y="2036578"/>
        <a:ext cx="1509701" cy="1323341"/>
      </dsp:txXfrm>
    </dsp:sp>
    <dsp:sp modelId="{1D1DC53F-7195-4F39-97EF-64784C4EE319}">
      <dsp:nvSpPr>
        <dsp:cNvPr id="0" name=""/>
        <dsp:cNvSpPr/>
      </dsp:nvSpPr>
      <dsp:spPr>
        <a:xfrm>
          <a:off x="5088963" y="1413829"/>
          <a:ext cx="284849" cy="284849"/>
        </a:xfrm>
        <a:prstGeom prst="triangle">
          <a:avLst>
            <a:gd name="adj" fmla="val 100000"/>
          </a:avLst>
        </a:prstGeom>
        <a:solidFill>
          <a:schemeClr val="accent4">
            <a:hueOff val="5197847"/>
            <a:satOff val="-23984"/>
            <a:lumOff val="883"/>
            <a:alphaOff val="0"/>
          </a:schemeClr>
        </a:solidFill>
        <a:ln w="12700" cap="flat" cmpd="sng" algn="ctr">
          <a:solidFill>
            <a:schemeClr val="accent4">
              <a:hueOff val="5197847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32BF81-B942-4C15-BDAC-38E7D551C758}">
      <dsp:nvSpPr>
        <dsp:cNvPr id="0" name=""/>
        <dsp:cNvSpPr/>
      </dsp:nvSpPr>
      <dsp:spPr>
        <a:xfrm rot="5400000">
          <a:off x="5880033" y="1079609"/>
          <a:ext cx="1004961" cy="1672232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6237416"/>
            <a:satOff val="-28781"/>
            <a:lumOff val="1059"/>
            <a:alphaOff val="0"/>
          </a:schemeClr>
        </a:solidFill>
        <a:ln w="12700" cap="flat" cmpd="sng" algn="ctr">
          <a:solidFill>
            <a:schemeClr val="accent4">
              <a:hueOff val="6237416"/>
              <a:satOff val="-28781"/>
              <a:lumOff val="105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395158-F68D-4CFE-97A2-083F53888209}">
      <dsp:nvSpPr>
        <dsp:cNvPr id="0" name=""/>
        <dsp:cNvSpPr/>
      </dsp:nvSpPr>
      <dsp:spPr>
        <a:xfrm>
          <a:off x="5712280" y="1579247"/>
          <a:ext cx="1509701" cy="13233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Tiempo de espera </a:t>
          </a:r>
          <a:endParaRPr lang="es-MX" sz="2200" kern="1200"/>
        </a:p>
      </dsp:txBody>
      <dsp:txXfrm>
        <a:off x="5712280" y="1579247"/>
        <a:ext cx="1509701" cy="1323341"/>
      </dsp:txXfrm>
    </dsp:sp>
    <dsp:sp modelId="{4CF7C35F-D79D-495D-910A-9DB7D9CADDA4}">
      <dsp:nvSpPr>
        <dsp:cNvPr id="0" name=""/>
        <dsp:cNvSpPr/>
      </dsp:nvSpPr>
      <dsp:spPr>
        <a:xfrm>
          <a:off x="6937132" y="956498"/>
          <a:ext cx="284849" cy="284849"/>
        </a:xfrm>
        <a:prstGeom prst="triangle">
          <a:avLst>
            <a:gd name="adj" fmla="val 100000"/>
          </a:avLst>
        </a:prstGeom>
        <a:solidFill>
          <a:schemeClr val="accent4">
            <a:hueOff val="7276985"/>
            <a:satOff val="-33578"/>
            <a:lumOff val="1236"/>
            <a:alphaOff val="0"/>
          </a:schemeClr>
        </a:solidFill>
        <a:ln w="12700" cap="flat" cmpd="sng" algn="ctr">
          <a:solidFill>
            <a:schemeClr val="accent4">
              <a:hueOff val="7276985"/>
              <a:satOff val="-33578"/>
              <a:lumOff val="123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433E43-E73B-436A-9317-5FD6CF4F3D10}">
      <dsp:nvSpPr>
        <dsp:cNvPr id="0" name=""/>
        <dsp:cNvSpPr/>
      </dsp:nvSpPr>
      <dsp:spPr>
        <a:xfrm rot="5400000">
          <a:off x="7728203" y="622278"/>
          <a:ext cx="1004961" cy="1672232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8316554"/>
            <a:satOff val="-38374"/>
            <a:lumOff val="1412"/>
            <a:alphaOff val="0"/>
          </a:schemeClr>
        </a:solidFill>
        <a:ln w="12700" cap="flat" cmpd="sng" algn="ctr">
          <a:solidFill>
            <a:schemeClr val="accent4">
              <a:hueOff val="8316554"/>
              <a:satOff val="-38374"/>
              <a:lumOff val="141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807BEB-2369-478E-AD8C-0E5E8068ACA9}">
      <dsp:nvSpPr>
        <dsp:cNvPr id="0" name=""/>
        <dsp:cNvSpPr/>
      </dsp:nvSpPr>
      <dsp:spPr>
        <a:xfrm>
          <a:off x="7560450" y="1121916"/>
          <a:ext cx="1509701" cy="13233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Tipo de tierra </a:t>
          </a:r>
          <a:endParaRPr lang="es-MX" sz="2200" kern="1200"/>
        </a:p>
      </dsp:txBody>
      <dsp:txXfrm>
        <a:off x="7560450" y="1121916"/>
        <a:ext cx="1509701" cy="1323341"/>
      </dsp:txXfrm>
    </dsp:sp>
    <dsp:sp modelId="{B509ACC7-1490-4439-B844-EDA62E09EEA7}">
      <dsp:nvSpPr>
        <dsp:cNvPr id="0" name=""/>
        <dsp:cNvSpPr/>
      </dsp:nvSpPr>
      <dsp:spPr>
        <a:xfrm>
          <a:off x="8785302" y="499167"/>
          <a:ext cx="284849" cy="284849"/>
        </a:xfrm>
        <a:prstGeom prst="triangle">
          <a:avLst>
            <a:gd name="adj" fmla="val 100000"/>
          </a:avLst>
        </a:prstGeom>
        <a:solidFill>
          <a:schemeClr val="accent4">
            <a:hueOff val="9356124"/>
            <a:satOff val="-43171"/>
            <a:lumOff val="1589"/>
            <a:alphaOff val="0"/>
          </a:schemeClr>
        </a:solidFill>
        <a:ln w="12700" cap="flat" cmpd="sng" algn="ctr">
          <a:solidFill>
            <a:schemeClr val="accent4">
              <a:hueOff val="9356124"/>
              <a:satOff val="-43171"/>
              <a:lumOff val="158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155851-1370-487E-B6E0-9E6D069314A3}">
      <dsp:nvSpPr>
        <dsp:cNvPr id="0" name=""/>
        <dsp:cNvSpPr/>
      </dsp:nvSpPr>
      <dsp:spPr>
        <a:xfrm rot="5400000">
          <a:off x="9576372" y="164947"/>
          <a:ext cx="1004961" cy="1672232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 w="12700" cap="flat" cmpd="sng" algn="ctr">
          <a:solidFill>
            <a:schemeClr val="accent4">
              <a:hueOff val="10395693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3360E1-9581-4C8F-A885-E2CB5E009486}">
      <dsp:nvSpPr>
        <dsp:cNvPr id="0" name=""/>
        <dsp:cNvSpPr/>
      </dsp:nvSpPr>
      <dsp:spPr>
        <a:xfrm>
          <a:off x="9408619" y="664584"/>
          <a:ext cx="1509701" cy="13233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Experiencia del campesino </a:t>
          </a:r>
          <a:endParaRPr lang="es-MX" sz="2200" kern="1200"/>
        </a:p>
      </dsp:txBody>
      <dsp:txXfrm>
        <a:off x="9408619" y="664584"/>
        <a:ext cx="1509701" cy="1323341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B43A46-656C-486F-BBE3-52A9333B8059}">
      <dsp:nvSpPr>
        <dsp:cNvPr id="0" name=""/>
        <dsp:cNvSpPr/>
      </dsp:nvSpPr>
      <dsp:spPr>
        <a:xfrm>
          <a:off x="1669997" y="1084460"/>
          <a:ext cx="3729230" cy="372923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A82A5F-7679-42A5-8B86-369FE3123B1D}">
      <dsp:nvSpPr>
        <dsp:cNvPr id="0" name=""/>
        <dsp:cNvSpPr/>
      </dsp:nvSpPr>
      <dsp:spPr>
        <a:xfrm>
          <a:off x="2084253" y="1498715"/>
          <a:ext cx="2900719" cy="2900719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BC2A96-5E79-43A5-AF33-5738DA3F89AF}">
      <dsp:nvSpPr>
        <dsp:cNvPr id="0" name=""/>
        <dsp:cNvSpPr/>
      </dsp:nvSpPr>
      <dsp:spPr>
        <a:xfrm>
          <a:off x="2498508" y="1912970"/>
          <a:ext cx="2072208" cy="207220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C46893-72F4-4835-BE26-AF19EE3B8200}">
      <dsp:nvSpPr>
        <dsp:cNvPr id="0" name=""/>
        <dsp:cNvSpPr/>
      </dsp:nvSpPr>
      <dsp:spPr>
        <a:xfrm>
          <a:off x="2913074" y="2327536"/>
          <a:ext cx="1243076" cy="124307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E8BACA-C4A3-4C2D-9918-5AE25D5C2A60}">
      <dsp:nvSpPr>
        <dsp:cNvPr id="0" name=""/>
        <dsp:cNvSpPr/>
      </dsp:nvSpPr>
      <dsp:spPr>
        <a:xfrm>
          <a:off x="3327329" y="2741792"/>
          <a:ext cx="414566" cy="41456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45F0D4-075B-474B-88CD-024503945133}">
      <dsp:nvSpPr>
        <dsp:cNvPr id="0" name=""/>
        <dsp:cNvSpPr/>
      </dsp:nvSpPr>
      <dsp:spPr>
        <a:xfrm>
          <a:off x="6150711" y="158616"/>
          <a:ext cx="3785056" cy="6583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35560" bIns="3556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0" kern="1200" dirty="0" smtClean="0">
              <a:latin typeface="+mn-lt"/>
            </a:rPr>
            <a:t>Cambios en el activo a través de:  </a:t>
          </a:r>
          <a:endParaRPr lang="es-MX" sz="2800" b="0" kern="1200" dirty="0">
            <a:latin typeface="+mn-lt"/>
          </a:endParaRPr>
        </a:p>
      </dsp:txBody>
      <dsp:txXfrm>
        <a:off x="6150711" y="158616"/>
        <a:ext cx="3785056" cy="658333"/>
      </dsp:txXfrm>
    </dsp:sp>
    <dsp:sp modelId="{13242288-84B0-4328-B022-9261CB54F312}">
      <dsp:nvSpPr>
        <dsp:cNvPr id="0" name=""/>
        <dsp:cNvSpPr/>
      </dsp:nvSpPr>
      <dsp:spPr>
        <a:xfrm>
          <a:off x="5554612" y="487783"/>
          <a:ext cx="466153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297037-96DB-4A82-973E-304B5B4A2613}">
      <dsp:nvSpPr>
        <dsp:cNvPr id="0" name=""/>
        <dsp:cNvSpPr/>
      </dsp:nvSpPr>
      <dsp:spPr>
        <a:xfrm rot="5400000">
          <a:off x="3312412" y="709983"/>
          <a:ext cx="2461291" cy="2016892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025459-CA75-4935-A458-1237D45EB14D}">
      <dsp:nvSpPr>
        <dsp:cNvPr id="0" name=""/>
        <dsp:cNvSpPr/>
      </dsp:nvSpPr>
      <dsp:spPr>
        <a:xfrm>
          <a:off x="6150711" y="854739"/>
          <a:ext cx="3785056" cy="6583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35560" bIns="3556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0" kern="1200" dirty="0" smtClean="0">
              <a:latin typeface="+mn-lt"/>
            </a:rPr>
            <a:t>Crecimiento</a:t>
          </a:r>
          <a:r>
            <a:rPr lang="es-MX" sz="2800" b="0" kern="1200" dirty="0" smtClean="0"/>
            <a:t> </a:t>
          </a:r>
          <a:endParaRPr lang="es-MX" sz="2800" b="0" kern="1200" dirty="0"/>
        </a:p>
      </dsp:txBody>
      <dsp:txXfrm>
        <a:off x="6150711" y="854739"/>
        <a:ext cx="3785056" cy="658333"/>
      </dsp:txXfrm>
    </dsp:sp>
    <dsp:sp modelId="{708565B8-A7D9-4F9B-9F57-A51236A8475C}">
      <dsp:nvSpPr>
        <dsp:cNvPr id="0" name=""/>
        <dsp:cNvSpPr/>
      </dsp:nvSpPr>
      <dsp:spPr>
        <a:xfrm>
          <a:off x="5554612" y="1183906"/>
          <a:ext cx="466153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6AFF11-AE1E-4ACF-B8F1-2D62A9D918E3}">
      <dsp:nvSpPr>
        <dsp:cNvPr id="0" name=""/>
        <dsp:cNvSpPr/>
      </dsp:nvSpPr>
      <dsp:spPr>
        <a:xfrm rot="5400000">
          <a:off x="3674086" y="1353213"/>
          <a:ext cx="2049336" cy="170923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D3F8C0-8E64-4C94-BC69-9E905DBCA5E4}">
      <dsp:nvSpPr>
        <dsp:cNvPr id="0" name=""/>
        <dsp:cNvSpPr/>
      </dsp:nvSpPr>
      <dsp:spPr>
        <a:xfrm>
          <a:off x="6150711" y="1550862"/>
          <a:ext cx="3785056" cy="6583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35560" bIns="3556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0" kern="1200" dirty="0" smtClean="0"/>
            <a:t>Degeneración</a:t>
          </a:r>
          <a:endParaRPr lang="es-MX" sz="2800" b="0" kern="1200" dirty="0"/>
        </a:p>
      </dsp:txBody>
      <dsp:txXfrm>
        <a:off x="6150711" y="1550862"/>
        <a:ext cx="3785056" cy="658333"/>
      </dsp:txXfrm>
    </dsp:sp>
    <dsp:sp modelId="{A5082BAF-14F5-48D7-AB37-99E8A9DA85CA}">
      <dsp:nvSpPr>
        <dsp:cNvPr id="0" name=""/>
        <dsp:cNvSpPr/>
      </dsp:nvSpPr>
      <dsp:spPr>
        <a:xfrm>
          <a:off x="5554612" y="1880029"/>
          <a:ext cx="466153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1AEED3-F489-4943-8A25-6FBE9542E0E2}">
      <dsp:nvSpPr>
        <dsp:cNvPr id="0" name=""/>
        <dsp:cNvSpPr/>
      </dsp:nvSpPr>
      <dsp:spPr>
        <a:xfrm rot="5400000">
          <a:off x="4028735" y="1970152"/>
          <a:ext cx="1615999" cy="1435753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9ADCF1-1142-4C6F-908F-DB1F2631385C}">
      <dsp:nvSpPr>
        <dsp:cNvPr id="0" name=""/>
        <dsp:cNvSpPr/>
      </dsp:nvSpPr>
      <dsp:spPr>
        <a:xfrm>
          <a:off x="6150711" y="2232068"/>
          <a:ext cx="3785056" cy="6583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35560" bIns="3556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0" kern="1200" dirty="0" smtClean="0"/>
            <a:t>Procreación </a:t>
          </a:r>
          <a:endParaRPr lang="es-MX" sz="2800" b="0" kern="1200" dirty="0"/>
        </a:p>
      </dsp:txBody>
      <dsp:txXfrm>
        <a:off x="6150711" y="2232068"/>
        <a:ext cx="3785056" cy="658333"/>
      </dsp:txXfrm>
    </dsp:sp>
    <dsp:sp modelId="{209ABA99-284A-4C90-A79B-5C9D9DA226A8}">
      <dsp:nvSpPr>
        <dsp:cNvPr id="0" name=""/>
        <dsp:cNvSpPr/>
      </dsp:nvSpPr>
      <dsp:spPr>
        <a:xfrm>
          <a:off x="5554612" y="2561235"/>
          <a:ext cx="466153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FD7386-9617-4BE7-806E-DF57900D8379}">
      <dsp:nvSpPr>
        <dsp:cNvPr id="0" name=""/>
        <dsp:cNvSpPr/>
      </dsp:nvSpPr>
      <dsp:spPr>
        <a:xfrm rot="5400000">
          <a:off x="4381769" y="2621524"/>
          <a:ext cx="1233132" cy="1112553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99E5FD-CBF5-42CA-BBFE-081EB7FD063A}">
      <dsp:nvSpPr>
        <dsp:cNvPr id="0" name=""/>
        <dsp:cNvSpPr/>
      </dsp:nvSpPr>
      <dsp:spPr>
        <a:xfrm>
          <a:off x="6150711" y="2893385"/>
          <a:ext cx="3785056" cy="6583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35560" bIns="3556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0" kern="1200" dirty="0" smtClean="0"/>
            <a:t>Industrialización</a:t>
          </a:r>
          <a:endParaRPr lang="es-MX" sz="2800" b="0" kern="1200" dirty="0"/>
        </a:p>
      </dsp:txBody>
      <dsp:txXfrm>
        <a:off x="6150711" y="2893385"/>
        <a:ext cx="3785056" cy="658333"/>
      </dsp:txXfrm>
    </dsp:sp>
    <dsp:sp modelId="{68BF2DBB-A6E2-48F0-BE44-20DE0FC63FDB}">
      <dsp:nvSpPr>
        <dsp:cNvPr id="0" name=""/>
        <dsp:cNvSpPr/>
      </dsp:nvSpPr>
      <dsp:spPr>
        <a:xfrm>
          <a:off x="5554612" y="3222552"/>
          <a:ext cx="466153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3EC645-3889-4C03-8509-7EE74D6C7920}">
      <dsp:nvSpPr>
        <dsp:cNvPr id="0" name=""/>
        <dsp:cNvSpPr/>
      </dsp:nvSpPr>
      <dsp:spPr>
        <a:xfrm rot="5400000">
          <a:off x="4715535" y="3253629"/>
          <a:ext cx="870153" cy="807999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3510A6-78E3-4AAB-8127-A674A4A149AE}">
      <dsp:nvSpPr>
        <dsp:cNvPr id="0" name=""/>
        <dsp:cNvSpPr/>
      </dsp:nvSpPr>
      <dsp:spPr>
        <a:xfrm>
          <a:off x="27" y="64817"/>
          <a:ext cx="2665519" cy="518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Deudoras</a:t>
          </a:r>
          <a:endParaRPr lang="es-MX" sz="1800" kern="1200"/>
        </a:p>
      </dsp:txBody>
      <dsp:txXfrm>
        <a:off x="27" y="64817"/>
        <a:ext cx="2665519" cy="518400"/>
      </dsp:txXfrm>
    </dsp:sp>
    <dsp:sp modelId="{D0BDEED8-4C40-4226-B1D8-F34408A8503D}">
      <dsp:nvSpPr>
        <dsp:cNvPr id="0" name=""/>
        <dsp:cNvSpPr/>
      </dsp:nvSpPr>
      <dsp:spPr>
        <a:xfrm>
          <a:off x="27" y="583217"/>
          <a:ext cx="2665519" cy="29645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Campos         </a:t>
          </a:r>
          <a:endParaRPr lang="es-MX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smtClean="0"/>
            <a:t>Casas, establos y galpones    </a:t>
          </a:r>
          <a:endParaRPr lang="es-MX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smtClean="0"/>
            <a:t>Ganado vacuno o bovino </a:t>
          </a:r>
          <a:endParaRPr lang="es-MX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smtClean="0"/>
            <a:t>Existencia de semillas, granos y forrajes </a:t>
          </a:r>
          <a:endParaRPr lang="es-MX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smtClean="0"/>
            <a:t>Existencia de productos diversos </a:t>
          </a:r>
          <a:endParaRPr lang="es-MX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Siembra de maíz </a:t>
          </a:r>
          <a:endParaRPr lang="es-MX" sz="1800" kern="1200" dirty="0"/>
        </a:p>
      </dsp:txBody>
      <dsp:txXfrm>
        <a:off x="27" y="583217"/>
        <a:ext cx="2665519" cy="2964599"/>
      </dsp:txXfrm>
    </dsp:sp>
    <dsp:sp modelId="{A677A27E-5D57-4649-A538-6870503C8299}">
      <dsp:nvSpPr>
        <dsp:cNvPr id="0" name=""/>
        <dsp:cNvSpPr/>
      </dsp:nvSpPr>
      <dsp:spPr>
        <a:xfrm>
          <a:off x="3038720" y="64817"/>
          <a:ext cx="2665519" cy="518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Acreedoras</a:t>
          </a:r>
          <a:endParaRPr lang="es-MX" sz="1800" kern="1200"/>
        </a:p>
      </dsp:txBody>
      <dsp:txXfrm>
        <a:off x="3038720" y="64817"/>
        <a:ext cx="2665519" cy="518400"/>
      </dsp:txXfrm>
    </dsp:sp>
    <dsp:sp modelId="{AC1482DC-A061-4A44-9CE5-D8CB07BDF152}">
      <dsp:nvSpPr>
        <dsp:cNvPr id="0" name=""/>
        <dsp:cNvSpPr/>
      </dsp:nvSpPr>
      <dsp:spPr>
        <a:xfrm>
          <a:off x="3038720" y="583217"/>
          <a:ext cx="2665519" cy="29645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Las cuentas tradicionales. </a:t>
          </a:r>
          <a:endParaRPr lang="es-MX" sz="1800" kern="1200" dirty="0"/>
        </a:p>
      </dsp:txBody>
      <dsp:txXfrm>
        <a:off x="3038720" y="583217"/>
        <a:ext cx="2665519" cy="2964599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E7C19A-CEB2-4DB1-B1A9-F72D5204197D}">
      <dsp:nvSpPr>
        <dsp:cNvPr id="0" name=""/>
        <dsp:cNvSpPr/>
      </dsp:nvSpPr>
      <dsp:spPr>
        <a:xfrm>
          <a:off x="21" y="26553"/>
          <a:ext cx="2039636" cy="57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Deudoras</a:t>
          </a:r>
          <a:endParaRPr lang="es-MX" sz="2000" kern="1200" dirty="0"/>
        </a:p>
      </dsp:txBody>
      <dsp:txXfrm>
        <a:off x="21" y="26553"/>
        <a:ext cx="2039636" cy="576000"/>
      </dsp:txXfrm>
    </dsp:sp>
    <dsp:sp modelId="{3444C7FE-FAB7-4512-80C7-962366CFF4BC}">
      <dsp:nvSpPr>
        <dsp:cNvPr id="0" name=""/>
        <dsp:cNvSpPr/>
      </dsp:nvSpPr>
      <dsp:spPr>
        <a:xfrm>
          <a:off x="21" y="602553"/>
          <a:ext cx="2039636" cy="20861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Costos de cosecha</a:t>
          </a:r>
          <a:endParaRPr lang="es-MX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Costos de crianza</a:t>
          </a:r>
          <a:endParaRPr lang="es-MX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Gastos generales</a:t>
          </a:r>
          <a:endParaRPr lang="es-MX" sz="2000" kern="1200" dirty="0"/>
        </a:p>
      </dsp:txBody>
      <dsp:txXfrm>
        <a:off x="21" y="602553"/>
        <a:ext cx="2039636" cy="2086199"/>
      </dsp:txXfrm>
    </dsp:sp>
    <dsp:sp modelId="{E64A8BA0-027E-4984-BBD7-298E82C9393C}">
      <dsp:nvSpPr>
        <dsp:cNvPr id="0" name=""/>
        <dsp:cNvSpPr/>
      </dsp:nvSpPr>
      <dsp:spPr>
        <a:xfrm>
          <a:off x="2325207" y="26553"/>
          <a:ext cx="2039636" cy="57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Acreedoras</a:t>
          </a:r>
          <a:endParaRPr lang="es-MX" sz="2000" kern="1200"/>
        </a:p>
      </dsp:txBody>
      <dsp:txXfrm>
        <a:off x="2325207" y="26553"/>
        <a:ext cx="2039636" cy="576000"/>
      </dsp:txXfrm>
    </dsp:sp>
    <dsp:sp modelId="{E023B0FD-3596-4A3D-BC81-640BB65ABD1D}">
      <dsp:nvSpPr>
        <dsp:cNvPr id="0" name=""/>
        <dsp:cNvSpPr/>
      </dsp:nvSpPr>
      <dsp:spPr>
        <a:xfrm>
          <a:off x="2325207" y="602553"/>
          <a:ext cx="2039636" cy="20861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Ingresos</a:t>
          </a:r>
          <a:endParaRPr lang="es-MX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Resultado por cambio en valor</a:t>
          </a:r>
          <a:endParaRPr lang="es-MX" sz="2000" kern="1200" dirty="0"/>
        </a:p>
      </dsp:txBody>
      <dsp:txXfrm>
        <a:off x="2325207" y="602553"/>
        <a:ext cx="2039636" cy="2086199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1F1ED4-91DE-450C-9CFB-F5CCABA2FDF8}">
      <dsp:nvSpPr>
        <dsp:cNvPr id="0" name=""/>
        <dsp:cNvSpPr/>
      </dsp:nvSpPr>
      <dsp:spPr>
        <a:xfrm>
          <a:off x="2053" y="861732"/>
          <a:ext cx="4379788" cy="262787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smtClean="0"/>
            <a:t>En él es el importe que a la fecha de valuación se reciba por vender activo o se pagara por transferir o liquidar un pasivo.</a:t>
          </a:r>
          <a:endParaRPr lang="es-MX" sz="3000" kern="1200"/>
        </a:p>
      </dsp:txBody>
      <dsp:txXfrm>
        <a:off x="79021" y="938700"/>
        <a:ext cx="4225852" cy="2473937"/>
      </dsp:txXfrm>
    </dsp:sp>
    <dsp:sp modelId="{5746165F-A548-422B-BC6F-C2694ED3BEBF}">
      <dsp:nvSpPr>
        <dsp:cNvPr id="0" name=""/>
        <dsp:cNvSpPr/>
      </dsp:nvSpPr>
      <dsp:spPr>
        <a:xfrm>
          <a:off x="4819821" y="1632575"/>
          <a:ext cx="928515" cy="108618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/>
        </a:p>
      </dsp:txBody>
      <dsp:txXfrm>
        <a:off x="4819821" y="1849812"/>
        <a:ext cx="649961" cy="651713"/>
      </dsp:txXfrm>
    </dsp:sp>
    <dsp:sp modelId="{714AA6F1-CDE8-4CDC-B4A8-0281D562B4B9}">
      <dsp:nvSpPr>
        <dsp:cNvPr id="0" name=""/>
        <dsp:cNvSpPr/>
      </dsp:nvSpPr>
      <dsp:spPr>
        <a:xfrm>
          <a:off x="6133757" y="861732"/>
          <a:ext cx="4379788" cy="2627873"/>
        </a:xfrm>
        <a:prstGeom prst="roundRect">
          <a:avLst>
            <a:gd name="adj" fmla="val 10000"/>
          </a:avLst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smtClean="0"/>
            <a:t>Entre partes interesadas independientes dispuestas a la libre competencia.</a:t>
          </a:r>
          <a:endParaRPr lang="es-MX" sz="3000" kern="1200"/>
        </a:p>
      </dsp:txBody>
      <dsp:txXfrm>
        <a:off x="6210725" y="938700"/>
        <a:ext cx="4225852" cy="2473937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803519-976C-4718-AAC5-F7781439C9E7}">
      <dsp:nvSpPr>
        <dsp:cNvPr id="0" name=""/>
        <dsp:cNvSpPr/>
      </dsp:nvSpPr>
      <dsp:spPr>
        <a:xfrm rot="5400000">
          <a:off x="-347384" y="349707"/>
          <a:ext cx="2315897" cy="1621128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Costo de punto de venta</a:t>
          </a:r>
          <a:endParaRPr lang="es-MX" sz="2000" kern="1200" dirty="0"/>
        </a:p>
      </dsp:txBody>
      <dsp:txXfrm rot="-5400000">
        <a:off x="1" y="812886"/>
        <a:ext cx="1621128" cy="694769"/>
      </dsp:txXfrm>
    </dsp:sp>
    <dsp:sp modelId="{DEB3400F-7CB6-4700-897C-A534CBD5B76D}">
      <dsp:nvSpPr>
        <dsp:cNvPr id="0" name=""/>
        <dsp:cNvSpPr/>
      </dsp:nvSpPr>
      <dsp:spPr>
        <a:xfrm rot="5400000">
          <a:off x="5315697" y="-3692246"/>
          <a:ext cx="1505333" cy="889447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l" defTabSz="1377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100" kern="1200" dirty="0" smtClean="0"/>
            <a:t>Son aquellos que se incurren en el momento y lugar de venta, y distribuidores y piden las comisiones a corredores y distribuidores</a:t>
          </a:r>
          <a:endParaRPr lang="es-MX" sz="3100" kern="1200" dirty="0"/>
        </a:p>
      </dsp:txBody>
      <dsp:txXfrm rot="-5400000">
        <a:off x="1621128" y="75807"/>
        <a:ext cx="8820987" cy="1358365"/>
      </dsp:txXfrm>
    </dsp:sp>
    <dsp:sp modelId="{4F4EF5ED-B2C2-4646-910C-743D7670E301}">
      <dsp:nvSpPr>
        <dsp:cNvPr id="0" name=""/>
        <dsp:cNvSpPr/>
      </dsp:nvSpPr>
      <dsp:spPr>
        <a:xfrm rot="5400000">
          <a:off x="-347384" y="2380502"/>
          <a:ext cx="2315897" cy="1621128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Subsidio gubernamental</a:t>
          </a:r>
          <a:endParaRPr lang="es-MX" sz="2000" kern="1200" dirty="0"/>
        </a:p>
      </dsp:txBody>
      <dsp:txXfrm rot="-5400000">
        <a:off x="1" y="2843681"/>
        <a:ext cx="1621128" cy="694769"/>
      </dsp:txXfrm>
    </dsp:sp>
    <dsp:sp modelId="{C87B49B3-3585-494B-BB49-B18F242CF03F}">
      <dsp:nvSpPr>
        <dsp:cNvPr id="0" name=""/>
        <dsp:cNvSpPr/>
      </dsp:nvSpPr>
      <dsp:spPr>
        <a:xfrm rot="5400000">
          <a:off x="5315697" y="-1661451"/>
          <a:ext cx="1505333" cy="889447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l" defTabSz="1377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100" kern="1200" dirty="0" smtClean="0"/>
            <a:t>Son apoyos económicos otorgados a una entidad específica por su actividad agraria.  </a:t>
          </a:r>
          <a:endParaRPr lang="es-MX" sz="3100" kern="1200" dirty="0"/>
        </a:p>
      </dsp:txBody>
      <dsp:txXfrm rot="-5400000">
        <a:off x="1621128" y="2106602"/>
        <a:ext cx="8820987" cy="1358365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DFBBD0-96E3-4002-A03E-A7817F64639E}">
      <dsp:nvSpPr>
        <dsp:cNvPr id="0" name=""/>
        <dsp:cNvSpPr/>
      </dsp:nvSpPr>
      <dsp:spPr>
        <a:xfrm>
          <a:off x="3202137" y="2109861"/>
          <a:ext cx="1620170" cy="162017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>
              <a:solidFill>
                <a:schemeClr val="tx1"/>
              </a:solidFill>
            </a:rPr>
            <a:t>Sistema de pagos</a:t>
          </a:r>
          <a:endParaRPr lang="es-MX" sz="2600" kern="1200" dirty="0">
            <a:solidFill>
              <a:schemeClr val="tx1"/>
            </a:solidFill>
          </a:endParaRPr>
        </a:p>
      </dsp:txBody>
      <dsp:txXfrm>
        <a:off x="3439405" y="2347129"/>
        <a:ext cx="1145634" cy="1145634"/>
      </dsp:txXfrm>
    </dsp:sp>
    <dsp:sp modelId="{75168FCC-94A1-4070-9E8C-6F5965F9C697}">
      <dsp:nvSpPr>
        <dsp:cNvPr id="0" name=""/>
        <dsp:cNvSpPr/>
      </dsp:nvSpPr>
      <dsp:spPr>
        <a:xfrm rot="16200000">
          <a:off x="3768604" y="1848072"/>
          <a:ext cx="487236" cy="36342"/>
        </a:xfrm>
        <a:custGeom>
          <a:avLst/>
          <a:gdLst/>
          <a:ahLst/>
          <a:cxnLst/>
          <a:rect l="0" t="0" r="0" b="0"/>
          <a:pathLst>
            <a:path>
              <a:moveTo>
                <a:pt x="0" y="18171"/>
              </a:moveTo>
              <a:lnTo>
                <a:pt x="487236" y="18171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4000042" y="1854062"/>
        <a:ext cx="24361" cy="24361"/>
      </dsp:txXfrm>
    </dsp:sp>
    <dsp:sp modelId="{421A946A-F9AD-48ED-9C98-DD22BF1DEAB1}">
      <dsp:nvSpPr>
        <dsp:cNvPr id="0" name=""/>
        <dsp:cNvSpPr/>
      </dsp:nvSpPr>
      <dsp:spPr>
        <a:xfrm>
          <a:off x="3202137" y="2455"/>
          <a:ext cx="1620170" cy="162017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solidFill>
                <a:schemeClr val="tx1"/>
              </a:solidFill>
            </a:rPr>
            <a:t>Dinero</a:t>
          </a:r>
          <a:endParaRPr lang="es-MX" sz="1700" kern="1200" dirty="0">
            <a:solidFill>
              <a:schemeClr val="tx1"/>
            </a:solidFill>
          </a:endParaRPr>
        </a:p>
      </dsp:txBody>
      <dsp:txXfrm>
        <a:off x="3439405" y="239723"/>
        <a:ext cx="1145634" cy="1145634"/>
      </dsp:txXfrm>
    </dsp:sp>
    <dsp:sp modelId="{96E433F9-3E70-4400-8B2D-FA1C089C786C}">
      <dsp:nvSpPr>
        <dsp:cNvPr id="0" name=""/>
        <dsp:cNvSpPr/>
      </dsp:nvSpPr>
      <dsp:spPr>
        <a:xfrm rot="1800000">
          <a:off x="4681138" y="3428626"/>
          <a:ext cx="487236" cy="36342"/>
        </a:xfrm>
        <a:custGeom>
          <a:avLst/>
          <a:gdLst/>
          <a:ahLst/>
          <a:cxnLst/>
          <a:rect l="0" t="0" r="0" b="0"/>
          <a:pathLst>
            <a:path>
              <a:moveTo>
                <a:pt x="0" y="18171"/>
              </a:moveTo>
              <a:lnTo>
                <a:pt x="487236" y="18171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4912575" y="3434617"/>
        <a:ext cx="24361" cy="24361"/>
      </dsp:txXfrm>
    </dsp:sp>
    <dsp:sp modelId="{A824F666-4918-4601-9255-CC2F295A5F6A}">
      <dsp:nvSpPr>
        <dsp:cNvPr id="0" name=""/>
        <dsp:cNvSpPr/>
      </dsp:nvSpPr>
      <dsp:spPr>
        <a:xfrm>
          <a:off x="5027205" y="3163564"/>
          <a:ext cx="1620170" cy="1620170"/>
        </a:xfrm>
        <a:prstGeom prst="ellipse">
          <a:avLst/>
        </a:prstGeom>
        <a:solidFill>
          <a:schemeClr val="accent5">
            <a:hueOff val="-3676673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solidFill>
                <a:schemeClr val="tx1"/>
              </a:solidFill>
            </a:rPr>
            <a:t>Documentos</a:t>
          </a:r>
          <a:endParaRPr lang="es-MX" sz="1700" kern="1200" dirty="0">
            <a:solidFill>
              <a:schemeClr val="tx1"/>
            </a:solidFill>
          </a:endParaRPr>
        </a:p>
      </dsp:txBody>
      <dsp:txXfrm>
        <a:off x="5264473" y="3400832"/>
        <a:ext cx="1145634" cy="1145634"/>
      </dsp:txXfrm>
    </dsp:sp>
    <dsp:sp modelId="{8FF97701-7C7F-4390-9D8B-B31E1A40101A}">
      <dsp:nvSpPr>
        <dsp:cNvPr id="0" name=""/>
        <dsp:cNvSpPr/>
      </dsp:nvSpPr>
      <dsp:spPr>
        <a:xfrm rot="9000000">
          <a:off x="2856071" y="3428626"/>
          <a:ext cx="487236" cy="36342"/>
        </a:xfrm>
        <a:custGeom>
          <a:avLst/>
          <a:gdLst/>
          <a:ahLst/>
          <a:cxnLst/>
          <a:rect l="0" t="0" r="0" b="0"/>
          <a:pathLst>
            <a:path>
              <a:moveTo>
                <a:pt x="0" y="18171"/>
              </a:moveTo>
              <a:lnTo>
                <a:pt x="487236" y="18171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rot="10800000">
        <a:off x="3087508" y="3434617"/>
        <a:ext cx="24361" cy="24361"/>
      </dsp:txXfrm>
    </dsp:sp>
    <dsp:sp modelId="{9621578C-B13C-491D-91BD-E7A14C361E42}">
      <dsp:nvSpPr>
        <dsp:cNvPr id="0" name=""/>
        <dsp:cNvSpPr/>
      </dsp:nvSpPr>
      <dsp:spPr>
        <a:xfrm>
          <a:off x="1377070" y="3163564"/>
          <a:ext cx="1620170" cy="1620170"/>
        </a:xfrm>
        <a:prstGeom prst="ellipse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solidFill>
                <a:schemeClr val="tx1"/>
              </a:solidFill>
            </a:rPr>
            <a:t>Medios electrónicos</a:t>
          </a:r>
          <a:endParaRPr lang="es-MX" sz="1700" kern="1200" dirty="0">
            <a:solidFill>
              <a:schemeClr val="tx1"/>
            </a:solidFill>
          </a:endParaRPr>
        </a:p>
      </dsp:txBody>
      <dsp:txXfrm>
        <a:off x="1614338" y="3400832"/>
        <a:ext cx="1145634" cy="1145634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72EDCF-2205-495D-8D86-459E930ACC00}">
      <dsp:nvSpPr>
        <dsp:cNvPr id="0" name=""/>
        <dsp:cNvSpPr/>
      </dsp:nvSpPr>
      <dsp:spPr>
        <a:xfrm rot="16200000">
          <a:off x="-788912" y="791447"/>
          <a:ext cx="4070594" cy="2487699"/>
        </a:xfrm>
        <a:prstGeom prst="flowChartManualOperati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0" rIns="134441" bIns="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Agropecuario: actividad relacionada con la agricultura y la ganadería, cultivo del campo y crianza de animales.</a:t>
          </a:r>
          <a:endParaRPr lang="es-MX" sz="2100" kern="1200" dirty="0"/>
        </a:p>
      </dsp:txBody>
      <dsp:txXfrm rot="5400000">
        <a:off x="2536" y="814118"/>
        <a:ext cx="2487699" cy="2442356"/>
      </dsp:txXfrm>
    </dsp:sp>
    <dsp:sp modelId="{2F411D26-5C4B-411C-B426-BCDD18C60DDE}">
      <dsp:nvSpPr>
        <dsp:cNvPr id="0" name=""/>
        <dsp:cNvSpPr/>
      </dsp:nvSpPr>
      <dsp:spPr>
        <a:xfrm rot="16200000">
          <a:off x="1885364" y="791447"/>
          <a:ext cx="4070594" cy="2487699"/>
        </a:xfrm>
        <a:prstGeom prst="flowChartManualOperation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0" rIns="134441" bIns="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Actividad agrícola: administración que hace una entidad de transformación biológica de los activos biológicos.</a:t>
          </a:r>
          <a:endParaRPr lang="es-MX" sz="2100" kern="1200" dirty="0"/>
        </a:p>
      </dsp:txBody>
      <dsp:txXfrm rot="5400000">
        <a:off x="2676812" y="814118"/>
        <a:ext cx="2487699" cy="2442356"/>
      </dsp:txXfrm>
    </dsp:sp>
    <dsp:sp modelId="{AF238E55-08DA-41F3-A65F-9C1E6EB285FD}">
      <dsp:nvSpPr>
        <dsp:cNvPr id="0" name=""/>
        <dsp:cNvSpPr/>
      </dsp:nvSpPr>
      <dsp:spPr>
        <a:xfrm rot="16200000">
          <a:off x="4559641" y="791447"/>
          <a:ext cx="4070594" cy="2487699"/>
        </a:xfrm>
        <a:prstGeom prst="flowChartManualOperation">
          <a:avLst/>
        </a:prstGeom>
        <a:solidFill>
          <a:schemeClr val="accent5">
            <a:hueOff val="-4902231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0" rIns="134441" bIns="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Activo biológico: animal o plantas vivos.</a:t>
          </a:r>
          <a:endParaRPr lang="es-MX" sz="2100" kern="1200" dirty="0"/>
        </a:p>
      </dsp:txBody>
      <dsp:txXfrm rot="5400000">
        <a:off x="5351089" y="814118"/>
        <a:ext cx="2487699" cy="2442356"/>
      </dsp:txXfrm>
    </dsp:sp>
    <dsp:sp modelId="{AD250397-53AA-4FFF-A9EB-53D5350D267A}">
      <dsp:nvSpPr>
        <dsp:cNvPr id="0" name=""/>
        <dsp:cNvSpPr/>
      </dsp:nvSpPr>
      <dsp:spPr>
        <a:xfrm rot="16200000">
          <a:off x="7233918" y="791447"/>
          <a:ext cx="4070594" cy="2487699"/>
        </a:xfrm>
        <a:prstGeom prst="flowChartManualOperation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0" rIns="134441" bIns="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Transformación biológica: proceso de crecimiento producción y procreación en un activo biológico. </a:t>
          </a:r>
          <a:endParaRPr lang="es-MX" sz="2100" kern="1200" dirty="0"/>
        </a:p>
      </dsp:txBody>
      <dsp:txXfrm rot="5400000">
        <a:off x="8025366" y="814118"/>
        <a:ext cx="2487699" cy="2442356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A5F0D4-D6A5-4724-9418-34F36C897C8F}">
      <dsp:nvSpPr>
        <dsp:cNvPr id="0" name=""/>
        <dsp:cNvSpPr/>
      </dsp:nvSpPr>
      <dsp:spPr>
        <a:xfrm rot="10800000">
          <a:off x="2063667" y="883"/>
          <a:ext cx="6992874" cy="1209216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231" tIns="213360" rIns="398272" bIns="213360" numCol="1" spcCol="1270" anchor="ctr" anchorCtr="0">
          <a:noAutofit/>
        </a:bodyPr>
        <a:lstStyle/>
        <a:p>
          <a:pPr lvl="0" algn="ctr" defTabSz="2489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600" kern="1200" smtClean="0"/>
            <a:t>Agrícolas </a:t>
          </a:r>
          <a:endParaRPr lang="es-MX" sz="5600" kern="1200"/>
        </a:p>
      </dsp:txBody>
      <dsp:txXfrm rot="10800000">
        <a:off x="2365971" y="883"/>
        <a:ext cx="6690570" cy="1209216"/>
      </dsp:txXfrm>
    </dsp:sp>
    <dsp:sp modelId="{B7D2F33E-8414-4D32-9656-56F455A5F4AF}">
      <dsp:nvSpPr>
        <dsp:cNvPr id="0" name=""/>
        <dsp:cNvSpPr/>
      </dsp:nvSpPr>
      <dsp:spPr>
        <a:xfrm>
          <a:off x="1459058" y="883"/>
          <a:ext cx="1209216" cy="1209216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F42FDF-4D6A-4741-93A2-0A2BF8C0C28F}">
      <dsp:nvSpPr>
        <dsp:cNvPr id="0" name=""/>
        <dsp:cNvSpPr/>
      </dsp:nvSpPr>
      <dsp:spPr>
        <a:xfrm rot="10800000">
          <a:off x="2063667" y="1571060"/>
          <a:ext cx="6992874" cy="1209216"/>
        </a:xfrm>
        <a:prstGeom prst="homePlate">
          <a:avLst/>
        </a:prstGeom>
        <a:solidFill>
          <a:schemeClr val="accent4">
            <a:hueOff val="5197847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231" tIns="213360" rIns="398272" bIns="213360" numCol="1" spcCol="1270" anchor="ctr" anchorCtr="0">
          <a:noAutofit/>
        </a:bodyPr>
        <a:lstStyle/>
        <a:p>
          <a:pPr lvl="0" algn="ctr" defTabSz="2489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600" kern="1200" smtClean="0"/>
            <a:t>Ganaderas</a:t>
          </a:r>
          <a:endParaRPr lang="es-MX" sz="5600" kern="1200"/>
        </a:p>
      </dsp:txBody>
      <dsp:txXfrm rot="10800000">
        <a:off x="2365971" y="1571060"/>
        <a:ext cx="6690570" cy="1209216"/>
      </dsp:txXfrm>
    </dsp:sp>
    <dsp:sp modelId="{2D802ED3-DAEE-44B8-BEF0-B3BC867F935A}">
      <dsp:nvSpPr>
        <dsp:cNvPr id="0" name=""/>
        <dsp:cNvSpPr/>
      </dsp:nvSpPr>
      <dsp:spPr>
        <a:xfrm>
          <a:off x="1459058" y="1571060"/>
          <a:ext cx="1209216" cy="1209216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0C3151-9F74-4439-BF05-6AC1A41DF2CA}">
      <dsp:nvSpPr>
        <dsp:cNvPr id="0" name=""/>
        <dsp:cNvSpPr/>
      </dsp:nvSpPr>
      <dsp:spPr>
        <a:xfrm rot="10800000">
          <a:off x="2063667" y="3141237"/>
          <a:ext cx="6992874" cy="1209216"/>
        </a:xfrm>
        <a:prstGeom prst="homePlate">
          <a:avLst/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231" tIns="213360" rIns="398272" bIns="213360" numCol="1" spcCol="1270" anchor="ctr" anchorCtr="0">
          <a:noAutofit/>
        </a:bodyPr>
        <a:lstStyle/>
        <a:p>
          <a:pPr lvl="0" algn="ctr" defTabSz="2489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600" kern="1200" smtClean="0"/>
            <a:t>Agrícolas ganaderas </a:t>
          </a:r>
          <a:endParaRPr lang="es-MX" sz="5600" kern="1200"/>
        </a:p>
      </dsp:txBody>
      <dsp:txXfrm rot="10800000">
        <a:off x="2365971" y="3141237"/>
        <a:ext cx="6690570" cy="1209216"/>
      </dsp:txXfrm>
    </dsp:sp>
    <dsp:sp modelId="{84541777-13EC-411B-BF50-360E37CA8B5B}">
      <dsp:nvSpPr>
        <dsp:cNvPr id="0" name=""/>
        <dsp:cNvSpPr/>
      </dsp:nvSpPr>
      <dsp:spPr>
        <a:xfrm>
          <a:off x="1459058" y="3141237"/>
          <a:ext cx="1209216" cy="1209216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DF35B6-BD94-4DA9-AA21-137AD07E30B6}">
      <dsp:nvSpPr>
        <dsp:cNvPr id="0" name=""/>
        <dsp:cNvSpPr/>
      </dsp:nvSpPr>
      <dsp:spPr>
        <a:xfrm rot="5400000">
          <a:off x="407509" y="1175617"/>
          <a:ext cx="1837628" cy="22151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D9C97F-BF07-42CE-99E9-73EE4E24070F}">
      <dsp:nvSpPr>
        <dsp:cNvPr id="0" name=""/>
        <dsp:cNvSpPr/>
      </dsp:nvSpPr>
      <dsp:spPr>
        <a:xfrm>
          <a:off x="829921" y="2373"/>
          <a:ext cx="2461245" cy="147674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b="1" kern="1200" dirty="0" smtClean="0">
              <a:solidFill>
                <a:schemeClr val="tx1"/>
              </a:solidFill>
            </a:rPr>
            <a:t>Objetivos: </a:t>
          </a:r>
          <a:endParaRPr lang="es-MX" sz="1700" b="1" kern="1200" dirty="0">
            <a:solidFill>
              <a:schemeClr val="tx1"/>
            </a:solidFill>
          </a:endParaRPr>
        </a:p>
      </dsp:txBody>
      <dsp:txXfrm>
        <a:off x="873173" y="45625"/>
        <a:ext cx="2374741" cy="1390243"/>
      </dsp:txXfrm>
    </dsp:sp>
    <dsp:sp modelId="{01D27C49-50E3-4E54-A51E-71C2BAF863B0}">
      <dsp:nvSpPr>
        <dsp:cNvPr id="0" name=""/>
        <dsp:cNvSpPr/>
      </dsp:nvSpPr>
      <dsp:spPr>
        <a:xfrm rot="5400000">
          <a:off x="407509" y="3021551"/>
          <a:ext cx="1837628" cy="221512"/>
        </a:xfrm>
        <a:prstGeom prst="rect">
          <a:avLst/>
        </a:prstGeom>
        <a:solidFill>
          <a:schemeClr val="accent4">
            <a:hueOff val="1485099"/>
            <a:satOff val="-6853"/>
            <a:lumOff val="25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6B5799-C6FF-407E-B082-392CF62AFD8C}">
      <dsp:nvSpPr>
        <dsp:cNvPr id="0" name=""/>
        <dsp:cNvSpPr/>
      </dsp:nvSpPr>
      <dsp:spPr>
        <a:xfrm>
          <a:off x="829921" y="1848307"/>
          <a:ext cx="2461245" cy="1476747"/>
        </a:xfrm>
        <a:prstGeom prst="roundRect">
          <a:avLst>
            <a:gd name="adj" fmla="val 10000"/>
          </a:avLst>
        </a:prstGeom>
        <a:solidFill>
          <a:schemeClr val="accent4">
            <a:hueOff val="1299462"/>
            <a:satOff val="-5996"/>
            <a:lumOff val="22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solidFill>
                <a:schemeClr val="tx1"/>
              </a:solidFill>
            </a:rPr>
            <a:t>Captación del dinero </a:t>
          </a:r>
          <a:endParaRPr lang="es-MX" sz="1700" kern="1200" dirty="0">
            <a:solidFill>
              <a:schemeClr val="tx1"/>
            </a:solidFill>
          </a:endParaRPr>
        </a:p>
      </dsp:txBody>
      <dsp:txXfrm>
        <a:off x="873173" y="1891559"/>
        <a:ext cx="2374741" cy="1390243"/>
      </dsp:txXfrm>
    </dsp:sp>
    <dsp:sp modelId="{4605FBAE-E18E-4C1A-906D-FC6E16592226}">
      <dsp:nvSpPr>
        <dsp:cNvPr id="0" name=""/>
        <dsp:cNvSpPr/>
      </dsp:nvSpPr>
      <dsp:spPr>
        <a:xfrm>
          <a:off x="1330476" y="3944518"/>
          <a:ext cx="3265150" cy="221512"/>
        </a:xfrm>
        <a:prstGeom prst="rect">
          <a:avLst/>
        </a:prstGeom>
        <a:solidFill>
          <a:schemeClr val="accent4">
            <a:hueOff val="2970198"/>
            <a:satOff val="-13705"/>
            <a:lumOff val="50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269129-0977-4558-8760-BB487512334C}">
      <dsp:nvSpPr>
        <dsp:cNvPr id="0" name=""/>
        <dsp:cNvSpPr/>
      </dsp:nvSpPr>
      <dsp:spPr>
        <a:xfrm>
          <a:off x="829921" y="3694241"/>
          <a:ext cx="2461245" cy="1476747"/>
        </a:xfrm>
        <a:prstGeom prst="roundRect">
          <a:avLst>
            <a:gd name="adj" fmla="val 10000"/>
          </a:avLst>
        </a:prstGeom>
        <a:solidFill>
          <a:schemeClr val="accent4">
            <a:hueOff val="2598923"/>
            <a:satOff val="-11992"/>
            <a:lumOff val="4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solidFill>
                <a:schemeClr val="tx1"/>
              </a:solidFill>
            </a:rPr>
            <a:t>Obtención de utilidades sistema financiero –personas morales </a:t>
          </a:r>
          <a:endParaRPr lang="es-MX" sz="1700" kern="1200" dirty="0">
            <a:solidFill>
              <a:schemeClr val="tx1"/>
            </a:solidFill>
          </a:endParaRPr>
        </a:p>
      </dsp:txBody>
      <dsp:txXfrm>
        <a:off x="873173" y="3737493"/>
        <a:ext cx="2374741" cy="1390243"/>
      </dsp:txXfrm>
    </dsp:sp>
    <dsp:sp modelId="{F755A722-DAB4-4A6C-8076-A2E773AACF91}">
      <dsp:nvSpPr>
        <dsp:cNvPr id="0" name=""/>
        <dsp:cNvSpPr/>
      </dsp:nvSpPr>
      <dsp:spPr>
        <a:xfrm rot="16200000">
          <a:off x="3680965" y="3021551"/>
          <a:ext cx="1837628" cy="221512"/>
        </a:xfrm>
        <a:prstGeom prst="rect">
          <a:avLst/>
        </a:prstGeom>
        <a:solidFill>
          <a:schemeClr val="accent4">
            <a:hueOff val="4455297"/>
            <a:satOff val="-20558"/>
            <a:lumOff val="75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47A0E3-C4CF-4AB4-8482-0449E3DD3DA5}">
      <dsp:nvSpPr>
        <dsp:cNvPr id="0" name=""/>
        <dsp:cNvSpPr/>
      </dsp:nvSpPr>
      <dsp:spPr>
        <a:xfrm>
          <a:off x="4103377" y="3694241"/>
          <a:ext cx="2461245" cy="1476747"/>
        </a:xfrm>
        <a:prstGeom prst="roundRect">
          <a:avLst>
            <a:gd name="adj" fmla="val 10000"/>
          </a:avLst>
        </a:prstGeom>
        <a:solidFill>
          <a:schemeClr val="accent4">
            <a:hueOff val="3898385"/>
            <a:satOff val="-17988"/>
            <a:lumOff val="66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solidFill>
                <a:schemeClr val="tx1"/>
              </a:solidFill>
            </a:rPr>
            <a:t>Captación de ingresos por interés </a:t>
          </a:r>
          <a:endParaRPr lang="es-MX" sz="1700" kern="1200" dirty="0">
            <a:solidFill>
              <a:schemeClr val="tx1"/>
            </a:solidFill>
          </a:endParaRPr>
        </a:p>
      </dsp:txBody>
      <dsp:txXfrm>
        <a:off x="4146629" y="3737493"/>
        <a:ext cx="2374741" cy="1390243"/>
      </dsp:txXfrm>
    </dsp:sp>
    <dsp:sp modelId="{85A0E524-E207-4EF5-822F-FC4A0148D73A}">
      <dsp:nvSpPr>
        <dsp:cNvPr id="0" name=""/>
        <dsp:cNvSpPr/>
      </dsp:nvSpPr>
      <dsp:spPr>
        <a:xfrm rot="16200000">
          <a:off x="3680965" y="1175617"/>
          <a:ext cx="1837628" cy="221512"/>
        </a:xfrm>
        <a:prstGeom prst="rect">
          <a:avLst/>
        </a:prstGeom>
        <a:solidFill>
          <a:schemeClr val="accent4">
            <a:hueOff val="5940396"/>
            <a:satOff val="-27410"/>
            <a:lumOff val="100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E8FD1D-4D9F-4B27-BFC6-5615ECE2E0C7}">
      <dsp:nvSpPr>
        <dsp:cNvPr id="0" name=""/>
        <dsp:cNvSpPr/>
      </dsp:nvSpPr>
      <dsp:spPr>
        <a:xfrm>
          <a:off x="4103377" y="1848307"/>
          <a:ext cx="2461245" cy="1476747"/>
        </a:xfrm>
        <a:prstGeom prst="roundRect">
          <a:avLst>
            <a:gd name="adj" fmla="val 10000"/>
          </a:avLst>
        </a:prstGeom>
        <a:solidFill>
          <a:schemeClr val="accent4">
            <a:hueOff val="5197847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solidFill>
                <a:schemeClr val="tx1"/>
              </a:solidFill>
            </a:rPr>
            <a:t>Manejo de administración de inversiones </a:t>
          </a:r>
          <a:endParaRPr lang="es-MX" sz="1700" kern="1200" dirty="0">
            <a:solidFill>
              <a:schemeClr val="tx1"/>
            </a:solidFill>
          </a:endParaRPr>
        </a:p>
      </dsp:txBody>
      <dsp:txXfrm>
        <a:off x="4146629" y="1891559"/>
        <a:ext cx="2374741" cy="1390243"/>
      </dsp:txXfrm>
    </dsp:sp>
    <dsp:sp modelId="{E7C0FF19-1D94-4B5E-9AB6-B28861DC8423}">
      <dsp:nvSpPr>
        <dsp:cNvPr id="0" name=""/>
        <dsp:cNvSpPr/>
      </dsp:nvSpPr>
      <dsp:spPr>
        <a:xfrm>
          <a:off x="4603932" y="252650"/>
          <a:ext cx="3265150" cy="221512"/>
        </a:xfrm>
        <a:prstGeom prst="rect">
          <a:avLst/>
        </a:prstGeom>
        <a:solidFill>
          <a:schemeClr val="accent4">
            <a:hueOff val="7425495"/>
            <a:satOff val="-34263"/>
            <a:lumOff val="126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92A562-E166-49B3-8510-813825765892}">
      <dsp:nvSpPr>
        <dsp:cNvPr id="0" name=""/>
        <dsp:cNvSpPr/>
      </dsp:nvSpPr>
      <dsp:spPr>
        <a:xfrm>
          <a:off x="4103377" y="2373"/>
          <a:ext cx="2461245" cy="1476747"/>
        </a:xfrm>
        <a:prstGeom prst="roundRect">
          <a:avLst>
            <a:gd name="adj" fmla="val 10000"/>
          </a:avLst>
        </a:prstGeom>
        <a:solidFill>
          <a:schemeClr val="accent4">
            <a:hueOff val="6497308"/>
            <a:satOff val="-29980"/>
            <a:lumOff val="110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solidFill>
                <a:schemeClr val="tx1"/>
              </a:solidFill>
            </a:rPr>
            <a:t>Manejo y administración de cartera de ahorro – personas físicas y morales </a:t>
          </a:r>
          <a:endParaRPr lang="es-MX" sz="1700" kern="1200" dirty="0">
            <a:solidFill>
              <a:schemeClr val="tx1"/>
            </a:solidFill>
          </a:endParaRPr>
        </a:p>
      </dsp:txBody>
      <dsp:txXfrm>
        <a:off x="4146629" y="45625"/>
        <a:ext cx="2374741" cy="1390243"/>
      </dsp:txXfrm>
    </dsp:sp>
    <dsp:sp modelId="{4AF61FB2-734C-47E6-BF9E-BF98B7D383CE}">
      <dsp:nvSpPr>
        <dsp:cNvPr id="0" name=""/>
        <dsp:cNvSpPr/>
      </dsp:nvSpPr>
      <dsp:spPr>
        <a:xfrm rot="5400000">
          <a:off x="6954421" y="1175617"/>
          <a:ext cx="1837628" cy="221512"/>
        </a:xfrm>
        <a:prstGeom prst="rect">
          <a:avLst/>
        </a:prstGeom>
        <a:solidFill>
          <a:schemeClr val="accent4">
            <a:hueOff val="8910594"/>
            <a:satOff val="-41115"/>
            <a:lumOff val="151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B091F9-006C-41F0-A8D4-9382AF9D6C26}">
      <dsp:nvSpPr>
        <dsp:cNvPr id="0" name=""/>
        <dsp:cNvSpPr/>
      </dsp:nvSpPr>
      <dsp:spPr>
        <a:xfrm>
          <a:off x="7376833" y="2373"/>
          <a:ext cx="2461245" cy="1476747"/>
        </a:xfrm>
        <a:prstGeom prst="roundRect">
          <a:avLst>
            <a:gd name="adj" fmla="val 10000"/>
          </a:avLst>
        </a:prstGeom>
        <a:solidFill>
          <a:schemeClr val="accent4">
            <a:hueOff val="7796770"/>
            <a:satOff val="-35976"/>
            <a:lumOff val="13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solidFill>
                <a:schemeClr val="tx1"/>
              </a:solidFill>
            </a:rPr>
            <a:t>Otorgamiento de créditos </a:t>
          </a:r>
          <a:endParaRPr lang="es-MX" sz="1700" kern="1200" dirty="0">
            <a:solidFill>
              <a:schemeClr val="tx1"/>
            </a:solidFill>
          </a:endParaRPr>
        </a:p>
      </dsp:txBody>
      <dsp:txXfrm>
        <a:off x="7420085" y="45625"/>
        <a:ext cx="2374741" cy="1390243"/>
      </dsp:txXfrm>
    </dsp:sp>
    <dsp:sp modelId="{6178FE35-7CB4-4BE5-8C5F-4BAC7AAAD17E}">
      <dsp:nvSpPr>
        <dsp:cNvPr id="0" name=""/>
        <dsp:cNvSpPr/>
      </dsp:nvSpPr>
      <dsp:spPr>
        <a:xfrm rot="5400000">
          <a:off x="6954421" y="3021551"/>
          <a:ext cx="1837628" cy="221512"/>
        </a:xfrm>
        <a:prstGeom prst="rect">
          <a:avLst/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61443C-D385-45A4-8DF2-A998F551E8FD}">
      <dsp:nvSpPr>
        <dsp:cNvPr id="0" name=""/>
        <dsp:cNvSpPr/>
      </dsp:nvSpPr>
      <dsp:spPr>
        <a:xfrm>
          <a:off x="7376833" y="1848307"/>
          <a:ext cx="2461245" cy="1476747"/>
        </a:xfrm>
        <a:prstGeom prst="roundRect">
          <a:avLst>
            <a:gd name="adj" fmla="val 10000"/>
          </a:avLst>
        </a:prstGeom>
        <a:solidFill>
          <a:schemeClr val="accent4">
            <a:hueOff val="9096231"/>
            <a:satOff val="-41972"/>
            <a:lumOff val="154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solidFill>
                <a:schemeClr val="tx1"/>
              </a:solidFill>
            </a:rPr>
            <a:t>Financiamiento de obras – públicas y privadas </a:t>
          </a:r>
          <a:endParaRPr lang="es-MX" sz="1700" kern="1200" dirty="0">
            <a:solidFill>
              <a:schemeClr val="tx1"/>
            </a:solidFill>
          </a:endParaRPr>
        </a:p>
      </dsp:txBody>
      <dsp:txXfrm>
        <a:off x="7420085" y="1891559"/>
        <a:ext cx="2374741" cy="1390243"/>
      </dsp:txXfrm>
    </dsp:sp>
    <dsp:sp modelId="{635E3D1B-3B37-46DA-BD6A-271F5340E9DA}">
      <dsp:nvSpPr>
        <dsp:cNvPr id="0" name=""/>
        <dsp:cNvSpPr/>
      </dsp:nvSpPr>
      <dsp:spPr>
        <a:xfrm>
          <a:off x="7376833" y="3694241"/>
          <a:ext cx="2461245" cy="1476747"/>
        </a:xfrm>
        <a:prstGeom prst="roundRect">
          <a:avLst>
            <a:gd name="adj" fmla="val 10000"/>
          </a:avLst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solidFill>
                <a:schemeClr val="tx1"/>
              </a:solidFill>
            </a:rPr>
            <a:t>Manejo eficiente de niveles inflacionarios – inflación recisión</a:t>
          </a:r>
          <a:endParaRPr lang="es-MX" sz="1700" kern="1200" dirty="0">
            <a:solidFill>
              <a:schemeClr val="tx1"/>
            </a:solidFill>
          </a:endParaRPr>
        </a:p>
      </dsp:txBody>
      <dsp:txXfrm>
        <a:off x="7420085" y="3737493"/>
        <a:ext cx="2374741" cy="1390243"/>
      </dsp:txXfrm>
    </dsp:sp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604018-C706-472B-909F-C228A7D824D9}">
      <dsp:nvSpPr>
        <dsp:cNvPr id="0" name=""/>
        <dsp:cNvSpPr/>
      </dsp:nvSpPr>
      <dsp:spPr>
        <a:xfrm>
          <a:off x="1388" y="478516"/>
          <a:ext cx="1745163" cy="93587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Deudora:</a:t>
          </a:r>
        </a:p>
      </dsp:txBody>
      <dsp:txXfrm>
        <a:off x="1388" y="478516"/>
        <a:ext cx="1745163" cy="623919"/>
      </dsp:txXfrm>
    </dsp:sp>
    <dsp:sp modelId="{90E81D38-1A1E-40C9-9F13-4B88101F5223}">
      <dsp:nvSpPr>
        <dsp:cNvPr id="0" name=""/>
        <dsp:cNvSpPr/>
      </dsp:nvSpPr>
      <dsp:spPr>
        <a:xfrm>
          <a:off x="358831" y="1102435"/>
          <a:ext cx="1745163" cy="3024000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Documentos de cobro inmediato</a:t>
          </a:r>
          <a:endParaRPr lang="es-MX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Remesas en camino</a:t>
          </a:r>
          <a:endParaRPr lang="es-MX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Intereses devengados</a:t>
          </a:r>
          <a:endParaRPr lang="es-MX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Intereses pagados</a:t>
          </a:r>
          <a:endParaRPr lang="es-MX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Consumo</a:t>
          </a:r>
          <a:endParaRPr lang="es-MX" sz="1600" kern="1200" dirty="0"/>
        </a:p>
      </dsp:txBody>
      <dsp:txXfrm>
        <a:off x="409945" y="1153549"/>
        <a:ext cx="1642935" cy="2921772"/>
      </dsp:txXfrm>
    </dsp:sp>
    <dsp:sp modelId="{89E3EE01-8ACD-4CB5-B036-1B8891C2A96C}">
      <dsp:nvSpPr>
        <dsp:cNvPr id="0" name=""/>
        <dsp:cNvSpPr/>
      </dsp:nvSpPr>
      <dsp:spPr>
        <a:xfrm>
          <a:off x="2011112" y="573228"/>
          <a:ext cx="560868" cy="4344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/>
        </a:p>
      </dsp:txBody>
      <dsp:txXfrm>
        <a:off x="2011112" y="660127"/>
        <a:ext cx="430520" cy="260697"/>
      </dsp:txXfrm>
    </dsp:sp>
    <dsp:sp modelId="{E87A854C-5EEF-4B6F-B415-9FDFA07754FC}">
      <dsp:nvSpPr>
        <dsp:cNvPr id="0" name=""/>
        <dsp:cNvSpPr/>
      </dsp:nvSpPr>
      <dsp:spPr>
        <a:xfrm>
          <a:off x="2804794" y="478516"/>
          <a:ext cx="1745163" cy="93587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/>
            <a:t>Acreedora</a:t>
          </a:r>
          <a:r>
            <a:rPr lang="es-MX" sz="1600" kern="1200" dirty="0" smtClean="0"/>
            <a:t>: </a:t>
          </a:r>
          <a:endParaRPr lang="es-MX" sz="1600" kern="1200"/>
        </a:p>
      </dsp:txBody>
      <dsp:txXfrm>
        <a:off x="2804794" y="478516"/>
        <a:ext cx="1745163" cy="623919"/>
      </dsp:txXfrm>
    </dsp:sp>
    <dsp:sp modelId="{413A5E81-8FDC-4A60-B64F-92BEEB939814}">
      <dsp:nvSpPr>
        <dsp:cNvPr id="0" name=""/>
        <dsp:cNvSpPr/>
      </dsp:nvSpPr>
      <dsp:spPr>
        <a:xfrm>
          <a:off x="3162237" y="1102435"/>
          <a:ext cx="1745163" cy="3024000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smtClean="0"/>
            <a:t>Cuenta </a:t>
          </a:r>
          <a:r>
            <a:rPr lang="es-MX" sz="1600" kern="1200" dirty="0" smtClean="0"/>
            <a:t>de cheques</a:t>
          </a:r>
          <a:endParaRPr lang="es-MX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Cheque certificado</a:t>
          </a:r>
          <a:endParaRPr lang="es-MX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Acreedores por intereses</a:t>
          </a:r>
          <a:endParaRPr lang="es-MX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Recaudaciones fiscales</a:t>
          </a:r>
          <a:endParaRPr lang="es-MX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Inversiones a plazo fijo</a:t>
          </a:r>
          <a:endParaRPr lang="es-MX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Pagaré</a:t>
          </a:r>
          <a:endParaRPr lang="es-MX" sz="1600" kern="1200" dirty="0"/>
        </a:p>
      </dsp:txBody>
      <dsp:txXfrm>
        <a:off x="3213351" y="1153549"/>
        <a:ext cx="1642935" cy="2921772"/>
      </dsp:txXfrm>
    </dsp:sp>
    <dsp:sp modelId="{A5F4B953-2949-4293-851A-B45B44F182CE}">
      <dsp:nvSpPr>
        <dsp:cNvPr id="0" name=""/>
        <dsp:cNvSpPr/>
      </dsp:nvSpPr>
      <dsp:spPr>
        <a:xfrm>
          <a:off x="4814517" y="573228"/>
          <a:ext cx="560868" cy="4344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/>
        </a:p>
      </dsp:txBody>
      <dsp:txXfrm>
        <a:off x="4814517" y="660127"/>
        <a:ext cx="430520" cy="260697"/>
      </dsp:txXfrm>
    </dsp:sp>
    <dsp:sp modelId="{FF0FC35B-A970-4E65-B63E-B96655C7D8CA}">
      <dsp:nvSpPr>
        <dsp:cNvPr id="0" name=""/>
        <dsp:cNvSpPr/>
      </dsp:nvSpPr>
      <dsp:spPr>
        <a:xfrm>
          <a:off x="5608199" y="478516"/>
          <a:ext cx="1745163" cy="93587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Cuentas de Resultados</a:t>
          </a:r>
          <a:endParaRPr lang="es-MX" sz="1600" kern="1200" dirty="0"/>
        </a:p>
      </dsp:txBody>
      <dsp:txXfrm>
        <a:off x="5608199" y="478516"/>
        <a:ext cx="1745163" cy="623919"/>
      </dsp:txXfrm>
    </dsp:sp>
    <dsp:sp modelId="{49FCF917-2141-4E17-B2FD-4BF380F3CB4B}">
      <dsp:nvSpPr>
        <dsp:cNvPr id="0" name=""/>
        <dsp:cNvSpPr/>
      </dsp:nvSpPr>
      <dsp:spPr>
        <a:xfrm>
          <a:off x="5965642" y="1102435"/>
          <a:ext cx="1745163" cy="3024000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Ingresos por intereses</a:t>
          </a:r>
          <a:endParaRPr lang="es-MX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Ingresos por comisiones</a:t>
          </a:r>
          <a:endParaRPr lang="es-MX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Cambios en vta. de divisas</a:t>
          </a:r>
          <a:endParaRPr lang="es-MX" sz="1600" kern="1200" dirty="0"/>
        </a:p>
      </dsp:txBody>
      <dsp:txXfrm>
        <a:off x="6016756" y="1153549"/>
        <a:ext cx="1642935" cy="2921772"/>
      </dsp:txXfrm>
    </dsp:sp>
    <dsp:sp modelId="{7E795084-A0CA-443F-B956-0CF8B8B9F718}">
      <dsp:nvSpPr>
        <dsp:cNvPr id="0" name=""/>
        <dsp:cNvSpPr/>
      </dsp:nvSpPr>
      <dsp:spPr>
        <a:xfrm>
          <a:off x="7617923" y="573228"/>
          <a:ext cx="560868" cy="4344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/>
        </a:p>
      </dsp:txBody>
      <dsp:txXfrm>
        <a:off x="7617923" y="660127"/>
        <a:ext cx="430520" cy="260697"/>
      </dsp:txXfrm>
    </dsp:sp>
    <dsp:sp modelId="{C141CBDA-E8F7-4BC1-B4B7-E4934493FEC9}">
      <dsp:nvSpPr>
        <dsp:cNvPr id="0" name=""/>
        <dsp:cNvSpPr/>
      </dsp:nvSpPr>
      <dsp:spPr>
        <a:xfrm>
          <a:off x="8411604" y="478516"/>
          <a:ext cx="1745163" cy="93587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 Cuentas de orden</a:t>
          </a:r>
          <a:endParaRPr lang="es-MX" sz="1600" kern="1200" dirty="0"/>
        </a:p>
      </dsp:txBody>
      <dsp:txXfrm>
        <a:off x="8411604" y="478516"/>
        <a:ext cx="1745163" cy="623919"/>
      </dsp:txXfrm>
    </dsp:sp>
    <dsp:sp modelId="{F22C1CA6-644D-466F-86B5-0D053BD09612}">
      <dsp:nvSpPr>
        <dsp:cNvPr id="0" name=""/>
        <dsp:cNvSpPr/>
      </dsp:nvSpPr>
      <dsp:spPr>
        <a:xfrm>
          <a:off x="8769047" y="1102435"/>
          <a:ext cx="1745163" cy="3024000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Compra venta de divisas</a:t>
          </a:r>
          <a:endParaRPr lang="es-MX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Divisas en existencia</a:t>
          </a:r>
          <a:endParaRPr lang="es-MX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Existencia de divisas</a:t>
          </a:r>
          <a:endParaRPr lang="es-MX" sz="1600" kern="1200" dirty="0"/>
        </a:p>
      </dsp:txBody>
      <dsp:txXfrm>
        <a:off x="8820161" y="1153549"/>
        <a:ext cx="1642935" cy="292177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AFCBE8-B562-4837-9CF8-7236CB7992D8}">
      <dsp:nvSpPr>
        <dsp:cNvPr id="0" name=""/>
        <dsp:cNvSpPr/>
      </dsp:nvSpPr>
      <dsp:spPr>
        <a:xfrm>
          <a:off x="2053" y="843022"/>
          <a:ext cx="4379788" cy="262787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kern="1200" dirty="0" smtClean="0"/>
            <a:t>Empresa ejidal    Pequeña empresa agropecuaria familiar Agro empresa</a:t>
          </a:r>
          <a:endParaRPr lang="es-MX" sz="3500" kern="1200" dirty="0"/>
        </a:p>
      </dsp:txBody>
      <dsp:txXfrm>
        <a:off x="79021" y="919990"/>
        <a:ext cx="4225852" cy="2473937"/>
      </dsp:txXfrm>
    </dsp:sp>
    <dsp:sp modelId="{8B3B3A4E-14C3-4FD9-8EDE-FFF72AAE5CB1}">
      <dsp:nvSpPr>
        <dsp:cNvPr id="0" name=""/>
        <dsp:cNvSpPr/>
      </dsp:nvSpPr>
      <dsp:spPr>
        <a:xfrm>
          <a:off x="4819821" y="1613865"/>
          <a:ext cx="928515" cy="108618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800" kern="1200"/>
        </a:p>
      </dsp:txBody>
      <dsp:txXfrm>
        <a:off x="4819821" y="1831102"/>
        <a:ext cx="649961" cy="651713"/>
      </dsp:txXfrm>
    </dsp:sp>
    <dsp:sp modelId="{34D2F899-993D-4FBF-A7E0-BECB87C95684}">
      <dsp:nvSpPr>
        <dsp:cNvPr id="0" name=""/>
        <dsp:cNvSpPr/>
      </dsp:nvSpPr>
      <dsp:spPr>
        <a:xfrm>
          <a:off x="6133757" y="843022"/>
          <a:ext cx="4379788" cy="2627873"/>
        </a:xfrm>
        <a:prstGeom prst="roundRect">
          <a:avLst>
            <a:gd name="adj" fmla="val 10000"/>
          </a:avLst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kern="1200" dirty="0" smtClean="0"/>
            <a:t>Requieren: buena administración, unión interna y confianza en las autoridades</a:t>
          </a:r>
          <a:endParaRPr lang="es-MX" sz="3500" kern="1200" dirty="0"/>
        </a:p>
      </dsp:txBody>
      <dsp:txXfrm>
        <a:off x="6210725" y="919990"/>
        <a:ext cx="4225852" cy="247393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F663ED-4FDF-42C8-810A-E766060AC16C}">
      <dsp:nvSpPr>
        <dsp:cNvPr id="0" name=""/>
        <dsp:cNvSpPr/>
      </dsp:nvSpPr>
      <dsp:spPr>
        <a:xfrm>
          <a:off x="4362550" y="1341095"/>
          <a:ext cx="1718034" cy="1718245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61FD624-2A8F-4C2E-B26F-9768375743D3}">
      <dsp:nvSpPr>
        <dsp:cNvPr id="0" name=""/>
        <dsp:cNvSpPr/>
      </dsp:nvSpPr>
      <dsp:spPr>
        <a:xfrm>
          <a:off x="4237277" y="0"/>
          <a:ext cx="1968581" cy="105349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Ley federal del trabajo </a:t>
          </a:r>
          <a:endParaRPr lang="es-MX" sz="2000" kern="1200"/>
        </a:p>
      </dsp:txBody>
      <dsp:txXfrm>
        <a:off x="4237277" y="0"/>
        <a:ext cx="1968581" cy="1053491"/>
      </dsp:txXfrm>
    </dsp:sp>
    <dsp:sp modelId="{81B36D0C-03BF-4DB2-BCAE-27C9CD3A616B}">
      <dsp:nvSpPr>
        <dsp:cNvPr id="0" name=""/>
        <dsp:cNvSpPr/>
      </dsp:nvSpPr>
      <dsp:spPr>
        <a:xfrm>
          <a:off x="4866507" y="1583398"/>
          <a:ext cx="1718034" cy="1718245"/>
        </a:xfrm>
        <a:prstGeom prst="ellipse">
          <a:avLst/>
        </a:prstGeom>
        <a:solidFill>
          <a:schemeClr val="accent4">
            <a:alpha val="50000"/>
            <a:hueOff val="1732616"/>
            <a:satOff val="-7995"/>
            <a:lumOff val="29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72795FA-AAE9-4FCC-8600-A59F02A78BA3}">
      <dsp:nvSpPr>
        <dsp:cNvPr id="0" name=""/>
        <dsp:cNvSpPr/>
      </dsp:nvSpPr>
      <dsp:spPr>
        <a:xfrm>
          <a:off x="6796433" y="1000817"/>
          <a:ext cx="1861203" cy="115884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Ley agraria </a:t>
          </a:r>
          <a:endParaRPr lang="es-MX" sz="2000" kern="1200"/>
        </a:p>
      </dsp:txBody>
      <dsp:txXfrm>
        <a:off x="6796433" y="1000817"/>
        <a:ext cx="1861203" cy="1158840"/>
      </dsp:txXfrm>
    </dsp:sp>
    <dsp:sp modelId="{6A533238-3762-4390-AB9F-AC9202664E2F}">
      <dsp:nvSpPr>
        <dsp:cNvPr id="0" name=""/>
        <dsp:cNvSpPr/>
      </dsp:nvSpPr>
      <dsp:spPr>
        <a:xfrm>
          <a:off x="4990349" y="2128580"/>
          <a:ext cx="1718034" cy="1718245"/>
        </a:xfrm>
        <a:prstGeom prst="ellipse">
          <a:avLst/>
        </a:prstGeom>
        <a:solidFill>
          <a:schemeClr val="accent4">
            <a:alpha val="50000"/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F361C5E-2059-4336-8416-27F25181C3F5}">
      <dsp:nvSpPr>
        <dsp:cNvPr id="0" name=""/>
        <dsp:cNvSpPr/>
      </dsp:nvSpPr>
      <dsp:spPr>
        <a:xfrm>
          <a:off x="6575593" y="2475705"/>
          <a:ext cx="2625014" cy="123785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Ley forestal</a:t>
          </a:r>
          <a:endParaRPr lang="es-MX" sz="2000" kern="1200" dirty="0"/>
        </a:p>
      </dsp:txBody>
      <dsp:txXfrm>
        <a:off x="6575593" y="2475705"/>
        <a:ext cx="2625014" cy="1237852"/>
      </dsp:txXfrm>
    </dsp:sp>
    <dsp:sp modelId="{8C46C264-E0D8-48A0-937E-61CFCDDF8BB0}">
      <dsp:nvSpPr>
        <dsp:cNvPr id="0" name=""/>
        <dsp:cNvSpPr/>
      </dsp:nvSpPr>
      <dsp:spPr>
        <a:xfrm>
          <a:off x="4641731" y="2565779"/>
          <a:ext cx="1718034" cy="1718245"/>
        </a:xfrm>
        <a:prstGeom prst="ellipse">
          <a:avLst/>
        </a:prstGeom>
        <a:solidFill>
          <a:schemeClr val="accent4">
            <a:alpha val="50000"/>
            <a:hueOff val="5197847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4259EFDE-EF94-4F43-833E-5BE266528EE9}">
      <dsp:nvSpPr>
        <dsp:cNvPr id="0" name=""/>
        <dsp:cNvSpPr/>
      </dsp:nvSpPr>
      <dsp:spPr>
        <a:xfrm>
          <a:off x="6187962" y="4134955"/>
          <a:ext cx="1968581" cy="113250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Ley de producción, certificación, y comercio de semillas</a:t>
          </a:r>
          <a:endParaRPr lang="es-MX" sz="2000" kern="1200" dirty="0"/>
        </a:p>
      </dsp:txBody>
      <dsp:txXfrm>
        <a:off x="6187962" y="4134955"/>
        <a:ext cx="1968581" cy="1132503"/>
      </dsp:txXfrm>
    </dsp:sp>
    <dsp:sp modelId="{BE26B03F-B637-4E31-A5AA-E0F05C597C36}">
      <dsp:nvSpPr>
        <dsp:cNvPr id="0" name=""/>
        <dsp:cNvSpPr/>
      </dsp:nvSpPr>
      <dsp:spPr>
        <a:xfrm>
          <a:off x="4083370" y="2565779"/>
          <a:ext cx="1718034" cy="1718245"/>
        </a:xfrm>
        <a:prstGeom prst="ellipse">
          <a:avLst/>
        </a:prstGeom>
        <a:solidFill>
          <a:schemeClr val="accent4">
            <a:alpha val="50000"/>
            <a:hueOff val="6930462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E9EF822-B345-4206-AEF5-3D9065BA16F6}">
      <dsp:nvSpPr>
        <dsp:cNvPr id="0" name=""/>
        <dsp:cNvSpPr/>
      </dsp:nvSpPr>
      <dsp:spPr>
        <a:xfrm>
          <a:off x="2286592" y="4134955"/>
          <a:ext cx="1968581" cy="113250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Ley sobre variedades vegetales </a:t>
          </a:r>
          <a:endParaRPr lang="es-MX" sz="2000" kern="1200"/>
        </a:p>
      </dsp:txBody>
      <dsp:txXfrm>
        <a:off x="2286592" y="4134955"/>
        <a:ext cx="1968581" cy="1132503"/>
      </dsp:txXfrm>
    </dsp:sp>
    <dsp:sp modelId="{BEEB8839-CB28-4E13-ACD4-1307D63FD90C}">
      <dsp:nvSpPr>
        <dsp:cNvPr id="0" name=""/>
        <dsp:cNvSpPr/>
      </dsp:nvSpPr>
      <dsp:spPr>
        <a:xfrm>
          <a:off x="3734752" y="2128580"/>
          <a:ext cx="1718034" cy="1718245"/>
        </a:xfrm>
        <a:prstGeom prst="ellipse">
          <a:avLst/>
        </a:prstGeom>
        <a:solidFill>
          <a:schemeClr val="accent4">
            <a:alpha val="50000"/>
            <a:hueOff val="8663078"/>
            <a:satOff val="-39973"/>
            <a:lumOff val="1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F4FC905-5831-4579-8FBD-EC28CCA9ED92}">
      <dsp:nvSpPr>
        <dsp:cNvPr id="0" name=""/>
        <dsp:cNvSpPr/>
      </dsp:nvSpPr>
      <dsp:spPr>
        <a:xfrm>
          <a:off x="1642329" y="2475705"/>
          <a:ext cx="1825411" cy="123785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Ley de desarrollo rural sustentable  </a:t>
          </a:r>
          <a:endParaRPr lang="es-MX" sz="2000" kern="1200"/>
        </a:p>
      </dsp:txBody>
      <dsp:txXfrm>
        <a:off x="1642329" y="2475705"/>
        <a:ext cx="1825411" cy="1237852"/>
      </dsp:txXfrm>
    </dsp:sp>
    <dsp:sp modelId="{CFFE57D0-6B3A-4E31-9640-0701BBA8086D}">
      <dsp:nvSpPr>
        <dsp:cNvPr id="0" name=""/>
        <dsp:cNvSpPr/>
      </dsp:nvSpPr>
      <dsp:spPr>
        <a:xfrm>
          <a:off x="3858594" y="1583398"/>
          <a:ext cx="1718034" cy="1718245"/>
        </a:xfrm>
        <a:prstGeom prst="ellipse">
          <a:avLst/>
        </a:prstGeom>
        <a:solidFill>
          <a:schemeClr val="accent4">
            <a:alpha val="50000"/>
            <a:hueOff val="10395693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8138757-A723-429D-BD22-8F6BA12BF45B}">
      <dsp:nvSpPr>
        <dsp:cNvPr id="0" name=""/>
        <dsp:cNvSpPr/>
      </dsp:nvSpPr>
      <dsp:spPr>
        <a:xfrm>
          <a:off x="1785499" y="1000817"/>
          <a:ext cx="1861203" cy="115884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Ley de organizaciones ganaderas y su reglamento</a:t>
          </a:r>
          <a:endParaRPr lang="es-MX" sz="2000" kern="1200" dirty="0"/>
        </a:p>
      </dsp:txBody>
      <dsp:txXfrm>
        <a:off x="1785499" y="1000817"/>
        <a:ext cx="1861203" cy="115884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F3078E-CF68-4C91-B7AB-833215E9537D}">
      <dsp:nvSpPr>
        <dsp:cNvPr id="0" name=""/>
        <dsp:cNvSpPr/>
      </dsp:nvSpPr>
      <dsp:spPr>
        <a:xfrm>
          <a:off x="1388" y="1489434"/>
          <a:ext cx="1745163" cy="88496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57150" numCol="1" spcCol="1270" anchor="t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Tierras agrícolas de riego o humedad</a:t>
          </a:r>
          <a:endParaRPr lang="es-MX" sz="1500" kern="1200"/>
        </a:p>
      </dsp:txBody>
      <dsp:txXfrm>
        <a:off x="1388" y="1489434"/>
        <a:ext cx="1745163" cy="589976"/>
      </dsp:txXfrm>
    </dsp:sp>
    <dsp:sp modelId="{F2676664-FBC2-4619-916E-10435A4E0451}">
      <dsp:nvSpPr>
        <dsp:cNvPr id="0" name=""/>
        <dsp:cNvSpPr/>
      </dsp:nvSpPr>
      <dsp:spPr>
        <a:xfrm>
          <a:off x="358831" y="2079410"/>
          <a:ext cx="1745163" cy="2322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smtClean="0"/>
            <a:t>150 hectáreas para cultivo de algodón</a:t>
          </a:r>
          <a:endParaRPr lang="es-MX" sz="15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smtClean="0"/>
            <a:t>300 hectáreas para cultivo de árboles frutales</a:t>
          </a:r>
          <a:endParaRPr lang="es-MX" sz="15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smtClean="0"/>
            <a:t>100 hectáreas para cultivos diferentes</a:t>
          </a:r>
          <a:endParaRPr lang="es-MX" sz="1500" kern="1200"/>
        </a:p>
      </dsp:txBody>
      <dsp:txXfrm>
        <a:off x="409945" y="2130524"/>
        <a:ext cx="1642935" cy="2219772"/>
      </dsp:txXfrm>
    </dsp:sp>
    <dsp:sp modelId="{F3336357-1274-4AE5-B3CC-FD1093719BE0}">
      <dsp:nvSpPr>
        <dsp:cNvPr id="0" name=""/>
        <dsp:cNvSpPr/>
      </dsp:nvSpPr>
      <dsp:spPr>
        <a:xfrm>
          <a:off x="2011112" y="1567174"/>
          <a:ext cx="560868" cy="4344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>
        <a:off x="2011112" y="1654073"/>
        <a:ext cx="430520" cy="260697"/>
      </dsp:txXfrm>
    </dsp:sp>
    <dsp:sp modelId="{1544D026-076F-4F57-8575-74BFDD068741}">
      <dsp:nvSpPr>
        <dsp:cNvPr id="0" name=""/>
        <dsp:cNvSpPr/>
      </dsp:nvSpPr>
      <dsp:spPr>
        <a:xfrm>
          <a:off x="2804794" y="1489434"/>
          <a:ext cx="1745163" cy="884964"/>
        </a:xfrm>
        <a:prstGeom prst="roundRect">
          <a:avLst>
            <a:gd name="adj" fmla="val 10000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57150" numCol="1" spcCol="1270" anchor="t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Pequeña propiedad</a:t>
          </a:r>
          <a:endParaRPr lang="es-MX" sz="1500" kern="1200"/>
        </a:p>
      </dsp:txBody>
      <dsp:txXfrm>
        <a:off x="2804794" y="1489434"/>
        <a:ext cx="1745163" cy="589976"/>
      </dsp:txXfrm>
    </dsp:sp>
    <dsp:sp modelId="{477FA92D-4B74-4389-9DB6-11E19D6C5156}">
      <dsp:nvSpPr>
        <dsp:cNvPr id="0" name=""/>
        <dsp:cNvSpPr/>
      </dsp:nvSpPr>
      <dsp:spPr>
        <a:xfrm>
          <a:off x="3162237" y="2079410"/>
          <a:ext cx="1745163" cy="2322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451115"/>
              <a:satOff val="-3409"/>
              <a:lumOff val="-130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smtClean="0"/>
            <a:t>Si se destina a diversos cultivos, determinar equivalencias</a:t>
          </a:r>
          <a:endParaRPr lang="es-MX" sz="1500" kern="1200"/>
        </a:p>
      </dsp:txBody>
      <dsp:txXfrm>
        <a:off x="3213351" y="2130524"/>
        <a:ext cx="1642935" cy="2219772"/>
      </dsp:txXfrm>
    </dsp:sp>
    <dsp:sp modelId="{4E3EEF54-2017-49BD-9641-A68BC7FBE088}">
      <dsp:nvSpPr>
        <dsp:cNvPr id="0" name=""/>
        <dsp:cNvSpPr/>
      </dsp:nvSpPr>
      <dsp:spPr>
        <a:xfrm>
          <a:off x="4814517" y="1567174"/>
          <a:ext cx="560868" cy="4344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3676673"/>
            <a:satOff val="-5114"/>
            <a:lumOff val="-196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>
        <a:off x="4814517" y="1654073"/>
        <a:ext cx="430520" cy="260697"/>
      </dsp:txXfrm>
    </dsp:sp>
    <dsp:sp modelId="{DD843D0C-7B7D-4AFA-9905-94207DF80C65}">
      <dsp:nvSpPr>
        <dsp:cNvPr id="0" name=""/>
        <dsp:cNvSpPr/>
      </dsp:nvSpPr>
      <dsp:spPr>
        <a:xfrm>
          <a:off x="5608199" y="1489434"/>
          <a:ext cx="1745163" cy="884964"/>
        </a:xfrm>
        <a:prstGeom prst="roundRect">
          <a:avLst>
            <a:gd name="adj" fmla="val 10000"/>
          </a:avLst>
        </a:prstGeom>
        <a:solidFill>
          <a:schemeClr val="accent5">
            <a:hueOff val="-4902231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57150" numCol="1" spcCol="1270" anchor="t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Pequeña propiedad forestal</a:t>
          </a:r>
          <a:endParaRPr lang="es-MX" sz="1500" kern="1200"/>
        </a:p>
      </dsp:txBody>
      <dsp:txXfrm>
        <a:off x="5608199" y="1489434"/>
        <a:ext cx="1745163" cy="589976"/>
      </dsp:txXfrm>
    </dsp:sp>
    <dsp:sp modelId="{2E4E638D-16E6-4D4F-A989-9AC9A10B7ABD}">
      <dsp:nvSpPr>
        <dsp:cNvPr id="0" name=""/>
        <dsp:cNvSpPr/>
      </dsp:nvSpPr>
      <dsp:spPr>
        <a:xfrm>
          <a:off x="5965642" y="2079410"/>
          <a:ext cx="1745163" cy="2322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902231"/>
              <a:satOff val="-6819"/>
              <a:lumOff val="-261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smtClean="0"/>
            <a:t>No debe exceder de 800 hectáreas</a:t>
          </a:r>
          <a:endParaRPr lang="es-MX" sz="1500" kern="1200"/>
        </a:p>
      </dsp:txBody>
      <dsp:txXfrm>
        <a:off x="6016756" y="2130524"/>
        <a:ext cx="1642935" cy="2219772"/>
      </dsp:txXfrm>
    </dsp:sp>
    <dsp:sp modelId="{BE10E40D-3065-44AF-921B-DBBAD44E90B0}">
      <dsp:nvSpPr>
        <dsp:cNvPr id="0" name=""/>
        <dsp:cNvSpPr/>
      </dsp:nvSpPr>
      <dsp:spPr>
        <a:xfrm>
          <a:off x="7617923" y="1567174"/>
          <a:ext cx="560868" cy="4344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>
        <a:off x="7617923" y="1654073"/>
        <a:ext cx="430520" cy="260697"/>
      </dsp:txXfrm>
    </dsp:sp>
    <dsp:sp modelId="{8BA0E370-D705-498D-8241-FFB087362337}">
      <dsp:nvSpPr>
        <dsp:cNvPr id="0" name=""/>
        <dsp:cNvSpPr/>
      </dsp:nvSpPr>
      <dsp:spPr>
        <a:xfrm>
          <a:off x="8411604" y="1489434"/>
          <a:ext cx="1745163" cy="884964"/>
        </a:xfrm>
        <a:prstGeom prst="roundRect">
          <a:avLst>
            <a:gd name="adj" fmla="val 10000"/>
          </a:avLst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57150" numCol="1" spcCol="1270" anchor="t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Pequeña propiedad ganadera</a:t>
          </a:r>
          <a:endParaRPr lang="es-MX" sz="1500" kern="1200"/>
        </a:p>
      </dsp:txBody>
      <dsp:txXfrm>
        <a:off x="8411604" y="1489434"/>
        <a:ext cx="1745163" cy="589976"/>
      </dsp:txXfrm>
    </dsp:sp>
    <dsp:sp modelId="{8C15881C-8626-448C-906D-E2F8FA3057E8}">
      <dsp:nvSpPr>
        <dsp:cNvPr id="0" name=""/>
        <dsp:cNvSpPr/>
      </dsp:nvSpPr>
      <dsp:spPr>
        <a:xfrm>
          <a:off x="8769047" y="2079410"/>
          <a:ext cx="1745163" cy="2322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smtClean="0"/>
            <a:t>No más de la necesaria para mantener 500 cabezas de ganado</a:t>
          </a:r>
          <a:endParaRPr lang="es-MX" sz="1500" kern="1200"/>
        </a:p>
      </dsp:txBody>
      <dsp:txXfrm>
        <a:off x="8820161" y="2130524"/>
        <a:ext cx="1642935" cy="221977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C8F55A-F08C-415F-AC05-CEE1206B4FC8}">
      <dsp:nvSpPr>
        <dsp:cNvPr id="0" name=""/>
        <dsp:cNvSpPr/>
      </dsp:nvSpPr>
      <dsp:spPr>
        <a:xfrm>
          <a:off x="4457893" y="1194153"/>
          <a:ext cx="1599812" cy="1599812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E230C97-73A3-4A1E-9495-341861BF7EEB}">
      <dsp:nvSpPr>
        <dsp:cNvPr id="0" name=""/>
        <dsp:cNvSpPr/>
      </dsp:nvSpPr>
      <dsp:spPr>
        <a:xfrm>
          <a:off x="4257916" y="0"/>
          <a:ext cx="1999766" cy="108936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0" kern="1200" dirty="0" smtClean="0">
              <a:solidFill>
                <a:schemeClr val="tx1"/>
              </a:solidFill>
            </a:rPr>
            <a:t>Secretaría de Agricultura, Ganadería, Desarrollo Rural, Pesca y Alimentación (SAGARPA)</a:t>
          </a:r>
          <a:endParaRPr lang="es-MX" sz="1600" b="0" kern="1200" dirty="0">
            <a:solidFill>
              <a:schemeClr val="tx1"/>
            </a:solidFill>
          </a:endParaRPr>
        </a:p>
      </dsp:txBody>
      <dsp:txXfrm>
        <a:off x="4257916" y="0"/>
        <a:ext cx="1999766" cy="1089366"/>
      </dsp:txXfrm>
    </dsp:sp>
    <dsp:sp modelId="{CF7E376E-C59D-4258-B8DD-B66F177E900F}">
      <dsp:nvSpPr>
        <dsp:cNvPr id="0" name=""/>
        <dsp:cNvSpPr/>
      </dsp:nvSpPr>
      <dsp:spPr>
        <a:xfrm>
          <a:off x="4977166" y="1493988"/>
          <a:ext cx="1599812" cy="1599812"/>
        </a:xfrm>
        <a:prstGeom prst="ellipse">
          <a:avLst/>
        </a:prstGeom>
        <a:solidFill>
          <a:schemeClr val="accent5">
            <a:alpha val="50000"/>
            <a:hueOff val="-1470669"/>
            <a:satOff val="-2046"/>
            <a:lumOff val="-7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95C0A8D-938E-412B-B0DA-6C9AF9FB9B5D}">
      <dsp:nvSpPr>
        <dsp:cNvPr id="0" name=""/>
        <dsp:cNvSpPr/>
      </dsp:nvSpPr>
      <dsp:spPr>
        <a:xfrm>
          <a:off x="6695631" y="1037492"/>
          <a:ext cx="1895111" cy="119311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0" kern="1200" dirty="0" smtClean="0">
              <a:solidFill>
                <a:schemeClr val="tx1"/>
              </a:solidFill>
            </a:rPr>
            <a:t>SEDAGRO</a:t>
          </a:r>
          <a:endParaRPr lang="es-MX" sz="1600" b="0" kern="1200" dirty="0">
            <a:solidFill>
              <a:schemeClr val="tx1"/>
            </a:solidFill>
          </a:endParaRPr>
        </a:p>
      </dsp:txBody>
      <dsp:txXfrm>
        <a:off x="6695631" y="1037492"/>
        <a:ext cx="1895111" cy="1193116"/>
      </dsp:txXfrm>
    </dsp:sp>
    <dsp:sp modelId="{1997DADF-88B4-453B-8DF3-6E415469E42B}">
      <dsp:nvSpPr>
        <dsp:cNvPr id="0" name=""/>
        <dsp:cNvSpPr/>
      </dsp:nvSpPr>
      <dsp:spPr>
        <a:xfrm>
          <a:off x="4977166" y="2093659"/>
          <a:ext cx="1599812" cy="1599812"/>
        </a:xfrm>
        <a:prstGeom prst="ellipse">
          <a:avLst/>
        </a:prstGeom>
        <a:solidFill>
          <a:schemeClr val="accent5">
            <a:alpha val="50000"/>
            <a:hueOff val="-2941338"/>
            <a:satOff val="-4091"/>
            <a:lumOff val="-156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A6C510A-4F04-44CB-BBCC-E5B49C046B9B}">
      <dsp:nvSpPr>
        <dsp:cNvPr id="0" name=""/>
        <dsp:cNvSpPr/>
      </dsp:nvSpPr>
      <dsp:spPr>
        <a:xfrm>
          <a:off x="6695631" y="2816791"/>
          <a:ext cx="1895111" cy="133317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0" kern="1200" dirty="0" smtClean="0">
              <a:solidFill>
                <a:schemeClr val="tx1"/>
              </a:solidFill>
            </a:rPr>
            <a:t>Servicio de Información y Estadística Agroalimentaria y Pesquera (SIAP)</a:t>
          </a:r>
          <a:endParaRPr lang="es-MX" sz="1600" b="0" kern="1200" dirty="0">
            <a:solidFill>
              <a:schemeClr val="tx1"/>
            </a:solidFill>
          </a:endParaRPr>
        </a:p>
      </dsp:txBody>
      <dsp:txXfrm>
        <a:off x="6695631" y="2816791"/>
        <a:ext cx="1895111" cy="1333177"/>
      </dsp:txXfrm>
    </dsp:sp>
    <dsp:sp modelId="{9FAA3E62-C644-4581-88F1-EAD01A8382D4}">
      <dsp:nvSpPr>
        <dsp:cNvPr id="0" name=""/>
        <dsp:cNvSpPr/>
      </dsp:nvSpPr>
      <dsp:spPr>
        <a:xfrm>
          <a:off x="4457893" y="2394013"/>
          <a:ext cx="1599812" cy="1599812"/>
        </a:xfrm>
        <a:prstGeom prst="ellipse">
          <a:avLst/>
        </a:prstGeom>
        <a:solidFill>
          <a:schemeClr val="accent5">
            <a:alpha val="50000"/>
            <a:hueOff val="-4412007"/>
            <a:satOff val="-6137"/>
            <a:lumOff val="-2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8CF734A-A952-40BF-9AD9-E8F053798213}">
      <dsp:nvSpPr>
        <dsp:cNvPr id="0" name=""/>
        <dsp:cNvSpPr/>
      </dsp:nvSpPr>
      <dsp:spPr>
        <a:xfrm>
          <a:off x="4257916" y="4098094"/>
          <a:ext cx="1999766" cy="108936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0" kern="1200" dirty="0" smtClean="0">
              <a:solidFill>
                <a:schemeClr val="tx1"/>
              </a:solidFill>
            </a:rPr>
            <a:t>Apoyos y servicios a la comercialización agropecuaria (ASERCA)</a:t>
          </a:r>
          <a:endParaRPr lang="es-MX" sz="1600" b="0" kern="1200" dirty="0">
            <a:solidFill>
              <a:schemeClr val="tx1"/>
            </a:solidFill>
          </a:endParaRPr>
        </a:p>
      </dsp:txBody>
      <dsp:txXfrm>
        <a:off x="4257916" y="4098094"/>
        <a:ext cx="1999766" cy="1089366"/>
      </dsp:txXfrm>
    </dsp:sp>
    <dsp:sp modelId="{FC2CE55E-2965-4ED9-95B4-79455CF1F441}">
      <dsp:nvSpPr>
        <dsp:cNvPr id="0" name=""/>
        <dsp:cNvSpPr/>
      </dsp:nvSpPr>
      <dsp:spPr>
        <a:xfrm>
          <a:off x="3938620" y="2093659"/>
          <a:ext cx="1599812" cy="1599812"/>
        </a:xfrm>
        <a:prstGeom prst="ellipse">
          <a:avLst/>
        </a:prstGeom>
        <a:solidFill>
          <a:schemeClr val="accent5">
            <a:alpha val="50000"/>
            <a:hueOff val="-5882677"/>
            <a:satOff val="-8182"/>
            <a:lumOff val="-31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30125B4-6D8C-4AD5-ADC3-DEC80048666E}">
      <dsp:nvSpPr>
        <dsp:cNvPr id="0" name=""/>
        <dsp:cNvSpPr/>
      </dsp:nvSpPr>
      <dsp:spPr>
        <a:xfrm>
          <a:off x="1924856" y="2816791"/>
          <a:ext cx="1895111" cy="133317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0" kern="1200" dirty="0" smtClean="0">
              <a:solidFill>
                <a:schemeClr val="tx1"/>
              </a:solidFill>
            </a:rPr>
            <a:t>Pro México</a:t>
          </a:r>
          <a:endParaRPr lang="es-MX" sz="1600" b="0" kern="1200" dirty="0">
            <a:solidFill>
              <a:schemeClr val="tx1"/>
            </a:solidFill>
          </a:endParaRPr>
        </a:p>
      </dsp:txBody>
      <dsp:txXfrm>
        <a:off x="1924856" y="2816791"/>
        <a:ext cx="1895111" cy="1333177"/>
      </dsp:txXfrm>
    </dsp:sp>
    <dsp:sp modelId="{B0D42A67-9A89-4FE4-A50E-41E702352BB5}">
      <dsp:nvSpPr>
        <dsp:cNvPr id="0" name=""/>
        <dsp:cNvSpPr/>
      </dsp:nvSpPr>
      <dsp:spPr>
        <a:xfrm>
          <a:off x="3938620" y="1493988"/>
          <a:ext cx="1599812" cy="1599812"/>
        </a:xfrm>
        <a:prstGeom prst="ellipse">
          <a:avLst/>
        </a:prstGeom>
        <a:solidFill>
          <a:schemeClr val="accent5">
            <a:alpha val="50000"/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210F9FE-2EC8-498C-8DB0-7B174BAE490D}">
      <dsp:nvSpPr>
        <dsp:cNvPr id="0" name=""/>
        <dsp:cNvSpPr/>
      </dsp:nvSpPr>
      <dsp:spPr>
        <a:xfrm>
          <a:off x="1924856" y="1037492"/>
          <a:ext cx="1895111" cy="133317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0" kern="1200" dirty="0" smtClean="0">
              <a:solidFill>
                <a:schemeClr val="tx1"/>
              </a:solidFill>
            </a:rPr>
            <a:t>Financiera Rural</a:t>
          </a:r>
          <a:endParaRPr lang="es-MX" sz="1600" b="0" kern="1200" dirty="0">
            <a:solidFill>
              <a:schemeClr val="tx1"/>
            </a:solidFill>
          </a:endParaRPr>
        </a:p>
      </dsp:txBody>
      <dsp:txXfrm>
        <a:off x="1924856" y="1037492"/>
        <a:ext cx="1895111" cy="133317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C89D89-A2DB-4BEF-A299-441A55F3E994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0B1CF-4A73-40A8-A13F-639AA0244B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4336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CE23FBE-63BE-40DB-8809-09465C34F200}" type="slidenum">
              <a:rPr lang="es-ES" altLang="es-MX" smtClean="0"/>
              <a:pPr>
                <a:spcBef>
                  <a:spcPct val="0"/>
                </a:spcBef>
              </a:pPr>
              <a:t>1</a:t>
            </a:fld>
            <a:endParaRPr lang="es-ES" altLang="es-MX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85800"/>
            <a:ext cx="6096000" cy="3429000"/>
          </a:xfrm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/>
          <a:lstStyle/>
          <a:p>
            <a:pPr eaLnBrk="1" hangingPunct="1"/>
            <a:endParaRPr lang="es-MX" altLang="es-MX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186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2557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93482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9429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2113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438461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90756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982735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26437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737952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27901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7256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965200"/>
            <a:ext cx="10515600" cy="725488"/>
          </a:xfrm>
          <a:prstGeom prst="rect">
            <a:avLst/>
          </a:prstGeom>
        </p:spPr>
        <p:txBody>
          <a:bodyPr/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98943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631294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72477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64065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6971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A3BB56-2BE4-4FE5-8AF9-8ABB7DAFB0D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3256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61806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06232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3817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21104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Conector recto 14"/>
          <p:cNvCxnSpPr/>
          <p:nvPr userDrawn="1"/>
        </p:nvCxnSpPr>
        <p:spPr>
          <a:xfrm>
            <a:off x="605304" y="688897"/>
            <a:ext cx="9622430" cy="0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bk object 17"/>
          <p:cNvSpPr/>
          <p:nvPr userDrawn="1"/>
        </p:nvSpPr>
        <p:spPr>
          <a:xfrm>
            <a:off x="-53008" y="0"/>
            <a:ext cx="567042" cy="6858000"/>
          </a:xfrm>
          <a:custGeom>
            <a:avLst/>
            <a:gdLst/>
            <a:ahLst/>
            <a:cxnLst/>
            <a:rect l="l" t="t" r="r" b="b"/>
            <a:pathLst>
              <a:path w="550545" h="6858000">
                <a:moveTo>
                  <a:pt x="0" y="6858000"/>
                </a:moveTo>
                <a:lnTo>
                  <a:pt x="550164" y="6858000"/>
                </a:lnTo>
                <a:lnTo>
                  <a:pt x="550164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C52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bk object 19"/>
          <p:cNvSpPr/>
          <p:nvPr userDrawn="1"/>
        </p:nvSpPr>
        <p:spPr>
          <a:xfrm>
            <a:off x="513652" y="0"/>
            <a:ext cx="108585" cy="6858000"/>
          </a:xfrm>
          <a:custGeom>
            <a:avLst/>
            <a:gdLst/>
            <a:ahLst/>
            <a:cxnLst/>
            <a:rect l="l" t="t" r="r" b="b"/>
            <a:pathLst>
              <a:path w="108584" h="6858000">
                <a:moveTo>
                  <a:pt x="0" y="6858000"/>
                </a:moveTo>
                <a:lnTo>
                  <a:pt x="108203" y="6858000"/>
                </a:lnTo>
                <a:lnTo>
                  <a:pt x="108203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978034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9" name="Grupo 8"/>
          <p:cNvGrpSpPr/>
          <p:nvPr userDrawn="1"/>
        </p:nvGrpSpPr>
        <p:grpSpPr>
          <a:xfrm>
            <a:off x="138988" y="5512765"/>
            <a:ext cx="355091" cy="1247088"/>
            <a:chOff x="138988" y="5512765"/>
            <a:chExt cx="355091" cy="1247088"/>
          </a:xfrm>
        </p:grpSpPr>
        <p:sp>
          <p:nvSpPr>
            <p:cNvPr id="10" name="object 3"/>
            <p:cNvSpPr/>
            <p:nvPr userDrawn="1"/>
          </p:nvSpPr>
          <p:spPr>
            <a:xfrm>
              <a:off x="138988" y="6000902"/>
              <a:ext cx="355091" cy="758951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4"/>
            <p:cNvSpPr/>
            <p:nvPr userDrawn="1"/>
          </p:nvSpPr>
          <p:spPr>
            <a:xfrm>
              <a:off x="138988" y="5512765"/>
              <a:ext cx="355091" cy="741121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2" name="Imagen 11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296836" y="-171400"/>
            <a:ext cx="7803556" cy="944962"/>
          </a:xfrm>
          <a:prstGeom prst="rect">
            <a:avLst/>
          </a:prstGeom>
        </p:spPr>
      </p:pic>
      <p:sp>
        <p:nvSpPr>
          <p:cNvPr id="13" name="bk object 17"/>
          <p:cNvSpPr/>
          <p:nvPr userDrawn="1"/>
        </p:nvSpPr>
        <p:spPr>
          <a:xfrm rot="5400000">
            <a:off x="11003218" y="-240507"/>
            <a:ext cx="199336" cy="1828801"/>
          </a:xfrm>
          <a:custGeom>
            <a:avLst/>
            <a:gdLst/>
            <a:ahLst/>
            <a:cxnLst/>
            <a:rect l="l" t="t" r="r" b="b"/>
            <a:pathLst>
              <a:path w="550545" h="6858000">
                <a:moveTo>
                  <a:pt x="0" y="6858000"/>
                </a:moveTo>
                <a:lnTo>
                  <a:pt x="550164" y="6858000"/>
                </a:lnTo>
                <a:lnTo>
                  <a:pt x="550164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C5235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83904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A3BB56-2BE4-4FE5-8AF9-8ABB7DAFB0D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2623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12.jp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13.jpe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12" Type="http://schemas.openxmlformats.org/officeDocument/2006/relationships/image" Target="../media/image14.jp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7" Type="http://schemas.openxmlformats.org/officeDocument/2006/relationships/slide" Target="slide4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0.xml"/><Relationship Id="rId3" Type="http://schemas.openxmlformats.org/officeDocument/2006/relationships/diagramLayout" Target="../diagrams/layout29.xml"/><Relationship Id="rId7" Type="http://schemas.openxmlformats.org/officeDocument/2006/relationships/diagramData" Target="../diagrams/data30.xml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9.xml"/><Relationship Id="rId11" Type="http://schemas.microsoft.com/office/2007/relationships/diagramDrawing" Target="../diagrams/drawing30.xml"/><Relationship Id="rId5" Type="http://schemas.openxmlformats.org/officeDocument/2006/relationships/diagramColors" Target="../diagrams/colors29.xml"/><Relationship Id="rId10" Type="http://schemas.openxmlformats.org/officeDocument/2006/relationships/diagramColors" Target="../diagrams/colors30.xml"/><Relationship Id="rId4" Type="http://schemas.openxmlformats.org/officeDocument/2006/relationships/diagramQuickStyle" Target="../diagrams/quickStyle29.xml"/><Relationship Id="rId9" Type="http://schemas.openxmlformats.org/officeDocument/2006/relationships/diagramQuickStyle" Target="../diagrams/quickStyle3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1.xml"/><Relationship Id="rId2" Type="http://schemas.openxmlformats.org/officeDocument/2006/relationships/diagramData" Target="../diagrams/data3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1.xml"/><Relationship Id="rId5" Type="http://schemas.openxmlformats.org/officeDocument/2006/relationships/diagramColors" Target="../diagrams/colors31.xml"/><Relationship Id="rId4" Type="http://schemas.openxmlformats.org/officeDocument/2006/relationships/diagramQuickStyle" Target="../diagrams/quickStyle3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2.xml"/><Relationship Id="rId2" Type="http://schemas.openxmlformats.org/officeDocument/2006/relationships/diagramData" Target="../diagrams/data3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2.xml"/><Relationship Id="rId5" Type="http://schemas.openxmlformats.org/officeDocument/2006/relationships/diagramColors" Target="../diagrams/colors32.xml"/><Relationship Id="rId4" Type="http://schemas.openxmlformats.org/officeDocument/2006/relationships/diagramQuickStyle" Target="../diagrams/quickStyle3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3.xml"/><Relationship Id="rId2" Type="http://schemas.openxmlformats.org/officeDocument/2006/relationships/diagramData" Target="../diagrams/data3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3.xml"/><Relationship Id="rId5" Type="http://schemas.openxmlformats.org/officeDocument/2006/relationships/diagramColors" Target="../diagrams/colors33.xml"/><Relationship Id="rId4" Type="http://schemas.openxmlformats.org/officeDocument/2006/relationships/diagramQuickStyle" Target="../diagrams/quickStyle3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4.xml"/><Relationship Id="rId2" Type="http://schemas.openxmlformats.org/officeDocument/2006/relationships/diagramData" Target="../diagrams/data3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4.xml"/><Relationship Id="rId5" Type="http://schemas.openxmlformats.org/officeDocument/2006/relationships/diagramColors" Target="../diagrams/colors34.xml"/><Relationship Id="rId4" Type="http://schemas.openxmlformats.org/officeDocument/2006/relationships/diagramQuickStyle" Target="../diagrams/quickStyle3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5.xml"/><Relationship Id="rId7" Type="http://schemas.openxmlformats.org/officeDocument/2006/relationships/slide" Target="slide4.xml"/><Relationship Id="rId2" Type="http://schemas.openxmlformats.org/officeDocument/2006/relationships/diagramData" Target="../diagrams/data3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5.xml"/><Relationship Id="rId5" Type="http://schemas.openxmlformats.org/officeDocument/2006/relationships/diagramColors" Target="../diagrams/colors35.xml"/><Relationship Id="rId4" Type="http://schemas.openxmlformats.org/officeDocument/2006/relationships/diagramQuickStyle" Target="../diagrams/quickStyle3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hyperlink" Target="http://www.sat.gob.mx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5"/>
          <p:cNvSpPr txBox="1">
            <a:spLocks noChangeArrowheads="1"/>
          </p:cNvSpPr>
          <p:nvPr/>
        </p:nvSpPr>
        <p:spPr bwMode="auto">
          <a:xfrm>
            <a:off x="1054444" y="799069"/>
            <a:ext cx="10239632" cy="5786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200" b="1" dirty="0"/>
              <a:t>CENTRO UNIVERSITARIO UAEM VALLE DE TEOTIHUACÁN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/>
              <a:t>LICENCIATURA EN CONTADURÍA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5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/>
              <a:t>DIAPOSITIVAS DE:</a:t>
            </a:r>
          </a:p>
          <a:p>
            <a:pPr algn="ctr">
              <a:spcBef>
                <a:spcPct val="50000"/>
              </a:spcBef>
              <a:buClrTx/>
              <a:buSzTx/>
              <a:buNone/>
            </a:pPr>
            <a:r>
              <a:rPr lang="es-MX" sz="2000" b="1" dirty="0" smtClean="0"/>
              <a:t>EMPRESAS CON ACTIVIDADES AGRÍCOLAS, GANADERAS Y BANCOS</a:t>
            </a:r>
            <a:endParaRPr lang="es-ES" altLang="es-MX" sz="2000" b="1" dirty="0" smtClean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200" b="1" dirty="0" smtClean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UNIDAD DE APRENDIZAJE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CONTABILIDAD ESPECIALIZADA 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 smtClean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 smtClean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3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/>
              <a:t>ELABORADO POR: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DRA. EN T.I.E. </a:t>
            </a:r>
            <a:r>
              <a:rPr lang="es-ES" altLang="es-MX" sz="2000" b="1" dirty="0"/>
              <a:t>SENDY JANET SANDOVAL TRUJILLO</a:t>
            </a:r>
          </a:p>
          <a:p>
            <a:pPr algn="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000" b="1" dirty="0" smtClean="0"/>
          </a:p>
          <a:p>
            <a:pPr algn="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OCTUBRE 2018.</a:t>
            </a:r>
            <a:endParaRPr lang="es-ES" altLang="es-MX" sz="2200" b="1" dirty="0"/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7982014"/>
              </p:ext>
            </p:extLst>
          </p:nvPr>
        </p:nvGraphicFramePr>
        <p:xfrm>
          <a:off x="2541828" y="4026875"/>
          <a:ext cx="6984776" cy="791845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749279"/>
                <a:gridCol w="920863"/>
                <a:gridCol w="1009278"/>
                <a:gridCol w="830201"/>
                <a:gridCol w="738613"/>
                <a:gridCol w="837127"/>
                <a:gridCol w="857917"/>
                <a:gridCol w="1041498"/>
              </a:tblGrid>
              <a:tr h="4013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>
                          <a:effectLst/>
                        </a:rPr>
                        <a:t>Clave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>
                          <a:effectLst/>
                        </a:rPr>
                        <a:t>HT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>
                          <a:effectLst/>
                        </a:rPr>
                        <a:t>HP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>
                          <a:effectLst/>
                        </a:rPr>
                        <a:t>TH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Tipo de U.A.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Carácter de U.A.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Créditos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Núcleo de U.A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90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 smtClean="0">
                          <a:effectLst/>
                        </a:rPr>
                        <a:t>L30148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 smtClean="0">
                          <a:effectLst/>
                        </a:rPr>
                        <a:t>2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 smtClean="0">
                          <a:effectLst/>
                        </a:rPr>
                        <a:t>2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>
                          <a:effectLst/>
                        </a:rPr>
                        <a:t>4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 smtClean="0">
                          <a:effectLst/>
                        </a:rPr>
                        <a:t>CTP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>
                          <a:effectLst/>
                        </a:rPr>
                        <a:t>Optativa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 smtClean="0">
                          <a:effectLst/>
                        </a:rPr>
                        <a:t>6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Integral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41811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Empresas agrícola ganaderas 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Donde se dedican a la cría de ganado pero se combina con la actividad agricultora mediante la siembra de pastura para alimentar al ganado.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340" y="3094954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98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 acuerdo a su tamaño, pueden ser: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8901341"/>
              </p:ext>
            </p:extLst>
          </p:nvPr>
        </p:nvGraphicFramePr>
        <p:xfrm>
          <a:off x="838200" y="1825625"/>
          <a:ext cx="10515600" cy="43139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497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Aspecto legal 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2942314"/>
              </p:ext>
            </p:extLst>
          </p:nvPr>
        </p:nvGraphicFramePr>
        <p:xfrm>
          <a:off x="838200" y="1326524"/>
          <a:ext cx="10842938" cy="5267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9548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Límites establecidos por la ley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8156669"/>
              </p:ext>
            </p:extLst>
          </p:nvPr>
        </p:nvGraphicFramePr>
        <p:xfrm>
          <a:off x="838200" y="738554"/>
          <a:ext cx="10515600" cy="58908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0807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Instituciones de Apoyo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5597849"/>
              </p:ext>
            </p:extLst>
          </p:nvPr>
        </p:nvGraphicFramePr>
        <p:xfrm>
          <a:off x="838200" y="1371600"/>
          <a:ext cx="10515600" cy="51874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2858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Aspectos fiscales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602389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2282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965199"/>
            <a:ext cx="10515600" cy="1264871"/>
          </a:xfrm>
        </p:spPr>
        <p:txBody>
          <a:bodyPr/>
          <a:lstStyle/>
          <a:p>
            <a:r>
              <a:rPr lang="es-MX" b="1" dirty="0"/>
              <a:t>F</a:t>
            </a:r>
            <a:r>
              <a:rPr lang="es-MX" b="1" dirty="0" smtClean="0"/>
              <a:t>acilidades administrativas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4363574"/>
              </p:ext>
            </p:extLst>
          </p:nvPr>
        </p:nvGraphicFramePr>
        <p:xfrm>
          <a:off x="838200" y="1441938"/>
          <a:ext cx="10515600" cy="47877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1027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Aspecto administrativo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076338"/>
              </p:ext>
            </p:extLst>
          </p:nvPr>
        </p:nvGraphicFramePr>
        <p:xfrm>
          <a:off x="1000287" y="329123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112" y="3829676"/>
            <a:ext cx="6567688" cy="2850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60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4400" b="1" dirty="0" smtClean="0"/>
              <a:t>Factores</a:t>
            </a:r>
            <a:r>
              <a:rPr lang="es-MX" dirty="0" smtClean="0"/>
              <a:t> 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5646223"/>
              </p:ext>
            </p:extLst>
          </p:nvPr>
        </p:nvGraphicFramePr>
        <p:xfrm>
          <a:off x="838199" y="1403797"/>
          <a:ext cx="10920211" cy="47731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800" y="4158760"/>
            <a:ext cx="3048000" cy="2017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63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Transformación </a:t>
            </a:r>
            <a:r>
              <a:rPr lang="es-MX" b="1" dirty="0" smtClean="0"/>
              <a:t>biológica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0459219"/>
              </p:ext>
            </p:extLst>
          </p:nvPr>
        </p:nvGraphicFramePr>
        <p:xfrm>
          <a:off x="838200" y="1690688"/>
          <a:ext cx="10515600" cy="49723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2856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3622" y="815545"/>
            <a:ext cx="7772400" cy="867891"/>
          </a:xfrm>
          <a:prstGeom prst="rect">
            <a:avLst/>
          </a:prstGeom>
        </p:spPr>
        <p:txBody>
          <a:bodyPr anchor="b"/>
          <a:lstStyle/>
          <a:p>
            <a:pPr algn="ctr" eaLnBrk="1" hangingPunct="1"/>
            <a:r>
              <a:rPr lang="es-ES" altLang="es-MX" b="1" dirty="0">
                <a:solidFill>
                  <a:schemeClr val="tx1"/>
                </a:solidFill>
                <a:latin typeface="Arial" panose="020B0604020202020204" pitchFamily="34" charset="0"/>
              </a:rPr>
              <a:t>JUSTIFICACIÓN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125363" y="2048904"/>
            <a:ext cx="7772400" cy="3396307"/>
          </a:xfrm>
          <a:prstGeom prst="rect">
            <a:avLst/>
          </a:prstGeom>
        </p:spPr>
        <p:txBody>
          <a:bodyPr/>
          <a:lstStyle/>
          <a:p>
            <a:pPr algn="just">
              <a:buNone/>
            </a:pPr>
            <a:r>
              <a:rPr lang="es-ES" altLang="es-MX" dirty="0" smtClean="0"/>
              <a:t>	</a:t>
            </a:r>
            <a:r>
              <a:rPr lang="es-ES_tradnl" dirty="0"/>
              <a:t>Esta unidad de aprendizaje permitirá que el alumno identifique las generalidades, regímenes jurídico y fiscal, sistema contable, organización y requerimiento de información de las </a:t>
            </a:r>
            <a:r>
              <a:rPr lang="es-ES_tradnl" dirty="0" smtClean="0"/>
              <a:t>empresas </a:t>
            </a:r>
            <a:r>
              <a:rPr lang="es-ES_tradnl" dirty="0"/>
              <a:t>ganaderas, agrícolas y bancarias.</a:t>
            </a:r>
            <a:endParaRPr lang="es-MX" dirty="0"/>
          </a:p>
          <a:p>
            <a:pPr algn="just">
              <a:buNone/>
            </a:pPr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121024149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1195052" y="909024"/>
            <a:ext cx="10515600" cy="725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s-MX" b="1" smtClean="0"/>
              <a:t>Aspecto contable </a:t>
            </a:r>
            <a:endParaRPr lang="es-MX" b="1" dirty="0"/>
          </a:p>
        </p:txBody>
      </p:sp>
      <p:graphicFrame>
        <p:nvGraphicFramePr>
          <p:cNvPr id="9" name="Marcador de contenid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003521"/>
              </p:ext>
            </p:extLst>
          </p:nvPr>
        </p:nvGraphicFramePr>
        <p:xfrm>
          <a:off x="903131" y="2190291"/>
          <a:ext cx="5704268" cy="3612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1" name="Diagrama 10"/>
          <p:cNvGraphicFramePr/>
          <p:nvPr>
            <p:extLst>
              <p:ext uri="{D42A27DB-BD31-4B8C-83A1-F6EECF244321}">
                <p14:modId xmlns:p14="http://schemas.microsoft.com/office/powerpoint/2010/main" val="2789279725"/>
              </p:ext>
            </p:extLst>
          </p:nvPr>
        </p:nvGraphicFramePr>
        <p:xfrm>
          <a:off x="7185338" y="2242176"/>
          <a:ext cx="4364865" cy="27153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2" name="Rectángulo 11"/>
          <p:cNvSpPr/>
          <p:nvPr/>
        </p:nvSpPr>
        <p:spPr>
          <a:xfrm>
            <a:off x="801131" y="1744976"/>
            <a:ext cx="5768662" cy="33485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De Balance</a:t>
            </a:r>
            <a:endParaRPr lang="es-MX" dirty="0"/>
          </a:p>
        </p:txBody>
      </p:sp>
      <p:sp>
        <p:nvSpPr>
          <p:cNvPr id="13" name="Rectángulo 12"/>
          <p:cNvSpPr/>
          <p:nvPr/>
        </p:nvSpPr>
        <p:spPr>
          <a:xfrm>
            <a:off x="7157435" y="1738166"/>
            <a:ext cx="4392768" cy="33485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De Resultados</a:t>
            </a:r>
            <a:endParaRPr lang="es-MX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4689" y="4753687"/>
            <a:ext cx="3946716" cy="2098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20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Valor de libros </a:t>
            </a:r>
            <a:br>
              <a:rPr lang="es-MX" b="1" dirty="0"/>
            </a:b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740858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8580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3442657"/>
              </p:ext>
            </p:extLst>
          </p:nvPr>
        </p:nvGraphicFramePr>
        <p:xfrm>
          <a:off x="1044621" y="1451913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Botón de acción: Inicio 4">
            <a:hlinkClick r:id="rId7" action="ppaction://hlinksldjump" highlightClick="1"/>
          </p:cNvPr>
          <p:cNvSpPr/>
          <p:nvPr/>
        </p:nvSpPr>
        <p:spPr>
          <a:xfrm>
            <a:off x="11421836" y="6302829"/>
            <a:ext cx="547007" cy="408214"/>
          </a:xfrm>
          <a:prstGeom prst="actionButtonHo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340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33342" y="2237749"/>
            <a:ext cx="5409126" cy="4098657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 smtClean="0"/>
              <a:t>Son aquellas instituciones que prestan el servicio de banca y crédito, sirven como intermediario entre las personas que poseen dinero y quieren invertir para obtener intereses y las que necesitan dinero por medio de un préstamo. </a:t>
            </a:r>
          </a:p>
          <a:p>
            <a:endParaRPr lang="es-MX" dirty="0" smtClean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7572" y="2628899"/>
            <a:ext cx="4232859" cy="2380983"/>
          </a:xfrm>
          <a:prstGeom prst="rect">
            <a:avLst/>
          </a:prstGeom>
        </p:spPr>
      </p:pic>
      <p:sp>
        <p:nvSpPr>
          <p:cNvPr id="6" name="Marcador de contenido 2"/>
          <p:cNvSpPr txBox="1">
            <a:spLocks/>
          </p:cNvSpPr>
          <p:nvPr/>
        </p:nvSpPr>
        <p:spPr>
          <a:xfrm>
            <a:off x="838200" y="1118853"/>
            <a:ext cx="10515600" cy="6213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s-MX" sz="3200" b="1" dirty="0" smtClean="0"/>
              <a:t>INSTITUCIONES BANCARIAS</a:t>
            </a:r>
            <a:r>
              <a:rPr lang="es-MX" b="1" dirty="0" smtClean="0"/>
              <a:t> 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95977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0152" y="2562408"/>
            <a:ext cx="2857500" cy="3038475"/>
          </a:xfrm>
          <a:prstGeom prst="rect">
            <a:avLst/>
          </a:prstGeom>
        </p:spPr>
      </p:pic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6704744"/>
              </p:ext>
            </p:extLst>
          </p:nvPr>
        </p:nvGraphicFramePr>
        <p:xfrm>
          <a:off x="838200" y="1579441"/>
          <a:ext cx="8024446" cy="4786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1160585" y="1056221"/>
            <a:ext cx="71217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Sistema de pagos en Bancos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663363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Clasificación del Sistema Financiero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271924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0440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804496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3701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Aspecto legal 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3414843"/>
              </p:ext>
            </p:extLst>
          </p:nvPr>
        </p:nvGraphicFramePr>
        <p:xfrm>
          <a:off x="838199" y="1468192"/>
          <a:ext cx="11100515" cy="50742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4855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Aspecto administrativo 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038095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Conector recto de flecha 5"/>
          <p:cNvCxnSpPr/>
          <p:nvPr/>
        </p:nvCxnSpPr>
        <p:spPr>
          <a:xfrm flipH="1">
            <a:off x="3410465" y="3344562"/>
            <a:ext cx="1161535" cy="5436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/>
          <p:cNvCxnSpPr/>
          <p:nvPr/>
        </p:nvCxnSpPr>
        <p:spPr>
          <a:xfrm>
            <a:off x="7588078" y="3344562"/>
            <a:ext cx="954560" cy="5436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335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Operaciones  que realiza una Institución Financiera 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446051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0369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18270" y="919377"/>
            <a:ext cx="7772400" cy="1143000"/>
          </a:xfrm>
          <a:prstGeom prst="rect">
            <a:avLst/>
          </a:prstGeom>
        </p:spPr>
        <p:txBody>
          <a:bodyPr anchor="b"/>
          <a:lstStyle/>
          <a:p>
            <a:pPr algn="ctr" eaLnBrk="1" hangingPunct="1"/>
            <a:r>
              <a:rPr lang="es-ES" altLang="es-MX" b="1" dirty="0">
                <a:solidFill>
                  <a:schemeClr val="tx1"/>
                </a:solidFill>
                <a:latin typeface="Arial" panose="020B0604020202020204" pitchFamily="34" charset="0"/>
              </a:rPr>
              <a:t>OBJETIVO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942070" y="2391076"/>
            <a:ext cx="7848600" cy="3311525"/>
          </a:xfrm>
          <a:prstGeom prst="rect">
            <a:avLst/>
          </a:prstGeom>
        </p:spPr>
        <p:txBody>
          <a:bodyPr/>
          <a:lstStyle/>
          <a:p>
            <a:pPr algn="just" eaLnBrk="1" hangingPunct="1">
              <a:buFont typeface="Wingdings" panose="05000000000000000000" pitchFamily="2" charset="2"/>
              <a:buNone/>
            </a:pPr>
            <a:endParaRPr lang="es-MX" altLang="es-MX" dirty="0" smtClean="0"/>
          </a:p>
          <a:p>
            <a:pPr algn="just" eaLnBrk="1" hangingPunct="1">
              <a:buFont typeface="Wingdings" panose="05000000000000000000" pitchFamily="2" charset="2"/>
              <a:buNone/>
            </a:pPr>
            <a:r>
              <a:rPr lang="es-MX" altLang="es-MX" dirty="0" smtClean="0"/>
              <a:t>	Dominar la contabilización de entidades con actividades agrícolas, ganaderas y bancarias.</a:t>
            </a:r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205284429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4021953"/>
              </p:ext>
            </p:extLst>
          </p:nvPr>
        </p:nvGraphicFramePr>
        <p:xfrm>
          <a:off x="904102" y="1473200"/>
          <a:ext cx="11065476" cy="5100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904102" y="812800"/>
            <a:ext cx="74778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Ejemplos de operaciones Activas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4094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1124742"/>
              </p:ext>
            </p:extLst>
          </p:nvPr>
        </p:nvGraphicFramePr>
        <p:xfrm>
          <a:off x="788773" y="1591733"/>
          <a:ext cx="10515600" cy="51618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788773" y="728133"/>
            <a:ext cx="95574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Ejemplos de operaciones pasivas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174430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904102" y="812800"/>
            <a:ext cx="74778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Ejemplos de otros servicios</a:t>
            </a:r>
            <a:endParaRPr lang="es-MX" sz="2800" b="1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9142252"/>
              </p:ext>
            </p:extLst>
          </p:nvPr>
        </p:nvGraphicFramePr>
        <p:xfrm>
          <a:off x="838199" y="1540933"/>
          <a:ext cx="11065933" cy="49445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7999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Operaciones principales 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554692"/>
            <a:ext cx="10515600" cy="849842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>
                <a:latin typeface="+mn-lt"/>
              </a:rPr>
              <a:t>Los bancos clasifican sus operaciones considerando el cliente a quien le van a aprestar el servicio, dirigidos a:</a:t>
            </a:r>
            <a:endParaRPr lang="es-MX" dirty="0">
              <a:latin typeface="+mn-lt"/>
            </a:endParaRPr>
          </a:p>
        </p:txBody>
      </p:sp>
      <p:graphicFrame>
        <p:nvGraphicFramePr>
          <p:cNvPr id="4" name="Marcador de contenid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500583"/>
              </p:ext>
            </p:extLst>
          </p:nvPr>
        </p:nvGraphicFramePr>
        <p:xfrm>
          <a:off x="1044147" y="2767914"/>
          <a:ext cx="10515600" cy="31550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6423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62914" y="792206"/>
            <a:ext cx="10515600" cy="725488"/>
          </a:xfrm>
        </p:spPr>
        <p:txBody>
          <a:bodyPr/>
          <a:lstStyle/>
          <a:p>
            <a:r>
              <a:rPr lang="es-MX" b="1" dirty="0" smtClean="0"/>
              <a:t>Cuenta de ahorros 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2949554"/>
              </p:ext>
            </p:extLst>
          </p:nvPr>
        </p:nvGraphicFramePr>
        <p:xfrm>
          <a:off x="1151237" y="1439333"/>
          <a:ext cx="10515600" cy="528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832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Inversiones</a:t>
            </a:r>
            <a:r>
              <a:rPr lang="es-MX" b="1" dirty="0" smtClean="0">
                <a:latin typeface="+mj-lt"/>
              </a:rPr>
              <a:t> </a:t>
            </a:r>
            <a:endParaRPr lang="es-MX" b="1" dirty="0">
              <a:latin typeface="+mj-lt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144774"/>
              </p:ext>
            </p:extLst>
          </p:nvPr>
        </p:nvGraphicFramePr>
        <p:xfrm>
          <a:off x="643467" y="1151467"/>
          <a:ext cx="11400252" cy="543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1571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Créditos</a:t>
            </a:r>
            <a:endParaRPr lang="es-MX" b="1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5667184"/>
              </p:ext>
            </p:extLst>
          </p:nvPr>
        </p:nvGraphicFramePr>
        <p:xfrm>
          <a:off x="6409035" y="1499286"/>
          <a:ext cx="5436976" cy="51980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939113" y="1578443"/>
            <a:ext cx="57747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Tarjeta de crédito</a:t>
            </a:r>
            <a:endParaRPr lang="es-MX" dirty="0"/>
          </a:p>
          <a:p>
            <a:endParaRPr lang="es-MX" dirty="0"/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308645240"/>
              </p:ext>
            </p:extLst>
          </p:nvPr>
        </p:nvGraphicFramePr>
        <p:xfrm>
          <a:off x="1499284" y="2224774"/>
          <a:ext cx="5214553" cy="42254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81668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Crédito personal 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171408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8049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Cuentas de cheques </a:t>
            </a:r>
            <a:endParaRPr lang="es-MX" b="1" dirty="0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509496498"/>
              </p:ext>
            </p:extLst>
          </p:nvPr>
        </p:nvGraphicFramePr>
        <p:xfrm>
          <a:off x="1815921" y="1442434"/>
          <a:ext cx="9537879" cy="49583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1536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Nómina 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236800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8660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138530" y="881063"/>
            <a:ext cx="5832475" cy="819150"/>
          </a:xfrm>
          <a:prstGeom prst="rect">
            <a:avLst/>
          </a:prstGeom>
        </p:spPr>
        <p:txBody>
          <a:bodyPr anchor="b"/>
          <a:lstStyle/>
          <a:p>
            <a:pPr algn="ctr" eaLnBrk="1" hangingPunct="1"/>
            <a:r>
              <a:rPr lang="es-ES" altLang="es-MX" b="1" dirty="0">
                <a:solidFill>
                  <a:schemeClr val="tx1"/>
                </a:solidFill>
                <a:latin typeface="Arial" panose="020B0604020202020204" pitchFamily="34" charset="0"/>
              </a:rPr>
              <a:t>ÍNDICE</a:t>
            </a: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4054278796"/>
              </p:ext>
            </p:extLst>
          </p:nvPr>
        </p:nvGraphicFramePr>
        <p:xfrm>
          <a:off x="639076" y="1700213"/>
          <a:ext cx="9715886" cy="4537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3616655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691528609"/>
              </p:ext>
            </p:extLst>
          </p:nvPr>
        </p:nvGraphicFramePr>
        <p:xfrm>
          <a:off x="1070918" y="1342768"/>
          <a:ext cx="10668000" cy="5173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ángulo 1"/>
          <p:cNvSpPr/>
          <p:nvPr/>
        </p:nvSpPr>
        <p:spPr>
          <a:xfrm>
            <a:off x="477982" y="767826"/>
            <a:ext cx="5004896" cy="5503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85800">
              <a:lnSpc>
                <a:spcPct val="107000"/>
              </a:lnSpc>
              <a:spcAft>
                <a:spcPts val="0"/>
              </a:spcAft>
            </a:pPr>
            <a:r>
              <a:rPr lang="es-MX" sz="3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Contabilidad bancaria </a:t>
            </a:r>
          </a:p>
        </p:txBody>
      </p:sp>
    </p:spTree>
    <p:extLst>
      <p:ext uri="{BB962C8B-B14F-4D97-AF65-F5344CB8AC3E}">
        <p14:creationId xmlns:p14="http://schemas.microsoft.com/office/powerpoint/2010/main" val="2634575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3055524"/>
              </p:ext>
            </p:extLst>
          </p:nvPr>
        </p:nvGraphicFramePr>
        <p:xfrm>
          <a:off x="945291" y="1664044"/>
          <a:ext cx="10515600" cy="4604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ángulo 1"/>
          <p:cNvSpPr/>
          <p:nvPr/>
        </p:nvSpPr>
        <p:spPr>
          <a:xfrm>
            <a:off x="1068860" y="857765"/>
            <a:ext cx="10515600" cy="725488"/>
          </a:xfrm>
          <a:prstGeom prst="rect">
            <a:avLst/>
          </a:prstGeom>
        </p:spPr>
        <p:txBody>
          <a:bodyPr/>
          <a:lstStyle/>
          <a:p>
            <a:pPr lvl="0" rtl="0"/>
            <a:r>
              <a:rPr lang="es-MX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Aspecto contable </a:t>
            </a:r>
            <a:endParaRPr lang="es-MX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Botón de acción: Inicio 4">
            <a:hlinkClick r:id="rId7" action="ppaction://hlinksldjump" highlightClick="1"/>
          </p:cNvPr>
          <p:cNvSpPr/>
          <p:nvPr/>
        </p:nvSpPr>
        <p:spPr>
          <a:xfrm>
            <a:off x="11421836" y="6302829"/>
            <a:ext cx="547007" cy="408214"/>
          </a:xfrm>
          <a:prstGeom prst="actionButtonHo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5717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BIBLIOGRAFÍA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CINIF (2018). Normas </a:t>
            </a:r>
            <a:r>
              <a:rPr lang="es-MX" dirty="0"/>
              <a:t>de Información Financiera. </a:t>
            </a:r>
            <a:r>
              <a:rPr lang="es-MX" dirty="0" smtClean="0"/>
              <a:t>México: IMCP.</a:t>
            </a:r>
          </a:p>
          <a:p>
            <a:r>
              <a:rPr lang="es-MX" dirty="0" smtClean="0"/>
              <a:t>Luna, A. (2015). Contabilidad de Empresas de servicio, de construcción y gubernamentales. México: </a:t>
            </a:r>
            <a:r>
              <a:rPr lang="es-MX" dirty="0" err="1" smtClean="0"/>
              <a:t>Alfaomega</a:t>
            </a:r>
            <a:r>
              <a:rPr lang="es-MX" dirty="0" smtClean="0"/>
              <a:t>.</a:t>
            </a:r>
          </a:p>
          <a:p>
            <a:r>
              <a:rPr lang="es-MX" dirty="0" smtClean="0"/>
              <a:t>Pérez, J., Campero, E. &amp; </a:t>
            </a:r>
            <a:r>
              <a:rPr lang="es-MX" dirty="0" err="1" smtClean="0"/>
              <a:t>Fol</a:t>
            </a:r>
            <a:r>
              <a:rPr lang="es-MX" dirty="0" smtClean="0"/>
              <a:t>, R. (2014). Taller de prácticas laborales. México: </a:t>
            </a:r>
            <a:r>
              <a:rPr lang="es-MX" dirty="0" err="1" smtClean="0"/>
              <a:t>Tax</a:t>
            </a:r>
            <a:r>
              <a:rPr lang="es-MX" dirty="0" smtClean="0"/>
              <a:t> Editores.</a:t>
            </a:r>
          </a:p>
          <a:p>
            <a:r>
              <a:rPr lang="es-MX" dirty="0" smtClean="0"/>
              <a:t>Ley del Impuesto Sobre la Renta (2018). </a:t>
            </a:r>
            <a:r>
              <a:rPr lang="es-MX" dirty="0" err="1" smtClean="0"/>
              <a:t>México:ISEF</a:t>
            </a:r>
            <a:r>
              <a:rPr lang="es-MX" dirty="0" smtClean="0"/>
              <a:t>.</a:t>
            </a:r>
          </a:p>
          <a:p>
            <a:r>
              <a:rPr lang="es-MX" dirty="0" smtClean="0">
                <a:hlinkClick r:id="rId2"/>
              </a:rPr>
              <a:t>www.sat.gob.mx</a:t>
            </a:r>
            <a:endParaRPr lang="es-MX" dirty="0" smtClean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Botón de acción: Inicio 4">
            <a:hlinkClick r:id="rId3" action="ppaction://hlinksldjump" highlightClick="1"/>
          </p:cNvPr>
          <p:cNvSpPr/>
          <p:nvPr/>
        </p:nvSpPr>
        <p:spPr>
          <a:xfrm>
            <a:off x="11421836" y="6302829"/>
            <a:ext cx="547007" cy="408214"/>
          </a:xfrm>
          <a:prstGeom prst="actionButtonHo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057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91281" y="933033"/>
            <a:ext cx="10515600" cy="725488"/>
          </a:xfrm>
        </p:spPr>
        <p:txBody>
          <a:bodyPr/>
          <a:lstStyle/>
          <a:p>
            <a:pPr algn="ctr"/>
            <a:r>
              <a:rPr lang="es-MX" dirty="0"/>
              <a:t> </a:t>
            </a:r>
            <a:r>
              <a:rPr lang="es-MX" b="1" dirty="0" smtClean="0"/>
              <a:t>Empresas agrícolas </a:t>
            </a:r>
            <a:r>
              <a:rPr lang="es-MX" b="1" dirty="0"/>
              <a:t>y </a:t>
            </a:r>
            <a:r>
              <a:rPr lang="es-MX" b="1" dirty="0" smtClean="0"/>
              <a:t>ganaderas </a:t>
            </a:r>
            <a:r>
              <a:rPr lang="es-MX" b="1" dirty="0"/>
              <a:t/>
            </a:r>
            <a:br>
              <a:rPr lang="es-MX" b="1" dirty="0"/>
            </a:br>
            <a:endParaRPr lang="es-MX" b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1393371" y="1699021"/>
            <a:ext cx="101019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Llevan el control de los costos, rendimientos, uso de insumos, producción,  condiciones físicas y financieras de las empresas con actividades agrícolas y ganaderas.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198" y="2905372"/>
            <a:ext cx="5946287" cy="3350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358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Imagen relacionad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248"/>
          <a:stretch/>
        </p:blipFill>
        <p:spPr bwMode="auto">
          <a:xfrm>
            <a:off x="8353425" y="5265738"/>
            <a:ext cx="3838575" cy="1592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Imagen relacionad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034"/>
          <a:stretch/>
        </p:blipFill>
        <p:spPr bwMode="auto">
          <a:xfrm>
            <a:off x="8353424" y="863844"/>
            <a:ext cx="3838575" cy="1567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Definiciones</a:t>
            </a:r>
            <a:r>
              <a:rPr lang="es-MX" dirty="0" smtClean="0"/>
              <a:t> 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6046766"/>
              </p:ext>
            </p:extLst>
          </p:nvPr>
        </p:nvGraphicFramePr>
        <p:xfrm>
          <a:off x="838200" y="1825625"/>
          <a:ext cx="10515600" cy="4070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9039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Clasificaciones 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846806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0705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Empresas agrícolas 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54723" y="1976556"/>
            <a:ext cx="4454769" cy="4592760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Son las que se dedican a la agricultura, entendiéndose por esto la labranza o cultivo de la tierra puede cultivar: arboles frutales, algodón plátano, café, maíz, trigo, avena, etc.</a:t>
            </a:r>
          </a:p>
          <a:p>
            <a:pPr marL="0" indent="0">
              <a:buNone/>
            </a:pPr>
            <a:r>
              <a:rPr lang="es-MX" dirty="0" smtClean="0"/>
              <a:t>  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8966" y="1976556"/>
            <a:ext cx="5404834" cy="3438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601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Empresas ganaderas 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Consiste en la crianza de animales para su aprovechamiento en este caso puede criar ganado: bovino, ovino, caprino, equino, entre otros.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8823" y="2766667"/>
            <a:ext cx="6279062" cy="3875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96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3771</TotalTime>
  <Words>1722</Words>
  <Application>Microsoft Office PowerPoint</Application>
  <PresentationFormat>Personalizado</PresentationFormat>
  <Paragraphs>291</Paragraphs>
  <Slides>42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42</vt:i4>
      </vt:variant>
    </vt:vector>
  </HeadingPairs>
  <TitlesOfParts>
    <vt:vector size="44" baseType="lpstr">
      <vt:lpstr>Tema de Office</vt:lpstr>
      <vt:lpstr>1_Tema de Office</vt:lpstr>
      <vt:lpstr>Presentación de PowerPoint</vt:lpstr>
      <vt:lpstr>JUSTIFICACIÓN</vt:lpstr>
      <vt:lpstr>OBJETIVO</vt:lpstr>
      <vt:lpstr>ÍNDICE</vt:lpstr>
      <vt:lpstr> Empresas agrícolas y ganaderas  </vt:lpstr>
      <vt:lpstr>Definiciones </vt:lpstr>
      <vt:lpstr>Clasificaciones </vt:lpstr>
      <vt:lpstr>Empresas agrícolas </vt:lpstr>
      <vt:lpstr>Empresas ganaderas </vt:lpstr>
      <vt:lpstr>Empresas agrícola ganaderas </vt:lpstr>
      <vt:lpstr>De acuerdo a su tamaño, pueden ser:</vt:lpstr>
      <vt:lpstr>Aspecto legal </vt:lpstr>
      <vt:lpstr>Límites establecidos por la ley</vt:lpstr>
      <vt:lpstr>Instituciones de Apoyo</vt:lpstr>
      <vt:lpstr>Aspectos fiscales</vt:lpstr>
      <vt:lpstr>Facilidades administrativas </vt:lpstr>
      <vt:lpstr>Aspecto administrativo</vt:lpstr>
      <vt:lpstr>Factores </vt:lpstr>
      <vt:lpstr>Transformación biológica </vt:lpstr>
      <vt:lpstr>Presentación de PowerPoint</vt:lpstr>
      <vt:lpstr>Valor de libros  </vt:lpstr>
      <vt:lpstr>Presentación de PowerPoint</vt:lpstr>
      <vt:lpstr>Presentación de PowerPoint</vt:lpstr>
      <vt:lpstr>Presentación de PowerPoint</vt:lpstr>
      <vt:lpstr>Clasificación del Sistema Financiero</vt:lpstr>
      <vt:lpstr>Presentación de PowerPoint</vt:lpstr>
      <vt:lpstr>Aspecto legal </vt:lpstr>
      <vt:lpstr>Aspecto administrativo </vt:lpstr>
      <vt:lpstr>Operaciones  que realiza una Institución Financiera </vt:lpstr>
      <vt:lpstr>Presentación de PowerPoint</vt:lpstr>
      <vt:lpstr>Presentación de PowerPoint</vt:lpstr>
      <vt:lpstr>Presentación de PowerPoint</vt:lpstr>
      <vt:lpstr>Operaciones principales </vt:lpstr>
      <vt:lpstr>Cuenta de ahorros </vt:lpstr>
      <vt:lpstr>Inversiones </vt:lpstr>
      <vt:lpstr>Créditos</vt:lpstr>
      <vt:lpstr>Crédito personal </vt:lpstr>
      <vt:lpstr>Cuentas de cheques </vt:lpstr>
      <vt:lpstr>Nómina </vt:lpstr>
      <vt:lpstr>Presentación de PowerPoint</vt:lpstr>
      <vt:lpstr>Presentación de PowerPoint</vt:lpstr>
      <vt:lpstr>BIBLIOGRAFÍA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COMUNICACIÓN VERBAL</dc:title>
  <dc:creator>PRUEBA</dc:creator>
  <cp:lastModifiedBy>Quintas Sandoval</cp:lastModifiedBy>
  <cp:revision>312</cp:revision>
  <dcterms:created xsi:type="dcterms:W3CDTF">2017-02-13T20:11:35Z</dcterms:created>
  <dcterms:modified xsi:type="dcterms:W3CDTF">2018-09-27T05:01:23Z</dcterms:modified>
</cp:coreProperties>
</file>