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49"/>
  </p:notesMasterIdLst>
  <p:sldIdLst>
    <p:sldId id="278" r:id="rId3"/>
    <p:sldId id="279" r:id="rId4"/>
    <p:sldId id="280" r:id="rId5"/>
    <p:sldId id="281" r:id="rId6"/>
    <p:sldId id="345" r:id="rId7"/>
    <p:sldId id="368" r:id="rId8"/>
    <p:sldId id="369" r:id="rId9"/>
    <p:sldId id="370" r:id="rId10"/>
    <p:sldId id="346" r:id="rId11"/>
    <p:sldId id="284" r:id="rId12"/>
    <p:sldId id="371" r:id="rId13"/>
    <p:sldId id="286" r:id="rId14"/>
    <p:sldId id="372" r:id="rId15"/>
    <p:sldId id="341" r:id="rId16"/>
    <p:sldId id="373" r:id="rId17"/>
    <p:sldId id="377" r:id="rId18"/>
    <p:sldId id="374" r:id="rId19"/>
    <p:sldId id="375" r:id="rId20"/>
    <p:sldId id="376" r:id="rId21"/>
    <p:sldId id="290" r:id="rId22"/>
    <p:sldId id="348" r:id="rId23"/>
    <p:sldId id="343" r:id="rId24"/>
    <p:sldId id="434" r:id="rId25"/>
    <p:sldId id="435" r:id="rId26"/>
    <p:sldId id="436" r:id="rId27"/>
    <p:sldId id="352" r:id="rId28"/>
    <p:sldId id="353" r:id="rId29"/>
    <p:sldId id="378" r:id="rId30"/>
    <p:sldId id="349" r:id="rId31"/>
    <p:sldId id="379" r:id="rId32"/>
    <p:sldId id="380" r:id="rId33"/>
    <p:sldId id="437" r:id="rId34"/>
    <p:sldId id="381" r:id="rId35"/>
    <p:sldId id="382" r:id="rId36"/>
    <p:sldId id="383" r:id="rId37"/>
    <p:sldId id="386" r:id="rId38"/>
    <p:sldId id="387" r:id="rId39"/>
    <p:sldId id="390" r:id="rId40"/>
    <p:sldId id="391" r:id="rId41"/>
    <p:sldId id="433" r:id="rId42"/>
    <p:sldId id="394" r:id="rId43"/>
    <p:sldId id="396" r:id="rId44"/>
    <p:sldId id="338" r:id="rId45"/>
    <p:sldId id="354" r:id="rId46"/>
    <p:sldId id="438" r:id="rId47"/>
    <p:sldId id="439" r:id="rId4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26" autoAdjust="0"/>
    <p:restoredTop sz="94660"/>
  </p:normalViewPr>
  <p:slideViewPr>
    <p:cSldViewPr snapToGrid="0">
      <p:cViewPr>
        <p:scale>
          <a:sx n="70" d="100"/>
          <a:sy n="70" d="100"/>
        </p:scale>
        <p:origin x="-540" y="-18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6.xml"/><Relationship Id="rId2" Type="http://schemas.openxmlformats.org/officeDocument/2006/relationships/slide" Target="../slides/slide22.xml"/><Relationship Id="rId1" Type="http://schemas.openxmlformats.org/officeDocument/2006/relationships/slide" Target="../slides/slide5.xml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diagrams/_rels/data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image" Target="../media/image19.jpe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diagrams/_rels/drawing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99E567D-13F1-49FD-926C-FAC9AA93229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Empresas constructoras</a:t>
          </a:r>
          <a:endParaRPr lang="es-MX" dirty="0"/>
        </a:p>
      </dgm:t>
    </dgm:pt>
    <dgm:pt modelId="{7FA53AFE-B897-44C0-8C29-56037EB1F325}" type="parTrans" cxnId="{8CC7854E-8E06-46C5-9C1A-EA1A03026361}">
      <dgm:prSet/>
      <dgm:spPr/>
      <dgm:t>
        <a:bodyPr/>
        <a:lstStyle/>
        <a:p>
          <a:endParaRPr lang="es-MX"/>
        </a:p>
      </dgm:t>
    </dgm:pt>
    <dgm:pt modelId="{4FD7555E-C0C4-4B93-9248-8AFBDD68BF0E}" type="sibTrans" cxnId="{8CC7854E-8E06-46C5-9C1A-EA1A03026361}">
      <dgm:prSet/>
      <dgm:spPr/>
      <dgm:t>
        <a:bodyPr/>
        <a:lstStyle/>
        <a:p>
          <a:endParaRPr lang="es-MX"/>
        </a:p>
      </dgm:t>
    </dgm:pt>
    <dgm:pt modelId="{B809D8A5-26F5-4571-BF9F-BB8A21D212B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Contabilidad hotelera</a:t>
          </a:r>
          <a:endParaRPr lang="es-MX" dirty="0"/>
        </a:p>
      </dgm:t>
    </dgm:pt>
    <dgm:pt modelId="{4BA38082-6716-413F-B771-E83A0A0005D7}" type="parTrans" cxnId="{10499612-C45B-44E3-BBCE-DADBF5AE34BD}">
      <dgm:prSet/>
      <dgm:spPr/>
      <dgm:t>
        <a:bodyPr/>
        <a:lstStyle/>
        <a:p>
          <a:endParaRPr lang="es-MX"/>
        </a:p>
      </dgm:t>
    </dgm:pt>
    <dgm:pt modelId="{9BDF8596-F0E4-4911-AC59-13454C1F57BC}" type="sibTrans" cxnId="{10499612-C45B-44E3-BBCE-DADBF5AE34BD}">
      <dgm:prSet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Bibliografía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AC144ED7-CAB0-4CD6-890B-4C28843ED31C}" type="pres">
      <dgm:prSet presAssocID="{B21BDEAF-A287-41F1-8CC9-CC43D5663C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3C0ACD0-CC7F-4275-97E7-3A890DA5E50A}" type="pres">
      <dgm:prSet presAssocID="{B21BDEAF-A287-41F1-8CC9-CC43D5663C40}" presName="Name1" presStyleCnt="0"/>
      <dgm:spPr/>
      <dgm:t>
        <a:bodyPr/>
        <a:lstStyle/>
        <a:p>
          <a:endParaRPr lang="es-MX"/>
        </a:p>
      </dgm:t>
    </dgm:pt>
    <dgm:pt modelId="{A7FAE9F9-8F3C-4CF7-B073-0CC70B9E40E5}" type="pres">
      <dgm:prSet presAssocID="{B21BDEAF-A287-41F1-8CC9-CC43D5663C40}" presName="cycle" presStyleCnt="0"/>
      <dgm:spPr/>
      <dgm:t>
        <a:bodyPr/>
        <a:lstStyle/>
        <a:p>
          <a:endParaRPr lang="es-MX"/>
        </a:p>
      </dgm:t>
    </dgm:pt>
    <dgm:pt modelId="{DEF14CEB-8D36-4D51-8EDC-98EC99D5081A}" type="pres">
      <dgm:prSet presAssocID="{B21BDEAF-A287-41F1-8CC9-CC43D5663C40}" presName="srcNode" presStyleLbl="node1" presStyleIdx="0" presStyleCnt="3"/>
      <dgm:spPr/>
      <dgm:t>
        <a:bodyPr/>
        <a:lstStyle/>
        <a:p>
          <a:endParaRPr lang="es-MX"/>
        </a:p>
      </dgm:t>
    </dgm:pt>
    <dgm:pt modelId="{05039510-780A-489B-AC84-42894FB90535}" type="pres">
      <dgm:prSet presAssocID="{B21BDEAF-A287-41F1-8CC9-CC43D5663C40}" presName="conn" presStyleLbl="parChTrans1D2" presStyleIdx="0" presStyleCnt="1"/>
      <dgm:spPr/>
      <dgm:t>
        <a:bodyPr/>
        <a:lstStyle/>
        <a:p>
          <a:endParaRPr lang="es-MX"/>
        </a:p>
      </dgm:t>
    </dgm:pt>
    <dgm:pt modelId="{490313B2-09D7-4BE1-9A11-51AFC8A83BAC}" type="pres">
      <dgm:prSet presAssocID="{B21BDEAF-A287-41F1-8CC9-CC43D5663C40}" presName="extraNode" presStyleLbl="node1" presStyleIdx="0" presStyleCnt="3"/>
      <dgm:spPr/>
      <dgm:t>
        <a:bodyPr/>
        <a:lstStyle/>
        <a:p>
          <a:endParaRPr lang="es-MX"/>
        </a:p>
      </dgm:t>
    </dgm:pt>
    <dgm:pt modelId="{139CF2D3-08C5-4564-94DF-31901E2E62B5}" type="pres">
      <dgm:prSet presAssocID="{B21BDEAF-A287-41F1-8CC9-CC43D5663C40}" presName="dstNode" presStyleLbl="node1" presStyleIdx="0" presStyleCnt="3"/>
      <dgm:spPr/>
      <dgm:t>
        <a:bodyPr/>
        <a:lstStyle/>
        <a:p>
          <a:endParaRPr lang="es-MX"/>
        </a:p>
      </dgm:t>
    </dgm:pt>
    <dgm:pt modelId="{C358866B-989E-4D95-B117-2380D51B9162}" type="pres">
      <dgm:prSet presAssocID="{C99E567D-13F1-49FD-926C-FAC9AA93229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B4D3A0-B124-431B-8664-EC9043519414}" type="pres">
      <dgm:prSet presAssocID="{C99E567D-13F1-49FD-926C-FAC9AA932294}" presName="accent_1" presStyleCnt="0"/>
      <dgm:spPr/>
      <dgm:t>
        <a:bodyPr/>
        <a:lstStyle/>
        <a:p>
          <a:endParaRPr lang="es-MX"/>
        </a:p>
      </dgm:t>
    </dgm:pt>
    <dgm:pt modelId="{2CFB79B4-2FBC-4E1E-BA63-C7A21E084231}" type="pres">
      <dgm:prSet presAssocID="{C99E567D-13F1-49FD-926C-FAC9AA932294}" presName="accentRepeatNode" presStyleLbl="solidFgAcc1" presStyleIdx="0" presStyleCnt="3"/>
      <dgm:spPr/>
      <dgm:t>
        <a:bodyPr/>
        <a:lstStyle/>
        <a:p>
          <a:endParaRPr lang="es-MX"/>
        </a:p>
      </dgm:t>
    </dgm:pt>
    <dgm:pt modelId="{30815DA5-C6DE-4787-B24C-2E86A76063D6}" type="pres">
      <dgm:prSet presAssocID="{B809D8A5-26F5-4571-BF9F-BB8A21D212B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DDEE62-8905-4AF7-866E-69FAE95390B8}" type="pres">
      <dgm:prSet presAssocID="{B809D8A5-26F5-4571-BF9F-BB8A21D212B4}" presName="accent_2" presStyleCnt="0"/>
      <dgm:spPr/>
      <dgm:t>
        <a:bodyPr/>
        <a:lstStyle/>
        <a:p>
          <a:endParaRPr lang="es-MX"/>
        </a:p>
      </dgm:t>
    </dgm:pt>
    <dgm:pt modelId="{8E72FCC8-965E-4598-8416-F046E7A605FE}" type="pres">
      <dgm:prSet presAssocID="{B809D8A5-26F5-4571-BF9F-BB8A21D212B4}" presName="accentRepeatNode" presStyleLbl="solidFgAcc1" presStyleIdx="1" presStyleCnt="3"/>
      <dgm:spPr/>
      <dgm:t>
        <a:bodyPr/>
        <a:lstStyle/>
        <a:p>
          <a:endParaRPr lang="es-MX"/>
        </a:p>
      </dgm:t>
    </dgm:pt>
    <dgm:pt modelId="{D402296E-0BE5-4E4B-9992-E921859853F9}" type="pres">
      <dgm:prSet presAssocID="{934294A3-FD1D-45B6-90FF-A42BF1280CB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86379C-3878-4241-A1BB-78E817B85A89}" type="pres">
      <dgm:prSet presAssocID="{934294A3-FD1D-45B6-90FF-A42BF1280CBE}" presName="accent_3" presStyleCnt="0"/>
      <dgm:spPr/>
    </dgm:pt>
    <dgm:pt modelId="{6837E91E-A5CC-4FB8-B06E-4DAA7698CD88}" type="pres">
      <dgm:prSet presAssocID="{934294A3-FD1D-45B6-90FF-A42BF1280CBE}" presName="accentRepeatNode" presStyleLbl="solidFgAcc1" presStyleIdx="2" presStyleCnt="3"/>
      <dgm:spPr/>
      <dgm:t>
        <a:bodyPr/>
        <a:lstStyle/>
        <a:p>
          <a:endParaRPr lang="es-MX"/>
        </a:p>
      </dgm:t>
    </dgm:pt>
  </dgm:ptLst>
  <dgm:cxnLst>
    <dgm:cxn modelId="{0DE13F69-A46B-4E08-B30E-DD547BEBA98C}" type="presOf" srcId="{B21BDEAF-A287-41F1-8CC9-CC43D5663C40}" destId="{AC144ED7-CAB0-4CD6-890B-4C28843ED31C}" srcOrd="0" destOrd="0" presId="urn:microsoft.com/office/officeart/2008/layout/VerticalCurvedList"/>
    <dgm:cxn modelId="{8A672984-4852-4C2E-A571-1EF78FDD1F3F}" srcId="{B21BDEAF-A287-41F1-8CC9-CC43D5663C40}" destId="{934294A3-FD1D-45B6-90FF-A42BF1280CBE}" srcOrd="2" destOrd="0" parTransId="{D58B39E8-27E1-4429-8453-1F53EFD4CFE6}" sibTransId="{E8DABCEB-CE9B-499A-88EF-84F4606B2543}"/>
    <dgm:cxn modelId="{8CC7854E-8E06-46C5-9C1A-EA1A03026361}" srcId="{B21BDEAF-A287-41F1-8CC9-CC43D5663C40}" destId="{C99E567D-13F1-49FD-926C-FAC9AA932294}" srcOrd="0" destOrd="0" parTransId="{7FA53AFE-B897-44C0-8C29-56037EB1F325}" sibTransId="{4FD7555E-C0C4-4B93-9248-8AFBDD68BF0E}"/>
    <dgm:cxn modelId="{EE584139-08BB-4317-B0AB-2FCC5481B711}" type="presOf" srcId="{B809D8A5-26F5-4571-BF9F-BB8A21D212B4}" destId="{30815DA5-C6DE-4787-B24C-2E86A76063D6}" srcOrd="0" destOrd="0" presId="urn:microsoft.com/office/officeart/2008/layout/VerticalCurvedList"/>
    <dgm:cxn modelId="{10499612-C45B-44E3-BBCE-DADBF5AE34BD}" srcId="{B21BDEAF-A287-41F1-8CC9-CC43D5663C40}" destId="{B809D8A5-26F5-4571-BF9F-BB8A21D212B4}" srcOrd="1" destOrd="0" parTransId="{4BA38082-6716-413F-B771-E83A0A0005D7}" sibTransId="{9BDF8596-F0E4-4911-AC59-13454C1F57BC}"/>
    <dgm:cxn modelId="{18C0C832-FD72-4493-9D56-F9F9006F78F5}" type="presOf" srcId="{934294A3-FD1D-45B6-90FF-A42BF1280CBE}" destId="{D402296E-0BE5-4E4B-9992-E921859853F9}" srcOrd="0" destOrd="0" presId="urn:microsoft.com/office/officeart/2008/layout/VerticalCurvedList"/>
    <dgm:cxn modelId="{FD9F171D-7848-447F-97C3-6FB110AF2B3F}" type="presOf" srcId="{C99E567D-13F1-49FD-926C-FAC9AA932294}" destId="{C358866B-989E-4D95-B117-2380D51B9162}" srcOrd="0" destOrd="0" presId="urn:microsoft.com/office/officeart/2008/layout/VerticalCurvedList"/>
    <dgm:cxn modelId="{10A497BD-39A2-4F9B-8150-BF0D6B522E56}" type="presOf" srcId="{4FD7555E-C0C4-4B93-9248-8AFBDD68BF0E}" destId="{05039510-780A-489B-AC84-42894FB90535}" srcOrd="0" destOrd="0" presId="urn:microsoft.com/office/officeart/2008/layout/VerticalCurvedList"/>
    <dgm:cxn modelId="{BBBF6A4F-B023-4A1B-AA30-ED1DC170D306}" type="presParOf" srcId="{AC144ED7-CAB0-4CD6-890B-4C28843ED31C}" destId="{A3C0ACD0-CC7F-4275-97E7-3A890DA5E50A}" srcOrd="0" destOrd="0" presId="urn:microsoft.com/office/officeart/2008/layout/VerticalCurvedList"/>
    <dgm:cxn modelId="{CFCBCB9A-70EF-428C-BCA5-FE4C4DCFD723}" type="presParOf" srcId="{A3C0ACD0-CC7F-4275-97E7-3A890DA5E50A}" destId="{A7FAE9F9-8F3C-4CF7-B073-0CC70B9E40E5}" srcOrd="0" destOrd="0" presId="urn:microsoft.com/office/officeart/2008/layout/VerticalCurvedList"/>
    <dgm:cxn modelId="{BCBE7FCF-4A15-45AE-AB07-06690410D99D}" type="presParOf" srcId="{A7FAE9F9-8F3C-4CF7-B073-0CC70B9E40E5}" destId="{DEF14CEB-8D36-4D51-8EDC-98EC99D5081A}" srcOrd="0" destOrd="0" presId="urn:microsoft.com/office/officeart/2008/layout/VerticalCurvedList"/>
    <dgm:cxn modelId="{1FE1C73A-6681-44F7-86A4-8F8641344195}" type="presParOf" srcId="{A7FAE9F9-8F3C-4CF7-B073-0CC70B9E40E5}" destId="{05039510-780A-489B-AC84-42894FB90535}" srcOrd="1" destOrd="0" presId="urn:microsoft.com/office/officeart/2008/layout/VerticalCurvedList"/>
    <dgm:cxn modelId="{C0D6AAED-4C38-4100-9952-FF6EDF464D07}" type="presParOf" srcId="{A7FAE9F9-8F3C-4CF7-B073-0CC70B9E40E5}" destId="{490313B2-09D7-4BE1-9A11-51AFC8A83BAC}" srcOrd="2" destOrd="0" presId="urn:microsoft.com/office/officeart/2008/layout/VerticalCurvedList"/>
    <dgm:cxn modelId="{E7AF31C8-9AF1-4275-BFA1-264BABF24065}" type="presParOf" srcId="{A7FAE9F9-8F3C-4CF7-B073-0CC70B9E40E5}" destId="{139CF2D3-08C5-4564-94DF-31901E2E62B5}" srcOrd="3" destOrd="0" presId="urn:microsoft.com/office/officeart/2008/layout/VerticalCurvedList"/>
    <dgm:cxn modelId="{4B5D9D1B-BB42-4082-9BDF-4DF7A1F5D1A1}" type="presParOf" srcId="{A3C0ACD0-CC7F-4275-97E7-3A890DA5E50A}" destId="{C358866B-989E-4D95-B117-2380D51B9162}" srcOrd="1" destOrd="0" presId="urn:microsoft.com/office/officeart/2008/layout/VerticalCurvedList"/>
    <dgm:cxn modelId="{A4F9116D-BAAC-4AEC-9BCD-EC257279558A}" type="presParOf" srcId="{A3C0ACD0-CC7F-4275-97E7-3A890DA5E50A}" destId="{79B4D3A0-B124-431B-8664-EC9043519414}" srcOrd="2" destOrd="0" presId="urn:microsoft.com/office/officeart/2008/layout/VerticalCurvedList"/>
    <dgm:cxn modelId="{43B77241-C468-475A-BE19-AE5419DC0BB3}" type="presParOf" srcId="{79B4D3A0-B124-431B-8664-EC9043519414}" destId="{2CFB79B4-2FBC-4E1E-BA63-C7A21E084231}" srcOrd="0" destOrd="0" presId="urn:microsoft.com/office/officeart/2008/layout/VerticalCurvedList"/>
    <dgm:cxn modelId="{14F59A1B-F156-4555-A803-42F53959D9A4}" type="presParOf" srcId="{A3C0ACD0-CC7F-4275-97E7-3A890DA5E50A}" destId="{30815DA5-C6DE-4787-B24C-2E86A76063D6}" srcOrd="3" destOrd="0" presId="urn:microsoft.com/office/officeart/2008/layout/VerticalCurvedList"/>
    <dgm:cxn modelId="{20B3B8CA-59FE-4F66-8F99-48051ADF1DC6}" type="presParOf" srcId="{A3C0ACD0-CC7F-4275-97E7-3A890DA5E50A}" destId="{5BDDEE62-8905-4AF7-866E-69FAE95390B8}" srcOrd="4" destOrd="0" presId="urn:microsoft.com/office/officeart/2008/layout/VerticalCurvedList"/>
    <dgm:cxn modelId="{7F20598F-63D9-49A2-BACA-5B2A9FA39785}" type="presParOf" srcId="{5BDDEE62-8905-4AF7-866E-69FAE95390B8}" destId="{8E72FCC8-965E-4598-8416-F046E7A605FE}" srcOrd="0" destOrd="0" presId="urn:microsoft.com/office/officeart/2008/layout/VerticalCurvedList"/>
    <dgm:cxn modelId="{00E5621A-D17C-4392-86BC-F62C1A58B0C4}" type="presParOf" srcId="{A3C0ACD0-CC7F-4275-97E7-3A890DA5E50A}" destId="{D402296E-0BE5-4E4B-9992-E921859853F9}" srcOrd="5" destOrd="0" presId="urn:microsoft.com/office/officeart/2008/layout/VerticalCurvedList"/>
    <dgm:cxn modelId="{2A85BC49-463D-4A08-B5BA-AABBAEA90F02}" type="presParOf" srcId="{A3C0ACD0-CC7F-4275-97E7-3A890DA5E50A}" destId="{0086379C-3878-4241-A1BB-78E817B85A89}" srcOrd="6" destOrd="0" presId="urn:microsoft.com/office/officeart/2008/layout/VerticalCurvedList"/>
    <dgm:cxn modelId="{4E260CD6-AAEA-4C35-BAF0-01E06BCF374B}" type="presParOf" srcId="{0086379C-3878-4241-A1BB-78E817B85A89}" destId="{6837E91E-A5CC-4FB8-B06E-4DAA7698CD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F7503E0-B017-4F59-968D-786091927B00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9E61C9D-36AC-4EE7-AD5F-D658C1DEA6E4}">
      <dgm:prSet/>
      <dgm:spPr/>
      <dgm:t>
        <a:bodyPr/>
        <a:lstStyle/>
        <a:p>
          <a:pPr rtl="0"/>
          <a:r>
            <a:rPr lang="es-MX" smtClean="0"/>
            <a:t>Garantía (Fianza)</a:t>
          </a:r>
          <a:endParaRPr lang="es-MX"/>
        </a:p>
      </dgm:t>
    </dgm:pt>
    <dgm:pt modelId="{54690366-7787-4BFC-9738-31E7E7C1C63C}" type="parTrans" cxnId="{518698B8-3B72-4576-ADA8-21437E91AF28}">
      <dgm:prSet/>
      <dgm:spPr/>
      <dgm:t>
        <a:bodyPr/>
        <a:lstStyle/>
        <a:p>
          <a:endParaRPr lang="es-MX"/>
        </a:p>
      </dgm:t>
    </dgm:pt>
    <dgm:pt modelId="{9335BCB1-4D13-476F-879A-0118D6E6FCB4}" type="sibTrans" cxnId="{518698B8-3B72-4576-ADA8-21437E91AF28}">
      <dgm:prSet/>
      <dgm:spPr/>
      <dgm:t>
        <a:bodyPr/>
        <a:lstStyle/>
        <a:p>
          <a:endParaRPr lang="es-MX"/>
        </a:p>
      </dgm:t>
    </dgm:pt>
    <dgm:pt modelId="{7FB41EBC-63B3-4878-A380-340F91748EC9}">
      <dgm:prSet/>
      <dgm:spPr/>
      <dgm:t>
        <a:bodyPr/>
        <a:lstStyle/>
        <a:p>
          <a:pPr rtl="0"/>
          <a:r>
            <a:rPr lang="es-MX" smtClean="0"/>
            <a:t>Anticipo</a:t>
          </a:r>
          <a:endParaRPr lang="es-MX"/>
        </a:p>
      </dgm:t>
    </dgm:pt>
    <dgm:pt modelId="{B670A5ED-64DD-483B-B508-BC38FD047D68}" type="parTrans" cxnId="{6148AF8C-F198-4125-A5AD-54DACD312D3E}">
      <dgm:prSet/>
      <dgm:spPr/>
      <dgm:t>
        <a:bodyPr/>
        <a:lstStyle/>
        <a:p>
          <a:endParaRPr lang="es-MX"/>
        </a:p>
      </dgm:t>
    </dgm:pt>
    <dgm:pt modelId="{D1899BDB-BF82-497D-A15E-EEB789814E60}" type="sibTrans" cxnId="{6148AF8C-F198-4125-A5AD-54DACD312D3E}">
      <dgm:prSet/>
      <dgm:spPr/>
      <dgm:t>
        <a:bodyPr/>
        <a:lstStyle/>
        <a:p>
          <a:endParaRPr lang="es-MX"/>
        </a:p>
      </dgm:t>
    </dgm:pt>
    <dgm:pt modelId="{6FDC936F-C55F-46AB-BEC3-06D25E99CE01}">
      <dgm:prSet/>
      <dgm:spPr/>
      <dgm:t>
        <a:bodyPr/>
        <a:lstStyle/>
        <a:p>
          <a:pPr rtl="0"/>
          <a:r>
            <a:rPr lang="es-MX" dirty="0" smtClean="0"/>
            <a:t>Presupuesto</a:t>
          </a:r>
          <a:endParaRPr lang="es-MX" dirty="0"/>
        </a:p>
      </dgm:t>
    </dgm:pt>
    <dgm:pt modelId="{6F6C2B32-F339-4980-84BB-751080D644DB}" type="parTrans" cxnId="{E7690D94-C707-4CB4-9E3B-9B02531A64B8}">
      <dgm:prSet/>
      <dgm:spPr/>
      <dgm:t>
        <a:bodyPr/>
        <a:lstStyle/>
        <a:p>
          <a:endParaRPr lang="es-MX"/>
        </a:p>
      </dgm:t>
    </dgm:pt>
    <dgm:pt modelId="{57D1EF2D-C53B-455C-85CB-0E071E5824F1}" type="sibTrans" cxnId="{E7690D94-C707-4CB4-9E3B-9B02531A64B8}">
      <dgm:prSet/>
      <dgm:spPr/>
      <dgm:t>
        <a:bodyPr/>
        <a:lstStyle/>
        <a:p>
          <a:endParaRPr lang="es-MX"/>
        </a:p>
      </dgm:t>
    </dgm:pt>
    <dgm:pt modelId="{3977DC9E-BC10-48E3-9466-F5E18C74D7E9}">
      <dgm:prSet/>
      <dgm:spPr/>
      <dgm:t>
        <a:bodyPr/>
        <a:lstStyle/>
        <a:p>
          <a:pPr rtl="0"/>
          <a:r>
            <a:rPr lang="es-MX" dirty="0" smtClean="0"/>
            <a:t>Cobro</a:t>
          </a:r>
          <a:endParaRPr lang="es-MX" dirty="0"/>
        </a:p>
      </dgm:t>
    </dgm:pt>
    <dgm:pt modelId="{4A914587-A709-4521-B6C5-B408855E0A39}" type="parTrans" cxnId="{D5D63F5C-2A41-49A0-81AD-316AD517C0D0}">
      <dgm:prSet/>
      <dgm:spPr/>
      <dgm:t>
        <a:bodyPr/>
        <a:lstStyle/>
        <a:p>
          <a:endParaRPr lang="es-MX"/>
        </a:p>
      </dgm:t>
    </dgm:pt>
    <dgm:pt modelId="{AF55594F-DC58-4BFF-AFEF-63360D3773CD}" type="sibTrans" cxnId="{D5D63F5C-2A41-49A0-81AD-316AD517C0D0}">
      <dgm:prSet/>
      <dgm:spPr/>
      <dgm:t>
        <a:bodyPr/>
        <a:lstStyle/>
        <a:p>
          <a:endParaRPr lang="es-MX"/>
        </a:p>
      </dgm:t>
    </dgm:pt>
    <dgm:pt modelId="{CFB9FD9F-3103-4E74-913D-5DF59482D631}" type="pres">
      <dgm:prSet presAssocID="{9F7503E0-B017-4F59-968D-786091927B0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8F65BFF-08E2-401C-A29D-1971A4DF5FE7}" type="pres">
      <dgm:prSet presAssocID="{49E61C9D-36AC-4EE7-AD5F-D658C1DEA6E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27FED2-9D4B-4666-9500-51084B55241D}" type="pres">
      <dgm:prSet presAssocID="{9335BCB1-4D13-476F-879A-0118D6E6FCB4}" presName="sibTrans" presStyleLbl="sibTrans2D1" presStyleIdx="0" presStyleCnt="3"/>
      <dgm:spPr/>
      <dgm:t>
        <a:bodyPr/>
        <a:lstStyle/>
        <a:p>
          <a:endParaRPr lang="es-MX"/>
        </a:p>
      </dgm:t>
    </dgm:pt>
    <dgm:pt modelId="{AD70A0FE-0D0C-4752-8F89-E9E49F418C5C}" type="pres">
      <dgm:prSet presAssocID="{9335BCB1-4D13-476F-879A-0118D6E6FCB4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11F70E5B-EE53-4372-AE4E-917A6E3311C0}" type="pres">
      <dgm:prSet presAssocID="{7FB41EBC-63B3-4878-A380-340F91748EC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737C34-11E7-41FC-997F-A316583B611C}" type="pres">
      <dgm:prSet presAssocID="{D1899BDB-BF82-497D-A15E-EEB789814E60}" presName="sibTrans" presStyleLbl="sibTrans2D1" presStyleIdx="1" presStyleCnt="3"/>
      <dgm:spPr/>
      <dgm:t>
        <a:bodyPr/>
        <a:lstStyle/>
        <a:p>
          <a:endParaRPr lang="es-MX"/>
        </a:p>
      </dgm:t>
    </dgm:pt>
    <dgm:pt modelId="{63F195F4-FEAD-4646-9E00-447F1D756C10}" type="pres">
      <dgm:prSet presAssocID="{D1899BDB-BF82-497D-A15E-EEB789814E60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78313CE7-619D-4A6B-BC4C-0A1EC2102600}" type="pres">
      <dgm:prSet presAssocID="{6FDC936F-C55F-46AB-BEC3-06D25E99CE0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46F69A-491C-46B6-AC53-243660188B96}" type="pres">
      <dgm:prSet presAssocID="{57D1EF2D-C53B-455C-85CB-0E071E5824F1}" presName="sibTrans" presStyleLbl="sibTrans2D1" presStyleIdx="2" presStyleCnt="3"/>
      <dgm:spPr/>
      <dgm:t>
        <a:bodyPr/>
        <a:lstStyle/>
        <a:p>
          <a:endParaRPr lang="es-MX"/>
        </a:p>
      </dgm:t>
    </dgm:pt>
    <dgm:pt modelId="{39960A3F-C351-4983-B770-DE44D4380C55}" type="pres">
      <dgm:prSet presAssocID="{57D1EF2D-C53B-455C-85CB-0E071E5824F1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0DCA5A09-BDB4-4BD1-B115-A24FCF40D633}" type="pres">
      <dgm:prSet presAssocID="{3977DC9E-BC10-48E3-9466-F5E18C74D7E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283C97D-29BB-49CC-9A2D-D527ECE026F8}" type="presOf" srcId="{49E61C9D-36AC-4EE7-AD5F-D658C1DEA6E4}" destId="{88F65BFF-08E2-401C-A29D-1971A4DF5FE7}" srcOrd="0" destOrd="0" presId="urn:microsoft.com/office/officeart/2005/8/layout/process1"/>
    <dgm:cxn modelId="{7F0A0A53-45EB-4408-804C-A26B0B0C6E43}" type="presOf" srcId="{6FDC936F-C55F-46AB-BEC3-06D25E99CE01}" destId="{78313CE7-619D-4A6B-BC4C-0A1EC2102600}" srcOrd="0" destOrd="0" presId="urn:microsoft.com/office/officeart/2005/8/layout/process1"/>
    <dgm:cxn modelId="{518698B8-3B72-4576-ADA8-21437E91AF28}" srcId="{9F7503E0-B017-4F59-968D-786091927B00}" destId="{49E61C9D-36AC-4EE7-AD5F-D658C1DEA6E4}" srcOrd="0" destOrd="0" parTransId="{54690366-7787-4BFC-9738-31E7E7C1C63C}" sibTransId="{9335BCB1-4D13-476F-879A-0118D6E6FCB4}"/>
    <dgm:cxn modelId="{D5D63F5C-2A41-49A0-81AD-316AD517C0D0}" srcId="{9F7503E0-B017-4F59-968D-786091927B00}" destId="{3977DC9E-BC10-48E3-9466-F5E18C74D7E9}" srcOrd="3" destOrd="0" parTransId="{4A914587-A709-4521-B6C5-B408855E0A39}" sibTransId="{AF55594F-DC58-4BFF-AFEF-63360D3773CD}"/>
    <dgm:cxn modelId="{8BA2A23F-FC8A-4ED4-ACFD-6F3624593E9E}" type="presOf" srcId="{9335BCB1-4D13-476F-879A-0118D6E6FCB4}" destId="{4427FED2-9D4B-4666-9500-51084B55241D}" srcOrd="0" destOrd="0" presId="urn:microsoft.com/office/officeart/2005/8/layout/process1"/>
    <dgm:cxn modelId="{5A996733-CA62-4A48-A97C-2B7377A2BD7A}" type="presOf" srcId="{D1899BDB-BF82-497D-A15E-EEB789814E60}" destId="{63F195F4-FEAD-4646-9E00-447F1D756C10}" srcOrd="1" destOrd="0" presId="urn:microsoft.com/office/officeart/2005/8/layout/process1"/>
    <dgm:cxn modelId="{6FD1B557-8294-4C05-A80C-EDE78A424978}" type="presOf" srcId="{9F7503E0-B017-4F59-968D-786091927B00}" destId="{CFB9FD9F-3103-4E74-913D-5DF59482D631}" srcOrd="0" destOrd="0" presId="urn:microsoft.com/office/officeart/2005/8/layout/process1"/>
    <dgm:cxn modelId="{52C39BFE-3343-4094-8CC9-1F645E505820}" type="presOf" srcId="{57D1EF2D-C53B-455C-85CB-0E071E5824F1}" destId="{39960A3F-C351-4983-B770-DE44D4380C55}" srcOrd="1" destOrd="0" presId="urn:microsoft.com/office/officeart/2005/8/layout/process1"/>
    <dgm:cxn modelId="{E7690D94-C707-4CB4-9E3B-9B02531A64B8}" srcId="{9F7503E0-B017-4F59-968D-786091927B00}" destId="{6FDC936F-C55F-46AB-BEC3-06D25E99CE01}" srcOrd="2" destOrd="0" parTransId="{6F6C2B32-F339-4980-84BB-751080D644DB}" sibTransId="{57D1EF2D-C53B-455C-85CB-0E071E5824F1}"/>
    <dgm:cxn modelId="{ACC58676-A498-4CC2-A946-56161133BC0C}" type="presOf" srcId="{3977DC9E-BC10-48E3-9466-F5E18C74D7E9}" destId="{0DCA5A09-BDB4-4BD1-B115-A24FCF40D633}" srcOrd="0" destOrd="0" presId="urn:microsoft.com/office/officeart/2005/8/layout/process1"/>
    <dgm:cxn modelId="{6148AF8C-F198-4125-A5AD-54DACD312D3E}" srcId="{9F7503E0-B017-4F59-968D-786091927B00}" destId="{7FB41EBC-63B3-4878-A380-340F91748EC9}" srcOrd="1" destOrd="0" parTransId="{B670A5ED-64DD-483B-B508-BC38FD047D68}" sibTransId="{D1899BDB-BF82-497D-A15E-EEB789814E60}"/>
    <dgm:cxn modelId="{249FC22F-52F7-452C-BB78-2AA30F6A7069}" type="presOf" srcId="{9335BCB1-4D13-476F-879A-0118D6E6FCB4}" destId="{AD70A0FE-0D0C-4752-8F89-E9E49F418C5C}" srcOrd="1" destOrd="0" presId="urn:microsoft.com/office/officeart/2005/8/layout/process1"/>
    <dgm:cxn modelId="{F399B048-552A-4D87-B8BB-436B51BEB906}" type="presOf" srcId="{57D1EF2D-C53B-455C-85CB-0E071E5824F1}" destId="{E246F69A-491C-46B6-AC53-243660188B96}" srcOrd="0" destOrd="0" presId="urn:microsoft.com/office/officeart/2005/8/layout/process1"/>
    <dgm:cxn modelId="{02338E54-AA06-421C-8630-36F455FCB5A4}" type="presOf" srcId="{D1899BDB-BF82-497D-A15E-EEB789814E60}" destId="{56737C34-11E7-41FC-997F-A316583B611C}" srcOrd="0" destOrd="0" presId="urn:microsoft.com/office/officeart/2005/8/layout/process1"/>
    <dgm:cxn modelId="{441A3AE9-ED35-4B4A-9F62-E0439A17E8BC}" type="presOf" srcId="{7FB41EBC-63B3-4878-A380-340F91748EC9}" destId="{11F70E5B-EE53-4372-AE4E-917A6E3311C0}" srcOrd="0" destOrd="0" presId="urn:microsoft.com/office/officeart/2005/8/layout/process1"/>
    <dgm:cxn modelId="{27E09104-F5EF-45B9-B38E-3F2E3829E358}" type="presParOf" srcId="{CFB9FD9F-3103-4E74-913D-5DF59482D631}" destId="{88F65BFF-08E2-401C-A29D-1971A4DF5FE7}" srcOrd="0" destOrd="0" presId="urn:microsoft.com/office/officeart/2005/8/layout/process1"/>
    <dgm:cxn modelId="{B57F61BB-A135-40FC-83DA-A441E72AA52E}" type="presParOf" srcId="{CFB9FD9F-3103-4E74-913D-5DF59482D631}" destId="{4427FED2-9D4B-4666-9500-51084B55241D}" srcOrd="1" destOrd="0" presId="urn:microsoft.com/office/officeart/2005/8/layout/process1"/>
    <dgm:cxn modelId="{6DEE4EEA-5C6D-4E2B-B2BA-C0115ADC65EC}" type="presParOf" srcId="{4427FED2-9D4B-4666-9500-51084B55241D}" destId="{AD70A0FE-0D0C-4752-8F89-E9E49F418C5C}" srcOrd="0" destOrd="0" presId="urn:microsoft.com/office/officeart/2005/8/layout/process1"/>
    <dgm:cxn modelId="{82F8DFD2-B09C-43E0-B63F-D4B8D45FFE57}" type="presParOf" srcId="{CFB9FD9F-3103-4E74-913D-5DF59482D631}" destId="{11F70E5B-EE53-4372-AE4E-917A6E3311C0}" srcOrd="2" destOrd="0" presId="urn:microsoft.com/office/officeart/2005/8/layout/process1"/>
    <dgm:cxn modelId="{98CE44D1-AF81-4E82-B827-CD96F321B2AF}" type="presParOf" srcId="{CFB9FD9F-3103-4E74-913D-5DF59482D631}" destId="{56737C34-11E7-41FC-997F-A316583B611C}" srcOrd="3" destOrd="0" presId="urn:microsoft.com/office/officeart/2005/8/layout/process1"/>
    <dgm:cxn modelId="{2FE6C05F-E9D9-41A9-B526-FC069389F51B}" type="presParOf" srcId="{56737C34-11E7-41FC-997F-A316583B611C}" destId="{63F195F4-FEAD-4646-9E00-447F1D756C10}" srcOrd="0" destOrd="0" presId="urn:microsoft.com/office/officeart/2005/8/layout/process1"/>
    <dgm:cxn modelId="{BCDC22CE-EB42-4FC6-AB57-8FF57E3DF101}" type="presParOf" srcId="{CFB9FD9F-3103-4E74-913D-5DF59482D631}" destId="{78313CE7-619D-4A6B-BC4C-0A1EC2102600}" srcOrd="4" destOrd="0" presId="urn:microsoft.com/office/officeart/2005/8/layout/process1"/>
    <dgm:cxn modelId="{0F834E18-E53D-4C8A-9331-9F2D4D254B3A}" type="presParOf" srcId="{CFB9FD9F-3103-4E74-913D-5DF59482D631}" destId="{E246F69A-491C-46B6-AC53-243660188B96}" srcOrd="5" destOrd="0" presId="urn:microsoft.com/office/officeart/2005/8/layout/process1"/>
    <dgm:cxn modelId="{A2733C34-3CAC-4E78-8ECE-97727B353EBD}" type="presParOf" srcId="{E246F69A-491C-46B6-AC53-243660188B96}" destId="{39960A3F-C351-4983-B770-DE44D4380C55}" srcOrd="0" destOrd="0" presId="urn:microsoft.com/office/officeart/2005/8/layout/process1"/>
    <dgm:cxn modelId="{13EB07DB-B5DA-45C9-8B99-D83F1E0443E8}" type="presParOf" srcId="{CFB9FD9F-3103-4E74-913D-5DF59482D631}" destId="{0DCA5A09-BDB4-4BD1-B115-A24FCF40D633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C328D89-65B8-47C9-BFFF-A5C997BD2C4B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ADCA785-FA36-4E15-A047-7A2AF42F859E}">
      <dgm:prSet/>
      <dgm:spPr/>
      <dgm:t>
        <a:bodyPr/>
        <a:lstStyle/>
        <a:p>
          <a:pPr rtl="0"/>
          <a:r>
            <a:rPr lang="es-MX" dirty="0" smtClean="0"/>
            <a:t>Cálculo del ISR</a:t>
          </a:r>
          <a:endParaRPr lang="es-MX" dirty="0"/>
        </a:p>
      </dgm:t>
    </dgm:pt>
    <dgm:pt modelId="{21C7561E-52A6-4B1F-B13C-2E1E433D6E7B}" type="parTrans" cxnId="{D4661570-A3EF-43BD-B5B3-5BD2E92E8FEF}">
      <dgm:prSet/>
      <dgm:spPr/>
      <dgm:t>
        <a:bodyPr/>
        <a:lstStyle/>
        <a:p>
          <a:endParaRPr lang="es-MX"/>
        </a:p>
      </dgm:t>
    </dgm:pt>
    <dgm:pt modelId="{227AFA09-9FA1-42E4-86BC-7ED84A5A6A6E}" type="sibTrans" cxnId="{D4661570-A3EF-43BD-B5B3-5BD2E92E8FEF}">
      <dgm:prSet/>
      <dgm:spPr/>
      <dgm:t>
        <a:bodyPr/>
        <a:lstStyle/>
        <a:p>
          <a:endParaRPr lang="es-MX"/>
        </a:p>
      </dgm:t>
    </dgm:pt>
    <dgm:pt modelId="{003D4114-EACA-4458-B9A8-50AA6D3D3BC0}">
      <dgm:prSet/>
      <dgm:spPr/>
      <dgm:t>
        <a:bodyPr/>
        <a:lstStyle/>
        <a:p>
          <a:pPr rtl="0"/>
          <a:r>
            <a:rPr lang="es-MX" dirty="0" smtClean="0"/>
            <a:t>Deducciones autorizadas</a:t>
          </a:r>
          <a:endParaRPr lang="es-MX" dirty="0"/>
        </a:p>
      </dgm:t>
    </dgm:pt>
    <dgm:pt modelId="{48D57F43-40E5-45D3-BEC9-B861092A2224}" type="parTrans" cxnId="{BE7C09BD-87D9-40D1-9FBD-E2A419EE1B0D}">
      <dgm:prSet/>
      <dgm:spPr/>
      <dgm:t>
        <a:bodyPr/>
        <a:lstStyle/>
        <a:p>
          <a:endParaRPr lang="es-MX"/>
        </a:p>
      </dgm:t>
    </dgm:pt>
    <dgm:pt modelId="{26F9A514-0762-41D8-9517-9EB0C3B8392B}" type="sibTrans" cxnId="{BE7C09BD-87D9-40D1-9FBD-E2A419EE1B0D}">
      <dgm:prSet/>
      <dgm:spPr/>
      <dgm:t>
        <a:bodyPr/>
        <a:lstStyle/>
        <a:p>
          <a:endParaRPr lang="es-MX"/>
        </a:p>
      </dgm:t>
    </dgm:pt>
    <dgm:pt modelId="{C17DB3EC-7DBF-4C22-AD8D-94D2FBBEB649}">
      <dgm:prSet/>
      <dgm:spPr/>
      <dgm:t>
        <a:bodyPr/>
        <a:lstStyle/>
        <a:p>
          <a:pPr rtl="0"/>
          <a:r>
            <a:rPr lang="es-MX" dirty="0" smtClean="0"/>
            <a:t>Ajuste anual por inflación </a:t>
          </a:r>
          <a:endParaRPr lang="es-MX" dirty="0"/>
        </a:p>
      </dgm:t>
    </dgm:pt>
    <dgm:pt modelId="{3C123F7D-DA0D-4895-A26E-0AE5BDCBEA91}" type="parTrans" cxnId="{DDCDB719-21AA-4EA4-9AF6-BE3D8CAE1547}">
      <dgm:prSet/>
      <dgm:spPr/>
      <dgm:t>
        <a:bodyPr/>
        <a:lstStyle/>
        <a:p>
          <a:endParaRPr lang="es-MX"/>
        </a:p>
      </dgm:t>
    </dgm:pt>
    <dgm:pt modelId="{09F3665B-04B2-4066-BECF-248BCF2CCEAE}" type="sibTrans" cxnId="{DDCDB719-21AA-4EA4-9AF6-BE3D8CAE1547}">
      <dgm:prSet/>
      <dgm:spPr/>
      <dgm:t>
        <a:bodyPr/>
        <a:lstStyle/>
        <a:p>
          <a:endParaRPr lang="es-MX"/>
        </a:p>
      </dgm:t>
    </dgm:pt>
    <dgm:pt modelId="{C25AC613-C816-48E5-9F48-E54A691214E6}">
      <dgm:prSet/>
      <dgm:spPr/>
      <dgm:t>
        <a:bodyPr/>
        <a:lstStyle/>
        <a:p>
          <a:pPr rtl="0"/>
          <a:r>
            <a:rPr lang="es-MX" dirty="0" smtClean="0"/>
            <a:t>Cálculo del IVA</a:t>
          </a:r>
          <a:endParaRPr lang="es-MX" dirty="0"/>
        </a:p>
      </dgm:t>
    </dgm:pt>
    <dgm:pt modelId="{3EEB8A9A-1426-4C3A-9DF7-A0F62040CF69}" type="parTrans" cxnId="{325D5CAB-3C47-43E5-A5B9-53ED9BEA0BBE}">
      <dgm:prSet/>
      <dgm:spPr/>
      <dgm:t>
        <a:bodyPr/>
        <a:lstStyle/>
        <a:p>
          <a:endParaRPr lang="es-MX"/>
        </a:p>
      </dgm:t>
    </dgm:pt>
    <dgm:pt modelId="{2F8A5099-8D62-43B7-BE14-77C852E72177}" type="sibTrans" cxnId="{325D5CAB-3C47-43E5-A5B9-53ED9BEA0BBE}">
      <dgm:prSet/>
      <dgm:spPr/>
      <dgm:t>
        <a:bodyPr/>
        <a:lstStyle/>
        <a:p>
          <a:endParaRPr lang="es-MX"/>
        </a:p>
      </dgm:t>
    </dgm:pt>
    <dgm:pt modelId="{FF6801D2-7DE1-4B52-AA76-F15BF822F930}">
      <dgm:prSet/>
      <dgm:spPr/>
      <dgm:t>
        <a:bodyPr/>
        <a:lstStyle/>
        <a:p>
          <a:pPr rtl="0"/>
          <a:r>
            <a:rPr lang="es-MX" smtClean="0"/>
            <a:t>Beneficios fiscales para constructoras de casas habitacionales</a:t>
          </a:r>
          <a:endParaRPr lang="es-MX"/>
        </a:p>
      </dgm:t>
    </dgm:pt>
    <dgm:pt modelId="{92F94EF2-E2B2-4E5D-98F8-3B8D48C66138}" type="parTrans" cxnId="{5340B7C5-0262-4B02-A4E7-BBE553F8C397}">
      <dgm:prSet/>
      <dgm:spPr/>
      <dgm:t>
        <a:bodyPr/>
        <a:lstStyle/>
        <a:p>
          <a:endParaRPr lang="es-MX"/>
        </a:p>
      </dgm:t>
    </dgm:pt>
    <dgm:pt modelId="{59A3E123-B118-4D77-AD91-9A20A8969B38}" type="sibTrans" cxnId="{5340B7C5-0262-4B02-A4E7-BBE553F8C397}">
      <dgm:prSet/>
      <dgm:spPr/>
      <dgm:t>
        <a:bodyPr/>
        <a:lstStyle/>
        <a:p>
          <a:endParaRPr lang="es-MX"/>
        </a:p>
      </dgm:t>
    </dgm:pt>
    <dgm:pt modelId="{41BCFD14-B752-47BC-83F3-3C538CFAEC9B}">
      <dgm:prSet/>
      <dgm:spPr/>
      <dgm:t>
        <a:bodyPr/>
        <a:lstStyle/>
        <a:p>
          <a:pPr rtl="0"/>
          <a:r>
            <a:rPr lang="es-MX" smtClean="0"/>
            <a:t>Ingresos acumulables </a:t>
          </a:r>
          <a:endParaRPr lang="es-MX"/>
        </a:p>
      </dgm:t>
    </dgm:pt>
    <dgm:pt modelId="{CD5772EE-CC26-49B3-A08E-0AE959EB5E56}" type="parTrans" cxnId="{210DE0B7-A2F0-4A44-8498-B69814872B72}">
      <dgm:prSet/>
      <dgm:spPr/>
      <dgm:t>
        <a:bodyPr/>
        <a:lstStyle/>
        <a:p>
          <a:endParaRPr lang="es-MX"/>
        </a:p>
      </dgm:t>
    </dgm:pt>
    <dgm:pt modelId="{B8FBAE76-89BB-4BF2-BA11-8916C54AE8A5}" type="sibTrans" cxnId="{210DE0B7-A2F0-4A44-8498-B69814872B72}">
      <dgm:prSet/>
      <dgm:spPr/>
      <dgm:t>
        <a:bodyPr/>
        <a:lstStyle/>
        <a:p>
          <a:endParaRPr lang="es-MX"/>
        </a:p>
      </dgm:t>
    </dgm:pt>
    <dgm:pt modelId="{11A54B81-F016-4763-83B5-BF855B473415}" type="pres">
      <dgm:prSet presAssocID="{7C328D89-65B8-47C9-BFFF-A5C997BD2C4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34D186D-8959-4C85-AE7F-790FB12FAB35}" type="pres">
      <dgm:prSet presAssocID="{9ADCA785-FA36-4E15-A047-7A2AF42F859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AD0DA3-A0AB-4911-8B7D-9EE547BE0C3D}" type="pres">
      <dgm:prSet presAssocID="{227AFA09-9FA1-42E4-86BC-7ED84A5A6A6E}" presName="sibTrans" presStyleLbl="sibTrans2D1" presStyleIdx="0" presStyleCnt="6"/>
      <dgm:spPr/>
      <dgm:t>
        <a:bodyPr/>
        <a:lstStyle/>
        <a:p>
          <a:endParaRPr lang="es-MX"/>
        </a:p>
      </dgm:t>
    </dgm:pt>
    <dgm:pt modelId="{45B03F62-84BF-4A6D-9914-195CF1FBEB0B}" type="pres">
      <dgm:prSet presAssocID="{227AFA09-9FA1-42E4-86BC-7ED84A5A6A6E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75AC7CB8-8D60-457A-BC3D-F0153DD08B02}" type="pres">
      <dgm:prSet presAssocID="{41BCFD14-B752-47BC-83F3-3C538CFAEC9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4190E6-7EDA-4419-9C0D-70C7E8E5C1AB}" type="pres">
      <dgm:prSet presAssocID="{B8FBAE76-89BB-4BF2-BA11-8916C54AE8A5}" presName="sibTrans" presStyleLbl="sibTrans2D1" presStyleIdx="1" presStyleCnt="6"/>
      <dgm:spPr/>
      <dgm:t>
        <a:bodyPr/>
        <a:lstStyle/>
        <a:p>
          <a:endParaRPr lang="es-MX"/>
        </a:p>
      </dgm:t>
    </dgm:pt>
    <dgm:pt modelId="{4DBED7ED-8BC2-4527-A60E-7E097B3EB8E5}" type="pres">
      <dgm:prSet presAssocID="{B8FBAE76-89BB-4BF2-BA11-8916C54AE8A5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3B7A6039-2135-43BC-8F40-70BD7D225680}" type="pres">
      <dgm:prSet presAssocID="{003D4114-EACA-4458-B9A8-50AA6D3D3BC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390754-B241-4FA3-B1D3-F99DDFC7D345}" type="pres">
      <dgm:prSet presAssocID="{26F9A514-0762-41D8-9517-9EB0C3B8392B}" presName="sibTrans" presStyleLbl="sibTrans2D1" presStyleIdx="2" presStyleCnt="6"/>
      <dgm:spPr/>
      <dgm:t>
        <a:bodyPr/>
        <a:lstStyle/>
        <a:p>
          <a:endParaRPr lang="es-MX"/>
        </a:p>
      </dgm:t>
    </dgm:pt>
    <dgm:pt modelId="{C581C637-995D-4CB4-BD7C-71AA9B662DC9}" type="pres">
      <dgm:prSet presAssocID="{26F9A514-0762-41D8-9517-9EB0C3B8392B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44633F27-4E07-4D04-A09E-BE926F97D1F3}" type="pres">
      <dgm:prSet presAssocID="{C17DB3EC-7DBF-4C22-AD8D-94D2FBBEB64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197DD8-660C-46B2-AD1F-2FD196DC3D8B}" type="pres">
      <dgm:prSet presAssocID="{09F3665B-04B2-4066-BECF-248BCF2CCEAE}" presName="sibTrans" presStyleLbl="sibTrans2D1" presStyleIdx="3" presStyleCnt="6"/>
      <dgm:spPr/>
      <dgm:t>
        <a:bodyPr/>
        <a:lstStyle/>
        <a:p>
          <a:endParaRPr lang="es-MX"/>
        </a:p>
      </dgm:t>
    </dgm:pt>
    <dgm:pt modelId="{45933896-8EEF-4267-9E8E-515EC6E29D25}" type="pres">
      <dgm:prSet presAssocID="{09F3665B-04B2-4066-BECF-248BCF2CCEAE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D8BB5830-0CAA-4CBF-A7AF-A8FB5C6923F1}" type="pres">
      <dgm:prSet presAssocID="{C25AC613-C816-48E5-9F48-E54A691214E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3A4098-B354-4910-8D23-6965D64BF12D}" type="pres">
      <dgm:prSet presAssocID="{2F8A5099-8D62-43B7-BE14-77C852E72177}" presName="sibTrans" presStyleLbl="sibTrans2D1" presStyleIdx="4" presStyleCnt="6"/>
      <dgm:spPr/>
      <dgm:t>
        <a:bodyPr/>
        <a:lstStyle/>
        <a:p>
          <a:endParaRPr lang="es-MX"/>
        </a:p>
      </dgm:t>
    </dgm:pt>
    <dgm:pt modelId="{6091E367-F35B-43C5-99EE-9A0801825685}" type="pres">
      <dgm:prSet presAssocID="{2F8A5099-8D62-43B7-BE14-77C852E72177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11C0EDB7-C53D-48DE-867E-430865172F29}" type="pres">
      <dgm:prSet presAssocID="{FF6801D2-7DE1-4B52-AA76-F15BF822F93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3FD703-60C6-4AE0-8719-76CD1DBB691E}" type="pres">
      <dgm:prSet presAssocID="{59A3E123-B118-4D77-AD91-9A20A8969B38}" presName="sibTrans" presStyleLbl="sibTrans2D1" presStyleIdx="5" presStyleCnt="6"/>
      <dgm:spPr/>
      <dgm:t>
        <a:bodyPr/>
        <a:lstStyle/>
        <a:p>
          <a:endParaRPr lang="es-MX"/>
        </a:p>
      </dgm:t>
    </dgm:pt>
    <dgm:pt modelId="{C21E6384-03AE-4298-9240-04B50BDE54E3}" type="pres">
      <dgm:prSet presAssocID="{59A3E123-B118-4D77-AD91-9A20A8969B38}" presName="connectorText" presStyleLbl="sibTrans2D1" presStyleIdx="5" presStyleCnt="6"/>
      <dgm:spPr/>
      <dgm:t>
        <a:bodyPr/>
        <a:lstStyle/>
        <a:p>
          <a:endParaRPr lang="es-MX"/>
        </a:p>
      </dgm:t>
    </dgm:pt>
  </dgm:ptLst>
  <dgm:cxnLst>
    <dgm:cxn modelId="{DDCDB719-21AA-4EA4-9AF6-BE3D8CAE1547}" srcId="{7C328D89-65B8-47C9-BFFF-A5C997BD2C4B}" destId="{C17DB3EC-7DBF-4C22-AD8D-94D2FBBEB649}" srcOrd="3" destOrd="0" parTransId="{3C123F7D-DA0D-4895-A26E-0AE5BDCBEA91}" sibTransId="{09F3665B-04B2-4066-BECF-248BCF2CCEAE}"/>
    <dgm:cxn modelId="{325D5CAB-3C47-43E5-A5B9-53ED9BEA0BBE}" srcId="{7C328D89-65B8-47C9-BFFF-A5C997BD2C4B}" destId="{C25AC613-C816-48E5-9F48-E54A691214E6}" srcOrd="4" destOrd="0" parTransId="{3EEB8A9A-1426-4C3A-9DF7-A0F62040CF69}" sibTransId="{2F8A5099-8D62-43B7-BE14-77C852E72177}"/>
    <dgm:cxn modelId="{E55C1D6B-DEC7-406F-A606-8D7601822FA1}" type="presOf" srcId="{227AFA09-9FA1-42E4-86BC-7ED84A5A6A6E}" destId="{45B03F62-84BF-4A6D-9914-195CF1FBEB0B}" srcOrd="1" destOrd="0" presId="urn:microsoft.com/office/officeart/2005/8/layout/cycle2"/>
    <dgm:cxn modelId="{BE7C09BD-87D9-40D1-9FBD-E2A419EE1B0D}" srcId="{7C328D89-65B8-47C9-BFFF-A5C997BD2C4B}" destId="{003D4114-EACA-4458-B9A8-50AA6D3D3BC0}" srcOrd="2" destOrd="0" parTransId="{48D57F43-40E5-45D3-BEC9-B861092A2224}" sibTransId="{26F9A514-0762-41D8-9517-9EB0C3B8392B}"/>
    <dgm:cxn modelId="{199EB8CD-959C-4A04-AA38-6B912AD0635D}" type="presOf" srcId="{C25AC613-C816-48E5-9F48-E54A691214E6}" destId="{D8BB5830-0CAA-4CBF-A7AF-A8FB5C6923F1}" srcOrd="0" destOrd="0" presId="urn:microsoft.com/office/officeart/2005/8/layout/cycle2"/>
    <dgm:cxn modelId="{45C5A972-0F19-4969-AB4B-B2CBA5244747}" type="presOf" srcId="{003D4114-EACA-4458-B9A8-50AA6D3D3BC0}" destId="{3B7A6039-2135-43BC-8F40-70BD7D225680}" srcOrd="0" destOrd="0" presId="urn:microsoft.com/office/officeart/2005/8/layout/cycle2"/>
    <dgm:cxn modelId="{92BF5A7C-851C-4256-B49C-AB940F7FCCE0}" type="presOf" srcId="{FF6801D2-7DE1-4B52-AA76-F15BF822F930}" destId="{11C0EDB7-C53D-48DE-867E-430865172F29}" srcOrd="0" destOrd="0" presId="urn:microsoft.com/office/officeart/2005/8/layout/cycle2"/>
    <dgm:cxn modelId="{3CBD38C1-8E27-4A47-9F0B-BAA58842D5F6}" type="presOf" srcId="{7C328D89-65B8-47C9-BFFF-A5C997BD2C4B}" destId="{11A54B81-F016-4763-83B5-BF855B473415}" srcOrd="0" destOrd="0" presId="urn:microsoft.com/office/officeart/2005/8/layout/cycle2"/>
    <dgm:cxn modelId="{0B3D90E8-DE1B-4BCA-9168-7F5A6147088D}" type="presOf" srcId="{09F3665B-04B2-4066-BECF-248BCF2CCEAE}" destId="{45933896-8EEF-4267-9E8E-515EC6E29D25}" srcOrd="1" destOrd="0" presId="urn:microsoft.com/office/officeart/2005/8/layout/cycle2"/>
    <dgm:cxn modelId="{2295D299-1645-45C6-8342-BF6B3F825541}" type="presOf" srcId="{C17DB3EC-7DBF-4C22-AD8D-94D2FBBEB649}" destId="{44633F27-4E07-4D04-A09E-BE926F97D1F3}" srcOrd="0" destOrd="0" presId="urn:microsoft.com/office/officeart/2005/8/layout/cycle2"/>
    <dgm:cxn modelId="{BAECD11F-9B79-461C-9533-5E8D137D6C5E}" type="presOf" srcId="{B8FBAE76-89BB-4BF2-BA11-8916C54AE8A5}" destId="{3C4190E6-7EDA-4419-9C0D-70C7E8E5C1AB}" srcOrd="0" destOrd="0" presId="urn:microsoft.com/office/officeart/2005/8/layout/cycle2"/>
    <dgm:cxn modelId="{2705BACF-614A-4301-B69D-6F78E62D7ED0}" type="presOf" srcId="{59A3E123-B118-4D77-AD91-9A20A8969B38}" destId="{F63FD703-60C6-4AE0-8719-76CD1DBB691E}" srcOrd="0" destOrd="0" presId="urn:microsoft.com/office/officeart/2005/8/layout/cycle2"/>
    <dgm:cxn modelId="{2848CAC2-2B1B-48D9-AB80-A7DCCBA4035E}" type="presOf" srcId="{B8FBAE76-89BB-4BF2-BA11-8916C54AE8A5}" destId="{4DBED7ED-8BC2-4527-A60E-7E097B3EB8E5}" srcOrd="1" destOrd="0" presId="urn:microsoft.com/office/officeart/2005/8/layout/cycle2"/>
    <dgm:cxn modelId="{D74D3347-B7A5-461E-94FF-490F2D1ADDA8}" type="presOf" srcId="{59A3E123-B118-4D77-AD91-9A20A8969B38}" destId="{C21E6384-03AE-4298-9240-04B50BDE54E3}" srcOrd="1" destOrd="0" presId="urn:microsoft.com/office/officeart/2005/8/layout/cycle2"/>
    <dgm:cxn modelId="{2F760064-A3DB-4D45-AEA7-09AF5252A2AF}" type="presOf" srcId="{26F9A514-0762-41D8-9517-9EB0C3B8392B}" destId="{C581C637-995D-4CB4-BD7C-71AA9B662DC9}" srcOrd="1" destOrd="0" presId="urn:microsoft.com/office/officeart/2005/8/layout/cycle2"/>
    <dgm:cxn modelId="{5340B7C5-0262-4B02-A4E7-BBE553F8C397}" srcId="{7C328D89-65B8-47C9-BFFF-A5C997BD2C4B}" destId="{FF6801D2-7DE1-4B52-AA76-F15BF822F930}" srcOrd="5" destOrd="0" parTransId="{92F94EF2-E2B2-4E5D-98F8-3B8D48C66138}" sibTransId="{59A3E123-B118-4D77-AD91-9A20A8969B38}"/>
    <dgm:cxn modelId="{B6651F43-87E0-42AB-9F63-7A065355CAD3}" type="presOf" srcId="{227AFA09-9FA1-42E4-86BC-7ED84A5A6A6E}" destId="{BBAD0DA3-A0AB-4911-8B7D-9EE547BE0C3D}" srcOrd="0" destOrd="0" presId="urn:microsoft.com/office/officeart/2005/8/layout/cycle2"/>
    <dgm:cxn modelId="{D4661570-A3EF-43BD-B5B3-5BD2E92E8FEF}" srcId="{7C328D89-65B8-47C9-BFFF-A5C997BD2C4B}" destId="{9ADCA785-FA36-4E15-A047-7A2AF42F859E}" srcOrd="0" destOrd="0" parTransId="{21C7561E-52A6-4B1F-B13C-2E1E433D6E7B}" sibTransId="{227AFA09-9FA1-42E4-86BC-7ED84A5A6A6E}"/>
    <dgm:cxn modelId="{CCFCD735-467F-455D-8A76-1F21648C1767}" type="presOf" srcId="{09F3665B-04B2-4066-BECF-248BCF2CCEAE}" destId="{2D197DD8-660C-46B2-AD1F-2FD196DC3D8B}" srcOrd="0" destOrd="0" presId="urn:microsoft.com/office/officeart/2005/8/layout/cycle2"/>
    <dgm:cxn modelId="{7990E7F1-3DE2-483C-905F-02F01714A947}" type="presOf" srcId="{2F8A5099-8D62-43B7-BE14-77C852E72177}" destId="{6091E367-F35B-43C5-99EE-9A0801825685}" srcOrd="1" destOrd="0" presId="urn:microsoft.com/office/officeart/2005/8/layout/cycle2"/>
    <dgm:cxn modelId="{E8460298-BE46-4B77-B931-0937EC88C197}" type="presOf" srcId="{2F8A5099-8D62-43B7-BE14-77C852E72177}" destId="{EA3A4098-B354-4910-8D23-6965D64BF12D}" srcOrd="0" destOrd="0" presId="urn:microsoft.com/office/officeart/2005/8/layout/cycle2"/>
    <dgm:cxn modelId="{D44CD404-97F7-4C54-8254-98458F5D1320}" type="presOf" srcId="{41BCFD14-B752-47BC-83F3-3C538CFAEC9B}" destId="{75AC7CB8-8D60-457A-BC3D-F0153DD08B02}" srcOrd="0" destOrd="0" presId="urn:microsoft.com/office/officeart/2005/8/layout/cycle2"/>
    <dgm:cxn modelId="{210DE0B7-A2F0-4A44-8498-B69814872B72}" srcId="{7C328D89-65B8-47C9-BFFF-A5C997BD2C4B}" destId="{41BCFD14-B752-47BC-83F3-3C538CFAEC9B}" srcOrd="1" destOrd="0" parTransId="{CD5772EE-CC26-49B3-A08E-0AE959EB5E56}" sibTransId="{B8FBAE76-89BB-4BF2-BA11-8916C54AE8A5}"/>
    <dgm:cxn modelId="{4ACD9295-928A-45EB-BB28-55067B4B9982}" type="presOf" srcId="{26F9A514-0762-41D8-9517-9EB0C3B8392B}" destId="{E4390754-B241-4FA3-B1D3-F99DDFC7D345}" srcOrd="0" destOrd="0" presId="urn:microsoft.com/office/officeart/2005/8/layout/cycle2"/>
    <dgm:cxn modelId="{C51397A7-88E3-4626-8E73-7BC243C956C7}" type="presOf" srcId="{9ADCA785-FA36-4E15-A047-7A2AF42F859E}" destId="{334D186D-8959-4C85-AE7F-790FB12FAB35}" srcOrd="0" destOrd="0" presId="urn:microsoft.com/office/officeart/2005/8/layout/cycle2"/>
    <dgm:cxn modelId="{EE8D7005-D695-485A-A169-EC4C094B0040}" type="presParOf" srcId="{11A54B81-F016-4763-83B5-BF855B473415}" destId="{334D186D-8959-4C85-AE7F-790FB12FAB35}" srcOrd="0" destOrd="0" presId="urn:microsoft.com/office/officeart/2005/8/layout/cycle2"/>
    <dgm:cxn modelId="{B2529D6A-A6AD-423E-A961-4D6C20EFC1B4}" type="presParOf" srcId="{11A54B81-F016-4763-83B5-BF855B473415}" destId="{BBAD0DA3-A0AB-4911-8B7D-9EE547BE0C3D}" srcOrd="1" destOrd="0" presId="urn:microsoft.com/office/officeart/2005/8/layout/cycle2"/>
    <dgm:cxn modelId="{C6BA2CEB-FD0E-45C9-9311-2B08A5F7E51E}" type="presParOf" srcId="{BBAD0DA3-A0AB-4911-8B7D-9EE547BE0C3D}" destId="{45B03F62-84BF-4A6D-9914-195CF1FBEB0B}" srcOrd="0" destOrd="0" presId="urn:microsoft.com/office/officeart/2005/8/layout/cycle2"/>
    <dgm:cxn modelId="{F7D80CF6-6739-41CC-BD5A-3F4535445ACD}" type="presParOf" srcId="{11A54B81-F016-4763-83B5-BF855B473415}" destId="{75AC7CB8-8D60-457A-BC3D-F0153DD08B02}" srcOrd="2" destOrd="0" presId="urn:microsoft.com/office/officeart/2005/8/layout/cycle2"/>
    <dgm:cxn modelId="{23C0FD21-F58B-4964-A646-F0F0E21BF968}" type="presParOf" srcId="{11A54B81-F016-4763-83B5-BF855B473415}" destId="{3C4190E6-7EDA-4419-9C0D-70C7E8E5C1AB}" srcOrd="3" destOrd="0" presId="urn:microsoft.com/office/officeart/2005/8/layout/cycle2"/>
    <dgm:cxn modelId="{66FE72E2-C99B-4545-9089-64A6C9634D8B}" type="presParOf" srcId="{3C4190E6-7EDA-4419-9C0D-70C7E8E5C1AB}" destId="{4DBED7ED-8BC2-4527-A60E-7E097B3EB8E5}" srcOrd="0" destOrd="0" presId="urn:microsoft.com/office/officeart/2005/8/layout/cycle2"/>
    <dgm:cxn modelId="{5E905765-90A2-4E09-8E87-8312AF41A249}" type="presParOf" srcId="{11A54B81-F016-4763-83B5-BF855B473415}" destId="{3B7A6039-2135-43BC-8F40-70BD7D225680}" srcOrd="4" destOrd="0" presId="urn:microsoft.com/office/officeart/2005/8/layout/cycle2"/>
    <dgm:cxn modelId="{EB0D667F-67E4-4BD6-9140-1A52F5F4BED5}" type="presParOf" srcId="{11A54B81-F016-4763-83B5-BF855B473415}" destId="{E4390754-B241-4FA3-B1D3-F99DDFC7D345}" srcOrd="5" destOrd="0" presId="urn:microsoft.com/office/officeart/2005/8/layout/cycle2"/>
    <dgm:cxn modelId="{1403C78D-D085-4895-86F9-AE8A6F26D467}" type="presParOf" srcId="{E4390754-B241-4FA3-B1D3-F99DDFC7D345}" destId="{C581C637-995D-4CB4-BD7C-71AA9B662DC9}" srcOrd="0" destOrd="0" presId="urn:microsoft.com/office/officeart/2005/8/layout/cycle2"/>
    <dgm:cxn modelId="{92316388-54C0-4940-B83A-9A160B20A652}" type="presParOf" srcId="{11A54B81-F016-4763-83B5-BF855B473415}" destId="{44633F27-4E07-4D04-A09E-BE926F97D1F3}" srcOrd="6" destOrd="0" presId="urn:microsoft.com/office/officeart/2005/8/layout/cycle2"/>
    <dgm:cxn modelId="{24990462-FAD4-4011-8357-E50339A45680}" type="presParOf" srcId="{11A54B81-F016-4763-83B5-BF855B473415}" destId="{2D197DD8-660C-46B2-AD1F-2FD196DC3D8B}" srcOrd="7" destOrd="0" presId="urn:microsoft.com/office/officeart/2005/8/layout/cycle2"/>
    <dgm:cxn modelId="{A496CE71-F8D1-46A6-9B03-DB55C57B3B8C}" type="presParOf" srcId="{2D197DD8-660C-46B2-AD1F-2FD196DC3D8B}" destId="{45933896-8EEF-4267-9E8E-515EC6E29D25}" srcOrd="0" destOrd="0" presId="urn:microsoft.com/office/officeart/2005/8/layout/cycle2"/>
    <dgm:cxn modelId="{233D68B0-3BD8-4BC9-A751-86017BC9A932}" type="presParOf" srcId="{11A54B81-F016-4763-83B5-BF855B473415}" destId="{D8BB5830-0CAA-4CBF-A7AF-A8FB5C6923F1}" srcOrd="8" destOrd="0" presId="urn:microsoft.com/office/officeart/2005/8/layout/cycle2"/>
    <dgm:cxn modelId="{B232A41E-2699-4CEE-8BCF-BBAECC60F8C8}" type="presParOf" srcId="{11A54B81-F016-4763-83B5-BF855B473415}" destId="{EA3A4098-B354-4910-8D23-6965D64BF12D}" srcOrd="9" destOrd="0" presId="urn:microsoft.com/office/officeart/2005/8/layout/cycle2"/>
    <dgm:cxn modelId="{AE48E370-A06F-4148-931E-01153D24697E}" type="presParOf" srcId="{EA3A4098-B354-4910-8D23-6965D64BF12D}" destId="{6091E367-F35B-43C5-99EE-9A0801825685}" srcOrd="0" destOrd="0" presId="urn:microsoft.com/office/officeart/2005/8/layout/cycle2"/>
    <dgm:cxn modelId="{E7DC9EE6-5AB7-4C46-AF0D-6A1F836FDAB6}" type="presParOf" srcId="{11A54B81-F016-4763-83B5-BF855B473415}" destId="{11C0EDB7-C53D-48DE-867E-430865172F29}" srcOrd="10" destOrd="0" presId="urn:microsoft.com/office/officeart/2005/8/layout/cycle2"/>
    <dgm:cxn modelId="{85B72171-8603-4833-9544-4C4AB11BA18D}" type="presParOf" srcId="{11A54B81-F016-4763-83B5-BF855B473415}" destId="{F63FD703-60C6-4AE0-8719-76CD1DBB691E}" srcOrd="11" destOrd="0" presId="urn:microsoft.com/office/officeart/2005/8/layout/cycle2"/>
    <dgm:cxn modelId="{8199EC7E-18C3-44F6-9F06-8C9106F2F82D}" type="presParOf" srcId="{F63FD703-60C6-4AE0-8719-76CD1DBB691E}" destId="{C21E6384-03AE-4298-9240-04B50BDE54E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015432F-7B15-46C4-855D-9F31B9E82F8D}" type="doc">
      <dgm:prSet loTypeId="urn:microsoft.com/office/officeart/2005/8/layout/hList7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CEC6F5E3-FB62-4593-8A1A-BD06A05FE34D}">
      <dgm:prSet/>
      <dgm:spPr/>
      <dgm:t>
        <a:bodyPr/>
        <a:lstStyle/>
        <a:p>
          <a:pPr rtl="0"/>
          <a:r>
            <a:rPr lang="es-MX" smtClean="0"/>
            <a:t>1. Las comerciales</a:t>
          </a:r>
          <a:br>
            <a:rPr lang="es-MX" smtClean="0"/>
          </a:br>
          <a:endParaRPr lang="es-MX"/>
        </a:p>
      </dgm:t>
    </dgm:pt>
    <dgm:pt modelId="{FB1FD34E-9F58-4BFF-AFC3-B0484C340328}" type="parTrans" cxnId="{BBCE5148-6820-409D-A7FE-C5CB574B2181}">
      <dgm:prSet/>
      <dgm:spPr/>
      <dgm:t>
        <a:bodyPr/>
        <a:lstStyle/>
        <a:p>
          <a:endParaRPr lang="es-MX"/>
        </a:p>
      </dgm:t>
    </dgm:pt>
    <dgm:pt modelId="{B8031763-574E-43B1-8886-799C89104755}" type="sibTrans" cxnId="{BBCE5148-6820-409D-A7FE-C5CB574B2181}">
      <dgm:prSet/>
      <dgm:spPr/>
      <dgm:t>
        <a:bodyPr/>
        <a:lstStyle/>
        <a:p>
          <a:endParaRPr lang="es-MX"/>
        </a:p>
      </dgm:t>
    </dgm:pt>
    <dgm:pt modelId="{B03BDE1D-D982-45F5-9816-D1F4842041AE}">
      <dgm:prSet/>
      <dgm:spPr/>
      <dgm:t>
        <a:bodyPr/>
        <a:lstStyle/>
        <a:p>
          <a:pPr rtl="0"/>
          <a:r>
            <a:rPr lang="es-MX" smtClean="0"/>
            <a:t>2. Las industriales</a:t>
          </a:r>
          <a:br>
            <a:rPr lang="es-MX" smtClean="0"/>
          </a:br>
          <a:endParaRPr lang="es-MX"/>
        </a:p>
      </dgm:t>
    </dgm:pt>
    <dgm:pt modelId="{B5FCA041-A89C-4C57-8998-18D495031226}" type="parTrans" cxnId="{38E1ED21-B224-4328-802F-7DD1123B0B04}">
      <dgm:prSet/>
      <dgm:spPr/>
      <dgm:t>
        <a:bodyPr/>
        <a:lstStyle/>
        <a:p>
          <a:endParaRPr lang="es-MX"/>
        </a:p>
      </dgm:t>
    </dgm:pt>
    <dgm:pt modelId="{2ED43DBD-1FC0-452F-93F5-5B2F3C441195}" type="sibTrans" cxnId="{38E1ED21-B224-4328-802F-7DD1123B0B04}">
      <dgm:prSet/>
      <dgm:spPr/>
      <dgm:t>
        <a:bodyPr/>
        <a:lstStyle/>
        <a:p>
          <a:endParaRPr lang="es-MX"/>
        </a:p>
      </dgm:t>
    </dgm:pt>
    <dgm:pt modelId="{79521954-F269-4975-854C-90207D5EFBCE}">
      <dgm:prSet/>
      <dgm:spPr/>
      <dgm:t>
        <a:bodyPr/>
        <a:lstStyle/>
        <a:p>
          <a:pPr rtl="0"/>
          <a:r>
            <a:rPr lang="es-MX" smtClean="0"/>
            <a:t>3. Las agrícolas</a:t>
          </a:r>
          <a:endParaRPr lang="es-MX"/>
        </a:p>
      </dgm:t>
    </dgm:pt>
    <dgm:pt modelId="{AE6585FA-96CF-4E13-B087-758CEFEC5B12}" type="parTrans" cxnId="{CC256087-65F0-4AB3-B0E3-B9902C2B4664}">
      <dgm:prSet/>
      <dgm:spPr/>
      <dgm:t>
        <a:bodyPr/>
        <a:lstStyle/>
        <a:p>
          <a:endParaRPr lang="es-MX"/>
        </a:p>
      </dgm:t>
    </dgm:pt>
    <dgm:pt modelId="{63368C95-491F-475C-B25B-F46EE0DEA40D}" type="sibTrans" cxnId="{CC256087-65F0-4AB3-B0E3-B9902C2B4664}">
      <dgm:prSet/>
      <dgm:spPr/>
      <dgm:t>
        <a:bodyPr/>
        <a:lstStyle/>
        <a:p>
          <a:endParaRPr lang="es-MX"/>
        </a:p>
      </dgm:t>
    </dgm:pt>
    <dgm:pt modelId="{983C8D93-033A-44CF-A100-85303C8F0D91}">
      <dgm:prSet/>
      <dgm:spPr/>
      <dgm:t>
        <a:bodyPr/>
        <a:lstStyle/>
        <a:p>
          <a:pPr rtl="0"/>
          <a:r>
            <a:rPr lang="es-MX" smtClean="0"/>
            <a:t>4. Las ganaderas</a:t>
          </a:r>
          <a:endParaRPr lang="es-MX"/>
        </a:p>
      </dgm:t>
    </dgm:pt>
    <dgm:pt modelId="{207ABF21-7FFF-407E-B636-121A22BB4095}" type="parTrans" cxnId="{E4315718-CD0A-4B21-889A-5E2585ECC592}">
      <dgm:prSet/>
      <dgm:spPr/>
      <dgm:t>
        <a:bodyPr/>
        <a:lstStyle/>
        <a:p>
          <a:endParaRPr lang="es-MX"/>
        </a:p>
      </dgm:t>
    </dgm:pt>
    <dgm:pt modelId="{BC5D8497-0BEC-497D-A8F8-D14975117F34}" type="sibTrans" cxnId="{E4315718-CD0A-4B21-889A-5E2585ECC592}">
      <dgm:prSet/>
      <dgm:spPr/>
      <dgm:t>
        <a:bodyPr/>
        <a:lstStyle/>
        <a:p>
          <a:endParaRPr lang="es-MX"/>
        </a:p>
      </dgm:t>
    </dgm:pt>
    <dgm:pt modelId="{D3B54DC7-8895-41E3-9C3A-616DF6B4F5D7}">
      <dgm:prSet/>
      <dgm:spPr/>
      <dgm:t>
        <a:bodyPr/>
        <a:lstStyle/>
        <a:p>
          <a:pPr rtl="0"/>
          <a:r>
            <a:rPr lang="es-MX" dirty="0" smtClean="0"/>
            <a:t>5. Las de pesca </a:t>
          </a:r>
          <a:endParaRPr lang="es-MX" dirty="0"/>
        </a:p>
      </dgm:t>
    </dgm:pt>
    <dgm:pt modelId="{A2BFC93A-440A-4DE3-919E-B597C247A36A}" type="parTrans" cxnId="{470B76FF-E3BE-414B-9B11-8599BCCD6616}">
      <dgm:prSet/>
      <dgm:spPr/>
      <dgm:t>
        <a:bodyPr/>
        <a:lstStyle/>
        <a:p>
          <a:endParaRPr lang="es-MX"/>
        </a:p>
      </dgm:t>
    </dgm:pt>
    <dgm:pt modelId="{7E09BA00-4B06-4492-AA52-DE9841C1F667}" type="sibTrans" cxnId="{470B76FF-E3BE-414B-9B11-8599BCCD6616}">
      <dgm:prSet/>
      <dgm:spPr/>
      <dgm:t>
        <a:bodyPr/>
        <a:lstStyle/>
        <a:p>
          <a:endParaRPr lang="es-MX"/>
        </a:p>
      </dgm:t>
    </dgm:pt>
    <dgm:pt modelId="{604A8A8D-65CB-41F4-9C5B-CD5B3E53C188}">
      <dgm:prSet/>
      <dgm:spPr/>
      <dgm:t>
        <a:bodyPr/>
        <a:lstStyle/>
        <a:p>
          <a:pPr rtl="0"/>
          <a:r>
            <a:rPr lang="es-MX" smtClean="0"/>
            <a:t>6. Las silvícolas</a:t>
          </a:r>
          <a:br>
            <a:rPr lang="es-MX" smtClean="0"/>
          </a:br>
          <a:endParaRPr lang="es-MX"/>
        </a:p>
      </dgm:t>
    </dgm:pt>
    <dgm:pt modelId="{C0F080A6-264F-41CC-A671-48ACCA26E830}" type="parTrans" cxnId="{D5BE0517-4479-44F5-8E2E-A585992891AD}">
      <dgm:prSet/>
      <dgm:spPr/>
      <dgm:t>
        <a:bodyPr/>
        <a:lstStyle/>
        <a:p>
          <a:endParaRPr lang="es-MX"/>
        </a:p>
      </dgm:t>
    </dgm:pt>
    <dgm:pt modelId="{137E75D7-E4FB-4747-A3CA-4D22089D3D19}" type="sibTrans" cxnId="{D5BE0517-4479-44F5-8E2E-A585992891AD}">
      <dgm:prSet/>
      <dgm:spPr/>
      <dgm:t>
        <a:bodyPr/>
        <a:lstStyle/>
        <a:p>
          <a:endParaRPr lang="es-MX"/>
        </a:p>
      </dgm:t>
    </dgm:pt>
    <dgm:pt modelId="{B730ABC8-E06F-4A17-8117-0455F45C7FF7}" type="pres">
      <dgm:prSet presAssocID="{8015432F-7B15-46C4-855D-9F31B9E82F8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4E08C2-CCAC-4F67-BE44-553D53101F44}" type="pres">
      <dgm:prSet presAssocID="{8015432F-7B15-46C4-855D-9F31B9E82F8D}" presName="fgShape" presStyleLbl="fgShp" presStyleIdx="0" presStyleCnt="1"/>
      <dgm:spPr/>
    </dgm:pt>
    <dgm:pt modelId="{2546FA66-B078-49F9-B1EE-DAF449512E43}" type="pres">
      <dgm:prSet presAssocID="{8015432F-7B15-46C4-855D-9F31B9E82F8D}" presName="linComp" presStyleCnt="0"/>
      <dgm:spPr/>
    </dgm:pt>
    <dgm:pt modelId="{F73732B8-EAAF-4115-B6EF-9F7CE15DA68D}" type="pres">
      <dgm:prSet presAssocID="{CEC6F5E3-FB62-4593-8A1A-BD06A05FE34D}" presName="compNode" presStyleCnt="0"/>
      <dgm:spPr/>
    </dgm:pt>
    <dgm:pt modelId="{04D85F26-068A-4A1D-BAF6-46FF9C186199}" type="pres">
      <dgm:prSet presAssocID="{CEC6F5E3-FB62-4593-8A1A-BD06A05FE34D}" presName="bkgdShape" presStyleLbl="node1" presStyleIdx="0" presStyleCnt="6"/>
      <dgm:spPr/>
      <dgm:t>
        <a:bodyPr/>
        <a:lstStyle/>
        <a:p>
          <a:endParaRPr lang="es-MX"/>
        </a:p>
      </dgm:t>
    </dgm:pt>
    <dgm:pt modelId="{5E68D770-5953-42BF-8F6D-3788A74ED444}" type="pres">
      <dgm:prSet presAssocID="{CEC6F5E3-FB62-4593-8A1A-BD06A05FE34D}" presName="node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4A04E6-6568-47B0-87A8-63FB38B20048}" type="pres">
      <dgm:prSet presAssocID="{CEC6F5E3-FB62-4593-8A1A-BD06A05FE34D}" presName="invisiNode" presStyleLbl="node1" presStyleIdx="0" presStyleCnt="6"/>
      <dgm:spPr/>
    </dgm:pt>
    <dgm:pt modelId="{CF6C0777-0B5F-4FE4-923F-A7AE2A35D972}" type="pres">
      <dgm:prSet presAssocID="{CEC6F5E3-FB62-4593-8A1A-BD06A05FE34D}" presName="imagNode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18255589-93D2-4088-8100-BC319320CF62}" type="pres">
      <dgm:prSet presAssocID="{B8031763-574E-43B1-8886-799C89104755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1225EB3-82D8-44EA-96D1-51BE90741F7C}" type="pres">
      <dgm:prSet presAssocID="{B03BDE1D-D982-45F5-9816-D1F4842041AE}" presName="compNode" presStyleCnt="0"/>
      <dgm:spPr/>
    </dgm:pt>
    <dgm:pt modelId="{AD9E1B0A-19D6-469A-AE52-4A82A8BABAEB}" type="pres">
      <dgm:prSet presAssocID="{B03BDE1D-D982-45F5-9816-D1F4842041AE}" presName="bkgdShape" presStyleLbl="node1" presStyleIdx="1" presStyleCnt="6"/>
      <dgm:spPr/>
      <dgm:t>
        <a:bodyPr/>
        <a:lstStyle/>
        <a:p>
          <a:endParaRPr lang="es-MX"/>
        </a:p>
      </dgm:t>
    </dgm:pt>
    <dgm:pt modelId="{BFF9AD78-837D-4D99-9792-CF56B2398188}" type="pres">
      <dgm:prSet presAssocID="{B03BDE1D-D982-45F5-9816-D1F4842041AE}" presName="node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73E123-B102-4015-ADFE-0568C825BDF7}" type="pres">
      <dgm:prSet presAssocID="{B03BDE1D-D982-45F5-9816-D1F4842041AE}" presName="invisiNode" presStyleLbl="node1" presStyleIdx="1" presStyleCnt="6"/>
      <dgm:spPr/>
    </dgm:pt>
    <dgm:pt modelId="{CDA565D4-A4CE-47B1-BFD0-50AC509BE612}" type="pres">
      <dgm:prSet presAssocID="{B03BDE1D-D982-45F5-9816-D1F4842041AE}" presName="imagNode" presStyleLbl="fgImgPlace1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  <dgm:pt modelId="{16482310-5A9B-42E4-A48B-B76DEF0DECBF}" type="pres">
      <dgm:prSet presAssocID="{2ED43DBD-1FC0-452F-93F5-5B2F3C441195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8A9FD4C-1187-40A4-9ABE-5F81C4D95400}" type="pres">
      <dgm:prSet presAssocID="{79521954-F269-4975-854C-90207D5EFBCE}" presName="compNode" presStyleCnt="0"/>
      <dgm:spPr/>
    </dgm:pt>
    <dgm:pt modelId="{90F403C9-A088-4786-83D8-56CE9B234C7F}" type="pres">
      <dgm:prSet presAssocID="{79521954-F269-4975-854C-90207D5EFBCE}" presName="bkgdShape" presStyleLbl="node1" presStyleIdx="2" presStyleCnt="6"/>
      <dgm:spPr/>
      <dgm:t>
        <a:bodyPr/>
        <a:lstStyle/>
        <a:p>
          <a:endParaRPr lang="es-MX"/>
        </a:p>
      </dgm:t>
    </dgm:pt>
    <dgm:pt modelId="{BECE23E1-B164-41C3-87C6-4FE5D40BD575}" type="pres">
      <dgm:prSet presAssocID="{79521954-F269-4975-854C-90207D5EFBCE}" presName="node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30858B-4CFE-4B8A-ACF9-A1DCE9B4A244}" type="pres">
      <dgm:prSet presAssocID="{79521954-F269-4975-854C-90207D5EFBCE}" presName="invisiNode" presStyleLbl="node1" presStyleIdx="2" presStyleCnt="6"/>
      <dgm:spPr/>
    </dgm:pt>
    <dgm:pt modelId="{592EF8DC-3190-49EC-9A01-B3FCB88E5690}" type="pres">
      <dgm:prSet presAssocID="{79521954-F269-4975-854C-90207D5EFBCE}" presName="imagNode" presStyleLbl="fgImgPlace1" presStyleIdx="2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  <dgm:t>
        <a:bodyPr/>
        <a:lstStyle/>
        <a:p>
          <a:endParaRPr lang="es-MX"/>
        </a:p>
      </dgm:t>
    </dgm:pt>
    <dgm:pt modelId="{13E442BB-90C6-4C01-9AF5-4DAC14C8CDEF}" type="pres">
      <dgm:prSet presAssocID="{63368C95-491F-475C-B25B-F46EE0DEA40D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0164CD0-F29B-4CB1-80EB-D8055A3A0509}" type="pres">
      <dgm:prSet presAssocID="{983C8D93-033A-44CF-A100-85303C8F0D91}" presName="compNode" presStyleCnt="0"/>
      <dgm:spPr/>
    </dgm:pt>
    <dgm:pt modelId="{60422E30-2C1E-4B9D-AAF9-A79D9307EC25}" type="pres">
      <dgm:prSet presAssocID="{983C8D93-033A-44CF-A100-85303C8F0D91}" presName="bkgdShape" presStyleLbl="node1" presStyleIdx="3" presStyleCnt="6"/>
      <dgm:spPr/>
      <dgm:t>
        <a:bodyPr/>
        <a:lstStyle/>
        <a:p>
          <a:endParaRPr lang="es-MX"/>
        </a:p>
      </dgm:t>
    </dgm:pt>
    <dgm:pt modelId="{D2A4A2EC-8D15-4636-B5C7-2BABB76E12F2}" type="pres">
      <dgm:prSet presAssocID="{983C8D93-033A-44CF-A100-85303C8F0D91}" presName="node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423013-7BF6-46E4-957E-0D016A87BCA4}" type="pres">
      <dgm:prSet presAssocID="{983C8D93-033A-44CF-A100-85303C8F0D91}" presName="invisiNode" presStyleLbl="node1" presStyleIdx="3" presStyleCnt="6"/>
      <dgm:spPr/>
    </dgm:pt>
    <dgm:pt modelId="{5FAE4D2F-E0FE-433B-B9EF-7D1E81988667}" type="pres">
      <dgm:prSet presAssocID="{983C8D93-033A-44CF-A100-85303C8F0D91}" presName="imagNode" presStyleLbl="fgImgPlac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</dgm:spPr>
    </dgm:pt>
    <dgm:pt modelId="{6BA75AA6-3D4C-47D7-92E8-F926DCF9D377}" type="pres">
      <dgm:prSet presAssocID="{BC5D8497-0BEC-497D-A8F8-D14975117F34}" presName="sibTrans" presStyleLbl="sibTrans2D1" presStyleIdx="0" presStyleCnt="0"/>
      <dgm:spPr/>
      <dgm:t>
        <a:bodyPr/>
        <a:lstStyle/>
        <a:p>
          <a:endParaRPr lang="es-MX"/>
        </a:p>
      </dgm:t>
    </dgm:pt>
    <dgm:pt modelId="{4D4F31D8-B1D8-4B45-93CA-334ADA7485DA}" type="pres">
      <dgm:prSet presAssocID="{D3B54DC7-8895-41E3-9C3A-616DF6B4F5D7}" presName="compNode" presStyleCnt="0"/>
      <dgm:spPr/>
    </dgm:pt>
    <dgm:pt modelId="{1204DD2A-9F97-49E4-BAC2-65D16951C3D4}" type="pres">
      <dgm:prSet presAssocID="{D3B54DC7-8895-41E3-9C3A-616DF6B4F5D7}" presName="bkgdShape" presStyleLbl="node1" presStyleIdx="4" presStyleCnt="6"/>
      <dgm:spPr/>
      <dgm:t>
        <a:bodyPr/>
        <a:lstStyle/>
        <a:p>
          <a:endParaRPr lang="es-MX"/>
        </a:p>
      </dgm:t>
    </dgm:pt>
    <dgm:pt modelId="{06D829EC-A3C4-43E7-8470-CE6C35D72A58}" type="pres">
      <dgm:prSet presAssocID="{D3B54DC7-8895-41E3-9C3A-616DF6B4F5D7}" presName="node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B9C3FA-0A2A-4685-9467-4F6AB3BEABFF}" type="pres">
      <dgm:prSet presAssocID="{D3B54DC7-8895-41E3-9C3A-616DF6B4F5D7}" presName="invisiNode" presStyleLbl="node1" presStyleIdx="4" presStyleCnt="6"/>
      <dgm:spPr/>
    </dgm:pt>
    <dgm:pt modelId="{06D31C0A-02A4-4E90-9DD4-DFAC02419958}" type="pres">
      <dgm:prSet presAssocID="{D3B54DC7-8895-41E3-9C3A-616DF6B4F5D7}" presName="imagNode" presStyleLbl="fgImgPlace1" presStyleIdx="4" presStyleCnt="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s-MX"/>
        </a:p>
      </dgm:t>
    </dgm:pt>
    <dgm:pt modelId="{35CD9CE2-A0E4-4943-A644-8E6D90C4653E}" type="pres">
      <dgm:prSet presAssocID="{7E09BA00-4B06-4492-AA52-DE9841C1F667}" presName="sibTrans" presStyleLbl="sibTrans2D1" presStyleIdx="0" presStyleCnt="0"/>
      <dgm:spPr/>
      <dgm:t>
        <a:bodyPr/>
        <a:lstStyle/>
        <a:p>
          <a:endParaRPr lang="es-MX"/>
        </a:p>
      </dgm:t>
    </dgm:pt>
    <dgm:pt modelId="{CEA8DCEC-61EB-4B47-BBF6-CB398112348A}" type="pres">
      <dgm:prSet presAssocID="{604A8A8D-65CB-41F4-9C5B-CD5B3E53C188}" presName="compNode" presStyleCnt="0"/>
      <dgm:spPr/>
    </dgm:pt>
    <dgm:pt modelId="{F8BD333A-2C92-4899-9C8F-C5C98967F1E2}" type="pres">
      <dgm:prSet presAssocID="{604A8A8D-65CB-41F4-9C5B-CD5B3E53C188}" presName="bkgdShape" presStyleLbl="node1" presStyleIdx="5" presStyleCnt="6" custLinFactNeighborX="2517"/>
      <dgm:spPr/>
      <dgm:t>
        <a:bodyPr/>
        <a:lstStyle/>
        <a:p>
          <a:endParaRPr lang="es-MX"/>
        </a:p>
      </dgm:t>
    </dgm:pt>
    <dgm:pt modelId="{C425A3BB-7BD3-4C3B-B097-81D1D9273B78}" type="pres">
      <dgm:prSet presAssocID="{604A8A8D-65CB-41F4-9C5B-CD5B3E53C188}" presName="node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42E093-AD26-4E66-B22F-EE5BD4E417E0}" type="pres">
      <dgm:prSet presAssocID="{604A8A8D-65CB-41F4-9C5B-CD5B3E53C188}" presName="invisiNode" presStyleLbl="node1" presStyleIdx="5" presStyleCnt="6"/>
      <dgm:spPr/>
    </dgm:pt>
    <dgm:pt modelId="{EC917A25-84A3-4312-B1A4-A1C16570E79E}" type="pres">
      <dgm:prSet presAssocID="{604A8A8D-65CB-41F4-9C5B-CD5B3E53C188}" presName="imagNode" presStyleLbl="fgImgPlace1" presStyleIdx="5" presStyleCnt="6" custLinFactNeighborY="-1968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es-MX"/>
        </a:p>
      </dgm:t>
    </dgm:pt>
  </dgm:ptLst>
  <dgm:cxnLst>
    <dgm:cxn modelId="{DDFC0E6B-FE9D-49CA-86F5-180B42659FCC}" type="presOf" srcId="{63368C95-491F-475C-B25B-F46EE0DEA40D}" destId="{13E442BB-90C6-4C01-9AF5-4DAC14C8CDEF}" srcOrd="0" destOrd="0" presId="urn:microsoft.com/office/officeart/2005/8/layout/hList7"/>
    <dgm:cxn modelId="{FA7EF24C-2161-48DB-9259-11ABFE9656A7}" type="presOf" srcId="{D3B54DC7-8895-41E3-9C3A-616DF6B4F5D7}" destId="{1204DD2A-9F97-49E4-BAC2-65D16951C3D4}" srcOrd="0" destOrd="0" presId="urn:microsoft.com/office/officeart/2005/8/layout/hList7"/>
    <dgm:cxn modelId="{D3A8AF7D-1E16-4BE8-BB2E-61AD25963DCF}" type="presOf" srcId="{604A8A8D-65CB-41F4-9C5B-CD5B3E53C188}" destId="{F8BD333A-2C92-4899-9C8F-C5C98967F1E2}" srcOrd="0" destOrd="0" presId="urn:microsoft.com/office/officeart/2005/8/layout/hList7"/>
    <dgm:cxn modelId="{CC256087-65F0-4AB3-B0E3-B9902C2B4664}" srcId="{8015432F-7B15-46C4-855D-9F31B9E82F8D}" destId="{79521954-F269-4975-854C-90207D5EFBCE}" srcOrd="2" destOrd="0" parTransId="{AE6585FA-96CF-4E13-B087-758CEFEC5B12}" sibTransId="{63368C95-491F-475C-B25B-F46EE0DEA40D}"/>
    <dgm:cxn modelId="{38E1ED21-B224-4328-802F-7DD1123B0B04}" srcId="{8015432F-7B15-46C4-855D-9F31B9E82F8D}" destId="{B03BDE1D-D982-45F5-9816-D1F4842041AE}" srcOrd="1" destOrd="0" parTransId="{B5FCA041-A89C-4C57-8998-18D495031226}" sibTransId="{2ED43DBD-1FC0-452F-93F5-5B2F3C441195}"/>
    <dgm:cxn modelId="{656751AC-AAC3-43A9-B691-7AC0B4697738}" type="presOf" srcId="{D3B54DC7-8895-41E3-9C3A-616DF6B4F5D7}" destId="{06D829EC-A3C4-43E7-8470-CE6C35D72A58}" srcOrd="1" destOrd="0" presId="urn:microsoft.com/office/officeart/2005/8/layout/hList7"/>
    <dgm:cxn modelId="{2746A40E-2CA7-4506-BA9E-5D1AE08B0B14}" type="presOf" srcId="{CEC6F5E3-FB62-4593-8A1A-BD06A05FE34D}" destId="{5E68D770-5953-42BF-8F6D-3788A74ED444}" srcOrd="1" destOrd="0" presId="urn:microsoft.com/office/officeart/2005/8/layout/hList7"/>
    <dgm:cxn modelId="{E4315718-CD0A-4B21-889A-5E2585ECC592}" srcId="{8015432F-7B15-46C4-855D-9F31B9E82F8D}" destId="{983C8D93-033A-44CF-A100-85303C8F0D91}" srcOrd="3" destOrd="0" parTransId="{207ABF21-7FFF-407E-B636-121A22BB4095}" sibTransId="{BC5D8497-0BEC-497D-A8F8-D14975117F34}"/>
    <dgm:cxn modelId="{A9EBE2F8-DDA1-468C-9AE7-99C0EBFF44DB}" type="presOf" srcId="{B03BDE1D-D982-45F5-9816-D1F4842041AE}" destId="{AD9E1B0A-19D6-469A-AE52-4A82A8BABAEB}" srcOrd="0" destOrd="0" presId="urn:microsoft.com/office/officeart/2005/8/layout/hList7"/>
    <dgm:cxn modelId="{B6873307-D8B3-48EE-A42E-E1CB12CBB7CA}" type="presOf" srcId="{8015432F-7B15-46C4-855D-9F31B9E82F8D}" destId="{B730ABC8-E06F-4A17-8117-0455F45C7FF7}" srcOrd="0" destOrd="0" presId="urn:microsoft.com/office/officeart/2005/8/layout/hList7"/>
    <dgm:cxn modelId="{D5BE0517-4479-44F5-8E2E-A585992891AD}" srcId="{8015432F-7B15-46C4-855D-9F31B9E82F8D}" destId="{604A8A8D-65CB-41F4-9C5B-CD5B3E53C188}" srcOrd="5" destOrd="0" parTransId="{C0F080A6-264F-41CC-A671-48ACCA26E830}" sibTransId="{137E75D7-E4FB-4747-A3CA-4D22089D3D19}"/>
    <dgm:cxn modelId="{DE87A377-22AD-4CAF-A50E-9882C33F6F0D}" type="presOf" srcId="{2ED43DBD-1FC0-452F-93F5-5B2F3C441195}" destId="{16482310-5A9B-42E4-A48B-B76DEF0DECBF}" srcOrd="0" destOrd="0" presId="urn:microsoft.com/office/officeart/2005/8/layout/hList7"/>
    <dgm:cxn modelId="{470B76FF-E3BE-414B-9B11-8599BCCD6616}" srcId="{8015432F-7B15-46C4-855D-9F31B9E82F8D}" destId="{D3B54DC7-8895-41E3-9C3A-616DF6B4F5D7}" srcOrd="4" destOrd="0" parTransId="{A2BFC93A-440A-4DE3-919E-B597C247A36A}" sibTransId="{7E09BA00-4B06-4492-AA52-DE9841C1F667}"/>
    <dgm:cxn modelId="{BBCE5148-6820-409D-A7FE-C5CB574B2181}" srcId="{8015432F-7B15-46C4-855D-9F31B9E82F8D}" destId="{CEC6F5E3-FB62-4593-8A1A-BD06A05FE34D}" srcOrd="0" destOrd="0" parTransId="{FB1FD34E-9F58-4BFF-AFC3-B0484C340328}" sibTransId="{B8031763-574E-43B1-8886-799C89104755}"/>
    <dgm:cxn modelId="{D9EFBF6A-1CA6-41A4-8B0D-B1B9D650B31E}" type="presOf" srcId="{604A8A8D-65CB-41F4-9C5B-CD5B3E53C188}" destId="{C425A3BB-7BD3-4C3B-B097-81D1D9273B78}" srcOrd="1" destOrd="0" presId="urn:microsoft.com/office/officeart/2005/8/layout/hList7"/>
    <dgm:cxn modelId="{013F0D9F-C7D9-42F0-9511-0D8D4DA08E6D}" type="presOf" srcId="{BC5D8497-0BEC-497D-A8F8-D14975117F34}" destId="{6BA75AA6-3D4C-47D7-92E8-F926DCF9D377}" srcOrd="0" destOrd="0" presId="urn:microsoft.com/office/officeart/2005/8/layout/hList7"/>
    <dgm:cxn modelId="{F8BE2381-586C-474D-8D3C-117DF9052486}" type="presOf" srcId="{79521954-F269-4975-854C-90207D5EFBCE}" destId="{BECE23E1-B164-41C3-87C6-4FE5D40BD575}" srcOrd="1" destOrd="0" presId="urn:microsoft.com/office/officeart/2005/8/layout/hList7"/>
    <dgm:cxn modelId="{4D87A8EA-ABF9-49C6-AB6C-67D4B1755D22}" type="presOf" srcId="{7E09BA00-4B06-4492-AA52-DE9841C1F667}" destId="{35CD9CE2-A0E4-4943-A644-8E6D90C4653E}" srcOrd="0" destOrd="0" presId="urn:microsoft.com/office/officeart/2005/8/layout/hList7"/>
    <dgm:cxn modelId="{DF8003EA-9708-4060-92C6-40AD89624892}" type="presOf" srcId="{CEC6F5E3-FB62-4593-8A1A-BD06A05FE34D}" destId="{04D85F26-068A-4A1D-BAF6-46FF9C186199}" srcOrd="0" destOrd="0" presId="urn:microsoft.com/office/officeart/2005/8/layout/hList7"/>
    <dgm:cxn modelId="{E0D05DBE-239E-433D-A892-DE7050BB428E}" type="presOf" srcId="{B8031763-574E-43B1-8886-799C89104755}" destId="{18255589-93D2-4088-8100-BC319320CF62}" srcOrd="0" destOrd="0" presId="urn:microsoft.com/office/officeart/2005/8/layout/hList7"/>
    <dgm:cxn modelId="{E1BEFD7B-A3D3-40B0-B1A4-FF9D8338C31F}" type="presOf" srcId="{B03BDE1D-D982-45F5-9816-D1F4842041AE}" destId="{BFF9AD78-837D-4D99-9792-CF56B2398188}" srcOrd="1" destOrd="0" presId="urn:microsoft.com/office/officeart/2005/8/layout/hList7"/>
    <dgm:cxn modelId="{786949DF-89DC-456F-BE5B-3105F53EB7FB}" type="presOf" srcId="{79521954-F269-4975-854C-90207D5EFBCE}" destId="{90F403C9-A088-4786-83D8-56CE9B234C7F}" srcOrd="0" destOrd="0" presId="urn:microsoft.com/office/officeart/2005/8/layout/hList7"/>
    <dgm:cxn modelId="{1EB0EFE3-2AE8-407C-9510-E5D72518B8F9}" type="presOf" srcId="{983C8D93-033A-44CF-A100-85303C8F0D91}" destId="{60422E30-2C1E-4B9D-AAF9-A79D9307EC25}" srcOrd="0" destOrd="0" presId="urn:microsoft.com/office/officeart/2005/8/layout/hList7"/>
    <dgm:cxn modelId="{921D1DCC-7322-48D1-81B5-6DE50D002C6A}" type="presOf" srcId="{983C8D93-033A-44CF-A100-85303C8F0D91}" destId="{D2A4A2EC-8D15-4636-B5C7-2BABB76E12F2}" srcOrd="1" destOrd="0" presId="urn:microsoft.com/office/officeart/2005/8/layout/hList7"/>
    <dgm:cxn modelId="{A8F45B9A-4218-4D04-82BA-E6A15D35ADF7}" type="presParOf" srcId="{B730ABC8-E06F-4A17-8117-0455F45C7FF7}" destId="{3E4E08C2-CCAC-4F67-BE44-553D53101F44}" srcOrd="0" destOrd="0" presId="urn:microsoft.com/office/officeart/2005/8/layout/hList7"/>
    <dgm:cxn modelId="{59EA27DC-716B-47E1-9288-E1B7B5DE10BC}" type="presParOf" srcId="{B730ABC8-E06F-4A17-8117-0455F45C7FF7}" destId="{2546FA66-B078-49F9-B1EE-DAF449512E43}" srcOrd="1" destOrd="0" presId="urn:microsoft.com/office/officeart/2005/8/layout/hList7"/>
    <dgm:cxn modelId="{ED77A9C1-7C96-4951-89E6-5900C7162B9E}" type="presParOf" srcId="{2546FA66-B078-49F9-B1EE-DAF449512E43}" destId="{F73732B8-EAAF-4115-B6EF-9F7CE15DA68D}" srcOrd="0" destOrd="0" presId="urn:microsoft.com/office/officeart/2005/8/layout/hList7"/>
    <dgm:cxn modelId="{638BE1C4-B5D8-41FF-8C3C-DB0B629D803A}" type="presParOf" srcId="{F73732B8-EAAF-4115-B6EF-9F7CE15DA68D}" destId="{04D85F26-068A-4A1D-BAF6-46FF9C186199}" srcOrd="0" destOrd="0" presId="urn:microsoft.com/office/officeart/2005/8/layout/hList7"/>
    <dgm:cxn modelId="{B611EAB5-B81E-416F-867F-79240A82D160}" type="presParOf" srcId="{F73732B8-EAAF-4115-B6EF-9F7CE15DA68D}" destId="{5E68D770-5953-42BF-8F6D-3788A74ED444}" srcOrd="1" destOrd="0" presId="urn:microsoft.com/office/officeart/2005/8/layout/hList7"/>
    <dgm:cxn modelId="{3CF0E647-5054-4797-AF11-A0A6489156FA}" type="presParOf" srcId="{F73732B8-EAAF-4115-B6EF-9F7CE15DA68D}" destId="{FC4A04E6-6568-47B0-87A8-63FB38B20048}" srcOrd="2" destOrd="0" presId="urn:microsoft.com/office/officeart/2005/8/layout/hList7"/>
    <dgm:cxn modelId="{78F7DF3D-D004-4E21-8F07-497F311B4E29}" type="presParOf" srcId="{F73732B8-EAAF-4115-B6EF-9F7CE15DA68D}" destId="{CF6C0777-0B5F-4FE4-923F-A7AE2A35D972}" srcOrd="3" destOrd="0" presId="urn:microsoft.com/office/officeart/2005/8/layout/hList7"/>
    <dgm:cxn modelId="{77D97BBD-1DFB-46CF-8145-EECA57E10427}" type="presParOf" srcId="{2546FA66-B078-49F9-B1EE-DAF449512E43}" destId="{18255589-93D2-4088-8100-BC319320CF62}" srcOrd="1" destOrd="0" presId="urn:microsoft.com/office/officeart/2005/8/layout/hList7"/>
    <dgm:cxn modelId="{5EB1CC2E-C53F-4D76-BE54-AD7AA8193C75}" type="presParOf" srcId="{2546FA66-B078-49F9-B1EE-DAF449512E43}" destId="{71225EB3-82D8-44EA-96D1-51BE90741F7C}" srcOrd="2" destOrd="0" presId="urn:microsoft.com/office/officeart/2005/8/layout/hList7"/>
    <dgm:cxn modelId="{35548CAF-3F2E-4A54-A84D-509A5EB6EBCF}" type="presParOf" srcId="{71225EB3-82D8-44EA-96D1-51BE90741F7C}" destId="{AD9E1B0A-19D6-469A-AE52-4A82A8BABAEB}" srcOrd="0" destOrd="0" presId="urn:microsoft.com/office/officeart/2005/8/layout/hList7"/>
    <dgm:cxn modelId="{F4EB5C5C-BFEE-420E-A0D0-B722844D865B}" type="presParOf" srcId="{71225EB3-82D8-44EA-96D1-51BE90741F7C}" destId="{BFF9AD78-837D-4D99-9792-CF56B2398188}" srcOrd="1" destOrd="0" presId="urn:microsoft.com/office/officeart/2005/8/layout/hList7"/>
    <dgm:cxn modelId="{7FF8B62F-73C3-458E-85C1-A3E44FD87F42}" type="presParOf" srcId="{71225EB3-82D8-44EA-96D1-51BE90741F7C}" destId="{CB73E123-B102-4015-ADFE-0568C825BDF7}" srcOrd="2" destOrd="0" presId="urn:microsoft.com/office/officeart/2005/8/layout/hList7"/>
    <dgm:cxn modelId="{38BA34A5-1DD0-4AFB-B439-BC18D54C9405}" type="presParOf" srcId="{71225EB3-82D8-44EA-96D1-51BE90741F7C}" destId="{CDA565D4-A4CE-47B1-BFD0-50AC509BE612}" srcOrd="3" destOrd="0" presId="urn:microsoft.com/office/officeart/2005/8/layout/hList7"/>
    <dgm:cxn modelId="{CB437D70-46A0-4398-9820-BD09071CC05D}" type="presParOf" srcId="{2546FA66-B078-49F9-B1EE-DAF449512E43}" destId="{16482310-5A9B-42E4-A48B-B76DEF0DECBF}" srcOrd="3" destOrd="0" presId="urn:microsoft.com/office/officeart/2005/8/layout/hList7"/>
    <dgm:cxn modelId="{390FA9FD-7B22-405D-896C-6CF664970627}" type="presParOf" srcId="{2546FA66-B078-49F9-B1EE-DAF449512E43}" destId="{F8A9FD4C-1187-40A4-9ABE-5F81C4D95400}" srcOrd="4" destOrd="0" presId="urn:microsoft.com/office/officeart/2005/8/layout/hList7"/>
    <dgm:cxn modelId="{73B20329-4244-49BF-BAAA-72774CC86D0A}" type="presParOf" srcId="{F8A9FD4C-1187-40A4-9ABE-5F81C4D95400}" destId="{90F403C9-A088-4786-83D8-56CE9B234C7F}" srcOrd="0" destOrd="0" presId="urn:microsoft.com/office/officeart/2005/8/layout/hList7"/>
    <dgm:cxn modelId="{7A084957-8E51-4C18-B86F-E0B8EB490DC9}" type="presParOf" srcId="{F8A9FD4C-1187-40A4-9ABE-5F81C4D95400}" destId="{BECE23E1-B164-41C3-87C6-4FE5D40BD575}" srcOrd="1" destOrd="0" presId="urn:microsoft.com/office/officeart/2005/8/layout/hList7"/>
    <dgm:cxn modelId="{A8A33948-AD99-4369-B2B9-5416B07D0D35}" type="presParOf" srcId="{F8A9FD4C-1187-40A4-9ABE-5F81C4D95400}" destId="{6830858B-4CFE-4B8A-ACF9-A1DCE9B4A244}" srcOrd="2" destOrd="0" presId="urn:microsoft.com/office/officeart/2005/8/layout/hList7"/>
    <dgm:cxn modelId="{5424C4F0-B4C4-447D-B352-C00F9724AD49}" type="presParOf" srcId="{F8A9FD4C-1187-40A4-9ABE-5F81C4D95400}" destId="{592EF8DC-3190-49EC-9A01-B3FCB88E5690}" srcOrd="3" destOrd="0" presId="urn:microsoft.com/office/officeart/2005/8/layout/hList7"/>
    <dgm:cxn modelId="{98FF8E5A-AD42-41D8-9347-47B473436F59}" type="presParOf" srcId="{2546FA66-B078-49F9-B1EE-DAF449512E43}" destId="{13E442BB-90C6-4C01-9AF5-4DAC14C8CDEF}" srcOrd="5" destOrd="0" presId="urn:microsoft.com/office/officeart/2005/8/layout/hList7"/>
    <dgm:cxn modelId="{8A8FCA79-690B-4716-8129-B2DFCCFD5E5F}" type="presParOf" srcId="{2546FA66-B078-49F9-B1EE-DAF449512E43}" destId="{F0164CD0-F29B-4CB1-80EB-D8055A3A0509}" srcOrd="6" destOrd="0" presId="urn:microsoft.com/office/officeart/2005/8/layout/hList7"/>
    <dgm:cxn modelId="{EA90A182-026A-4840-B48B-267A0F75755E}" type="presParOf" srcId="{F0164CD0-F29B-4CB1-80EB-D8055A3A0509}" destId="{60422E30-2C1E-4B9D-AAF9-A79D9307EC25}" srcOrd="0" destOrd="0" presId="urn:microsoft.com/office/officeart/2005/8/layout/hList7"/>
    <dgm:cxn modelId="{BE40C0D3-4A1C-4CC1-9EF8-50217EF0DA11}" type="presParOf" srcId="{F0164CD0-F29B-4CB1-80EB-D8055A3A0509}" destId="{D2A4A2EC-8D15-4636-B5C7-2BABB76E12F2}" srcOrd="1" destOrd="0" presId="urn:microsoft.com/office/officeart/2005/8/layout/hList7"/>
    <dgm:cxn modelId="{C163FFEF-9986-4B7B-9CF8-CB6E2EF77A4B}" type="presParOf" srcId="{F0164CD0-F29B-4CB1-80EB-D8055A3A0509}" destId="{76423013-7BF6-46E4-957E-0D016A87BCA4}" srcOrd="2" destOrd="0" presId="urn:microsoft.com/office/officeart/2005/8/layout/hList7"/>
    <dgm:cxn modelId="{6CD070B7-B26C-416A-A24E-20C838DD5237}" type="presParOf" srcId="{F0164CD0-F29B-4CB1-80EB-D8055A3A0509}" destId="{5FAE4D2F-E0FE-433B-B9EF-7D1E81988667}" srcOrd="3" destOrd="0" presId="urn:microsoft.com/office/officeart/2005/8/layout/hList7"/>
    <dgm:cxn modelId="{BE0421E2-86A5-4835-A319-906765F0D423}" type="presParOf" srcId="{2546FA66-B078-49F9-B1EE-DAF449512E43}" destId="{6BA75AA6-3D4C-47D7-92E8-F926DCF9D377}" srcOrd="7" destOrd="0" presId="urn:microsoft.com/office/officeart/2005/8/layout/hList7"/>
    <dgm:cxn modelId="{61F90904-9ADA-456C-BB2C-DD07F6FFE278}" type="presParOf" srcId="{2546FA66-B078-49F9-B1EE-DAF449512E43}" destId="{4D4F31D8-B1D8-4B45-93CA-334ADA7485DA}" srcOrd="8" destOrd="0" presId="urn:microsoft.com/office/officeart/2005/8/layout/hList7"/>
    <dgm:cxn modelId="{C544F1B4-B841-43C5-8173-8BAFD3C10CDE}" type="presParOf" srcId="{4D4F31D8-B1D8-4B45-93CA-334ADA7485DA}" destId="{1204DD2A-9F97-49E4-BAC2-65D16951C3D4}" srcOrd="0" destOrd="0" presId="urn:microsoft.com/office/officeart/2005/8/layout/hList7"/>
    <dgm:cxn modelId="{BDBEFD74-9A75-47C2-89ED-A23D6EF68387}" type="presParOf" srcId="{4D4F31D8-B1D8-4B45-93CA-334ADA7485DA}" destId="{06D829EC-A3C4-43E7-8470-CE6C35D72A58}" srcOrd="1" destOrd="0" presId="urn:microsoft.com/office/officeart/2005/8/layout/hList7"/>
    <dgm:cxn modelId="{E4BD8BD3-9805-410E-97C9-2CA14452A03D}" type="presParOf" srcId="{4D4F31D8-B1D8-4B45-93CA-334ADA7485DA}" destId="{5EB9C3FA-0A2A-4685-9467-4F6AB3BEABFF}" srcOrd="2" destOrd="0" presId="urn:microsoft.com/office/officeart/2005/8/layout/hList7"/>
    <dgm:cxn modelId="{0042D8E3-B34D-4707-AE23-DBE8C881376F}" type="presParOf" srcId="{4D4F31D8-B1D8-4B45-93CA-334ADA7485DA}" destId="{06D31C0A-02A4-4E90-9DD4-DFAC02419958}" srcOrd="3" destOrd="0" presId="urn:microsoft.com/office/officeart/2005/8/layout/hList7"/>
    <dgm:cxn modelId="{54DD5A8F-ED03-43DA-9B99-F13500160794}" type="presParOf" srcId="{2546FA66-B078-49F9-B1EE-DAF449512E43}" destId="{35CD9CE2-A0E4-4943-A644-8E6D90C4653E}" srcOrd="9" destOrd="0" presId="urn:microsoft.com/office/officeart/2005/8/layout/hList7"/>
    <dgm:cxn modelId="{7BD7C4A0-7A89-453F-8ACD-437563687E20}" type="presParOf" srcId="{2546FA66-B078-49F9-B1EE-DAF449512E43}" destId="{CEA8DCEC-61EB-4B47-BBF6-CB398112348A}" srcOrd="10" destOrd="0" presId="urn:microsoft.com/office/officeart/2005/8/layout/hList7"/>
    <dgm:cxn modelId="{D7DC8E8A-8377-48C7-B159-AC0662033757}" type="presParOf" srcId="{CEA8DCEC-61EB-4B47-BBF6-CB398112348A}" destId="{F8BD333A-2C92-4899-9C8F-C5C98967F1E2}" srcOrd="0" destOrd="0" presId="urn:microsoft.com/office/officeart/2005/8/layout/hList7"/>
    <dgm:cxn modelId="{491DBC26-843C-4A1D-BE35-B09F1C259AF7}" type="presParOf" srcId="{CEA8DCEC-61EB-4B47-BBF6-CB398112348A}" destId="{C425A3BB-7BD3-4C3B-B097-81D1D9273B78}" srcOrd="1" destOrd="0" presId="urn:microsoft.com/office/officeart/2005/8/layout/hList7"/>
    <dgm:cxn modelId="{4C8651C6-0F59-4602-B3AC-B4E36D338E0F}" type="presParOf" srcId="{CEA8DCEC-61EB-4B47-BBF6-CB398112348A}" destId="{F842E093-AD26-4E66-B22F-EE5BD4E417E0}" srcOrd="2" destOrd="0" presId="urn:microsoft.com/office/officeart/2005/8/layout/hList7"/>
    <dgm:cxn modelId="{8A30D30E-4370-4398-ABB1-B1364A1C9FFC}" type="presParOf" srcId="{CEA8DCEC-61EB-4B47-BBF6-CB398112348A}" destId="{EC917A25-84A3-4312-B1A4-A1C16570E79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6831682-E0FB-4E0D-80F6-09DE58F07E4B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42C1A542-ADD4-4E99-B9B7-F0F6AC77BF40}">
      <dgm:prSet/>
      <dgm:spPr/>
      <dgm:t>
        <a:bodyPr/>
        <a:lstStyle/>
        <a:p>
          <a:pPr rtl="0"/>
          <a:r>
            <a:rPr lang="es-MX" smtClean="0"/>
            <a:t>De la acumulación de los ingresos de contrato de obra inmueble </a:t>
          </a:r>
          <a:endParaRPr lang="es-MX"/>
        </a:p>
      </dgm:t>
    </dgm:pt>
    <dgm:pt modelId="{9E06D171-2B50-4713-9291-8E69C68B861D}" type="parTrans" cxnId="{DF96498A-CC0D-440D-B788-D15D337307ED}">
      <dgm:prSet/>
      <dgm:spPr/>
      <dgm:t>
        <a:bodyPr/>
        <a:lstStyle/>
        <a:p>
          <a:endParaRPr lang="es-MX"/>
        </a:p>
      </dgm:t>
    </dgm:pt>
    <dgm:pt modelId="{BBDBBBF9-8019-49BF-8CF4-3FA63B0E5B11}" type="sibTrans" cxnId="{DF96498A-CC0D-440D-B788-D15D337307ED}">
      <dgm:prSet/>
      <dgm:spPr/>
      <dgm:t>
        <a:bodyPr/>
        <a:lstStyle/>
        <a:p>
          <a:endParaRPr lang="es-MX"/>
        </a:p>
      </dgm:t>
    </dgm:pt>
    <dgm:pt modelId="{0E83527F-8B27-4ABF-860A-60E150C0D740}">
      <dgm:prSet/>
      <dgm:spPr/>
      <dgm:t>
        <a:bodyPr/>
        <a:lstStyle/>
        <a:p>
          <a:pPr rtl="0"/>
          <a:r>
            <a:rPr lang="es-MX" smtClean="0"/>
            <a:t>Que las estimaciones sean autorizadas para su cobro  de dichas estimaciones dentro de los 3 meses siguientes  a su aprobación  </a:t>
          </a:r>
          <a:endParaRPr lang="es-MX"/>
        </a:p>
      </dgm:t>
    </dgm:pt>
    <dgm:pt modelId="{38ED8D71-EDF8-4A8F-BCF7-D22347C9E297}" type="parTrans" cxnId="{AC2611A1-7C7F-4A6B-848F-8989953CFB49}">
      <dgm:prSet/>
      <dgm:spPr/>
      <dgm:t>
        <a:bodyPr/>
        <a:lstStyle/>
        <a:p>
          <a:endParaRPr lang="es-MX"/>
        </a:p>
      </dgm:t>
    </dgm:pt>
    <dgm:pt modelId="{28BD0284-8788-4FBD-90B9-509ACDE141E0}" type="sibTrans" cxnId="{AC2611A1-7C7F-4A6B-848F-8989953CFB49}">
      <dgm:prSet/>
      <dgm:spPr/>
      <dgm:t>
        <a:bodyPr/>
        <a:lstStyle/>
        <a:p>
          <a:endParaRPr lang="es-MX"/>
        </a:p>
      </dgm:t>
    </dgm:pt>
    <dgm:pt modelId="{1F795790-EEFC-40AB-83FA-059585C212C3}">
      <dgm:prSet/>
      <dgm:spPr/>
      <dgm:t>
        <a:bodyPr/>
        <a:lstStyle/>
        <a:p>
          <a:pPr rtl="0"/>
          <a:r>
            <a:rPr lang="es-MX" smtClean="0"/>
            <a:t>En caso de que no sean pagadas dentro de los 3 meses a su aprobación deberá efectuarse a la fecha de ingresos efectivamente cobrados  </a:t>
          </a:r>
          <a:endParaRPr lang="es-MX"/>
        </a:p>
      </dgm:t>
    </dgm:pt>
    <dgm:pt modelId="{3469CCCE-0E4D-4D61-B248-B79F8D72072A}" type="parTrans" cxnId="{DBAFAC8C-9E57-427F-96CD-EF37B7264816}">
      <dgm:prSet/>
      <dgm:spPr/>
      <dgm:t>
        <a:bodyPr/>
        <a:lstStyle/>
        <a:p>
          <a:endParaRPr lang="es-MX"/>
        </a:p>
      </dgm:t>
    </dgm:pt>
    <dgm:pt modelId="{99252520-CC21-4101-9430-B0B17EB599A4}" type="sibTrans" cxnId="{DBAFAC8C-9E57-427F-96CD-EF37B7264816}">
      <dgm:prSet/>
      <dgm:spPr/>
      <dgm:t>
        <a:bodyPr/>
        <a:lstStyle/>
        <a:p>
          <a:endParaRPr lang="es-MX"/>
        </a:p>
      </dgm:t>
    </dgm:pt>
    <dgm:pt modelId="{5E3B5763-8A23-4051-9092-B42022D739FE}" type="pres">
      <dgm:prSet presAssocID="{06831682-E0FB-4E0D-80F6-09DE58F07E4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96C008F-22EE-4D06-8323-D21A3466B458}" type="pres">
      <dgm:prSet presAssocID="{06831682-E0FB-4E0D-80F6-09DE58F07E4B}" presName="dummyMaxCanvas" presStyleCnt="0">
        <dgm:presLayoutVars/>
      </dgm:prSet>
      <dgm:spPr/>
    </dgm:pt>
    <dgm:pt modelId="{ECF6E2CE-D6DE-42B8-8F7A-6F93C838637F}" type="pres">
      <dgm:prSet presAssocID="{06831682-E0FB-4E0D-80F6-09DE58F07E4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90228D-2BE7-4E98-941A-B659632C08FF}" type="pres">
      <dgm:prSet presAssocID="{06831682-E0FB-4E0D-80F6-09DE58F07E4B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A51951-7C3C-4E02-9212-18D988C51A3B}" type="pres">
      <dgm:prSet presAssocID="{06831682-E0FB-4E0D-80F6-09DE58F07E4B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556434-CB4C-4E24-BAAC-2F73FA232D9A}" type="pres">
      <dgm:prSet presAssocID="{06831682-E0FB-4E0D-80F6-09DE58F07E4B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99D320-86C4-4E0D-BD36-AD2336DCE19A}" type="pres">
      <dgm:prSet presAssocID="{06831682-E0FB-4E0D-80F6-09DE58F07E4B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FE2D0F-A51D-454A-B161-71C843EE39AC}" type="pres">
      <dgm:prSet presAssocID="{06831682-E0FB-4E0D-80F6-09DE58F07E4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D58970-ADC1-42AF-97FD-9D78E60C7F1D}" type="pres">
      <dgm:prSet presAssocID="{06831682-E0FB-4E0D-80F6-09DE58F07E4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9ABB0D-7E3A-4F25-B968-CAB90E3B9B95}" type="pres">
      <dgm:prSet presAssocID="{06831682-E0FB-4E0D-80F6-09DE58F07E4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C2611A1-7C7F-4A6B-848F-8989953CFB49}" srcId="{06831682-E0FB-4E0D-80F6-09DE58F07E4B}" destId="{0E83527F-8B27-4ABF-860A-60E150C0D740}" srcOrd="1" destOrd="0" parTransId="{38ED8D71-EDF8-4A8F-BCF7-D22347C9E297}" sibTransId="{28BD0284-8788-4FBD-90B9-509ACDE141E0}"/>
    <dgm:cxn modelId="{532AEE13-BF37-4692-A75C-4B756D3E7349}" type="presOf" srcId="{BBDBBBF9-8019-49BF-8CF4-3FA63B0E5B11}" destId="{9B556434-CB4C-4E24-BAAC-2F73FA232D9A}" srcOrd="0" destOrd="0" presId="urn:microsoft.com/office/officeart/2005/8/layout/vProcess5"/>
    <dgm:cxn modelId="{DBAFAC8C-9E57-427F-96CD-EF37B7264816}" srcId="{06831682-E0FB-4E0D-80F6-09DE58F07E4B}" destId="{1F795790-EEFC-40AB-83FA-059585C212C3}" srcOrd="2" destOrd="0" parTransId="{3469CCCE-0E4D-4D61-B248-B79F8D72072A}" sibTransId="{99252520-CC21-4101-9430-B0B17EB599A4}"/>
    <dgm:cxn modelId="{AA3AB34F-6F18-47F9-AE28-9AD7905B259C}" type="presOf" srcId="{28BD0284-8788-4FBD-90B9-509ACDE141E0}" destId="{1C99D320-86C4-4E0D-BD36-AD2336DCE19A}" srcOrd="0" destOrd="0" presId="urn:microsoft.com/office/officeart/2005/8/layout/vProcess5"/>
    <dgm:cxn modelId="{3C10123B-C015-40C1-92C9-E704AC3509EF}" type="presOf" srcId="{1F795790-EEFC-40AB-83FA-059585C212C3}" destId="{E99ABB0D-7E3A-4F25-B968-CAB90E3B9B95}" srcOrd="1" destOrd="0" presId="urn:microsoft.com/office/officeart/2005/8/layout/vProcess5"/>
    <dgm:cxn modelId="{BA30FC00-2838-458E-A41A-642CB5DE2A33}" type="presOf" srcId="{42C1A542-ADD4-4E99-B9B7-F0F6AC77BF40}" destId="{ECF6E2CE-D6DE-42B8-8F7A-6F93C838637F}" srcOrd="0" destOrd="0" presId="urn:microsoft.com/office/officeart/2005/8/layout/vProcess5"/>
    <dgm:cxn modelId="{DF96498A-CC0D-440D-B788-D15D337307ED}" srcId="{06831682-E0FB-4E0D-80F6-09DE58F07E4B}" destId="{42C1A542-ADD4-4E99-B9B7-F0F6AC77BF40}" srcOrd="0" destOrd="0" parTransId="{9E06D171-2B50-4713-9291-8E69C68B861D}" sibTransId="{BBDBBBF9-8019-49BF-8CF4-3FA63B0E5B11}"/>
    <dgm:cxn modelId="{DF101F58-874D-465C-AC86-752096F6D507}" type="presOf" srcId="{42C1A542-ADD4-4E99-B9B7-F0F6AC77BF40}" destId="{D7FE2D0F-A51D-454A-B161-71C843EE39AC}" srcOrd="1" destOrd="0" presId="urn:microsoft.com/office/officeart/2005/8/layout/vProcess5"/>
    <dgm:cxn modelId="{9DD34BAF-D29C-43B8-8D5E-1DA59B0D8AC4}" type="presOf" srcId="{0E83527F-8B27-4ABF-860A-60E150C0D740}" destId="{BAD58970-ADC1-42AF-97FD-9D78E60C7F1D}" srcOrd="1" destOrd="0" presId="urn:microsoft.com/office/officeart/2005/8/layout/vProcess5"/>
    <dgm:cxn modelId="{A49EEFBE-08CE-459C-B92C-B7EFAC74B76B}" type="presOf" srcId="{0E83527F-8B27-4ABF-860A-60E150C0D740}" destId="{7C90228D-2BE7-4E98-941A-B659632C08FF}" srcOrd="0" destOrd="0" presId="urn:microsoft.com/office/officeart/2005/8/layout/vProcess5"/>
    <dgm:cxn modelId="{2B6E6448-765F-4A7C-8F3F-79DA04CAAC5D}" type="presOf" srcId="{06831682-E0FB-4E0D-80F6-09DE58F07E4B}" destId="{5E3B5763-8A23-4051-9092-B42022D739FE}" srcOrd="0" destOrd="0" presId="urn:microsoft.com/office/officeart/2005/8/layout/vProcess5"/>
    <dgm:cxn modelId="{F6DDEB3E-EA23-428B-B5C3-EACB6A7256C5}" type="presOf" srcId="{1F795790-EEFC-40AB-83FA-059585C212C3}" destId="{6FA51951-7C3C-4E02-9212-18D988C51A3B}" srcOrd="0" destOrd="0" presId="urn:microsoft.com/office/officeart/2005/8/layout/vProcess5"/>
    <dgm:cxn modelId="{76ACBC95-2799-4541-8D95-5E290E531E36}" type="presParOf" srcId="{5E3B5763-8A23-4051-9092-B42022D739FE}" destId="{C96C008F-22EE-4D06-8323-D21A3466B458}" srcOrd="0" destOrd="0" presId="urn:microsoft.com/office/officeart/2005/8/layout/vProcess5"/>
    <dgm:cxn modelId="{9CA1F3B1-38E1-4706-B2AB-C60A6E4380C7}" type="presParOf" srcId="{5E3B5763-8A23-4051-9092-B42022D739FE}" destId="{ECF6E2CE-D6DE-42B8-8F7A-6F93C838637F}" srcOrd="1" destOrd="0" presId="urn:microsoft.com/office/officeart/2005/8/layout/vProcess5"/>
    <dgm:cxn modelId="{32C9D533-F2B5-4620-B1B6-923BDBA3AB2D}" type="presParOf" srcId="{5E3B5763-8A23-4051-9092-B42022D739FE}" destId="{7C90228D-2BE7-4E98-941A-B659632C08FF}" srcOrd="2" destOrd="0" presId="urn:microsoft.com/office/officeart/2005/8/layout/vProcess5"/>
    <dgm:cxn modelId="{F64586DC-80BE-4D5E-9B5E-73986578C96B}" type="presParOf" srcId="{5E3B5763-8A23-4051-9092-B42022D739FE}" destId="{6FA51951-7C3C-4E02-9212-18D988C51A3B}" srcOrd="3" destOrd="0" presId="urn:microsoft.com/office/officeart/2005/8/layout/vProcess5"/>
    <dgm:cxn modelId="{2BA34C24-4CA6-4962-83E2-E9316E2CECBC}" type="presParOf" srcId="{5E3B5763-8A23-4051-9092-B42022D739FE}" destId="{9B556434-CB4C-4E24-BAAC-2F73FA232D9A}" srcOrd="4" destOrd="0" presId="urn:microsoft.com/office/officeart/2005/8/layout/vProcess5"/>
    <dgm:cxn modelId="{560863F5-EFD3-4C8B-B741-8B937863D378}" type="presParOf" srcId="{5E3B5763-8A23-4051-9092-B42022D739FE}" destId="{1C99D320-86C4-4E0D-BD36-AD2336DCE19A}" srcOrd="5" destOrd="0" presId="urn:microsoft.com/office/officeart/2005/8/layout/vProcess5"/>
    <dgm:cxn modelId="{95ECC51F-A7A7-4FE8-91A2-723396B84C7F}" type="presParOf" srcId="{5E3B5763-8A23-4051-9092-B42022D739FE}" destId="{D7FE2D0F-A51D-454A-B161-71C843EE39AC}" srcOrd="6" destOrd="0" presId="urn:microsoft.com/office/officeart/2005/8/layout/vProcess5"/>
    <dgm:cxn modelId="{2561E0AC-A99E-4401-ACE5-D3BBB00A8B6D}" type="presParOf" srcId="{5E3B5763-8A23-4051-9092-B42022D739FE}" destId="{BAD58970-ADC1-42AF-97FD-9D78E60C7F1D}" srcOrd="7" destOrd="0" presId="urn:microsoft.com/office/officeart/2005/8/layout/vProcess5"/>
    <dgm:cxn modelId="{202CAB4C-901B-463C-973B-CA6364930D27}" type="presParOf" srcId="{5E3B5763-8A23-4051-9092-B42022D739FE}" destId="{E99ABB0D-7E3A-4F25-B968-CAB90E3B9B9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966C477-68F1-4007-9FC0-3CBF214FBE0C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E3A00677-6083-4857-9F5B-CA83338E849C}">
      <dgm:prSet/>
      <dgm:spPr/>
      <dgm:t>
        <a:bodyPr/>
        <a:lstStyle/>
        <a:p>
          <a:pPr rtl="0"/>
          <a:r>
            <a:rPr lang="es-MX" smtClean="0"/>
            <a:t>Acumulación de ingresos en contratos de obra que se acuerda conforme plano diseño y presupuesto </a:t>
          </a:r>
          <a:endParaRPr lang="es-MX"/>
        </a:p>
      </dgm:t>
    </dgm:pt>
    <dgm:pt modelId="{1EAF33AB-B962-4095-B3F6-569049865C03}" type="parTrans" cxnId="{2836A86A-E83C-4790-96DA-DA7C157FFB6C}">
      <dgm:prSet/>
      <dgm:spPr/>
      <dgm:t>
        <a:bodyPr/>
        <a:lstStyle/>
        <a:p>
          <a:endParaRPr lang="es-MX"/>
        </a:p>
      </dgm:t>
    </dgm:pt>
    <dgm:pt modelId="{CED448D7-1019-4587-9D1D-BFF0F9B7280C}" type="sibTrans" cxnId="{2836A86A-E83C-4790-96DA-DA7C157FFB6C}">
      <dgm:prSet/>
      <dgm:spPr/>
      <dgm:t>
        <a:bodyPr/>
        <a:lstStyle/>
        <a:p>
          <a:endParaRPr lang="es-MX"/>
        </a:p>
      </dgm:t>
    </dgm:pt>
    <dgm:pt modelId="{B0F955AC-68DE-4848-B2E7-549DE687DB25}">
      <dgm:prSet/>
      <dgm:spPr/>
      <dgm:t>
        <a:bodyPr/>
        <a:lstStyle/>
        <a:p>
          <a:pPr rtl="0"/>
          <a:r>
            <a:rPr lang="es-MX" smtClean="0"/>
            <a:t>En la fecha las estimaciones por obra ejecutada sean autorizadas para su cobro  siempre y cuando tengan lugar 3 meses después de su autorización </a:t>
          </a:r>
          <a:endParaRPr lang="es-MX"/>
        </a:p>
      </dgm:t>
    </dgm:pt>
    <dgm:pt modelId="{71114DE4-DEE0-4C71-BFDD-9220F5D22AE6}" type="parTrans" cxnId="{811A73BB-E4C8-4F6C-B1C5-FA1EEA24A3C0}">
      <dgm:prSet/>
      <dgm:spPr/>
      <dgm:t>
        <a:bodyPr/>
        <a:lstStyle/>
        <a:p>
          <a:endParaRPr lang="es-MX"/>
        </a:p>
      </dgm:t>
    </dgm:pt>
    <dgm:pt modelId="{67D1DBB1-764D-4882-9A70-5D40DC5F4EC0}" type="sibTrans" cxnId="{811A73BB-E4C8-4F6C-B1C5-FA1EEA24A3C0}">
      <dgm:prSet/>
      <dgm:spPr/>
      <dgm:t>
        <a:bodyPr/>
        <a:lstStyle/>
        <a:p>
          <a:endParaRPr lang="es-MX"/>
        </a:p>
      </dgm:t>
    </dgm:pt>
    <dgm:pt modelId="{606CEC4C-B5F9-4E6E-93AB-30C5BCF1F640}">
      <dgm:prSet/>
      <dgm:spPr/>
      <dgm:t>
        <a:bodyPr/>
        <a:lstStyle/>
        <a:p>
          <a:pPr rtl="0"/>
          <a:r>
            <a:rPr lang="es-MX" smtClean="0"/>
            <a:t>Que las estimaciones no sean pagadas dentro de los 3 meses de su autorización deberá efectuarse en la fecha que los ingresos sean cobrados </a:t>
          </a:r>
          <a:endParaRPr lang="es-MX"/>
        </a:p>
      </dgm:t>
    </dgm:pt>
    <dgm:pt modelId="{D32077AD-D9F7-40FD-B2F8-60DD6B8FD940}" type="parTrans" cxnId="{956798E5-3204-43CE-A24B-9B86B1E5FB5F}">
      <dgm:prSet/>
      <dgm:spPr/>
      <dgm:t>
        <a:bodyPr/>
        <a:lstStyle/>
        <a:p>
          <a:endParaRPr lang="es-MX"/>
        </a:p>
      </dgm:t>
    </dgm:pt>
    <dgm:pt modelId="{EE6026D2-08F8-47D4-8C48-F75F50CF248B}" type="sibTrans" cxnId="{956798E5-3204-43CE-A24B-9B86B1E5FB5F}">
      <dgm:prSet/>
      <dgm:spPr/>
      <dgm:t>
        <a:bodyPr/>
        <a:lstStyle/>
        <a:p>
          <a:endParaRPr lang="es-MX"/>
        </a:p>
      </dgm:t>
    </dgm:pt>
    <dgm:pt modelId="{ECF489DC-8026-4EAA-8D0E-B130C2C46B5F}">
      <dgm:prSet/>
      <dgm:spPr/>
      <dgm:t>
        <a:bodyPr/>
        <a:lstStyle/>
        <a:p>
          <a:pPr rtl="0"/>
          <a:r>
            <a:rPr lang="es-MX" smtClean="0"/>
            <a:t>En casos que no este obligado a presentar estimaciones o la periodicidad sea mayor a 3 meses deberá considerar como ingreso a cumulare </a:t>
          </a:r>
          <a:endParaRPr lang="es-MX"/>
        </a:p>
      </dgm:t>
    </dgm:pt>
    <dgm:pt modelId="{60A74EC3-47E6-4D8D-8695-CF3826C2099A}" type="parTrans" cxnId="{B3BDD80E-F0D1-4590-82E9-EFF6C8E314FA}">
      <dgm:prSet/>
      <dgm:spPr/>
      <dgm:t>
        <a:bodyPr/>
        <a:lstStyle/>
        <a:p>
          <a:endParaRPr lang="es-MX"/>
        </a:p>
      </dgm:t>
    </dgm:pt>
    <dgm:pt modelId="{5D09684E-D60B-4F84-9E1E-DFBA8543C9FF}" type="sibTrans" cxnId="{B3BDD80E-F0D1-4590-82E9-EFF6C8E314FA}">
      <dgm:prSet/>
      <dgm:spPr/>
      <dgm:t>
        <a:bodyPr/>
        <a:lstStyle/>
        <a:p>
          <a:endParaRPr lang="es-MX"/>
        </a:p>
      </dgm:t>
    </dgm:pt>
    <dgm:pt modelId="{2850F764-F782-4774-A0B1-3BE14208D005}" type="pres">
      <dgm:prSet presAssocID="{7966C477-68F1-4007-9FC0-3CBF214FBE0C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D81633E-7A43-47DC-A594-9F46AB4AA717}" type="pres">
      <dgm:prSet presAssocID="{7966C477-68F1-4007-9FC0-3CBF214FBE0C}" presName="arrow" presStyleLbl="bgShp" presStyleIdx="0" presStyleCnt="1"/>
      <dgm:spPr/>
    </dgm:pt>
    <dgm:pt modelId="{82B953C3-2736-41E2-9F4D-8EE2CBB1CCCE}" type="pres">
      <dgm:prSet presAssocID="{7966C477-68F1-4007-9FC0-3CBF214FBE0C}" presName="linearProcess" presStyleCnt="0"/>
      <dgm:spPr/>
    </dgm:pt>
    <dgm:pt modelId="{2E6499B8-E366-4B5F-BEB1-AB43BB3C426B}" type="pres">
      <dgm:prSet presAssocID="{E3A00677-6083-4857-9F5B-CA83338E849C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52F2C2-BA6B-45DC-860C-4D36030CD9A7}" type="pres">
      <dgm:prSet presAssocID="{CED448D7-1019-4587-9D1D-BFF0F9B7280C}" presName="sibTrans" presStyleCnt="0"/>
      <dgm:spPr/>
    </dgm:pt>
    <dgm:pt modelId="{B3AC0BA1-3BD9-4469-A720-EEA16E5BDEA4}" type="pres">
      <dgm:prSet presAssocID="{B0F955AC-68DE-4848-B2E7-549DE687DB25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E95CBA-3D99-4C3F-A22B-C2FB98F70F20}" type="pres">
      <dgm:prSet presAssocID="{67D1DBB1-764D-4882-9A70-5D40DC5F4EC0}" presName="sibTrans" presStyleCnt="0"/>
      <dgm:spPr/>
    </dgm:pt>
    <dgm:pt modelId="{1C3BE3DC-5161-47FA-A0F2-C3AA2DD44053}" type="pres">
      <dgm:prSet presAssocID="{606CEC4C-B5F9-4E6E-93AB-30C5BCF1F64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0BF640-9B26-4D6E-BB58-01582627EFB1}" type="pres">
      <dgm:prSet presAssocID="{EE6026D2-08F8-47D4-8C48-F75F50CF248B}" presName="sibTrans" presStyleCnt="0"/>
      <dgm:spPr/>
    </dgm:pt>
    <dgm:pt modelId="{311F6CC4-65F0-476E-9D9F-FA72626560E0}" type="pres">
      <dgm:prSet presAssocID="{ECF489DC-8026-4EAA-8D0E-B130C2C46B5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11A73BB-E4C8-4F6C-B1C5-FA1EEA24A3C0}" srcId="{7966C477-68F1-4007-9FC0-3CBF214FBE0C}" destId="{B0F955AC-68DE-4848-B2E7-549DE687DB25}" srcOrd="1" destOrd="0" parTransId="{71114DE4-DEE0-4C71-BFDD-9220F5D22AE6}" sibTransId="{67D1DBB1-764D-4882-9A70-5D40DC5F4EC0}"/>
    <dgm:cxn modelId="{B9519A3E-449A-4912-BC28-4EF01C73B5F2}" type="presOf" srcId="{B0F955AC-68DE-4848-B2E7-549DE687DB25}" destId="{B3AC0BA1-3BD9-4469-A720-EEA16E5BDEA4}" srcOrd="0" destOrd="0" presId="urn:microsoft.com/office/officeart/2005/8/layout/hProcess9"/>
    <dgm:cxn modelId="{7E8DF658-B8EC-498E-A35A-410455F9F3C9}" type="presOf" srcId="{7966C477-68F1-4007-9FC0-3CBF214FBE0C}" destId="{2850F764-F782-4774-A0B1-3BE14208D005}" srcOrd="0" destOrd="0" presId="urn:microsoft.com/office/officeart/2005/8/layout/hProcess9"/>
    <dgm:cxn modelId="{FF00005F-9DF1-48FC-96BC-1CD7BD51764F}" type="presOf" srcId="{E3A00677-6083-4857-9F5B-CA83338E849C}" destId="{2E6499B8-E366-4B5F-BEB1-AB43BB3C426B}" srcOrd="0" destOrd="0" presId="urn:microsoft.com/office/officeart/2005/8/layout/hProcess9"/>
    <dgm:cxn modelId="{956798E5-3204-43CE-A24B-9B86B1E5FB5F}" srcId="{7966C477-68F1-4007-9FC0-3CBF214FBE0C}" destId="{606CEC4C-B5F9-4E6E-93AB-30C5BCF1F640}" srcOrd="2" destOrd="0" parTransId="{D32077AD-D9F7-40FD-B2F8-60DD6B8FD940}" sibTransId="{EE6026D2-08F8-47D4-8C48-F75F50CF248B}"/>
    <dgm:cxn modelId="{B3BDD80E-F0D1-4590-82E9-EFF6C8E314FA}" srcId="{7966C477-68F1-4007-9FC0-3CBF214FBE0C}" destId="{ECF489DC-8026-4EAA-8D0E-B130C2C46B5F}" srcOrd="3" destOrd="0" parTransId="{60A74EC3-47E6-4D8D-8695-CF3826C2099A}" sibTransId="{5D09684E-D60B-4F84-9E1E-DFBA8543C9FF}"/>
    <dgm:cxn modelId="{891FD67F-B83B-40B2-80E5-9F5BA6CFC131}" type="presOf" srcId="{ECF489DC-8026-4EAA-8D0E-B130C2C46B5F}" destId="{311F6CC4-65F0-476E-9D9F-FA72626560E0}" srcOrd="0" destOrd="0" presId="urn:microsoft.com/office/officeart/2005/8/layout/hProcess9"/>
    <dgm:cxn modelId="{3CB8B743-2B47-41C7-B722-F56E188C162E}" type="presOf" srcId="{606CEC4C-B5F9-4E6E-93AB-30C5BCF1F640}" destId="{1C3BE3DC-5161-47FA-A0F2-C3AA2DD44053}" srcOrd="0" destOrd="0" presId="urn:microsoft.com/office/officeart/2005/8/layout/hProcess9"/>
    <dgm:cxn modelId="{2836A86A-E83C-4790-96DA-DA7C157FFB6C}" srcId="{7966C477-68F1-4007-9FC0-3CBF214FBE0C}" destId="{E3A00677-6083-4857-9F5B-CA83338E849C}" srcOrd="0" destOrd="0" parTransId="{1EAF33AB-B962-4095-B3F6-569049865C03}" sibTransId="{CED448D7-1019-4587-9D1D-BFF0F9B7280C}"/>
    <dgm:cxn modelId="{111F0FA6-94D5-4474-9FB8-46F7D9DE7103}" type="presParOf" srcId="{2850F764-F782-4774-A0B1-3BE14208D005}" destId="{CD81633E-7A43-47DC-A594-9F46AB4AA717}" srcOrd="0" destOrd="0" presId="urn:microsoft.com/office/officeart/2005/8/layout/hProcess9"/>
    <dgm:cxn modelId="{3CF11F9D-00B2-4931-AC8E-8B4520D8C2D6}" type="presParOf" srcId="{2850F764-F782-4774-A0B1-3BE14208D005}" destId="{82B953C3-2736-41E2-9F4D-8EE2CBB1CCCE}" srcOrd="1" destOrd="0" presId="urn:microsoft.com/office/officeart/2005/8/layout/hProcess9"/>
    <dgm:cxn modelId="{52CBABC3-A4B7-439F-ADC9-BDDD5D751C25}" type="presParOf" srcId="{82B953C3-2736-41E2-9F4D-8EE2CBB1CCCE}" destId="{2E6499B8-E366-4B5F-BEB1-AB43BB3C426B}" srcOrd="0" destOrd="0" presId="urn:microsoft.com/office/officeart/2005/8/layout/hProcess9"/>
    <dgm:cxn modelId="{5A9AECCE-A2BF-4B48-9F04-7976AAB69E2C}" type="presParOf" srcId="{82B953C3-2736-41E2-9F4D-8EE2CBB1CCCE}" destId="{A952F2C2-BA6B-45DC-860C-4D36030CD9A7}" srcOrd="1" destOrd="0" presId="urn:microsoft.com/office/officeart/2005/8/layout/hProcess9"/>
    <dgm:cxn modelId="{DE17B5F9-E14C-4C50-B0F4-1893063DF1E3}" type="presParOf" srcId="{82B953C3-2736-41E2-9F4D-8EE2CBB1CCCE}" destId="{B3AC0BA1-3BD9-4469-A720-EEA16E5BDEA4}" srcOrd="2" destOrd="0" presId="urn:microsoft.com/office/officeart/2005/8/layout/hProcess9"/>
    <dgm:cxn modelId="{DF2FEC32-6E6E-49B7-829C-7A8FACAA2C3A}" type="presParOf" srcId="{82B953C3-2736-41E2-9F4D-8EE2CBB1CCCE}" destId="{D9E95CBA-3D99-4C3F-A22B-C2FB98F70F20}" srcOrd="3" destOrd="0" presId="urn:microsoft.com/office/officeart/2005/8/layout/hProcess9"/>
    <dgm:cxn modelId="{D1BD4BAD-3055-4D70-AF2E-4F3099942287}" type="presParOf" srcId="{82B953C3-2736-41E2-9F4D-8EE2CBB1CCCE}" destId="{1C3BE3DC-5161-47FA-A0F2-C3AA2DD44053}" srcOrd="4" destOrd="0" presId="urn:microsoft.com/office/officeart/2005/8/layout/hProcess9"/>
    <dgm:cxn modelId="{F0D8811E-6B06-45F0-BDE4-56E1352C189B}" type="presParOf" srcId="{82B953C3-2736-41E2-9F4D-8EE2CBB1CCCE}" destId="{E50BF640-9B26-4D6E-BB58-01582627EFB1}" srcOrd="5" destOrd="0" presId="urn:microsoft.com/office/officeart/2005/8/layout/hProcess9"/>
    <dgm:cxn modelId="{48E55FF3-7D61-41A1-A2EC-FA42753E7080}" type="presParOf" srcId="{82B953C3-2736-41E2-9F4D-8EE2CBB1CCCE}" destId="{311F6CC4-65F0-476E-9D9F-FA72626560E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BCEB2E3-8F0B-42D2-B003-983D0BEE75E5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C159A7D5-25B0-4C98-9679-5FC6C37D862D}">
      <dgm:prSet/>
      <dgm:spPr/>
      <dgm:t>
        <a:bodyPr/>
        <a:lstStyle/>
        <a:p>
          <a:pPr rtl="0"/>
          <a:r>
            <a:rPr lang="es-MX" dirty="0" smtClean="0"/>
            <a:t>Las empresas deberán dedicarse permanente mente a la actividad de la construcción y que contratan trabajadores por obra o tiempo deberán cumplir las obligaciones LSS. </a:t>
          </a:r>
          <a:endParaRPr lang="es-MX" dirty="0"/>
        </a:p>
      </dgm:t>
    </dgm:pt>
    <dgm:pt modelId="{6518C2F7-107B-46EE-82A8-B24B4BDE92F4}" type="parTrans" cxnId="{11568127-642E-4EED-B792-9DA94B859368}">
      <dgm:prSet/>
      <dgm:spPr/>
      <dgm:t>
        <a:bodyPr/>
        <a:lstStyle/>
        <a:p>
          <a:endParaRPr lang="es-MX"/>
        </a:p>
      </dgm:t>
    </dgm:pt>
    <dgm:pt modelId="{9AF8FE17-77E7-400D-B503-5E396BFC432D}" type="sibTrans" cxnId="{11568127-642E-4EED-B792-9DA94B859368}">
      <dgm:prSet/>
      <dgm:spPr/>
      <dgm:t>
        <a:bodyPr/>
        <a:lstStyle/>
        <a:p>
          <a:endParaRPr lang="es-MX"/>
        </a:p>
      </dgm:t>
    </dgm:pt>
    <dgm:pt modelId="{06BF4E6A-1A0F-4C1A-B8D7-E92CBE4B39E8}">
      <dgm:prSet/>
      <dgm:spPr/>
      <dgm:t>
        <a:bodyPr/>
        <a:lstStyle/>
        <a:p>
          <a:pPr rtl="0"/>
          <a:r>
            <a:rPr lang="es-MX" smtClean="0"/>
            <a:t>Sujetos deben cumplir con las obligaciones de la industria de la construcción ante el IMSS.</a:t>
          </a:r>
          <a:endParaRPr lang="es-MX"/>
        </a:p>
      </dgm:t>
    </dgm:pt>
    <dgm:pt modelId="{2EF5DAD8-6442-4299-AE56-20E7FFAA0C65}" type="parTrans" cxnId="{586FDD48-70FE-46E5-ACC2-BB79DB283D0E}">
      <dgm:prSet/>
      <dgm:spPr/>
      <dgm:t>
        <a:bodyPr/>
        <a:lstStyle/>
        <a:p>
          <a:endParaRPr lang="es-MX"/>
        </a:p>
      </dgm:t>
    </dgm:pt>
    <dgm:pt modelId="{6106BCB8-588D-4F7E-9016-B51B85BD097F}" type="sibTrans" cxnId="{586FDD48-70FE-46E5-ACC2-BB79DB283D0E}">
      <dgm:prSet/>
      <dgm:spPr/>
      <dgm:t>
        <a:bodyPr/>
        <a:lstStyle/>
        <a:p>
          <a:endParaRPr lang="es-MX"/>
        </a:p>
      </dgm:t>
    </dgm:pt>
    <dgm:pt modelId="{FDE0CC6D-631F-4551-9668-EB9489ACD7DD}">
      <dgm:prSet/>
      <dgm:spPr/>
      <dgm:t>
        <a:bodyPr/>
        <a:lstStyle/>
        <a:p>
          <a:pPr rtl="0"/>
          <a:r>
            <a:rPr lang="es-MX" smtClean="0"/>
            <a:t>Las personas físicas o morales establecidas que cuente con elementos propios y celebren contratos con contratistas tendrán la obligación de informar al subcontratación por la obra al IMSS dentro de los 5 días hábiles. </a:t>
          </a:r>
          <a:endParaRPr lang="es-MX"/>
        </a:p>
      </dgm:t>
    </dgm:pt>
    <dgm:pt modelId="{33CE4137-C34B-4781-B083-B82CD063FC61}" type="parTrans" cxnId="{081323CF-D8C6-4581-AC2E-0116CA9E51B2}">
      <dgm:prSet/>
      <dgm:spPr/>
      <dgm:t>
        <a:bodyPr/>
        <a:lstStyle/>
        <a:p>
          <a:endParaRPr lang="es-MX"/>
        </a:p>
      </dgm:t>
    </dgm:pt>
    <dgm:pt modelId="{0132ECE8-3E29-41B0-A6FA-7AFDAF4D63AB}" type="sibTrans" cxnId="{081323CF-D8C6-4581-AC2E-0116CA9E51B2}">
      <dgm:prSet/>
      <dgm:spPr/>
      <dgm:t>
        <a:bodyPr/>
        <a:lstStyle/>
        <a:p>
          <a:endParaRPr lang="es-MX"/>
        </a:p>
      </dgm:t>
    </dgm:pt>
    <dgm:pt modelId="{FC12E1DA-9736-41E3-87DF-3CE892F29DB2}" type="pres">
      <dgm:prSet presAssocID="{2BCEB2E3-8F0B-42D2-B003-983D0BEE75E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BDFCF36-4AD4-409B-B969-2D3F49ADCFE3}" type="pres">
      <dgm:prSet presAssocID="{C159A7D5-25B0-4C98-9679-5FC6C37D862D}" presName="composite" presStyleCnt="0"/>
      <dgm:spPr/>
    </dgm:pt>
    <dgm:pt modelId="{01828BEA-0C1E-4A9F-AB33-71BD57E0C9BE}" type="pres">
      <dgm:prSet presAssocID="{C159A7D5-25B0-4C98-9679-5FC6C37D862D}" presName="LShape" presStyleLbl="alignNode1" presStyleIdx="0" presStyleCnt="5"/>
      <dgm:spPr/>
    </dgm:pt>
    <dgm:pt modelId="{4E4015D0-0AAE-4CDE-810A-6EE8E64CB17F}" type="pres">
      <dgm:prSet presAssocID="{C159A7D5-25B0-4C98-9679-5FC6C37D862D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559904-A882-46E0-B226-34C118FB3FAA}" type="pres">
      <dgm:prSet presAssocID="{C159A7D5-25B0-4C98-9679-5FC6C37D862D}" presName="Triangle" presStyleLbl="alignNode1" presStyleIdx="1" presStyleCnt="5"/>
      <dgm:spPr/>
    </dgm:pt>
    <dgm:pt modelId="{6F148F32-0BA4-4A4B-841E-8AA13E110D02}" type="pres">
      <dgm:prSet presAssocID="{9AF8FE17-77E7-400D-B503-5E396BFC432D}" presName="sibTrans" presStyleCnt="0"/>
      <dgm:spPr/>
    </dgm:pt>
    <dgm:pt modelId="{86D32785-813D-480F-94D2-9515C67FD0A8}" type="pres">
      <dgm:prSet presAssocID="{9AF8FE17-77E7-400D-B503-5E396BFC432D}" presName="space" presStyleCnt="0"/>
      <dgm:spPr/>
    </dgm:pt>
    <dgm:pt modelId="{87851402-6085-4C59-9353-A6EF1729C995}" type="pres">
      <dgm:prSet presAssocID="{06BF4E6A-1A0F-4C1A-B8D7-E92CBE4B39E8}" presName="composite" presStyleCnt="0"/>
      <dgm:spPr/>
    </dgm:pt>
    <dgm:pt modelId="{F1882375-7644-4A5E-A1A9-15EACBA47F94}" type="pres">
      <dgm:prSet presAssocID="{06BF4E6A-1A0F-4C1A-B8D7-E92CBE4B39E8}" presName="LShape" presStyleLbl="alignNode1" presStyleIdx="2" presStyleCnt="5"/>
      <dgm:spPr/>
    </dgm:pt>
    <dgm:pt modelId="{0BA38B1C-E8C5-493C-A65D-7ABC690A52AD}" type="pres">
      <dgm:prSet presAssocID="{06BF4E6A-1A0F-4C1A-B8D7-E92CBE4B39E8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4673CC-4B32-43CA-B51D-40DE334C54D8}" type="pres">
      <dgm:prSet presAssocID="{06BF4E6A-1A0F-4C1A-B8D7-E92CBE4B39E8}" presName="Triangle" presStyleLbl="alignNode1" presStyleIdx="3" presStyleCnt="5"/>
      <dgm:spPr/>
    </dgm:pt>
    <dgm:pt modelId="{1212DFB2-C35D-4C2B-9024-9803132D0993}" type="pres">
      <dgm:prSet presAssocID="{6106BCB8-588D-4F7E-9016-B51B85BD097F}" presName="sibTrans" presStyleCnt="0"/>
      <dgm:spPr/>
    </dgm:pt>
    <dgm:pt modelId="{8A29B7F4-F35E-4975-8DB1-C39C13B819D6}" type="pres">
      <dgm:prSet presAssocID="{6106BCB8-588D-4F7E-9016-B51B85BD097F}" presName="space" presStyleCnt="0"/>
      <dgm:spPr/>
    </dgm:pt>
    <dgm:pt modelId="{1061CB1D-1085-4C17-8076-646D9D85E2B0}" type="pres">
      <dgm:prSet presAssocID="{FDE0CC6D-631F-4551-9668-EB9489ACD7DD}" presName="composite" presStyleCnt="0"/>
      <dgm:spPr/>
    </dgm:pt>
    <dgm:pt modelId="{CEB7AD78-F6A9-416C-B5A5-38ED830F6035}" type="pres">
      <dgm:prSet presAssocID="{FDE0CC6D-631F-4551-9668-EB9489ACD7DD}" presName="LShape" presStyleLbl="alignNode1" presStyleIdx="4" presStyleCnt="5"/>
      <dgm:spPr/>
    </dgm:pt>
    <dgm:pt modelId="{971475B1-7523-48DD-AEC7-7B1104756109}" type="pres">
      <dgm:prSet presAssocID="{FDE0CC6D-631F-4551-9668-EB9489ACD7DD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1323CF-D8C6-4581-AC2E-0116CA9E51B2}" srcId="{2BCEB2E3-8F0B-42D2-B003-983D0BEE75E5}" destId="{FDE0CC6D-631F-4551-9668-EB9489ACD7DD}" srcOrd="2" destOrd="0" parTransId="{33CE4137-C34B-4781-B083-B82CD063FC61}" sibTransId="{0132ECE8-3E29-41B0-A6FA-7AFDAF4D63AB}"/>
    <dgm:cxn modelId="{DB11D45C-0BF2-4058-A868-F3D32821B5BD}" type="presOf" srcId="{2BCEB2E3-8F0B-42D2-B003-983D0BEE75E5}" destId="{FC12E1DA-9736-41E3-87DF-3CE892F29DB2}" srcOrd="0" destOrd="0" presId="urn:microsoft.com/office/officeart/2009/3/layout/StepUpProcess"/>
    <dgm:cxn modelId="{586FDD48-70FE-46E5-ACC2-BB79DB283D0E}" srcId="{2BCEB2E3-8F0B-42D2-B003-983D0BEE75E5}" destId="{06BF4E6A-1A0F-4C1A-B8D7-E92CBE4B39E8}" srcOrd="1" destOrd="0" parTransId="{2EF5DAD8-6442-4299-AE56-20E7FFAA0C65}" sibTransId="{6106BCB8-588D-4F7E-9016-B51B85BD097F}"/>
    <dgm:cxn modelId="{D14A4F0F-74E0-4230-BD0D-67C5C5128F8C}" type="presOf" srcId="{06BF4E6A-1A0F-4C1A-B8D7-E92CBE4B39E8}" destId="{0BA38B1C-E8C5-493C-A65D-7ABC690A52AD}" srcOrd="0" destOrd="0" presId="urn:microsoft.com/office/officeart/2009/3/layout/StepUpProcess"/>
    <dgm:cxn modelId="{7C56F9D0-6EBD-4ECA-BC9B-5092D52A2A17}" type="presOf" srcId="{C159A7D5-25B0-4C98-9679-5FC6C37D862D}" destId="{4E4015D0-0AAE-4CDE-810A-6EE8E64CB17F}" srcOrd="0" destOrd="0" presId="urn:microsoft.com/office/officeart/2009/3/layout/StepUpProcess"/>
    <dgm:cxn modelId="{11568127-642E-4EED-B792-9DA94B859368}" srcId="{2BCEB2E3-8F0B-42D2-B003-983D0BEE75E5}" destId="{C159A7D5-25B0-4C98-9679-5FC6C37D862D}" srcOrd="0" destOrd="0" parTransId="{6518C2F7-107B-46EE-82A8-B24B4BDE92F4}" sibTransId="{9AF8FE17-77E7-400D-B503-5E396BFC432D}"/>
    <dgm:cxn modelId="{799396DE-FACF-492F-AD5E-E779581DF5CD}" type="presOf" srcId="{FDE0CC6D-631F-4551-9668-EB9489ACD7DD}" destId="{971475B1-7523-48DD-AEC7-7B1104756109}" srcOrd="0" destOrd="0" presId="urn:microsoft.com/office/officeart/2009/3/layout/StepUpProcess"/>
    <dgm:cxn modelId="{964CAE1D-2B26-4C9F-AD75-F630A93CB85F}" type="presParOf" srcId="{FC12E1DA-9736-41E3-87DF-3CE892F29DB2}" destId="{0BDFCF36-4AD4-409B-B969-2D3F49ADCFE3}" srcOrd="0" destOrd="0" presId="urn:microsoft.com/office/officeart/2009/3/layout/StepUpProcess"/>
    <dgm:cxn modelId="{AF121648-2464-447F-AD4A-B8361A997C83}" type="presParOf" srcId="{0BDFCF36-4AD4-409B-B969-2D3F49ADCFE3}" destId="{01828BEA-0C1E-4A9F-AB33-71BD57E0C9BE}" srcOrd="0" destOrd="0" presId="urn:microsoft.com/office/officeart/2009/3/layout/StepUpProcess"/>
    <dgm:cxn modelId="{05F3EDCD-F618-4D7C-A478-A60F78AA6D42}" type="presParOf" srcId="{0BDFCF36-4AD4-409B-B969-2D3F49ADCFE3}" destId="{4E4015D0-0AAE-4CDE-810A-6EE8E64CB17F}" srcOrd="1" destOrd="0" presId="urn:microsoft.com/office/officeart/2009/3/layout/StepUpProcess"/>
    <dgm:cxn modelId="{AAD9890C-CB90-496E-8DA9-A99730587EAF}" type="presParOf" srcId="{0BDFCF36-4AD4-409B-B969-2D3F49ADCFE3}" destId="{F7559904-A882-46E0-B226-34C118FB3FAA}" srcOrd="2" destOrd="0" presId="urn:microsoft.com/office/officeart/2009/3/layout/StepUpProcess"/>
    <dgm:cxn modelId="{26CB197C-76C4-4058-815D-60E3A1E66A67}" type="presParOf" srcId="{FC12E1DA-9736-41E3-87DF-3CE892F29DB2}" destId="{6F148F32-0BA4-4A4B-841E-8AA13E110D02}" srcOrd="1" destOrd="0" presId="urn:microsoft.com/office/officeart/2009/3/layout/StepUpProcess"/>
    <dgm:cxn modelId="{84370BC9-9F27-44B0-84C5-777D3F54388E}" type="presParOf" srcId="{6F148F32-0BA4-4A4B-841E-8AA13E110D02}" destId="{86D32785-813D-480F-94D2-9515C67FD0A8}" srcOrd="0" destOrd="0" presId="urn:microsoft.com/office/officeart/2009/3/layout/StepUpProcess"/>
    <dgm:cxn modelId="{734ABBCF-9ADF-4D8E-B883-95D9BE5E98E0}" type="presParOf" srcId="{FC12E1DA-9736-41E3-87DF-3CE892F29DB2}" destId="{87851402-6085-4C59-9353-A6EF1729C995}" srcOrd="2" destOrd="0" presId="urn:microsoft.com/office/officeart/2009/3/layout/StepUpProcess"/>
    <dgm:cxn modelId="{8AECE41A-859C-4AF8-A750-DCA2FFE79618}" type="presParOf" srcId="{87851402-6085-4C59-9353-A6EF1729C995}" destId="{F1882375-7644-4A5E-A1A9-15EACBA47F94}" srcOrd="0" destOrd="0" presId="urn:microsoft.com/office/officeart/2009/3/layout/StepUpProcess"/>
    <dgm:cxn modelId="{8850D135-2A0E-4233-B101-40E43FDDA811}" type="presParOf" srcId="{87851402-6085-4C59-9353-A6EF1729C995}" destId="{0BA38B1C-E8C5-493C-A65D-7ABC690A52AD}" srcOrd="1" destOrd="0" presId="urn:microsoft.com/office/officeart/2009/3/layout/StepUpProcess"/>
    <dgm:cxn modelId="{869D24EF-490C-4091-8524-13E5CEF1BFC0}" type="presParOf" srcId="{87851402-6085-4C59-9353-A6EF1729C995}" destId="{314673CC-4B32-43CA-B51D-40DE334C54D8}" srcOrd="2" destOrd="0" presId="urn:microsoft.com/office/officeart/2009/3/layout/StepUpProcess"/>
    <dgm:cxn modelId="{B7596D11-EAB1-4EBA-BD31-C7451F308023}" type="presParOf" srcId="{FC12E1DA-9736-41E3-87DF-3CE892F29DB2}" destId="{1212DFB2-C35D-4C2B-9024-9803132D0993}" srcOrd="3" destOrd="0" presId="urn:microsoft.com/office/officeart/2009/3/layout/StepUpProcess"/>
    <dgm:cxn modelId="{936EE26E-E9AE-4CD0-A6B2-3285B7E70B23}" type="presParOf" srcId="{1212DFB2-C35D-4C2B-9024-9803132D0993}" destId="{8A29B7F4-F35E-4975-8DB1-C39C13B819D6}" srcOrd="0" destOrd="0" presId="urn:microsoft.com/office/officeart/2009/3/layout/StepUpProcess"/>
    <dgm:cxn modelId="{9BF1A42B-2F84-4F41-BB7D-E8A947CE7156}" type="presParOf" srcId="{FC12E1DA-9736-41E3-87DF-3CE892F29DB2}" destId="{1061CB1D-1085-4C17-8076-646D9D85E2B0}" srcOrd="4" destOrd="0" presId="urn:microsoft.com/office/officeart/2009/3/layout/StepUpProcess"/>
    <dgm:cxn modelId="{3868A473-FD9E-4503-8842-3DEE8A07454E}" type="presParOf" srcId="{1061CB1D-1085-4C17-8076-646D9D85E2B0}" destId="{CEB7AD78-F6A9-416C-B5A5-38ED830F6035}" srcOrd="0" destOrd="0" presId="urn:microsoft.com/office/officeart/2009/3/layout/StepUpProcess"/>
    <dgm:cxn modelId="{44416F49-F467-4339-B84D-03FD43A3C6CD}" type="presParOf" srcId="{1061CB1D-1085-4C17-8076-646D9D85E2B0}" destId="{971475B1-7523-48DD-AEC7-7B110475610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49BAA88-216D-464E-8CC5-BB61E52B7478}" type="doc">
      <dgm:prSet loTypeId="urn:microsoft.com/office/officeart/2005/8/layout/venn1" loCatId="relationship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0BB9723C-62DE-475B-9B94-623976D90F0B}">
      <dgm:prSet/>
      <dgm:spPr/>
      <dgm:t>
        <a:bodyPr/>
        <a:lstStyle/>
        <a:p>
          <a:pPr rtl="0"/>
          <a:r>
            <a:rPr lang="es-MX" smtClean="0"/>
            <a:t>Estimado</a:t>
          </a:r>
          <a:endParaRPr lang="es-MX"/>
        </a:p>
      </dgm:t>
    </dgm:pt>
    <dgm:pt modelId="{D7C1C249-8479-4CE6-9181-CF690FBAD176}" type="parTrans" cxnId="{3C932144-ECAE-4050-AC2F-38B598D3AA7C}">
      <dgm:prSet/>
      <dgm:spPr/>
      <dgm:t>
        <a:bodyPr/>
        <a:lstStyle/>
        <a:p>
          <a:endParaRPr lang="es-MX"/>
        </a:p>
      </dgm:t>
    </dgm:pt>
    <dgm:pt modelId="{A8C024D6-7A68-4081-86A4-AB652CC367C5}" type="sibTrans" cxnId="{3C932144-ECAE-4050-AC2F-38B598D3AA7C}">
      <dgm:prSet/>
      <dgm:spPr/>
      <dgm:t>
        <a:bodyPr/>
        <a:lstStyle/>
        <a:p>
          <a:endParaRPr lang="es-MX"/>
        </a:p>
      </dgm:t>
    </dgm:pt>
    <dgm:pt modelId="{F18CE91F-C453-4061-9D9B-A7FE271A8A10}">
      <dgm:prSet/>
      <dgm:spPr/>
      <dgm:t>
        <a:bodyPr/>
        <a:lstStyle/>
        <a:p>
          <a:pPr rtl="0"/>
          <a:r>
            <a:rPr lang="es-MX" smtClean="0"/>
            <a:t>Estimación</a:t>
          </a:r>
          <a:endParaRPr lang="es-MX"/>
        </a:p>
      </dgm:t>
    </dgm:pt>
    <dgm:pt modelId="{6B5C639E-3924-4D97-A202-7B007CBF6FDE}" type="parTrans" cxnId="{52A5F668-E7E0-47BD-A6B0-D5DE1F29E26E}">
      <dgm:prSet/>
      <dgm:spPr/>
      <dgm:t>
        <a:bodyPr/>
        <a:lstStyle/>
        <a:p>
          <a:endParaRPr lang="es-MX"/>
        </a:p>
      </dgm:t>
    </dgm:pt>
    <dgm:pt modelId="{372C9B81-FBB8-4827-9D3F-DEC25A0D898B}" type="sibTrans" cxnId="{52A5F668-E7E0-47BD-A6B0-D5DE1F29E26E}">
      <dgm:prSet/>
      <dgm:spPr/>
      <dgm:t>
        <a:bodyPr/>
        <a:lstStyle/>
        <a:p>
          <a:endParaRPr lang="es-MX"/>
        </a:p>
      </dgm:t>
    </dgm:pt>
    <dgm:pt modelId="{73E438FF-8E2E-45AB-9B70-629779297211}">
      <dgm:prSet/>
      <dgm:spPr/>
      <dgm:t>
        <a:bodyPr/>
        <a:lstStyle/>
        <a:p>
          <a:pPr rtl="0"/>
          <a:r>
            <a:rPr lang="es-MX" smtClean="0"/>
            <a:t>Clientes</a:t>
          </a:r>
          <a:endParaRPr lang="es-MX"/>
        </a:p>
      </dgm:t>
    </dgm:pt>
    <dgm:pt modelId="{A732E2D0-166A-4E5E-9A02-B3778DE2A952}" type="parTrans" cxnId="{93361D0F-69F5-41C4-95C4-1C47E8E15FAE}">
      <dgm:prSet/>
      <dgm:spPr/>
      <dgm:t>
        <a:bodyPr/>
        <a:lstStyle/>
        <a:p>
          <a:endParaRPr lang="es-MX"/>
        </a:p>
      </dgm:t>
    </dgm:pt>
    <dgm:pt modelId="{A319CAD9-57DF-43D4-B509-3B6E7EC61225}" type="sibTrans" cxnId="{93361D0F-69F5-41C4-95C4-1C47E8E15FAE}">
      <dgm:prSet/>
      <dgm:spPr/>
      <dgm:t>
        <a:bodyPr/>
        <a:lstStyle/>
        <a:p>
          <a:endParaRPr lang="es-MX"/>
        </a:p>
      </dgm:t>
    </dgm:pt>
    <dgm:pt modelId="{6471AA8E-D92B-4A95-A1FF-5F271F0E64C0}">
      <dgm:prSet/>
      <dgm:spPr/>
      <dgm:t>
        <a:bodyPr/>
        <a:lstStyle/>
        <a:p>
          <a:pPr rtl="0"/>
          <a:r>
            <a:rPr lang="es-MX" dirty="0" smtClean="0"/>
            <a:t>Obra por aprobar</a:t>
          </a:r>
          <a:endParaRPr lang="es-MX" dirty="0"/>
        </a:p>
      </dgm:t>
    </dgm:pt>
    <dgm:pt modelId="{4DAF2F47-9037-47D9-9F5C-CB98E5781738}" type="parTrans" cxnId="{BC56E04B-2E88-47D2-A675-D298F3132AC5}">
      <dgm:prSet/>
      <dgm:spPr/>
      <dgm:t>
        <a:bodyPr/>
        <a:lstStyle/>
        <a:p>
          <a:endParaRPr lang="es-MX"/>
        </a:p>
      </dgm:t>
    </dgm:pt>
    <dgm:pt modelId="{90755C8D-ACB6-4E3F-ADA9-4A3F84645353}" type="sibTrans" cxnId="{BC56E04B-2E88-47D2-A675-D298F3132AC5}">
      <dgm:prSet/>
      <dgm:spPr/>
      <dgm:t>
        <a:bodyPr/>
        <a:lstStyle/>
        <a:p>
          <a:endParaRPr lang="es-MX"/>
        </a:p>
      </dgm:t>
    </dgm:pt>
    <dgm:pt modelId="{F6938C7D-A469-4216-B892-8E562E379B86}">
      <dgm:prSet/>
      <dgm:spPr/>
      <dgm:t>
        <a:bodyPr/>
        <a:lstStyle/>
        <a:p>
          <a:pPr rtl="0"/>
          <a:r>
            <a:rPr lang="es-MX" dirty="0" smtClean="0"/>
            <a:t>Anticipos de clientes</a:t>
          </a:r>
          <a:endParaRPr lang="es-MX" dirty="0"/>
        </a:p>
      </dgm:t>
    </dgm:pt>
    <dgm:pt modelId="{944C1189-A692-4555-ADFA-5BE1A9F2257B}" type="parTrans" cxnId="{3899F2DA-ED41-43C1-A850-C6C60526DCF3}">
      <dgm:prSet/>
      <dgm:spPr/>
      <dgm:t>
        <a:bodyPr/>
        <a:lstStyle/>
        <a:p>
          <a:endParaRPr lang="es-MX"/>
        </a:p>
      </dgm:t>
    </dgm:pt>
    <dgm:pt modelId="{28A9E196-1C7A-4EFA-8099-934774132890}" type="sibTrans" cxnId="{3899F2DA-ED41-43C1-A850-C6C60526DCF3}">
      <dgm:prSet/>
      <dgm:spPr/>
      <dgm:t>
        <a:bodyPr/>
        <a:lstStyle/>
        <a:p>
          <a:endParaRPr lang="es-MX"/>
        </a:p>
      </dgm:t>
    </dgm:pt>
    <dgm:pt modelId="{ED1C4417-C3E9-4FFB-BD9B-640EBC68AB99}">
      <dgm:prSet/>
      <dgm:spPr/>
      <dgm:t>
        <a:bodyPr/>
        <a:lstStyle/>
        <a:p>
          <a:pPr rtl="0"/>
          <a:r>
            <a:rPr lang="es-MX" dirty="0" smtClean="0"/>
            <a:t>Obra cobrada</a:t>
          </a:r>
        </a:p>
        <a:p>
          <a:pPr rtl="0"/>
          <a:r>
            <a:rPr lang="es-MX" dirty="0" smtClean="0"/>
            <a:t> por ejecutar</a:t>
          </a:r>
          <a:endParaRPr lang="es-MX" dirty="0"/>
        </a:p>
      </dgm:t>
    </dgm:pt>
    <dgm:pt modelId="{B9643941-12CD-442E-8C23-28C445F031BE}" type="parTrans" cxnId="{A8910DA8-8A58-4176-AF48-BF1CA02584C7}">
      <dgm:prSet/>
      <dgm:spPr/>
      <dgm:t>
        <a:bodyPr/>
        <a:lstStyle/>
        <a:p>
          <a:endParaRPr lang="es-MX"/>
        </a:p>
      </dgm:t>
    </dgm:pt>
    <dgm:pt modelId="{D8772DDA-AE86-4DD0-BE45-1B33616B96B3}" type="sibTrans" cxnId="{A8910DA8-8A58-4176-AF48-BF1CA02584C7}">
      <dgm:prSet/>
      <dgm:spPr/>
      <dgm:t>
        <a:bodyPr/>
        <a:lstStyle/>
        <a:p>
          <a:endParaRPr lang="es-MX"/>
        </a:p>
      </dgm:t>
    </dgm:pt>
    <dgm:pt modelId="{36480A50-8169-4257-9D2E-DD948B033B38}">
      <dgm:prSet/>
      <dgm:spPr/>
      <dgm:t>
        <a:bodyPr/>
        <a:lstStyle/>
        <a:p>
          <a:pPr rtl="0"/>
          <a:r>
            <a:rPr lang="es-MX" dirty="0" smtClean="0"/>
            <a:t>Retenciones</a:t>
          </a:r>
          <a:endParaRPr lang="es-MX" dirty="0"/>
        </a:p>
      </dgm:t>
    </dgm:pt>
    <dgm:pt modelId="{08059DD0-72DD-4204-A04F-85E00BE665E7}" type="parTrans" cxnId="{D615F076-7BBF-4B4E-A1F6-735632332CC7}">
      <dgm:prSet/>
      <dgm:spPr/>
      <dgm:t>
        <a:bodyPr/>
        <a:lstStyle/>
        <a:p>
          <a:endParaRPr lang="es-MX"/>
        </a:p>
      </dgm:t>
    </dgm:pt>
    <dgm:pt modelId="{1FD45CF8-56DF-4168-A146-3E12C319BCDF}" type="sibTrans" cxnId="{D615F076-7BBF-4B4E-A1F6-735632332CC7}">
      <dgm:prSet/>
      <dgm:spPr/>
      <dgm:t>
        <a:bodyPr/>
        <a:lstStyle/>
        <a:p>
          <a:endParaRPr lang="es-MX"/>
        </a:p>
      </dgm:t>
    </dgm:pt>
    <dgm:pt modelId="{98437706-6FB1-405E-8489-52C3F7F073D1}">
      <dgm:prSet/>
      <dgm:spPr/>
      <dgm:t>
        <a:bodyPr/>
        <a:lstStyle/>
        <a:p>
          <a:endParaRPr lang="es-MX"/>
        </a:p>
      </dgm:t>
    </dgm:pt>
    <dgm:pt modelId="{BFA3ECAB-CAD4-49A1-B017-3B0794CA5AA0}" type="parTrans" cxnId="{AD0BBAFF-FB2F-405F-8DA2-CA1AFDAF9E1C}">
      <dgm:prSet/>
      <dgm:spPr/>
      <dgm:t>
        <a:bodyPr/>
        <a:lstStyle/>
        <a:p>
          <a:endParaRPr lang="es-MX"/>
        </a:p>
      </dgm:t>
    </dgm:pt>
    <dgm:pt modelId="{468B1E4A-430B-4640-8D9C-1E0F079298C8}" type="sibTrans" cxnId="{AD0BBAFF-FB2F-405F-8DA2-CA1AFDAF9E1C}">
      <dgm:prSet/>
      <dgm:spPr/>
      <dgm:t>
        <a:bodyPr/>
        <a:lstStyle/>
        <a:p>
          <a:endParaRPr lang="es-MX"/>
        </a:p>
      </dgm:t>
    </dgm:pt>
    <dgm:pt modelId="{3FC12EF0-F812-45C1-936E-22E3002CD567}" type="pres">
      <dgm:prSet presAssocID="{B49BAA88-216D-464E-8CC5-BB61E52B747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626952-C232-4A0E-AF44-7811A3592B0E}" type="pres">
      <dgm:prSet presAssocID="{0BB9723C-62DE-475B-9B94-623976D90F0B}" presName="circ1" presStyleLbl="vennNode1" presStyleIdx="0" presStyleCnt="7"/>
      <dgm:spPr/>
    </dgm:pt>
    <dgm:pt modelId="{7D3E862A-50D0-4D10-ACED-9562F3A8D556}" type="pres">
      <dgm:prSet presAssocID="{0BB9723C-62DE-475B-9B94-623976D90F0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F30E00-F0C4-40DF-AD82-837D3F58960C}" type="pres">
      <dgm:prSet presAssocID="{F18CE91F-C453-4061-9D9B-A7FE271A8A10}" presName="circ2" presStyleLbl="vennNode1" presStyleIdx="1" presStyleCnt="7"/>
      <dgm:spPr/>
    </dgm:pt>
    <dgm:pt modelId="{B8A948AE-E198-4EB6-81FA-A8624FAFBC49}" type="pres">
      <dgm:prSet presAssocID="{F18CE91F-C453-4061-9D9B-A7FE271A8A1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63C127-76D5-4637-BE80-665B3AE7BD95}" type="pres">
      <dgm:prSet presAssocID="{73E438FF-8E2E-45AB-9B70-629779297211}" presName="circ3" presStyleLbl="vennNode1" presStyleIdx="2" presStyleCnt="7"/>
      <dgm:spPr/>
    </dgm:pt>
    <dgm:pt modelId="{945B091E-6547-4C34-B44C-661B39FD3D3D}" type="pres">
      <dgm:prSet presAssocID="{73E438FF-8E2E-45AB-9B70-62977929721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381C07-92BE-4D6F-9971-E093D60647A3}" type="pres">
      <dgm:prSet presAssocID="{6471AA8E-D92B-4A95-A1FF-5F271F0E64C0}" presName="circ4" presStyleLbl="vennNode1" presStyleIdx="3" presStyleCnt="7"/>
      <dgm:spPr/>
    </dgm:pt>
    <dgm:pt modelId="{19AB1288-E3FD-40EA-A431-FE4CF1D78891}" type="pres">
      <dgm:prSet presAssocID="{6471AA8E-D92B-4A95-A1FF-5F271F0E64C0}" presName="circ4Tx" presStyleLbl="revTx" presStyleIdx="0" presStyleCnt="0" custScaleX="1482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6B28BC-7605-4A45-A5FD-33075C08F2D8}" type="pres">
      <dgm:prSet presAssocID="{F6938C7D-A469-4216-B892-8E562E379B86}" presName="circ5" presStyleLbl="vennNode1" presStyleIdx="4" presStyleCnt="7"/>
      <dgm:spPr/>
    </dgm:pt>
    <dgm:pt modelId="{5CDCF486-15CA-4FB6-B60B-1FE766C98D1C}" type="pres">
      <dgm:prSet presAssocID="{F6938C7D-A469-4216-B892-8E562E379B86}" presName="circ5Tx" presStyleLbl="revTx" presStyleIdx="0" presStyleCnt="0" custScaleX="149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353FA5-4EAD-4B87-A9E9-A2D02995C177}" type="pres">
      <dgm:prSet presAssocID="{ED1C4417-C3E9-4FFB-BD9B-640EBC68AB99}" presName="circ6" presStyleLbl="vennNode1" presStyleIdx="5" presStyleCnt="7"/>
      <dgm:spPr/>
    </dgm:pt>
    <dgm:pt modelId="{F5B41AF1-7C17-4F7E-8F21-94C5CCF3F40D}" type="pres">
      <dgm:prSet presAssocID="{ED1C4417-C3E9-4FFB-BD9B-640EBC68AB99}" presName="circ6Tx" presStyleLbl="revTx" presStyleIdx="0" presStyleCnt="0" custScaleX="215809" custLinFactNeighborX="-49381" custLinFactNeighborY="-95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807583-AE31-4841-A481-7D312BB8C456}" type="pres">
      <dgm:prSet presAssocID="{36480A50-8169-4257-9D2E-DD948B033B38}" presName="circ7" presStyleLbl="vennNode1" presStyleIdx="6" presStyleCnt="7" custLinFactNeighborX="-3036" custLinFactNeighborY="-3122"/>
      <dgm:spPr/>
    </dgm:pt>
    <dgm:pt modelId="{193BCB15-69A6-4915-9D4E-46E4CC6BECEB}" type="pres">
      <dgm:prSet presAssocID="{36480A50-8169-4257-9D2E-DD948B033B38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A5F668-E7E0-47BD-A6B0-D5DE1F29E26E}" srcId="{B49BAA88-216D-464E-8CC5-BB61E52B7478}" destId="{F18CE91F-C453-4061-9D9B-A7FE271A8A10}" srcOrd="1" destOrd="0" parTransId="{6B5C639E-3924-4D97-A202-7B007CBF6FDE}" sibTransId="{372C9B81-FBB8-4827-9D3F-DEC25A0D898B}"/>
    <dgm:cxn modelId="{AD0BBAFF-FB2F-405F-8DA2-CA1AFDAF9E1C}" srcId="{B49BAA88-216D-464E-8CC5-BB61E52B7478}" destId="{98437706-6FB1-405E-8489-52C3F7F073D1}" srcOrd="7" destOrd="0" parTransId="{BFA3ECAB-CAD4-49A1-B017-3B0794CA5AA0}" sibTransId="{468B1E4A-430B-4640-8D9C-1E0F079298C8}"/>
    <dgm:cxn modelId="{611C1675-BA39-485E-9426-246CEA29BA66}" type="presOf" srcId="{6471AA8E-D92B-4A95-A1FF-5F271F0E64C0}" destId="{19AB1288-E3FD-40EA-A431-FE4CF1D78891}" srcOrd="0" destOrd="0" presId="urn:microsoft.com/office/officeart/2005/8/layout/venn1"/>
    <dgm:cxn modelId="{BC56E04B-2E88-47D2-A675-D298F3132AC5}" srcId="{B49BAA88-216D-464E-8CC5-BB61E52B7478}" destId="{6471AA8E-D92B-4A95-A1FF-5F271F0E64C0}" srcOrd="3" destOrd="0" parTransId="{4DAF2F47-9037-47D9-9F5C-CB98E5781738}" sibTransId="{90755C8D-ACB6-4E3F-ADA9-4A3F84645353}"/>
    <dgm:cxn modelId="{FD8B8620-E6AB-4535-A0E8-AD27CDCF92D9}" type="presOf" srcId="{B49BAA88-216D-464E-8CC5-BB61E52B7478}" destId="{3FC12EF0-F812-45C1-936E-22E3002CD567}" srcOrd="0" destOrd="0" presId="urn:microsoft.com/office/officeart/2005/8/layout/venn1"/>
    <dgm:cxn modelId="{A8910DA8-8A58-4176-AF48-BF1CA02584C7}" srcId="{B49BAA88-216D-464E-8CC5-BB61E52B7478}" destId="{ED1C4417-C3E9-4FFB-BD9B-640EBC68AB99}" srcOrd="5" destOrd="0" parTransId="{B9643941-12CD-442E-8C23-28C445F031BE}" sibTransId="{D8772DDA-AE86-4DD0-BE45-1B33616B96B3}"/>
    <dgm:cxn modelId="{8EB3823A-7E1F-4A76-9DF8-2DD54EED554F}" type="presOf" srcId="{ED1C4417-C3E9-4FFB-BD9B-640EBC68AB99}" destId="{F5B41AF1-7C17-4F7E-8F21-94C5CCF3F40D}" srcOrd="0" destOrd="0" presId="urn:microsoft.com/office/officeart/2005/8/layout/venn1"/>
    <dgm:cxn modelId="{3C932144-ECAE-4050-AC2F-38B598D3AA7C}" srcId="{B49BAA88-216D-464E-8CC5-BB61E52B7478}" destId="{0BB9723C-62DE-475B-9B94-623976D90F0B}" srcOrd="0" destOrd="0" parTransId="{D7C1C249-8479-4CE6-9181-CF690FBAD176}" sibTransId="{A8C024D6-7A68-4081-86A4-AB652CC367C5}"/>
    <dgm:cxn modelId="{3899F2DA-ED41-43C1-A850-C6C60526DCF3}" srcId="{B49BAA88-216D-464E-8CC5-BB61E52B7478}" destId="{F6938C7D-A469-4216-B892-8E562E379B86}" srcOrd="4" destOrd="0" parTransId="{944C1189-A692-4555-ADFA-5BE1A9F2257B}" sibTransId="{28A9E196-1C7A-4EFA-8099-934774132890}"/>
    <dgm:cxn modelId="{93361D0F-69F5-41C4-95C4-1C47E8E15FAE}" srcId="{B49BAA88-216D-464E-8CC5-BB61E52B7478}" destId="{73E438FF-8E2E-45AB-9B70-629779297211}" srcOrd="2" destOrd="0" parTransId="{A732E2D0-166A-4E5E-9A02-B3778DE2A952}" sibTransId="{A319CAD9-57DF-43D4-B509-3B6E7EC61225}"/>
    <dgm:cxn modelId="{B7A8A5A3-2355-4CD9-B5B7-A51AB1C1AB3B}" type="presOf" srcId="{F18CE91F-C453-4061-9D9B-A7FE271A8A10}" destId="{B8A948AE-E198-4EB6-81FA-A8624FAFBC49}" srcOrd="0" destOrd="0" presId="urn:microsoft.com/office/officeart/2005/8/layout/venn1"/>
    <dgm:cxn modelId="{D615F076-7BBF-4B4E-A1F6-735632332CC7}" srcId="{B49BAA88-216D-464E-8CC5-BB61E52B7478}" destId="{36480A50-8169-4257-9D2E-DD948B033B38}" srcOrd="6" destOrd="0" parTransId="{08059DD0-72DD-4204-A04F-85E00BE665E7}" sibTransId="{1FD45CF8-56DF-4168-A146-3E12C319BCDF}"/>
    <dgm:cxn modelId="{AB1A6983-DC9D-40F3-B06E-0FD1EA0384C0}" type="presOf" srcId="{0BB9723C-62DE-475B-9B94-623976D90F0B}" destId="{7D3E862A-50D0-4D10-ACED-9562F3A8D556}" srcOrd="0" destOrd="0" presId="urn:microsoft.com/office/officeart/2005/8/layout/venn1"/>
    <dgm:cxn modelId="{A6C8E622-725F-4ABD-B16C-DAF8CDF6ED0A}" type="presOf" srcId="{36480A50-8169-4257-9D2E-DD948B033B38}" destId="{193BCB15-69A6-4915-9D4E-46E4CC6BECEB}" srcOrd="0" destOrd="0" presId="urn:microsoft.com/office/officeart/2005/8/layout/venn1"/>
    <dgm:cxn modelId="{26858B2B-2FA5-4081-A352-9CA9BCE895A6}" type="presOf" srcId="{73E438FF-8E2E-45AB-9B70-629779297211}" destId="{945B091E-6547-4C34-B44C-661B39FD3D3D}" srcOrd="0" destOrd="0" presId="urn:microsoft.com/office/officeart/2005/8/layout/venn1"/>
    <dgm:cxn modelId="{9050A224-5753-423A-9F17-D491D1FFB0B7}" type="presOf" srcId="{F6938C7D-A469-4216-B892-8E562E379B86}" destId="{5CDCF486-15CA-4FB6-B60B-1FE766C98D1C}" srcOrd="0" destOrd="0" presId="urn:microsoft.com/office/officeart/2005/8/layout/venn1"/>
    <dgm:cxn modelId="{582F56BF-0B92-4703-B3A6-A09873463887}" type="presParOf" srcId="{3FC12EF0-F812-45C1-936E-22E3002CD567}" destId="{2B626952-C232-4A0E-AF44-7811A3592B0E}" srcOrd="0" destOrd="0" presId="urn:microsoft.com/office/officeart/2005/8/layout/venn1"/>
    <dgm:cxn modelId="{E4574CCD-9C19-4DA5-A7DE-CB82981666BA}" type="presParOf" srcId="{3FC12EF0-F812-45C1-936E-22E3002CD567}" destId="{7D3E862A-50D0-4D10-ACED-9562F3A8D556}" srcOrd="1" destOrd="0" presId="urn:microsoft.com/office/officeart/2005/8/layout/venn1"/>
    <dgm:cxn modelId="{76865ED2-D807-4218-A806-FCB82B5F000A}" type="presParOf" srcId="{3FC12EF0-F812-45C1-936E-22E3002CD567}" destId="{09F30E00-F0C4-40DF-AD82-837D3F58960C}" srcOrd="2" destOrd="0" presId="urn:microsoft.com/office/officeart/2005/8/layout/venn1"/>
    <dgm:cxn modelId="{D09B2B96-36F9-465C-B127-900A79050033}" type="presParOf" srcId="{3FC12EF0-F812-45C1-936E-22E3002CD567}" destId="{B8A948AE-E198-4EB6-81FA-A8624FAFBC49}" srcOrd="3" destOrd="0" presId="urn:microsoft.com/office/officeart/2005/8/layout/venn1"/>
    <dgm:cxn modelId="{5925DF1F-A577-48F7-A0A2-9EE5BBBFE4A8}" type="presParOf" srcId="{3FC12EF0-F812-45C1-936E-22E3002CD567}" destId="{6063C127-76D5-4637-BE80-665B3AE7BD95}" srcOrd="4" destOrd="0" presId="urn:microsoft.com/office/officeart/2005/8/layout/venn1"/>
    <dgm:cxn modelId="{0FD1265E-59D0-4689-A7C3-EC66D3C036F6}" type="presParOf" srcId="{3FC12EF0-F812-45C1-936E-22E3002CD567}" destId="{945B091E-6547-4C34-B44C-661B39FD3D3D}" srcOrd="5" destOrd="0" presId="urn:microsoft.com/office/officeart/2005/8/layout/venn1"/>
    <dgm:cxn modelId="{0FCA7E2C-A5F2-400F-BDB9-30C4240C5CDD}" type="presParOf" srcId="{3FC12EF0-F812-45C1-936E-22E3002CD567}" destId="{4F381C07-92BE-4D6F-9971-E093D60647A3}" srcOrd="6" destOrd="0" presId="urn:microsoft.com/office/officeart/2005/8/layout/venn1"/>
    <dgm:cxn modelId="{FD37C098-62DE-4B95-8900-A1C9EBC14307}" type="presParOf" srcId="{3FC12EF0-F812-45C1-936E-22E3002CD567}" destId="{19AB1288-E3FD-40EA-A431-FE4CF1D78891}" srcOrd="7" destOrd="0" presId="urn:microsoft.com/office/officeart/2005/8/layout/venn1"/>
    <dgm:cxn modelId="{C333666D-2E1B-48E9-9C0E-3CBB0EF33D12}" type="presParOf" srcId="{3FC12EF0-F812-45C1-936E-22E3002CD567}" destId="{706B28BC-7605-4A45-A5FD-33075C08F2D8}" srcOrd="8" destOrd="0" presId="urn:microsoft.com/office/officeart/2005/8/layout/venn1"/>
    <dgm:cxn modelId="{4DA863DD-816D-4392-A36C-DB4B030DD569}" type="presParOf" srcId="{3FC12EF0-F812-45C1-936E-22E3002CD567}" destId="{5CDCF486-15CA-4FB6-B60B-1FE766C98D1C}" srcOrd="9" destOrd="0" presId="urn:microsoft.com/office/officeart/2005/8/layout/venn1"/>
    <dgm:cxn modelId="{3E7D0177-13E2-421F-BBB8-3025AA932F69}" type="presParOf" srcId="{3FC12EF0-F812-45C1-936E-22E3002CD567}" destId="{E9353FA5-4EAD-4B87-A9E9-A2D02995C177}" srcOrd="10" destOrd="0" presId="urn:microsoft.com/office/officeart/2005/8/layout/venn1"/>
    <dgm:cxn modelId="{D86F2765-A8A7-4F0C-90AB-3555A7EDE2A8}" type="presParOf" srcId="{3FC12EF0-F812-45C1-936E-22E3002CD567}" destId="{F5B41AF1-7C17-4F7E-8F21-94C5CCF3F40D}" srcOrd="11" destOrd="0" presId="urn:microsoft.com/office/officeart/2005/8/layout/venn1"/>
    <dgm:cxn modelId="{61F79320-CC87-4786-B45C-E0E8DF50316A}" type="presParOf" srcId="{3FC12EF0-F812-45C1-936E-22E3002CD567}" destId="{82807583-AE31-4841-A481-7D312BB8C456}" srcOrd="12" destOrd="0" presId="urn:microsoft.com/office/officeart/2005/8/layout/venn1"/>
    <dgm:cxn modelId="{97C3DC0A-7DF4-4C40-AEE2-7CC63DE84D85}" type="presParOf" srcId="{3FC12EF0-F812-45C1-936E-22E3002CD567}" destId="{193BCB15-69A6-4915-9D4E-46E4CC6BECEB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0B6EADC-955A-44FA-A019-55B9DB873A9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625ED9E-8DAA-451F-BF94-3F9E9F5F11EF}">
      <dgm:prSet/>
      <dgm:spPr/>
      <dgm:t>
        <a:bodyPr/>
        <a:lstStyle/>
        <a:p>
          <a:pPr rtl="0"/>
          <a:r>
            <a:rPr lang="es-MX" smtClean="0"/>
            <a:t>Deudoras</a:t>
          </a:r>
          <a:endParaRPr lang="es-MX"/>
        </a:p>
      </dgm:t>
    </dgm:pt>
    <dgm:pt modelId="{290146A4-2E3F-4444-A36C-FB77CD269C7F}" type="parTrans" cxnId="{D59A3AFB-BF6A-4E2D-A625-52504B52E3B9}">
      <dgm:prSet/>
      <dgm:spPr/>
      <dgm:t>
        <a:bodyPr/>
        <a:lstStyle/>
        <a:p>
          <a:endParaRPr lang="es-MX"/>
        </a:p>
      </dgm:t>
    </dgm:pt>
    <dgm:pt modelId="{12FBE3DD-AA2B-436F-A52A-4234D9225813}" type="sibTrans" cxnId="{D59A3AFB-BF6A-4E2D-A625-52504B52E3B9}">
      <dgm:prSet/>
      <dgm:spPr/>
      <dgm:t>
        <a:bodyPr/>
        <a:lstStyle/>
        <a:p>
          <a:endParaRPr lang="es-MX"/>
        </a:p>
      </dgm:t>
    </dgm:pt>
    <dgm:pt modelId="{0F0E50AA-CC5B-4BED-9607-29FB1C8B32C5}">
      <dgm:prSet/>
      <dgm:spPr/>
      <dgm:t>
        <a:bodyPr/>
        <a:lstStyle/>
        <a:p>
          <a:pPr rtl="0"/>
          <a:r>
            <a:rPr lang="es-MX" smtClean="0"/>
            <a:t>Obras por aprobar</a:t>
          </a:r>
          <a:endParaRPr lang="es-MX"/>
        </a:p>
      </dgm:t>
    </dgm:pt>
    <dgm:pt modelId="{E430FA6B-1AE9-432F-8BF2-EE7B23E4C7CA}" type="parTrans" cxnId="{A1E081DE-BC7C-4E06-A656-A2CC8795506E}">
      <dgm:prSet/>
      <dgm:spPr/>
      <dgm:t>
        <a:bodyPr/>
        <a:lstStyle/>
        <a:p>
          <a:endParaRPr lang="es-MX"/>
        </a:p>
      </dgm:t>
    </dgm:pt>
    <dgm:pt modelId="{6F85625A-92FE-46AC-B761-25FC6540E004}" type="sibTrans" cxnId="{A1E081DE-BC7C-4E06-A656-A2CC8795506E}">
      <dgm:prSet/>
      <dgm:spPr/>
      <dgm:t>
        <a:bodyPr/>
        <a:lstStyle/>
        <a:p>
          <a:endParaRPr lang="es-MX"/>
        </a:p>
      </dgm:t>
    </dgm:pt>
    <dgm:pt modelId="{86D754B6-BF86-48B3-A9F5-7733F6686957}">
      <dgm:prSet/>
      <dgm:spPr/>
      <dgm:t>
        <a:bodyPr/>
        <a:lstStyle/>
        <a:p>
          <a:pPr rtl="0"/>
          <a:r>
            <a:rPr lang="es-MX" smtClean="0"/>
            <a:t>Acreedoras</a:t>
          </a:r>
          <a:endParaRPr lang="es-MX"/>
        </a:p>
      </dgm:t>
    </dgm:pt>
    <dgm:pt modelId="{1BB90412-6F7E-466F-9076-D93330708E60}" type="parTrans" cxnId="{BB0091D7-2423-4B77-831C-4BD5DD216350}">
      <dgm:prSet/>
      <dgm:spPr/>
      <dgm:t>
        <a:bodyPr/>
        <a:lstStyle/>
        <a:p>
          <a:endParaRPr lang="es-MX"/>
        </a:p>
      </dgm:t>
    </dgm:pt>
    <dgm:pt modelId="{3709396C-6554-4055-BF1C-02FE44ADAAA4}" type="sibTrans" cxnId="{BB0091D7-2423-4B77-831C-4BD5DD216350}">
      <dgm:prSet/>
      <dgm:spPr/>
      <dgm:t>
        <a:bodyPr/>
        <a:lstStyle/>
        <a:p>
          <a:endParaRPr lang="es-MX"/>
        </a:p>
      </dgm:t>
    </dgm:pt>
    <dgm:pt modelId="{BA1AF2ED-5B8F-415A-9FFD-47956B3928AB}">
      <dgm:prSet/>
      <dgm:spPr/>
      <dgm:t>
        <a:bodyPr/>
        <a:lstStyle/>
        <a:p>
          <a:pPr rtl="0"/>
          <a:r>
            <a:rPr lang="es-MX" dirty="0" smtClean="0"/>
            <a:t>Anticipo de clientes</a:t>
          </a:r>
          <a:endParaRPr lang="es-MX" dirty="0"/>
        </a:p>
      </dgm:t>
    </dgm:pt>
    <dgm:pt modelId="{A25B268F-ABF6-481C-9FB4-1A421EC500AC}" type="parTrans" cxnId="{B342B414-D28C-40EB-BB81-C55D706F8B49}">
      <dgm:prSet/>
      <dgm:spPr/>
      <dgm:t>
        <a:bodyPr/>
        <a:lstStyle/>
        <a:p>
          <a:endParaRPr lang="es-MX"/>
        </a:p>
      </dgm:t>
    </dgm:pt>
    <dgm:pt modelId="{CB14E6BA-E6F7-4088-9256-5AE0764DFF4E}" type="sibTrans" cxnId="{B342B414-D28C-40EB-BB81-C55D706F8B49}">
      <dgm:prSet/>
      <dgm:spPr/>
      <dgm:t>
        <a:bodyPr/>
        <a:lstStyle/>
        <a:p>
          <a:endParaRPr lang="es-MX"/>
        </a:p>
      </dgm:t>
    </dgm:pt>
    <dgm:pt modelId="{2F2B7B6A-685D-41AC-B15F-BE5982F21992}">
      <dgm:prSet/>
      <dgm:spPr/>
      <dgm:t>
        <a:bodyPr/>
        <a:lstStyle/>
        <a:p>
          <a:pPr rtl="0"/>
          <a:r>
            <a:rPr lang="es-MX" smtClean="0"/>
            <a:t>Ingresos por aprobar </a:t>
          </a:r>
          <a:endParaRPr lang="es-MX"/>
        </a:p>
      </dgm:t>
    </dgm:pt>
    <dgm:pt modelId="{6B7CD67A-B04C-4F42-968E-63F39A99312C}" type="parTrans" cxnId="{E2BB6A91-30FF-4C00-BD3E-1B4D3CD44060}">
      <dgm:prSet/>
      <dgm:spPr/>
      <dgm:t>
        <a:bodyPr/>
        <a:lstStyle/>
        <a:p>
          <a:endParaRPr lang="es-MX"/>
        </a:p>
      </dgm:t>
    </dgm:pt>
    <dgm:pt modelId="{9C21EA06-4C79-467C-A26C-EBFEDD4EBB10}" type="sibTrans" cxnId="{E2BB6A91-30FF-4C00-BD3E-1B4D3CD44060}">
      <dgm:prSet/>
      <dgm:spPr/>
      <dgm:t>
        <a:bodyPr/>
        <a:lstStyle/>
        <a:p>
          <a:endParaRPr lang="es-MX"/>
        </a:p>
      </dgm:t>
    </dgm:pt>
    <dgm:pt modelId="{1033E2A9-4A98-47A9-BC65-20D8971D8D02}" type="pres">
      <dgm:prSet presAssocID="{90B6EADC-955A-44FA-A019-55B9DB873A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36509A-C000-4F83-938C-95B62E71A9B0}" type="pres">
      <dgm:prSet presAssocID="{A625ED9E-8DAA-451F-BF94-3F9E9F5F11EF}" presName="composite" presStyleCnt="0"/>
      <dgm:spPr/>
    </dgm:pt>
    <dgm:pt modelId="{743510A6-78E3-4AAB-8127-A674A4A149AE}" type="pres">
      <dgm:prSet presAssocID="{A625ED9E-8DAA-451F-BF94-3F9E9F5F11E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BDEED8-4C40-4226-B1D8-F34408A8503D}" type="pres">
      <dgm:prSet presAssocID="{A625ED9E-8DAA-451F-BF94-3F9E9F5F11E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71F7D0-B474-4923-B9F1-CB3708F9BA88}" type="pres">
      <dgm:prSet presAssocID="{12FBE3DD-AA2B-436F-A52A-4234D9225813}" presName="space" presStyleCnt="0"/>
      <dgm:spPr/>
    </dgm:pt>
    <dgm:pt modelId="{BF076840-4B3B-418F-AE0B-C27A6ACDE28F}" type="pres">
      <dgm:prSet presAssocID="{86D754B6-BF86-48B3-A9F5-7733F6686957}" presName="composite" presStyleCnt="0"/>
      <dgm:spPr/>
    </dgm:pt>
    <dgm:pt modelId="{A677A27E-5D57-4649-A538-6870503C8299}" type="pres">
      <dgm:prSet presAssocID="{86D754B6-BF86-48B3-A9F5-7733F668695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1482DC-A061-4A44-9CE5-D8CB07BDF152}" type="pres">
      <dgm:prSet presAssocID="{86D754B6-BF86-48B3-A9F5-7733F668695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42B414-D28C-40EB-BB81-C55D706F8B49}" srcId="{86D754B6-BF86-48B3-A9F5-7733F6686957}" destId="{BA1AF2ED-5B8F-415A-9FFD-47956B3928AB}" srcOrd="0" destOrd="0" parTransId="{A25B268F-ABF6-481C-9FB4-1A421EC500AC}" sibTransId="{CB14E6BA-E6F7-4088-9256-5AE0764DFF4E}"/>
    <dgm:cxn modelId="{46A49F51-87E3-45A6-8AA1-FC5DC0656D34}" type="presOf" srcId="{86D754B6-BF86-48B3-A9F5-7733F6686957}" destId="{A677A27E-5D57-4649-A538-6870503C8299}" srcOrd="0" destOrd="0" presId="urn:microsoft.com/office/officeart/2005/8/layout/hList1"/>
    <dgm:cxn modelId="{D59A3AFB-BF6A-4E2D-A625-52504B52E3B9}" srcId="{90B6EADC-955A-44FA-A019-55B9DB873A93}" destId="{A625ED9E-8DAA-451F-BF94-3F9E9F5F11EF}" srcOrd="0" destOrd="0" parTransId="{290146A4-2E3F-4444-A36C-FB77CD269C7F}" sibTransId="{12FBE3DD-AA2B-436F-A52A-4234D9225813}"/>
    <dgm:cxn modelId="{BB0091D7-2423-4B77-831C-4BD5DD216350}" srcId="{90B6EADC-955A-44FA-A019-55B9DB873A93}" destId="{86D754B6-BF86-48B3-A9F5-7733F6686957}" srcOrd="1" destOrd="0" parTransId="{1BB90412-6F7E-466F-9076-D93330708E60}" sibTransId="{3709396C-6554-4055-BF1C-02FE44ADAAA4}"/>
    <dgm:cxn modelId="{6CCF3739-546B-4229-B9D4-851CF32AFC0E}" type="presOf" srcId="{90B6EADC-955A-44FA-A019-55B9DB873A93}" destId="{1033E2A9-4A98-47A9-BC65-20D8971D8D02}" srcOrd="0" destOrd="0" presId="urn:microsoft.com/office/officeart/2005/8/layout/hList1"/>
    <dgm:cxn modelId="{4D96DA31-A747-4B94-89B6-0D0C4FFFC920}" type="presOf" srcId="{0F0E50AA-CC5B-4BED-9607-29FB1C8B32C5}" destId="{D0BDEED8-4C40-4226-B1D8-F34408A8503D}" srcOrd="0" destOrd="0" presId="urn:microsoft.com/office/officeart/2005/8/layout/hList1"/>
    <dgm:cxn modelId="{A1E081DE-BC7C-4E06-A656-A2CC8795506E}" srcId="{A625ED9E-8DAA-451F-BF94-3F9E9F5F11EF}" destId="{0F0E50AA-CC5B-4BED-9607-29FB1C8B32C5}" srcOrd="0" destOrd="0" parTransId="{E430FA6B-1AE9-432F-8BF2-EE7B23E4C7CA}" sibTransId="{6F85625A-92FE-46AC-B761-25FC6540E004}"/>
    <dgm:cxn modelId="{5E17D5FC-9943-49BE-9527-13563FFB1D39}" type="presOf" srcId="{BA1AF2ED-5B8F-415A-9FFD-47956B3928AB}" destId="{AC1482DC-A061-4A44-9CE5-D8CB07BDF152}" srcOrd="0" destOrd="0" presId="urn:microsoft.com/office/officeart/2005/8/layout/hList1"/>
    <dgm:cxn modelId="{92821585-C49B-4A77-B627-79F47033231F}" type="presOf" srcId="{2F2B7B6A-685D-41AC-B15F-BE5982F21992}" destId="{AC1482DC-A061-4A44-9CE5-D8CB07BDF152}" srcOrd="0" destOrd="1" presId="urn:microsoft.com/office/officeart/2005/8/layout/hList1"/>
    <dgm:cxn modelId="{E2BB6A91-30FF-4C00-BD3E-1B4D3CD44060}" srcId="{86D754B6-BF86-48B3-A9F5-7733F6686957}" destId="{2F2B7B6A-685D-41AC-B15F-BE5982F21992}" srcOrd="1" destOrd="0" parTransId="{6B7CD67A-B04C-4F42-968E-63F39A99312C}" sibTransId="{9C21EA06-4C79-467C-A26C-EBFEDD4EBB10}"/>
    <dgm:cxn modelId="{9709B98B-A306-48D7-898B-846E47E5C0BA}" type="presOf" srcId="{A625ED9E-8DAA-451F-BF94-3F9E9F5F11EF}" destId="{743510A6-78E3-4AAB-8127-A674A4A149AE}" srcOrd="0" destOrd="0" presId="urn:microsoft.com/office/officeart/2005/8/layout/hList1"/>
    <dgm:cxn modelId="{FEDF1E68-4CD6-45C5-8C09-72206693F117}" type="presParOf" srcId="{1033E2A9-4A98-47A9-BC65-20D8971D8D02}" destId="{1436509A-C000-4F83-938C-95B62E71A9B0}" srcOrd="0" destOrd="0" presId="urn:microsoft.com/office/officeart/2005/8/layout/hList1"/>
    <dgm:cxn modelId="{51653ADC-7124-4BB9-B40D-2592CAC665C0}" type="presParOf" srcId="{1436509A-C000-4F83-938C-95B62E71A9B0}" destId="{743510A6-78E3-4AAB-8127-A674A4A149AE}" srcOrd="0" destOrd="0" presId="urn:microsoft.com/office/officeart/2005/8/layout/hList1"/>
    <dgm:cxn modelId="{CE7A1DCE-229A-4671-8096-E817850E3547}" type="presParOf" srcId="{1436509A-C000-4F83-938C-95B62E71A9B0}" destId="{D0BDEED8-4C40-4226-B1D8-F34408A8503D}" srcOrd="1" destOrd="0" presId="urn:microsoft.com/office/officeart/2005/8/layout/hList1"/>
    <dgm:cxn modelId="{6E85F513-4BC3-46C1-A55F-B03F9F05A46E}" type="presParOf" srcId="{1033E2A9-4A98-47A9-BC65-20D8971D8D02}" destId="{BD71F7D0-B474-4923-B9F1-CB3708F9BA88}" srcOrd="1" destOrd="0" presId="urn:microsoft.com/office/officeart/2005/8/layout/hList1"/>
    <dgm:cxn modelId="{03600A10-D60B-4082-AA01-280208F53B4C}" type="presParOf" srcId="{1033E2A9-4A98-47A9-BC65-20D8971D8D02}" destId="{BF076840-4B3B-418F-AE0B-C27A6ACDE28F}" srcOrd="2" destOrd="0" presId="urn:microsoft.com/office/officeart/2005/8/layout/hList1"/>
    <dgm:cxn modelId="{F1114A1B-89C4-4279-8F2F-BF38C1DD984D}" type="presParOf" srcId="{BF076840-4B3B-418F-AE0B-C27A6ACDE28F}" destId="{A677A27E-5D57-4649-A538-6870503C8299}" srcOrd="0" destOrd="0" presId="urn:microsoft.com/office/officeart/2005/8/layout/hList1"/>
    <dgm:cxn modelId="{235A8AB4-E3F8-4B71-B676-B4A889611E70}" type="presParOf" srcId="{BF076840-4B3B-418F-AE0B-C27A6ACDE28F}" destId="{AC1482DC-A061-4A44-9CE5-D8CB07BDF15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94AE74F-BDC7-46BF-B6D1-DF0AA0F0113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415996E-7DAC-4BF4-8468-16F99CF86619}">
      <dgm:prSet/>
      <dgm:spPr/>
      <dgm:t>
        <a:bodyPr/>
        <a:lstStyle/>
        <a:p>
          <a:pPr rtl="0"/>
          <a:r>
            <a:rPr lang="es-MX" dirty="0" smtClean="0"/>
            <a:t>Deudoras</a:t>
          </a:r>
          <a:endParaRPr lang="es-MX" dirty="0"/>
        </a:p>
      </dgm:t>
    </dgm:pt>
    <dgm:pt modelId="{2BF662DF-782F-4815-BE62-82FA5560FB16}" type="parTrans" cxnId="{435CCF24-E6A2-4D1A-934C-2135233ED31F}">
      <dgm:prSet/>
      <dgm:spPr/>
      <dgm:t>
        <a:bodyPr/>
        <a:lstStyle/>
        <a:p>
          <a:endParaRPr lang="es-MX"/>
        </a:p>
      </dgm:t>
    </dgm:pt>
    <dgm:pt modelId="{E384C43F-1931-4ADC-B7A0-962E88A59D38}" type="sibTrans" cxnId="{435CCF24-E6A2-4D1A-934C-2135233ED31F}">
      <dgm:prSet/>
      <dgm:spPr/>
      <dgm:t>
        <a:bodyPr/>
        <a:lstStyle/>
        <a:p>
          <a:endParaRPr lang="es-MX"/>
        </a:p>
      </dgm:t>
    </dgm:pt>
    <dgm:pt modelId="{44073A68-784D-4829-B94C-DDFD67C65D63}">
      <dgm:prSet/>
      <dgm:spPr/>
      <dgm:t>
        <a:bodyPr/>
        <a:lstStyle/>
        <a:p>
          <a:pPr rtl="0"/>
          <a:r>
            <a:rPr lang="es-MX" smtClean="0"/>
            <a:t>Costo de obras </a:t>
          </a:r>
          <a:endParaRPr lang="es-MX"/>
        </a:p>
      </dgm:t>
    </dgm:pt>
    <dgm:pt modelId="{7F35455F-B23F-4A75-AB9B-E2112CF93FEB}" type="parTrans" cxnId="{3EF91D07-040D-420A-97E2-AC03721B396C}">
      <dgm:prSet/>
      <dgm:spPr/>
      <dgm:t>
        <a:bodyPr/>
        <a:lstStyle/>
        <a:p>
          <a:endParaRPr lang="es-MX"/>
        </a:p>
      </dgm:t>
    </dgm:pt>
    <dgm:pt modelId="{32294AE7-A023-43E4-9E5B-119BB5104CE9}" type="sibTrans" cxnId="{3EF91D07-040D-420A-97E2-AC03721B396C}">
      <dgm:prSet/>
      <dgm:spPr/>
      <dgm:t>
        <a:bodyPr/>
        <a:lstStyle/>
        <a:p>
          <a:endParaRPr lang="es-MX"/>
        </a:p>
      </dgm:t>
    </dgm:pt>
    <dgm:pt modelId="{E2F8329C-C985-4378-99BA-BA77C28FC072}">
      <dgm:prSet/>
      <dgm:spPr/>
      <dgm:t>
        <a:bodyPr/>
        <a:lstStyle/>
        <a:p>
          <a:pPr rtl="0"/>
          <a:r>
            <a:rPr lang="es-MX" smtClean="0"/>
            <a:t>Acreedoras</a:t>
          </a:r>
          <a:endParaRPr lang="es-MX"/>
        </a:p>
      </dgm:t>
    </dgm:pt>
    <dgm:pt modelId="{328A9719-6977-423E-B910-7802A6CADF28}" type="parTrans" cxnId="{37FD735C-6CB2-4B55-80D5-C613F52D2E6C}">
      <dgm:prSet/>
      <dgm:spPr/>
      <dgm:t>
        <a:bodyPr/>
        <a:lstStyle/>
        <a:p>
          <a:endParaRPr lang="es-MX"/>
        </a:p>
      </dgm:t>
    </dgm:pt>
    <dgm:pt modelId="{B2FF7BCF-DE82-4746-A0CD-7648A24495BC}" type="sibTrans" cxnId="{37FD735C-6CB2-4B55-80D5-C613F52D2E6C}">
      <dgm:prSet/>
      <dgm:spPr/>
      <dgm:t>
        <a:bodyPr/>
        <a:lstStyle/>
        <a:p>
          <a:endParaRPr lang="es-MX"/>
        </a:p>
      </dgm:t>
    </dgm:pt>
    <dgm:pt modelId="{7B850B7C-1CED-4AC4-B614-B08558912894}">
      <dgm:prSet/>
      <dgm:spPr/>
      <dgm:t>
        <a:bodyPr/>
        <a:lstStyle/>
        <a:p>
          <a:pPr rtl="0"/>
          <a:r>
            <a:rPr lang="es-MX" dirty="0" smtClean="0"/>
            <a:t>Ingresos por obras </a:t>
          </a:r>
          <a:endParaRPr lang="es-MX" dirty="0"/>
        </a:p>
      </dgm:t>
    </dgm:pt>
    <dgm:pt modelId="{A0B5C901-6225-4A29-BEA0-738B38D086A8}" type="parTrans" cxnId="{BC72EAC9-F46C-4637-AFD9-A7BDBD686FD8}">
      <dgm:prSet/>
      <dgm:spPr/>
      <dgm:t>
        <a:bodyPr/>
        <a:lstStyle/>
        <a:p>
          <a:endParaRPr lang="es-MX"/>
        </a:p>
      </dgm:t>
    </dgm:pt>
    <dgm:pt modelId="{D59FD73F-ACCE-4F85-83AB-3BF2162F6309}" type="sibTrans" cxnId="{BC72EAC9-F46C-4637-AFD9-A7BDBD686FD8}">
      <dgm:prSet/>
      <dgm:spPr/>
      <dgm:t>
        <a:bodyPr/>
        <a:lstStyle/>
        <a:p>
          <a:endParaRPr lang="es-MX"/>
        </a:p>
      </dgm:t>
    </dgm:pt>
    <dgm:pt modelId="{8E608E60-2A71-4533-8DB9-A54B9252FEC3}" type="pres">
      <dgm:prSet presAssocID="{094AE74F-BDC7-46BF-B6D1-DF0AA0F011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15618B-1E48-4B87-932E-A59B6A1A85F8}" type="pres">
      <dgm:prSet presAssocID="{A415996E-7DAC-4BF4-8468-16F99CF86619}" presName="composite" presStyleCnt="0"/>
      <dgm:spPr/>
    </dgm:pt>
    <dgm:pt modelId="{AAE7C19A-CEB2-4DB1-B1A9-F72D5204197D}" type="pres">
      <dgm:prSet presAssocID="{A415996E-7DAC-4BF4-8468-16F99CF8661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44C7FE-FAB7-4512-80C7-962366CFF4BC}" type="pres">
      <dgm:prSet presAssocID="{A415996E-7DAC-4BF4-8468-16F99CF8661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C24B60-B683-4363-832C-63D7BB14E8C4}" type="pres">
      <dgm:prSet presAssocID="{E384C43F-1931-4ADC-B7A0-962E88A59D38}" presName="space" presStyleCnt="0"/>
      <dgm:spPr/>
    </dgm:pt>
    <dgm:pt modelId="{7258313C-174B-489A-8ED4-754724C00C46}" type="pres">
      <dgm:prSet presAssocID="{E2F8329C-C985-4378-99BA-BA77C28FC072}" presName="composite" presStyleCnt="0"/>
      <dgm:spPr/>
    </dgm:pt>
    <dgm:pt modelId="{E64A8BA0-027E-4984-BBD7-298E82C9393C}" type="pres">
      <dgm:prSet presAssocID="{E2F8329C-C985-4378-99BA-BA77C28FC07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23B0FD-3596-4A3D-BC81-640BB65ABD1D}" type="pres">
      <dgm:prSet presAssocID="{E2F8329C-C985-4378-99BA-BA77C28FC07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35CCF24-E6A2-4D1A-934C-2135233ED31F}" srcId="{094AE74F-BDC7-46BF-B6D1-DF0AA0F0113F}" destId="{A415996E-7DAC-4BF4-8468-16F99CF86619}" srcOrd="0" destOrd="0" parTransId="{2BF662DF-782F-4815-BE62-82FA5560FB16}" sibTransId="{E384C43F-1931-4ADC-B7A0-962E88A59D38}"/>
    <dgm:cxn modelId="{3DB970AC-960C-4EE8-A2D6-8F06D9F6509E}" type="presOf" srcId="{44073A68-784D-4829-B94C-DDFD67C65D63}" destId="{3444C7FE-FAB7-4512-80C7-962366CFF4BC}" srcOrd="0" destOrd="0" presId="urn:microsoft.com/office/officeart/2005/8/layout/hList1"/>
    <dgm:cxn modelId="{D8574041-4CFD-4D4D-B619-AA3F3A22DF1A}" type="presOf" srcId="{7B850B7C-1CED-4AC4-B614-B08558912894}" destId="{E023B0FD-3596-4A3D-BC81-640BB65ABD1D}" srcOrd="0" destOrd="0" presId="urn:microsoft.com/office/officeart/2005/8/layout/hList1"/>
    <dgm:cxn modelId="{A35E2A75-B855-4098-A655-9DEB9777A314}" type="presOf" srcId="{A415996E-7DAC-4BF4-8468-16F99CF86619}" destId="{AAE7C19A-CEB2-4DB1-B1A9-F72D5204197D}" srcOrd="0" destOrd="0" presId="urn:microsoft.com/office/officeart/2005/8/layout/hList1"/>
    <dgm:cxn modelId="{6B8D09D9-968F-417D-A23D-CDA55D1D07C6}" type="presOf" srcId="{094AE74F-BDC7-46BF-B6D1-DF0AA0F0113F}" destId="{8E608E60-2A71-4533-8DB9-A54B9252FEC3}" srcOrd="0" destOrd="0" presId="urn:microsoft.com/office/officeart/2005/8/layout/hList1"/>
    <dgm:cxn modelId="{37FD735C-6CB2-4B55-80D5-C613F52D2E6C}" srcId="{094AE74F-BDC7-46BF-B6D1-DF0AA0F0113F}" destId="{E2F8329C-C985-4378-99BA-BA77C28FC072}" srcOrd="1" destOrd="0" parTransId="{328A9719-6977-423E-B910-7802A6CADF28}" sibTransId="{B2FF7BCF-DE82-4746-A0CD-7648A24495BC}"/>
    <dgm:cxn modelId="{D58531F0-C5AB-4565-B602-7C7FCC218B74}" type="presOf" srcId="{E2F8329C-C985-4378-99BA-BA77C28FC072}" destId="{E64A8BA0-027E-4984-BBD7-298E82C9393C}" srcOrd="0" destOrd="0" presId="urn:microsoft.com/office/officeart/2005/8/layout/hList1"/>
    <dgm:cxn modelId="{BC72EAC9-F46C-4637-AFD9-A7BDBD686FD8}" srcId="{E2F8329C-C985-4378-99BA-BA77C28FC072}" destId="{7B850B7C-1CED-4AC4-B614-B08558912894}" srcOrd="0" destOrd="0" parTransId="{A0B5C901-6225-4A29-BEA0-738B38D086A8}" sibTransId="{D59FD73F-ACCE-4F85-83AB-3BF2162F6309}"/>
    <dgm:cxn modelId="{3EF91D07-040D-420A-97E2-AC03721B396C}" srcId="{A415996E-7DAC-4BF4-8468-16F99CF86619}" destId="{44073A68-784D-4829-B94C-DDFD67C65D63}" srcOrd="0" destOrd="0" parTransId="{7F35455F-B23F-4A75-AB9B-E2112CF93FEB}" sibTransId="{32294AE7-A023-43E4-9E5B-119BB5104CE9}"/>
    <dgm:cxn modelId="{38123FC9-7C55-4F04-86E3-A0174EA893A8}" type="presParOf" srcId="{8E608E60-2A71-4533-8DB9-A54B9252FEC3}" destId="{4B15618B-1E48-4B87-932E-A59B6A1A85F8}" srcOrd="0" destOrd="0" presId="urn:microsoft.com/office/officeart/2005/8/layout/hList1"/>
    <dgm:cxn modelId="{66BD5E24-1375-4F54-A23B-2DEB8E29CACA}" type="presParOf" srcId="{4B15618B-1E48-4B87-932E-A59B6A1A85F8}" destId="{AAE7C19A-CEB2-4DB1-B1A9-F72D5204197D}" srcOrd="0" destOrd="0" presId="urn:microsoft.com/office/officeart/2005/8/layout/hList1"/>
    <dgm:cxn modelId="{E9A25968-A163-4441-9DFC-52C205D05319}" type="presParOf" srcId="{4B15618B-1E48-4B87-932E-A59B6A1A85F8}" destId="{3444C7FE-FAB7-4512-80C7-962366CFF4BC}" srcOrd="1" destOrd="0" presId="urn:microsoft.com/office/officeart/2005/8/layout/hList1"/>
    <dgm:cxn modelId="{2C7C8765-240C-4A1C-850E-442AF78FA9A0}" type="presParOf" srcId="{8E608E60-2A71-4533-8DB9-A54B9252FEC3}" destId="{04C24B60-B683-4363-832C-63D7BB14E8C4}" srcOrd="1" destOrd="0" presId="urn:microsoft.com/office/officeart/2005/8/layout/hList1"/>
    <dgm:cxn modelId="{652C25DF-3C92-4E9C-A4EC-20E196A00164}" type="presParOf" srcId="{8E608E60-2A71-4533-8DB9-A54B9252FEC3}" destId="{7258313C-174B-489A-8ED4-754724C00C46}" srcOrd="2" destOrd="0" presId="urn:microsoft.com/office/officeart/2005/8/layout/hList1"/>
    <dgm:cxn modelId="{3711F7FE-3D29-4829-94B1-8FB615CC2F8D}" type="presParOf" srcId="{7258313C-174B-489A-8ED4-754724C00C46}" destId="{E64A8BA0-027E-4984-BBD7-298E82C9393C}" srcOrd="0" destOrd="0" presId="urn:microsoft.com/office/officeart/2005/8/layout/hList1"/>
    <dgm:cxn modelId="{B4810316-38DE-490B-8E75-9356FD0CEAB9}" type="presParOf" srcId="{7258313C-174B-489A-8ED4-754724C00C46}" destId="{E023B0FD-3596-4A3D-BC81-640BB65ABD1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45958AD-DFC4-483B-8E5C-0556B575967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E64491E-8A84-4992-8981-6C77F00164F6}">
      <dgm:prSet/>
      <dgm:spPr/>
      <dgm:t>
        <a:bodyPr/>
        <a:lstStyle/>
        <a:p>
          <a:pPr rtl="0"/>
          <a:r>
            <a:rPr lang="es-MX" smtClean="0"/>
            <a:t>Deudoras</a:t>
          </a:r>
          <a:endParaRPr lang="es-MX"/>
        </a:p>
      </dgm:t>
    </dgm:pt>
    <dgm:pt modelId="{E7DE8F67-9818-4918-9DA6-A30128998160}" type="parTrans" cxnId="{977EC81E-D258-4AF9-BEAB-F062D38C6077}">
      <dgm:prSet/>
      <dgm:spPr/>
      <dgm:t>
        <a:bodyPr/>
        <a:lstStyle/>
        <a:p>
          <a:endParaRPr lang="es-MX"/>
        </a:p>
      </dgm:t>
    </dgm:pt>
    <dgm:pt modelId="{1E9AFBCB-4A20-4549-A9D5-F2EEB1F65B4A}" type="sibTrans" cxnId="{977EC81E-D258-4AF9-BEAB-F062D38C6077}">
      <dgm:prSet/>
      <dgm:spPr/>
      <dgm:t>
        <a:bodyPr/>
        <a:lstStyle/>
        <a:p>
          <a:endParaRPr lang="es-MX"/>
        </a:p>
      </dgm:t>
    </dgm:pt>
    <dgm:pt modelId="{3F3881C5-930B-4DED-A710-3DD427E8630A}">
      <dgm:prSet/>
      <dgm:spPr/>
      <dgm:t>
        <a:bodyPr/>
        <a:lstStyle/>
        <a:p>
          <a:pPr rtl="0"/>
          <a:r>
            <a:rPr lang="es-MX" smtClean="0"/>
            <a:t>Contratos de asignación      </a:t>
          </a:r>
          <a:endParaRPr lang="es-MX"/>
        </a:p>
      </dgm:t>
    </dgm:pt>
    <dgm:pt modelId="{987BF5A1-4F28-4430-A084-A8347681E40D}" type="parTrans" cxnId="{F92C83C3-8004-4EDA-B952-CF32C86B994F}">
      <dgm:prSet/>
      <dgm:spPr/>
      <dgm:t>
        <a:bodyPr/>
        <a:lstStyle/>
        <a:p>
          <a:endParaRPr lang="es-MX"/>
        </a:p>
      </dgm:t>
    </dgm:pt>
    <dgm:pt modelId="{4DB168E6-9216-404E-86D3-B871ACED84B2}" type="sibTrans" cxnId="{F92C83C3-8004-4EDA-B952-CF32C86B994F}">
      <dgm:prSet/>
      <dgm:spPr/>
      <dgm:t>
        <a:bodyPr/>
        <a:lstStyle/>
        <a:p>
          <a:endParaRPr lang="es-MX"/>
        </a:p>
      </dgm:t>
    </dgm:pt>
    <dgm:pt modelId="{A854D302-3717-434A-A42A-5F07AFC60466}">
      <dgm:prSet/>
      <dgm:spPr/>
      <dgm:t>
        <a:bodyPr/>
        <a:lstStyle/>
        <a:p>
          <a:pPr rtl="0"/>
          <a:r>
            <a:rPr lang="es-MX" smtClean="0"/>
            <a:t>Acreedoras</a:t>
          </a:r>
          <a:endParaRPr lang="es-MX"/>
        </a:p>
      </dgm:t>
    </dgm:pt>
    <dgm:pt modelId="{90FB4FD2-12BE-4BA9-BEF5-E0F2E173CA54}" type="parTrans" cxnId="{F93CEF79-ED7C-459D-8972-F3EE27CF0293}">
      <dgm:prSet/>
      <dgm:spPr/>
      <dgm:t>
        <a:bodyPr/>
        <a:lstStyle/>
        <a:p>
          <a:endParaRPr lang="es-MX"/>
        </a:p>
      </dgm:t>
    </dgm:pt>
    <dgm:pt modelId="{CE8421B8-99AD-42C4-9C4B-1BA98F24EC79}" type="sibTrans" cxnId="{F93CEF79-ED7C-459D-8972-F3EE27CF0293}">
      <dgm:prSet/>
      <dgm:spPr/>
      <dgm:t>
        <a:bodyPr/>
        <a:lstStyle/>
        <a:p>
          <a:endParaRPr lang="es-MX"/>
        </a:p>
      </dgm:t>
    </dgm:pt>
    <dgm:pt modelId="{C1B376A8-28D5-416D-8C46-7C42067FBC0C}">
      <dgm:prSet/>
      <dgm:spPr/>
      <dgm:t>
        <a:bodyPr/>
        <a:lstStyle/>
        <a:p>
          <a:pPr rtl="0"/>
          <a:r>
            <a:rPr lang="es-MX" smtClean="0"/>
            <a:t>Asignación de contratos</a:t>
          </a:r>
          <a:endParaRPr lang="es-MX"/>
        </a:p>
      </dgm:t>
    </dgm:pt>
    <dgm:pt modelId="{F1B26F05-7337-4622-8C5C-FE9B5F693EE6}" type="parTrans" cxnId="{8D959542-A643-409B-95A2-A13DA7DF414C}">
      <dgm:prSet/>
      <dgm:spPr/>
      <dgm:t>
        <a:bodyPr/>
        <a:lstStyle/>
        <a:p>
          <a:endParaRPr lang="es-MX"/>
        </a:p>
      </dgm:t>
    </dgm:pt>
    <dgm:pt modelId="{AA1A9441-0E25-4955-8D01-2D22B651DBC8}" type="sibTrans" cxnId="{8D959542-A643-409B-95A2-A13DA7DF414C}">
      <dgm:prSet/>
      <dgm:spPr/>
      <dgm:t>
        <a:bodyPr/>
        <a:lstStyle/>
        <a:p>
          <a:endParaRPr lang="es-MX"/>
        </a:p>
      </dgm:t>
    </dgm:pt>
    <dgm:pt modelId="{12F2D25A-1DE6-4E79-8810-9F25FCC27908}" type="pres">
      <dgm:prSet presAssocID="{F45958AD-DFC4-483B-8E5C-0556B57596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56210AC-4F80-40D9-953A-F06484D25D52}" type="pres">
      <dgm:prSet presAssocID="{0E64491E-8A84-4992-8981-6C77F00164F6}" presName="composite" presStyleCnt="0"/>
      <dgm:spPr/>
    </dgm:pt>
    <dgm:pt modelId="{1036336C-F666-43A8-ADB2-0FB7677237CE}" type="pres">
      <dgm:prSet presAssocID="{0E64491E-8A84-4992-8981-6C77F00164F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F66511-CBFB-49C5-8DCB-E3FFC7171DA7}" type="pres">
      <dgm:prSet presAssocID="{0E64491E-8A84-4992-8981-6C77F00164F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58EFD5-2992-440A-86F5-AF0CB7B0A14F}" type="pres">
      <dgm:prSet presAssocID="{1E9AFBCB-4A20-4549-A9D5-F2EEB1F65B4A}" presName="space" presStyleCnt="0"/>
      <dgm:spPr/>
    </dgm:pt>
    <dgm:pt modelId="{63CD1C90-458B-4318-97D8-9A5ADDC74BFE}" type="pres">
      <dgm:prSet presAssocID="{A854D302-3717-434A-A42A-5F07AFC60466}" presName="composite" presStyleCnt="0"/>
      <dgm:spPr/>
    </dgm:pt>
    <dgm:pt modelId="{51C01EF8-DC5C-4CAE-B53B-699BE0C05A59}" type="pres">
      <dgm:prSet presAssocID="{A854D302-3717-434A-A42A-5F07AFC60466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34C9E1-5AF8-4D99-861B-5C7F54957AD9}" type="pres">
      <dgm:prSet presAssocID="{A854D302-3717-434A-A42A-5F07AFC60466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78E2212-4895-4A5A-B604-3ED0E897FB24}" type="presOf" srcId="{A854D302-3717-434A-A42A-5F07AFC60466}" destId="{51C01EF8-DC5C-4CAE-B53B-699BE0C05A59}" srcOrd="0" destOrd="0" presId="urn:microsoft.com/office/officeart/2005/8/layout/hList1"/>
    <dgm:cxn modelId="{8D959542-A643-409B-95A2-A13DA7DF414C}" srcId="{A854D302-3717-434A-A42A-5F07AFC60466}" destId="{C1B376A8-28D5-416D-8C46-7C42067FBC0C}" srcOrd="0" destOrd="0" parTransId="{F1B26F05-7337-4622-8C5C-FE9B5F693EE6}" sibTransId="{AA1A9441-0E25-4955-8D01-2D22B651DBC8}"/>
    <dgm:cxn modelId="{977EC81E-D258-4AF9-BEAB-F062D38C6077}" srcId="{F45958AD-DFC4-483B-8E5C-0556B5759676}" destId="{0E64491E-8A84-4992-8981-6C77F00164F6}" srcOrd="0" destOrd="0" parTransId="{E7DE8F67-9818-4918-9DA6-A30128998160}" sibTransId="{1E9AFBCB-4A20-4549-A9D5-F2EEB1F65B4A}"/>
    <dgm:cxn modelId="{F93CEF79-ED7C-459D-8972-F3EE27CF0293}" srcId="{F45958AD-DFC4-483B-8E5C-0556B5759676}" destId="{A854D302-3717-434A-A42A-5F07AFC60466}" srcOrd="1" destOrd="0" parTransId="{90FB4FD2-12BE-4BA9-BEF5-E0F2E173CA54}" sibTransId="{CE8421B8-99AD-42C4-9C4B-1BA98F24EC79}"/>
    <dgm:cxn modelId="{4090D383-89BD-44B2-A7D6-FDA58229217D}" type="presOf" srcId="{C1B376A8-28D5-416D-8C46-7C42067FBC0C}" destId="{2C34C9E1-5AF8-4D99-861B-5C7F54957AD9}" srcOrd="0" destOrd="0" presId="urn:microsoft.com/office/officeart/2005/8/layout/hList1"/>
    <dgm:cxn modelId="{07351C1D-CC82-4DE3-AB9D-2B7DA5AC6BBD}" type="presOf" srcId="{F45958AD-DFC4-483B-8E5C-0556B5759676}" destId="{12F2D25A-1DE6-4E79-8810-9F25FCC27908}" srcOrd="0" destOrd="0" presId="urn:microsoft.com/office/officeart/2005/8/layout/hList1"/>
    <dgm:cxn modelId="{F92C83C3-8004-4EDA-B952-CF32C86B994F}" srcId="{0E64491E-8A84-4992-8981-6C77F00164F6}" destId="{3F3881C5-930B-4DED-A710-3DD427E8630A}" srcOrd="0" destOrd="0" parTransId="{987BF5A1-4F28-4430-A084-A8347681E40D}" sibTransId="{4DB168E6-9216-404E-86D3-B871ACED84B2}"/>
    <dgm:cxn modelId="{6631BB2F-A33E-4FBA-940C-4E09547420BF}" type="presOf" srcId="{3F3881C5-930B-4DED-A710-3DD427E8630A}" destId="{3AF66511-CBFB-49C5-8DCB-E3FFC7171DA7}" srcOrd="0" destOrd="0" presId="urn:microsoft.com/office/officeart/2005/8/layout/hList1"/>
    <dgm:cxn modelId="{06EAD3D9-3CE7-45E1-A561-D3781ACB1364}" type="presOf" srcId="{0E64491E-8A84-4992-8981-6C77F00164F6}" destId="{1036336C-F666-43A8-ADB2-0FB7677237CE}" srcOrd="0" destOrd="0" presId="urn:microsoft.com/office/officeart/2005/8/layout/hList1"/>
    <dgm:cxn modelId="{DFDAD365-9C52-4726-B939-2EEA4EAF5403}" type="presParOf" srcId="{12F2D25A-1DE6-4E79-8810-9F25FCC27908}" destId="{E56210AC-4F80-40D9-953A-F06484D25D52}" srcOrd="0" destOrd="0" presId="urn:microsoft.com/office/officeart/2005/8/layout/hList1"/>
    <dgm:cxn modelId="{CE3977EE-7207-4175-A543-817CE3AFB198}" type="presParOf" srcId="{E56210AC-4F80-40D9-953A-F06484D25D52}" destId="{1036336C-F666-43A8-ADB2-0FB7677237CE}" srcOrd="0" destOrd="0" presId="urn:microsoft.com/office/officeart/2005/8/layout/hList1"/>
    <dgm:cxn modelId="{FD4B81E1-4D72-4BD9-8C5B-C7D1E9A2B92C}" type="presParOf" srcId="{E56210AC-4F80-40D9-953A-F06484D25D52}" destId="{3AF66511-CBFB-49C5-8DCB-E3FFC7171DA7}" srcOrd="1" destOrd="0" presId="urn:microsoft.com/office/officeart/2005/8/layout/hList1"/>
    <dgm:cxn modelId="{558F701D-9CA0-4462-AD40-E1E07E979DDE}" type="presParOf" srcId="{12F2D25A-1DE6-4E79-8810-9F25FCC27908}" destId="{0158EFD5-2992-440A-86F5-AF0CB7B0A14F}" srcOrd="1" destOrd="0" presId="urn:microsoft.com/office/officeart/2005/8/layout/hList1"/>
    <dgm:cxn modelId="{9BD5C559-E417-46C1-BD50-899F3872F3B9}" type="presParOf" srcId="{12F2D25A-1DE6-4E79-8810-9F25FCC27908}" destId="{63CD1C90-458B-4318-97D8-9A5ADDC74BFE}" srcOrd="2" destOrd="0" presId="urn:microsoft.com/office/officeart/2005/8/layout/hList1"/>
    <dgm:cxn modelId="{AE7B8326-E15B-42F6-9770-BD2F04030EEE}" type="presParOf" srcId="{63CD1C90-458B-4318-97D8-9A5ADDC74BFE}" destId="{51C01EF8-DC5C-4CAE-B53B-699BE0C05A59}" srcOrd="0" destOrd="0" presId="urn:microsoft.com/office/officeart/2005/8/layout/hList1"/>
    <dgm:cxn modelId="{6AF3F02D-2EC7-4614-AA08-B8EE33A09BC9}" type="presParOf" srcId="{63CD1C90-458B-4318-97D8-9A5ADDC74BFE}" destId="{2C34C9E1-5AF8-4D99-861B-5C7F54957AD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E90014-4297-4B87-9861-B8E0C92B1BFF}" type="doc">
      <dgm:prSet loTypeId="urn:microsoft.com/office/officeart/2005/8/layout/arrow4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23D5F695-A112-45FF-A25D-7BB96731D9B0}">
      <dgm:prSet custT="1"/>
      <dgm:spPr/>
      <dgm:t>
        <a:bodyPr/>
        <a:lstStyle/>
        <a:p>
          <a:pPr rtl="0"/>
          <a:r>
            <a:rPr lang="es-MX" sz="2000" b="1" dirty="0" smtClean="0"/>
            <a:t>Construcción</a:t>
          </a:r>
          <a:r>
            <a:rPr lang="es-MX" sz="2000" dirty="0" smtClean="0"/>
            <a:t>: se refiere a la actividad de diseñar y crear inmuebles.</a:t>
          </a:r>
          <a:endParaRPr lang="es-MX" sz="2000" dirty="0"/>
        </a:p>
      </dgm:t>
    </dgm:pt>
    <dgm:pt modelId="{58F9021B-049E-40A3-9D65-2EF73B824B03}" type="parTrans" cxnId="{156CA308-D62A-4FFD-978B-E6E1E5F46379}">
      <dgm:prSet/>
      <dgm:spPr/>
      <dgm:t>
        <a:bodyPr/>
        <a:lstStyle/>
        <a:p>
          <a:endParaRPr lang="es-MX"/>
        </a:p>
      </dgm:t>
    </dgm:pt>
    <dgm:pt modelId="{BBC23B0D-943C-4C08-88E5-3881CD7ED1EB}" type="sibTrans" cxnId="{156CA308-D62A-4FFD-978B-E6E1E5F46379}">
      <dgm:prSet/>
      <dgm:spPr/>
      <dgm:t>
        <a:bodyPr/>
        <a:lstStyle/>
        <a:p>
          <a:endParaRPr lang="es-MX"/>
        </a:p>
      </dgm:t>
    </dgm:pt>
    <dgm:pt modelId="{A16955FC-2F60-45E6-8562-FB40670DA4AC}">
      <dgm:prSet custT="1"/>
      <dgm:spPr/>
      <dgm:t>
        <a:bodyPr/>
        <a:lstStyle/>
        <a:p>
          <a:pPr rtl="0"/>
          <a:r>
            <a:rPr lang="es-MX" sz="2000" b="1" dirty="0" smtClean="0"/>
            <a:t>Empresa constructora: </a:t>
          </a:r>
          <a:r>
            <a:rPr lang="es-MX" sz="2000" dirty="0" smtClean="0"/>
            <a:t>asociación de personas y recursos que agrupan u organizan para construir bienes inmuebles.</a:t>
          </a:r>
          <a:endParaRPr lang="es-MX" sz="2000" dirty="0"/>
        </a:p>
      </dgm:t>
    </dgm:pt>
    <dgm:pt modelId="{F440F65E-F1F5-4A36-983A-F69619BBF13B}" type="parTrans" cxnId="{3FC855B7-158B-4529-B76C-A81B66CF241A}">
      <dgm:prSet/>
      <dgm:spPr/>
      <dgm:t>
        <a:bodyPr/>
        <a:lstStyle/>
        <a:p>
          <a:endParaRPr lang="es-MX"/>
        </a:p>
      </dgm:t>
    </dgm:pt>
    <dgm:pt modelId="{1612A0EB-AA24-46A4-AA15-B3A956349E01}" type="sibTrans" cxnId="{3FC855B7-158B-4529-B76C-A81B66CF241A}">
      <dgm:prSet/>
      <dgm:spPr/>
      <dgm:t>
        <a:bodyPr/>
        <a:lstStyle/>
        <a:p>
          <a:endParaRPr lang="es-MX"/>
        </a:p>
      </dgm:t>
    </dgm:pt>
    <dgm:pt modelId="{E0AFF9C0-50C0-49E4-B508-25EFB0728EF9}" type="pres">
      <dgm:prSet presAssocID="{ABE90014-4297-4B87-9861-B8E0C92B1BF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6991D3-AA01-44C5-9F79-E3322C68C071}" type="pres">
      <dgm:prSet presAssocID="{23D5F695-A112-45FF-A25D-7BB96731D9B0}" presName="upArrow" presStyleLbl="node1" presStyleIdx="0" presStyleCnt="2"/>
      <dgm:spPr/>
    </dgm:pt>
    <dgm:pt modelId="{963B9330-91C1-49D2-A517-F8B889912FE4}" type="pres">
      <dgm:prSet presAssocID="{23D5F695-A112-45FF-A25D-7BB96731D9B0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E1ED8B-755B-4B1B-B67A-0333E1A14D2F}" type="pres">
      <dgm:prSet presAssocID="{A16955FC-2F60-45E6-8562-FB40670DA4AC}" presName="downArrow" presStyleLbl="node1" presStyleIdx="1" presStyleCnt="2"/>
      <dgm:spPr/>
    </dgm:pt>
    <dgm:pt modelId="{EF98DDD5-7431-4A4D-8E4E-1FD4145FAB42}" type="pres">
      <dgm:prSet presAssocID="{A16955FC-2F60-45E6-8562-FB40670DA4AC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F07E51-1C6C-4E02-BD73-8F675F685359}" type="presOf" srcId="{ABE90014-4297-4B87-9861-B8E0C92B1BFF}" destId="{E0AFF9C0-50C0-49E4-B508-25EFB0728EF9}" srcOrd="0" destOrd="0" presId="urn:microsoft.com/office/officeart/2005/8/layout/arrow4"/>
    <dgm:cxn modelId="{156CA308-D62A-4FFD-978B-E6E1E5F46379}" srcId="{ABE90014-4297-4B87-9861-B8E0C92B1BFF}" destId="{23D5F695-A112-45FF-A25D-7BB96731D9B0}" srcOrd="0" destOrd="0" parTransId="{58F9021B-049E-40A3-9D65-2EF73B824B03}" sibTransId="{BBC23B0D-943C-4C08-88E5-3881CD7ED1EB}"/>
    <dgm:cxn modelId="{A8A20430-8E05-4072-921E-89364B276E26}" type="presOf" srcId="{23D5F695-A112-45FF-A25D-7BB96731D9B0}" destId="{963B9330-91C1-49D2-A517-F8B889912FE4}" srcOrd="0" destOrd="0" presId="urn:microsoft.com/office/officeart/2005/8/layout/arrow4"/>
    <dgm:cxn modelId="{188DFED1-9FCB-473E-9A3D-888604253658}" type="presOf" srcId="{A16955FC-2F60-45E6-8562-FB40670DA4AC}" destId="{EF98DDD5-7431-4A4D-8E4E-1FD4145FAB42}" srcOrd="0" destOrd="0" presId="urn:microsoft.com/office/officeart/2005/8/layout/arrow4"/>
    <dgm:cxn modelId="{3FC855B7-158B-4529-B76C-A81B66CF241A}" srcId="{ABE90014-4297-4B87-9861-B8E0C92B1BFF}" destId="{A16955FC-2F60-45E6-8562-FB40670DA4AC}" srcOrd="1" destOrd="0" parTransId="{F440F65E-F1F5-4A36-983A-F69619BBF13B}" sibTransId="{1612A0EB-AA24-46A4-AA15-B3A956349E01}"/>
    <dgm:cxn modelId="{9887759E-03A3-42AB-B057-52F7EBC1EA6C}" type="presParOf" srcId="{E0AFF9C0-50C0-49E4-B508-25EFB0728EF9}" destId="{F96991D3-AA01-44C5-9F79-E3322C68C071}" srcOrd="0" destOrd="0" presId="urn:microsoft.com/office/officeart/2005/8/layout/arrow4"/>
    <dgm:cxn modelId="{C278BAD2-CD8F-4DDF-A1CC-BEB9540C48D4}" type="presParOf" srcId="{E0AFF9C0-50C0-49E4-B508-25EFB0728EF9}" destId="{963B9330-91C1-49D2-A517-F8B889912FE4}" srcOrd="1" destOrd="0" presId="urn:microsoft.com/office/officeart/2005/8/layout/arrow4"/>
    <dgm:cxn modelId="{CBDC100C-E39B-470E-B31F-084E702E7D35}" type="presParOf" srcId="{E0AFF9C0-50C0-49E4-B508-25EFB0728EF9}" destId="{D7E1ED8B-755B-4B1B-B67A-0333E1A14D2F}" srcOrd="2" destOrd="0" presId="urn:microsoft.com/office/officeart/2005/8/layout/arrow4"/>
    <dgm:cxn modelId="{FBDEF02C-8F0E-4B00-9127-D37B4439AF5F}" type="presParOf" srcId="{E0AFF9C0-50C0-49E4-B508-25EFB0728EF9}" destId="{EF98DDD5-7431-4A4D-8E4E-1FD4145FAB42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C3050F7-2A55-4F43-A498-5F87F73F8383}" type="doc">
      <dgm:prSet loTypeId="urn:microsoft.com/office/officeart/2005/8/layout/vList5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FD87C4FB-C796-4F84-AB24-C5C32E7E08C1}">
      <dgm:prSet/>
      <dgm:spPr/>
      <dgm:t>
        <a:bodyPr/>
        <a:lstStyle/>
        <a:p>
          <a:pPr rtl="0"/>
          <a:r>
            <a:rPr lang="es-MX" dirty="0" smtClean="0"/>
            <a:t>Época </a:t>
          </a:r>
          <a:r>
            <a:rPr lang="es-MX" dirty="0" err="1" smtClean="0"/>
            <a:t>espiante</a:t>
          </a:r>
          <a:r>
            <a:rPr lang="es-MX" dirty="0" smtClean="0"/>
            <a:t> o </a:t>
          </a:r>
          <a:r>
            <a:rPr lang="es-MX" dirty="0" err="1" smtClean="0"/>
            <a:t>elistica</a:t>
          </a:r>
          <a:r>
            <a:rPr lang="es-MX" dirty="0" smtClean="0"/>
            <a:t> </a:t>
          </a:r>
          <a:endParaRPr lang="es-MX" dirty="0"/>
        </a:p>
      </dgm:t>
    </dgm:pt>
    <dgm:pt modelId="{CF918EFF-5CBB-47A8-AE38-D63816CE742D}" type="parTrans" cxnId="{545BCB8D-A574-4D2E-86D1-332204264A30}">
      <dgm:prSet/>
      <dgm:spPr/>
      <dgm:t>
        <a:bodyPr/>
        <a:lstStyle/>
        <a:p>
          <a:endParaRPr lang="es-MX"/>
        </a:p>
      </dgm:t>
    </dgm:pt>
    <dgm:pt modelId="{4F22108F-EAF1-4D9D-92D2-FF3159194C82}" type="sibTrans" cxnId="{545BCB8D-A574-4D2E-86D1-332204264A30}">
      <dgm:prSet/>
      <dgm:spPr/>
      <dgm:t>
        <a:bodyPr/>
        <a:lstStyle/>
        <a:p>
          <a:endParaRPr lang="es-MX"/>
        </a:p>
      </dgm:t>
    </dgm:pt>
    <dgm:pt modelId="{4820035A-2049-42D2-BBF9-85701D3BAD9A}">
      <dgm:prSet/>
      <dgm:spPr/>
      <dgm:t>
        <a:bodyPr/>
        <a:lstStyle/>
        <a:p>
          <a:pPr rtl="0"/>
          <a:r>
            <a:rPr lang="es-MX" smtClean="0"/>
            <a:t>Durante esta época el turismo quedo reservado a grupos minoritarios con grandes recursos económicos y su objeto era descanso y aventura (inicios de 1800)</a:t>
          </a:r>
          <a:endParaRPr lang="es-MX"/>
        </a:p>
      </dgm:t>
    </dgm:pt>
    <dgm:pt modelId="{C49C0BC3-E79B-4015-B9B7-D907AC9C4498}" type="parTrans" cxnId="{621AB8F4-D4F9-45DE-8FD1-642BADB3993E}">
      <dgm:prSet/>
      <dgm:spPr/>
      <dgm:t>
        <a:bodyPr/>
        <a:lstStyle/>
        <a:p>
          <a:endParaRPr lang="es-MX"/>
        </a:p>
      </dgm:t>
    </dgm:pt>
    <dgm:pt modelId="{1D6F1B38-F833-45E1-AA9F-A069115AA5DE}" type="sibTrans" cxnId="{621AB8F4-D4F9-45DE-8FD1-642BADB3993E}">
      <dgm:prSet/>
      <dgm:spPr/>
      <dgm:t>
        <a:bodyPr/>
        <a:lstStyle/>
        <a:p>
          <a:endParaRPr lang="es-MX"/>
        </a:p>
      </dgm:t>
    </dgm:pt>
    <dgm:pt modelId="{E1798BD7-A307-4DFB-8378-2CFB01613969}">
      <dgm:prSet/>
      <dgm:spPr/>
      <dgm:t>
        <a:bodyPr/>
        <a:lstStyle/>
        <a:p>
          <a:pPr rtl="0"/>
          <a:r>
            <a:rPr lang="es-MX" dirty="0" smtClean="0"/>
            <a:t>Los primeros caminos bien estructurados y las líneas del ferrocarril eran limitadas </a:t>
          </a:r>
          <a:endParaRPr lang="es-MX" dirty="0"/>
        </a:p>
      </dgm:t>
    </dgm:pt>
    <dgm:pt modelId="{A6C6A9BF-9995-4684-BD62-E6830A287821}" type="parTrans" cxnId="{7AA1CF0C-E5D4-4EC9-BE63-303C559488ED}">
      <dgm:prSet/>
      <dgm:spPr/>
      <dgm:t>
        <a:bodyPr/>
        <a:lstStyle/>
        <a:p>
          <a:endParaRPr lang="es-MX"/>
        </a:p>
      </dgm:t>
    </dgm:pt>
    <dgm:pt modelId="{13C18393-EA3E-4D8E-BDBD-4EA71516C0C6}" type="sibTrans" cxnId="{7AA1CF0C-E5D4-4EC9-BE63-303C559488ED}">
      <dgm:prSet/>
      <dgm:spPr/>
      <dgm:t>
        <a:bodyPr/>
        <a:lstStyle/>
        <a:p>
          <a:endParaRPr lang="es-MX"/>
        </a:p>
      </dgm:t>
    </dgm:pt>
    <dgm:pt modelId="{EA4DAFA8-E7D1-427D-B27C-4402EC6B7DF9}">
      <dgm:prSet/>
      <dgm:spPr/>
      <dgm:t>
        <a:bodyPr/>
        <a:lstStyle/>
        <a:p>
          <a:pPr rtl="0"/>
          <a:r>
            <a:rPr lang="es-MX" dirty="0" smtClean="0"/>
            <a:t>El único transporte de forma masiva es de forma marítima (barco)</a:t>
          </a:r>
          <a:endParaRPr lang="es-MX" dirty="0"/>
        </a:p>
      </dgm:t>
    </dgm:pt>
    <dgm:pt modelId="{B65D3DE8-6D23-4EBD-9387-D2049D131AA0}" type="parTrans" cxnId="{0729F545-6559-47CA-8F93-2ABF73AAE241}">
      <dgm:prSet/>
      <dgm:spPr/>
      <dgm:t>
        <a:bodyPr/>
        <a:lstStyle/>
        <a:p>
          <a:endParaRPr lang="es-MX"/>
        </a:p>
      </dgm:t>
    </dgm:pt>
    <dgm:pt modelId="{D1D2C039-29A1-4FDE-85AD-3FB8C6747F0A}" type="sibTrans" cxnId="{0729F545-6559-47CA-8F93-2ABF73AAE241}">
      <dgm:prSet/>
      <dgm:spPr/>
      <dgm:t>
        <a:bodyPr/>
        <a:lstStyle/>
        <a:p>
          <a:endParaRPr lang="es-MX"/>
        </a:p>
      </dgm:t>
    </dgm:pt>
    <dgm:pt modelId="{1ACB6395-A6E0-4E47-A801-4DE5FE52C673}">
      <dgm:prSet/>
      <dgm:spPr/>
      <dgm:t>
        <a:bodyPr/>
        <a:lstStyle/>
        <a:p>
          <a:pPr rtl="0"/>
          <a:r>
            <a:rPr lang="es-MX" smtClean="0"/>
            <a:t>La existencia de establecimientos en hospedajes son limitados </a:t>
          </a:r>
          <a:endParaRPr lang="es-MX"/>
        </a:p>
      </dgm:t>
    </dgm:pt>
    <dgm:pt modelId="{AF9CD7F7-14C5-446C-8207-CCC7FDD94D49}" type="parTrans" cxnId="{5868C52F-F539-41E2-9C59-AFC3EF7DFDD2}">
      <dgm:prSet/>
      <dgm:spPr/>
      <dgm:t>
        <a:bodyPr/>
        <a:lstStyle/>
        <a:p>
          <a:endParaRPr lang="es-MX"/>
        </a:p>
      </dgm:t>
    </dgm:pt>
    <dgm:pt modelId="{F0C2CAB1-DC74-4B70-B086-731F899F6DF3}" type="sibTrans" cxnId="{5868C52F-F539-41E2-9C59-AFC3EF7DFDD2}">
      <dgm:prSet/>
      <dgm:spPr/>
      <dgm:t>
        <a:bodyPr/>
        <a:lstStyle/>
        <a:p>
          <a:endParaRPr lang="es-MX"/>
        </a:p>
      </dgm:t>
    </dgm:pt>
    <dgm:pt modelId="{5972EC8C-5587-429C-9D5B-D9B5E435A5AF}" type="pres">
      <dgm:prSet presAssocID="{0C3050F7-2A55-4F43-A498-5F87F73F83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53C5621-623E-4AE1-A717-FB9CD43FDD9B}" type="pres">
      <dgm:prSet presAssocID="{FD87C4FB-C796-4F84-AB24-C5C32E7E08C1}" presName="linNode" presStyleCnt="0"/>
      <dgm:spPr/>
    </dgm:pt>
    <dgm:pt modelId="{A62850F7-46D3-45F8-97A4-8F60B0DAA956}" type="pres">
      <dgm:prSet presAssocID="{FD87C4FB-C796-4F84-AB24-C5C32E7E08C1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388219-E70D-48D3-B60F-FC587013C3C0}" type="pres">
      <dgm:prSet presAssocID="{FD87C4FB-C796-4F84-AB24-C5C32E7E08C1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868C52F-F539-41E2-9C59-AFC3EF7DFDD2}" srcId="{FD87C4FB-C796-4F84-AB24-C5C32E7E08C1}" destId="{1ACB6395-A6E0-4E47-A801-4DE5FE52C673}" srcOrd="3" destOrd="0" parTransId="{AF9CD7F7-14C5-446C-8207-CCC7FDD94D49}" sibTransId="{F0C2CAB1-DC74-4B70-B086-731F899F6DF3}"/>
    <dgm:cxn modelId="{08D13FB8-27D9-41B2-ADE4-3F716F51BFB6}" type="presOf" srcId="{4820035A-2049-42D2-BBF9-85701D3BAD9A}" destId="{7A388219-E70D-48D3-B60F-FC587013C3C0}" srcOrd="0" destOrd="0" presId="urn:microsoft.com/office/officeart/2005/8/layout/vList5"/>
    <dgm:cxn modelId="{621AB8F4-D4F9-45DE-8FD1-642BADB3993E}" srcId="{FD87C4FB-C796-4F84-AB24-C5C32E7E08C1}" destId="{4820035A-2049-42D2-BBF9-85701D3BAD9A}" srcOrd="0" destOrd="0" parTransId="{C49C0BC3-E79B-4015-B9B7-D907AC9C4498}" sibTransId="{1D6F1B38-F833-45E1-AA9F-A069115AA5DE}"/>
    <dgm:cxn modelId="{E24FD2D3-7DAA-4C28-BC58-783574A71235}" type="presOf" srcId="{0C3050F7-2A55-4F43-A498-5F87F73F8383}" destId="{5972EC8C-5587-429C-9D5B-D9B5E435A5AF}" srcOrd="0" destOrd="0" presId="urn:microsoft.com/office/officeart/2005/8/layout/vList5"/>
    <dgm:cxn modelId="{EBB1666B-75DC-4FF1-8540-BBDEF88FA311}" type="presOf" srcId="{EA4DAFA8-E7D1-427D-B27C-4402EC6B7DF9}" destId="{7A388219-E70D-48D3-B60F-FC587013C3C0}" srcOrd="0" destOrd="2" presId="urn:microsoft.com/office/officeart/2005/8/layout/vList5"/>
    <dgm:cxn modelId="{1D5B2F9C-56B7-42AF-A1CC-DB74A11A4A41}" type="presOf" srcId="{1ACB6395-A6E0-4E47-A801-4DE5FE52C673}" destId="{7A388219-E70D-48D3-B60F-FC587013C3C0}" srcOrd="0" destOrd="3" presId="urn:microsoft.com/office/officeart/2005/8/layout/vList5"/>
    <dgm:cxn modelId="{545BCB8D-A574-4D2E-86D1-332204264A30}" srcId="{0C3050F7-2A55-4F43-A498-5F87F73F8383}" destId="{FD87C4FB-C796-4F84-AB24-C5C32E7E08C1}" srcOrd="0" destOrd="0" parTransId="{CF918EFF-5CBB-47A8-AE38-D63816CE742D}" sibTransId="{4F22108F-EAF1-4D9D-92D2-FF3159194C82}"/>
    <dgm:cxn modelId="{48E89DFB-4E47-4D23-9FC7-ACCC3C4CF5D9}" type="presOf" srcId="{FD87C4FB-C796-4F84-AB24-C5C32E7E08C1}" destId="{A62850F7-46D3-45F8-97A4-8F60B0DAA956}" srcOrd="0" destOrd="0" presId="urn:microsoft.com/office/officeart/2005/8/layout/vList5"/>
    <dgm:cxn modelId="{0729F545-6559-47CA-8F93-2ABF73AAE241}" srcId="{FD87C4FB-C796-4F84-AB24-C5C32E7E08C1}" destId="{EA4DAFA8-E7D1-427D-B27C-4402EC6B7DF9}" srcOrd="2" destOrd="0" parTransId="{B65D3DE8-6D23-4EBD-9387-D2049D131AA0}" sibTransId="{D1D2C039-29A1-4FDE-85AD-3FB8C6747F0A}"/>
    <dgm:cxn modelId="{58BCEFFF-55B7-46A3-84DE-822393667FDD}" type="presOf" srcId="{E1798BD7-A307-4DFB-8378-2CFB01613969}" destId="{7A388219-E70D-48D3-B60F-FC587013C3C0}" srcOrd="0" destOrd="1" presId="urn:microsoft.com/office/officeart/2005/8/layout/vList5"/>
    <dgm:cxn modelId="{7AA1CF0C-E5D4-4EC9-BE63-303C559488ED}" srcId="{FD87C4FB-C796-4F84-AB24-C5C32E7E08C1}" destId="{E1798BD7-A307-4DFB-8378-2CFB01613969}" srcOrd="1" destOrd="0" parTransId="{A6C6A9BF-9995-4684-BD62-E6830A287821}" sibTransId="{13C18393-EA3E-4D8E-BDBD-4EA71516C0C6}"/>
    <dgm:cxn modelId="{08C6E0CE-095D-40F6-A137-A26A4BF1F393}" type="presParOf" srcId="{5972EC8C-5587-429C-9D5B-D9B5E435A5AF}" destId="{B53C5621-623E-4AE1-A717-FB9CD43FDD9B}" srcOrd="0" destOrd="0" presId="urn:microsoft.com/office/officeart/2005/8/layout/vList5"/>
    <dgm:cxn modelId="{3A54A990-9A86-4CD7-85C1-4210C8FE1F24}" type="presParOf" srcId="{B53C5621-623E-4AE1-A717-FB9CD43FDD9B}" destId="{A62850F7-46D3-45F8-97A4-8F60B0DAA956}" srcOrd="0" destOrd="0" presId="urn:microsoft.com/office/officeart/2005/8/layout/vList5"/>
    <dgm:cxn modelId="{2218BA4E-A32B-4193-AE00-511952A8011E}" type="presParOf" srcId="{B53C5621-623E-4AE1-A717-FB9CD43FDD9B}" destId="{7A388219-E70D-48D3-B60F-FC587013C3C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D66C6D8-2D2D-4754-B48B-3E89312C2AB8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38A9C8D-D44D-4726-898F-06C1F74F3593}">
      <dgm:prSet custT="1"/>
      <dgm:spPr/>
      <dgm:t>
        <a:bodyPr/>
        <a:lstStyle/>
        <a:p>
          <a:pPr rtl="0"/>
          <a:r>
            <a:rPr lang="es-MX" sz="1800" dirty="0" smtClean="0"/>
            <a:t>Inician los cambios en medios de transporte y comunicaciones.</a:t>
          </a:r>
          <a:endParaRPr lang="es-MX" sz="1800" dirty="0"/>
        </a:p>
      </dgm:t>
    </dgm:pt>
    <dgm:pt modelId="{D5D91E0F-94E6-4C7C-974C-12C3C96FB1F0}" type="parTrans" cxnId="{2F628BF8-73E6-4308-9146-F6D0DEAB3547}">
      <dgm:prSet/>
      <dgm:spPr/>
      <dgm:t>
        <a:bodyPr/>
        <a:lstStyle/>
        <a:p>
          <a:endParaRPr lang="es-MX"/>
        </a:p>
      </dgm:t>
    </dgm:pt>
    <dgm:pt modelId="{96F6AB70-EBBD-4751-83ED-1AD03D337514}" type="sibTrans" cxnId="{2F628BF8-73E6-4308-9146-F6D0DEAB3547}">
      <dgm:prSet/>
      <dgm:spPr/>
      <dgm:t>
        <a:bodyPr/>
        <a:lstStyle/>
        <a:p>
          <a:endParaRPr lang="es-MX"/>
        </a:p>
      </dgm:t>
    </dgm:pt>
    <dgm:pt modelId="{69AEC141-6C3D-45C0-A943-8AA03F8A6C0E}">
      <dgm:prSet custT="1"/>
      <dgm:spPr/>
      <dgm:t>
        <a:bodyPr/>
        <a:lstStyle/>
        <a:p>
          <a:pPr rtl="0"/>
          <a:r>
            <a:rPr lang="es-MX" sz="1800" dirty="0" smtClean="0"/>
            <a:t>El turismo es accesible a más personas y se desarrolla a partir del siglo XX</a:t>
          </a:r>
          <a:endParaRPr lang="es-MX" sz="1800" dirty="0"/>
        </a:p>
      </dgm:t>
    </dgm:pt>
    <dgm:pt modelId="{E43193D9-FECE-469C-A9D6-31FD1E60650B}" type="parTrans" cxnId="{6E254E9C-B42B-43DC-86D6-27C1B3137AA3}">
      <dgm:prSet/>
      <dgm:spPr/>
      <dgm:t>
        <a:bodyPr/>
        <a:lstStyle/>
        <a:p>
          <a:endParaRPr lang="es-MX"/>
        </a:p>
      </dgm:t>
    </dgm:pt>
    <dgm:pt modelId="{B42072C3-F2EE-4835-9161-5DCA5D4D5B07}" type="sibTrans" cxnId="{6E254E9C-B42B-43DC-86D6-27C1B3137AA3}">
      <dgm:prSet/>
      <dgm:spPr/>
      <dgm:t>
        <a:bodyPr/>
        <a:lstStyle/>
        <a:p>
          <a:endParaRPr lang="es-MX"/>
        </a:p>
      </dgm:t>
    </dgm:pt>
    <dgm:pt modelId="{9B3FE2F6-38EF-41A2-9622-11EA71BE8E1E}">
      <dgm:prSet custT="1"/>
      <dgm:spPr/>
      <dgm:t>
        <a:bodyPr/>
        <a:lstStyle/>
        <a:p>
          <a:pPr rtl="0"/>
          <a:r>
            <a:rPr lang="es-MX" sz="1800" dirty="0" smtClean="0"/>
            <a:t>Se tienen los viajes por motivos de recreo salud, descanso o cultura </a:t>
          </a:r>
          <a:endParaRPr lang="es-MX" sz="1800" dirty="0"/>
        </a:p>
      </dgm:t>
    </dgm:pt>
    <dgm:pt modelId="{44AA3D1F-583C-437E-854E-38DCF620E859}" type="parTrans" cxnId="{166ECBF3-7E38-455B-AED3-42C9210ECE7E}">
      <dgm:prSet/>
      <dgm:spPr/>
      <dgm:t>
        <a:bodyPr/>
        <a:lstStyle/>
        <a:p>
          <a:endParaRPr lang="es-MX"/>
        </a:p>
      </dgm:t>
    </dgm:pt>
    <dgm:pt modelId="{137FDC5D-8AF9-4BA9-BB67-874E7B09C3BB}" type="sibTrans" cxnId="{166ECBF3-7E38-455B-AED3-42C9210ECE7E}">
      <dgm:prSet/>
      <dgm:spPr/>
      <dgm:t>
        <a:bodyPr/>
        <a:lstStyle/>
        <a:p>
          <a:endParaRPr lang="es-MX"/>
        </a:p>
      </dgm:t>
    </dgm:pt>
    <dgm:pt modelId="{69F6AE1A-6A33-4A52-B096-32C676649D2A}">
      <dgm:prSet custT="1"/>
      <dgm:spPr/>
      <dgm:t>
        <a:bodyPr/>
        <a:lstStyle/>
        <a:p>
          <a:pPr rtl="0"/>
          <a:r>
            <a:rPr lang="es-MX" sz="1800" dirty="0" smtClean="0"/>
            <a:t>Tomas Cook (1841) realiza la primera excursión en ferrocarril </a:t>
          </a:r>
          <a:endParaRPr lang="es-MX" sz="1800" dirty="0"/>
        </a:p>
      </dgm:t>
    </dgm:pt>
    <dgm:pt modelId="{EA57E38C-3863-45EE-84C7-1AC04D347CD0}" type="parTrans" cxnId="{2F3D01FB-5E8C-45BD-BE64-9248FEAC829B}">
      <dgm:prSet/>
      <dgm:spPr/>
      <dgm:t>
        <a:bodyPr/>
        <a:lstStyle/>
        <a:p>
          <a:endParaRPr lang="es-MX"/>
        </a:p>
      </dgm:t>
    </dgm:pt>
    <dgm:pt modelId="{E77E0F9F-D6A7-485F-A0E2-D3EF59738F22}" type="sibTrans" cxnId="{2F3D01FB-5E8C-45BD-BE64-9248FEAC829B}">
      <dgm:prSet/>
      <dgm:spPr/>
      <dgm:t>
        <a:bodyPr/>
        <a:lstStyle/>
        <a:p>
          <a:endParaRPr lang="es-MX"/>
        </a:p>
      </dgm:t>
    </dgm:pt>
    <dgm:pt modelId="{CF70F898-87AD-416B-8B4B-B82F0C86C220}">
      <dgm:prSet custT="1"/>
      <dgm:spPr/>
      <dgm:t>
        <a:bodyPr/>
        <a:lstStyle/>
        <a:p>
          <a:pPr rtl="0"/>
          <a:r>
            <a:rPr lang="es-MX" sz="1800" dirty="0" smtClean="0"/>
            <a:t>Se da la conversión de posadas y mesones en hoteles  </a:t>
          </a:r>
          <a:endParaRPr lang="es-MX" sz="1800" dirty="0"/>
        </a:p>
      </dgm:t>
    </dgm:pt>
    <dgm:pt modelId="{03E02C80-072A-4C60-9903-2A68D316727C}" type="parTrans" cxnId="{F66B219D-F185-4D16-952D-E91E4FC98109}">
      <dgm:prSet/>
      <dgm:spPr/>
      <dgm:t>
        <a:bodyPr/>
        <a:lstStyle/>
        <a:p>
          <a:endParaRPr lang="es-MX"/>
        </a:p>
      </dgm:t>
    </dgm:pt>
    <dgm:pt modelId="{5202E475-051D-4858-AA10-D309F926AD75}" type="sibTrans" cxnId="{F66B219D-F185-4D16-952D-E91E4FC98109}">
      <dgm:prSet/>
      <dgm:spPr/>
      <dgm:t>
        <a:bodyPr/>
        <a:lstStyle/>
        <a:p>
          <a:endParaRPr lang="es-MX"/>
        </a:p>
      </dgm:t>
    </dgm:pt>
    <dgm:pt modelId="{30B61C35-EB38-4AE1-AF61-ECE695A5363C}">
      <dgm:prSet custT="1"/>
      <dgm:spPr/>
      <dgm:t>
        <a:bodyPr/>
        <a:lstStyle/>
        <a:p>
          <a:pPr rtl="0"/>
          <a:r>
            <a:rPr lang="es-MX" sz="1800" dirty="0" smtClean="0"/>
            <a:t>Se inventa el automóvil y el avión </a:t>
          </a:r>
          <a:endParaRPr lang="es-MX" sz="1800" dirty="0"/>
        </a:p>
      </dgm:t>
    </dgm:pt>
    <dgm:pt modelId="{9C133347-852B-4253-8F57-D06ECA2373C8}" type="parTrans" cxnId="{846B37AB-25A6-45CC-9109-03D940BBE6E6}">
      <dgm:prSet/>
      <dgm:spPr/>
      <dgm:t>
        <a:bodyPr/>
        <a:lstStyle/>
        <a:p>
          <a:endParaRPr lang="es-MX"/>
        </a:p>
      </dgm:t>
    </dgm:pt>
    <dgm:pt modelId="{3A4D1E35-5CBD-4FFD-9307-6DE6FA7F5BF9}" type="sibTrans" cxnId="{846B37AB-25A6-45CC-9109-03D940BBE6E6}">
      <dgm:prSet/>
      <dgm:spPr/>
      <dgm:t>
        <a:bodyPr/>
        <a:lstStyle/>
        <a:p>
          <a:endParaRPr lang="es-MX"/>
        </a:p>
      </dgm:t>
    </dgm:pt>
    <dgm:pt modelId="{581D0754-A6C1-41E5-B494-FA91B5C17B54}">
      <dgm:prSet custT="1"/>
      <dgm:spPr/>
      <dgm:t>
        <a:bodyPr/>
        <a:lstStyle/>
        <a:p>
          <a:pPr rtl="0"/>
          <a:r>
            <a:rPr lang="es-MX" sz="1800" dirty="0" smtClean="0"/>
            <a:t>Se multiplican los caminos y aparecen las camionetas </a:t>
          </a:r>
          <a:endParaRPr lang="es-MX" sz="1800" dirty="0"/>
        </a:p>
      </dgm:t>
    </dgm:pt>
    <dgm:pt modelId="{F83112FA-ABF5-4E85-BA11-85C020D4A926}" type="parTrans" cxnId="{B168B990-D524-467E-96DE-6A78CB929C99}">
      <dgm:prSet/>
      <dgm:spPr/>
      <dgm:t>
        <a:bodyPr/>
        <a:lstStyle/>
        <a:p>
          <a:endParaRPr lang="es-MX"/>
        </a:p>
      </dgm:t>
    </dgm:pt>
    <dgm:pt modelId="{C78C8664-7B8D-4525-9CA4-BF47D6DC08E5}" type="sibTrans" cxnId="{B168B990-D524-467E-96DE-6A78CB929C99}">
      <dgm:prSet/>
      <dgm:spPr/>
      <dgm:t>
        <a:bodyPr/>
        <a:lstStyle/>
        <a:p>
          <a:endParaRPr lang="es-MX"/>
        </a:p>
      </dgm:t>
    </dgm:pt>
    <dgm:pt modelId="{2B3C7F95-DC65-4914-9A66-45678C6BAD9E}">
      <dgm:prSet/>
      <dgm:spPr/>
      <dgm:t>
        <a:bodyPr/>
        <a:lstStyle/>
        <a:p>
          <a:endParaRPr lang="es-MX" dirty="0"/>
        </a:p>
      </dgm:t>
    </dgm:pt>
    <dgm:pt modelId="{334A89C3-8F06-41F6-B0C1-C1A6D7A74F13}" type="parTrans" cxnId="{C195D811-F421-43FA-B9AC-D39FE6AA6BA7}">
      <dgm:prSet/>
      <dgm:spPr/>
      <dgm:t>
        <a:bodyPr/>
        <a:lstStyle/>
        <a:p>
          <a:endParaRPr lang="es-MX"/>
        </a:p>
      </dgm:t>
    </dgm:pt>
    <dgm:pt modelId="{0E9AA9F0-E7C8-41D9-ADE7-D90A8DB39955}" type="sibTrans" cxnId="{C195D811-F421-43FA-B9AC-D39FE6AA6BA7}">
      <dgm:prSet/>
      <dgm:spPr/>
      <dgm:t>
        <a:bodyPr/>
        <a:lstStyle/>
        <a:p>
          <a:endParaRPr lang="es-MX"/>
        </a:p>
      </dgm:t>
    </dgm:pt>
    <dgm:pt modelId="{99589FDD-9072-4FF6-A4E2-FA925A6E0214}">
      <dgm:prSet/>
      <dgm:spPr/>
      <dgm:t>
        <a:bodyPr/>
        <a:lstStyle/>
        <a:p>
          <a:endParaRPr lang="es-MX" dirty="0"/>
        </a:p>
      </dgm:t>
    </dgm:pt>
    <dgm:pt modelId="{3792ADB7-B221-43F3-963D-90DA2A8926EB}" type="parTrans" cxnId="{6C68E8B5-8895-4B03-A3BB-EC3B5F79A76D}">
      <dgm:prSet/>
      <dgm:spPr/>
      <dgm:t>
        <a:bodyPr/>
        <a:lstStyle/>
        <a:p>
          <a:endParaRPr lang="es-MX"/>
        </a:p>
      </dgm:t>
    </dgm:pt>
    <dgm:pt modelId="{9063994B-E767-417E-8615-5CA8BF814605}" type="sibTrans" cxnId="{6C68E8B5-8895-4B03-A3BB-EC3B5F79A76D}">
      <dgm:prSet/>
      <dgm:spPr/>
      <dgm:t>
        <a:bodyPr/>
        <a:lstStyle/>
        <a:p>
          <a:endParaRPr lang="es-MX"/>
        </a:p>
      </dgm:t>
    </dgm:pt>
    <dgm:pt modelId="{04142FAC-574F-4EA4-9441-CFFD4B2F1C41}" type="pres">
      <dgm:prSet presAssocID="{FD66C6D8-2D2D-4754-B48B-3E89312C2AB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DECC4E-64EF-4AF5-997C-8C86D5E57014}" type="pres">
      <dgm:prSet presAssocID="{E38A9C8D-D44D-4726-898F-06C1F74F3593}" presName="circ1" presStyleLbl="vennNode1" presStyleIdx="0" presStyleCnt="7"/>
      <dgm:spPr/>
      <dgm:t>
        <a:bodyPr/>
        <a:lstStyle/>
        <a:p>
          <a:endParaRPr lang="es-MX"/>
        </a:p>
      </dgm:t>
    </dgm:pt>
    <dgm:pt modelId="{DFECA58A-7D6C-413D-B659-5E5B464D25CF}" type="pres">
      <dgm:prSet presAssocID="{E38A9C8D-D44D-4726-898F-06C1F74F3593}" presName="circ1Tx" presStyleLbl="revTx" presStyleIdx="0" presStyleCnt="0" custScaleX="134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6554AC-17CC-4923-BC6C-50231669DB20}" type="pres">
      <dgm:prSet presAssocID="{69AEC141-6C3D-45C0-A943-8AA03F8A6C0E}" presName="circ2" presStyleLbl="vennNode1" presStyleIdx="1" presStyleCnt="7"/>
      <dgm:spPr/>
      <dgm:t>
        <a:bodyPr/>
        <a:lstStyle/>
        <a:p>
          <a:endParaRPr lang="es-MX"/>
        </a:p>
      </dgm:t>
    </dgm:pt>
    <dgm:pt modelId="{3E9DA6BF-690E-4694-94F0-D765A7B921D0}" type="pres">
      <dgm:prSet presAssocID="{69AEC141-6C3D-45C0-A943-8AA03F8A6C0E}" presName="circ2Tx" presStyleLbl="revTx" presStyleIdx="0" presStyleCnt="0" custScaleX="134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4559CE-48A8-47B6-842F-1D9ADA50ACFF}" type="pres">
      <dgm:prSet presAssocID="{9B3FE2F6-38EF-41A2-9622-11EA71BE8E1E}" presName="circ3" presStyleLbl="vennNode1" presStyleIdx="2" presStyleCnt="7"/>
      <dgm:spPr/>
      <dgm:t>
        <a:bodyPr/>
        <a:lstStyle/>
        <a:p>
          <a:endParaRPr lang="es-MX"/>
        </a:p>
      </dgm:t>
    </dgm:pt>
    <dgm:pt modelId="{98B0BF3A-41CD-4F45-BF15-27C889EBB7F7}" type="pres">
      <dgm:prSet presAssocID="{9B3FE2F6-38EF-41A2-9622-11EA71BE8E1E}" presName="circ3Tx" presStyleLbl="revTx" presStyleIdx="0" presStyleCnt="0" custScaleX="134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0A9C85-24C7-4AEA-AF7C-2D4C6D8579A6}" type="pres">
      <dgm:prSet presAssocID="{69F6AE1A-6A33-4A52-B096-32C676649D2A}" presName="circ4" presStyleLbl="vennNode1" presStyleIdx="3" presStyleCnt="7"/>
      <dgm:spPr/>
      <dgm:t>
        <a:bodyPr/>
        <a:lstStyle/>
        <a:p>
          <a:endParaRPr lang="es-MX"/>
        </a:p>
      </dgm:t>
    </dgm:pt>
    <dgm:pt modelId="{6413AE27-D653-4194-B691-BC05C284AD29}" type="pres">
      <dgm:prSet presAssocID="{69F6AE1A-6A33-4A52-B096-32C676649D2A}" presName="circ4Tx" presStyleLbl="revTx" presStyleIdx="0" presStyleCnt="0" custScaleX="134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553D2D-E334-4F24-A34F-313D8C8C1C76}" type="pres">
      <dgm:prSet presAssocID="{CF70F898-87AD-416B-8B4B-B82F0C86C220}" presName="circ5" presStyleLbl="vennNode1" presStyleIdx="4" presStyleCnt="7"/>
      <dgm:spPr/>
      <dgm:t>
        <a:bodyPr/>
        <a:lstStyle/>
        <a:p>
          <a:endParaRPr lang="es-MX"/>
        </a:p>
      </dgm:t>
    </dgm:pt>
    <dgm:pt modelId="{7852065C-F60D-4961-B532-DC552B4E065D}" type="pres">
      <dgm:prSet presAssocID="{CF70F898-87AD-416B-8B4B-B82F0C86C220}" presName="circ5Tx" presStyleLbl="revTx" presStyleIdx="0" presStyleCnt="0" custScaleX="134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A0D647-CCA9-49D7-BC09-44899E4C071D}" type="pres">
      <dgm:prSet presAssocID="{30B61C35-EB38-4AE1-AF61-ECE695A5363C}" presName="circ6" presStyleLbl="vennNode1" presStyleIdx="5" presStyleCnt="7"/>
      <dgm:spPr/>
      <dgm:t>
        <a:bodyPr/>
        <a:lstStyle/>
        <a:p>
          <a:endParaRPr lang="es-MX"/>
        </a:p>
      </dgm:t>
    </dgm:pt>
    <dgm:pt modelId="{71B68612-E518-4A27-9186-F9BB5B38F0F2}" type="pres">
      <dgm:prSet presAssocID="{30B61C35-EB38-4AE1-AF61-ECE695A5363C}" presName="circ6Tx" presStyleLbl="revTx" presStyleIdx="0" presStyleCnt="0" custScaleX="134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CDB321-382F-4AF3-96A4-419290DF8FA5}" type="pres">
      <dgm:prSet presAssocID="{581D0754-A6C1-41E5-B494-FA91B5C17B54}" presName="circ7" presStyleLbl="vennNode1" presStyleIdx="6" presStyleCnt="7"/>
      <dgm:spPr/>
      <dgm:t>
        <a:bodyPr/>
        <a:lstStyle/>
        <a:p>
          <a:endParaRPr lang="es-MX"/>
        </a:p>
      </dgm:t>
    </dgm:pt>
    <dgm:pt modelId="{4F473B4C-AC40-4177-AB29-23C04338EFCA}" type="pres">
      <dgm:prSet presAssocID="{581D0754-A6C1-41E5-B494-FA91B5C17B54}" presName="circ7Tx" presStyleLbl="revTx" presStyleIdx="0" presStyleCnt="0" custScaleX="134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C68E8B5-8895-4B03-A3BB-EC3B5F79A76D}" srcId="{FD66C6D8-2D2D-4754-B48B-3E89312C2AB8}" destId="{99589FDD-9072-4FF6-A4E2-FA925A6E0214}" srcOrd="8" destOrd="0" parTransId="{3792ADB7-B221-43F3-963D-90DA2A8926EB}" sibTransId="{9063994B-E767-417E-8615-5CA8BF814605}"/>
    <dgm:cxn modelId="{575B66A2-750A-401E-BEBB-C449BC2A7F4E}" type="presOf" srcId="{30B61C35-EB38-4AE1-AF61-ECE695A5363C}" destId="{71B68612-E518-4A27-9186-F9BB5B38F0F2}" srcOrd="0" destOrd="0" presId="urn:microsoft.com/office/officeart/2005/8/layout/venn1"/>
    <dgm:cxn modelId="{C195D811-F421-43FA-B9AC-D39FE6AA6BA7}" srcId="{FD66C6D8-2D2D-4754-B48B-3E89312C2AB8}" destId="{2B3C7F95-DC65-4914-9A66-45678C6BAD9E}" srcOrd="7" destOrd="0" parTransId="{334A89C3-8F06-41F6-B0C1-C1A6D7A74F13}" sibTransId="{0E9AA9F0-E7C8-41D9-ADE7-D90A8DB39955}"/>
    <dgm:cxn modelId="{F66B219D-F185-4D16-952D-E91E4FC98109}" srcId="{FD66C6D8-2D2D-4754-B48B-3E89312C2AB8}" destId="{CF70F898-87AD-416B-8B4B-B82F0C86C220}" srcOrd="4" destOrd="0" parTransId="{03E02C80-072A-4C60-9903-2A68D316727C}" sibTransId="{5202E475-051D-4858-AA10-D309F926AD75}"/>
    <dgm:cxn modelId="{166ECBF3-7E38-455B-AED3-42C9210ECE7E}" srcId="{FD66C6D8-2D2D-4754-B48B-3E89312C2AB8}" destId="{9B3FE2F6-38EF-41A2-9622-11EA71BE8E1E}" srcOrd="2" destOrd="0" parTransId="{44AA3D1F-583C-437E-854E-38DCF620E859}" sibTransId="{137FDC5D-8AF9-4BA9-BB67-874E7B09C3BB}"/>
    <dgm:cxn modelId="{B69ECF34-DFD2-40EC-B746-741EEBDCDCB4}" type="presOf" srcId="{E38A9C8D-D44D-4726-898F-06C1F74F3593}" destId="{DFECA58A-7D6C-413D-B659-5E5B464D25CF}" srcOrd="0" destOrd="0" presId="urn:microsoft.com/office/officeart/2005/8/layout/venn1"/>
    <dgm:cxn modelId="{5F5514DF-2E26-4C4B-9870-EAA065B95E44}" type="presOf" srcId="{9B3FE2F6-38EF-41A2-9622-11EA71BE8E1E}" destId="{98B0BF3A-41CD-4F45-BF15-27C889EBB7F7}" srcOrd="0" destOrd="0" presId="urn:microsoft.com/office/officeart/2005/8/layout/venn1"/>
    <dgm:cxn modelId="{B168B990-D524-467E-96DE-6A78CB929C99}" srcId="{FD66C6D8-2D2D-4754-B48B-3E89312C2AB8}" destId="{581D0754-A6C1-41E5-B494-FA91B5C17B54}" srcOrd="6" destOrd="0" parTransId="{F83112FA-ABF5-4E85-BA11-85C020D4A926}" sibTransId="{C78C8664-7B8D-4525-9CA4-BF47D6DC08E5}"/>
    <dgm:cxn modelId="{D9BE9E42-2AE7-4129-8036-DCCF66C93AD3}" type="presOf" srcId="{69F6AE1A-6A33-4A52-B096-32C676649D2A}" destId="{6413AE27-D653-4194-B691-BC05C284AD29}" srcOrd="0" destOrd="0" presId="urn:microsoft.com/office/officeart/2005/8/layout/venn1"/>
    <dgm:cxn modelId="{E11E51E6-7B6D-423B-82F2-9CBFFBC86185}" type="presOf" srcId="{CF70F898-87AD-416B-8B4B-B82F0C86C220}" destId="{7852065C-F60D-4961-B532-DC552B4E065D}" srcOrd="0" destOrd="0" presId="urn:microsoft.com/office/officeart/2005/8/layout/venn1"/>
    <dgm:cxn modelId="{07FAA187-3157-4228-A2EC-3FC5FA1820F7}" type="presOf" srcId="{FD66C6D8-2D2D-4754-B48B-3E89312C2AB8}" destId="{04142FAC-574F-4EA4-9441-CFFD4B2F1C41}" srcOrd="0" destOrd="0" presId="urn:microsoft.com/office/officeart/2005/8/layout/venn1"/>
    <dgm:cxn modelId="{2F628BF8-73E6-4308-9146-F6D0DEAB3547}" srcId="{FD66C6D8-2D2D-4754-B48B-3E89312C2AB8}" destId="{E38A9C8D-D44D-4726-898F-06C1F74F3593}" srcOrd="0" destOrd="0" parTransId="{D5D91E0F-94E6-4C7C-974C-12C3C96FB1F0}" sibTransId="{96F6AB70-EBBD-4751-83ED-1AD03D337514}"/>
    <dgm:cxn modelId="{2F3D01FB-5E8C-45BD-BE64-9248FEAC829B}" srcId="{FD66C6D8-2D2D-4754-B48B-3E89312C2AB8}" destId="{69F6AE1A-6A33-4A52-B096-32C676649D2A}" srcOrd="3" destOrd="0" parTransId="{EA57E38C-3863-45EE-84C7-1AC04D347CD0}" sibTransId="{E77E0F9F-D6A7-485F-A0E2-D3EF59738F22}"/>
    <dgm:cxn modelId="{846B37AB-25A6-45CC-9109-03D940BBE6E6}" srcId="{FD66C6D8-2D2D-4754-B48B-3E89312C2AB8}" destId="{30B61C35-EB38-4AE1-AF61-ECE695A5363C}" srcOrd="5" destOrd="0" parTransId="{9C133347-852B-4253-8F57-D06ECA2373C8}" sibTransId="{3A4D1E35-5CBD-4FFD-9307-6DE6FA7F5BF9}"/>
    <dgm:cxn modelId="{AEF3A308-0758-4BA0-A5C8-EDE12B68D32C}" type="presOf" srcId="{69AEC141-6C3D-45C0-A943-8AA03F8A6C0E}" destId="{3E9DA6BF-690E-4694-94F0-D765A7B921D0}" srcOrd="0" destOrd="0" presId="urn:microsoft.com/office/officeart/2005/8/layout/venn1"/>
    <dgm:cxn modelId="{D751377B-D5D9-4FA3-8DF5-0358DDE2FDCE}" type="presOf" srcId="{581D0754-A6C1-41E5-B494-FA91B5C17B54}" destId="{4F473B4C-AC40-4177-AB29-23C04338EFCA}" srcOrd="0" destOrd="0" presId="urn:microsoft.com/office/officeart/2005/8/layout/venn1"/>
    <dgm:cxn modelId="{6E254E9C-B42B-43DC-86D6-27C1B3137AA3}" srcId="{FD66C6D8-2D2D-4754-B48B-3E89312C2AB8}" destId="{69AEC141-6C3D-45C0-A943-8AA03F8A6C0E}" srcOrd="1" destOrd="0" parTransId="{E43193D9-FECE-469C-A9D6-31FD1E60650B}" sibTransId="{B42072C3-F2EE-4835-9161-5DCA5D4D5B07}"/>
    <dgm:cxn modelId="{1AB47502-0A8A-4843-835E-C3B978B0DD88}" type="presParOf" srcId="{04142FAC-574F-4EA4-9441-CFFD4B2F1C41}" destId="{6DDECC4E-64EF-4AF5-997C-8C86D5E57014}" srcOrd="0" destOrd="0" presId="urn:microsoft.com/office/officeart/2005/8/layout/venn1"/>
    <dgm:cxn modelId="{D2852128-D657-4705-95AC-BC00C60B5978}" type="presParOf" srcId="{04142FAC-574F-4EA4-9441-CFFD4B2F1C41}" destId="{DFECA58A-7D6C-413D-B659-5E5B464D25CF}" srcOrd="1" destOrd="0" presId="urn:microsoft.com/office/officeart/2005/8/layout/venn1"/>
    <dgm:cxn modelId="{DEEE289B-8F56-4CCD-B10C-7F2D8EB07A37}" type="presParOf" srcId="{04142FAC-574F-4EA4-9441-CFFD4B2F1C41}" destId="{026554AC-17CC-4923-BC6C-50231669DB20}" srcOrd="2" destOrd="0" presId="urn:microsoft.com/office/officeart/2005/8/layout/venn1"/>
    <dgm:cxn modelId="{C93B5DD2-29A0-4E50-B621-7EE2A1074F87}" type="presParOf" srcId="{04142FAC-574F-4EA4-9441-CFFD4B2F1C41}" destId="{3E9DA6BF-690E-4694-94F0-D765A7B921D0}" srcOrd="3" destOrd="0" presId="urn:microsoft.com/office/officeart/2005/8/layout/venn1"/>
    <dgm:cxn modelId="{554FFD72-3B3C-47E2-92EB-CBA638EC24F2}" type="presParOf" srcId="{04142FAC-574F-4EA4-9441-CFFD4B2F1C41}" destId="{084559CE-48A8-47B6-842F-1D9ADA50ACFF}" srcOrd="4" destOrd="0" presId="urn:microsoft.com/office/officeart/2005/8/layout/venn1"/>
    <dgm:cxn modelId="{91E83DD3-07BD-464D-8558-3869C101F699}" type="presParOf" srcId="{04142FAC-574F-4EA4-9441-CFFD4B2F1C41}" destId="{98B0BF3A-41CD-4F45-BF15-27C889EBB7F7}" srcOrd="5" destOrd="0" presId="urn:microsoft.com/office/officeart/2005/8/layout/venn1"/>
    <dgm:cxn modelId="{D27E6536-59CD-48EC-BAF3-533B4F91D54B}" type="presParOf" srcId="{04142FAC-574F-4EA4-9441-CFFD4B2F1C41}" destId="{3A0A9C85-24C7-4AEA-AF7C-2D4C6D8579A6}" srcOrd="6" destOrd="0" presId="urn:microsoft.com/office/officeart/2005/8/layout/venn1"/>
    <dgm:cxn modelId="{FACEE5BF-8858-454B-8541-7A137C31C616}" type="presParOf" srcId="{04142FAC-574F-4EA4-9441-CFFD4B2F1C41}" destId="{6413AE27-D653-4194-B691-BC05C284AD29}" srcOrd="7" destOrd="0" presId="urn:microsoft.com/office/officeart/2005/8/layout/venn1"/>
    <dgm:cxn modelId="{7B226AE8-DA1D-4FC2-A4B8-2B1EA43BE82C}" type="presParOf" srcId="{04142FAC-574F-4EA4-9441-CFFD4B2F1C41}" destId="{48553D2D-E334-4F24-A34F-313D8C8C1C76}" srcOrd="8" destOrd="0" presId="urn:microsoft.com/office/officeart/2005/8/layout/venn1"/>
    <dgm:cxn modelId="{80A79AFF-B5A9-496A-9296-49330544CABC}" type="presParOf" srcId="{04142FAC-574F-4EA4-9441-CFFD4B2F1C41}" destId="{7852065C-F60D-4961-B532-DC552B4E065D}" srcOrd="9" destOrd="0" presId="urn:microsoft.com/office/officeart/2005/8/layout/venn1"/>
    <dgm:cxn modelId="{7DC7A984-A317-4E40-9776-4572F0325902}" type="presParOf" srcId="{04142FAC-574F-4EA4-9441-CFFD4B2F1C41}" destId="{29A0D647-CCA9-49D7-BC09-44899E4C071D}" srcOrd="10" destOrd="0" presId="urn:microsoft.com/office/officeart/2005/8/layout/venn1"/>
    <dgm:cxn modelId="{6B84A7C0-3D42-4E8E-A50A-6AF7525E45D9}" type="presParOf" srcId="{04142FAC-574F-4EA4-9441-CFFD4B2F1C41}" destId="{71B68612-E518-4A27-9186-F9BB5B38F0F2}" srcOrd="11" destOrd="0" presId="urn:microsoft.com/office/officeart/2005/8/layout/venn1"/>
    <dgm:cxn modelId="{673AB78C-D433-40EC-A2AA-0190187F454F}" type="presParOf" srcId="{04142FAC-574F-4EA4-9441-CFFD4B2F1C41}" destId="{CDCDB321-382F-4AF3-96A4-419290DF8FA5}" srcOrd="12" destOrd="0" presId="urn:microsoft.com/office/officeart/2005/8/layout/venn1"/>
    <dgm:cxn modelId="{88E2E35F-DCD7-45AA-91D9-B872BE15FB4A}" type="presParOf" srcId="{04142FAC-574F-4EA4-9441-CFFD4B2F1C41}" destId="{4F473B4C-AC40-4177-AB29-23C04338EFCA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B4CC993-A522-4E2C-B8F6-411D50847E8E}" type="doc">
      <dgm:prSet loTypeId="urn:microsoft.com/office/officeart/2005/8/layout/cycle5" loCatId="cycle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B3A2AB68-0CC8-464B-A4F5-50F63BC54E81}">
      <dgm:prSet custT="1"/>
      <dgm:spPr/>
      <dgm:t>
        <a:bodyPr/>
        <a:lstStyle/>
        <a:p>
          <a:pPr rtl="0"/>
          <a:r>
            <a:rPr lang="es-MX" sz="1200" dirty="0" smtClean="0"/>
            <a:t> Ya es accesible a las personas “ya es un respectivo social”</a:t>
          </a:r>
          <a:endParaRPr lang="es-MX" sz="1200" dirty="0"/>
        </a:p>
      </dgm:t>
    </dgm:pt>
    <dgm:pt modelId="{D9858491-EE2D-4A3E-80D8-F24279626696}" type="parTrans" cxnId="{B7A041FA-4AEB-48C1-B2B4-E65B174B7F08}">
      <dgm:prSet/>
      <dgm:spPr/>
      <dgm:t>
        <a:bodyPr/>
        <a:lstStyle/>
        <a:p>
          <a:endParaRPr lang="es-MX"/>
        </a:p>
      </dgm:t>
    </dgm:pt>
    <dgm:pt modelId="{B509CA92-BFAD-4BD3-918B-B67C2E59737A}" type="sibTrans" cxnId="{B7A041FA-4AEB-48C1-B2B4-E65B174B7F08}">
      <dgm:prSet/>
      <dgm:spPr/>
      <dgm:t>
        <a:bodyPr/>
        <a:lstStyle/>
        <a:p>
          <a:endParaRPr lang="es-MX"/>
        </a:p>
      </dgm:t>
    </dgm:pt>
    <dgm:pt modelId="{8DC523CE-99D0-4C2E-A46D-E2CD1E4860A6}">
      <dgm:prSet custT="1"/>
      <dgm:spPr/>
      <dgm:t>
        <a:bodyPr/>
        <a:lstStyle/>
        <a:p>
          <a:pPr rtl="0"/>
          <a:r>
            <a:rPr lang="es-MX" sz="1200" dirty="0" smtClean="0"/>
            <a:t> Apogeo después de la segunda guerra mundial (1963)</a:t>
          </a:r>
          <a:endParaRPr lang="es-MX" sz="1200" dirty="0"/>
        </a:p>
      </dgm:t>
    </dgm:pt>
    <dgm:pt modelId="{D96350CE-B970-4784-B3F3-F236580023A6}" type="parTrans" cxnId="{9E1EFFE0-64BB-470A-92ED-681AEA151029}">
      <dgm:prSet/>
      <dgm:spPr/>
      <dgm:t>
        <a:bodyPr/>
        <a:lstStyle/>
        <a:p>
          <a:endParaRPr lang="es-MX"/>
        </a:p>
      </dgm:t>
    </dgm:pt>
    <dgm:pt modelId="{67493F91-FC92-4B01-9B5D-E03F89391C04}" type="sibTrans" cxnId="{9E1EFFE0-64BB-470A-92ED-681AEA151029}">
      <dgm:prSet/>
      <dgm:spPr/>
      <dgm:t>
        <a:bodyPr/>
        <a:lstStyle/>
        <a:p>
          <a:endParaRPr lang="es-MX"/>
        </a:p>
      </dgm:t>
    </dgm:pt>
    <dgm:pt modelId="{1992F733-B2B2-467D-8894-DED9278BF64E}">
      <dgm:prSet custT="1"/>
      <dgm:spPr/>
      <dgm:t>
        <a:bodyPr/>
        <a:lstStyle/>
        <a:p>
          <a:pPr rtl="0"/>
          <a:r>
            <a:rPr lang="es-MX" sz="1200" dirty="0" smtClean="0"/>
            <a:t> Se desarrollan por la  expansión de automovilismo</a:t>
          </a:r>
          <a:endParaRPr lang="es-MX" sz="1200" dirty="0"/>
        </a:p>
      </dgm:t>
    </dgm:pt>
    <dgm:pt modelId="{9C810534-1C6A-452D-AC92-468FA48618E0}" type="parTrans" cxnId="{2F68271B-6D2E-4383-81FB-C098B69F1C7F}">
      <dgm:prSet/>
      <dgm:spPr/>
      <dgm:t>
        <a:bodyPr/>
        <a:lstStyle/>
        <a:p>
          <a:endParaRPr lang="es-MX"/>
        </a:p>
      </dgm:t>
    </dgm:pt>
    <dgm:pt modelId="{3AFFCA33-4DE4-462F-82C1-813B6291AB66}" type="sibTrans" cxnId="{2F68271B-6D2E-4383-81FB-C098B69F1C7F}">
      <dgm:prSet/>
      <dgm:spPr/>
      <dgm:t>
        <a:bodyPr/>
        <a:lstStyle/>
        <a:p>
          <a:endParaRPr lang="es-MX"/>
        </a:p>
      </dgm:t>
    </dgm:pt>
    <dgm:pt modelId="{9EB25A3B-CA44-4BF3-9871-8D3EA404963D}">
      <dgm:prSet custT="1"/>
      <dgm:spPr/>
      <dgm:t>
        <a:bodyPr/>
        <a:lstStyle/>
        <a:p>
          <a:pPr rtl="0"/>
          <a:r>
            <a:rPr lang="es-MX" sz="1200" dirty="0" smtClean="0"/>
            <a:t> La construcción modernización  y diversificaciones de carreteras.</a:t>
          </a:r>
          <a:endParaRPr lang="es-MX" sz="1200" dirty="0"/>
        </a:p>
      </dgm:t>
    </dgm:pt>
    <dgm:pt modelId="{B2A603D8-0977-423C-ADE5-003D2CB97711}" type="parTrans" cxnId="{C236DF49-7965-4AB1-B018-C24296035F5C}">
      <dgm:prSet/>
      <dgm:spPr/>
      <dgm:t>
        <a:bodyPr/>
        <a:lstStyle/>
        <a:p>
          <a:endParaRPr lang="es-MX"/>
        </a:p>
      </dgm:t>
    </dgm:pt>
    <dgm:pt modelId="{5C63C255-00DE-4FA1-BEB3-98E6B778D41B}" type="sibTrans" cxnId="{C236DF49-7965-4AB1-B018-C24296035F5C}">
      <dgm:prSet/>
      <dgm:spPr/>
      <dgm:t>
        <a:bodyPr/>
        <a:lstStyle/>
        <a:p>
          <a:endParaRPr lang="es-MX"/>
        </a:p>
      </dgm:t>
    </dgm:pt>
    <dgm:pt modelId="{C49258DD-E1E9-44DA-85AF-50E02EF81B4F}">
      <dgm:prSet custT="1"/>
      <dgm:spPr/>
      <dgm:t>
        <a:bodyPr/>
        <a:lstStyle/>
        <a:p>
          <a:pPr rtl="0"/>
          <a:r>
            <a:rPr lang="es-MX" sz="1200" dirty="0" smtClean="0"/>
            <a:t>Se dota de obras básicas turísticas.</a:t>
          </a:r>
          <a:endParaRPr lang="es-MX" sz="700" dirty="0"/>
        </a:p>
      </dgm:t>
    </dgm:pt>
    <dgm:pt modelId="{1752562D-F513-45BA-8F7C-39AB7F5A5887}" type="parTrans" cxnId="{062F2D1F-F364-42A1-8BC7-04852EC46082}">
      <dgm:prSet/>
      <dgm:spPr/>
      <dgm:t>
        <a:bodyPr/>
        <a:lstStyle/>
        <a:p>
          <a:endParaRPr lang="es-MX"/>
        </a:p>
      </dgm:t>
    </dgm:pt>
    <dgm:pt modelId="{AB2302B8-8363-4CD5-9C49-EEDCC135A1CA}" type="sibTrans" cxnId="{062F2D1F-F364-42A1-8BC7-04852EC46082}">
      <dgm:prSet/>
      <dgm:spPr/>
      <dgm:t>
        <a:bodyPr/>
        <a:lstStyle/>
        <a:p>
          <a:endParaRPr lang="es-MX"/>
        </a:p>
      </dgm:t>
    </dgm:pt>
    <dgm:pt modelId="{00ED5F0B-2034-4470-BBB8-A7F8D424E231}" type="pres">
      <dgm:prSet presAssocID="{1B4CC993-A522-4E2C-B8F6-411D50847E8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3C874F-EF9A-4743-A235-1392F1FE8CC2}" type="pres">
      <dgm:prSet presAssocID="{B3A2AB68-0CC8-464B-A4F5-50F63BC54E8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1DEC80-04CC-4E86-9C63-5C700DB02C47}" type="pres">
      <dgm:prSet presAssocID="{B3A2AB68-0CC8-464B-A4F5-50F63BC54E81}" presName="spNode" presStyleCnt="0"/>
      <dgm:spPr/>
    </dgm:pt>
    <dgm:pt modelId="{59088783-83C7-4A07-B335-66DCB878FDE0}" type="pres">
      <dgm:prSet presAssocID="{B509CA92-BFAD-4BD3-918B-B67C2E59737A}" presName="sibTrans" presStyleLbl="sibTrans1D1" presStyleIdx="0" presStyleCnt="5"/>
      <dgm:spPr/>
      <dgm:t>
        <a:bodyPr/>
        <a:lstStyle/>
        <a:p>
          <a:endParaRPr lang="es-MX"/>
        </a:p>
      </dgm:t>
    </dgm:pt>
    <dgm:pt modelId="{38F7FF69-D282-4F22-9A59-DD92F4F796E2}" type="pres">
      <dgm:prSet presAssocID="{8DC523CE-99D0-4C2E-A46D-E2CD1E4860A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08C475-F49C-4C49-9D3F-4E5EC0CCF266}" type="pres">
      <dgm:prSet presAssocID="{8DC523CE-99D0-4C2E-A46D-E2CD1E4860A6}" presName="spNode" presStyleCnt="0"/>
      <dgm:spPr/>
    </dgm:pt>
    <dgm:pt modelId="{299AE325-0D1A-4203-9383-6E52E3C84FD3}" type="pres">
      <dgm:prSet presAssocID="{67493F91-FC92-4B01-9B5D-E03F89391C04}" presName="sibTrans" presStyleLbl="sibTrans1D1" presStyleIdx="1" presStyleCnt="5"/>
      <dgm:spPr/>
      <dgm:t>
        <a:bodyPr/>
        <a:lstStyle/>
        <a:p>
          <a:endParaRPr lang="es-MX"/>
        </a:p>
      </dgm:t>
    </dgm:pt>
    <dgm:pt modelId="{73B43952-5E91-4FDA-A17A-B51EA6B1533D}" type="pres">
      <dgm:prSet presAssocID="{1992F733-B2B2-467D-8894-DED9278BF64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DC3BEF-EA23-418D-BEB1-FF1FC076190B}" type="pres">
      <dgm:prSet presAssocID="{1992F733-B2B2-467D-8894-DED9278BF64E}" presName="spNode" presStyleCnt="0"/>
      <dgm:spPr/>
    </dgm:pt>
    <dgm:pt modelId="{61D979A9-B1FD-4EBE-8F0D-479386BA633D}" type="pres">
      <dgm:prSet presAssocID="{3AFFCA33-4DE4-462F-82C1-813B6291AB66}" presName="sibTrans" presStyleLbl="sibTrans1D1" presStyleIdx="2" presStyleCnt="5"/>
      <dgm:spPr/>
      <dgm:t>
        <a:bodyPr/>
        <a:lstStyle/>
        <a:p>
          <a:endParaRPr lang="es-MX"/>
        </a:p>
      </dgm:t>
    </dgm:pt>
    <dgm:pt modelId="{BD3EF0E7-CF26-4F65-9CC0-1B3368BA958B}" type="pres">
      <dgm:prSet presAssocID="{9EB25A3B-CA44-4BF3-9871-8D3EA404963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21E817-A469-49B1-B9B5-664A222FAF07}" type="pres">
      <dgm:prSet presAssocID="{9EB25A3B-CA44-4BF3-9871-8D3EA404963D}" presName="spNode" presStyleCnt="0"/>
      <dgm:spPr/>
    </dgm:pt>
    <dgm:pt modelId="{E60C58BB-67CD-4154-B408-72F837C24C9E}" type="pres">
      <dgm:prSet presAssocID="{5C63C255-00DE-4FA1-BEB3-98E6B778D41B}" presName="sibTrans" presStyleLbl="sibTrans1D1" presStyleIdx="3" presStyleCnt="5"/>
      <dgm:spPr/>
      <dgm:t>
        <a:bodyPr/>
        <a:lstStyle/>
        <a:p>
          <a:endParaRPr lang="es-MX"/>
        </a:p>
      </dgm:t>
    </dgm:pt>
    <dgm:pt modelId="{69A947C7-6DFC-48D5-8BD0-B27017B7871E}" type="pres">
      <dgm:prSet presAssocID="{C49258DD-E1E9-44DA-85AF-50E02EF81B4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BA6E9F-A641-4154-BC8E-A6BBA05C9FD9}" type="pres">
      <dgm:prSet presAssocID="{C49258DD-E1E9-44DA-85AF-50E02EF81B4F}" presName="spNode" presStyleCnt="0"/>
      <dgm:spPr/>
    </dgm:pt>
    <dgm:pt modelId="{A18E7C06-1DC3-48AC-BBD3-F5EC7B56B291}" type="pres">
      <dgm:prSet presAssocID="{AB2302B8-8363-4CD5-9C49-EEDCC135A1CA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923307F8-9F89-466F-80D3-C016529BFEB3}" type="presOf" srcId="{B509CA92-BFAD-4BD3-918B-B67C2E59737A}" destId="{59088783-83C7-4A07-B335-66DCB878FDE0}" srcOrd="0" destOrd="0" presId="urn:microsoft.com/office/officeart/2005/8/layout/cycle5"/>
    <dgm:cxn modelId="{EE5081AF-FD07-44A3-8867-FEE57017FC8D}" type="presOf" srcId="{AB2302B8-8363-4CD5-9C49-EEDCC135A1CA}" destId="{A18E7C06-1DC3-48AC-BBD3-F5EC7B56B291}" srcOrd="0" destOrd="0" presId="urn:microsoft.com/office/officeart/2005/8/layout/cycle5"/>
    <dgm:cxn modelId="{C236DF49-7965-4AB1-B018-C24296035F5C}" srcId="{1B4CC993-A522-4E2C-B8F6-411D50847E8E}" destId="{9EB25A3B-CA44-4BF3-9871-8D3EA404963D}" srcOrd="3" destOrd="0" parTransId="{B2A603D8-0977-423C-ADE5-003D2CB97711}" sibTransId="{5C63C255-00DE-4FA1-BEB3-98E6B778D41B}"/>
    <dgm:cxn modelId="{444B2951-7C6E-497D-AF63-67F56794E08A}" type="presOf" srcId="{9EB25A3B-CA44-4BF3-9871-8D3EA404963D}" destId="{BD3EF0E7-CF26-4F65-9CC0-1B3368BA958B}" srcOrd="0" destOrd="0" presId="urn:microsoft.com/office/officeart/2005/8/layout/cycle5"/>
    <dgm:cxn modelId="{C3E40FAF-CD37-49A5-A81E-EA6D7748E2BC}" type="presOf" srcId="{1B4CC993-A522-4E2C-B8F6-411D50847E8E}" destId="{00ED5F0B-2034-4470-BBB8-A7F8D424E231}" srcOrd="0" destOrd="0" presId="urn:microsoft.com/office/officeart/2005/8/layout/cycle5"/>
    <dgm:cxn modelId="{15640EC8-6329-449E-A69A-C38E07148E91}" type="presOf" srcId="{B3A2AB68-0CC8-464B-A4F5-50F63BC54E81}" destId="{373C874F-EF9A-4743-A235-1392F1FE8CC2}" srcOrd="0" destOrd="0" presId="urn:microsoft.com/office/officeart/2005/8/layout/cycle5"/>
    <dgm:cxn modelId="{8628307D-55AB-4E85-A047-435023E75E4E}" type="presOf" srcId="{67493F91-FC92-4B01-9B5D-E03F89391C04}" destId="{299AE325-0D1A-4203-9383-6E52E3C84FD3}" srcOrd="0" destOrd="0" presId="urn:microsoft.com/office/officeart/2005/8/layout/cycle5"/>
    <dgm:cxn modelId="{272B6D7F-0D49-495C-9153-A71F9CD2E7D1}" type="presOf" srcId="{5C63C255-00DE-4FA1-BEB3-98E6B778D41B}" destId="{E60C58BB-67CD-4154-B408-72F837C24C9E}" srcOrd="0" destOrd="0" presId="urn:microsoft.com/office/officeart/2005/8/layout/cycle5"/>
    <dgm:cxn modelId="{B7A041FA-4AEB-48C1-B2B4-E65B174B7F08}" srcId="{1B4CC993-A522-4E2C-B8F6-411D50847E8E}" destId="{B3A2AB68-0CC8-464B-A4F5-50F63BC54E81}" srcOrd="0" destOrd="0" parTransId="{D9858491-EE2D-4A3E-80D8-F24279626696}" sibTransId="{B509CA92-BFAD-4BD3-918B-B67C2E59737A}"/>
    <dgm:cxn modelId="{EC9B4794-DFDA-4882-997C-9C273AA5F2F2}" type="presOf" srcId="{8DC523CE-99D0-4C2E-A46D-E2CD1E4860A6}" destId="{38F7FF69-D282-4F22-9A59-DD92F4F796E2}" srcOrd="0" destOrd="0" presId="urn:microsoft.com/office/officeart/2005/8/layout/cycle5"/>
    <dgm:cxn modelId="{2F68271B-6D2E-4383-81FB-C098B69F1C7F}" srcId="{1B4CC993-A522-4E2C-B8F6-411D50847E8E}" destId="{1992F733-B2B2-467D-8894-DED9278BF64E}" srcOrd="2" destOrd="0" parTransId="{9C810534-1C6A-452D-AC92-468FA48618E0}" sibTransId="{3AFFCA33-4DE4-462F-82C1-813B6291AB66}"/>
    <dgm:cxn modelId="{9E1EFFE0-64BB-470A-92ED-681AEA151029}" srcId="{1B4CC993-A522-4E2C-B8F6-411D50847E8E}" destId="{8DC523CE-99D0-4C2E-A46D-E2CD1E4860A6}" srcOrd="1" destOrd="0" parTransId="{D96350CE-B970-4784-B3F3-F236580023A6}" sibTransId="{67493F91-FC92-4B01-9B5D-E03F89391C04}"/>
    <dgm:cxn modelId="{062F2D1F-F364-42A1-8BC7-04852EC46082}" srcId="{1B4CC993-A522-4E2C-B8F6-411D50847E8E}" destId="{C49258DD-E1E9-44DA-85AF-50E02EF81B4F}" srcOrd="4" destOrd="0" parTransId="{1752562D-F513-45BA-8F7C-39AB7F5A5887}" sibTransId="{AB2302B8-8363-4CD5-9C49-EEDCC135A1CA}"/>
    <dgm:cxn modelId="{37C5AE7D-48FA-418D-B960-2EC20CAB6CEF}" type="presOf" srcId="{3AFFCA33-4DE4-462F-82C1-813B6291AB66}" destId="{61D979A9-B1FD-4EBE-8F0D-479386BA633D}" srcOrd="0" destOrd="0" presId="urn:microsoft.com/office/officeart/2005/8/layout/cycle5"/>
    <dgm:cxn modelId="{365092BB-675C-4480-9C4C-ECBB03894508}" type="presOf" srcId="{1992F733-B2B2-467D-8894-DED9278BF64E}" destId="{73B43952-5E91-4FDA-A17A-B51EA6B1533D}" srcOrd="0" destOrd="0" presId="urn:microsoft.com/office/officeart/2005/8/layout/cycle5"/>
    <dgm:cxn modelId="{6CAD01AD-056E-43D0-8C8E-656C447697F6}" type="presOf" srcId="{C49258DD-E1E9-44DA-85AF-50E02EF81B4F}" destId="{69A947C7-6DFC-48D5-8BD0-B27017B7871E}" srcOrd="0" destOrd="0" presId="urn:microsoft.com/office/officeart/2005/8/layout/cycle5"/>
    <dgm:cxn modelId="{89D5E5F7-0169-4A2D-8B93-97975E2A8C01}" type="presParOf" srcId="{00ED5F0B-2034-4470-BBB8-A7F8D424E231}" destId="{373C874F-EF9A-4743-A235-1392F1FE8CC2}" srcOrd="0" destOrd="0" presId="urn:microsoft.com/office/officeart/2005/8/layout/cycle5"/>
    <dgm:cxn modelId="{244EFE34-F082-4E0B-8AF2-3DBCE4EAACE3}" type="presParOf" srcId="{00ED5F0B-2034-4470-BBB8-A7F8D424E231}" destId="{891DEC80-04CC-4E86-9C63-5C700DB02C47}" srcOrd="1" destOrd="0" presId="urn:microsoft.com/office/officeart/2005/8/layout/cycle5"/>
    <dgm:cxn modelId="{76092869-83A3-48E9-82D8-F52E5B9DA834}" type="presParOf" srcId="{00ED5F0B-2034-4470-BBB8-A7F8D424E231}" destId="{59088783-83C7-4A07-B335-66DCB878FDE0}" srcOrd="2" destOrd="0" presId="urn:microsoft.com/office/officeart/2005/8/layout/cycle5"/>
    <dgm:cxn modelId="{9EA74BE2-0C28-4767-AA0E-D25425328192}" type="presParOf" srcId="{00ED5F0B-2034-4470-BBB8-A7F8D424E231}" destId="{38F7FF69-D282-4F22-9A59-DD92F4F796E2}" srcOrd="3" destOrd="0" presId="urn:microsoft.com/office/officeart/2005/8/layout/cycle5"/>
    <dgm:cxn modelId="{422E4857-DA0C-42E8-9AB6-4AAC3C4ABF5A}" type="presParOf" srcId="{00ED5F0B-2034-4470-BBB8-A7F8D424E231}" destId="{7408C475-F49C-4C49-9D3F-4E5EC0CCF266}" srcOrd="4" destOrd="0" presId="urn:microsoft.com/office/officeart/2005/8/layout/cycle5"/>
    <dgm:cxn modelId="{9D737C05-601B-407D-95C4-D7C861985FF5}" type="presParOf" srcId="{00ED5F0B-2034-4470-BBB8-A7F8D424E231}" destId="{299AE325-0D1A-4203-9383-6E52E3C84FD3}" srcOrd="5" destOrd="0" presId="urn:microsoft.com/office/officeart/2005/8/layout/cycle5"/>
    <dgm:cxn modelId="{8FFA6104-38A9-4789-B644-E837CA8F7BE4}" type="presParOf" srcId="{00ED5F0B-2034-4470-BBB8-A7F8D424E231}" destId="{73B43952-5E91-4FDA-A17A-B51EA6B1533D}" srcOrd="6" destOrd="0" presId="urn:microsoft.com/office/officeart/2005/8/layout/cycle5"/>
    <dgm:cxn modelId="{0DD192BC-C9BF-4E80-8C27-8C606119FABB}" type="presParOf" srcId="{00ED5F0B-2034-4470-BBB8-A7F8D424E231}" destId="{58DC3BEF-EA23-418D-BEB1-FF1FC076190B}" srcOrd="7" destOrd="0" presId="urn:microsoft.com/office/officeart/2005/8/layout/cycle5"/>
    <dgm:cxn modelId="{F70F154A-A66B-457A-9926-83F61074B605}" type="presParOf" srcId="{00ED5F0B-2034-4470-BBB8-A7F8D424E231}" destId="{61D979A9-B1FD-4EBE-8F0D-479386BA633D}" srcOrd="8" destOrd="0" presId="urn:microsoft.com/office/officeart/2005/8/layout/cycle5"/>
    <dgm:cxn modelId="{67D5C6A2-080C-4650-BC45-F0078DE6FD2C}" type="presParOf" srcId="{00ED5F0B-2034-4470-BBB8-A7F8D424E231}" destId="{BD3EF0E7-CF26-4F65-9CC0-1B3368BA958B}" srcOrd="9" destOrd="0" presId="urn:microsoft.com/office/officeart/2005/8/layout/cycle5"/>
    <dgm:cxn modelId="{59A1A422-E2AA-4022-9A4D-54B6AC1B08D2}" type="presParOf" srcId="{00ED5F0B-2034-4470-BBB8-A7F8D424E231}" destId="{DF21E817-A469-49B1-B9B5-664A222FAF07}" srcOrd="10" destOrd="0" presId="urn:microsoft.com/office/officeart/2005/8/layout/cycle5"/>
    <dgm:cxn modelId="{EACE1189-6F26-401E-9DB5-D1A6FA97C9C9}" type="presParOf" srcId="{00ED5F0B-2034-4470-BBB8-A7F8D424E231}" destId="{E60C58BB-67CD-4154-B408-72F837C24C9E}" srcOrd="11" destOrd="0" presId="urn:microsoft.com/office/officeart/2005/8/layout/cycle5"/>
    <dgm:cxn modelId="{8AF711AD-3B81-4CBA-BC8B-07929D1C641C}" type="presParOf" srcId="{00ED5F0B-2034-4470-BBB8-A7F8D424E231}" destId="{69A947C7-6DFC-48D5-8BD0-B27017B7871E}" srcOrd="12" destOrd="0" presId="urn:microsoft.com/office/officeart/2005/8/layout/cycle5"/>
    <dgm:cxn modelId="{D4EA818A-3374-46FA-B243-46EBCD46A0E4}" type="presParOf" srcId="{00ED5F0B-2034-4470-BBB8-A7F8D424E231}" destId="{CCBA6E9F-A641-4154-BC8E-A6BBA05C9FD9}" srcOrd="13" destOrd="0" presId="urn:microsoft.com/office/officeart/2005/8/layout/cycle5"/>
    <dgm:cxn modelId="{582A1AD3-50CB-4DD7-8B7C-08EC246C0BCB}" type="presParOf" srcId="{00ED5F0B-2034-4470-BBB8-A7F8D424E231}" destId="{A18E7C06-1DC3-48AC-BBD3-F5EC7B56B291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A33802A-1EF3-4D78-8329-925C39EF07C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FBBE90A5-2F57-4F9B-9DB2-5149A1E7EC85}">
      <dgm:prSet phldrT="[Texto]"/>
      <dgm:spPr/>
      <dgm:t>
        <a:bodyPr/>
        <a:lstStyle/>
        <a:p>
          <a:r>
            <a:rPr lang="es-MX" dirty="0" smtClean="0"/>
            <a:t>Por el servicio que prestan</a:t>
          </a:r>
          <a:endParaRPr lang="es-MX" dirty="0"/>
        </a:p>
      </dgm:t>
    </dgm:pt>
    <dgm:pt modelId="{51B777BA-3207-40F8-A4EE-930C45AD3FC5}" type="parTrans" cxnId="{B320407F-1800-48EB-A6E1-75FCEB3CFC34}">
      <dgm:prSet/>
      <dgm:spPr/>
      <dgm:t>
        <a:bodyPr/>
        <a:lstStyle/>
        <a:p>
          <a:endParaRPr lang="es-MX"/>
        </a:p>
      </dgm:t>
    </dgm:pt>
    <dgm:pt modelId="{BB2E2A47-F69B-4AF1-A017-299E61ED7FB1}" type="sibTrans" cxnId="{B320407F-1800-48EB-A6E1-75FCEB3CFC34}">
      <dgm:prSet/>
      <dgm:spPr/>
      <dgm:t>
        <a:bodyPr/>
        <a:lstStyle/>
        <a:p>
          <a:endParaRPr lang="es-MX"/>
        </a:p>
      </dgm:t>
    </dgm:pt>
    <dgm:pt modelId="{9CABFF67-25DA-474F-8027-E6AA0F6C031F}">
      <dgm:prSet phldrT="[Texto]"/>
      <dgm:spPr/>
      <dgm:t>
        <a:bodyPr/>
        <a:lstStyle/>
        <a:p>
          <a:r>
            <a:rPr lang="es-MX" dirty="0" smtClean="0"/>
            <a:t>Negocios</a:t>
          </a:r>
          <a:endParaRPr lang="es-MX" dirty="0"/>
        </a:p>
      </dgm:t>
    </dgm:pt>
    <dgm:pt modelId="{DDB11761-E311-44E0-8D37-0D79A3421031}" type="parTrans" cxnId="{3A06D0FB-C370-4E65-8477-C11707E0CF4C}">
      <dgm:prSet/>
      <dgm:spPr/>
      <dgm:t>
        <a:bodyPr/>
        <a:lstStyle/>
        <a:p>
          <a:endParaRPr lang="es-MX"/>
        </a:p>
      </dgm:t>
    </dgm:pt>
    <dgm:pt modelId="{D16E1811-F1E8-4FF2-9305-C42D323FF084}" type="sibTrans" cxnId="{3A06D0FB-C370-4E65-8477-C11707E0CF4C}">
      <dgm:prSet/>
      <dgm:spPr/>
      <dgm:t>
        <a:bodyPr/>
        <a:lstStyle/>
        <a:p>
          <a:endParaRPr lang="es-MX"/>
        </a:p>
      </dgm:t>
    </dgm:pt>
    <dgm:pt modelId="{B26388D4-BDB7-4B37-9A6C-BD3231D98551}">
      <dgm:prSet phldrT="[Texto]"/>
      <dgm:spPr/>
      <dgm:t>
        <a:bodyPr/>
        <a:lstStyle/>
        <a:p>
          <a:r>
            <a:rPr lang="es-MX" dirty="0" smtClean="0"/>
            <a:t>Urbanos</a:t>
          </a:r>
          <a:endParaRPr lang="es-MX" dirty="0"/>
        </a:p>
      </dgm:t>
    </dgm:pt>
    <dgm:pt modelId="{176ACAE3-85E3-41AB-92C4-C31DDC21024E}" type="parTrans" cxnId="{79070E27-1D59-488D-9DB4-729509FFF76A}">
      <dgm:prSet/>
      <dgm:spPr/>
      <dgm:t>
        <a:bodyPr/>
        <a:lstStyle/>
        <a:p>
          <a:endParaRPr lang="es-MX"/>
        </a:p>
      </dgm:t>
    </dgm:pt>
    <dgm:pt modelId="{6A6E844B-1120-4B31-803D-9003F58EB099}" type="sibTrans" cxnId="{79070E27-1D59-488D-9DB4-729509FFF76A}">
      <dgm:prSet/>
      <dgm:spPr/>
      <dgm:t>
        <a:bodyPr/>
        <a:lstStyle/>
        <a:p>
          <a:endParaRPr lang="es-MX"/>
        </a:p>
      </dgm:t>
    </dgm:pt>
    <dgm:pt modelId="{ECBDECAD-8AA6-4BEB-A161-0B979AC0E059}">
      <dgm:prSet phldrT="[Texto]"/>
      <dgm:spPr/>
      <dgm:t>
        <a:bodyPr/>
        <a:lstStyle/>
        <a:p>
          <a:r>
            <a:rPr lang="es-MX" dirty="0" smtClean="0"/>
            <a:t>Turísticos</a:t>
          </a:r>
          <a:endParaRPr lang="es-MX" dirty="0"/>
        </a:p>
      </dgm:t>
    </dgm:pt>
    <dgm:pt modelId="{6A3D9277-9C64-41C0-9248-71D39352D745}" type="parTrans" cxnId="{4F20A7BA-5A25-4297-87CB-800BC398DF9B}">
      <dgm:prSet/>
      <dgm:spPr/>
      <dgm:t>
        <a:bodyPr/>
        <a:lstStyle/>
        <a:p>
          <a:endParaRPr lang="es-MX"/>
        </a:p>
      </dgm:t>
    </dgm:pt>
    <dgm:pt modelId="{D80496E6-5911-4523-9000-1EC404D38139}" type="sibTrans" cxnId="{4F20A7BA-5A25-4297-87CB-800BC398DF9B}">
      <dgm:prSet/>
      <dgm:spPr/>
      <dgm:t>
        <a:bodyPr/>
        <a:lstStyle/>
        <a:p>
          <a:endParaRPr lang="es-MX"/>
        </a:p>
      </dgm:t>
    </dgm:pt>
    <dgm:pt modelId="{3C3C9D08-C6A2-453D-A754-C60F3280566B}">
      <dgm:prSet phldrT="[Texto]"/>
      <dgm:spPr/>
      <dgm:t>
        <a:bodyPr/>
        <a:lstStyle/>
        <a:p>
          <a:r>
            <a:rPr lang="es-MX" dirty="0" smtClean="0"/>
            <a:t>Business </a:t>
          </a:r>
          <a:r>
            <a:rPr lang="es-MX" dirty="0" err="1" smtClean="0"/>
            <a:t>class</a:t>
          </a:r>
          <a:endParaRPr lang="es-MX" dirty="0"/>
        </a:p>
      </dgm:t>
    </dgm:pt>
    <dgm:pt modelId="{5C4CBE08-8315-4B69-9863-8397A00B7291}" type="parTrans" cxnId="{A762B44C-DEE2-4641-9F5D-9EAC8F2955CF}">
      <dgm:prSet/>
      <dgm:spPr/>
      <dgm:t>
        <a:bodyPr/>
        <a:lstStyle/>
        <a:p>
          <a:endParaRPr lang="es-MX"/>
        </a:p>
      </dgm:t>
    </dgm:pt>
    <dgm:pt modelId="{14E69F88-69CA-4653-82FC-AC84DB353031}" type="sibTrans" cxnId="{A762B44C-DEE2-4641-9F5D-9EAC8F2955CF}">
      <dgm:prSet/>
      <dgm:spPr/>
      <dgm:t>
        <a:bodyPr/>
        <a:lstStyle/>
        <a:p>
          <a:endParaRPr lang="es-MX"/>
        </a:p>
      </dgm:t>
    </dgm:pt>
    <dgm:pt modelId="{E50F2E12-E8FB-4719-9DC7-9C8120BB17AD}">
      <dgm:prSet phldrT="[Texto]"/>
      <dgm:spPr/>
      <dgm:t>
        <a:bodyPr/>
        <a:lstStyle/>
        <a:p>
          <a:r>
            <a:rPr lang="es-MX" dirty="0" smtClean="0"/>
            <a:t>De aeropuerto</a:t>
          </a:r>
          <a:endParaRPr lang="es-MX" dirty="0"/>
        </a:p>
      </dgm:t>
    </dgm:pt>
    <dgm:pt modelId="{CC45A873-678C-4B14-97BE-0F2ED6AF5E53}" type="parTrans" cxnId="{C92D1E6C-DB11-423F-A18A-8EE097BDE223}">
      <dgm:prSet/>
      <dgm:spPr/>
      <dgm:t>
        <a:bodyPr/>
        <a:lstStyle/>
        <a:p>
          <a:endParaRPr lang="es-MX"/>
        </a:p>
      </dgm:t>
    </dgm:pt>
    <dgm:pt modelId="{D8CCE941-B083-4B93-9EE8-8F8FB3A4C144}" type="sibTrans" cxnId="{C92D1E6C-DB11-423F-A18A-8EE097BDE223}">
      <dgm:prSet/>
      <dgm:spPr/>
      <dgm:t>
        <a:bodyPr/>
        <a:lstStyle/>
        <a:p>
          <a:endParaRPr lang="es-MX"/>
        </a:p>
      </dgm:t>
    </dgm:pt>
    <dgm:pt modelId="{C6F71F77-9AF0-44D9-BAF8-3779D9B8997C}" type="pres">
      <dgm:prSet presAssocID="{1A33802A-1EF3-4D78-8329-925C39EF07C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6DA14DA-08AA-4508-898E-FAA38A43FE85}" type="pres">
      <dgm:prSet presAssocID="{FBBE90A5-2F57-4F9B-9DB2-5149A1E7EC85}" presName="hierRoot1" presStyleCnt="0"/>
      <dgm:spPr/>
    </dgm:pt>
    <dgm:pt modelId="{AD2AE452-FEA2-461F-AE4E-A5B516328722}" type="pres">
      <dgm:prSet presAssocID="{FBBE90A5-2F57-4F9B-9DB2-5149A1E7EC85}" presName="composite" presStyleCnt="0"/>
      <dgm:spPr/>
    </dgm:pt>
    <dgm:pt modelId="{FC71B756-4B55-4DF3-9CB5-2566C2A717BC}" type="pres">
      <dgm:prSet presAssocID="{FBBE90A5-2F57-4F9B-9DB2-5149A1E7EC85}" presName="background" presStyleLbl="node0" presStyleIdx="0" presStyleCnt="1"/>
      <dgm:spPr/>
    </dgm:pt>
    <dgm:pt modelId="{221526B8-5F4F-4406-95F4-9F5D0BB01DB2}" type="pres">
      <dgm:prSet presAssocID="{FBBE90A5-2F57-4F9B-9DB2-5149A1E7EC8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5A7D0FB-C9D0-4579-9093-5B29BF877A1B}" type="pres">
      <dgm:prSet presAssocID="{FBBE90A5-2F57-4F9B-9DB2-5149A1E7EC85}" presName="hierChild2" presStyleCnt="0"/>
      <dgm:spPr/>
    </dgm:pt>
    <dgm:pt modelId="{6E0E20FA-8678-4142-8CFA-AF962FDDDD32}" type="pres">
      <dgm:prSet presAssocID="{DDB11761-E311-44E0-8D37-0D79A3421031}" presName="Name10" presStyleLbl="parChTrans1D2" presStyleIdx="0" presStyleCnt="2"/>
      <dgm:spPr/>
      <dgm:t>
        <a:bodyPr/>
        <a:lstStyle/>
        <a:p>
          <a:endParaRPr lang="es-MX"/>
        </a:p>
      </dgm:t>
    </dgm:pt>
    <dgm:pt modelId="{E23FBDD3-FD7D-4C94-A852-66F6488BB99B}" type="pres">
      <dgm:prSet presAssocID="{9CABFF67-25DA-474F-8027-E6AA0F6C031F}" presName="hierRoot2" presStyleCnt="0"/>
      <dgm:spPr/>
    </dgm:pt>
    <dgm:pt modelId="{9B7A8E8F-7CC7-4375-8DC4-E37EEFF7B347}" type="pres">
      <dgm:prSet presAssocID="{9CABFF67-25DA-474F-8027-E6AA0F6C031F}" presName="composite2" presStyleCnt="0"/>
      <dgm:spPr/>
    </dgm:pt>
    <dgm:pt modelId="{D712F7F1-271A-4807-8522-9139111BE70D}" type="pres">
      <dgm:prSet presAssocID="{9CABFF67-25DA-474F-8027-E6AA0F6C031F}" presName="background2" presStyleLbl="node2" presStyleIdx="0" presStyleCnt="2"/>
      <dgm:spPr/>
    </dgm:pt>
    <dgm:pt modelId="{9A140B56-6E5E-402A-8D71-5D3DCE99E9C0}" type="pres">
      <dgm:prSet presAssocID="{9CABFF67-25DA-474F-8027-E6AA0F6C031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2727FE3-7D7E-4820-A09C-580500FE4F72}" type="pres">
      <dgm:prSet presAssocID="{9CABFF67-25DA-474F-8027-E6AA0F6C031F}" presName="hierChild3" presStyleCnt="0"/>
      <dgm:spPr/>
    </dgm:pt>
    <dgm:pt modelId="{EB5A5AFE-DA89-4A83-B9A6-679EB0ADB5B9}" type="pres">
      <dgm:prSet presAssocID="{176ACAE3-85E3-41AB-92C4-C31DDC21024E}" presName="Name17" presStyleLbl="parChTrans1D3" presStyleIdx="0" presStyleCnt="3"/>
      <dgm:spPr/>
      <dgm:t>
        <a:bodyPr/>
        <a:lstStyle/>
        <a:p>
          <a:endParaRPr lang="es-MX"/>
        </a:p>
      </dgm:t>
    </dgm:pt>
    <dgm:pt modelId="{1C0FE8B3-18AD-4FE6-8D9D-B82320236514}" type="pres">
      <dgm:prSet presAssocID="{B26388D4-BDB7-4B37-9A6C-BD3231D98551}" presName="hierRoot3" presStyleCnt="0"/>
      <dgm:spPr/>
    </dgm:pt>
    <dgm:pt modelId="{36D9F77F-9AC9-41AD-BF28-95ABC68AE003}" type="pres">
      <dgm:prSet presAssocID="{B26388D4-BDB7-4B37-9A6C-BD3231D98551}" presName="composite3" presStyleCnt="0"/>
      <dgm:spPr/>
    </dgm:pt>
    <dgm:pt modelId="{A0D4C599-2A06-4632-82E1-AD3279FD7F3F}" type="pres">
      <dgm:prSet presAssocID="{B26388D4-BDB7-4B37-9A6C-BD3231D98551}" presName="background3" presStyleLbl="node3" presStyleIdx="0" presStyleCnt="3"/>
      <dgm:spPr/>
    </dgm:pt>
    <dgm:pt modelId="{A7EE7F2C-B779-4137-9E37-75CC5AAF5B11}" type="pres">
      <dgm:prSet presAssocID="{B26388D4-BDB7-4B37-9A6C-BD3231D98551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F2B04FA-99D0-4237-97F4-BE8ADD5576D1}" type="pres">
      <dgm:prSet presAssocID="{B26388D4-BDB7-4B37-9A6C-BD3231D98551}" presName="hierChild4" presStyleCnt="0"/>
      <dgm:spPr/>
    </dgm:pt>
    <dgm:pt modelId="{25C7B49F-D620-4648-BED9-1356E2135024}" type="pres">
      <dgm:prSet presAssocID="{5C4CBE08-8315-4B69-9863-8397A00B7291}" presName="Name17" presStyleLbl="parChTrans1D3" presStyleIdx="1" presStyleCnt="3"/>
      <dgm:spPr/>
      <dgm:t>
        <a:bodyPr/>
        <a:lstStyle/>
        <a:p>
          <a:endParaRPr lang="es-MX"/>
        </a:p>
      </dgm:t>
    </dgm:pt>
    <dgm:pt modelId="{A12AACE0-959D-4EDC-959D-DF129714569B}" type="pres">
      <dgm:prSet presAssocID="{3C3C9D08-C6A2-453D-A754-C60F3280566B}" presName="hierRoot3" presStyleCnt="0"/>
      <dgm:spPr/>
    </dgm:pt>
    <dgm:pt modelId="{DB74CB5A-F793-4927-970A-2A4E310331CF}" type="pres">
      <dgm:prSet presAssocID="{3C3C9D08-C6A2-453D-A754-C60F3280566B}" presName="composite3" presStyleCnt="0"/>
      <dgm:spPr/>
    </dgm:pt>
    <dgm:pt modelId="{C62C36A5-F0C0-44B0-A9DD-EE3262CFDA5D}" type="pres">
      <dgm:prSet presAssocID="{3C3C9D08-C6A2-453D-A754-C60F3280566B}" presName="background3" presStyleLbl="node3" presStyleIdx="1" presStyleCnt="3"/>
      <dgm:spPr/>
    </dgm:pt>
    <dgm:pt modelId="{9359B516-2184-4ABE-9A84-FD6390B36400}" type="pres">
      <dgm:prSet presAssocID="{3C3C9D08-C6A2-453D-A754-C60F3280566B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E9CA00F-294F-4E98-8F98-17F7A4A2E267}" type="pres">
      <dgm:prSet presAssocID="{3C3C9D08-C6A2-453D-A754-C60F3280566B}" presName="hierChild4" presStyleCnt="0"/>
      <dgm:spPr/>
    </dgm:pt>
    <dgm:pt modelId="{3323F458-E4AA-47CE-8B21-9A8AC27620A6}" type="pres">
      <dgm:prSet presAssocID="{CC45A873-678C-4B14-97BE-0F2ED6AF5E53}" presName="Name17" presStyleLbl="parChTrans1D3" presStyleIdx="2" presStyleCnt="3"/>
      <dgm:spPr/>
      <dgm:t>
        <a:bodyPr/>
        <a:lstStyle/>
        <a:p>
          <a:endParaRPr lang="es-MX"/>
        </a:p>
      </dgm:t>
    </dgm:pt>
    <dgm:pt modelId="{D69C20E1-BDA8-4D50-8B91-326BCD991026}" type="pres">
      <dgm:prSet presAssocID="{E50F2E12-E8FB-4719-9DC7-9C8120BB17AD}" presName="hierRoot3" presStyleCnt="0"/>
      <dgm:spPr/>
    </dgm:pt>
    <dgm:pt modelId="{0BDAAF6D-BE83-4DFD-AF8C-58634868C8CF}" type="pres">
      <dgm:prSet presAssocID="{E50F2E12-E8FB-4719-9DC7-9C8120BB17AD}" presName="composite3" presStyleCnt="0"/>
      <dgm:spPr/>
    </dgm:pt>
    <dgm:pt modelId="{F2ACFF36-96D4-4447-9F3A-240F303AA7B9}" type="pres">
      <dgm:prSet presAssocID="{E50F2E12-E8FB-4719-9DC7-9C8120BB17AD}" presName="background3" presStyleLbl="node3" presStyleIdx="2" presStyleCnt="3"/>
      <dgm:spPr/>
    </dgm:pt>
    <dgm:pt modelId="{D328F874-F6C2-452F-B105-D05B1EDC5F2F}" type="pres">
      <dgm:prSet presAssocID="{E50F2E12-E8FB-4719-9DC7-9C8120BB17AD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A38ED2A-EA46-41F0-8FBC-89C3B2C2C96E}" type="pres">
      <dgm:prSet presAssocID="{E50F2E12-E8FB-4719-9DC7-9C8120BB17AD}" presName="hierChild4" presStyleCnt="0"/>
      <dgm:spPr/>
    </dgm:pt>
    <dgm:pt modelId="{DF5073EC-8B8F-46CE-96ED-B29D29F1A0BB}" type="pres">
      <dgm:prSet presAssocID="{6A3D9277-9C64-41C0-9248-71D39352D745}" presName="Name10" presStyleLbl="parChTrans1D2" presStyleIdx="1" presStyleCnt="2"/>
      <dgm:spPr/>
      <dgm:t>
        <a:bodyPr/>
        <a:lstStyle/>
        <a:p>
          <a:endParaRPr lang="es-MX"/>
        </a:p>
      </dgm:t>
    </dgm:pt>
    <dgm:pt modelId="{AA687329-42DA-4D54-9D88-F270B46DA059}" type="pres">
      <dgm:prSet presAssocID="{ECBDECAD-8AA6-4BEB-A161-0B979AC0E059}" presName="hierRoot2" presStyleCnt="0"/>
      <dgm:spPr/>
    </dgm:pt>
    <dgm:pt modelId="{506A392C-62F5-4330-82A4-2F096F08840C}" type="pres">
      <dgm:prSet presAssocID="{ECBDECAD-8AA6-4BEB-A161-0B979AC0E059}" presName="composite2" presStyleCnt="0"/>
      <dgm:spPr/>
    </dgm:pt>
    <dgm:pt modelId="{61638FA0-82F7-40F0-8CAC-F64409009C46}" type="pres">
      <dgm:prSet presAssocID="{ECBDECAD-8AA6-4BEB-A161-0B979AC0E059}" presName="background2" presStyleLbl="node2" presStyleIdx="1" presStyleCnt="2"/>
      <dgm:spPr/>
    </dgm:pt>
    <dgm:pt modelId="{5AE3EC7B-03D6-4B37-8DAC-7A2F6046708C}" type="pres">
      <dgm:prSet presAssocID="{ECBDECAD-8AA6-4BEB-A161-0B979AC0E05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DDBF8FF-D507-4451-B66F-0760DD5B98A3}" type="pres">
      <dgm:prSet presAssocID="{ECBDECAD-8AA6-4BEB-A161-0B979AC0E059}" presName="hierChild3" presStyleCnt="0"/>
      <dgm:spPr/>
    </dgm:pt>
  </dgm:ptLst>
  <dgm:cxnLst>
    <dgm:cxn modelId="{AD8980AB-1645-4BFF-AA30-B567FE3B317F}" type="presOf" srcId="{E50F2E12-E8FB-4719-9DC7-9C8120BB17AD}" destId="{D328F874-F6C2-452F-B105-D05B1EDC5F2F}" srcOrd="0" destOrd="0" presId="urn:microsoft.com/office/officeart/2005/8/layout/hierarchy1"/>
    <dgm:cxn modelId="{B320407F-1800-48EB-A6E1-75FCEB3CFC34}" srcId="{1A33802A-1EF3-4D78-8329-925C39EF07CD}" destId="{FBBE90A5-2F57-4F9B-9DB2-5149A1E7EC85}" srcOrd="0" destOrd="0" parTransId="{51B777BA-3207-40F8-A4EE-930C45AD3FC5}" sibTransId="{BB2E2A47-F69B-4AF1-A017-299E61ED7FB1}"/>
    <dgm:cxn modelId="{3A06D0FB-C370-4E65-8477-C11707E0CF4C}" srcId="{FBBE90A5-2F57-4F9B-9DB2-5149A1E7EC85}" destId="{9CABFF67-25DA-474F-8027-E6AA0F6C031F}" srcOrd="0" destOrd="0" parTransId="{DDB11761-E311-44E0-8D37-0D79A3421031}" sibTransId="{D16E1811-F1E8-4FF2-9305-C42D323FF084}"/>
    <dgm:cxn modelId="{79070E27-1D59-488D-9DB4-729509FFF76A}" srcId="{9CABFF67-25DA-474F-8027-E6AA0F6C031F}" destId="{B26388D4-BDB7-4B37-9A6C-BD3231D98551}" srcOrd="0" destOrd="0" parTransId="{176ACAE3-85E3-41AB-92C4-C31DDC21024E}" sibTransId="{6A6E844B-1120-4B31-803D-9003F58EB099}"/>
    <dgm:cxn modelId="{394F7374-ADDD-40C7-8F91-DC32BDF9C002}" type="presOf" srcId="{3C3C9D08-C6A2-453D-A754-C60F3280566B}" destId="{9359B516-2184-4ABE-9A84-FD6390B36400}" srcOrd="0" destOrd="0" presId="urn:microsoft.com/office/officeart/2005/8/layout/hierarchy1"/>
    <dgm:cxn modelId="{C0362AC1-ED3F-4B81-B739-83B5D9D40692}" type="presOf" srcId="{DDB11761-E311-44E0-8D37-0D79A3421031}" destId="{6E0E20FA-8678-4142-8CFA-AF962FDDDD32}" srcOrd="0" destOrd="0" presId="urn:microsoft.com/office/officeart/2005/8/layout/hierarchy1"/>
    <dgm:cxn modelId="{D706013B-CB10-4B06-B530-B99CC65ED4E4}" type="presOf" srcId="{176ACAE3-85E3-41AB-92C4-C31DDC21024E}" destId="{EB5A5AFE-DA89-4A83-B9A6-679EB0ADB5B9}" srcOrd="0" destOrd="0" presId="urn:microsoft.com/office/officeart/2005/8/layout/hierarchy1"/>
    <dgm:cxn modelId="{BF18ECFA-4AB6-4C0A-902F-9B81D971269C}" type="presOf" srcId="{1A33802A-1EF3-4D78-8329-925C39EF07CD}" destId="{C6F71F77-9AF0-44D9-BAF8-3779D9B8997C}" srcOrd="0" destOrd="0" presId="urn:microsoft.com/office/officeart/2005/8/layout/hierarchy1"/>
    <dgm:cxn modelId="{ABEDAD4B-C294-4823-AC20-E833F35C8459}" type="presOf" srcId="{B26388D4-BDB7-4B37-9A6C-BD3231D98551}" destId="{A7EE7F2C-B779-4137-9E37-75CC5AAF5B11}" srcOrd="0" destOrd="0" presId="urn:microsoft.com/office/officeart/2005/8/layout/hierarchy1"/>
    <dgm:cxn modelId="{2129739F-9161-4719-8A91-7499EE0F2DDF}" type="presOf" srcId="{5C4CBE08-8315-4B69-9863-8397A00B7291}" destId="{25C7B49F-D620-4648-BED9-1356E2135024}" srcOrd="0" destOrd="0" presId="urn:microsoft.com/office/officeart/2005/8/layout/hierarchy1"/>
    <dgm:cxn modelId="{170EE5F9-7445-4E0A-AA2A-C0FD75C404D4}" type="presOf" srcId="{CC45A873-678C-4B14-97BE-0F2ED6AF5E53}" destId="{3323F458-E4AA-47CE-8B21-9A8AC27620A6}" srcOrd="0" destOrd="0" presId="urn:microsoft.com/office/officeart/2005/8/layout/hierarchy1"/>
    <dgm:cxn modelId="{A762B44C-DEE2-4641-9F5D-9EAC8F2955CF}" srcId="{9CABFF67-25DA-474F-8027-E6AA0F6C031F}" destId="{3C3C9D08-C6A2-453D-A754-C60F3280566B}" srcOrd="1" destOrd="0" parTransId="{5C4CBE08-8315-4B69-9863-8397A00B7291}" sibTransId="{14E69F88-69CA-4653-82FC-AC84DB353031}"/>
    <dgm:cxn modelId="{4F20A7BA-5A25-4297-87CB-800BC398DF9B}" srcId="{FBBE90A5-2F57-4F9B-9DB2-5149A1E7EC85}" destId="{ECBDECAD-8AA6-4BEB-A161-0B979AC0E059}" srcOrd="1" destOrd="0" parTransId="{6A3D9277-9C64-41C0-9248-71D39352D745}" sibTransId="{D80496E6-5911-4523-9000-1EC404D38139}"/>
    <dgm:cxn modelId="{D24DAB5D-7868-4B5D-BCB9-618EC3A11903}" type="presOf" srcId="{ECBDECAD-8AA6-4BEB-A161-0B979AC0E059}" destId="{5AE3EC7B-03D6-4B37-8DAC-7A2F6046708C}" srcOrd="0" destOrd="0" presId="urn:microsoft.com/office/officeart/2005/8/layout/hierarchy1"/>
    <dgm:cxn modelId="{C92D1E6C-DB11-423F-A18A-8EE097BDE223}" srcId="{9CABFF67-25DA-474F-8027-E6AA0F6C031F}" destId="{E50F2E12-E8FB-4719-9DC7-9C8120BB17AD}" srcOrd="2" destOrd="0" parTransId="{CC45A873-678C-4B14-97BE-0F2ED6AF5E53}" sibTransId="{D8CCE941-B083-4B93-9EE8-8F8FB3A4C144}"/>
    <dgm:cxn modelId="{399590C6-1C50-41FD-8662-8C1AF3D4D9D4}" type="presOf" srcId="{9CABFF67-25DA-474F-8027-E6AA0F6C031F}" destId="{9A140B56-6E5E-402A-8D71-5D3DCE99E9C0}" srcOrd="0" destOrd="0" presId="urn:microsoft.com/office/officeart/2005/8/layout/hierarchy1"/>
    <dgm:cxn modelId="{AE17BEC1-12B8-4505-982B-F6E8FC0A0FF2}" type="presOf" srcId="{FBBE90A5-2F57-4F9B-9DB2-5149A1E7EC85}" destId="{221526B8-5F4F-4406-95F4-9F5D0BB01DB2}" srcOrd="0" destOrd="0" presId="urn:microsoft.com/office/officeart/2005/8/layout/hierarchy1"/>
    <dgm:cxn modelId="{5C652289-9F9E-42B4-9B19-404C1869E7FC}" type="presOf" srcId="{6A3D9277-9C64-41C0-9248-71D39352D745}" destId="{DF5073EC-8B8F-46CE-96ED-B29D29F1A0BB}" srcOrd="0" destOrd="0" presId="urn:microsoft.com/office/officeart/2005/8/layout/hierarchy1"/>
    <dgm:cxn modelId="{F683E84D-6311-4A07-9BED-FDFF4B8F2B6E}" type="presParOf" srcId="{C6F71F77-9AF0-44D9-BAF8-3779D9B8997C}" destId="{96DA14DA-08AA-4508-898E-FAA38A43FE85}" srcOrd="0" destOrd="0" presId="urn:microsoft.com/office/officeart/2005/8/layout/hierarchy1"/>
    <dgm:cxn modelId="{BAD193F9-018D-4D5E-9F8F-C8A479E20447}" type="presParOf" srcId="{96DA14DA-08AA-4508-898E-FAA38A43FE85}" destId="{AD2AE452-FEA2-461F-AE4E-A5B516328722}" srcOrd="0" destOrd="0" presId="urn:microsoft.com/office/officeart/2005/8/layout/hierarchy1"/>
    <dgm:cxn modelId="{0022449B-12C0-4749-8BB6-C7EBE34A7DDC}" type="presParOf" srcId="{AD2AE452-FEA2-461F-AE4E-A5B516328722}" destId="{FC71B756-4B55-4DF3-9CB5-2566C2A717BC}" srcOrd="0" destOrd="0" presId="urn:microsoft.com/office/officeart/2005/8/layout/hierarchy1"/>
    <dgm:cxn modelId="{F378DB31-60DD-4D29-9ED9-4FEA67F69435}" type="presParOf" srcId="{AD2AE452-FEA2-461F-AE4E-A5B516328722}" destId="{221526B8-5F4F-4406-95F4-9F5D0BB01DB2}" srcOrd="1" destOrd="0" presId="urn:microsoft.com/office/officeart/2005/8/layout/hierarchy1"/>
    <dgm:cxn modelId="{37694536-5520-40C6-8C86-1B5D5EB7AD84}" type="presParOf" srcId="{96DA14DA-08AA-4508-898E-FAA38A43FE85}" destId="{E5A7D0FB-C9D0-4579-9093-5B29BF877A1B}" srcOrd="1" destOrd="0" presId="urn:microsoft.com/office/officeart/2005/8/layout/hierarchy1"/>
    <dgm:cxn modelId="{E357F286-3450-473D-8482-C4ADCBBAA92F}" type="presParOf" srcId="{E5A7D0FB-C9D0-4579-9093-5B29BF877A1B}" destId="{6E0E20FA-8678-4142-8CFA-AF962FDDDD32}" srcOrd="0" destOrd="0" presId="urn:microsoft.com/office/officeart/2005/8/layout/hierarchy1"/>
    <dgm:cxn modelId="{372C092F-6D19-41B5-9B40-B5E2A9540120}" type="presParOf" srcId="{E5A7D0FB-C9D0-4579-9093-5B29BF877A1B}" destId="{E23FBDD3-FD7D-4C94-A852-66F6488BB99B}" srcOrd="1" destOrd="0" presId="urn:microsoft.com/office/officeart/2005/8/layout/hierarchy1"/>
    <dgm:cxn modelId="{36B54D2D-8AF3-4D91-B2FF-0EC04CF21FE4}" type="presParOf" srcId="{E23FBDD3-FD7D-4C94-A852-66F6488BB99B}" destId="{9B7A8E8F-7CC7-4375-8DC4-E37EEFF7B347}" srcOrd="0" destOrd="0" presId="urn:microsoft.com/office/officeart/2005/8/layout/hierarchy1"/>
    <dgm:cxn modelId="{5B0EE47F-EDA9-4DBF-B2F1-C43333B79174}" type="presParOf" srcId="{9B7A8E8F-7CC7-4375-8DC4-E37EEFF7B347}" destId="{D712F7F1-271A-4807-8522-9139111BE70D}" srcOrd="0" destOrd="0" presId="urn:microsoft.com/office/officeart/2005/8/layout/hierarchy1"/>
    <dgm:cxn modelId="{EB217366-3258-4618-8F9D-71A148F2A402}" type="presParOf" srcId="{9B7A8E8F-7CC7-4375-8DC4-E37EEFF7B347}" destId="{9A140B56-6E5E-402A-8D71-5D3DCE99E9C0}" srcOrd="1" destOrd="0" presId="urn:microsoft.com/office/officeart/2005/8/layout/hierarchy1"/>
    <dgm:cxn modelId="{1CC85E86-63AC-4C9A-B013-0C81108A4FDB}" type="presParOf" srcId="{E23FBDD3-FD7D-4C94-A852-66F6488BB99B}" destId="{32727FE3-7D7E-4820-A09C-580500FE4F72}" srcOrd="1" destOrd="0" presId="urn:microsoft.com/office/officeart/2005/8/layout/hierarchy1"/>
    <dgm:cxn modelId="{789C9B05-46C6-4D2D-A127-072D01AB808C}" type="presParOf" srcId="{32727FE3-7D7E-4820-A09C-580500FE4F72}" destId="{EB5A5AFE-DA89-4A83-B9A6-679EB0ADB5B9}" srcOrd="0" destOrd="0" presId="urn:microsoft.com/office/officeart/2005/8/layout/hierarchy1"/>
    <dgm:cxn modelId="{3BFA5835-9267-48D4-8820-BBCE45983B20}" type="presParOf" srcId="{32727FE3-7D7E-4820-A09C-580500FE4F72}" destId="{1C0FE8B3-18AD-4FE6-8D9D-B82320236514}" srcOrd="1" destOrd="0" presId="urn:microsoft.com/office/officeart/2005/8/layout/hierarchy1"/>
    <dgm:cxn modelId="{B0C10521-4D6E-4033-8776-438270678616}" type="presParOf" srcId="{1C0FE8B3-18AD-4FE6-8D9D-B82320236514}" destId="{36D9F77F-9AC9-41AD-BF28-95ABC68AE003}" srcOrd="0" destOrd="0" presId="urn:microsoft.com/office/officeart/2005/8/layout/hierarchy1"/>
    <dgm:cxn modelId="{D4EA15D4-C991-4EB6-B0BE-44EAF93E0159}" type="presParOf" srcId="{36D9F77F-9AC9-41AD-BF28-95ABC68AE003}" destId="{A0D4C599-2A06-4632-82E1-AD3279FD7F3F}" srcOrd="0" destOrd="0" presId="urn:microsoft.com/office/officeart/2005/8/layout/hierarchy1"/>
    <dgm:cxn modelId="{D623E6A5-1110-4EC2-B116-AA9C7ADDAD1B}" type="presParOf" srcId="{36D9F77F-9AC9-41AD-BF28-95ABC68AE003}" destId="{A7EE7F2C-B779-4137-9E37-75CC5AAF5B11}" srcOrd="1" destOrd="0" presId="urn:microsoft.com/office/officeart/2005/8/layout/hierarchy1"/>
    <dgm:cxn modelId="{F8811638-6650-4694-8145-5C9E2234C26C}" type="presParOf" srcId="{1C0FE8B3-18AD-4FE6-8D9D-B82320236514}" destId="{7F2B04FA-99D0-4237-97F4-BE8ADD5576D1}" srcOrd="1" destOrd="0" presId="urn:microsoft.com/office/officeart/2005/8/layout/hierarchy1"/>
    <dgm:cxn modelId="{C2A61D6E-6A3D-472C-B607-1883E3E94BF3}" type="presParOf" srcId="{32727FE3-7D7E-4820-A09C-580500FE4F72}" destId="{25C7B49F-D620-4648-BED9-1356E2135024}" srcOrd="2" destOrd="0" presId="urn:microsoft.com/office/officeart/2005/8/layout/hierarchy1"/>
    <dgm:cxn modelId="{EF940749-E27A-4F1E-92DC-092500B4D514}" type="presParOf" srcId="{32727FE3-7D7E-4820-A09C-580500FE4F72}" destId="{A12AACE0-959D-4EDC-959D-DF129714569B}" srcOrd="3" destOrd="0" presId="urn:microsoft.com/office/officeart/2005/8/layout/hierarchy1"/>
    <dgm:cxn modelId="{37AB2CFF-7A9A-42CF-A72F-3888895331D8}" type="presParOf" srcId="{A12AACE0-959D-4EDC-959D-DF129714569B}" destId="{DB74CB5A-F793-4927-970A-2A4E310331CF}" srcOrd="0" destOrd="0" presId="urn:microsoft.com/office/officeart/2005/8/layout/hierarchy1"/>
    <dgm:cxn modelId="{E3DC0009-73C9-472E-BCE2-CB718326AC44}" type="presParOf" srcId="{DB74CB5A-F793-4927-970A-2A4E310331CF}" destId="{C62C36A5-F0C0-44B0-A9DD-EE3262CFDA5D}" srcOrd="0" destOrd="0" presId="urn:microsoft.com/office/officeart/2005/8/layout/hierarchy1"/>
    <dgm:cxn modelId="{69F980DF-97D5-40FB-BB51-8B57A6B00D15}" type="presParOf" srcId="{DB74CB5A-F793-4927-970A-2A4E310331CF}" destId="{9359B516-2184-4ABE-9A84-FD6390B36400}" srcOrd="1" destOrd="0" presId="urn:microsoft.com/office/officeart/2005/8/layout/hierarchy1"/>
    <dgm:cxn modelId="{08E9B4B8-1D14-4B2A-9407-6AA49BD02AF7}" type="presParOf" srcId="{A12AACE0-959D-4EDC-959D-DF129714569B}" destId="{6E9CA00F-294F-4E98-8F98-17F7A4A2E267}" srcOrd="1" destOrd="0" presId="urn:microsoft.com/office/officeart/2005/8/layout/hierarchy1"/>
    <dgm:cxn modelId="{A6856C46-D7F2-4150-A70F-4EDA3C4A05EF}" type="presParOf" srcId="{32727FE3-7D7E-4820-A09C-580500FE4F72}" destId="{3323F458-E4AA-47CE-8B21-9A8AC27620A6}" srcOrd="4" destOrd="0" presId="urn:microsoft.com/office/officeart/2005/8/layout/hierarchy1"/>
    <dgm:cxn modelId="{5E581581-E263-45E7-91DE-09064E1CB301}" type="presParOf" srcId="{32727FE3-7D7E-4820-A09C-580500FE4F72}" destId="{D69C20E1-BDA8-4D50-8B91-326BCD991026}" srcOrd="5" destOrd="0" presId="urn:microsoft.com/office/officeart/2005/8/layout/hierarchy1"/>
    <dgm:cxn modelId="{68CE216D-3472-4C84-824A-18DE96C88B57}" type="presParOf" srcId="{D69C20E1-BDA8-4D50-8B91-326BCD991026}" destId="{0BDAAF6D-BE83-4DFD-AF8C-58634868C8CF}" srcOrd="0" destOrd="0" presId="urn:microsoft.com/office/officeart/2005/8/layout/hierarchy1"/>
    <dgm:cxn modelId="{D8A72BA9-CF36-4F27-BDEE-7A0C0D2ED6F1}" type="presParOf" srcId="{0BDAAF6D-BE83-4DFD-AF8C-58634868C8CF}" destId="{F2ACFF36-96D4-4447-9F3A-240F303AA7B9}" srcOrd="0" destOrd="0" presId="urn:microsoft.com/office/officeart/2005/8/layout/hierarchy1"/>
    <dgm:cxn modelId="{F02E3601-58EE-40D5-A857-A06C46D04C68}" type="presParOf" srcId="{0BDAAF6D-BE83-4DFD-AF8C-58634868C8CF}" destId="{D328F874-F6C2-452F-B105-D05B1EDC5F2F}" srcOrd="1" destOrd="0" presId="urn:microsoft.com/office/officeart/2005/8/layout/hierarchy1"/>
    <dgm:cxn modelId="{F221E64D-04F9-42F4-A388-3FE6C63470B5}" type="presParOf" srcId="{D69C20E1-BDA8-4D50-8B91-326BCD991026}" destId="{6A38ED2A-EA46-41F0-8FBC-89C3B2C2C96E}" srcOrd="1" destOrd="0" presId="urn:microsoft.com/office/officeart/2005/8/layout/hierarchy1"/>
    <dgm:cxn modelId="{C9B6D3D8-703E-4E39-AC36-87E08040706E}" type="presParOf" srcId="{E5A7D0FB-C9D0-4579-9093-5B29BF877A1B}" destId="{DF5073EC-8B8F-46CE-96ED-B29D29F1A0BB}" srcOrd="2" destOrd="0" presId="urn:microsoft.com/office/officeart/2005/8/layout/hierarchy1"/>
    <dgm:cxn modelId="{01E58CD8-6317-4690-864C-94D3CE36B151}" type="presParOf" srcId="{E5A7D0FB-C9D0-4579-9093-5B29BF877A1B}" destId="{AA687329-42DA-4D54-9D88-F270B46DA059}" srcOrd="3" destOrd="0" presId="urn:microsoft.com/office/officeart/2005/8/layout/hierarchy1"/>
    <dgm:cxn modelId="{18B2ADD8-6CAF-446E-A523-D93F1EE180B1}" type="presParOf" srcId="{AA687329-42DA-4D54-9D88-F270B46DA059}" destId="{506A392C-62F5-4330-82A4-2F096F08840C}" srcOrd="0" destOrd="0" presId="urn:microsoft.com/office/officeart/2005/8/layout/hierarchy1"/>
    <dgm:cxn modelId="{184583CE-5B75-490E-93EB-34455E533BD3}" type="presParOf" srcId="{506A392C-62F5-4330-82A4-2F096F08840C}" destId="{61638FA0-82F7-40F0-8CAC-F64409009C46}" srcOrd="0" destOrd="0" presId="urn:microsoft.com/office/officeart/2005/8/layout/hierarchy1"/>
    <dgm:cxn modelId="{71EAF9B4-EC77-4B26-8A34-541FE827C8F5}" type="presParOf" srcId="{506A392C-62F5-4330-82A4-2F096F08840C}" destId="{5AE3EC7B-03D6-4B37-8DAC-7A2F6046708C}" srcOrd="1" destOrd="0" presId="urn:microsoft.com/office/officeart/2005/8/layout/hierarchy1"/>
    <dgm:cxn modelId="{48F7815D-206A-44ED-8EBE-84E8BAAD341D}" type="presParOf" srcId="{AA687329-42DA-4D54-9D88-F270B46DA059}" destId="{EDDBF8FF-D507-4451-B66F-0760DD5B98A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A33802A-1EF3-4D78-8329-925C39EF07CD}" type="doc">
      <dgm:prSet loTypeId="urn:microsoft.com/office/officeart/2008/layout/Square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FBBE90A5-2F57-4F9B-9DB2-5149A1E7EC85}">
      <dgm:prSet phldrT="[Texto]"/>
      <dgm:spPr/>
      <dgm:t>
        <a:bodyPr/>
        <a:lstStyle/>
        <a:p>
          <a:r>
            <a:rPr lang="es-MX" dirty="0" smtClean="0"/>
            <a:t>Servicios básico</a:t>
          </a:r>
          <a:endParaRPr lang="es-MX" dirty="0"/>
        </a:p>
      </dgm:t>
    </dgm:pt>
    <dgm:pt modelId="{51B777BA-3207-40F8-A4EE-930C45AD3FC5}" type="parTrans" cxnId="{B320407F-1800-48EB-A6E1-75FCEB3CFC34}">
      <dgm:prSet/>
      <dgm:spPr/>
      <dgm:t>
        <a:bodyPr/>
        <a:lstStyle/>
        <a:p>
          <a:endParaRPr lang="es-MX"/>
        </a:p>
      </dgm:t>
    </dgm:pt>
    <dgm:pt modelId="{BB2E2A47-F69B-4AF1-A017-299E61ED7FB1}" type="sibTrans" cxnId="{B320407F-1800-48EB-A6E1-75FCEB3CFC34}">
      <dgm:prSet/>
      <dgm:spPr/>
      <dgm:t>
        <a:bodyPr/>
        <a:lstStyle/>
        <a:p>
          <a:endParaRPr lang="es-MX"/>
        </a:p>
      </dgm:t>
    </dgm:pt>
    <dgm:pt modelId="{9CABFF67-25DA-474F-8027-E6AA0F6C031F}">
      <dgm:prSet phldrT="[Texto]"/>
      <dgm:spPr/>
      <dgm:t>
        <a:bodyPr/>
        <a:lstStyle/>
        <a:p>
          <a:r>
            <a:rPr lang="es-MX" dirty="0" smtClean="0"/>
            <a:t>Hospedaje</a:t>
          </a:r>
          <a:endParaRPr lang="es-MX" dirty="0"/>
        </a:p>
      </dgm:t>
    </dgm:pt>
    <dgm:pt modelId="{DDB11761-E311-44E0-8D37-0D79A3421031}" type="parTrans" cxnId="{3A06D0FB-C370-4E65-8477-C11707E0CF4C}">
      <dgm:prSet/>
      <dgm:spPr/>
      <dgm:t>
        <a:bodyPr/>
        <a:lstStyle/>
        <a:p>
          <a:endParaRPr lang="es-MX"/>
        </a:p>
      </dgm:t>
    </dgm:pt>
    <dgm:pt modelId="{D16E1811-F1E8-4FF2-9305-C42D323FF084}" type="sibTrans" cxnId="{3A06D0FB-C370-4E65-8477-C11707E0CF4C}">
      <dgm:prSet/>
      <dgm:spPr/>
      <dgm:t>
        <a:bodyPr/>
        <a:lstStyle/>
        <a:p>
          <a:endParaRPr lang="es-MX"/>
        </a:p>
      </dgm:t>
    </dgm:pt>
    <dgm:pt modelId="{ECBDECAD-8AA6-4BEB-A161-0B979AC0E059}">
      <dgm:prSet phldrT="[Texto]"/>
      <dgm:spPr/>
      <dgm:t>
        <a:bodyPr/>
        <a:lstStyle/>
        <a:p>
          <a:r>
            <a:rPr lang="es-MX" dirty="0" smtClean="0"/>
            <a:t>Servicios complementarios</a:t>
          </a:r>
          <a:endParaRPr lang="es-MX" dirty="0"/>
        </a:p>
      </dgm:t>
    </dgm:pt>
    <dgm:pt modelId="{6A3D9277-9C64-41C0-9248-71D39352D745}" type="parTrans" cxnId="{4F20A7BA-5A25-4297-87CB-800BC398DF9B}">
      <dgm:prSet/>
      <dgm:spPr/>
      <dgm:t>
        <a:bodyPr/>
        <a:lstStyle/>
        <a:p>
          <a:endParaRPr lang="es-MX"/>
        </a:p>
      </dgm:t>
    </dgm:pt>
    <dgm:pt modelId="{D80496E6-5911-4523-9000-1EC404D38139}" type="sibTrans" cxnId="{4F20A7BA-5A25-4297-87CB-800BC398DF9B}">
      <dgm:prSet/>
      <dgm:spPr/>
      <dgm:t>
        <a:bodyPr/>
        <a:lstStyle/>
        <a:p>
          <a:endParaRPr lang="es-MX"/>
        </a:p>
      </dgm:t>
    </dgm:pt>
    <dgm:pt modelId="{3BE2C1AA-B8F2-4867-84C8-B661263C0C2B}">
      <dgm:prSet phldrT="[Texto]"/>
      <dgm:spPr/>
      <dgm:t>
        <a:bodyPr/>
        <a:lstStyle/>
        <a:p>
          <a:r>
            <a:rPr lang="es-MX" dirty="0" smtClean="0"/>
            <a:t>Alojamiento</a:t>
          </a:r>
          <a:endParaRPr lang="es-MX" dirty="0"/>
        </a:p>
      </dgm:t>
    </dgm:pt>
    <dgm:pt modelId="{7469E7EF-B822-49A4-A7A5-52DDFC113B28}" type="parTrans" cxnId="{11602A99-6F19-480F-A299-2CBCFA72F62C}">
      <dgm:prSet/>
      <dgm:spPr/>
      <dgm:t>
        <a:bodyPr/>
        <a:lstStyle/>
        <a:p>
          <a:endParaRPr lang="es-MX"/>
        </a:p>
      </dgm:t>
    </dgm:pt>
    <dgm:pt modelId="{4498F2B3-052F-41E4-9D74-FA7F3CE2FB1A}" type="sibTrans" cxnId="{11602A99-6F19-480F-A299-2CBCFA72F62C}">
      <dgm:prSet/>
      <dgm:spPr/>
      <dgm:t>
        <a:bodyPr/>
        <a:lstStyle/>
        <a:p>
          <a:endParaRPr lang="es-MX"/>
        </a:p>
      </dgm:t>
    </dgm:pt>
    <dgm:pt modelId="{C6894180-0ED8-4ABA-BE9A-019451259BA0}">
      <dgm:prSet phldrT="[Texto]"/>
      <dgm:spPr/>
      <dgm:t>
        <a:bodyPr/>
        <a:lstStyle/>
        <a:p>
          <a:r>
            <a:rPr lang="es-MX" dirty="0" smtClean="0"/>
            <a:t>Alimentos y bebidas</a:t>
          </a:r>
          <a:endParaRPr lang="es-MX" dirty="0"/>
        </a:p>
      </dgm:t>
    </dgm:pt>
    <dgm:pt modelId="{D3EF73B2-E2F2-4C8A-A0B9-0E2D9F9F9D24}" type="parTrans" cxnId="{8E837A93-CF93-41FE-B1F6-7543D2908F81}">
      <dgm:prSet/>
      <dgm:spPr/>
      <dgm:t>
        <a:bodyPr/>
        <a:lstStyle/>
        <a:p>
          <a:endParaRPr lang="es-MX"/>
        </a:p>
      </dgm:t>
    </dgm:pt>
    <dgm:pt modelId="{ACAAE45F-E18D-4C98-8B9D-8B50202B9A74}" type="sibTrans" cxnId="{8E837A93-CF93-41FE-B1F6-7543D2908F81}">
      <dgm:prSet/>
      <dgm:spPr/>
      <dgm:t>
        <a:bodyPr/>
        <a:lstStyle/>
        <a:p>
          <a:endParaRPr lang="es-MX"/>
        </a:p>
      </dgm:t>
    </dgm:pt>
    <dgm:pt modelId="{5C7C6CE5-0DD5-448F-B7F5-F25E762E7928}">
      <dgm:prSet phldrT="[Texto]"/>
      <dgm:spPr/>
      <dgm:t>
        <a:bodyPr/>
        <a:lstStyle/>
        <a:p>
          <a:r>
            <a:rPr lang="es-MX" dirty="0" smtClean="0"/>
            <a:t>Piscina</a:t>
          </a:r>
          <a:endParaRPr lang="es-MX" dirty="0"/>
        </a:p>
      </dgm:t>
    </dgm:pt>
    <dgm:pt modelId="{4564D823-5B94-4DCD-A15F-5DD82DA77418}" type="parTrans" cxnId="{3BA911F8-6020-4840-AE04-9F432ABD97BC}">
      <dgm:prSet/>
      <dgm:spPr/>
      <dgm:t>
        <a:bodyPr/>
        <a:lstStyle/>
        <a:p>
          <a:endParaRPr lang="es-MX"/>
        </a:p>
      </dgm:t>
    </dgm:pt>
    <dgm:pt modelId="{3DB390E8-8125-4178-ACBB-B4273ED1F6F3}" type="sibTrans" cxnId="{3BA911F8-6020-4840-AE04-9F432ABD97BC}">
      <dgm:prSet/>
      <dgm:spPr/>
      <dgm:t>
        <a:bodyPr/>
        <a:lstStyle/>
        <a:p>
          <a:endParaRPr lang="es-MX"/>
        </a:p>
      </dgm:t>
    </dgm:pt>
    <dgm:pt modelId="{4D9BA11D-3960-41CE-B02E-9DB847559768}">
      <dgm:prSet phldrT="[Texto]"/>
      <dgm:spPr/>
      <dgm:t>
        <a:bodyPr/>
        <a:lstStyle/>
        <a:p>
          <a:r>
            <a:rPr lang="es-MX" dirty="0" smtClean="0"/>
            <a:t>Tintorería</a:t>
          </a:r>
          <a:endParaRPr lang="es-MX" dirty="0"/>
        </a:p>
      </dgm:t>
    </dgm:pt>
    <dgm:pt modelId="{39184C38-3E57-4488-91D3-4F2461F3369F}" type="parTrans" cxnId="{AF916457-5551-4767-B9B0-B8FC4196B710}">
      <dgm:prSet/>
      <dgm:spPr/>
      <dgm:t>
        <a:bodyPr/>
        <a:lstStyle/>
        <a:p>
          <a:endParaRPr lang="es-MX"/>
        </a:p>
      </dgm:t>
    </dgm:pt>
    <dgm:pt modelId="{646941AE-FE0B-4648-906A-22790346515E}" type="sibTrans" cxnId="{AF916457-5551-4767-B9B0-B8FC4196B710}">
      <dgm:prSet/>
      <dgm:spPr/>
      <dgm:t>
        <a:bodyPr/>
        <a:lstStyle/>
        <a:p>
          <a:endParaRPr lang="es-MX"/>
        </a:p>
      </dgm:t>
    </dgm:pt>
    <dgm:pt modelId="{FB972F78-F4F2-4044-8833-EEE4A5281E86}">
      <dgm:prSet phldrT="[Texto]"/>
      <dgm:spPr/>
      <dgm:t>
        <a:bodyPr/>
        <a:lstStyle/>
        <a:p>
          <a:r>
            <a:rPr lang="es-MX" dirty="0" smtClean="0"/>
            <a:t>Lavandería</a:t>
          </a:r>
          <a:endParaRPr lang="es-MX" dirty="0"/>
        </a:p>
      </dgm:t>
    </dgm:pt>
    <dgm:pt modelId="{D9E2E9E1-C19A-4C92-96CF-6CAA66DBCAEF}" type="parTrans" cxnId="{53FBE6E2-5F63-4E44-95C3-4F308B51113F}">
      <dgm:prSet/>
      <dgm:spPr/>
      <dgm:t>
        <a:bodyPr/>
        <a:lstStyle/>
        <a:p>
          <a:endParaRPr lang="es-MX"/>
        </a:p>
      </dgm:t>
    </dgm:pt>
    <dgm:pt modelId="{CC8AF7B9-0344-4599-928B-03D540EAB9EE}" type="sibTrans" cxnId="{53FBE6E2-5F63-4E44-95C3-4F308B51113F}">
      <dgm:prSet/>
      <dgm:spPr/>
      <dgm:t>
        <a:bodyPr/>
        <a:lstStyle/>
        <a:p>
          <a:endParaRPr lang="es-MX"/>
        </a:p>
      </dgm:t>
    </dgm:pt>
    <dgm:pt modelId="{33499079-388E-48CB-9C4A-5090558E751A}">
      <dgm:prSet phldrT="[Texto]"/>
      <dgm:spPr/>
      <dgm:t>
        <a:bodyPr/>
        <a:lstStyle/>
        <a:p>
          <a:r>
            <a:rPr lang="es-MX" dirty="0" smtClean="0"/>
            <a:t>Estacionamiento</a:t>
          </a:r>
          <a:endParaRPr lang="es-MX" dirty="0"/>
        </a:p>
      </dgm:t>
    </dgm:pt>
    <dgm:pt modelId="{55D34102-CA15-44A6-9C9B-24515794B28D}" type="parTrans" cxnId="{068A99D8-A70C-47D7-8AF0-8C36897706BD}">
      <dgm:prSet/>
      <dgm:spPr/>
      <dgm:t>
        <a:bodyPr/>
        <a:lstStyle/>
        <a:p>
          <a:endParaRPr lang="es-MX"/>
        </a:p>
      </dgm:t>
    </dgm:pt>
    <dgm:pt modelId="{0BB9F4A2-24A3-4624-AD84-C2DBF26FABCA}" type="sibTrans" cxnId="{068A99D8-A70C-47D7-8AF0-8C36897706BD}">
      <dgm:prSet/>
      <dgm:spPr/>
      <dgm:t>
        <a:bodyPr/>
        <a:lstStyle/>
        <a:p>
          <a:endParaRPr lang="es-MX"/>
        </a:p>
      </dgm:t>
    </dgm:pt>
    <dgm:pt modelId="{7AC1BE5E-C5F9-49FE-8F42-9F31C6EF0EAE}">
      <dgm:prSet phldrT="[Texto]"/>
      <dgm:spPr/>
      <dgm:t>
        <a:bodyPr/>
        <a:lstStyle/>
        <a:p>
          <a:r>
            <a:rPr lang="es-MX" dirty="0" smtClean="0"/>
            <a:t>Gimnasio</a:t>
          </a:r>
          <a:endParaRPr lang="es-MX" dirty="0"/>
        </a:p>
      </dgm:t>
    </dgm:pt>
    <dgm:pt modelId="{631559D0-79FC-4964-A460-9395B5AD66C3}" type="parTrans" cxnId="{4D54CC22-348D-4E44-AA23-6EB767B54937}">
      <dgm:prSet/>
      <dgm:spPr/>
      <dgm:t>
        <a:bodyPr/>
        <a:lstStyle/>
        <a:p>
          <a:endParaRPr lang="es-MX"/>
        </a:p>
      </dgm:t>
    </dgm:pt>
    <dgm:pt modelId="{837C9970-F7AB-44D9-9191-831200202245}" type="sibTrans" cxnId="{4D54CC22-348D-4E44-AA23-6EB767B54937}">
      <dgm:prSet/>
      <dgm:spPr/>
      <dgm:t>
        <a:bodyPr/>
        <a:lstStyle/>
        <a:p>
          <a:endParaRPr lang="es-MX"/>
        </a:p>
      </dgm:t>
    </dgm:pt>
    <dgm:pt modelId="{43E8262F-0247-442D-B501-438047C8CE83}">
      <dgm:prSet phldrT="[Texto]"/>
      <dgm:spPr/>
      <dgm:t>
        <a:bodyPr/>
        <a:lstStyle/>
        <a:p>
          <a:r>
            <a:rPr lang="es-MX" dirty="0" smtClean="0"/>
            <a:t>Spa</a:t>
          </a:r>
          <a:endParaRPr lang="es-MX" dirty="0"/>
        </a:p>
      </dgm:t>
    </dgm:pt>
    <dgm:pt modelId="{39AEE3C4-D167-4027-8A7E-0B404669EEC3}" type="parTrans" cxnId="{495F5FE2-C6F7-472F-9693-31EE5369629E}">
      <dgm:prSet/>
      <dgm:spPr/>
      <dgm:t>
        <a:bodyPr/>
        <a:lstStyle/>
        <a:p>
          <a:endParaRPr lang="es-MX"/>
        </a:p>
      </dgm:t>
    </dgm:pt>
    <dgm:pt modelId="{5AC3A164-0EFC-4186-BF72-C5CE94F5B07E}" type="sibTrans" cxnId="{495F5FE2-C6F7-472F-9693-31EE5369629E}">
      <dgm:prSet/>
      <dgm:spPr/>
      <dgm:t>
        <a:bodyPr/>
        <a:lstStyle/>
        <a:p>
          <a:endParaRPr lang="es-MX"/>
        </a:p>
      </dgm:t>
    </dgm:pt>
    <dgm:pt modelId="{35CF4188-2D7D-4420-BC3B-CAC2FC6E353F}">
      <dgm:prSet phldrT="[Texto]"/>
      <dgm:spPr/>
      <dgm:t>
        <a:bodyPr/>
        <a:lstStyle/>
        <a:p>
          <a:r>
            <a:rPr lang="es-MX" dirty="0" smtClean="0"/>
            <a:t>Centro de negocios</a:t>
          </a:r>
          <a:endParaRPr lang="es-MX" dirty="0"/>
        </a:p>
      </dgm:t>
    </dgm:pt>
    <dgm:pt modelId="{D1D24F65-67E6-4F16-A580-AFA2700E5787}" type="parTrans" cxnId="{E0FE5EA2-710F-47E3-817E-E87ECC36D27D}">
      <dgm:prSet/>
      <dgm:spPr/>
      <dgm:t>
        <a:bodyPr/>
        <a:lstStyle/>
        <a:p>
          <a:endParaRPr lang="es-MX"/>
        </a:p>
      </dgm:t>
    </dgm:pt>
    <dgm:pt modelId="{56C1B529-AA60-4F0F-ADF1-7FAB322AA90B}" type="sibTrans" cxnId="{E0FE5EA2-710F-47E3-817E-E87ECC36D27D}">
      <dgm:prSet/>
      <dgm:spPr/>
      <dgm:t>
        <a:bodyPr/>
        <a:lstStyle/>
        <a:p>
          <a:endParaRPr lang="es-MX"/>
        </a:p>
      </dgm:t>
    </dgm:pt>
    <dgm:pt modelId="{66EEC152-EC92-4985-838E-6EE6F44ED259}">
      <dgm:prSet phldrT="[Texto]"/>
      <dgm:spPr/>
      <dgm:t>
        <a:bodyPr/>
        <a:lstStyle/>
        <a:p>
          <a:r>
            <a:rPr lang="es-MX" dirty="0" smtClean="0"/>
            <a:t>Salones de actividades</a:t>
          </a:r>
          <a:endParaRPr lang="es-MX" dirty="0"/>
        </a:p>
      </dgm:t>
    </dgm:pt>
    <dgm:pt modelId="{34F6AA8E-5D07-4C58-BDFD-466023A74602}" type="parTrans" cxnId="{28B24014-210E-478A-830A-A231894C1072}">
      <dgm:prSet/>
      <dgm:spPr/>
      <dgm:t>
        <a:bodyPr/>
        <a:lstStyle/>
        <a:p>
          <a:endParaRPr lang="es-MX"/>
        </a:p>
      </dgm:t>
    </dgm:pt>
    <dgm:pt modelId="{F8E64258-D8F4-4E6D-8D4F-E85D4860A382}" type="sibTrans" cxnId="{28B24014-210E-478A-830A-A231894C1072}">
      <dgm:prSet/>
      <dgm:spPr/>
      <dgm:t>
        <a:bodyPr/>
        <a:lstStyle/>
        <a:p>
          <a:endParaRPr lang="es-MX"/>
        </a:p>
      </dgm:t>
    </dgm:pt>
    <dgm:pt modelId="{80EE8BA3-DA90-4B91-B217-F9B833345E29}">
      <dgm:prSet phldrT="[Texto]"/>
      <dgm:spPr/>
      <dgm:t>
        <a:bodyPr/>
        <a:lstStyle/>
        <a:p>
          <a:r>
            <a:rPr lang="es-MX" dirty="0" smtClean="0"/>
            <a:t>Entre otros</a:t>
          </a:r>
          <a:endParaRPr lang="es-MX" dirty="0"/>
        </a:p>
      </dgm:t>
    </dgm:pt>
    <dgm:pt modelId="{E87521DE-F341-4523-8B33-E8979B71FDBD}" type="parTrans" cxnId="{6E1D66E9-8792-4D42-B3C1-212E26AFB6E6}">
      <dgm:prSet/>
      <dgm:spPr/>
      <dgm:t>
        <a:bodyPr/>
        <a:lstStyle/>
        <a:p>
          <a:endParaRPr lang="es-MX"/>
        </a:p>
      </dgm:t>
    </dgm:pt>
    <dgm:pt modelId="{6ABE268C-B6D8-4726-9C8E-FED82EA89AFD}" type="sibTrans" cxnId="{6E1D66E9-8792-4D42-B3C1-212E26AFB6E6}">
      <dgm:prSet/>
      <dgm:spPr/>
      <dgm:t>
        <a:bodyPr/>
        <a:lstStyle/>
        <a:p>
          <a:endParaRPr lang="es-MX"/>
        </a:p>
      </dgm:t>
    </dgm:pt>
    <dgm:pt modelId="{64A2195C-D4F4-4A55-8176-01DEFA864FA6}" type="pres">
      <dgm:prSet presAssocID="{1A33802A-1EF3-4D78-8329-925C39EF07CD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B99DD339-F196-4406-9810-4A2CB797B4E7}" type="pres">
      <dgm:prSet presAssocID="{FBBE90A5-2F57-4F9B-9DB2-5149A1E7EC85}" presName="root" presStyleCnt="0">
        <dgm:presLayoutVars>
          <dgm:chMax/>
          <dgm:chPref/>
        </dgm:presLayoutVars>
      </dgm:prSet>
      <dgm:spPr/>
    </dgm:pt>
    <dgm:pt modelId="{206CFFFB-787A-4C28-964E-993C5E97E391}" type="pres">
      <dgm:prSet presAssocID="{FBBE90A5-2F57-4F9B-9DB2-5149A1E7EC85}" presName="rootComposite" presStyleCnt="0">
        <dgm:presLayoutVars/>
      </dgm:prSet>
      <dgm:spPr/>
    </dgm:pt>
    <dgm:pt modelId="{EE450593-427F-45D6-9B4F-B9F1D914C2E0}" type="pres">
      <dgm:prSet presAssocID="{FBBE90A5-2F57-4F9B-9DB2-5149A1E7EC85}" presName="ParentAccent" presStyleLbl="alignNode1" presStyleIdx="0" presStyleCnt="2"/>
      <dgm:spPr/>
    </dgm:pt>
    <dgm:pt modelId="{E4E0D1CD-38DE-458A-AD5B-2F76EAC4421E}" type="pres">
      <dgm:prSet presAssocID="{FBBE90A5-2F57-4F9B-9DB2-5149A1E7EC85}" presName="ParentSmallAccent" presStyleLbl="fgAcc1" presStyleIdx="0" presStyleCnt="2"/>
      <dgm:spPr/>
    </dgm:pt>
    <dgm:pt modelId="{067AADE4-A08D-4366-9659-1A65676F01A9}" type="pres">
      <dgm:prSet presAssocID="{FBBE90A5-2F57-4F9B-9DB2-5149A1E7EC85}" presName="Parent" presStyleLbl="revTx" presStyleIdx="0" presStyleCnt="1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E0D557-DC03-4B9A-B19E-0B69D4BE42CE}" type="pres">
      <dgm:prSet presAssocID="{FBBE90A5-2F57-4F9B-9DB2-5149A1E7EC85}" presName="childShape" presStyleCnt="0">
        <dgm:presLayoutVars>
          <dgm:chMax val="0"/>
          <dgm:chPref val="0"/>
        </dgm:presLayoutVars>
      </dgm:prSet>
      <dgm:spPr/>
    </dgm:pt>
    <dgm:pt modelId="{4409BF5C-92FA-4E4B-B83A-55FF1BB83563}" type="pres">
      <dgm:prSet presAssocID="{9CABFF67-25DA-474F-8027-E6AA0F6C031F}" presName="childComposite" presStyleCnt="0">
        <dgm:presLayoutVars>
          <dgm:chMax val="0"/>
          <dgm:chPref val="0"/>
        </dgm:presLayoutVars>
      </dgm:prSet>
      <dgm:spPr/>
    </dgm:pt>
    <dgm:pt modelId="{F6F20EA4-7B0A-4B0B-B0D2-87DC04008BAF}" type="pres">
      <dgm:prSet presAssocID="{9CABFF67-25DA-474F-8027-E6AA0F6C031F}" presName="ChildAccent" presStyleLbl="solidFgAcc1" presStyleIdx="0" presStyleCnt="12"/>
      <dgm:spPr/>
    </dgm:pt>
    <dgm:pt modelId="{35FFDAD1-8B24-4F95-B902-DA9F29164274}" type="pres">
      <dgm:prSet presAssocID="{9CABFF67-25DA-474F-8027-E6AA0F6C031F}" presName="Child" presStyleLbl="revTx" presStyleIdx="1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68F9AF-FF57-45A5-A6F5-B22202E336D4}" type="pres">
      <dgm:prSet presAssocID="{3BE2C1AA-B8F2-4867-84C8-B661263C0C2B}" presName="childComposite" presStyleCnt="0">
        <dgm:presLayoutVars>
          <dgm:chMax val="0"/>
          <dgm:chPref val="0"/>
        </dgm:presLayoutVars>
      </dgm:prSet>
      <dgm:spPr/>
    </dgm:pt>
    <dgm:pt modelId="{3583B173-1C7C-47D6-9A9C-A535C9727EF2}" type="pres">
      <dgm:prSet presAssocID="{3BE2C1AA-B8F2-4867-84C8-B661263C0C2B}" presName="ChildAccent" presStyleLbl="solidFgAcc1" presStyleIdx="1" presStyleCnt="12"/>
      <dgm:spPr/>
    </dgm:pt>
    <dgm:pt modelId="{C980CC92-9EEC-44A1-B4A3-92A1E7B10962}" type="pres">
      <dgm:prSet presAssocID="{3BE2C1AA-B8F2-4867-84C8-B661263C0C2B}" presName="Child" presStyleLbl="revTx" presStyleIdx="2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B5FF95-87D3-45F3-962F-A118CD8CF56E}" type="pres">
      <dgm:prSet presAssocID="{C6894180-0ED8-4ABA-BE9A-019451259BA0}" presName="childComposite" presStyleCnt="0">
        <dgm:presLayoutVars>
          <dgm:chMax val="0"/>
          <dgm:chPref val="0"/>
        </dgm:presLayoutVars>
      </dgm:prSet>
      <dgm:spPr/>
    </dgm:pt>
    <dgm:pt modelId="{4F875430-FF2F-4965-949F-8E182F58A599}" type="pres">
      <dgm:prSet presAssocID="{C6894180-0ED8-4ABA-BE9A-019451259BA0}" presName="ChildAccent" presStyleLbl="solidFgAcc1" presStyleIdx="2" presStyleCnt="12"/>
      <dgm:spPr/>
    </dgm:pt>
    <dgm:pt modelId="{12E08A3B-0811-4336-8515-E0B9D1544B58}" type="pres">
      <dgm:prSet presAssocID="{C6894180-0ED8-4ABA-BE9A-019451259BA0}" presName="Child" presStyleLbl="revTx" presStyleIdx="3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B74A7A-B685-4E5E-A2D3-E90BF9BBE867}" type="pres">
      <dgm:prSet presAssocID="{ECBDECAD-8AA6-4BEB-A161-0B979AC0E059}" presName="root" presStyleCnt="0">
        <dgm:presLayoutVars>
          <dgm:chMax/>
          <dgm:chPref/>
        </dgm:presLayoutVars>
      </dgm:prSet>
      <dgm:spPr/>
    </dgm:pt>
    <dgm:pt modelId="{EE456E5A-9F1E-432F-89B3-4CD71ED32CEF}" type="pres">
      <dgm:prSet presAssocID="{ECBDECAD-8AA6-4BEB-A161-0B979AC0E059}" presName="rootComposite" presStyleCnt="0">
        <dgm:presLayoutVars/>
      </dgm:prSet>
      <dgm:spPr/>
    </dgm:pt>
    <dgm:pt modelId="{05D71B14-9748-41FC-A929-790666AE7E5C}" type="pres">
      <dgm:prSet presAssocID="{ECBDECAD-8AA6-4BEB-A161-0B979AC0E059}" presName="ParentAccent" presStyleLbl="alignNode1" presStyleIdx="1" presStyleCnt="2"/>
      <dgm:spPr/>
    </dgm:pt>
    <dgm:pt modelId="{2BCE25BC-3015-4410-8C2B-34FAB8246FEF}" type="pres">
      <dgm:prSet presAssocID="{ECBDECAD-8AA6-4BEB-A161-0B979AC0E059}" presName="ParentSmallAccent" presStyleLbl="fgAcc1" presStyleIdx="1" presStyleCnt="2"/>
      <dgm:spPr/>
    </dgm:pt>
    <dgm:pt modelId="{03E47BD7-C4F5-46C0-86D0-A9EF31F35ECD}" type="pres">
      <dgm:prSet presAssocID="{ECBDECAD-8AA6-4BEB-A161-0B979AC0E059}" presName="Parent" presStyleLbl="revTx" presStyleIdx="4" presStyleCnt="1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178DAF-3EE8-419D-A856-F0E8DA72A066}" type="pres">
      <dgm:prSet presAssocID="{ECBDECAD-8AA6-4BEB-A161-0B979AC0E059}" presName="childShape" presStyleCnt="0">
        <dgm:presLayoutVars>
          <dgm:chMax val="0"/>
          <dgm:chPref val="0"/>
        </dgm:presLayoutVars>
      </dgm:prSet>
      <dgm:spPr/>
    </dgm:pt>
    <dgm:pt modelId="{1B2C4278-3D1A-448B-AC35-469C9F30CCA2}" type="pres">
      <dgm:prSet presAssocID="{5C7C6CE5-0DD5-448F-B7F5-F25E762E7928}" presName="childComposite" presStyleCnt="0">
        <dgm:presLayoutVars>
          <dgm:chMax val="0"/>
          <dgm:chPref val="0"/>
        </dgm:presLayoutVars>
      </dgm:prSet>
      <dgm:spPr/>
    </dgm:pt>
    <dgm:pt modelId="{0724E9F6-7A86-4A20-BCE1-11640BF12632}" type="pres">
      <dgm:prSet presAssocID="{5C7C6CE5-0DD5-448F-B7F5-F25E762E7928}" presName="ChildAccent" presStyleLbl="solidFgAcc1" presStyleIdx="3" presStyleCnt="12"/>
      <dgm:spPr/>
    </dgm:pt>
    <dgm:pt modelId="{2F1DE3DC-9023-4824-8135-070E7287AE25}" type="pres">
      <dgm:prSet presAssocID="{5C7C6CE5-0DD5-448F-B7F5-F25E762E7928}" presName="Child" presStyleLbl="revTx" presStyleIdx="5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670054-4C7D-4391-A7AC-D9A90455F52D}" type="pres">
      <dgm:prSet presAssocID="{4D9BA11D-3960-41CE-B02E-9DB847559768}" presName="childComposite" presStyleCnt="0">
        <dgm:presLayoutVars>
          <dgm:chMax val="0"/>
          <dgm:chPref val="0"/>
        </dgm:presLayoutVars>
      </dgm:prSet>
      <dgm:spPr/>
    </dgm:pt>
    <dgm:pt modelId="{AE70FBB3-0961-4A83-9FC3-0E8A78B081BF}" type="pres">
      <dgm:prSet presAssocID="{4D9BA11D-3960-41CE-B02E-9DB847559768}" presName="ChildAccent" presStyleLbl="solidFgAcc1" presStyleIdx="4" presStyleCnt="12"/>
      <dgm:spPr/>
    </dgm:pt>
    <dgm:pt modelId="{45D227A4-9658-41A3-9C63-926069997091}" type="pres">
      <dgm:prSet presAssocID="{4D9BA11D-3960-41CE-B02E-9DB847559768}" presName="Child" presStyleLbl="revTx" presStyleIdx="6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E6CA5C-4AAB-4B4A-B697-CBF2117609E6}" type="pres">
      <dgm:prSet presAssocID="{FB972F78-F4F2-4044-8833-EEE4A5281E86}" presName="childComposite" presStyleCnt="0">
        <dgm:presLayoutVars>
          <dgm:chMax val="0"/>
          <dgm:chPref val="0"/>
        </dgm:presLayoutVars>
      </dgm:prSet>
      <dgm:spPr/>
    </dgm:pt>
    <dgm:pt modelId="{55D311DB-5917-4AB9-B924-698536D066C1}" type="pres">
      <dgm:prSet presAssocID="{FB972F78-F4F2-4044-8833-EEE4A5281E86}" presName="ChildAccent" presStyleLbl="solidFgAcc1" presStyleIdx="5" presStyleCnt="12"/>
      <dgm:spPr/>
    </dgm:pt>
    <dgm:pt modelId="{CFE0000B-E8FD-4D6D-8B8C-66A28A3279D6}" type="pres">
      <dgm:prSet presAssocID="{FB972F78-F4F2-4044-8833-EEE4A5281E86}" presName="Child" presStyleLbl="revTx" presStyleIdx="7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475564-5381-4E16-B417-6240B3CB1E59}" type="pres">
      <dgm:prSet presAssocID="{33499079-388E-48CB-9C4A-5090558E751A}" presName="childComposite" presStyleCnt="0">
        <dgm:presLayoutVars>
          <dgm:chMax val="0"/>
          <dgm:chPref val="0"/>
        </dgm:presLayoutVars>
      </dgm:prSet>
      <dgm:spPr/>
    </dgm:pt>
    <dgm:pt modelId="{C0F729FA-7754-45C3-8F0F-5EB9C0A89847}" type="pres">
      <dgm:prSet presAssocID="{33499079-388E-48CB-9C4A-5090558E751A}" presName="ChildAccent" presStyleLbl="solidFgAcc1" presStyleIdx="6" presStyleCnt="12"/>
      <dgm:spPr/>
    </dgm:pt>
    <dgm:pt modelId="{6CFC2F2D-32E0-458B-9D53-0340C33A8BB8}" type="pres">
      <dgm:prSet presAssocID="{33499079-388E-48CB-9C4A-5090558E751A}" presName="Child" presStyleLbl="revTx" presStyleIdx="8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5F90BF-7421-4AD0-B557-F4C446C7BF74}" type="pres">
      <dgm:prSet presAssocID="{7AC1BE5E-C5F9-49FE-8F42-9F31C6EF0EAE}" presName="childComposite" presStyleCnt="0">
        <dgm:presLayoutVars>
          <dgm:chMax val="0"/>
          <dgm:chPref val="0"/>
        </dgm:presLayoutVars>
      </dgm:prSet>
      <dgm:spPr/>
    </dgm:pt>
    <dgm:pt modelId="{8EA5EBFE-7D3E-4A6C-99DB-CBD40EB38310}" type="pres">
      <dgm:prSet presAssocID="{7AC1BE5E-C5F9-49FE-8F42-9F31C6EF0EAE}" presName="ChildAccent" presStyleLbl="solidFgAcc1" presStyleIdx="7" presStyleCnt="12"/>
      <dgm:spPr/>
    </dgm:pt>
    <dgm:pt modelId="{78CC1145-D596-44C3-91DF-010C7439125B}" type="pres">
      <dgm:prSet presAssocID="{7AC1BE5E-C5F9-49FE-8F42-9F31C6EF0EAE}" presName="Child" presStyleLbl="revTx" presStyleIdx="9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5C8368-625F-4A20-909C-3CBFE264E251}" type="pres">
      <dgm:prSet presAssocID="{43E8262F-0247-442D-B501-438047C8CE83}" presName="childComposite" presStyleCnt="0">
        <dgm:presLayoutVars>
          <dgm:chMax val="0"/>
          <dgm:chPref val="0"/>
        </dgm:presLayoutVars>
      </dgm:prSet>
      <dgm:spPr/>
    </dgm:pt>
    <dgm:pt modelId="{A5FA23DC-CD9F-42FF-A0BD-02CC52390457}" type="pres">
      <dgm:prSet presAssocID="{43E8262F-0247-442D-B501-438047C8CE83}" presName="ChildAccent" presStyleLbl="solidFgAcc1" presStyleIdx="8" presStyleCnt="12"/>
      <dgm:spPr/>
    </dgm:pt>
    <dgm:pt modelId="{8D4EF690-A87A-4023-AE40-CACCDAAAE0A0}" type="pres">
      <dgm:prSet presAssocID="{43E8262F-0247-442D-B501-438047C8CE83}" presName="Child" presStyleLbl="revTx" presStyleIdx="10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08F309-9E49-43EB-BC79-BB2CFB709DFE}" type="pres">
      <dgm:prSet presAssocID="{35CF4188-2D7D-4420-BC3B-CAC2FC6E353F}" presName="childComposite" presStyleCnt="0">
        <dgm:presLayoutVars>
          <dgm:chMax val="0"/>
          <dgm:chPref val="0"/>
        </dgm:presLayoutVars>
      </dgm:prSet>
      <dgm:spPr/>
    </dgm:pt>
    <dgm:pt modelId="{F24C6ADC-7228-4735-927F-E3C62C9FAE9B}" type="pres">
      <dgm:prSet presAssocID="{35CF4188-2D7D-4420-BC3B-CAC2FC6E353F}" presName="ChildAccent" presStyleLbl="solidFgAcc1" presStyleIdx="9" presStyleCnt="12"/>
      <dgm:spPr/>
    </dgm:pt>
    <dgm:pt modelId="{84ED3C14-3E66-4E5F-8736-D65A6D0EA0C5}" type="pres">
      <dgm:prSet presAssocID="{35CF4188-2D7D-4420-BC3B-CAC2FC6E353F}" presName="Child" presStyleLbl="revTx" presStyleIdx="11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E69993-14A1-471F-A3D3-41EFF1083817}" type="pres">
      <dgm:prSet presAssocID="{66EEC152-EC92-4985-838E-6EE6F44ED259}" presName="childComposite" presStyleCnt="0">
        <dgm:presLayoutVars>
          <dgm:chMax val="0"/>
          <dgm:chPref val="0"/>
        </dgm:presLayoutVars>
      </dgm:prSet>
      <dgm:spPr/>
    </dgm:pt>
    <dgm:pt modelId="{221EE005-5B92-4C2F-B35D-14AFCD9DEE48}" type="pres">
      <dgm:prSet presAssocID="{66EEC152-EC92-4985-838E-6EE6F44ED259}" presName="ChildAccent" presStyleLbl="solidFgAcc1" presStyleIdx="10" presStyleCnt="12"/>
      <dgm:spPr/>
    </dgm:pt>
    <dgm:pt modelId="{040CAEC2-81E0-4414-9CF7-FC60B4EF1F87}" type="pres">
      <dgm:prSet presAssocID="{66EEC152-EC92-4985-838E-6EE6F44ED259}" presName="Child" presStyleLbl="revTx" presStyleIdx="12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0D9062-E818-4AD8-82D1-E6BCD5205EDE}" type="pres">
      <dgm:prSet presAssocID="{80EE8BA3-DA90-4B91-B217-F9B833345E29}" presName="childComposite" presStyleCnt="0">
        <dgm:presLayoutVars>
          <dgm:chMax val="0"/>
          <dgm:chPref val="0"/>
        </dgm:presLayoutVars>
      </dgm:prSet>
      <dgm:spPr/>
    </dgm:pt>
    <dgm:pt modelId="{CD2CEA6E-D052-4A6C-A398-9C7F59E1C1A8}" type="pres">
      <dgm:prSet presAssocID="{80EE8BA3-DA90-4B91-B217-F9B833345E29}" presName="ChildAccent" presStyleLbl="solidFgAcc1" presStyleIdx="11" presStyleCnt="12"/>
      <dgm:spPr/>
    </dgm:pt>
    <dgm:pt modelId="{6FE5BD8E-8126-49B7-8B3D-E3C0A58E51AE}" type="pres">
      <dgm:prSet presAssocID="{80EE8BA3-DA90-4B91-B217-F9B833345E29}" presName="Child" presStyleLbl="revTx" presStyleIdx="13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D965975-3DBA-4C8A-A49D-23822F7C3EB2}" type="presOf" srcId="{5C7C6CE5-0DD5-448F-B7F5-F25E762E7928}" destId="{2F1DE3DC-9023-4824-8135-070E7287AE25}" srcOrd="0" destOrd="0" presId="urn:microsoft.com/office/officeart/2008/layout/SquareAccentList"/>
    <dgm:cxn modelId="{762CAFA4-1C35-41C9-B72B-A5633AD9D497}" type="presOf" srcId="{FBBE90A5-2F57-4F9B-9DB2-5149A1E7EC85}" destId="{067AADE4-A08D-4366-9659-1A65676F01A9}" srcOrd="0" destOrd="0" presId="urn:microsoft.com/office/officeart/2008/layout/SquareAccentList"/>
    <dgm:cxn modelId="{8A040A38-891A-44C2-9F9E-6F08D77F963A}" type="presOf" srcId="{43E8262F-0247-442D-B501-438047C8CE83}" destId="{8D4EF690-A87A-4023-AE40-CACCDAAAE0A0}" srcOrd="0" destOrd="0" presId="urn:microsoft.com/office/officeart/2008/layout/SquareAccentList"/>
    <dgm:cxn modelId="{12A0A1C3-299A-481F-8101-330821FC1704}" type="presOf" srcId="{C6894180-0ED8-4ABA-BE9A-019451259BA0}" destId="{12E08A3B-0811-4336-8515-E0B9D1544B58}" srcOrd="0" destOrd="0" presId="urn:microsoft.com/office/officeart/2008/layout/SquareAccentList"/>
    <dgm:cxn modelId="{47D45112-05F8-4F3D-A52A-C49808770071}" type="presOf" srcId="{35CF4188-2D7D-4420-BC3B-CAC2FC6E353F}" destId="{84ED3C14-3E66-4E5F-8736-D65A6D0EA0C5}" srcOrd="0" destOrd="0" presId="urn:microsoft.com/office/officeart/2008/layout/SquareAccentList"/>
    <dgm:cxn modelId="{FB6DDF9E-4C4E-49FD-B834-19A434761DE1}" type="presOf" srcId="{1A33802A-1EF3-4D78-8329-925C39EF07CD}" destId="{64A2195C-D4F4-4A55-8176-01DEFA864FA6}" srcOrd="0" destOrd="0" presId="urn:microsoft.com/office/officeart/2008/layout/SquareAccentList"/>
    <dgm:cxn modelId="{28B24014-210E-478A-830A-A231894C1072}" srcId="{ECBDECAD-8AA6-4BEB-A161-0B979AC0E059}" destId="{66EEC152-EC92-4985-838E-6EE6F44ED259}" srcOrd="7" destOrd="0" parTransId="{34F6AA8E-5D07-4C58-BDFD-466023A74602}" sibTransId="{F8E64258-D8F4-4E6D-8D4F-E85D4860A382}"/>
    <dgm:cxn modelId="{8E837A93-CF93-41FE-B1F6-7543D2908F81}" srcId="{FBBE90A5-2F57-4F9B-9DB2-5149A1E7EC85}" destId="{C6894180-0ED8-4ABA-BE9A-019451259BA0}" srcOrd="2" destOrd="0" parTransId="{D3EF73B2-E2F2-4C8A-A0B9-0E2D9F9F9D24}" sibTransId="{ACAAE45F-E18D-4C98-8B9D-8B50202B9A74}"/>
    <dgm:cxn modelId="{4F20A7BA-5A25-4297-87CB-800BC398DF9B}" srcId="{1A33802A-1EF3-4D78-8329-925C39EF07CD}" destId="{ECBDECAD-8AA6-4BEB-A161-0B979AC0E059}" srcOrd="1" destOrd="0" parTransId="{6A3D9277-9C64-41C0-9248-71D39352D745}" sibTransId="{D80496E6-5911-4523-9000-1EC404D38139}"/>
    <dgm:cxn modelId="{3BA911F8-6020-4840-AE04-9F432ABD97BC}" srcId="{ECBDECAD-8AA6-4BEB-A161-0B979AC0E059}" destId="{5C7C6CE5-0DD5-448F-B7F5-F25E762E7928}" srcOrd="0" destOrd="0" parTransId="{4564D823-5B94-4DCD-A15F-5DD82DA77418}" sibTransId="{3DB390E8-8125-4178-ACBB-B4273ED1F6F3}"/>
    <dgm:cxn modelId="{9E45DFFD-395B-44B1-ACAA-A895D0CB423A}" type="presOf" srcId="{3BE2C1AA-B8F2-4867-84C8-B661263C0C2B}" destId="{C980CC92-9EEC-44A1-B4A3-92A1E7B10962}" srcOrd="0" destOrd="0" presId="urn:microsoft.com/office/officeart/2008/layout/SquareAccentList"/>
    <dgm:cxn modelId="{4D80AE88-7AE5-44BC-A370-DD5F2CD86115}" type="presOf" srcId="{33499079-388E-48CB-9C4A-5090558E751A}" destId="{6CFC2F2D-32E0-458B-9D53-0340C33A8BB8}" srcOrd="0" destOrd="0" presId="urn:microsoft.com/office/officeart/2008/layout/SquareAccentList"/>
    <dgm:cxn modelId="{750DB6AA-8701-445F-A586-4E4C2BB387B7}" type="presOf" srcId="{9CABFF67-25DA-474F-8027-E6AA0F6C031F}" destId="{35FFDAD1-8B24-4F95-B902-DA9F29164274}" srcOrd="0" destOrd="0" presId="urn:microsoft.com/office/officeart/2008/layout/SquareAccentList"/>
    <dgm:cxn modelId="{B320407F-1800-48EB-A6E1-75FCEB3CFC34}" srcId="{1A33802A-1EF3-4D78-8329-925C39EF07CD}" destId="{FBBE90A5-2F57-4F9B-9DB2-5149A1E7EC85}" srcOrd="0" destOrd="0" parTransId="{51B777BA-3207-40F8-A4EE-930C45AD3FC5}" sibTransId="{BB2E2A47-F69B-4AF1-A017-299E61ED7FB1}"/>
    <dgm:cxn modelId="{AF916457-5551-4767-B9B0-B8FC4196B710}" srcId="{ECBDECAD-8AA6-4BEB-A161-0B979AC0E059}" destId="{4D9BA11D-3960-41CE-B02E-9DB847559768}" srcOrd="1" destOrd="0" parTransId="{39184C38-3E57-4488-91D3-4F2461F3369F}" sibTransId="{646941AE-FE0B-4648-906A-22790346515E}"/>
    <dgm:cxn modelId="{53FBE6E2-5F63-4E44-95C3-4F308B51113F}" srcId="{ECBDECAD-8AA6-4BEB-A161-0B979AC0E059}" destId="{FB972F78-F4F2-4044-8833-EEE4A5281E86}" srcOrd="2" destOrd="0" parTransId="{D9E2E9E1-C19A-4C92-96CF-6CAA66DBCAEF}" sibTransId="{CC8AF7B9-0344-4599-928B-03D540EAB9EE}"/>
    <dgm:cxn modelId="{291E97C3-5061-4E24-9671-08B46D7A1693}" type="presOf" srcId="{ECBDECAD-8AA6-4BEB-A161-0B979AC0E059}" destId="{03E47BD7-C4F5-46C0-86D0-A9EF31F35ECD}" srcOrd="0" destOrd="0" presId="urn:microsoft.com/office/officeart/2008/layout/SquareAccentList"/>
    <dgm:cxn modelId="{6E1D66E9-8792-4D42-B3C1-212E26AFB6E6}" srcId="{ECBDECAD-8AA6-4BEB-A161-0B979AC0E059}" destId="{80EE8BA3-DA90-4B91-B217-F9B833345E29}" srcOrd="8" destOrd="0" parTransId="{E87521DE-F341-4523-8B33-E8979B71FDBD}" sibTransId="{6ABE268C-B6D8-4726-9C8E-FED82EA89AFD}"/>
    <dgm:cxn modelId="{11602A99-6F19-480F-A299-2CBCFA72F62C}" srcId="{FBBE90A5-2F57-4F9B-9DB2-5149A1E7EC85}" destId="{3BE2C1AA-B8F2-4867-84C8-B661263C0C2B}" srcOrd="1" destOrd="0" parTransId="{7469E7EF-B822-49A4-A7A5-52DDFC113B28}" sibTransId="{4498F2B3-052F-41E4-9D74-FA7F3CE2FB1A}"/>
    <dgm:cxn modelId="{495F5FE2-C6F7-472F-9693-31EE5369629E}" srcId="{ECBDECAD-8AA6-4BEB-A161-0B979AC0E059}" destId="{43E8262F-0247-442D-B501-438047C8CE83}" srcOrd="5" destOrd="0" parTransId="{39AEE3C4-D167-4027-8A7E-0B404669EEC3}" sibTransId="{5AC3A164-0EFC-4186-BF72-C5CE94F5B07E}"/>
    <dgm:cxn modelId="{068A99D8-A70C-47D7-8AF0-8C36897706BD}" srcId="{ECBDECAD-8AA6-4BEB-A161-0B979AC0E059}" destId="{33499079-388E-48CB-9C4A-5090558E751A}" srcOrd="3" destOrd="0" parTransId="{55D34102-CA15-44A6-9C9B-24515794B28D}" sibTransId="{0BB9F4A2-24A3-4624-AD84-C2DBF26FABCA}"/>
    <dgm:cxn modelId="{5DF6E3BD-0F21-4FDA-BE63-7E173DB15ACA}" type="presOf" srcId="{7AC1BE5E-C5F9-49FE-8F42-9F31C6EF0EAE}" destId="{78CC1145-D596-44C3-91DF-010C7439125B}" srcOrd="0" destOrd="0" presId="urn:microsoft.com/office/officeart/2008/layout/SquareAccentList"/>
    <dgm:cxn modelId="{5B04585B-7163-46ED-8370-84DE7C4634F5}" type="presOf" srcId="{FB972F78-F4F2-4044-8833-EEE4A5281E86}" destId="{CFE0000B-E8FD-4D6D-8B8C-66A28A3279D6}" srcOrd="0" destOrd="0" presId="urn:microsoft.com/office/officeart/2008/layout/SquareAccentList"/>
    <dgm:cxn modelId="{3A06D0FB-C370-4E65-8477-C11707E0CF4C}" srcId="{FBBE90A5-2F57-4F9B-9DB2-5149A1E7EC85}" destId="{9CABFF67-25DA-474F-8027-E6AA0F6C031F}" srcOrd="0" destOrd="0" parTransId="{DDB11761-E311-44E0-8D37-0D79A3421031}" sibTransId="{D16E1811-F1E8-4FF2-9305-C42D323FF084}"/>
    <dgm:cxn modelId="{91F6837F-9828-424F-88CC-19C2C8D9DB14}" type="presOf" srcId="{80EE8BA3-DA90-4B91-B217-F9B833345E29}" destId="{6FE5BD8E-8126-49B7-8B3D-E3C0A58E51AE}" srcOrd="0" destOrd="0" presId="urn:microsoft.com/office/officeart/2008/layout/SquareAccentList"/>
    <dgm:cxn modelId="{4D54CC22-348D-4E44-AA23-6EB767B54937}" srcId="{ECBDECAD-8AA6-4BEB-A161-0B979AC0E059}" destId="{7AC1BE5E-C5F9-49FE-8F42-9F31C6EF0EAE}" srcOrd="4" destOrd="0" parTransId="{631559D0-79FC-4964-A460-9395B5AD66C3}" sibTransId="{837C9970-F7AB-44D9-9191-831200202245}"/>
    <dgm:cxn modelId="{6950FDA3-1C5A-4F5E-9B01-F04A692CCCA9}" type="presOf" srcId="{4D9BA11D-3960-41CE-B02E-9DB847559768}" destId="{45D227A4-9658-41A3-9C63-926069997091}" srcOrd="0" destOrd="0" presId="urn:microsoft.com/office/officeart/2008/layout/SquareAccentList"/>
    <dgm:cxn modelId="{E0FE5EA2-710F-47E3-817E-E87ECC36D27D}" srcId="{ECBDECAD-8AA6-4BEB-A161-0B979AC0E059}" destId="{35CF4188-2D7D-4420-BC3B-CAC2FC6E353F}" srcOrd="6" destOrd="0" parTransId="{D1D24F65-67E6-4F16-A580-AFA2700E5787}" sibTransId="{56C1B529-AA60-4F0F-ADF1-7FAB322AA90B}"/>
    <dgm:cxn modelId="{A4F9DE95-AB3D-42E3-9DBC-67E766DDE418}" type="presOf" srcId="{66EEC152-EC92-4985-838E-6EE6F44ED259}" destId="{040CAEC2-81E0-4414-9CF7-FC60B4EF1F87}" srcOrd="0" destOrd="0" presId="urn:microsoft.com/office/officeart/2008/layout/SquareAccentList"/>
    <dgm:cxn modelId="{BAEEBADC-5A9A-4F98-B362-F1F8738AECF5}" type="presParOf" srcId="{64A2195C-D4F4-4A55-8176-01DEFA864FA6}" destId="{B99DD339-F196-4406-9810-4A2CB797B4E7}" srcOrd="0" destOrd="0" presId="urn:microsoft.com/office/officeart/2008/layout/SquareAccentList"/>
    <dgm:cxn modelId="{84800820-544B-481A-AA60-FDB16235C52A}" type="presParOf" srcId="{B99DD339-F196-4406-9810-4A2CB797B4E7}" destId="{206CFFFB-787A-4C28-964E-993C5E97E391}" srcOrd="0" destOrd="0" presId="urn:microsoft.com/office/officeart/2008/layout/SquareAccentList"/>
    <dgm:cxn modelId="{743BF90C-341E-485D-92C4-6A6358E7662B}" type="presParOf" srcId="{206CFFFB-787A-4C28-964E-993C5E97E391}" destId="{EE450593-427F-45D6-9B4F-B9F1D914C2E0}" srcOrd="0" destOrd="0" presId="urn:microsoft.com/office/officeart/2008/layout/SquareAccentList"/>
    <dgm:cxn modelId="{07917B0B-F1FE-41EC-A376-9700F29233EC}" type="presParOf" srcId="{206CFFFB-787A-4C28-964E-993C5E97E391}" destId="{E4E0D1CD-38DE-458A-AD5B-2F76EAC4421E}" srcOrd="1" destOrd="0" presId="urn:microsoft.com/office/officeart/2008/layout/SquareAccentList"/>
    <dgm:cxn modelId="{EEF059D7-BC8C-45F7-A4F2-264AE61DC999}" type="presParOf" srcId="{206CFFFB-787A-4C28-964E-993C5E97E391}" destId="{067AADE4-A08D-4366-9659-1A65676F01A9}" srcOrd="2" destOrd="0" presId="urn:microsoft.com/office/officeart/2008/layout/SquareAccentList"/>
    <dgm:cxn modelId="{FA62BCAB-2B3C-446D-A4A3-4403571D8A98}" type="presParOf" srcId="{B99DD339-F196-4406-9810-4A2CB797B4E7}" destId="{19E0D557-DC03-4B9A-B19E-0B69D4BE42CE}" srcOrd="1" destOrd="0" presId="urn:microsoft.com/office/officeart/2008/layout/SquareAccentList"/>
    <dgm:cxn modelId="{C7D2DC75-1763-4932-89A3-2A589EA7E70C}" type="presParOf" srcId="{19E0D557-DC03-4B9A-B19E-0B69D4BE42CE}" destId="{4409BF5C-92FA-4E4B-B83A-55FF1BB83563}" srcOrd="0" destOrd="0" presId="urn:microsoft.com/office/officeart/2008/layout/SquareAccentList"/>
    <dgm:cxn modelId="{4316C30E-4585-4FD8-9E98-3573BE91CA00}" type="presParOf" srcId="{4409BF5C-92FA-4E4B-B83A-55FF1BB83563}" destId="{F6F20EA4-7B0A-4B0B-B0D2-87DC04008BAF}" srcOrd="0" destOrd="0" presId="urn:microsoft.com/office/officeart/2008/layout/SquareAccentList"/>
    <dgm:cxn modelId="{5BDBE8BE-C624-48C8-A959-3E23946AEA73}" type="presParOf" srcId="{4409BF5C-92FA-4E4B-B83A-55FF1BB83563}" destId="{35FFDAD1-8B24-4F95-B902-DA9F29164274}" srcOrd="1" destOrd="0" presId="urn:microsoft.com/office/officeart/2008/layout/SquareAccentList"/>
    <dgm:cxn modelId="{9EE256FC-AB20-4CFE-B71C-9FE8375C83C6}" type="presParOf" srcId="{19E0D557-DC03-4B9A-B19E-0B69D4BE42CE}" destId="{7A68F9AF-FF57-45A5-A6F5-B22202E336D4}" srcOrd="1" destOrd="0" presId="urn:microsoft.com/office/officeart/2008/layout/SquareAccentList"/>
    <dgm:cxn modelId="{0AADAD57-3707-4C27-ACFF-ED8661B50D7E}" type="presParOf" srcId="{7A68F9AF-FF57-45A5-A6F5-B22202E336D4}" destId="{3583B173-1C7C-47D6-9A9C-A535C9727EF2}" srcOrd="0" destOrd="0" presId="urn:microsoft.com/office/officeart/2008/layout/SquareAccentList"/>
    <dgm:cxn modelId="{52753AD9-5F59-4152-9C42-E904E43EED44}" type="presParOf" srcId="{7A68F9AF-FF57-45A5-A6F5-B22202E336D4}" destId="{C980CC92-9EEC-44A1-B4A3-92A1E7B10962}" srcOrd="1" destOrd="0" presId="urn:microsoft.com/office/officeart/2008/layout/SquareAccentList"/>
    <dgm:cxn modelId="{A37132A9-1328-4BB4-A445-BF04CA4D1128}" type="presParOf" srcId="{19E0D557-DC03-4B9A-B19E-0B69D4BE42CE}" destId="{9FB5FF95-87D3-45F3-962F-A118CD8CF56E}" srcOrd="2" destOrd="0" presId="urn:microsoft.com/office/officeart/2008/layout/SquareAccentList"/>
    <dgm:cxn modelId="{12A42D67-D3B1-405F-865F-BC442651FF0F}" type="presParOf" srcId="{9FB5FF95-87D3-45F3-962F-A118CD8CF56E}" destId="{4F875430-FF2F-4965-949F-8E182F58A599}" srcOrd="0" destOrd="0" presId="urn:microsoft.com/office/officeart/2008/layout/SquareAccentList"/>
    <dgm:cxn modelId="{F9CB3CAE-D2B9-46E7-812E-DA04221298F6}" type="presParOf" srcId="{9FB5FF95-87D3-45F3-962F-A118CD8CF56E}" destId="{12E08A3B-0811-4336-8515-E0B9D1544B58}" srcOrd="1" destOrd="0" presId="urn:microsoft.com/office/officeart/2008/layout/SquareAccentList"/>
    <dgm:cxn modelId="{B149AB9B-80B6-4E18-8EC5-0F15C8D8A6C3}" type="presParOf" srcId="{64A2195C-D4F4-4A55-8176-01DEFA864FA6}" destId="{0BB74A7A-B685-4E5E-A2D3-E90BF9BBE867}" srcOrd="1" destOrd="0" presId="urn:microsoft.com/office/officeart/2008/layout/SquareAccentList"/>
    <dgm:cxn modelId="{0854C9DF-2C5B-4988-AFC1-506C03C792F7}" type="presParOf" srcId="{0BB74A7A-B685-4E5E-A2D3-E90BF9BBE867}" destId="{EE456E5A-9F1E-432F-89B3-4CD71ED32CEF}" srcOrd="0" destOrd="0" presId="urn:microsoft.com/office/officeart/2008/layout/SquareAccentList"/>
    <dgm:cxn modelId="{94EE7A40-CADE-4EA3-9F33-267755F1C83A}" type="presParOf" srcId="{EE456E5A-9F1E-432F-89B3-4CD71ED32CEF}" destId="{05D71B14-9748-41FC-A929-790666AE7E5C}" srcOrd="0" destOrd="0" presId="urn:microsoft.com/office/officeart/2008/layout/SquareAccentList"/>
    <dgm:cxn modelId="{5B54EE10-14F9-4D77-A66F-8F4E9FD0A282}" type="presParOf" srcId="{EE456E5A-9F1E-432F-89B3-4CD71ED32CEF}" destId="{2BCE25BC-3015-4410-8C2B-34FAB8246FEF}" srcOrd="1" destOrd="0" presId="urn:microsoft.com/office/officeart/2008/layout/SquareAccentList"/>
    <dgm:cxn modelId="{1E733B1C-5D3A-4A2E-A02C-4A873A08DF16}" type="presParOf" srcId="{EE456E5A-9F1E-432F-89B3-4CD71ED32CEF}" destId="{03E47BD7-C4F5-46C0-86D0-A9EF31F35ECD}" srcOrd="2" destOrd="0" presId="urn:microsoft.com/office/officeart/2008/layout/SquareAccentList"/>
    <dgm:cxn modelId="{C8410636-670D-4EED-8F10-9F59BC71E4C4}" type="presParOf" srcId="{0BB74A7A-B685-4E5E-A2D3-E90BF9BBE867}" destId="{39178DAF-3EE8-419D-A856-F0E8DA72A066}" srcOrd="1" destOrd="0" presId="urn:microsoft.com/office/officeart/2008/layout/SquareAccentList"/>
    <dgm:cxn modelId="{1A3E3A8A-1596-429B-A4E6-C5923699D63E}" type="presParOf" srcId="{39178DAF-3EE8-419D-A856-F0E8DA72A066}" destId="{1B2C4278-3D1A-448B-AC35-469C9F30CCA2}" srcOrd="0" destOrd="0" presId="urn:microsoft.com/office/officeart/2008/layout/SquareAccentList"/>
    <dgm:cxn modelId="{FD9447DC-831B-494F-93AD-97DEC4C4D242}" type="presParOf" srcId="{1B2C4278-3D1A-448B-AC35-469C9F30CCA2}" destId="{0724E9F6-7A86-4A20-BCE1-11640BF12632}" srcOrd="0" destOrd="0" presId="urn:microsoft.com/office/officeart/2008/layout/SquareAccentList"/>
    <dgm:cxn modelId="{11A8F11B-FA20-45FD-94F0-9030D537C686}" type="presParOf" srcId="{1B2C4278-3D1A-448B-AC35-469C9F30CCA2}" destId="{2F1DE3DC-9023-4824-8135-070E7287AE25}" srcOrd="1" destOrd="0" presId="urn:microsoft.com/office/officeart/2008/layout/SquareAccentList"/>
    <dgm:cxn modelId="{448A60BA-3568-428F-BC49-27C8444D4835}" type="presParOf" srcId="{39178DAF-3EE8-419D-A856-F0E8DA72A066}" destId="{3F670054-4C7D-4391-A7AC-D9A90455F52D}" srcOrd="1" destOrd="0" presId="urn:microsoft.com/office/officeart/2008/layout/SquareAccentList"/>
    <dgm:cxn modelId="{CCAD4E0C-FC2A-44A8-A1B3-3987B65A1CF1}" type="presParOf" srcId="{3F670054-4C7D-4391-A7AC-D9A90455F52D}" destId="{AE70FBB3-0961-4A83-9FC3-0E8A78B081BF}" srcOrd="0" destOrd="0" presId="urn:microsoft.com/office/officeart/2008/layout/SquareAccentList"/>
    <dgm:cxn modelId="{49C3A0D4-02A6-4E9A-9C4B-91FD5DF331BA}" type="presParOf" srcId="{3F670054-4C7D-4391-A7AC-D9A90455F52D}" destId="{45D227A4-9658-41A3-9C63-926069997091}" srcOrd="1" destOrd="0" presId="urn:microsoft.com/office/officeart/2008/layout/SquareAccentList"/>
    <dgm:cxn modelId="{70D2F569-EB14-4453-8C19-699A402A057B}" type="presParOf" srcId="{39178DAF-3EE8-419D-A856-F0E8DA72A066}" destId="{D7E6CA5C-4AAB-4B4A-B697-CBF2117609E6}" srcOrd="2" destOrd="0" presId="urn:microsoft.com/office/officeart/2008/layout/SquareAccentList"/>
    <dgm:cxn modelId="{FB61C0C4-825E-4E90-B876-67FB5CCE6627}" type="presParOf" srcId="{D7E6CA5C-4AAB-4B4A-B697-CBF2117609E6}" destId="{55D311DB-5917-4AB9-B924-698536D066C1}" srcOrd="0" destOrd="0" presId="urn:microsoft.com/office/officeart/2008/layout/SquareAccentList"/>
    <dgm:cxn modelId="{E336D038-A1DA-474D-BFD8-A63F696E12F9}" type="presParOf" srcId="{D7E6CA5C-4AAB-4B4A-B697-CBF2117609E6}" destId="{CFE0000B-E8FD-4D6D-8B8C-66A28A3279D6}" srcOrd="1" destOrd="0" presId="urn:microsoft.com/office/officeart/2008/layout/SquareAccentList"/>
    <dgm:cxn modelId="{FE7EBAFA-75E5-4FE9-991A-9192B11BFA4A}" type="presParOf" srcId="{39178DAF-3EE8-419D-A856-F0E8DA72A066}" destId="{8D475564-5381-4E16-B417-6240B3CB1E59}" srcOrd="3" destOrd="0" presId="urn:microsoft.com/office/officeart/2008/layout/SquareAccentList"/>
    <dgm:cxn modelId="{1D9FD016-7DDB-41F9-91FD-D0B1BC0C8519}" type="presParOf" srcId="{8D475564-5381-4E16-B417-6240B3CB1E59}" destId="{C0F729FA-7754-45C3-8F0F-5EB9C0A89847}" srcOrd="0" destOrd="0" presId="urn:microsoft.com/office/officeart/2008/layout/SquareAccentList"/>
    <dgm:cxn modelId="{777602E1-F862-41EF-9855-35FCA80AAC46}" type="presParOf" srcId="{8D475564-5381-4E16-B417-6240B3CB1E59}" destId="{6CFC2F2D-32E0-458B-9D53-0340C33A8BB8}" srcOrd="1" destOrd="0" presId="urn:microsoft.com/office/officeart/2008/layout/SquareAccentList"/>
    <dgm:cxn modelId="{EA183BE4-1ACB-439D-A9BA-AE578C94CE64}" type="presParOf" srcId="{39178DAF-3EE8-419D-A856-F0E8DA72A066}" destId="{3E5F90BF-7421-4AD0-B557-F4C446C7BF74}" srcOrd="4" destOrd="0" presId="urn:microsoft.com/office/officeart/2008/layout/SquareAccentList"/>
    <dgm:cxn modelId="{9719A27E-6585-4343-BD1C-CAF495305755}" type="presParOf" srcId="{3E5F90BF-7421-4AD0-B557-F4C446C7BF74}" destId="{8EA5EBFE-7D3E-4A6C-99DB-CBD40EB38310}" srcOrd="0" destOrd="0" presId="urn:microsoft.com/office/officeart/2008/layout/SquareAccentList"/>
    <dgm:cxn modelId="{B9D95226-BE37-4419-A89A-BBCBCB5643ED}" type="presParOf" srcId="{3E5F90BF-7421-4AD0-B557-F4C446C7BF74}" destId="{78CC1145-D596-44C3-91DF-010C7439125B}" srcOrd="1" destOrd="0" presId="urn:microsoft.com/office/officeart/2008/layout/SquareAccentList"/>
    <dgm:cxn modelId="{EBC6B9BA-2741-47D8-9EC9-8F6A93370A95}" type="presParOf" srcId="{39178DAF-3EE8-419D-A856-F0E8DA72A066}" destId="{DA5C8368-625F-4A20-909C-3CBFE264E251}" srcOrd="5" destOrd="0" presId="urn:microsoft.com/office/officeart/2008/layout/SquareAccentList"/>
    <dgm:cxn modelId="{90FB1863-9F38-4878-BC4C-546DB31BD8B9}" type="presParOf" srcId="{DA5C8368-625F-4A20-909C-3CBFE264E251}" destId="{A5FA23DC-CD9F-42FF-A0BD-02CC52390457}" srcOrd="0" destOrd="0" presId="urn:microsoft.com/office/officeart/2008/layout/SquareAccentList"/>
    <dgm:cxn modelId="{2732F423-9F5D-4956-958C-E33A1142446B}" type="presParOf" srcId="{DA5C8368-625F-4A20-909C-3CBFE264E251}" destId="{8D4EF690-A87A-4023-AE40-CACCDAAAE0A0}" srcOrd="1" destOrd="0" presId="urn:microsoft.com/office/officeart/2008/layout/SquareAccentList"/>
    <dgm:cxn modelId="{CC5313FD-4A26-4FC1-A913-042DFBBDC8E5}" type="presParOf" srcId="{39178DAF-3EE8-419D-A856-F0E8DA72A066}" destId="{0308F309-9E49-43EB-BC79-BB2CFB709DFE}" srcOrd="6" destOrd="0" presId="urn:microsoft.com/office/officeart/2008/layout/SquareAccentList"/>
    <dgm:cxn modelId="{8A78DD1C-D11E-4291-A5A1-12101C261C2F}" type="presParOf" srcId="{0308F309-9E49-43EB-BC79-BB2CFB709DFE}" destId="{F24C6ADC-7228-4735-927F-E3C62C9FAE9B}" srcOrd="0" destOrd="0" presId="urn:microsoft.com/office/officeart/2008/layout/SquareAccentList"/>
    <dgm:cxn modelId="{BE9E18C3-7587-4274-A9E4-787E58E1E343}" type="presParOf" srcId="{0308F309-9E49-43EB-BC79-BB2CFB709DFE}" destId="{84ED3C14-3E66-4E5F-8736-D65A6D0EA0C5}" srcOrd="1" destOrd="0" presId="urn:microsoft.com/office/officeart/2008/layout/SquareAccentList"/>
    <dgm:cxn modelId="{84132AB9-4133-486E-A776-5893378E4FC3}" type="presParOf" srcId="{39178DAF-3EE8-419D-A856-F0E8DA72A066}" destId="{F6E69993-14A1-471F-A3D3-41EFF1083817}" srcOrd="7" destOrd="0" presId="urn:microsoft.com/office/officeart/2008/layout/SquareAccentList"/>
    <dgm:cxn modelId="{BD3D1530-E698-491A-BC45-F74E02841367}" type="presParOf" srcId="{F6E69993-14A1-471F-A3D3-41EFF1083817}" destId="{221EE005-5B92-4C2F-B35D-14AFCD9DEE48}" srcOrd="0" destOrd="0" presId="urn:microsoft.com/office/officeart/2008/layout/SquareAccentList"/>
    <dgm:cxn modelId="{663B7D51-C7B8-495D-A101-D3A47EADB8B2}" type="presParOf" srcId="{F6E69993-14A1-471F-A3D3-41EFF1083817}" destId="{040CAEC2-81E0-4414-9CF7-FC60B4EF1F87}" srcOrd="1" destOrd="0" presId="urn:microsoft.com/office/officeart/2008/layout/SquareAccentList"/>
    <dgm:cxn modelId="{16CB6D1A-B804-49F1-AA03-0842D69D8FE8}" type="presParOf" srcId="{39178DAF-3EE8-419D-A856-F0E8DA72A066}" destId="{5A0D9062-E818-4AD8-82D1-E6BCD5205EDE}" srcOrd="8" destOrd="0" presId="urn:microsoft.com/office/officeart/2008/layout/SquareAccentList"/>
    <dgm:cxn modelId="{76B1BC92-61C8-4743-943F-E8AB4A0C432D}" type="presParOf" srcId="{5A0D9062-E818-4AD8-82D1-E6BCD5205EDE}" destId="{CD2CEA6E-D052-4A6C-A398-9C7F59E1C1A8}" srcOrd="0" destOrd="0" presId="urn:microsoft.com/office/officeart/2008/layout/SquareAccentList"/>
    <dgm:cxn modelId="{BAF65AB1-7392-4CF5-A6F8-E05E14E0D9F2}" type="presParOf" srcId="{5A0D9062-E818-4AD8-82D1-E6BCD5205EDE}" destId="{6FE5BD8E-8126-49B7-8B3D-E3C0A58E51A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DAD53D1-B29E-4878-85C2-2032A9503104}" type="doc">
      <dgm:prSet loTypeId="urn:microsoft.com/office/officeart/2005/8/layout/hList7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A94C5EAD-12AC-4AA1-9216-7C55AA30AE9E}">
      <dgm:prSet custT="1"/>
      <dgm:spPr/>
      <dgm:t>
        <a:bodyPr/>
        <a:lstStyle/>
        <a:p>
          <a:pPr rtl="0"/>
          <a:r>
            <a:rPr lang="es-MX" sz="1800" dirty="0" smtClean="0"/>
            <a:t>Autoriza los créditos que el estado destina para la construcción de hoteles.</a:t>
          </a:r>
        </a:p>
        <a:p>
          <a:pPr rtl="0"/>
          <a:r>
            <a:rPr lang="es-MX" sz="1800" dirty="0" smtClean="0"/>
            <a:t>Aprueba los proyectos para la construcción de los mismos.</a:t>
          </a:r>
          <a:endParaRPr lang="es-MX" sz="1800" dirty="0"/>
        </a:p>
      </dgm:t>
    </dgm:pt>
    <dgm:pt modelId="{7FDAC533-5893-4533-A30F-7C617BEBB17F}" type="parTrans" cxnId="{E07CB718-8B2A-4815-B0D6-EBD0198237AD}">
      <dgm:prSet/>
      <dgm:spPr/>
      <dgm:t>
        <a:bodyPr/>
        <a:lstStyle/>
        <a:p>
          <a:endParaRPr lang="es-MX"/>
        </a:p>
      </dgm:t>
    </dgm:pt>
    <dgm:pt modelId="{819336E4-3233-4110-A175-17C9E312E970}" type="sibTrans" cxnId="{E07CB718-8B2A-4815-B0D6-EBD0198237AD}">
      <dgm:prSet/>
      <dgm:spPr/>
      <dgm:t>
        <a:bodyPr/>
        <a:lstStyle/>
        <a:p>
          <a:endParaRPr lang="es-MX"/>
        </a:p>
      </dgm:t>
    </dgm:pt>
    <dgm:pt modelId="{F2D2B40C-6FD4-45B9-A03B-BD028051E0F7}">
      <dgm:prSet custT="1"/>
      <dgm:spPr/>
      <dgm:t>
        <a:bodyPr/>
        <a:lstStyle/>
        <a:p>
          <a:pPr rtl="0"/>
          <a:r>
            <a:rPr lang="es-MX" sz="1800" dirty="0" smtClean="0"/>
            <a:t>Autoriza y supervisa el funcionamiento de los hoteles.</a:t>
          </a:r>
        </a:p>
        <a:p>
          <a:pPr rtl="0"/>
          <a:r>
            <a:rPr lang="es-MX" sz="1800" dirty="0" smtClean="0"/>
            <a:t>Otorga la clasificación que por sus instalaciones le corresponde.</a:t>
          </a:r>
        </a:p>
        <a:p>
          <a:pPr rtl="0"/>
          <a:r>
            <a:rPr lang="es-MX" sz="1800" dirty="0" smtClean="0"/>
            <a:t>Regula la actividad turística, la planeación y promoción de la misma.</a:t>
          </a:r>
          <a:endParaRPr lang="es-MX" sz="1800" dirty="0"/>
        </a:p>
      </dgm:t>
    </dgm:pt>
    <dgm:pt modelId="{17596C91-416E-4805-853F-BFB38A3127EE}" type="parTrans" cxnId="{C2CC73D9-3F26-43A9-A224-1168392F9539}">
      <dgm:prSet/>
      <dgm:spPr/>
      <dgm:t>
        <a:bodyPr/>
        <a:lstStyle/>
        <a:p>
          <a:endParaRPr lang="es-MX"/>
        </a:p>
      </dgm:t>
    </dgm:pt>
    <dgm:pt modelId="{D09C0B6F-227B-4FDB-B0D1-3B027CDDFE2C}" type="sibTrans" cxnId="{C2CC73D9-3F26-43A9-A224-1168392F9539}">
      <dgm:prSet/>
      <dgm:spPr/>
      <dgm:t>
        <a:bodyPr/>
        <a:lstStyle/>
        <a:p>
          <a:endParaRPr lang="es-MX"/>
        </a:p>
      </dgm:t>
    </dgm:pt>
    <dgm:pt modelId="{A2DAA48D-B23F-4484-9D35-1249084DF4D9}" type="pres">
      <dgm:prSet presAssocID="{3DAD53D1-B29E-4878-85C2-2032A950310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800CE39-B7F7-40CA-9342-19C9EAB4AEA8}" type="pres">
      <dgm:prSet presAssocID="{3DAD53D1-B29E-4878-85C2-2032A9503104}" presName="fgShape" presStyleLbl="fgShp" presStyleIdx="0" presStyleCnt="1"/>
      <dgm:spPr/>
    </dgm:pt>
    <dgm:pt modelId="{CF9AD368-2067-4787-A606-62B7214F7557}" type="pres">
      <dgm:prSet presAssocID="{3DAD53D1-B29E-4878-85C2-2032A9503104}" presName="linComp" presStyleCnt="0"/>
      <dgm:spPr/>
    </dgm:pt>
    <dgm:pt modelId="{626669B7-589D-4509-AA54-A3B0B583D249}" type="pres">
      <dgm:prSet presAssocID="{A94C5EAD-12AC-4AA1-9216-7C55AA30AE9E}" presName="compNode" presStyleCnt="0"/>
      <dgm:spPr/>
    </dgm:pt>
    <dgm:pt modelId="{BB9F2CE8-CB53-4831-B146-16DCD4041659}" type="pres">
      <dgm:prSet presAssocID="{A94C5EAD-12AC-4AA1-9216-7C55AA30AE9E}" presName="bkgdShape" presStyleLbl="node1" presStyleIdx="0" presStyleCnt="2"/>
      <dgm:spPr/>
      <dgm:t>
        <a:bodyPr/>
        <a:lstStyle/>
        <a:p>
          <a:endParaRPr lang="es-MX"/>
        </a:p>
      </dgm:t>
    </dgm:pt>
    <dgm:pt modelId="{AFD9113F-0365-4D76-B0A8-B9E6E698DC58}" type="pres">
      <dgm:prSet presAssocID="{A94C5EAD-12AC-4AA1-9216-7C55AA30AE9E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E0E6CA-676A-40CA-BC0C-E1B3F2708899}" type="pres">
      <dgm:prSet presAssocID="{A94C5EAD-12AC-4AA1-9216-7C55AA30AE9E}" presName="invisiNode" presStyleLbl="node1" presStyleIdx="0" presStyleCnt="2"/>
      <dgm:spPr/>
    </dgm:pt>
    <dgm:pt modelId="{79E64BA7-FAF8-4AD7-AC10-85F8CA3487C3}" type="pres">
      <dgm:prSet presAssocID="{A94C5EAD-12AC-4AA1-9216-7C55AA30AE9E}" presName="imagNode" presStyleLbl="fgImgPlace1" presStyleIdx="0" presStyleCnt="2" custScaleX="131400" custScaleY="116825" custLinFactNeighborY="-113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94C75F6-B231-4A75-944C-85FD0E327AA2}" type="pres">
      <dgm:prSet presAssocID="{819336E4-3233-4110-A175-17C9E312E97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105E5F71-C3F9-4074-B42C-A278BB68B130}" type="pres">
      <dgm:prSet presAssocID="{F2D2B40C-6FD4-45B9-A03B-BD028051E0F7}" presName="compNode" presStyleCnt="0"/>
      <dgm:spPr/>
    </dgm:pt>
    <dgm:pt modelId="{32372205-C83F-4115-BF3C-CA86D6564F80}" type="pres">
      <dgm:prSet presAssocID="{F2D2B40C-6FD4-45B9-A03B-BD028051E0F7}" presName="bkgdShape" presStyleLbl="node1" presStyleIdx="1" presStyleCnt="2"/>
      <dgm:spPr/>
      <dgm:t>
        <a:bodyPr/>
        <a:lstStyle/>
        <a:p>
          <a:endParaRPr lang="es-MX"/>
        </a:p>
      </dgm:t>
    </dgm:pt>
    <dgm:pt modelId="{66683769-89F0-4451-9590-D87507F5EC02}" type="pres">
      <dgm:prSet presAssocID="{F2D2B40C-6FD4-45B9-A03B-BD028051E0F7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BC4B4D-A1F2-412C-BBDE-C2E4EFB2DAC9}" type="pres">
      <dgm:prSet presAssocID="{F2D2B40C-6FD4-45B9-A03B-BD028051E0F7}" presName="invisiNode" presStyleLbl="node1" presStyleIdx="1" presStyleCnt="2"/>
      <dgm:spPr/>
    </dgm:pt>
    <dgm:pt modelId="{C7F2B1E8-1D2D-46C2-851E-666B5D15CBA4}" type="pres">
      <dgm:prSet presAssocID="{F2D2B40C-6FD4-45B9-A03B-BD028051E0F7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424A3932-9032-49CC-9A1B-A33E58EC5B0A}" type="presOf" srcId="{819336E4-3233-4110-A175-17C9E312E970}" destId="{B94C75F6-B231-4A75-944C-85FD0E327AA2}" srcOrd="0" destOrd="0" presId="urn:microsoft.com/office/officeart/2005/8/layout/hList7"/>
    <dgm:cxn modelId="{3D778AD1-145E-48EB-9015-731629F1578E}" type="presOf" srcId="{3DAD53D1-B29E-4878-85C2-2032A9503104}" destId="{A2DAA48D-B23F-4484-9D35-1249084DF4D9}" srcOrd="0" destOrd="0" presId="urn:microsoft.com/office/officeart/2005/8/layout/hList7"/>
    <dgm:cxn modelId="{C2CC73D9-3F26-43A9-A224-1168392F9539}" srcId="{3DAD53D1-B29E-4878-85C2-2032A9503104}" destId="{F2D2B40C-6FD4-45B9-A03B-BD028051E0F7}" srcOrd="1" destOrd="0" parTransId="{17596C91-416E-4805-853F-BFB38A3127EE}" sibTransId="{D09C0B6F-227B-4FDB-B0D1-3B027CDDFE2C}"/>
    <dgm:cxn modelId="{D78AA9F3-F914-48BC-9E75-6FB4631EDDF9}" type="presOf" srcId="{A94C5EAD-12AC-4AA1-9216-7C55AA30AE9E}" destId="{BB9F2CE8-CB53-4831-B146-16DCD4041659}" srcOrd="0" destOrd="0" presId="urn:microsoft.com/office/officeart/2005/8/layout/hList7"/>
    <dgm:cxn modelId="{C34BB4E4-0D73-4F84-B532-249597D6ECFD}" type="presOf" srcId="{F2D2B40C-6FD4-45B9-A03B-BD028051E0F7}" destId="{32372205-C83F-4115-BF3C-CA86D6564F80}" srcOrd="0" destOrd="0" presId="urn:microsoft.com/office/officeart/2005/8/layout/hList7"/>
    <dgm:cxn modelId="{BA7F2DF3-E45F-4D25-A046-F3880BD7ACBC}" type="presOf" srcId="{F2D2B40C-6FD4-45B9-A03B-BD028051E0F7}" destId="{66683769-89F0-4451-9590-D87507F5EC02}" srcOrd="1" destOrd="0" presId="urn:microsoft.com/office/officeart/2005/8/layout/hList7"/>
    <dgm:cxn modelId="{325553B1-CA3D-4C2F-BE41-7841385A85EE}" type="presOf" srcId="{A94C5EAD-12AC-4AA1-9216-7C55AA30AE9E}" destId="{AFD9113F-0365-4D76-B0A8-B9E6E698DC58}" srcOrd="1" destOrd="0" presId="urn:microsoft.com/office/officeart/2005/8/layout/hList7"/>
    <dgm:cxn modelId="{E07CB718-8B2A-4815-B0D6-EBD0198237AD}" srcId="{3DAD53D1-B29E-4878-85C2-2032A9503104}" destId="{A94C5EAD-12AC-4AA1-9216-7C55AA30AE9E}" srcOrd="0" destOrd="0" parTransId="{7FDAC533-5893-4533-A30F-7C617BEBB17F}" sibTransId="{819336E4-3233-4110-A175-17C9E312E970}"/>
    <dgm:cxn modelId="{71D23158-C57E-477F-B1C1-47F70D9AD661}" type="presParOf" srcId="{A2DAA48D-B23F-4484-9D35-1249084DF4D9}" destId="{9800CE39-B7F7-40CA-9342-19C9EAB4AEA8}" srcOrd="0" destOrd="0" presId="urn:microsoft.com/office/officeart/2005/8/layout/hList7"/>
    <dgm:cxn modelId="{194CDB4F-163F-411B-B073-9E2768C09869}" type="presParOf" srcId="{A2DAA48D-B23F-4484-9D35-1249084DF4D9}" destId="{CF9AD368-2067-4787-A606-62B7214F7557}" srcOrd="1" destOrd="0" presId="urn:microsoft.com/office/officeart/2005/8/layout/hList7"/>
    <dgm:cxn modelId="{5177A255-C30A-419F-9338-E1FF8D813204}" type="presParOf" srcId="{CF9AD368-2067-4787-A606-62B7214F7557}" destId="{626669B7-589D-4509-AA54-A3B0B583D249}" srcOrd="0" destOrd="0" presId="urn:microsoft.com/office/officeart/2005/8/layout/hList7"/>
    <dgm:cxn modelId="{509D2E6F-64C8-47D1-B856-B09418A467E7}" type="presParOf" srcId="{626669B7-589D-4509-AA54-A3B0B583D249}" destId="{BB9F2CE8-CB53-4831-B146-16DCD4041659}" srcOrd="0" destOrd="0" presId="urn:microsoft.com/office/officeart/2005/8/layout/hList7"/>
    <dgm:cxn modelId="{A0A5D9DC-3163-435D-B790-FFABEC5D1CDA}" type="presParOf" srcId="{626669B7-589D-4509-AA54-A3B0B583D249}" destId="{AFD9113F-0365-4D76-B0A8-B9E6E698DC58}" srcOrd="1" destOrd="0" presId="urn:microsoft.com/office/officeart/2005/8/layout/hList7"/>
    <dgm:cxn modelId="{AD213302-2ACD-46A7-ADB7-F10D25BC0092}" type="presParOf" srcId="{626669B7-589D-4509-AA54-A3B0B583D249}" destId="{3CE0E6CA-676A-40CA-BC0C-E1B3F2708899}" srcOrd="2" destOrd="0" presId="urn:microsoft.com/office/officeart/2005/8/layout/hList7"/>
    <dgm:cxn modelId="{B4C1E48F-D20D-45BD-B3F3-46B187527AC0}" type="presParOf" srcId="{626669B7-589D-4509-AA54-A3B0B583D249}" destId="{79E64BA7-FAF8-4AD7-AC10-85F8CA3487C3}" srcOrd="3" destOrd="0" presId="urn:microsoft.com/office/officeart/2005/8/layout/hList7"/>
    <dgm:cxn modelId="{979D6013-A0E0-4522-9274-D75BFB8C1284}" type="presParOf" srcId="{CF9AD368-2067-4787-A606-62B7214F7557}" destId="{B94C75F6-B231-4A75-944C-85FD0E327AA2}" srcOrd="1" destOrd="0" presId="urn:microsoft.com/office/officeart/2005/8/layout/hList7"/>
    <dgm:cxn modelId="{E810C024-F4A3-430A-B77E-FC49B3C6832B}" type="presParOf" srcId="{CF9AD368-2067-4787-A606-62B7214F7557}" destId="{105E5F71-C3F9-4074-B42C-A278BB68B130}" srcOrd="2" destOrd="0" presId="urn:microsoft.com/office/officeart/2005/8/layout/hList7"/>
    <dgm:cxn modelId="{207B1B7F-656E-402F-B044-4FD3CCC8E462}" type="presParOf" srcId="{105E5F71-C3F9-4074-B42C-A278BB68B130}" destId="{32372205-C83F-4115-BF3C-CA86D6564F80}" srcOrd="0" destOrd="0" presId="urn:microsoft.com/office/officeart/2005/8/layout/hList7"/>
    <dgm:cxn modelId="{DCFA85F7-8318-4AC7-8FEE-AE5CE9ABAF2E}" type="presParOf" srcId="{105E5F71-C3F9-4074-B42C-A278BB68B130}" destId="{66683769-89F0-4451-9590-D87507F5EC02}" srcOrd="1" destOrd="0" presId="urn:microsoft.com/office/officeart/2005/8/layout/hList7"/>
    <dgm:cxn modelId="{898B2ACB-ED6C-4B6D-912D-2DB8EF6F3D26}" type="presParOf" srcId="{105E5F71-C3F9-4074-B42C-A278BB68B130}" destId="{46BC4B4D-A1F2-412C-BBDE-C2E4EFB2DAC9}" srcOrd="2" destOrd="0" presId="urn:microsoft.com/office/officeart/2005/8/layout/hList7"/>
    <dgm:cxn modelId="{D8F4DB71-0BCB-4174-A98F-51B00886AD85}" type="presParOf" srcId="{105E5F71-C3F9-4074-B42C-A278BB68B130}" destId="{C7F2B1E8-1D2D-46C2-851E-666B5D15CBA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C12F5ED-9ACD-4C93-8C48-874FFC5FF861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68F755FC-FD9F-4164-9F73-B2D569B611B6}">
      <dgm:prSet/>
      <dgm:spPr/>
      <dgm:t>
        <a:bodyPr/>
        <a:lstStyle/>
        <a:p>
          <a:pPr rtl="0"/>
          <a:r>
            <a:rPr lang="es-MX" smtClean="0"/>
            <a:t>Constituirse legalmente</a:t>
          </a:r>
          <a:endParaRPr lang="es-MX"/>
        </a:p>
      </dgm:t>
    </dgm:pt>
    <dgm:pt modelId="{846C0E7F-1B1D-47EF-94A0-2438A43A1F2C}" type="parTrans" cxnId="{5C2E5CCC-2981-49AD-A0E4-E0EA582B29BB}">
      <dgm:prSet/>
      <dgm:spPr/>
      <dgm:t>
        <a:bodyPr/>
        <a:lstStyle/>
        <a:p>
          <a:endParaRPr lang="es-MX"/>
        </a:p>
      </dgm:t>
    </dgm:pt>
    <dgm:pt modelId="{6AB0CCF1-4855-4C69-8451-C5C5D1460D0A}" type="sibTrans" cxnId="{5C2E5CCC-2981-49AD-A0E4-E0EA582B29BB}">
      <dgm:prSet/>
      <dgm:spPr/>
      <dgm:t>
        <a:bodyPr/>
        <a:lstStyle/>
        <a:p>
          <a:endParaRPr lang="es-MX"/>
        </a:p>
      </dgm:t>
    </dgm:pt>
    <dgm:pt modelId="{C6C74462-4B40-449F-90D2-36FCEFB2AEDD}">
      <dgm:prSet/>
      <dgm:spPr/>
      <dgm:t>
        <a:bodyPr/>
        <a:lstStyle/>
        <a:p>
          <a:pPr rtl="0"/>
          <a:r>
            <a:rPr lang="es-MX" smtClean="0"/>
            <a:t>Solicitar y obtener licencia de construcción por FONATUR y ST.</a:t>
          </a:r>
          <a:endParaRPr lang="es-MX"/>
        </a:p>
      </dgm:t>
    </dgm:pt>
    <dgm:pt modelId="{99D469B0-8C84-4A33-A3C6-D22E09534135}" type="parTrans" cxnId="{9EAC3354-06F0-4694-A353-50256F83FE7D}">
      <dgm:prSet/>
      <dgm:spPr/>
      <dgm:t>
        <a:bodyPr/>
        <a:lstStyle/>
        <a:p>
          <a:endParaRPr lang="es-MX"/>
        </a:p>
      </dgm:t>
    </dgm:pt>
    <dgm:pt modelId="{E9FE0AEC-47B7-41E5-8862-50583B9E6201}" type="sibTrans" cxnId="{9EAC3354-06F0-4694-A353-50256F83FE7D}">
      <dgm:prSet/>
      <dgm:spPr/>
      <dgm:t>
        <a:bodyPr/>
        <a:lstStyle/>
        <a:p>
          <a:endParaRPr lang="es-MX"/>
        </a:p>
      </dgm:t>
    </dgm:pt>
    <dgm:pt modelId="{18D75847-6AED-4DDB-B785-07FC15D6F64A}">
      <dgm:prSet/>
      <dgm:spPr/>
      <dgm:t>
        <a:bodyPr/>
        <a:lstStyle/>
        <a:p>
          <a:pPr rtl="0"/>
          <a:r>
            <a:rPr lang="es-MX" smtClean="0"/>
            <a:t>Cumplir con las reglamentaciones sanitarias, ecológicas y de seguridad.</a:t>
          </a:r>
          <a:endParaRPr lang="es-MX"/>
        </a:p>
      </dgm:t>
    </dgm:pt>
    <dgm:pt modelId="{42D3FDDF-A895-4D05-9223-35D191EE4E0D}" type="parTrans" cxnId="{497A6E7E-6395-4531-85CE-D8390696FFCC}">
      <dgm:prSet/>
      <dgm:spPr/>
      <dgm:t>
        <a:bodyPr/>
        <a:lstStyle/>
        <a:p>
          <a:endParaRPr lang="es-MX"/>
        </a:p>
      </dgm:t>
    </dgm:pt>
    <dgm:pt modelId="{58A7FFD9-45CF-43D4-9927-4BA51AFB2D28}" type="sibTrans" cxnId="{497A6E7E-6395-4531-85CE-D8390696FFCC}">
      <dgm:prSet/>
      <dgm:spPr/>
      <dgm:t>
        <a:bodyPr/>
        <a:lstStyle/>
        <a:p>
          <a:endParaRPr lang="es-MX"/>
        </a:p>
      </dgm:t>
    </dgm:pt>
    <dgm:pt modelId="{163D8F4C-86E6-4A5D-B866-6D133F9B5874}" type="pres">
      <dgm:prSet presAssocID="{BC12F5ED-9ACD-4C93-8C48-874FFC5FF86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A301A17-413D-4DDD-BA54-B083712149D2}" type="pres">
      <dgm:prSet presAssocID="{BC12F5ED-9ACD-4C93-8C48-874FFC5FF861}" presName="arrow" presStyleLbl="bgShp" presStyleIdx="0" presStyleCnt="1"/>
      <dgm:spPr/>
    </dgm:pt>
    <dgm:pt modelId="{6428E01B-B1FC-4653-B985-F4A97F3B5E8C}" type="pres">
      <dgm:prSet presAssocID="{BC12F5ED-9ACD-4C93-8C48-874FFC5FF861}" presName="linearProcess" presStyleCnt="0"/>
      <dgm:spPr/>
    </dgm:pt>
    <dgm:pt modelId="{AD4E8E0B-3AEC-4A4F-986D-1D7BBEC2E97B}" type="pres">
      <dgm:prSet presAssocID="{68F755FC-FD9F-4164-9F73-B2D569B611B6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3386C1-0ECF-4E66-AC4C-571387678D78}" type="pres">
      <dgm:prSet presAssocID="{6AB0CCF1-4855-4C69-8451-C5C5D1460D0A}" presName="sibTrans" presStyleCnt="0"/>
      <dgm:spPr/>
    </dgm:pt>
    <dgm:pt modelId="{64C8277C-3D6C-4514-91F4-7F1188CB68FB}" type="pres">
      <dgm:prSet presAssocID="{C6C74462-4B40-449F-90D2-36FCEFB2AEDD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22DF62-99C4-4FB4-853B-88B5D32F97D1}" type="pres">
      <dgm:prSet presAssocID="{E9FE0AEC-47B7-41E5-8862-50583B9E6201}" presName="sibTrans" presStyleCnt="0"/>
      <dgm:spPr/>
    </dgm:pt>
    <dgm:pt modelId="{86B5C12B-F304-4908-96A8-68F719C709AC}" type="pres">
      <dgm:prSet presAssocID="{18D75847-6AED-4DDB-B785-07FC15D6F64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CA8247-DD13-4AE2-B4F4-A8501CE64E29}" type="presOf" srcId="{18D75847-6AED-4DDB-B785-07FC15D6F64A}" destId="{86B5C12B-F304-4908-96A8-68F719C709AC}" srcOrd="0" destOrd="0" presId="urn:microsoft.com/office/officeart/2005/8/layout/hProcess9"/>
    <dgm:cxn modelId="{9EAC3354-06F0-4694-A353-50256F83FE7D}" srcId="{BC12F5ED-9ACD-4C93-8C48-874FFC5FF861}" destId="{C6C74462-4B40-449F-90D2-36FCEFB2AEDD}" srcOrd="1" destOrd="0" parTransId="{99D469B0-8C84-4A33-A3C6-D22E09534135}" sibTransId="{E9FE0AEC-47B7-41E5-8862-50583B9E6201}"/>
    <dgm:cxn modelId="{C3075425-172D-47C9-A035-5D30652DC4C8}" type="presOf" srcId="{BC12F5ED-9ACD-4C93-8C48-874FFC5FF861}" destId="{163D8F4C-86E6-4A5D-B866-6D133F9B5874}" srcOrd="0" destOrd="0" presId="urn:microsoft.com/office/officeart/2005/8/layout/hProcess9"/>
    <dgm:cxn modelId="{22755626-01B4-4822-A510-2826139A7C69}" type="presOf" srcId="{C6C74462-4B40-449F-90D2-36FCEFB2AEDD}" destId="{64C8277C-3D6C-4514-91F4-7F1188CB68FB}" srcOrd="0" destOrd="0" presId="urn:microsoft.com/office/officeart/2005/8/layout/hProcess9"/>
    <dgm:cxn modelId="{497A6E7E-6395-4531-85CE-D8390696FFCC}" srcId="{BC12F5ED-9ACD-4C93-8C48-874FFC5FF861}" destId="{18D75847-6AED-4DDB-B785-07FC15D6F64A}" srcOrd="2" destOrd="0" parTransId="{42D3FDDF-A895-4D05-9223-35D191EE4E0D}" sibTransId="{58A7FFD9-45CF-43D4-9927-4BA51AFB2D28}"/>
    <dgm:cxn modelId="{5C2E5CCC-2981-49AD-A0E4-E0EA582B29BB}" srcId="{BC12F5ED-9ACD-4C93-8C48-874FFC5FF861}" destId="{68F755FC-FD9F-4164-9F73-B2D569B611B6}" srcOrd="0" destOrd="0" parTransId="{846C0E7F-1B1D-47EF-94A0-2438A43A1F2C}" sibTransId="{6AB0CCF1-4855-4C69-8451-C5C5D1460D0A}"/>
    <dgm:cxn modelId="{50D263A8-28CD-4B59-BAEB-D8F828793E5B}" type="presOf" srcId="{68F755FC-FD9F-4164-9F73-B2D569B611B6}" destId="{AD4E8E0B-3AEC-4A4F-986D-1D7BBEC2E97B}" srcOrd="0" destOrd="0" presId="urn:microsoft.com/office/officeart/2005/8/layout/hProcess9"/>
    <dgm:cxn modelId="{D40A4937-6D64-448D-BE74-ED83E20D9AF1}" type="presParOf" srcId="{163D8F4C-86E6-4A5D-B866-6D133F9B5874}" destId="{8A301A17-413D-4DDD-BA54-B083712149D2}" srcOrd="0" destOrd="0" presId="urn:microsoft.com/office/officeart/2005/8/layout/hProcess9"/>
    <dgm:cxn modelId="{44127B29-2457-4D77-8DF1-82FF1FC817E3}" type="presParOf" srcId="{163D8F4C-86E6-4A5D-B866-6D133F9B5874}" destId="{6428E01B-B1FC-4653-B985-F4A97F3B5E8C}" srcOrd="1" destOrd="0" presId="urn:microsoft.com/office/officeart/2005/8/layout/hProcess9"/>
    <dgm:cxn modelId="{8F74C35B-F7A0-42E1-B7BF-1A9E454A32DA}" type="presParOf" srcId="{6428E01B-B1FC-4653-B985-F4A97F3B5E8C}" destId="{AD4E8E0B-3AEC-4A4F-986D-1D7BBEC2E97B}" srcOrd="0" destOrd="0" presId="urn:microsoft.com/office/officeart/2005/8/layout/hProcess9"/>
    <dgm:cxn modelId="{98E1710C-54BF-4EC4-B30D-4B076B98A3B8}" type="presParOf" srcId="{6428E01B-B1FC-4653-B985-F4A97F3B5E8C}" destId="{DE3386C1-0ECF-4E66-AC4C-571387678D78}" srcOrd="1" destOrd="0" presId="urn:microsoft.com/office/officeart/2005/8/layout/hProcess9"/>
    <dgm:cxn modelId="{DAE2F5A8-2E13-44C8-89C1-D2503EC802A7}" type="presParOf" srcId="{6428E01B-B1FC-4653-B985-F4A97F3B5E8C}" destId="{64C8277C-3D6C-4514-91F4-7F1188CB68FB}" srcOrd="2" destOrd="0" presId="urn:microsoft.com/office/officeart/2005/8/layout/hProcess9"/>
    <dgm:cxn modelId="{69196D84-E481-48AE-A38E-6D299D84719C}" type="presParOf" srcId="{6428E01B-B1FC-4653-B985-F4A97F3B5E8C}" destId="{A622DF62-99C4-4FB4-853B-88B5D32F97D1}" srcOrd="3" destOrd="0" presId="urn:microsoft.com/office/officeart/2005/8/layout/hProcess9"/>
    <dgm:cxn modelId="{24FFE35A-8865-4789-BD3B-76050A2FB92E}" type="presParOf" srcId="{6428E01B-B1FC-4653-B985-F4A97F3B5E8C}" destId="{86B5C12B-F304-4908-96A8-68F719C709A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9CD18C9-8176-4DAB-B26B-FA4CBD11F84B}" type="doc">
      <dgm:prSet loTypeId="urn:microsoft.com/office/officeart/2005/8/layout/lProcess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F213691A-3C49-44A0-9A7A-95641F035FDA}">
      <dgm:prSet/>
      <dgm:spPr/>
      <dgm:t>
        <a:bodyPr/>
        <a:lstStyle/>
        <a:p>
          <a:pPr rtl="0"/>
          <a:r>
            <a:rPr lang="es-MX" smtClean="0"/>
            <a:t>¿Qué se debe atender?</a:t>
          </a:r>
          <a:endParaRPr lang="es-MX"/>
        </a:p>
      </dgm:t>
    </dgm:pt>
    <dgm:pt modelId="{9B94A904-B613-4143-8960-89C0F3D4AA1E}" type="parTrans" cxnId="{0CFFADDF-7150-474C-B9E1-2AC16FA13E29}">
      <dgm:prSet/>
      <dgm:spPr/>
      <dgm:t>
        <a:bodyPr/>
        <a:lstStyle/>
        <a:p>
          <a:endParaRPr lang="es-MX"/>
        </a:p>
      </dgm:t>
    </dgm:pt>
    <dgm:pt modelId="{ECA7F4B1-F086-4DCC-8DDA-A36D63987CBB}" type="sibTrans" cxnId="{0CFFADDF-7150-474C-B9E1-2AC16FA13E29}">
      <dgm:prSet/>
      <dgm:spPr/>
      <dgm:t>
        <a:bodyPr/>
        <a:lstStyle/>
        <a:p>
          <a:endParaRPr lang="es-MX"/>
        </a:p>
      </dgm:t>
    </dgm:pt>
    <dgm:pt modelId="{20313DB4-2EB9-4A80-96DF-0FB84E15A340}">
      <dgm:prSet/>
      <dgm:spPr/>
      <dgm:t>
        <a:bodyPr/>
        <a:lstStyle/>
        <a:p>
          <a:pPr rtl="0"/>
          <a:r>
            <a:rPr lang="es-MX" smtClean="0"/>
            <a:t>Mantener la categoría</a:t>
          </a:r>
          <a:endParaRPr lang="es-MX"/>
        </a:p>
      </dgm:t>
    </dgm:pt>
    <dgm:pt modelId="{585A2930-1AED-47BA-9A98-08691CBE2BE9}" type="parTrans" cxnId="{6632CE65-789F-4A79-A097-8EBC2CF678F5}">
      <dgm:prSet/>
      <dgm:spPr/>
      <dgm:t>
        <a:bodyPr/>
        <a:lstStyle/>
        <a:p>
          <a:endParaRPr lang="es-MX"/>
        </a:p>
      </dgm:t>
    </dgm:pt>
    <dgm:pt modelId="{3FCF3951-2D1B-48AE-8F2B-96CC12A02F93}" type="sibTrans" cxnId="{6632CE65-789F-4A79-A097-8EBC2CF678F5}">
      <dgm:prSet/>
      <dgm:spPr/>
      <dgm:t>
        <a:bodyPr/>
        <a:lstStyle/>
        <a:p>
          <a:endParaRPr lang="es-MX"/>
        </a:p>
      </dgm:t>
    </dgm:pt>
    <dgm:pt modelId="{977D1CA9-666D-4D88-9D07-E62CFC4EFD98}">
      <dgm:prSet/>
      <dgm:spPr/>
      <dgm:t>
        <a:bodyPr/>
        <a:lstStyle/>
        <a:p>
          <a:pPr rtl="0"/>
          <a:r>
            <a:rPr lang="es-MX" smtClean="0"/>
            <a:t>Cultura de la calidad</a:t>
          </a:r>
          <a:endParaRPr lang="es-MX"/>
        </a:p>
      </dgm:t>
    </dgm:pt>
    <dgm:pt modelId="{01BB1FED-FAC7-4560-99D2-4B8C54EF544B}" type="parTrans" cxnId="{E5264D31-2B40-48D5-A36B-4B45B84F44C7}">
      <dgm:prSet/>
      <dgm:spPr/>
      <dgm:t>
        <a:bodyPr/>
        <a:lstStyle/>
        <a:p>
          <a:endParaRPr lang="es-MX"/>
        </a:p>
      </dgm:t>
    </dgm:pt>
    <dgm:pt modelId="{E503EE0F-5265-4F8A-9563-25480E941676}" type="sibTrans" cxnId="{E5264D31-2B40-48D5-A36B-4B45B84F44C7}">
      <dgm:prSet/>
      <dgm:spPr/>
      <dgm:t>
        <a:bodyPr/>
        <a:lstStyle/>
        <a:p>
          <a:endParaRPr lang="es-MX"/>
        </a:p>
      </dgm:t>
    </dgm:pt>
    <dgm:pt modelId="{1DC6D4D2-B03E-49D1-8DFC-DD1881150700}">
      <dgm:prSet/>
      <dgm:spPr/>
      <dgm:t>
        <a:bodyPr/>
        <a:lstStyle/>
        <a:p>
          <a:pPr rtl="0"/>
          <a:r>
            <a:rPr lang="es-MX" smtClean="0"/>
            <a:t>Satisfacción de los clientes</a:t>
          </a:r>
          <a:endParaRPr lang="es-MX"/>
        </a:p>
      </dgm:t>
    </dgm:pt>
    <dgm:pt modelId="{87C7D965-B5AE-45B0-AC25-E4486EFD0D64}" type="parTrans" cxnId="{CC6105B7-9DAF-4EA8-94E4-53AF214CD4BF}">
      <dgm:prSet/>
      <dgm:spPr/>
      <dgm:t>
        <a:bodyPr/>
        <a:lstStyle/>
        <a:p>
          <a:endParaRPr lang="es-MX"/>
        </a:p>
      </dgm:t>
    </dgm:pt>
    <dgm:pt modelId="{1666FF10-253F-4667-8C77-B4F67123C059}" type="sibTrans" cxnId="{CC6105B7-9DAF-4EA8-94E4-53AF214CD4BF}">
      <dgm:prSet/>
      <dgm:spPr/>
      <dgm:t>
        <a:bodyPr/>
        <a:lstStyle/>
        <a:p>
          <a:endParaRPr lang="es-MX"/>
        </a:p>
      </dgm:t>
    </dgm:pt>
    <dgm:pt modelId="{1483633D-5937-4405-9E56-29BEFAC43CCC}">
      <dgm:prSet/>
      <dgm:spPr/>
      <dgm:t>
        <a:bodyPr/>
        <a:lstStyle/>
        <a:p>
          <a:pPr rtl="0"/>
          <a:r>
            <a:rPr lang="es-MX" smtClean="0"/>
            <a:t>El Administrador deberá cuidar la imagen institucional</a:t>
          </a:r>
          <a:endParaRPr lang="es-MX"/>
        </a:p>
      </dgm:t>
    </dgm:pt>
    <dgm:pt modelId="{8DAAB455-C72D-4B8C-A988-CA72A829DFF6}" type="parTrans" cxnId="{3FFDF0A4-6C5C-4356-9DB2-2BF5F0AE12E2}">
      <dgm:prSet/>
      <dgm:spPr/>
      <dgm:t>
        <a:bodyPr/>
        <a:lstStyle/>
        <a:p>
          <a:endParaRPr lang="es-MX"/>
        </a:p>
      </dgm:t>
    </dgm:pt>
    <dgm:pt modelId="{BBEC5893-0611-4388-99BF-39B4A9ABEDBD}" type="sibTrans" cxnId="{3FFDF0A4-6C5C-4356-9DB2-2BF5F0AE12E2}">
      <dgm:prSet/>
      <dgm:spPr/>
      <dgm:t>
        <a:bodyPr/>
        <a:lstStyle/>
        <a:p>
          <a:endParaRPr lang="es-MX"/>
        </a:p>
      </dgm:t>
    </dgm:pt>
    <dgm:pt modelId="{AC14D84D-558C-4C28-91D1-5D47F5787AE9}">
      <dgm:prSet/>
      <dgm:spPr/>
      <dgm:t>
        <a:bodyPr/>
        <a:lstStyle/>
        <a:p>
          <a:pPr rtl="0"/>
          <a:r>
            <a:rPr lang="es-MX" smtClean="0"/>
            <a:t>La presentación de sus empleados: cortesía, idioma y actitudes</a:t>
          </a:r>
          <a:endParaRPr lang="es-MX"/>
        </a:p>
      </dgm:t>
    </dgm:pt>
    <dgm:pt modelId="{AC214B02-8989-4624-AD84-0577B2484D1F}" type="parTrans" cxnId="{C247F2B5-39F7-409F-8840-8439B1A843BC}">
      <dgm:prSet/>
      <dgm:spPr/>
      <dgm:t>
        <a:bodyPr/>
        <a:lstStyle/>
        <a:p>
          <a:endParaRPr lang="es-MX"/>
        </a:p>
      </dgm:t>
    </dgm:pt>
    <dgm:pt modelId="{059FA402-67AF-46CB-9B4F-4826CAA05867}" type="sibTrans" cxnId="{C247F2B5-39F7-409F-8840-8439B1A843BC}">
      <dgm:prSet/>
      <dgm:spPr/>
      <dgm:t>
        <a:bodyPr/>
        <a:lstStyle/>
        <a:p>
          <a:endParaRPr lang="es-MX"/>
        </a:p>
      </dgm:t>
    </dgm:pt>
    <dgm:pt modelId="{10BAC286-477D-4971-A3E0-B8C605C75F39}">
      <dgm:prSet/>
      <dgm:spPr/>
      <dgm:t>
        <a:bodyPr/>
        <a:lstStyle/>
        <a:p>
          <a:pPr rtl="0"/>
          <a:r>
            <a:rPr lang="es-MX" smtClean="0"/>
            <a:t>Manejo de las quejas, la administración del tiempo y calidad </a:t>
          </a:r>
          <a:endParaRPr lang="es-MX"/>
        </a:p>
      </dgm:t>
    </dgm:pt>
    <dgm:pt modelId="{A397C84A-6A35-45A5-94F0-63338CE923F7}" type="parTrans" cxnId="{8C6588EE-28A8-479D-9D97-C37A7853E719}">
      <dgm:prSet/>
      <dgm:spPr/>
      <dgm:t>
        <a:bodyPr/>
        <a:lstStyle/>
        <a:p>
          <a:endParaRPr lang="es-MX"/>
        </a:p>
      </dgm:t>
    </dgm:pt>
    <dgm:pt modelId="{22F96089-93C0-4286-B926-9077BC4A1A22}" type="sibTrans" cxnId="{8C6588EE-28A8-479D-9D97-C37A7853E719}">
      <dgm:prSet/>
      <dgm:spPr/>
      <dgm:t>
        <a:bodyPr/>
        <a:lstStyle/>
        <a:p>
          <a:endParaRPr lang="es-MX"/>
        </a:p>
      </dgm:t>
    </dgm:pt>
    <dgm:pt modelId="{8200F549-6719-4FB9-B4A3-24B47930E581}">
      <dgm:prSet/>
      <dgm:spPr/>
      <dgm:t>
        <a:bodyPr/>
        <a:lstStyle/>
        <a:p>
          <a:pPr rtl="0"/>
          <a:r>
            <a:rPr lang="es-MX" smtClean="0"/>
            <a:t>Aspectos técnicos: suministros, equipo y los sistemas electrónicos</a:t>
          </a:r>
          <a:endParaRPr lang="es-MX"/>
        </a:p>
      </dgm:t>
    </dgm:pt>
    <dgm:pt modelId="{8F536E89-939F-4753-B38F-2835904D22B1}" type="parTrans" cxnId="{F9B4E599-55CA-4736-9148-F5E693FD511C}">
      <dgm:prSet/>
      <dgm:spPr/>
      <dgm:t>
        <a:bodyPr/>
        <a:lstStyle/>
        <a:p>
          <a:endParaRPr lang="es-MX"/>
        </a:p>
      </dgm:t>
    </dgm:pt>
    <dgm:pt modelId="{3483A3FA-AB55-46E7-A16E-25BA174B4C4D}" type="sibTrans" cxnId="{F9B4E599-55CA-4736-9148-F5E693FD511C}">
      <dgm:prSet/>
      <dgm:spPr/>
      <dgm:t>
        <a:bodyPr/>
        <a:lstStyle/>
        <a:p>
          <a:endParaRPr lang="es-MX"/>
        </a:p>
      </dgm:t>
    </dgm:pt>
    <dgm:pt modelId="{8F509700-2288-4106-BBE3-1CF01899F959}" type="pres">
      <dgm:prSet presAssocID="{C9CD18C9-8176-4DAB-B26B-FA4CBD11F84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F0F3DCF-5042-429A-A6BE-E6383455E4F2}" type="pres">
      <dgm:prSet presAssocID="{F213691A-3C49-44A0-9A7A-95641F035FDA}" presName="compNode" presStyleCnt="0"/>
      <dgm:spPr/>
      <dgm:t>
        <a:bodyPr/>
        <a:lstStyle/>
        <a:p>
          <a:endParaRPr lang="es-MX"/>
        </a:p>
      </dgm:t>
    </dgm:pt>
    <dgm:pt modelId="{A1171B55-65DC-4DB9-9A3E-F6562C05E96B}" type="pres">
      <dgm:prSet presAssocID="{F213691A-3C49-44A0-9A7A-95641F035FDA}" presName="aNode" presStyleLbl="bgShp" presStyleIdx="0" presStyleCnt="2"/>
      <dgm:spPr/>
      <dgm:t>
        <a:bodyPr/>
        <a:lstStyle/>
        <a:p>
          <a:endParaRPr lang="es-MX"/>
        </a:p>
      </dgm:t>
    </dgm:pt>
    <dgm:pt modelId="{E82AE3CF-044D-4ED3-8C85-BAAF3A7B6A62}" type="pres">
      <dgm:prSet presAssocID="{F213691A-3C49-44A0-9A7A-95641F035FDA}" presName="textNode" presStyleLbl="bgShp" presStyleIdx="0" presStyleCnt="2"/>
      <dgm:spPr/>
      <dgm:t>
        <a:bodyPr/>
        <a:lstStyle/>
        <a:p>
          <a:endParaRPr lang="es-MX"/>
        </a:p>
      </dgm:t>
    </dgm:pt>
    <dgm:pt modelId="{1DC60849-4BD1-4405-A691-63658C96F6C6}" type="pres">
      <dgm:prSet presAssocID="{F213691A-3C49-44A0-9A7A-95641F035FDA}" presName="compChildNode" presStyleCnt="0"/>
      <dgm:spPr/>
      <dgm:t>
        <a:bodyPr/>
        <a:lstStyle/>
        <a:p>
          <a:endParaRPr lang="es-MX"/>
        </a:p>
      </dgm:t>
    </dgm:pt>
    <dgm:pt modelId="{FB78ED1F-A047-41AE-8A39-C16C7A1D0D21}" type="pres">
      <dgm:prSet presAssocID="{F213691A-3C49-44A0-9A7A-95641F035FDA}" presName="theInnerList" presStyleCnt="0"/>
      <dgm:spPr/>
      <dgm:t>
        <a:bodyPr/>
        <a:lstStyle/>
        <a:p>
          <a:endParaRPr lang="es-MX"/>
        </a:p>
      </dgm:t>
    </dgm:pt>
    <dgm:pt modelId="{1C52DEB0-F173-45D0-8314-D0FC20109343}" type="pres">
      <dgm:prSet presAssocID="{20313DB4-2EB9-4A80-96DF-0FB84E15A340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BE8801-7273-4440-9246-7D37E5EB7F02}" type="pres">
      <dgm:prSet presAssocID="{20313DB4-2EB9-4A80-96DF-0FB84E15A340}" presName="aSpace2" presStyleCnt="0"/>
      <dgm:spPr/>
      <dgm:t>
        <a:bodyPr/>
        <a:lstStyle/>
        <a:p>
          <a:endParaRPr lang="es-MX"/>
        </a:p>
      </dgm:t>
    </dgm:pt>
    <dgm:pt modelId="{982E6CDE-C38A-445C-A643-F41900589BBB}" type="pres">
      <dgm:prSet presAssocID="{977D1CA9-666D-4D88-9D07-E62CFC4EFD98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D0C8E8-A318-43B0-9E49-B0A6A486FC13}" type="pres">
      <dgm:prSet presAssocID="{977D1CA9-666D-4D88-9D07-E62CFC4EFD98}" presName="aSpace2" presStyleCnt="0"/>
      <dgm:spPr/>
      <dgm:t>
        <a:bodyPr/>
        <a:lstStyle/>
        <a:p>
          <a:endParaRPr lang="es-MX"/>
        </a:p>
      </dgm:t>
    </dgm:pt>
    <dgm:pt modelId="{8BA3970C-E3BB-4E4E-A2FA-71857821E75A}" type="pres">
      <dgm:prSet presAssocID="{1DC6D4D2-B03E-49D1-8DFC-DD1881150700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D6B61B-C5ED-4151-91E3-A28EE22B4F02}" type="pres">
      <dgm:prSet presAssocID="{F213691A-3C49-44A0-9A7A-95641F035FDA}" presName="aSpace" presStyleCnt="0"/>
      <dgm:spPr/>
      <dgm:t>
        <a:bodyPr/>
        <a:lstStyle/>
        <a:p>
          <a:endParaRPr lang="es-MX"/>
        </a:p>
      </dgm:t>
    </dgm:pt>
    <dgm:pt modelId="{F358AEFB-FFD5-46B2-BABB-C6E0A7C3EE58}" type="pres">
      <dgm:prSet presAssocID="{1483633D-5937-4405-9E56-29BEFAC43CCC}" presName="compNode" presStyleCnt="0"/>
      <dgm:spPr/>
      <dgm:t>
        <a:bodyPr/>
        <a:lstStyle/>
        <a:p>
          <a:endParaRPr lang="es-MX"/>
        </a:p>
      </dgm:t>
    </dgm:pt>
    <dgm:pt modelId="{BA218F50-93DE-4DC8-9264-47C1FC8C5376}" type="pres">
      <dgm:prSet presAssocID="{1483633D-5937-4405-9E56-29BEFAC43CCC}" presName="aNode" presStyleLbl="bgShp" presStyleIdx="1" presStyleCnt="2"/>
      <dgm:spPr/>
      <dgm:t>
        <a:bodyPr/>
        <a:lstStyle/>
        <a:p>
          <a:endParaRPr lang="es-MX"/>
        </a:p>
      </dgm:t>
    </dgm:pt>
    <dgm:pt modelId="{2EECB507-9275-4AE6-853C-8FB6565E0B69}" type="pres">
      <dgm:prSet presAssocID="{1483633D-5937-4405-9E56-29BEFAC43CCC}" presName="textNode" presStyleLbl="bgShp" presStyleIdx="1" presStyleCnt="2"/>
      <dgm:spPr/>
      <dgm:t>
        <a:bodyPr/>
        <a:lstStyle/>
        <a:p>
          <a:endParaRPr lang="es-MX"/>
        </a:p>
      </dgm:t>
    </dgm:pt>
    <dgm:pt modelId="{FE483378-C07C-4D04-A636-0D84C4B9FEA3}" type="pres">
      <dgm:prSet presAssocID="{1483633D-5937-4405-9E56-29BEFAC43CCC}" presName="compChildNode" presStyleCnt="0"/>
      <dgm:spPr/>
      <dgm:t>
        <a:bodyPr/>
        <a:lstStyle/>
        <a:p>
          <a:endParaRPr lang="es-MX"/>
        </a:p>
      </dgm:t>
    </dgm:pt>
    <dgm:pt modelId="{F04EC1C1-43D8-4F78-9EDF-FD644C369167}" type="pres">
      <dgm:prSet presAssocID="{1483633D-5937-4405-9E56-29BEFAC43CCC}" presName="theInnerList" presStyleCnt="0"/>
      <dgm:spPr/>
      <dgm:t>
        <a:bodyPr/>
        <a:lstStyle/>
        <a:p>
          <a:endParaRPr lang="es-MX"/>
        </a:p>
      </dgm:t>
    </dgm:pt>
    <dgm:pt modelId="{3D4958E2-A46C-41DD-9D9B-23B89B2B7183}" type="pres">
      <dgm:prSet presAssocID="{AC14D84D-558C-4C28-91D1-5D47F5787AE9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565C77-7242-410F-B63D-838465ED68E9}" type="pres">
      <dgm:prSet presAssocID="{AC14D84D-558C-4C28-91D1-5D47F5787AE9}" presName="aSpace2" presStyleCnt="0"/>
      <dgm:spPr/>
      <dgm:t>
        <a:bodyPr/>
        <a:lstStyle/>
        <a:p>
          <a:endParaRPr lang="es-MX"/>
        </a:p>
      </dgm:t>
    </dgm:pt>
    <dgm:pt modelId="{164C366E-EDD7-4C85-83A1-F8534E006950}" type="pres">
      <dgm:prSet presAssocID="{10BAC286-477D-4971-A3E0-B8C605C75F39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AA102E-956F-4191-AB35-A5F6AF93771D}" type="pres">
      <dgm:prSet presAssocID="{10BAC286-477D-4971-A3E0-B8C605C75F39}" presName="aSpace2" presStyleCnt="0"/>
      <dgm:spPr/>
      <dgm:t>
        <a:bodyPr/>
        <a:lstStyle/>
        <a:p>
          <a:endParaRPr lang="es-MX"/>
        </a:p>
      </dgm:t>
    </dgm:pt>
    <dgm:pt modelId="{7BEC1A7F-3B3C-4521-BB5E-1101B6C3C0EF}" type="pres">
      <dgm:prSet presAssocID="{8200F549-6719-4FB9-B4A3-24B47930E581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8FBDE50-6C1F-456D-8FD3-C1A1ACDC2D2B}" type="presOf" srcId="{8200F549-6719-4FB9-B4A3-24B47930E581}" destId="{7BEC1A7F-3B3C-4521-BB5E-1101B6C3C0EF}" srcOrd="0" destOrd="0" presId="urn:microsoft.com/office/officeart/2005/8/layout/lProcess2"/>
    <dgm:cxn modelId="{E5264D31-2B40-48D5-A36B-4B45B84F44C7}" srcId="{F213691A-3C49-44A0-9A7A-95641F035FDA}" destId="{977D1CA9-666D-4D88-9D07-E62CFC4EFD98}" srcOrd="1" destOrd="0" parTransId="{01BB1FED-FAC7-4560-99D2-4B8C54EF544B}" sibTransId="{E503EE0F-5265-4F8A-9563-25480E941676}"/>
    <dgm:cxn modelId="{D0B1513D-6E9D-43DD-BD6A-AF9C72FCB0DF}" type="presOf" srcId="{AC14D84D-558C-4C28-91D1-5D47F5787AE9}" destId="{3D4958E2-A46C-41DD-9D9B-23B89B2B7183}" srcOrd="0" destOrd="0" presId="urn:microsoft.com/office/officeart/2005/8/layout/lProcess2"/>
    <dgm:cxn modelId="{6632CE65-789F-4A79-A097-8EBC2CF678F5}" srcId="{F213691A-3C49-44A0-9A7A-95641F035FDA}" destId="{20313DB4-2EB9-4A80-96DF-0FB84E15A340}" srcOrd="0" destOrd="0" parTransId="{585A2930-1AED-47BA-9A98-08691CBE2BE9}" sibTransId="{3FCF3951-2D1B-48AE-8F2B-96CC12A02F93}"/>
    <dgm:cxn modelId="{998A7D8A-CC9C-4B2D-B7F2-3D3442B97248}" type="presOf" srcId="{977D1CA9-666D-4D88-9D07-E62CFC4EFD98}" destId="{982E6CDE-C38A-445C-A643-F41900589BBB}" srcOrd="0" destOrd="0" presId="urn:microsoft.com/office/officeart/2005/8/layout/lProcess2"/>
    <dgm:cxn modelId="{C996289A-45A8-460B-AB6F-26871928AD03}" type="presOf" srcId="{10BAC286-477D-4971-A3E0-B8C605C75F39}" destId="{164C366E-EDD7-4C85-83A1-F8534E006950}" srcOrd="0" destOrd="0" presId="urn:microsoft.com/office/officeart/2005/8/layout/lProcess2"/>
    <dgm:cxn modelId="{F9B4E599-55CA-4736-9148-F5E693FD511C}" srcId="{1483633D-5937-4405-9E56-29BEFAC43CCC}" destId="{8200F549-6719-4FB9-B4A3-24B47930E581}" srcOrd="2" destOrd="0" parTransId="{8F536E89-939F-4753-B38F-2835904D22B1}" sibTransId="{3483A3FA-AB55-46E7-A16E-25BA174B4C4D}"/>
    <dgm:cxn modelId="{8C6588EE-28A8-479D-9D97-C37A7853E719}" srcId="{1483633D-5937-4405-9E56-29BEFAC43CCC}" destId="{10BAC286-477D-4971-A3E0-B8C605C75F39}" srcOrd="1" destOrd="0" parTransId="{A397C84A-6A35-45A5-94F0-63338CE923F7}" sibTransId="{22F96089-93C0-4286-B926-9077BC4A1A22}"/>
    <dgm:cxn modelId="{2E619B0A-C87C-4B43-BE47-E66DC89D6E7F}" type="presOf" srcId="{C9CD18C9-8176-4DAB-B26B-FA4CBD11F84B}" destId="{8F509700-2288-4106-BBE3-1CF01899F959}" srcOrd="0" destOrd="0" presId="urn:microsoft.com/office/officeart/2005/8/layout/lProcess2"/>
    <dgm:cxn modelId="{48FECD69-768D-446B-BC8B-2CA7A2DCCAC5}" type="presOf" srcId="{20313DB4-2EB9-4A80-96DF-0FB84E15A340}" destId="{1C52DEB0-F173-45D0-8314-D0FC20109343}" srcOrd="0" destOrd="0" presId="urn:microsoft.com/office/officeart/2005/8/layout/lProcess2"/>
    <dgm:cxn modelId="{0CFFADDF-7150-474C-B9E1-2AC16FA13E29}" srcId="{C9CD18C9-8176-4DAB-B26B-FA4CBD11F84B}" destId="{F213691A-3C49-44A0-9A7A-95641F035FDA}" srcOrd="0" destOrd="0" parTransId="{9B94A904-B613-4143-8960-89C0F3D4AA1E}" sibTransId="{ECA7F4B1-F086-4DCC-8DDA-A36D63987CBB}"/>
    <dgm:cxn modelId="{C247F2B5-39F7-409F-8840-8439B1A843BC}" srcId="{1483633D-5937-4405-9E56-29BEFAC43CCC}" destId="{AC14D84D-558C-4C28-91D1-5D47F5787AE9}" srcOrd="0" destOrd="0" parTransId="{AC214B02-8989-4624-AD84-0577B2484D1F}" sibTransId="{059FA402-67AF-46CB-9B4F-4826CAA05867}"/>
    <dgm:cxn modelId="{59A916DC-551F-4AF0-B77B-2E14A769A1EC}" type="presOf" srcId="{1483633D-5937-4405-9E56-29BEFAC43CCC}" destId="{BA218F50-93DE-4DC8-9264-47C1FC8C5376}" srcOrd="0" destOrd="0" presId="urn:microsoft.com/office/officeart/2005/8/layout/lProcess2"/>
    <dgm:cxn modelId="{CC6105B7-9DAF-4EA8-94E4-53AF214CD4BF}" srcId="{F213691A-3C49-44A0-9A7A-95641F035FDA}" destId="{1DC6D4D2-B03E-49D1-8DFC-DD1881150700}" srcOrd="2" destOrd="0" parTransId="{87C7D965-B5AE-45B0-AC25-E4486EFD0D64}" sibTransId="{1666FF10-253F-4667-8C77-B4F67123C059}"/>
    <dgm:cxn modelId="{014B37E5-D93F-4841-8318-549BD15829F3}" type="presOf" srcId="{F213691A-3C49-44A0-9A7A-95641F035FDA}" destId="{E82AE3CF-044D-4ED3-8C85-BAAF3A7B6A62}" srcOrd="1" destOrd="0" presId="urn:microsoft.com/office/officeart/2005/8/layout/lProcess2"/>
    <dgm:cxn modelId="{559F6CB1-9279-48CE-A2D0-FDB78C65F213}" type="presOf" srcId="{F213691A-3C49-44A0-9A7A-95641F035FDA}" destId="{A1171B55-65DC-4DB9-9A3E-F6562C05E96B}" srcOrd="0" destOrd="0" presId="urn:microsoft.com/office/officeart/2005/8/layout/lProcess2"/>
    <dgm:cxn modelId="{7FA113EA-0FE4-46AA-907B-AE7DB9122211}" type="presOf" srcId="{1483633D-5937-4405-9E56-29BEFAC43CCC}" destId="{2EECB507-9275-4AE6-853C-8FB6565E0B69}" srcOrd="1" destOrd="0" presId="urn:microsoft.com/office/officeart/2005/8/layout/lProcess2"/>
    <dgm:cxn modelId="{0879A6B7-05F9-4A24-9528-958C7A6B1ECF}" type="presOf" srcId="{1DC6D4D2-B03E-49D1-8DFC-DD1881150700}" destId="{8BA3970C-E3BB-4E4E-A2FA-71857821E75A}" srcOrd="0" destOrd="0" presId="urn:microsoft.com/office/officeart/2005/8/layout/lProcess2"/>
    <dgm:cxn modelId="{3FFDF0A4-6C5C-4356-9DB2-2BF5F0AE12E2}" srcId="{C9CD18C9-8176-4DAB-B26B-FA4CBD11F84B}" destId="{1483633D-5937-4405-9E56-29BEFAC43CCC}" srcOrd="1" destOrd="0" parTransId="{8DAAB455-C72D-4B8C-A988-CA72A829DFF6}" sibTransId="{BBEC5893-0611-4388-99BF-39B4A9ABEDBD}"/>
    <dgm:cxn modelId="{F39DA713-B4F3-45F7-A15F-A3920B37BDF4}" type="presParOf" srcId="{8F509700-2288-4106-BBE3-1CF01899F959}" destId="{3F0F3DCF-5042-429A-A6BE-E6383455E4F2}" srcOrd="0" destOrd="0" presId="urn:microsoft.com/office/officeart/2005/8/layout/lProcess2"/>
    <dgm:cxn modelId="{884FCBE0-3533-4EFA-8766-1FC36475C780}" type="presParOf" srcId="{3F0F3DCF-5042-429A-A6BE-E6383455E4F2}" destId="{A1171B55-65DC-4DB9-9A3E-F6562C05E96B}" srcOrd="0" destOrd="0" presId="urn:microsoft.com/office/officeart/2005/8/layout/lProcess2"/>
    <dgm:cxn modelId="{11704B9A-9770-46BD-A00D-45114570ED61}" type="presParOf" srcId="{3F0F3DCF-5042-429A-A6BE-E6383455E4F2}" destId="{E82AE3CF-044D-4ED3-8C85-BAAF3A7B6A62}" srcOrd="1" destOrd="0" presId="urn:microsoft.com/office/officeart/2005/8/layout/lProcess2"/>
    <dgm:cxn modelId="{542C79C8-88F9-4E7F-9F1F-6EA7ECD51500}" type="presParOf" srcId="{3F0F3DCF-5042-429A-A6BE-E6383455E4F2}" destId="{1DC60849-4BD1-4405-A691-63658C96F6C6}" srcOrd="2" destOrd="0" presId="urn:microsoft.com/office/officeart/2005/8/layout/lProcess2"/>
    <dgm:cxn modelId="{AA6FFB5F-5104-46F3-B2CA-4161151373F6}" type="presParOf" srcId="{1DC60849-4BD1-4405-A691-63658C96F6C6}" destId="{FB78ED1F-A047-41AE-8A39-C16C7A1D0D21}" srcOrd="0" destOrd="0" presId="urn:microsoft.com/office/officeart/2005/8/layout/lProcess2"/>
    <dgm:cxn modelId="{0E2BC8E5-D68F-483E-87AC-118D79A5F2C8}" type="presParOf" srcId="{FB78ED1F-A047-41AE-8A39-C16C7A1D0D21}" destId="{1C52DEB0-F173-45D0-8314-D0FC20109343}" srcOrd="0" destOrd="0" presId="urn:microsoft.com/office/officeart/2005/8/layout/lProcess2"/>
    <dgm:cxn modelId="{53D07CA6-F6D7-4A55-B4E2-3108DC98D22E}" type="presParOf" srcId="{FB78ED1F-A047-41AE-8A39-C16C7A1D0D21}" destId="{9EBE8801-7273-4440-9246-7D37E5EB7F02}" srcOrd="1" destOrd="0" presId="urn:microsoft.com/office/officeart/2005/8/layout/lProcess2"/>
    <dgm:cxn modelId="{7746F997-25D9-4ABF-825D-BAFE6E06154F}" type="presParOf" srcId="{FB78ED1F-A047-41AE-8A39-C16C7A1D0D21}" destId="{982E6CDE-C38A-445C-A643-F41900589BBB}" srcOrd="2" destOrd="0" presId="urn:microsoft.com/office/officeart/2005/8/layout/lProcess2"/>
    <dgm:cxn modelId="{3225C3C1-2323-4792-952D-02C80E893064}" type="presParOf" srcId="{FB78ED1F-A047-41AE-8A39-C16C7A1D0D21}" destId="{8FD0C8E8-A318-43B0-9E49-B0A6A486FC13}" srcOrd="3" destOrd="0" presId="urn:microsoft.com/office/officeart/2005/8/layout/lProcess2"/>
    <dgm:cxn modelId="{4A0B035F-196D-4AA0-92C4-6D10F6D9858C}" type="presParOf" srcId="{FB78ED1F-A047-41AE-8A39-C16C7A1D0D21}" destId="{8BA3970C-E3BB-4E4E-A2FA-71857821E75A}" srcOrd="4" destOrd="0" presId="urn:microsoft.com/office/officeart/2005/8/layout/lProcess2"/>
    <dgm:cxn modelId="{1ABEE4B6-C9FA-46F2-B311-B81CD1133CAF}" type="presParOf" srcId="{8F509700-2288-4106-BBE3-1CF01899F959}" destId="{50D6B61B-C5ED-4151-91E3-A28EE22B4F02}" srcOrd="1" destOrd="0" presId="urn:microsoft.com/office/officeart/2005/8/layout/lProcess2"/>
    <dgm:cxn modelId="{AE2E702C-91FB-458C-ACC3-96FCA902C528}" type="presParOf" srcId="{8F509700-2288-4106-BBE3-1CF01899F959}" destId="{F358AEFB-FFD5-46B2-BABB-C6E0A7C3EE58}" srcOrd="2" destOrd="0" presId="urn:microsoft.com/office/officeart/2005/8/layout/lProcess2"/>
    <dgm:cxn modelId="{35E68CB3-F6AE-4506-8ECB-15F74FFF9701}" type="presParOf" srcId="{F358AEFB-FFD5-46B2-BABB-C6E0A7C3EE58}" destId="{BA218F50-93DE-4DC8-9264-47C1FC8C5376}" srcOrd="0" destOrd="0" presId="urn:microsoft.com/office/officeart/2005/8/layout/lProcess2"/>
    <dgm:cxn modelId="{2E7938B6-5DDC-4D42-9FA9-4365FC5B3500}" type="presParOf" srcId="{F358AEFB-FFD5-46B2-BABB-C6E0A7C3EE58}" destId="{2EECB507-9275-4AE6-853C-8FB6565E0B69}" srcOrd="1" destOrd="0" presId="urn:microsoft.com/office/officeart/2005/8/layout/lProcess2"/>
    <dgm:cxn modelId="{A120BB6F-2EBD-49D8-813B-F373FFF6FEAA}" type="presParOf" srcId="{F358AEFB-FFD5-46B2-BABB-C6E0A7C3EE58}" destId="{FE483378-C07C-4D04-A636-0D84C4B9FEA3}" srcOrd="2" destOrd="0" presId="urn:microsoft.com/office/officeart/2005/8/layout/lProcess2"/>
    <dgm:cxn modelId="{A6539BB5-160E-4A2C-9023-F14EC72DDA92}" type="presParOf" srcId="{FE483378-C07C-4D04-A636-0D84C4B9FEA3}" destId="{F04EC1C1-43D8-4F78-9EDF-FD644C369167}" srcOrd="0" destOrd="0" presId="urn:microsoft.com/office/officeart/2005/8/layout/lProcess2"/>
    <dgm:cxn modelId="{0AC14A08-E481-4F13-9595-85AAE4BFAB9F}" type="presParOf" srcId="{F04EC1C1-43D8-4F78-9EDF-FD644C369167}" destId="{3D4958E2-A46C-41DD-9D9B-23B89B2B7183}" srcOrd="0" destOrd="0" presId="urn:microsoft.com/office/officeart/2005/8/layout/lProcess2"/>
    <dgm:cxn modelId="{5717E4D6-EB31-48ED-B1CD-4132B11F7571}" type="presParOf" srcId="{F04EC1C1-43D8-4F78-9EDF-FD644C369167}" destId="{DC565C77-7242-410F-B63D-838465ED68E9}" srcOrd="1" destOrd="0" presId="urn:microsoft.com/office/officeart/2005/8/layout/lProcess2"/>
    <dgm:cxn modelId="{5E64AD53-B3A1-4CF0-B390-867539621D3F}" type="presParOf" srcId="{F04EC1C1-43D8-4F78-9EDF-FD644C369167}" destId="{164C366E-EDD7-4C85-83A1-F8534E006950}" srcOrd="2" destOrd="0" presId="urn:microsoft.com/office/officeart/2005/8/layout/lProcess2"/>
    <dgm:cxn modelId="{535BDE06-0C3A-4833-BAD1-B24311DEF7F9}" type="presParOf" srcId="{F04EC1C1-43D8-4F78-9EDF-FD644C369167}" destId="{4BAA102E-956F-4191-AB35-A5F6AF93771D}" srcOrd="3" destOrd="0" presId="urn:microsoft.com/office/officeart/2005/8/layout/lProcess2"/>
    <dgm:cxn modelId="{8CC5228C-BD4A-4723-AD06-A06DCD77BD63}" type="presParOf" srcId="{F04EC1C1-43D8-4F78-9EDF-FD644C369167}" destId="{7BEC1A7F-3B3C-4521-BB5E-1101B6C3C0EF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C5D4071-6071-42B5-9B93-49E9F54B6026}" type="doc">
      <dgm:prSet loTypeId="urn:microsoft.com/office/officeart/2009/3/layout/Phased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E45E246-339E-47E2-BF34-B2830DFB10BB}">
      <dgm:prSet/>
      <dgm:spPr/>
      <dgm:t>
        <a:bodyPr/>
        <a:lstStyle/>
        <a:p>
          <a:pPr rtl="0"/>
          <a:endParaRPr lang="es-MX" dirty="0"/>
        </a:p>
      </dgm:t>
    </dgm:pt>
    <dgm:pt modelId="{424E898F-207A-4884-AAE5-0EA1751460FB}" type="parTrans" cxnId="{2F067DFC-0B21-4FC3-8D4B-C49CA80533C1}">
      <dgm:prSet/>
      <dgm:spPr/>
      <dgm:t>
        <a:bodyPr/>
        <a:lstStyle/>
        <a:p>
          <a:endParaRPr lang="es-MX"/>
        </a:p>
      </dgm:t>
    </dgm:pt>
    <dgm:pt modelId="{5DB89DF8-C35F-4FE8-86C8-BCE4EC406D95}" type="sibTrans" cxnId="{2F067DFC-0B21-4FC3-8D4B-C49CA80533C1}">
      <dgm:prSet/>
      <dgm:spPr/>
      <dgm:t>
        <a:bodyPr/>
        <a:lstStyle/>
        <a:p>
          <a:endParaRPr lang="es-MX"/>
        </a:p>
      </dgm:t>
    </dgm:pt>
    <dgm:pt modelId="{C5C59053-E45E-42D2-BB20-F4B92AB4EE64}">
      <dgm:prSet/>
      <dgm:spPr/>
      <dgm:t>
        <a:bodyPr/>
        <a:lstStyle/>
        <a:p>
          <a:pPr rtl="0"/>
          <a:endParaRPr lang="es-MX" dirty="0"/>
        </a:p>
      </dgm:t>
    </dgm:pt>
    <dgm:pt modelId="{FA5E0EF6-3027-4DEC-A046-A7FB4F9F14AC}" type="parTrans" cxnId="{83E21998-B377-49AF-9352-02EE2644A3A6}">
      <dgm:prSet/>
      <dgm:spPr/>
      <dgm:t>
        <a:bodyPr/>
        <a:lstStyle/>
        <a:p>
          <a:endParaRPr lang="es-MX"/>
        </a:p>
      </dgm:t>
    </dgm:pt>
    <dgm:pt modelId="{EC8F960E-4557-4E5E-BA9B-73F6EF2987C4}" type="sibTrans" cxnId="{83E21998-B377-49AF-9352-02EE2644A3A6}">
      <dgm:prSet/>
      <dgm:spPr/>
      <dgm:t>
        <a:bodyPr/>
        <a:lstStyle/>
        <a:p>
          <a:endParaRPr lang="es-MX"/>
        </a:p>
      </dgm:t>
    </dgm:pt>
    <dgm:pt modelId="{9E02A141-656D-49D9-AA74-C5BE0CA348E1}">
      <dgm:prSet/>
      <dgm:spPr/>
      <dgm:t>
        <a:bodyPr/>
        <a:lstStyle/>
        <a:p>
          <a:pPr rtl="0"/>
          <a:endParaRPr lang="es-MX" dirty="0"/>
        </a:p>
      </dgm:t>
    </dgm:pt>
    <dgm:pt modelId="{A074E998-9CA3-437A-8124-0B4EE7BB57C6}" type="parTrans" cxnId="{5F6A93FA-5C0A-46D3-AB07-00C85E9F3138}">
      <dgm:prSet/>
      <dgm:spPr/>
      <dgm:t>
        <a:bodyPr/>
        <a:lstStyle/>
        <a:p>
          <a:endParaRPr lang="es-MX"/>
        </a:p>
      </dgm:t>
    </dgm:pt>
    <dgm:pt modelId="{3F9575C2-EBF5-4BE1-8E95-66E0E8FCEED8}" type="sibTrans" cxnId="{5F6A93FA-5C0A-46D3-AB07-00C85E9F3138}">
      <dgm:prSet/>
      <dgm:spPr/>
      <dgm:t>
        <a:bodyPr/>
        <a:lstStyle/>
        <a:p>
          <a:endParaRPr lang="es-MX"/>
        </a:p>
      </dgm:t>
    </dgm:pt>
    <dgm:pt modelId="{43491065-6B4D-4654-88FF-E3C05999741D}">
      <dgm:prSet custT="1"/>
      <dgm:spPr/>
      <dgm:t>
        <a:bodyPr/>
        <a:lstStyle/>
        <a:p>
          <a:pPr rtl="0"/>
          <a:r>
            <a:rPr lang="es-MX" sz="1800" dirty="0" smtClean="0"/>
            <a:t>Vigila el ejercicio del gasto del hotel. </a:t>
          </a:r>
          <a:endParaRPr lang="es-MX" sz="1800" dirty="0"/>
        </a:p>
      </dgm:t>
    </dgm:pt>
    <dgm:pt modelId="{4E339AFF-6F6B-4546-809F-A02E826CA317}" type="parTrans" cxnId="{69A7B7C0-1949-4A09-9173-E6BE37A4E4FB}">
      <dgm:prSet/>
      <dgm:spPr/>
      <dgm:t>
        <a:bodyPr/>
        <a:lstStyle/>
        <a:p>
          <a:endParaRPr lang="es-MX"/>
        </a:p>
      </dgm:t>
    </dgm:pt>
    <dgm:pt modelId="{EE7568FE-FE4F-4A53-B5A1-5009E83A2661}" type="sibTrans" cxnId="{69A7B7C0-1949-4A09-9173-E6BE37A4E4FB}">
      <dgm:prSet/>
      <dgm:spPr/>
      <dgm:t>
        <a:bodyPr/>
        <a:lstStyle/>
        <a:p>
          <a:endParaRPr lang="es-MX"/>
        </a:p>
      </dgm:t>
    </dgm:pt>
    <dgm:pt modelId="{CF24A7AC-031F-4970-A263-68311917DE32}">
      <dgm:prSet custT="1"/>
      <dgm:spPr/>
      <dgm:t>
        <a:bodyPr/>
        <a:lstStyle/>
        <a:p>
          <a:pPr rtl="0"/>
          <a:r>
            <a:rPr lang="es-MX" sz="1800" dirty="0" smtClean="0"/>
            <a:t>Verifica el cumplimiento de la colaboración de estado financiero. </a:t>
          </a:r>
          <a:endParaRPr lang="es-MX" sz="1800" dirty="0"/>
        </a:p>
      </dgm:t>
    </dgm:pt>
    <dgm:pt modelId="{1499FA98-16CB-4C12-9192-FF3851A60AFB}" type="parTrans" cxnId="{972AA1C2-9919-4E05-9C5C-8C8D7018B13C}">
      <dgm:prSet/>
      <dgm:spPr/>
      <dgm:t>
        <a:bodyPr/>
        <a:lstStyle/>
        <a:p>
          <a:endParaRPr lang="es-MX"/>
        </a:p>
      </dgm:t>
    </dgm:pt>
    <dgm:pt modelId="{B68ECDD0-294C-4337-9A7E-11DEEE37A810}" type="sibTrans" cxnId="{972AA1C2-9919-4E05-9C5C-8C8D7018B13C}">
      <dgm:prSet/>
      <dgm:spPr/>
      <dgm:t>
        <a:bodyPr/>
        <a:lstStyle/>
        <a:p>
          <a:endParaRPr lang="es-MX"/>
        </a:p>
      </dgm:t>
    </dgm:pt>
    <dgm:pt modelId="{00200EDC-9703-46AE-84E9-3C29227BDEB7}">
      <dgm:prSet custT="1"/>
      <dgm:spPr/>
      <dgm:t>
        <a:bodyPr/>
        <a:lstStyle/>
        <a:p>
          <a:pPr rtl="0"/>
          <a:r>
            <a:rPr lang="es-MX" sz="1600" dirty="0" smtClean="0">
              <a:solidFill>
                <a:schemeClr val="tx1"/>
              </a:solidFill>
            </a:rPr>
            <a:t>Vigila el control y registro de bienes que integran el patrimonio de la empresa.</a:t>
          </a:r>
          <a:endParaRPr lang="es-MX" sz="1600" dirty="0">
            <a:solidFill>
              <a:schemeClr val="tx1"/>
            </a:solidFill>
          </a:endParaRPr>
        </a:p>
      </dgm:t>
    </dgm:pt>
    <dgm:pt modelId="{00A7C0A6-1E74-4A83-AC7F-2F1DA548BBA4}" type="parTrans" cxnId="{65598667-C92C-4270-B3B5-A3846F7C18A6}">
      <dgm:prSet/>
      <dgm:spPr/>
      <dgm:t>
        <a:bodyPr/>
        <a:lstStyle/>
        <a:p>
          <a:endParaRPr lang="es-MX"/>
        </a:p>
      </dgm:t>
    </dgm:pt>
    <dgm:pt modelId="{4C7BE10F-15F5-4896-BCB3-77B63028DF03}" type="sibTrans" cxnId="{65598667-C92C-4270-B3B5-A3846F7C18A6}">
      <dgm:prSet/>
      <dgm:spPr/>
      <dgm:t>
        <a:bodyPr/>
        <a:lstStyle/>
        <a:p>
          <a:endParaRPr lang="es-MX"/>
        </a:p>
      </dgm:t>
    </dgm:pt>
    <dgm:pt modelId="{D25BB282-F20E-4197-B487-68682CDB9DAA}" type="pres">
      <dgm:prSet presAssocID="{5C5D4071-6071-42B5-9B93-49E9F54B6026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1D9DE12-9EF8-4775-8EE0-601CFC87D7D1}" type="pres">
      <dgm:prSet presAssocID="{5C5D4071-6071-42B5-9B93-49E9F54B6026}" presName="arc1" presStyleLbl="node1" presStyleIdx="0" presStyleCnt="4"/>
      <dgm:spPr/>
      <dgm:t>
        <a:bodyPr/>
        <a:lstStyle/>
        <a:p>
          <a:endParaRPr lang="es-MX"/>
        </a:p>
      </dgm:t>
    </dgm:pt>
    <dgm:pt modelId="{F5D27870-01B3-4330-9AD8-9C95533AA9D3}" type="pres">
      <dgm:prSet presAssocID="{5C5D4071-6071-42B5-9B93-49E9F54B6026}" presName="arc3" presStyleLbl="node1" presStyleIdx="1" presStyleCnt="4"/>
      <dgm:spPr/>
      <dgm:t>
        <a:bodyPr/>
        <a:lstStyle/>
        <a:p>
          <a:endParaRPr lang="es-MX"/>
        </a:p>
      </dgm:t>
    </dgm:pt>
    <dgm:pt modelId="{5213BB09-1BF9-44C4-A21B-09BD5076D8EA}" type="pres">
      <dgm:prSet presAssocID="{5C5D4071-6071-42B5-9B93-49E9F54B6026}" presName="parentText2" presStyleLbl="revTx" presStyleIdx="0" presStyleCnt="3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CAD401-8D02-4430-8292-6BA71C4C12E8}" type="pres">
      <dgm:prSet presAssocID="{5C5D4071-6071-42B5-9B93-49E9F54B6026}" presName="arc2" presStyleLbl="node1" presStyleIdx="2" presStyleCnt="4"/>
      <dgm:spPr/>
      <dgm:t>
        <a:bodyPr/>
        <a:lstStyle/>
        <a:p>
          <a:endParaRPr lang="es-MX"/>
        </a:p>
      </dgm:t>
    </dgm:pt>
    <dgm:pt modelId="{EC282F91-7D53-428D-8ABB-E105A6FB6852}" type="pres">
      <dgm:prSet presAssocID="{5C5D4071-6071-42B5-9B93-49E9F54B6026}" presName="arc4" presStyleLbl="node1" presStyleIdx="3" presStyleCnt="4"/>
      <dgm:spPr/>
      <dgm:t>
        <a:bodyPr/>
        <a:lstStyle/>
        <a:p>
          <a:endParaRPr lang="es-MX"/>
        </a:p>
      </dgm:t>
    </dgm:pt>
    <dgm:pt modelId="{C523F41E-8BE7-4E39-B95D-FAF547350BE2}" type="pres">
      <dgm:prSet presAssocID="{5C5D4071-6071-42B5-9B93-49E9F54B6026}" presName="parentText3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017260-5F49-4409-9561-79A948A3717D}" type="pres">
      <dgm:prSet presAssocID="{5C5D4071-6071-42B5-9B93-49E9F54B6026}" presName="middleComposite" presStyleCnt="0"/>
      <dgm:spPr/>
      <dgm:t>
        <a:bodyPr/>
        <a:lstStyle/>
        <a:p>
          <a:endParaRPr lang="es-MX"/>
        </a:p>
      </dgm:t>
    </dgm:pt>
    <dgm:pt modelId="{171B1413-1603-447D-9F36-FE4E63A761DD}" type="pres">
      <dgm:prSet presAssocID="{CF24A7AC-031F-4970-A263-68311917DE32}" presName="circ1" presStyleLbl="vennNode1" presStyleIdx="0" presStyleCnt="4" custScaleX="113575"/>
      <dgm:spPr/>
      <dgm:t>
        <a:bodyPr/>
        <a:lstStyle/>
        <a:p>
          <a:endParaRPr lang="es-MX"/>
        </a:p>
      </dgm:t>
    </dgm:pt>
    <dgm:pt modelId="{636E7BD0-2F14-4C35-A00F-082565438764}" type="pres">
      <dgm:prSet presAssocID="{CF24A7AC-031F-4970-A263-68311917DE32}" presName="circ1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13FF62CF-5214-4A54-B774-4DDBFFF209E8}" type="pres">
      <dgm:prSet presAssocID="{5C5D4071-6071-42B5-9B93-49E9F54B6026}" presName="leftComposite" presStyleCnt="0"/>
      <dgm:spPr/>
      <dgm:t>
        <a:bodyPr/>
        <a:lstStyle/>
        <a:p>
          <a:endParaRPr lang="es-MX"/>
        </a:p>
      </dgm:t>
    </dgm:pt>
    <dgm:pt modelId="{65FCE1BC-8FDD-4DD7-85F0-CD72B25363D3}" type="pres">
      <dgm:prSet presAssocID="{43491065-6B4D-4654-88FF-E3C05999741D}" presName="childText1_1" presStyleLbl="vennNode1" presStyleIdx="1" presStyleCnt="4" custScaleX="167122" custScaleY="15811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C701BC78-810D-418E-A0AC-90D5B7377BC1}" type="pres">
      <dgm:prSet presAssocID="{43491065-6B4D-4654-88FF-E3C05999741D}" presName="ellipse1" presStyleLbl="vennNode1" presStyleIdx="2" presStyleCnt="4"/>
      <dgm:spPr/>
      <dgm:t>
        <a:bodyPr/>
        <a:lstStyle/>
        <a:p>
          <a:endParaRPr lang="es-MX"/>
        </a:p>
      </dgm:t>
    </dgm:pt>
    <dgm:pt modelId="{E6D8E4F9-916D-4759-99B0-42A03711A519}" type="pres">
      <dgm:prSet presAssocID="{43491065-6B4D-4654-88FF-E3C05999741D}" presName="ellipse2" presStyleLbl="vennNode1" presStyleIdx="3" presStyleCnt="4"/>
      <dgm:spPr/>
      <dgm:t>
        <a:bodyPr/>
        <a:lstStyle/>
        <a:p>
          <a:endParaRPr lang="es-MX"/>
        </a:p>
      </dgm:t>
    </dgm:pt>
    <dgm:pt modelId="{66F57677-A868-4A63-B42E-951CDB570D0E}" type="pres">
      <dgm:prSet presAssocID="{5C5D4071-6071-42B5-9B93-49E9F54B6026}" presName="rightChild" presStyleLbl="node2" presStyleIdx="0" presStyleCnt="1" custScaleX="117559" custScaleY="115326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67EDE730-4280-44C3-8146-5F45CA963EDC}" type="pres">
      <dgm:prSet presAssocID="{5C5D4071-6071-42B5-9B93-49E9F54B6026}" presName="parentText1" presStyleLbl="revTx" presStyleIdx="2" presStyleCnt="3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D805119-8440-4917-9A3B-C1B862430301}" type="presOf" srcId="{CF24A7AC-031F-4970-A263-68311917DE32}" destId="{171B1413-1603-447D-9F36-FE4E63A761DD}" srcOrd="0" destOrd="0" presId="urn:microsoft.com/office/officeart/2009/3/layout/PhasedProcess"/>
    <dgm:cxn modelId="{5F6A93FA-5C0A-46D3-AB07-00C85E9F3138}" srcId="{5C5D4071-6071-42B5-9B93-49E9F54B6026}" destId="{9E02A141-656D-49D9-AA74-C5BE0CA348E1}" srcOrd="2" destOrd="0" parTransId="{A074E998-9CA3-437A-8124-0B4EE7BB57C6}" sibTransId="{3F9575C2-EBF5-4BE1-8E95-66E0E8FCEED8}"/>
    <dgm:cxn modelId="{83E21998-B377-49AF-9352-02EE2644A3A6}" srcId="{5C5D4071-6071-42B5-9B93-49E9F54B6026}" destId="{C5C59053-E45E-42D2-BB20-F4B92AB4EE64}" srcOrd="1" destOrd="0" parTransId="{FA5E0EF6-3027-4DEC-A046-A7FB4F9F14AC}" sibTransId="{EC8F960E-4557-4E5E-BA9B-73F6EF2987C4}"/>
    <dgm:cxn modelId="{8F767C61-791F-4A56-8B57-7D4AC4462A91}" type="presOf" srcId="{43491065-6B4D-4654-88FF-E3C05999741D}" destId="{65FCE1BC-8FDD-4DD7-85F0-CD72B25363D3}" srcOrd="0" destOrd="0" presId="urn:microsoft.com/office/officeart/2009/3/layout/PhasedProcess"/>
    <dgm:cxn modelId="{2F067DFC-0B21-4FC3-8D4B-C49CA80533C1}" srcId="{5C5D4071-6071-42B5-9B93-49E9F54B6026}" destId="{8E45E246-339E-47E2-BF34-B2830DFB10BB}" srcOrd="0" destOrd="0" parTransId="{424E898F-207A-4884-AAE5-0EA1751460FB}" sibTransId="{5DB89DF8-C35F-4FE8-86C8-BCE4EC406D95}"/>
    <dgm:cxn modelId="{1202D501-A0A4-426D-BFB3-06B313C5DBFE}" type="presOf" srcId="{9E02A141-656D-49D9-AA74-C5BE0CA348E1}" destId="{C523F41E-8BE7-4E39-B95D-FAF547350BE2}" srcOrd="0" destOrd="0" presId="urn:microsoft.com/office/officeart/2009/3/layout/PhasedProcess"/>
    <dgm:cxn modelId="{FE1DE58F-AEC8-4FAC-93D0-ECA211A4D62B}" type="presOf" srcId="{C5C59053-E45E-42D2-BB20-F4B92AB4EE64}" destId="{5213BB09-1BF9-44C4-A21B-09BD5076D8EA}" srcOrd="0" destOrd="0" presId="urn:microsoft.com/office/officeart/2009/3/layout/PhasedProcess"/>
    <dgm:cxn modelId="{69A7B7C0-1949-4A09-9173-E6BE37A4E4FB}" srcId="{8E45E246-339E-47E2-BF34-B2830DFB10BB}" destId="{43491065-6B4D-4654-88FF-E3C05999741D}" srcOrd="0" destOrd="0" parTransId="{4E339AFF-6F6B-4546-809F-A02E826CA317}" sibTransId="{EE7568FE-FE4F-4A53-B5A1-5009E83A2661}"/>
    <dgm:cxn modelId="{972AA1C2-9919-4E05-9C5C-8C8D7018B13C}" srcId="{C5C59053-E45E-42D2-BB20-F4B92AB4EE64}" destId="{CF24A7AC-031F-4970-A263-68311917DE32}" srcOrd="0" destOrd="0" parTransId="{1499FA98-16CB-4C12-9192-FF3851A60AFB}" sibTransId="{B68ECDD0-294C-4337-9A7E-11DEEE37A810}"/>
    <dgm:cxn modelId="{81458288-1DD4-49F0-8BC6-6A35AC85E895}" type="presOf" srcId="{5C5D4071-6071-42B5-9B93-49E9F54B6026}" destId="{D25BB282-F20E-4197-B487-68682CDB9DAA}" srcOrd="0" destOrd="0" presId="urn:microsoft.com/office/officeart/2009/3/layout/PhasedProcess"/>
    <dgm:cxn modelId="{C9B2E047-C075-4D45-8FB5-5023B44F07BF}" type="presOf" srcId="{8E45E246-339E-47E2-BF34-B2830DFB10BB}" destId="{67EDE730-4280-44C3-8146-5F45CA963EDC}" srcOrd="0" destOrd="0" presId="urn:microsoft.com/office/officeart/2009/3/layout/PhasedProcess"/>
    <dgm:cxn modelId="{9CC09BE7-C5D2-42DD-9001-EAB43B71FDFA}" type="presOf" srcId="{CF24A7AC-031F-4970-A263-68311917DE32}" destId="{636E7BD0-2F14-4C35-A00F-082565438764}" srcOrd="1" destOrd="0" presId="urn:microsoft.com/office/officeart/2009/3/layout/PhasedProcess"/>
    <dgm:cxn modelId="{07254683-3E38-4B7D-8462-04190FCF03ED}" type="presOf" srcId="{00200EDC-9703-46AE-84E9-3C29227BDEB7}" destId="{66F57677-A868-4A63-B42E-951CDB570D0E}" srcOrd="0" destOrd="0" presId="urn:microsoft.com/office/officeart/2009/3/layout/PhasedProcess"/>
    <dgm:cxn modelId="{65598667-C92C-4270-B3B5-A3846F7C18A6}" srcId="{9E02A141-656D-49D9-AA74-C5BE0CA348E1}" destId="{00200EDC-9703-46AE-84E9-3C29227BDEB7}" srcOrd="0" destOrd="0" parTransId="{00A7C0A6-1E74-4A83-AC7F-2F1DA548BBA4}" sibTransId="{4C7BE10F-15F5-4896-BCB3-77B63028DF03}"/>
    <dgm:cxn modelId="{18D663C5-1D86-4926-986A-4F89F749F0CC}" type="presParOf" srcId="{D25BB282-F20E-4197-B487-68682CDB9DAA}" destId="{31D9DE12-9EF8-4775-8EE0-601CFC87D7D1}" srcOrd="0" destOrd="0" presId="urn:microsoft.com/office/officeart/2009/3/layout/PhasedProcess"/>
    <dgm:cxn modelId="{609B28FB-62EE-4677-84D2-EC46D7D1BB5D}" type="presParOf" srcId="{D25BB282-F20E-4197-B487-68682CDB9DAA}" destId="{F5D27870-01B3-4330-9AD8-9C95533AA9D3}" srcOrd="1" destOrd="0" presId="urn:microsoft.com/office/officeart/2009/3/layout/PhasedProcess"/>
    <dgm:cxn modelId="{8F492811-0540-49B1-AB16-CE7ABDD74F6B}" type="presParOf" srcId="{D25BB282-F20E-4197-B487-68682CDB9DAA}" destId="{5213BB09-1BF9-44C4-A21B-09BD5076D8EA}" srcOrd="2" destOrd="0" presId="urn:microsoft.com/office/officeart/2009/3/layout/PhasedProcess"/>
    <dgm:cxn modelId="{EB1C90FE-FE1D-43CB-BA1F-F3D939EF3C66}" type="presParOf" srcId="{D25BB282-F20E-4197-B487-68682CDB9DAA}" destId="{32CAD401-8D02-4430-8292-6BA71C4C12E8}" srcOrd="3" destOrd="0" presId="urn:microsoft.com/office/officeart/2009/3/layout/PhasedProcess"/>
    <dgm:cxn modelId="{770B0B94-EAC1-4123-B99F-B63334AE6BCC}" type="presParOf" srcId="{D25BB282-F20E-4197-B487-68682CDB9DAA}" destId="{EC282F91-7D53-428D-8ABB-E105A6FB6852}" srcOrd="4" destOrd="0" presId="urn:microsoft.com/office/officeart/2009/3/layout/PhasedProcess"/>
    <dgm:cxn modelId="{AEB3AB86-4D4E-4D85-8D8C-516C9C696761}" type="presParOf" srcId="{D25BB282-F20E-4197-B487-68682CDB9DAA}" destId="{C523F41E-8BE7-4E39-B95D-FAF547350BE2}" srcOrd="5" destOrd="0" presId="urn:microsoft.com/office/officeart/2009/3/layout/PhasedProcess"/>
    <dgm:cxn modelId="{6B618387-DF83-4730-BBE9-914362931685}" type="presParOf" srcId="{D25BB282-F20E-4197-B487-68682CDB9DAA}" destId="{0A017260-5F49-4409-9561-79A948A3717D}" srcOrd="6" destOrd="0" presId="urn:microsoft.com/office/officeart/2009/3/layout/PhasedProcess"/>
    <dgm:cxn modelId="{E43F81C5-BD1B-4774-A98A-295100F152AB}" type="presParOf" srcId="{0A017260-5F49-4409-9561-79A948A3717D}" destId="{171B1413-1603-447D-9F36-FE4E63A761DD}" srcOrd="0" destOrd="0" presId="urn:microsoft.com/office/officeart/2009/3/layout/PhasedProcess"/>
    <dgm:cxn modelId="{367755AF-880D-4260-966E-888323ADF860}" type="presParOf" srcId="{0A017260-5F49-4409-9561-79A948A3717D}" destId="{636E7BD0-2F14-4C35-A00F-082565438764}" srcOrd="1" destOrd="0" presId="urn:microsoft.com/office/officeart/2009/3/layout/PhasedProcess"/>
    <dgm:cxn modelId="{7382BEF2-56E1-4BBA-99EE-82082065C61E}" type="presParOf" srcId="{D25BB282-F20E-4197-B487-68682CDB9DAA}" destId="{13FF62CF-5214-4A54-B774-4DDBFFF209E8}" srcOrd="7" destOrd="0" presId="urn:microsoft.com/office/officeart/2009/3/layout/PhasedProcess"/>
    <dgm:cxn modelId="{651DF2B2-0160-4EAB-9DCF-508787AEA108}" type="presParOf" srcId="{13FF62CF-5214-4A54-B774-4DDBFFF209E8}" destId="{65FCE1BC-8FDD-4DD7-85F0-CD72B25363D3}" srcOrd="0" destOrd="0" presId="urn:microsoft.com/office/officeart/2009/3/layout/PhasedProcess"/>
    <dgm:cxn modelId="{0892CF10-1223-4672-BE55-1F5E492BF644}" type="presParOf" srcId="{13FF62CF-5214-4A54-B774-4DDBFFF209E8}" destId="{C701BC78-810D-418E-A0AC-90D5B7377BC1}" srcOrd="1" destOrd="0" presId="urn:microsoft.com/office/officeart/2009/3/layout/PhasedProcess"/>
    <dgm:cxn modelId="{F9EB35B2-2535-4925-AE3F-924B52F5B2E7}" type="presParOf" srcId="{13FF62CF-5214-4A54-B774-4DDBFFF209E8}" destId="{E6D8E4F9-916D-4759-99B0-42A03711A519}" srcOrd="2" destOrd="0" presId="urn:microsoft.com/office/officeart/2009/3/layout/PhasedProcess"/>
    <dgm:cxn modelId="{38E70BED-ABC9-46CE-BE59-3816DCB4BA3D}" type="presParOf" srcId="{D25BB282-F20E-4197-B487-68682CDB9DAA}" destId="{66F57677-A868-4A63-B42E-951CDB570D0E}" srcOrd="8" destOrd="0" presId="urn:microsoft.com/office/officeart/2009/3/layout/PhasedProcess"/>
    <dgm:cxn modelId="{790988BD-1940-4BD5-81B8-724B9D7F334A}" type="presParOf" srcId="{D25BB282-F20E-4197-B487-68682CDB9DAA}" destId="{67EDE730-4280-44C3-8146-5F45CA963EDC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8E3F25AF-83CB-42F4-906C-09825A80BABF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EA2DBAE-BDEA-4B99-BC44-E54FEB9B540B}">
      <dgm:prSet/>
      <dgm:spPr/>
      <dgm:t>
        <a:bodyPr/>
        <a:lstStyle/>
        <a:p>
          <a:pPr rtl="0"/>
          <a:r>
            <a:rPr lang="es-MX" dirty="0" smtClean="0"/>
            <a:t>Revisa la estructura orgánica </a:t>
          </a:r>
          <a:endParaRPr lang="es-MX" dirty="0"/>
        </a:p>
      </dgm:t>
    </dgm:pt>
    <dgm:pt modelId="{877FB5F7-E886-4A6C-B3FF-4AEAFE77C947}" type="parTrans" cxnId="{58F95BC0-DCB4-44C8-BFF4-1C5C914393FC}">
      <dgm:prSet/>
      <dgm:spPr/>
      <dgm:t>
        <a:bodyPr/>
        <a:lstStyle/>
        <a:p>
          <a:endParaRPr lang="es-MX"/>
        </a:p>
      </dgm:t>
    </dgm:pt>
    <dgm:pt modelId="{062D9220-3254-43D1-B0CA-FA98F4563E32}" type="sibTrans" cxnId="{58F95BC0-DCB4-44C8-BFF4-1C5C914393FC}">
      <dgm:prSet/>
      <dgm:spPr/>
      <dgm:t>
        <a:bodyPr/>
        <a:lstStyle/>
        <a:p>
          <a:endParaRPr lang="es-MX"/>
        </a:p>
      </dgm:t>
    </dgm:pt>
    <dgm:pt modelId="{1CB369C5-4B91-44A2-B207-5763AF116CE9}">
      <dgm:prSet/>
      <dgm:spPr/>
      <dgm:t>
        <a:bodyPr/>
        <a:lstStyle/>
        <a:p>
          <a:pPr rtl="0"/>
          <a:r>
            <a:rPr lang="es-MX" dirty="0" smtClean="0"/>
            <a:t>Estudia políticas y sus prácticas </a:t>
          </a:r>
          <a:endParaRPr lang="es-MX" dirty="0"/>
        </a:p>
      </dgm:t>
    </dgm:pt>
    <dgm:pt modelId="{D8643B2A-2FEB-4647-88C1-08250F94858E}" type="parTrans" cxnId="{C372B90C-B6C8-4853-9FB9-EEBF777B7209}">
      <dgm:prSet/>
      <dgm:spPr/>
      <dgm:t>
        <a:bodyPr/>
        <a:lstStyle/>
        <a:p>
          <a:endParaRPr lang="es-MX"/>
        </a:p>
      </dgm:t>
    </dgm:pt>
    <dgm:pt modelId="{5B156869-FE79-47A4-A955-EBF7D57F36E5}" type="sibTrans" cxnId="{C372B90C-B6C8-4853-9FB9-EEBF777B7209}">
      <dgm:prSet/>
      <dgm:spPr/>
      <dgm:t>
        <a:bodyPr/>
        <a:lstStyle/>
        <a:p>
          <a:endParaRPr lang="es-MX"/>
        </a:p>
      </dgm:t>
    </dgm:pt>
    <dgm:pt modelId="{D7B56239-D6C0-45FD-8C1C-7699E347026A}">
      <dgm:prSet/>
      <dgm:spPr/>
      <dgm:t>
        <a:bodyPr/>
        <a:lstStyle/>
        <a:p>
          <a:pPr rtl="0"/>
          <a:r>
            <a:rPr lang="es-MX" smtClean="0"/>
            <a:t>Estudio constante de las operaciones del hotel </a:t>
          </a:r>
          <a:endParaRPr lang="es-MX"/>
        </a:p>
      </dgm:t>
    </dgm:pt>
    <dgm:pt modelId="{F0291E7D-3DA1-4267-8910-777C0DBB7985}" type="parTrans" cxnId="{C00725CB-8ED2-43A9-A279-AF8963D35FF2}">
      <dgm:prSet/>
      <dgm:spPr/>
      <dgm:t>
        <a:bodyPr/>
        <a:lstStyle/>
        <a:p>
          <a:endParaRPr lang="es-MX"/>
        </a:p>
      </dgm:t>
    </dgm:pt>
    <dgm:pt modelId="{1B781A37-2ACF-4CB8-9B22-58DAFCB969D9}" type="sibTrans" cxnId="{C00725CB-8ED2-43A9-A279-AF8963D35FF2}">
      <dgm:prSet/>
      <dgm:spPr/>
      <dgm:t>
        <a:bodyPr/>
        <a:lstStyle/>
        <a:p>
          <a:endParaRPr lang="es-MX"/>
        </a:p>
      </dgm:t>
    </dgm:pt>
    <dgm:pt modelId="{7ECE27C1-7E2D-4D7F-A04D-0FA0065537F2}">
      <dgm:prSet/>
      <dgm:spPr/>
      <dgm:t>
        <a:bodyPr/>
        <a:lstStyle/>
        <a:p>
          <a:pPr rtl="0"/>
          <a:r>
            <a:rPr lang="es-MX" smtClean="0"/>
            <a:t>Métodos de  control interno </a:t>
          </a:r>
          <a:endParaRPr lang="es-MX"/>
        </a:p>
      </dgm:t>
    </dgm:pt>
    <dgm:pt modelId="{0967DFCB-A635-4135-95A3-8D6FD24642D4}" type="parTrans" cxnId="{09AEEF87-70C6-4DC2-987E-8BCF614B9620}">
      <dgm:prSet/>
      <dgm:spPr/>
      <dgm:t>
        <a:bodyPr/>
        <a:lstStyle/>
        <a:p>
          <a:endParaRPr lang="es-MX"/>
        </a:p>
      </dgm:t>
    </dgm:pt>
    <dgm:pt modelId="{B9E39F05-E5D5-4DB9-AEE6-679BAE61243E}" type="sibTrans" cxnId="{09AEEF87-70C6-4DC2-987E-8BCF614B9620}">
      <dgm:prSet/>
      <dgm:spPr/>
      <dgm:t>
        <a:bodyPr/>
        <a:lstStyle/>
        <a:p>
          <a:endParaRPr lang="es-MX"/>
        </a:p>
      </dgm:t>
    </dgm:pt>
    <dgm:pt modelId="{D431D98B-25C6-44BB-BEF9-3CDCC97A8E4D}" type="pres">
      <dgm:prSet presAssocID="{8E3F25AF-83CB-42F4-906C-09825A80BABF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7DF70904-8537-48D2-B119-7CB7CAA4DAB5}" type="pres">
      <dgm:prSet presAssocID="{DEA2DBAE-BDEA-4B99-BC44-E54FEB9B540B}" presName="noChildren" presStyleCnt="0"/>
      <dgm:spPr/>
    </dgm:pt>
    <dgm:pt modelId="{98122B71-6ABF-4DBD-ADD3-160BBC193B12}" type="pres">
      <dgm:prSet presAssocID="{DEA2DBAE-BDEA-4B99-BC44-E54FEB9B540B}" presName="gap" presStyleCnt="0"/>
      <dgm:spPr/>
    </dgm:pt>
    <dgm:pt modelId="{C22001A1-5846-4422-A6C1-69E723AB40EE}" type="pres">
      <dgm:prSet presAssocID="{DEA2DBAE-BDEA-4B99-BC44-E54FEB9B540B}" presName="medCircle2" presStyleLbl="vennNode1" presStyleIdx="0" presStyleCnt="4"/>
      <dgm:spPr/>
    </dgm:pt>
    <dgm:pt modelId="{02A8DECD-D152-409C-8EF0-887BABA2205E}" type="pres">
      <dgm:prSet presAssocID="{DEA2DBAE-BDEA-4B99-BC44-E54FEB9B540B}" presName="txLvlOnly1" presStyleLbl="revTx" presStyleIdx="0" presStyleCnt="4"/>
      <dgm:spPr/>
      <dgm:t>
        <a:bodyPr/>
        <a:lstStyle/>
        <a:p>
          <a:endParaRPr lang="es-MX"/>
        </a:p>
      </dgm:t>
    </dgm:pt>
    <dgm:pt modelId="{47CF0A82-12D5-4B77-A28A-61CECC890EAE}" type="pres">
      <dgm:prSet presAssocID="{1CB369C5-4B91-44A2-B207-5763AF116CE9}" presName="noChildren" presStyleCnt="0"/>
      <dgm:spPr/>
    </dgm:pt>
    <dgm:pt modelId="{E171499D-0BC3-431F-8329-8B35B75835FC}" type="pres">
      <dgm:prSet presAssocID="{1CB369C5-4B91-44A2-B207-5763AF116CE9}" presName="gap" presStyleCnt="0"/>
      <dgm:spPr/>
    </dgm:pt>
    <dgm:pt modelId="{71F57443-58E5-4AAC-B9AE-7DFD5E17DFCB}" type="pres">
      <dgm:prSet presAssocID="{1CB369C5-4B91-44A2-B207-5763AF116CE9}" presName="medCircle2" presStyleLbl="vennNode1" presStyleIdx="1" presStyleCnt="4"/>
      <dgm:spPr/>
    </dgm:pt>
    <dgm:pt modelId="{DC2D9D1B-5FD0-4155-96AF-2A45F4A6E6F6}" type="pres">
      <dgm:prSet presAssocID="{1CB369C5-4B91-44A2-B207-5763AF116CE9}" presName="txLvlOnly1" presStyleLbl="revTx" presStyleIdx="1" presStyleCnt="4"/>
      <dgm:spPr/>
      <dgm:t>
        <a:bodyPr/>
        <a:lstStyle/>
        <a:p>
          <a:endParaRPr lang="es-MX"/>
        </a:p>
      </dgm:t>
    </dgm:pt>
    <dgm:pt modelId="{55666A16-2724-4536-B50B-79374BCDC0A2}" type="pres">
      <dgm:prSet presAssocID="{D7B56239-D6C0-45FD-8C1C-7699E347026A}" presName="noChildren" presStyleCnt="0"/>
      <dgm:spPr/>
    </dgm:pt>
    <dgm:pt modelId="{800403CB-F50A-4AD8-8C6F-F2CE3DD6FDF2}" type="pres">
      <dgm:prSet presAssocID="{D7B56239-D6C0-45FD-8C1C-7699E347026A}" presName="gap" presStyleCnt="0"/>
      <dgm:spPr/>
    </dgm:pt>
    <dgm:pt modelId="{AEC1A2E6-7761-48E7-A189-918D9D9E28F9}" type="pres">
      <dgm:prSet presAssocID="{D7B56239-D6C0-45FD-8C1C-7699E347026A}" presName="medCircle2" presStyleLbl="vennNode1" presStyleIdx="2" presStyleCnt="4"/>
      <dgm:spPr/>
    </dgm:pt>
    <dgm:pt modelId="{C8C6CF5C-4584-4919-8CE4-C4AFBBB5CFB6}" type="pres">
      <dgm:prSet presAssocID="{D7B56239-D6C0-45FD-8C1C-7699E347026A}" presName="txLvlOnly1" presStyleLbl="revTx" presStyleIdx="2" presStyleCnt="4"/>
      <dgm:spPr/>
      <dgm:t>
        <a:bodyPr/>
        <a:lstStyle/>
        <a:p>
          <a:endParaRPr lang="es-MX"/>
        </a:p>
      </dgm:t>
    </dgm:pt>
    <dgm:pt modelId="{C98BD4CD-1990-4B88-8839-FE08EDFBEA28}" type="pres">
      <dgm:prSet presAssocID="{7ECE27C1-7E2D-4D7F-A04D-0FA0065537F2}" presName="noChildren" presStyleCnt="0"/>
      <dgm:spPr/>
    </dgm:pt>
    <dgm:pt modelId="{5DFB8DA3-A1AA-4636-B30F-666FEA6D7038}" type="pres">
      <dgm:prSet presAssocID="{7ECE27C1-7E2D-4D7F-A04D-0FA0065537F2}" presName="gap" presStyleCnt="0"/>
      <dgm:spPr/>
    </dgm:pt>
    <dgm:pt modelId="{209305B1-0195-4BEE-8AAC-94C5AA253E74}" type="pres">
      <dgm:prSet presAssocID="{7ECE27C1-7E2D-4D7F-A04D-0FA0065537F2}" presName="medCircle2" presStyleLbl="vennNode1" presStyleIdx="3" presStyleCnt="4"/>
      <dgm:spPr/>
    </dgm:pt>
    <dgm:pt modelId="{423FCD2A-D5AD-4F90-86AA-1BD17A1BE009}" type="pres">
      <dgm:prSet presAssocID="{7ECE27C1-7E2D-4D7F-A04D-0FA0065537F2}" presName="txLvlOnly1" presStyleLbl="revTx" presStyleIdx="3" presStyleCnt="4"/>
      <dgm:spPr/>
      <dgm:t>
        <a:bodyPr/>
        <a:lstStyle/>
        <a:p>
          <a:endParaRPr lang="es-MX"/>
        </a:p>
      </dgm:t>
    </dgm:pt>
  </dgm:ptLst>
  <dgm:cxnLst>
    <dgm:cxn modelId="{C372B90C-B6C8-4853-9FB9-EEBF777B7209}" srcId="{8E3F25AF-83CB-42F4-906C-09825A80BABF}" destId="{1CB369C5-4B91-44A2-B207-5763AF116CE9}" srcOrd="1" destOrd="0" parTransId="{D8643B2A-2FEB-4647-88C1-08250F94858E}" sibTransId="{5B156869-FE79-47A4-A955-EBF7D57F36E5}"/>
    <dgm:cxn modelId="{58F95BC0-DCB4-44C8-BFF4-1C5C914393FC}" srcId="{8E3F25AF-83CB-42F4-906C-09825A80BABF}" destId="{DEA2DBAE-BDEA-4B99-BC44-E54FEB9B540B}" srcOrd="0" destOrd="0" parTransId="{877FB5F7-E886-4A6C-B3FF-4AEAFE77C947}" sibTransId="{062D9220-3254-43D1-B0CA-FA98F4563E32}"/>
    <dgm:cxn modelId="{9DFB2877-71E3-4C05-9933-20F1EBCDB7B4}" type="presOf" srcId="{D7B56239-D6C0-45FD-8C1C-7699E347026A}" destId="{C8C6CF5C-4584-4919-8CE4-C4AFBBB5CFB6}" srcOrd="0" destOrd="0" presId="urn:microsoft.com/office/officeart/2008/layout/VerticalCircleList"/>
    <dgm:cxn modelId="{EDEB1E4B-7B67-4353-95FE-FACB427AD988}" type="presOf" srcId="{7ECE27C1-7E2D-4D7F-A04D-0FA0065537F2}" destId="{423FCD2A-D5AD-4F90-86AA-1BD17A1BE009}" srcOrd="0" destOrd="0" presId="urn:microsoft.com/office/officeart/2008/layout/VerticalCircleList"/>
    <dgm:cxn modelId="{F64633F7-9987-4F49-8CD1-90D23A483290}" type="presOf" srcId="{8E3F25AF-83CB-42F4-906C-09825A80BABF}" destId="{D431D98B-25C6-44BB-BEF9-3CDCC97A8E4D}" srcOrd="0" destOrd="0" presId="urn:microsoft.com/office/officeart/2008/layout/VerticalCircleList"/>
    <dgm:cxn modelId="{09AEEF87-70C6-4DC2-987E-8BCF614B9620}" srcId="{8E3F25AF-83CB-42F4-906C-09825A80BABF}" destId="{7ECE27C1-7E2D-4D7F-A04D-0FA0065537F2}" srcOrd="3" destOrd="0" parTransId="{0967DFCB-A635-4135-95A3-8D6FD24642D4}" sibTransId="{B9E39F05-E5D5-4DB9-AEE6-679BAE61243E}"/>
    <dgm:cxn modelId="{BAA60BE4-6A74-4D47-BA9C-3016CF1CC380}" type="presOf" srcId="{1CB369C5-4B91-44A2-B207-5763AF116CE9}" destId="{DC2D9D1B-5FD0-4155-96AF-2A45F4A6E6F6}" srcOrd="0" destOrd="0" presId="urn:microsoft.com/office/officeart/2008/layout/VerticalCircleList"/>
    <dgm:cxn modelId="{943FD000-F69E-40C5-ADF3-B88B7A1DCA29}" type="presOf" srcId="{DEA2DBAE-BDEA-4B99-BC44-E54FEB9B540B}" destId="{02A8DECD-D152-409C-8EF0-887BABA2205E}" srcOrd="0" destOrd="0" presId="urn:microsoft.com/office/officeart/2008/layout/VerticalCircleList"/>
    <dgm:cxn modelId="{C00725CB-8ED2-43A9-A279-AF8963D35FF2}" srcId="{8E3F25AF-83CB-42F4-906C-09825A80BABF}" destId="{D7B56239-D6C0-45FD-8C1C-7699E347026A}" srcOrd="2" destOrd="0" parTransId="{F0291E7D-3DA1-4267-8910-777C0DBB7985}" sibTransId="{1B781A37-2ACF-4CB8-9B22-58DAFCB969D9}"/>
    <dgm:cxn modelId="{28A70D7F-AA72-436E-80BE-E790F14D379A}" type="presParOf" srcId="{D431D98B-25C6-44BB-BEF9-3CDCC97A8E4D}" destId="{7DF70904-8537-48D2-B119-7CB7CAA4DAB5}" srcOrd="0" destOrd="0" presId="urn:microsoft.com/office/officeart/2008/layout/VerticalCircleList"/>
    <dgm:cxn modelId="{E6798997-C1CB-48AE-972F-0E00215060C5}" type="presParOf" srcId="{7DF70904-8537-48D2-B119-7CB7CAA4DAB5}" destId="{98122B71-6ABF-4DBD-ADD3-160BBC193B12}" srcOrd="0" destOrd="0" presId="urn:microsoft.com/office/officeart/2008/layout/VerticalCircleList"/>
    <dgm:cxn modelId="{FD75822F-0B5A-4D7B-8A92-576495386B97}" type="presParOf" srcId="{7DF70904-8537-48D2-B119-7CB7CAA4DAB5}" destId="{C22001A1-5846-4422-A6C1-69E723AB40EE}" srcOrd="1" destOrd="0" presId="urn:microsoft.com/office/officeart/2008/layout/VerticalCircleList"/>
    <dgm:cxn modelId="{4F99FC9B-5A52-46AB-9B4B-14F34C975F2B}" type="presParOf" srcId="{7DF70904-8537-48D2-B119-7CB7CAA4DAB5}" destId="{02A8DECD-D152-409C-8EF0-887BABA2205E}" srcOrd="2" destOrd="0" presId="urn:microsoft.com/office/officeart/2008/layout/VerticalCircleList"/>
    <dgm:cxn modelId="{0F13F4BA-A06D-41CD-90F9-AF6D5FE6E45B}" type="presParOf" srcId="{D431D98B-25C6-44BB-BEF9-3CDCC97A8E4D}" destId="{47CF0A82-12D5-4B77-A28A-61CECC890EAE}" srcOrd="1" destOrd="0" presId="urn:microsoft.com/office/officeart/2008/layout/VerticalCircleList"/>
    <dgm:cxn modelId="{B4506A54-DFC2-4D7B-943B-DA9B97A22A9B}" type="presParOf" srcId="{47CF0A82-12D5-4B77-A28A-61CECC890EAE}" destId="{E171499D-0BC3-431F-8329-8B35B75835FC}" srcOrd="0" destOrd="0" presId="urn:microsoft.com/office/officeart/2008/layout/VerticalCircleList"/>
    <dgm:cxn modelId="{FF1E675E-AA99-4BE0-9467-54F1CA9588F5}" type="presParOf" srcId="{47CF0A82-12D5-4B77-A28A-61CECC890EAE}" destId="{71F57443-58E5-4AAC-B9AE-7DFD5E17DFCB}" srcOrd="1" destOrd="0" presId="urn:microsoft.com/office/officeart/2008/layout/VerticalCircleList"/>
    <dgm:cxn modelId="{F22088C1-C68D-4A32-AA66-80ED40E48FB1}" type="presParOf" srcId="{47CF0A82-12D5-4B77-A28A-61CECC890EAE}" destId="{DC2D9D1B-5FD0-4155-96AF-2A45F4A6E6F6}" srcOrd="2" destOrd="0" presId="urn:microsoft.com/office/officeart/2008/layout/VerticalCircleList"/>
    <dgm:cxn modelId="{38401CD3-E855-430A-93ED-C378E22F165C}" type="presParOf" srcId="{D431D98B-25C6-44BB-BEF9-3CDCC97A8E4D}" destId="{55666A16-2724-4536-B50B-79374BCDC0A2}" srcOrd="2" destOrd="0" presId="urn:microsoft.com/office/officeart/2008/layout/VerticalCircleList"/>
    <dgm:cxn modelId="{C151F425-BBCC-420E-ADF3-D32A49DCF836}" type="presParOf" srcId="{55666A16-2724-4536-B50B-79374BCDC0A2}" destId="{800403CB-F50A-4AD8-8C6F-F2CE3DD6FDF2}" srcOrd="0" destOrd="0" presId="urn:microsoft.com/office/officeart/2008/layout/VerticalCircleList"/>
    <dgm:cxn modelId="{39A80829-2B9F-4937-B195-F762F0D0B122}" type="presParOf" srcId="{55666A16-2724-4536-B50B-79374BCDC0A2}" destId="{AEC1A2E6-7761-48E7-A189-918D9D9E28F9}" srcOrd="1" destOrd="0" presId="urn:microsoft.com/office/officeart/2008/layout/VerticalCircleList"/>
    <dgm:cxn modelId="{CFBEA780-4A65-4C23-8AE9-FA74DE7F4FFA}" type="presParOf" srcId="{55666A16-2724-4536-B50B-79374BCDC0A2}" destId="{C8C6CF5C-4584-4919-8CE4-C4AFBBB5CFB6}" srcOrd="2" destOrd="0" presId="urn:microsoft.com/office/officeart/2008/layout/VerticalCircleList"/>
    <dgm:cxn modelId="{0A7DBE25-7A61-4812-8C3F-324E823B1552}" type="presParOf" srcId="{D431D98B-25C6-44BB-BEF9-3CDCC97A8E4D}" destId="{C98BD4CD-1990-4B88-8839-FE08EDFBEA28}" srcOrd="3" destOrd="0" presId="urn:microsoft.com/office/officeart/2008/layout/VerticalCircleList"/>
    <dgm:cxn modelId="{300B33D7-31D0-4ED4-BBBD-75B90C498D06}" type="presParOf" srcId="{C98BD4CD-1990-4B88-8839-FE08EDFBEA28}" destId="{5DFB8DA3-A1AA-4636-B30F-666FEA6D7038}" srcOrd="0" destOrd="0" presId="urn:microsoft.com/office/officeart/2008/layout/VerticalCircleList"/>
    <dgm:cxn modelId="{9E050A78-F8D7-46EE-A921-13D4F511DC90}" type="presParOf" srcId="{C98BD4CD-1990-4B88-8839-FE08EDFBEA28}" destId="{209305B1-0195-4BEE-8AAC-94C5AA253E74}" srcOrd="1" destOrd="0" presId="urn:microsoft.com/office/officeart/2008/layout/VerticalCircleList"/>
    <dgm:cxn modelId="{FA3B9561-03B8-47EA-8144-96DAA7A0C1FB}" type="presParOf" srcId="{C98BD4CD-1990-4B88-8839-FE08EDFBEA28}" destId="{423FCD2A-D5AD-4F90-86AA-1BD17A1BE009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A88A31-BAE5-4ED4-8714-2E5E6BE3AB7E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1F96217-2E98-49C6-8A96-D30FB4D32653}">
      <dgm:prSet custT="1"/>
      <dgm:spPr/>
      <dgm:t>
        <a:bodyPr/>
        <a:lstStyle/>
        <a:p>
          <a:pPr rtl="0"/>
          <a:r>
            <a:rPr lang="es-MX" sz="2000" dirty="0" smtClean="0"/>
            <a:t>Edificación</a:t>
          </a:r>
          <a:endParaRPr lang="es-MX" sz="2000" dirty="0"/>
        </a:p>
      </dgm:t>
    </dgm:pt>
    <dgm:pt modelId="{05B231BA-18F5-4322-8075-8916BA3A5774}" type="parTrans" cxnId="{22F9A133-FD6E-414E-96D5-EB1FF31CB3FC}">
      <dgm:prSet/>
      <dgm:spPr/>
      <dgm:t>
        <a:bodyPr/>
        <a:lstStyle/>
        <a:p>
          <a:endParaRPr lang="es-MX"/>
        </a:p>
      </dgm:t>
    </dgm:pt>
    <dgm:pt modelId="{39BB118B-7C76-4262-95D9-1D42006DD072}" type="sibTrans" cxnId="{22F9A133-FD6E-414E-96D5-EB1FF31CB3FC}">
      <dgm:prSet/>
      <dgm:spPr/>
      <dgm:t>
        <a:bodyPr/>
        <a:lstStyle/>
        <a:p>
          <a:endParaRPr lang="es-MX"/>
        </a:p>
      </dgm:t>
    </dgm:pt>
    <dgm:pt modelId="{EA9001E3-271E-4FBF-87DB-CE2B67E988F3}">
      <dgm:prSet custT="1"/>
      <dgm:spPr/>
      <dgm:t>
        <a:bodyPr/>
        <a:lstStyle/>
        <a:p>
          <a:pPr rtl="0"/>
          <a:r>
            <a:rPr lang="es-MX" sz="1400" dirty="0" smtClean="0"/>
            <a:t>Viviendas, escuelas, hospitales, etc.</a:t>
          </a:r>
          <a:endParaRPr lang="es-MX" sz="1400" dirty="0"/>
        </a:p>
      </dgm:t>
    </dgm:pt>
    <dgm:pt modelId="{48368F81-D6D5-4BA3-A952-E1A3AA74D964}" type="parTrans" cxnId="{0BB9E81F-D088-49FF-A929-E6F130666833}">
      <dgm:prSet/>
      <dgm:spPr/>
      <dgm:t>
        <a:bodyPr/>
        <a:lstStyle/>
        <a:p>
          <a:endParaRPr lang="es-MX"/>
        </a:p>
      </dgm:t>
    </dgm:pt>
    <dgm:pt modelId="{55BE7CE4-BC1B-4F37-9288-79AE1A12FA75}" type="sibTrans" cxnId="{0BB9E81F-D088-49FF-A929-E6F130666833}">
      <dgm:prSet/>
      <dgm:spPr/>
      <dgm:t>
        <a:bodyPr/>
        <a:lstStyle/>
        <a:p>
          <a:endParaRPr lang="es-MX"/>
        </a:p>
      </dgm:t>
    </dgm:pt>
    <dgm:pt modelId="{CB078C09-EF02-4225-A5D2-39C5C592BAF8}">
      <dgm:prSet custT="1"/>
      <dgm:spPr/>
      <dgm:t>
        <a:bodyPr/>
        <a:lstStyle/>
        <a:p>
          <a:pPr rtl="0"/>
          <a:r>
            <a:rPr lang="es-MX" sz="2000" dirty="0" smtClean="0"/>
            <a:t>Agua, riego y saneamiento</a:t>
          </a:r>
          <a:endParaRPr lang="es-MX" sz="2000" dirty="0"/>
        </a:p>
      </dgm:t>
    </dgm:pt>
    <dgm:pt modelId="{AB915F0E-CC94-43BC-8E42-487D8691AC65}" type="parTrans" cxnId="{048C38C8-D5E2-4793-9B24-90B9023508B3}">
      <dgm:prSet/>
      <dgm:spPr/>
      <dgm:t>
        <a:bodyPr/>
        <a:lstStyle/>
        <a:p>
          <a:endParaRPr lang="es-MX"/>
        </a:p>
      </dgm:t>
    </dgm:pt>
    <dgm:pt modelId="{D05238D9-526B-4CB7-AE63-23B10B07463C}" type="sibTrans" cxnId="{048C38C8-D5E2-4793-9B24-90B9023508B3}">
      <dgm:prSet/>
      <dgm:spPr/>
      <dgm:t>
        <a:bodyPr/>
        <a:lstStyle/>
        <a:p>
          <a:endParaRPr lang="es-MX"/>
        </a:p>
      </dgm:t>
    </dgm:pt>
    <dgm:pt modelId="{FB50D69E-2C6D-4412-8E6D-A09D4E95463B}">
      <dgm:prSet custT="1"/>
      <dgm:spPr/>
      <dgm:t>
        <a:bodyPr/>
        <a:lstStyle/>
        <a:p>
          <a:pPr rtl="0"/>
          <a:r>
            <a:rPr lang="es-MX" sz="1400" dirty="0" smtClean="0"/>
            <a:t>Presas, perforación de pozos, drenaje.</a:t>
          </a:r>
          <a:endParaRPr lang="es-MX" sz="1400" dirty="0"/>
        </a:p>
      </dgm:t>
    </dgm:pt>
    <dgm:pt modelId="{E4E7BEFF-DAA1-410A-A658-2E2996C6AEC4}" type="parTrans" cxnId="{91620D5A-8DB1-4657-9359-A9B4A0EC1513}">
      <dgm:prSet/>
      <dgm:spPr/>
      <dgm:t>
        <a:bodyPr/>
        <a:lstStyle/>
        <a:p>
          <a:endParaRPr lang="es-MX"/>
        </a:p>
      </dgm:t>
    </dgm:pt>
    <dgm:pt modelId="{CBEA15E5-E9B7-45DC-A204-9EF5640E340D}" type="sibTrans" cxnId="{91620D5A-8DB1-4657-9359-A9B4A0EC1513}">
      <dgm:prSet/>
      <dgm:spPr/>
      <dgm:t>
        <a:bodyPr/>
        <a:lstStyle/>
        <a:p>
          <a:endParaRPr lang="es-MX"/>
        </a:p>
      </dgm:t>
    </dgm:pt>
    <dgm:pt modelId="{19EAC54C-5F9E-4ECE-AC90-6072D9CD134C}">
      <dgm:prSet custT="1"/>
      <dgm:spPr/>
      <dgm:t>
        <a:bodyPr/>
        <a:lstStyle/>
        <a:p>
          <a:pPr rtl="0"/>
          <a:r>
            <a:rPr lang="es-MX" sz="2000" dirty="0" smtClean="0"/>
            <a:t>Electricidad y comunicaciones</a:t>
          </a:r>
          <a:endParaRPr lang="es-MX" sz="2000" dirty="0"/>
        </a:p>
      </dgm:t>
    </dgm:pt>
    <dgm:pt modelId="{D536B028-E530-49F0-9860-850E3E30A260}" type="parTrans" cxnId="{3FE011A2-6E56-42DE-962A-31C707FBB3B4}">
      <dgm:prSet/>
      <dgm:spPr/>
      <dgm:t>
        <a:bodyPr/>
        <a:lstStyle/>
        <a:p>
          <a:endParaRPr lang="es-MX"/>
        </a:p>
      </dgm:t>
    </dgm:pt>
    <dgm:pt modelId="{9619AAC1-12D3-48B5-8CB0-623EADA4FDFD}" type="sibTrans" cxnId="{3FE011A2-6E56-42DE-962A-31C707FBB3B4}">
      <dgm:prSet/>
      <dgm:spPr/>
      <dgm:t>
        <a:bodyPr/>
        <a:lstStyle/>
        <a:p>
          <a:endParaRPr lang="es-MX"/>
        </a:p>
      </dgm:t>
    </dgm:pt>
    <dgm:pt modelId="{A816F0E8-7075-437B-8CB5-DFAF19387B8D}">
      <dgm:prSet custT="1"/>
      <dgm:spPr/>
      <dgm:t>
        <a:bodyPr/>
        <a:lstStyle/>
        <a:p>
          <a:pPr rtl="0"/>
          <a:r>
            <a:rPr lang="es-MX" sz="1400" dirty="0" smtClean="0"/>
            <a:t>Instalaciones eléctricas, telefónicas, termoeléctricas, etc.</a:t>
          </a:r>
          <a:endParaRPr lang="es-MX" sz="1400" dirty="0"/>
        </a:p>
      </dgm:t>
    </dgm:pt>
    <dgm:pt modelId="{99B21B5E-6F57-4B2B-80F0-7B0618785CE3}" type="parTrans" cxnId="{FA9E6309-4795-40CF-BC03-115A03FAA626}">
      <dgm:prSet/>
      <dgm:spPr/>
      <dgm:t>
        <a:bodyPr/>
        <a:lstStyle/>
        <a:p>
          <a:endParaRPr lang="es-MX"/>
        </a:p>
      </dgm:t>
    </dgm:pt>
    <dgm:pt modelId="{B68FEA37-8A2B-484D-976C-F16B1301C08D}" type="sibTrans" cxnId="{FA9E6309-4795-40CF-BC03-115A03FAA626}">
      <dgm:prSet/>
      <dgm:spPr/>
      <dgm:t>
        <a:bodyPr/>
        <a:lstStyle/>
        <a:p>
          <a:endParaRPr lang="es-MX"/>
        </a:p>
      </dgm:t>
    </dgm:pt>
    <dgm:pt modelId="{4C52A435-323D-42F1-823C-AA81919BA116}">
      <dgm:prSet custT="1"/>
      <dgm:spPr/>
      <dgm:t>
        <a:bodyPr/>
        <a:lstStyle/>
        <a:p>
          <a:pPr rtl="0"/>
          <a:r>
            <a:rPr lang="es-MX" sz="2000" dirty="0" smtClean="0"/>
            <a:t>Transporte</a:t>
          </a:r>
          <a:endParaRPr lang="es-MX" sz="2000" dirty="0"/>
        </a:p>
      </dgm:t>
    </dgm:pt>
    <dgm:pt modelId="{5BE969A9-E9F4-4DC7-83A1-E4B818D670F0}" type="parTrans" cxnId="{8298FD3E-3321-44A3-892F-9F4D66AF340D}">
      <dgm:prSet/>
      <dgm:spPr/>
      <dgm:t>
        <a:bodyPr/>
        <a:lstStyle/>
        <a:p>
          <a:endParaRPr lang="es-MX"/>
        </a:p>
      </dgm:t>
    </dgm:pt>
    <dgm:pt modelId="{16B443AA-E485-4984-9E9E-542E1B732EC1}" type="sibTrans" cxnId="{8298FD3E-3321-44A3-892F-9F4D66AF340D}">
      <dgm:prSet/>
      <dgm:spPr/>
      <dgm:t>
        <a:bodyPr/>
        <a:lstStyle/>
        <a:p>
          <a:endParaRPr lang="es-MX"/>
        </a:p>
      </dgm:t>
    </dgm:pt>
    <dgm:pt modelId="{5740C33F-A8BE-45D5-B06B-D56151384F34}">
      <dgm:prSet custT="1"/>
      <dgm:spPr/>
      <dgm:t>
        <a:bodyPr/>
        <a:lstStyle/>
        <a:p>
          <a:pPr rtl="0"/>
          <a:r>
            <a:rPr lang="es-MX" sz="1400" dirty="0" smtClean="0"/>
            <a:t>Autopistas, carreteras, caminos, aeropistas, etc.</a:t>
          </a:r>
          <a:endParaRPr lang="es-MX" sz="1400" dirty="0"/>
        </a:p>
      </dgm:t>
    </dgm:pt>
    <dgm:pt modelId="{F8A0EF43-1127-465C-8BF8-A78A60339DD0}" type="parTrans" cxnId="{3F520E2A-3C04-4A14-B8ED-118C8D44BFBB}">
      <dgm:prSet/>
      <dgm:spPr/>
      <dgm:t>
        <a:bodyPr/>
        <a:lstStyle/>
        <a:p>
          <a:endParaRPr lang="es-MX"/>
        </a:p>
      </dgm:t>
    </dgm:pt>
    <dgm:pt modelId="{1F29EA6A-174D-4CF4-80EE-C72E5BD79747}" type="sibTrans" cxnId="{3F520E2A-3C04-4A14-B8ED-118C8D44BFBB}">
      <dgm:prSet/>
      <dgm:spPr/>
      <dgm:t>
        <a:bodyPr/>
        <a:lstStyle/>
        <a:p>
          <a:endParaRPr lang="es-MX"/>
        </a:p>
      </dgm:t>
    </dgm:pt>
    <dgm:pt modelId="{D41D16FA-6534-4024-B77D-F6C5D75EB0B5}">
      <dgm:prSet custT="1"/>
      <dgm:spPr/>
      <dgm:t>
        <a:bodyPr/>
        <a:lstStyle/>
        <a:p>
          <a:pPr rtl="0"/>
          <a:r>
            <a:rPr lang="es-MX" sz="2000" dirty="0" smtClean="0"/>
            <a:t>Petróleo y petroquímica</a:t>
          </a:r>
          <a:endParaRPr lang="es-MX" sz="2000" dirty="0"/>
        </a:p>
      </dgm:t>
    </dgm:pt>
    <dgm:pt modelId="{EDBEB1C1-3552-4128-A48F-68349F53373E}" type="parTrans" cxnId="{E250EC3B-C5CE-4025-88A0-0669AABF1455}">
      <dgm:prSet/>
      <dgm:spPr/>
      <dgm:t>
        <a:bodyPr/>
        <a:lstStyle/>
        <a:p>
          <a:endParaRPr lang="es-MX"/>
        </a:p>
      </dgm:t>
    </dgm:pt>
    <dgm:pt modelId="{BE44CDED-1628-4962-8CE8-0E40EC0D0F94}" type="sibTrans" cxnId="{E250EC3B-C5CE-4025-88A0-0669AABF1455}">
      <dgm:prSet/>
      <dgm:spPr/>
      <dgm:t>
        <a:bodyPr/>
        <a:lstStyle/>
        <a:p>
          <a:endParaRPr lang="es-MX"/>
        </a:p>
      </dgm:t>
    </dgm:pt>
    <dgm:pt modelId="{9A1FD569-BA15-4C12-92EA-E117BA688954}">
      <dgm:prSet custT="1"/>
      <dgm:spPr/>
      <dgm:t>
        <a:bodyPr/>
        <a:lstStyle/>
        <a:p>
          <a:pPr rtl="0"/>
          <a:r>
            <a:rPr lang="es-MX" sz="1400" dirty="0" smtClean="0"/>
            <a:t>Perforación de pozos, plantas de refinación.</a:t>
          </a:r>
          <a:endParaRPr lang="es-MX" sz="1400" dirty="0"/>
        </a:p>
      </dgm:t>
    </dgm:pt>
    <dgm:pt modelId="{784FFF4E-59C4-417C-B105-AFE960850AC4}" type="parTrans" cxnId="{F68DA116-7B2B-4FA5-9FE0-3A88DC441179}">
      <dgm:prSet/>
      <dgm:spPr/>
      <dgm:t>
        <a:bodyPr/>
        <a:lstStyle/>
        <a:p>
          <a:endParaRPr lang="es-MX"/>
        </a:p>
      </dgm:t>
    </dgm:pt>
    <dgm:pt modelId="{4CD7981F-4E2D-450E-B23E-F5B3CC85CAC1}" type="sibTrans" cxnId="{F68DA116-7B2B-4FA5-9FE0-3A88DC441179}">
      <dgm:prSet/>
      <dgm:spPr/>
      <dgm:t>
        <a:bodyPr/>
        <a:lstStyle/>
        <a:p>
          <a:endParaRPr lang="es-MX"/>
        </a:p>
      </dgm:t>
    </dgm:pt>
    <dgm:pt modelId="{4B5C4092-9D61-427C-B8BE-F7C56E5D8316}">
      <dgm:prSet custT="1"/>
      <dgm:spPr/>
      <dgm:t>
        <a:bodyPr/>
        <a:lstStyle/>
        <a:p>
          <a:pPr rtl="0"/>
          <a:r>
            <a:rPr lang="es-MX" sz="2000" dirty="0" smtClean="0"/>
            <a:t>Otros</a:t>
          </a:r>
          <a:endParaRPr lang="es-MX" sz="2000" dirty="0"/>
        </a:p>
      </dgm:t>
    </dgm:pt>
    <dgm:pt modelId="{0C3D793D-E85E-4FBC-B316-55C399A15843}" type="parTrans" cxnId="{4AE1D352-9CF9-499E-8F18-736EE5E7B8E5}">
      <dgm:prSet/>
      <dgm:spPr/>
      <dgm:t>
        <a:bodyPr/>
        <a:lstStyle/>
        <a:p>
          <a:endParaRPr lang="es-MX"/>
        </a:p>
      </dgm:t>
    </dgm:pt>
    <dgm:pt modelId="{3C19CF04-745F-4BFE-913A-BDB8D7DEFF68}" type="sibTrans" cxnId="{4AE1D352-9CF9-499E-8F18-736EE5E7B8E5}">
      <dgm:prSet/>
      <dgm:spPr/>
      <dgm:t>
        <a:bodyPr/>
        <a:lstStyle/>
        <a:p>
          <a:endParaRPr lang="es-MX"/>
        </a:p>
      </dgm:t>
    </dgm:pt>
    <dgm:pt modelId="{4253E882-AE98-4000-9F9B-6A994FC2DAA0}">
      <dgm:prSet custT="1"/>
      <dgm:spPr/>
      <dgm:t>
        <a:bodyPr/>
        <a:lstStyle/>
        <a:p>
          <a:pPr rtl="0"/>
          <a:r>
            <a:rPr lang="es-MX" sz="1400" dirty="0" smtClean="0"/>
            <a:t>Instalaciones mineras, excavaciones subterráneas, etc.</a:t>
          </a:r>
          <a:endParaRPr lang="es-MX" sz="1400" dirty="0"/>
        </a:p>
      </dgm:t>
    </dgm:pt>
    <dgm:pt modelId="{0047FF1E-58C2-481C-AD8D-C233389C9627}" type="parTrans" cxnId="{F24783BF-F40C-4893-85EF-48FF8AB1013C}">
      <dgm:prSet/>
      <dgm:spPr/>
      <dgm:t>
        <a:bodyPr/>
        <a:lstStyle/>
        <a:p>
          <a:endParaRPr lang="es-MX"/>
        </a:p>
      </dgm:t>
    </dgm:pt>
    <dgm:pt modelId="{3FC1DF89-84D0-4538-8CBD-5203A5168636}" type="sibTrans" cxnId="{F24783BF-F40C-4893-85EF-48FF8AB1013C}">
      <dgm:prSet/>
      <dgm:spPr/>
      <dgm:t>
        <a:bodyPr/>
        <a:lstStyle/>
        <a:p>
          <a:endParaRPr lang="es-MX"/>
        </a:p>
      </dgm:t>
    </dgm:pt>
    <dgm:pt modelId="{B3F13F9E-47EE-4EE5-983F-C076D04F3822}" type="pres">
      <dgm:prSet presAssocID="{8CA88A31-BAE5-4ED4-8714-2E5E6BE3AB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30CC5A-1C3B-4911-B5FB-D1379CB58F07}" type="pres">
      <dgm:prSet presAssocID="{8CA88A31-BAE5-4ED4-8714-2E5E6BE3AB7E}" presName="tSp" presStyleCnt="0"/>
      <dgm:spPr/>
    </dgm:pt>
    <dgm:pt modelId="{3EEC77E6-E111-4063-AFAE-8A3743500103}" type="pres">
      <dgm:prSet presAssocID="{8CA88A31-BAE5-4ED4-8714-2E5E6BE3AB7E}" presName="bSp" presStyleCnt="0"/>
      <dgm:spPr/>
    </dgm:pt>
    <dgm:pt modelId="{7D2F90A0-57EA-4A23-BB06-4E4AFF1A1089}" type="pres">
      <dgm:prSet presAssocID="{8CA88A31-BAE5-4ED4-8714-2E5E6BE3AB7E}" presName="process" presStyleCnt="0"/>
      <dgm:spPr/>
    </dgm:pt>
    <dgm:pt modelId="{75849CAC-8793-4ACA-8531-DBFDDCF6EE48}" type="pres">
      <dgm:prSet presAssocID="{D1F96217-2E98-49C6-8A96-D30FB4D32653}" presName="composite1" presStyleCnt="0"/>
      <dgm:spPr/>
    </dgm:pt>
    <dgm:pt modelId="{1286DB72-19F7-473E-B4DC-6E27F39602CA}" type="pres">
      <dgm:prSet presAssocID="{D1F96217-2E98-49C6-8A96-D30FB4D32653}" presName="dummyNode1" presStyleLbl="node1" presStyleIdx="0" presStyleCnt="6"/>
      <dgm:spPr/>
    </dgm:pt>
    <dgm:pt modelId="{75D347A0-AD83-4A76-8746-5A532FFFBC7A}" type="pres">
      <dgm:prSet presAssocID="{D1F96217-2E98-49C6-8A96-D30FB4D32653}" presName="childNode1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5416EA-0BB9-4008-BC1D-853E8A40AAF5}" type="pres">
      <dgm:prSet presAssocID="{D1F96217-2E98-49C6-8A96-D30FB4D32653}" presName="childNode1tx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313231-A299-4983-8FE7-2390D059C8A2}" type="pres">
      <dgm:prSet presAssocID="{D1F96217-2E98-49C6-8A96-D30FB4D32653}" presName="parentNode1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7BA6D8-5777-4486-BE9C-514C60FBA492}" type="pres">
      <dgm:prSet presAssocID="{D1F96217-2E98-49C6-8A96-D30FB4D32653}" presName="connSite1" presStyleCnt="0"/>
      <dgm:spPr/>
    </dgm:pt>
    <dgm:pt modelId="{5353EC29-B38E-4617-8066-ECD09C6660D3}" type="pres">
      <dgm:prSet presAssocID="{39BB118B-7C76-4262-95D9-1D42006DD072}" presName="Name9" presStyleLbl="sibTrans2D1" presStyleIdx="0" presStyleCnt="5"/>
      <dgm:spPr/>
      <dgm:t>
        <a:bodyPr/>
        <a:lstStyle/>
        <a:p>
          <a:endParaRPr lang="es-MX"/>
        </a:p>
      </dgm:t>
    </dgm:pt>
    <dgm:pt modelId="{2E8B5A56-F31A-454C-8FD1-B8884097472D}" type="pres">
      <dgm:prSet presAssocID="{CB078C09-EF02-4225-A5D2-39C5C592BAF8}" presName="composite2" presStyleCnt="0"/>
      <dgm:spPr/>
    </dgm:pt>
    <dgm:pt modelId="{5296819C-3D88-426C-A8BC-352436EDB497}" type="pres">
      <dgm:prSet presAssocID="{CB078C09-EF02-4225-A5D2-39C5C592BAF8}" presName="dummyNode2" presStyleLbl="node1" presStyleIdx="0" presStyleCnt="6"/>
      <dgm:spPr/>
    </dgm:pt>
    <dgm:pt modelId="{B188ABC3-7A39-4D2A-84D1-40CCFE1790F3}" type="pres">
      <dgm:prSet presAssocID="{CB078C09-EF02-4225-A5D2-39C5C592BAF8}" presName="childNode2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7B9E56-B555-4216-B0FE-4E22349046ED}" type="pres">
      <dgm:prSet presAssocID="{CB078C09-EF02-4225-A5D2-39C5C592BAF8}" presName="childNode2tx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F473FF-F03E-443B-ACCD-F0B9D1CC0894}" type="pres">
      <dgm:prSet presAssocID="{CB078C09-EF02-4225-A5D2-39C5C592BAF8}" presName="parentNode2" presStyleLbl="node1" presStyleIdx="1" presStyleCnt="6" custScaleX="117372" custScaleY="187996" custLinFactNeighborY="-1350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451539-B8B6-49A9-BFB1-9006C1DE1C71}" type="pres">
      <dgm:prSet presAssocID="{CB078C09-EF02-4225-A5D2-39C5C592BAF8}" presName="connSite2" presStyleCnt="0"/>
      <dgm:spPr/>
    </dgm:pt>
    <dgm:pt modelId="{3CCD0255-40AC-4240-9F3A-DBE4618602ED}" type="pres">
      <dgm:prSet presAssocID="{D05238D9-526B-4CB7-AE63-23B10B07463C}" presName="Name18" presStyleLbl="sibTrans2D1" presStyleIdx="1" presStyleCnt="5"/>
      <dgm:spPr/>
      <dgm:t>
        <a:bodyPr/>
        <a:lstStyle/>
        <a:p>
          <a:endParaRPr lang="es-MX"/>
        </a:p>
      </dgm:t>
    </dgm:pt>
    <dgm:pt modelId="{D251A57E-E9B9-43B6-A6ED-9F7FB232C807}" type="pres">
      <dgm:prSet presAssocID="{19EAC54C-5F9E-4ECE-AC90-6072D9CD134C}" presName="composite1" presStyleCnt="0"/>
      <dgm:spPr/>
    </dgm:pt>
    <dgm:pt modelId="{795B3515-1D63-4AD2-BAF3-38CFC9F5F87C}" type="pres">
      <dgm:prSet presAssocID="{19EAC54C-5F9E-4ECE-AC90-6072D9CD134C}" presName="dummyNode1" presStyleLbl="node1" presStyleIdx="1" presStyleCnt="6"/>
      <dgm:spPr/>
    </dgm:pt>
    <dgm:pt modelId="{86410217-17BB-48D7-80DC-2363A0F0F6D9}" type="pres">
      <dgm:prSet presAssocID="{19EAC54C-5F9E-4ECE-AC90-6072D9CD134C}" presName="childNode1" presStyleLbl="bgAcc1" presStyleIdx="2" presStyleCnt="6" custScaleX="1140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E855D4-2D54-419A-8FBA-D1696FBEF64E}" type="pres">
      <dgm:prSet presAssocID="{19EAC54C-5F9E-4ECE-AC90-6072D9CD134C}" presName="childNode1tx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AA903B-4F02-4248-96BB-25FB7A141F19}" type="pres">
      <dgm:prSet presAssocID="{19EAC54C-5F9E-4ECE-AC90-6072D9CD134C}" presName="parentNode1" presStyleLbl="node1" presStyleIdx="2" presStyleCnt="6" custScaleX="131063" custScaleY="197369" custLinFactNeighborX="11066" custLinFactNeighborY="8188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20D94C-EB60-4B9B-9671-9F78898B96B7}" type="pres">
      <dgm:prSet presAssocID="{19EAC54C-5F9E-4ECE-AC90-6072D9CD134C}" presName="connSite1" presStyleCnt="0"/>
      <dgm:spPr/>
    </dgm:pt>
    <dgm:pt modelId="{B04BD243-D2F1-4747-8030-3662EE0CA39A}" type="pres">
      <dgm:prSet presAssocID="{9619AAC1-12D3-48B5-8CB0-623EADA4FDFD}" presName="Name9" presStyleLbl="sibTrans2D1" presStyleIdx="2" presStyleCnt="5"/>
      <dgm:spPr/>
      <dgm:t>
        <a:bodyPr/>
        <a:lstStyle/>
        <a:p>
          <a:endParaRPr lang="es-MX"/>
        </a:p>
      </dgm:t>
    </dgm:pt>
    <dgm:pt modelId="{D950054F-9904-412A-9B4C-DB85B187FE2F}" type="pres">
      <dgm:prSet presAssocID="{4C52A435-323D-42F1-823C-AA81919BA116}" presName="composite2" presStyleCnt="0"/>
      <dgm:spPr/>
    </dgm:pt>
    <dgm:pt modelId="{415B2CF6-B2A9-4471-A222-88C6C33EFB81}" type="pres">
      <dgm:prSet presAssocID="{4C52A435-323D-42F1-823C-AA81919BA116}" presName="dummyNode2" presStyleLbl="node1" presStyleIdx="2" presStyleCnt="6"/>
      <dgm:spPr/>
    </dgm:pt>
    <dgm:pt modelId="{C16A61A6-1E38-49C6-8475-363A6C4C8C21}" type="pres">
      <dgm:prSet presAssocID="{4C52A435-323D-42F1-823C-AA81919BA116}" presName="childNode2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119A97-FF06-455D-8C62-D8851FB059C2}" type="pres">
      <dgm:prSet presAssocID="{4C52A435-323D-42F1-823C-AA81919BA116}" presName="childNode2tx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261132-2708-4954-B470-30E64F851E37}" type="pres">
      <dgm:prSet presAssocID="{4C52A435-323D-42F1-823C-AA81919BA116}" presName="parentNode2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3EBB66-3152-4BC6-8C34-5B6F0E130ABA}" type="pres">
      <dgm:prSet presAssocID="{4C52A435-323D-42F1-823C-AA81919BA116}" presName="connSite2" presStyleCnt="0"/>
      <dgm:spPr/>
    </dgm:pt>
    <dgm:pt modelId="{671B444A-88AB-4134-A1C4-675E089903D2}" type="pres">
      <dgm:prSet presAssocID="{16B443AA-E485-4984-9E9E-542E1B732EC1}" presName="Name18" presStyleLbl="sibTrans2D1" presStyleIdx="3" presStyleCnt="5"/>
      <dgm:spPr/>
      <dgm:t>
        <a:bodyPr/>
        <a:lstStyle/>
        <a:p>
          <a:endParaRPr lang="es-MX"/>
        </a:p>
      </dgm:t>
    </dgm:pt>
    <dgm:pt modelId="{60928C01-AC58-4236-BCFF-7125F483D0E9}" type="pres">
      <dgm:prSet presAssocID="{D41D16FA-6534-4024-B77D-F6C5D75EB0B5}" presName="composite1" presStyleCnt="0"/>
      <dgm:spPr/>
    </dgm:pt>
    <dgm:pt modelId="{301FF003-50F6-445C-B096-CE70A404C2A2}" type="pres">
      <dgm:prSet presAssocID="{D41D16FA-6534-4024-B77D-F6C5D75EB0B5}" presName="dummyNode1" presStyleLbl="node1" presStyleIdx="3" presStyleCnt="6"/>
      <dgm:spPr/>
    </dgm:pt>
    <dgm:pt modelId="{FD6A38B4-B5D6-4412-913D-B61319C1EFB8}" type="pres">
      <dgm:prSet presAssocID="{D41D16FA-6534-4024-B77D-F6C5D75EB0B5}" presName="childNode1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81EDC7-B454-479A-9137-BF24464EDA6F}" type="pres">
      <dgm:prSet presAssocID="{D41D16FA-6534-4024-B77D-F6C5D75EB0B5}" presName="childNode1tx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ACC61D-0662-433D-AC04-FC1B1C11F2C8}" type="pres">
      <dgm:prSet presAssocID="{D41D16FA-6534-4024-B77D-F6C5D75EB0B5}" presName="parentNode1" presStyleLbl="node1" presStyleIdx="4" presStyleCnt="6" custScaleX="135004" custScaleY="205534" custLinFactNeighborX="8928" custLinFactNeighborY="5386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6EB44F-1EB2-4FE8-9EA4-A10F822F832D}" type="pres">
      <dgm:prSet presAssocID="{D41D16FA-6534-4024-B77D-F6C5D75EB0B5}" presName="connSite1" presStyleCnt="0"/>
      <dgm:spPr/>
    </dgm:pt>
    <dgm:pt modelId="{B44F3F83-10FA-4CBA-96E4-8D2FCA95053D}" type="pres">
      <dgm:prSet presAssocID="{BE44CDED-1628-4962-8CE8-0E40EC0D0F94}" presName="Name9" presStyleLbl="sibTrans2D1" presStyleIdx="4" presStyleCnt="5"/>
      <dgm:spPr/>
      <dgm:t>
        <a:bodyPr/>
        <a:lstStyle/>
        <a:p>
          <a:endParaRPr lang="es-MX"/>
        </a:p>
      </dgm:t>
    </dgm:pt>
    <dgm:pt modelId="{25021426-3A98-482D-8CDE-3A3EA08ED9F5}" type="pres">
      <dgm:prSet presAssocID="{4B5C4092-9D61-427C-B8BE-F7C56E5D8316}" presName="composite2" presStyleCnt="0"/>
      <dgm:spPr/>
    </dgm:pt>
    <dgm:pt modelId="{62E2652C-020D-4649-8556-F69E0BF6A856}" type="pres">
      <dgm:prSet presAssocID="{4B5C4092-9D61-427C-B8BE-F7C56E5D8316}" presName="dummyNode2" presStyleLbl="node1" presStyleIdx="4" presStyleCnt="6"/>
      <dgm:spPr/>
    </dgm:pt>
    <dgm:pt modelId="{6BE72CDE-778A-457A-AEB6-B7CBAA01BFB3}" type="pres">
      <dgm:prSet presAssocID="{4B5C4092-9D61-427C-B8BE-F7C56E5D8316}" presName="childNode2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B9A4E5-ADF5-4792-88E9-04FF1D43D5D7}" type="pres">
      <dgm:prSet presAssocID="{4B5C4092-9D61-427C-B8BE-F7C56E5D8316}" presName="childNode2tx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53B158-8393-4FC9-B99D-80B8552640BD}" type="pres">
      <dgm:prSet presAssocID="{4B5C4092-9D61-427C-B8BE-F7C56E5D8316}" presName="parentNode2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789BF7-DC09-49B8-81D6-69685C74DEA0}" type="pres">
      <dgm:prSet presAssocID="{4B5C4092-9D61-427C-B8BE-F7C56E5D8316}" presName="connSite2" presStyleCnt="0"/>
      <dgm:spPr/>
    </dgm:pt>
  </dgm:ptLst>
  <dgm:cxnLst>
    <dgm:cxn modelId="{E250EC3B-C5CE-4025-88A0-0669AABF1455}" srcId="{8CA88A31-BAE5-4ED4-8714-2E5E6BE3AB7E}" destId="{D41D16FA-6534-4024-B77D-F6C5D75EB0B5}" srcOrd="4" destOrd="0" parTransId="{EDBEB1C1-3552-4128-A48F-68349F53373E}" sibTransId="{BE44CDED-1628-4962-8CE8-0E40EC0D0F94}"/>
    <dgm:cxn modelId="{A3703124-5630-448F-A7E3-33A61EA0CA9C}" type="presOf" srcId="{5740C33F-A8BE-45D5-B06B-D56151384F34}" destId="{C16A61A6-1E38-49C6-8475-363A6C4C8C21}" srcOrd="0" destOrd="0" presId="urn:microsoft.com/office/officeart/2005/8/layout/hProcess4"/>
    <dgm:cxn modelId="{6A99E802-8653-45C7-B60B-51AB4C910E2B}" type="presOf" srcId="{9A1FD569-BA15-4C12-92EA-E117BA688954}" destId="{FD6A38B4-B5D6-4412-913D-B61319C1EFB8}" srcOrd="0" destOrd="0" presId="urn:microsoft.com/office/officeart/2005/8/layout/hProcess4"/>
    <dgm:cxn modelId="{89196561-BB6C-4344-A62A-5303F4E04ABA}" type="presOf" srcId="{16B443AA-E485-4984-9E9E-542E1B732EC1}" destId="{671B444A-88AB-4134-A1C4-675E089903D2}" srcOrd="0" destOrd="0" presId="urn:microsoft.com/office/officeart/2005/8/layout/hProcess4"/>
    <dgm:cxn modelId="{F68DA116-7B2B-4FA5-9FE0-3A88DC441179}" srcId="{D41D16FA-6534-4024-B77D-F6C5D75EB0B5}" destId="{9A1FD569-BA15-4C12-92EA-E117BA688954}" srcOrd="0" destOrd="0" parTransId="{784FFF4E-59C4-417C-B105-AFE960850AC4}" sibTransId="{4CD7981F-4E2D-450E-B23E-F5B3CC85CAC1}"/>
    <dgm:cxn modelId="{E2B759F8-B8BC-44AB-8648-5FA3A5F6C845}" type="presOf" srcId="{A816F0E8-7075-437B-8CB5-DFAF19387B8D}" destId="{86410217-17BB-48D7-80DC-2363A0F0F6D9}" srcOrd="0" destOrd="0" presId="urn:microsoft.com/office/officeart/2005/8/layout/hProcess4"/>
    <dgm:cxn modelId="{3E489291-5CEE-4010-9591-5D37F0F3F54D}" type="presOf" srcId="{19EAC54C-5F9E-4ECE-AC90-6072D9CD134C}" destId="{D8AA903B-4F02-4248-96BB-25FB7A141F19}" srcOrd="0" destOrd="0" presId="urn:microsoft.com/office/officeart/2005/8/layout/hProcess4"/>
    <dgm:cxn modelId="{C3650424-A83E-4679-BF46-6AE21CD17CE1}" type="presOf" srcId="{A816F0E8-7075-437B-8CB5-DFAF19387B8D}" destId="{33E855D4-2D54-419A-8FBA-D1696FBEF64E}" srcOrd="1" destOrd="0" presId="urn:microsoft.com/office/officeart/2005/8/layout/hProcess4"/>
    <dgm:cxn modelId="{91620D5A-8DB1-4657-9359-A9B4A0EC1513}" srcId="{CB078C09-EF02-4225-A5D2-39C5C592BAF8}" destId="{FB50D69E-2C6D-4412-8E6D-A09D4E95463B}" srcOrd="0" destOrd="0" parTransId="{E4E7BEFF-DAA1-410A-A658-2E2996C6AEC4}" sibTransId="{CBEA15E5-E9B7-45DC-A204-9EF5640E340D}"/>
    <dgm:cxn modelId="{8298FD3E-3321-44A3-892F-9F4D66AF340D}" srcId="{8CA88A31-BAE5-4ED4-8714-2E5E6BE3AB7E}" destId="{4C52A435-323D-42F1-823C-AA81919BA116}" srcOrd="3" destOrd="0" parTransId="{5BE969A9-E9F4-4DC7-83A1-E4B818D670F0}" sibTransId="{16B443AA-E485-4984-9E9E-542E1B732EC1}"/>
    <dgm:cxn modelId="{F24783BF-F40C-4893-85EF-48FF8AB1013C}" srcId="{4B5C4092-9D61-427C-B8BE-F7C56E5D8316}" destId="{4253E882-AE98-4000-9F9B-6A994FC2DAA0}" srcOrd="0" destOrd="0" parTransId="{0047FF1E-58C2-481C-AD8D-C233389C9627}" sibTransId="{3FC1DF89-84D0-4538-8CBD-5203A5168636}"/>
    <dgm:cxn modelId="{F02B3DC3-65E4-40FA-B7CE-F497268437E7}" type="presOf" srcId="{4253E882-AE98-4000-9F9B-6A994FC2DAA0}" destId="{81B9A4E5-ADF5-4792-88E9-04FF1D43D5D7}" srcOrd="1" destOrd="0" presId="urn:microsoft.com/office/officeart/2005/8/layout/hProcess4"/>
    <dgm:cxn modelId="{4AE1D352-9CF9-499E-8F18-736EE5E7B8E5}" srcId="{8CA88A31-BAE5-4ED4-8714-2E5E6BE3AB7E}" destId="{4B5C4092-9D61-427C-B8BE-F7C56E5D8316}" srcOrd="5" destOrd="0" parTransId="{0C3D793D-E85E-4FBC-B316-55C399A15843}" sibTransId="{3C19CF04-745F-4BFE-913A-BDB8D7DEFF68}"/>
    <dgm:cxn modelId="{0B52FF63-E855-43A3-AD34-017DD57C841D}" type="presOf" srcId="{EA9001E3-271E-4FBF-87DB-CE2B67E988F3}" destId="{75D347A0-AD83-4A76-8746-5A532FFFBC7A}" srcOrd="0" destOrd="0" presId="urn:microsoft.com/office/officeart/2005/8/layout/hProcess4"/>
    <dgm:cxn modelId="{E3797376-CA20-4699-9069-BB5B61FAC781}" type="presOf" srcId="{D41D16FA-6534-4024-B77D-F6C5D75EB0B5}" destId="{C0ACC61D-0662-433D-AC04-FC1B1C11F2C8}" srcOrd="0" destOrd="0" presId="urn:microsoft.com/office/officeart/2005/8/layout/hProcess4"/>
    <dgm:cxn modelId="{7C9BC913-F48D-4C61-8917-DD3EAC955A76}" type="presOf" srcId="{8CA88A31-BAE5-4ED4-8714-2E5E6BE3AB7E}" destId="{B3F13F9E-47EE-4EE5-983F-C076D04F3822}" srcOrd="0" destOrd="0" presId="urn:microsoft.com/office/officeart/2005/8/layout/hProcess4"/>
    <dgm:cxn modelId="{E9C47D89-831F-4661-95ED-2C3A055F55B8}" type="presOf" srcId="{4B5C4092-9D61-427C-B8BE-F7C56E5D8316}" destId="{3F53B158-8393-4FC9-B99D-80B8552640BD}" srcOrd="0" destOrd="0" presId="urn:microsoft.com/office/officeart/2005/8/layout/hProcess4"/>
    <dgm:cxn modelId="{84112E58-5692-43A3-BA7C-8372744A1308}" type="presOf" srcId="{D1F96217-2E98-49C6-8A96-D30FB4D32653}" destId="{C2313231-A299-4983-8FE7-2390D059C8A2}" srcOrd="0" destOrd="0" presId="urn:microsoft.com/office/officeart/2005/8/layout/hProcess4"/>
    <dgm:cxn modelId="{BBA56B94-35E6-41EB-B8CB-62ECD0A19347}" type="presOf" srcId="{4C52A435-323D-42F1-823C-AA81919BA116}" destId="{96261132-2708-4954-B470-30E64F851E37}" srcOrd="0" destOrd="0" presId="urn:microsoft.com/office/officeart/2005/8/layout/hProcess4"/>
    <dgm:cxn modelId="{8C1522FD-0586-4BE6-A8F7-8510B85F1652}" type="presOf" srcId="{4253E882-AE98-4000-9F9B-6A994FC2DAA0}" destId="{6BE72CDE-778A-457A-AEB6-B7CBAA01BFB3}" srcOrd="0" destOrd="0" presId="urn:microsoft.com/office/officeart/2005/8/layout/hProcess4"/>
    <dgm:cxn modelId="{29776D70-A63C-4061-AF4E-CAD504E001B1}" type="presOf" srcId="{5740C33F-A8BE-45D5-B06B-D56151384F34}" destId="{FB119A97-FF06-455D-8C62-D8851FB059C2}" srcOrd="1" destOrd="0" presId="urn:microsoft.com/office/officeart/2005/8/layout/hProcess4"/>
    <dgm:cxn modelId="{216AA549-31AF-45C6-A8D8-9F4F6CB590AF}" type="presOf" srcId="{D05238D9-526B-4CB7-AE63-23B10B07463C}" destId="{3CCD0255-40AC-4240-9F3A-DBE4618602ED}" srcOrd="0" destOrd="0" presId="urn:microsoft.com/office/officeart/2005/8/layout/hProcess4"/>
    <dgm:cxn modelId="{FA9E6309-4795-40CF-BC03-115A03FAA626}" srcId="{19EAC54C-5F9E-4ECE-AC90-6072D9CD134C}" destId="{A816F0E8-7075-437B-8CB5-DFAF19387B8D}" srcOrd="0" destOrd="0" parTransId="{99B21B5E-6F57-4B2B-80F0-7B0618785CE3}" sibTransId="{B68FEA37-8A2B-484D-976C-F16B1301C08D}"/>
    <dgm:cxn modelId="{048C38C8-D5E2-4793-9B24-90B9023508B3}" srcId="{8CA88A31-BAE5-4ED4-8714-2E5E6BE3AB7E}" destId="{CB078C09-EF02-4225-A5D2-39C5C592BAF8}" srcOrd="1" destOrd="0" parTransId="{AB915F0E-CC94-43BC-8E42-487D8691AC65}" sibTransId="{D05238D9-526B-4CB7-AE63-23B10B07463C}"/>
    <dgm:cxn modelId="{B4227F16-38DF-4986-ABB1-28A3344F3E72}" type="presOf" srcId="{EA9001E3-271E-4FBF-87DB-CE2B67E988F3}" destId="{CB5416EA-0BB9-4008-BC1D-853E8A40AAF5}" srcOrd="1" destOrd="0" presId="urn:microsoft.com/office/officeart/2005/8/layout/hProcess4"/>
    <dgm:cxn modelId="{7A68A9A6-CA4A-4735-9621-7E75378C1405}" type="presOf" srcId="{BE44CDED-1628-4962-8CE8-0E40EC0D0F94}" destId="{B44F3F83-10FA-4CBA-96E4-8D2FCA95053D}" srcOrd="0" destOrd="0" presId="urn:microsoft.com/office/officeart/2005/8/layout/hProcess4"/>
    <dgm:cxn modelId="{8DD04BE2-C5AF-4292-B5A2-F9083842A4C0}" type="presOf" srcId="{9A1FD569-BA15-4C12-92EA-E117BA688954}" destId="{F281EDC7-B454-479A-9137-BF24464EDA6F}" srcOrd="1" destOrd="0" presId="urn:microsoft.com/office/officeart/2005/8/layout/hProcess4"/>
    <dgm:cxn modelId="{3F520E2A-3C04-4A14-B8ED-118C8D44BFBB}" srcId="{4C52A435-323D-42F1-823C-AA81919BA116}" destId="{5740C33F-A8BE-45D5-B06B-D56151384F34}" srcOrd="0" destOrd="0" parTransId="{F8A0EF43-1127-465C-8BF8-A78A60339DD0}" sibTransId="{1F29EA6A-174D-4CF4-80EE-C72E5BD79747}"/>
    <dgm:cxn modelId="{1AFBC832-B8BE-4EF1-BAF3-D113B4ED1BD7}" type="presOf" srcId="{FB50D69E-2C6D-4412-8E6D-A09D4E95463B}" destId="{647B9E56-B555-4216-B0FE-4E22349046ED}" srcOrd="1" destOrd="0" presId="urn:microsoft.com/office/officeart/2005/8/layout/hProcess4"/>
    <dgm:cxn modelId="{22F9A133-FD6E-414E-96D5-EB1FF31CB3FC}" srcId="{8CA88A31-BAE5-4ED4-8714-2E5E6BE3AB7E}" destId="{D1F96217-2E98-49C6-8A96-D30FB4D32653}" srcOrd="0" destOrd="0" parTransId="{05B231BA-18F5-4322-8075-8916BA3A5774}" sibTransId="{39BB118B-7C76-4262-95D9-1D42006DD072}"/>
    <dgm:cxn modelId="{CCF88860-3990-4DE5-81E6-2754190CF797}" type="presOf" srcId="{CB078C09-EF02-4225-A5D2-39C5C592BAF8}" destId="{ABF473FF-F03E-443B-ACCD-F0B9D1CC0894}" srcOrd="0" destOrd="0" presId="urn:microsoft.com/office/officeart/2005/8/layout/hProcess4"/>
    <dgm:cxn modelId="{A5DFD776-CF19-4F4F-A4E2-007EF32FB4B9}" type="presOf" srcId="{39BB118B-7C76-4262-95D9-1D42006DD072}" destId="{5353EC29-B38E-4617-8066-ECD09C6660D3}" srcOrd="0" destOrd="0" presId="urn:microsoft.com/office/officeart/2005/8/layout/hProcess4"/>
    <dgm:cxn modelId="{B4A7D8BF-C774-467F-8F97-32C8FBE3BB5A}" type="presOf" srcId="{FB50D69E-2C6D-4412-8E6D-A09D4E95463B}" destId="{B188ABC3-7A39-4D2A-84D1-40CCFE1790F3}" srcOrd="0" destOrd="0" presId="urn:microsoft.com/office/officeart/2005/8/layout/hProcess4"/>
    <dgm:cxn modelId="{0BB9E81F-D088-49FF-A929-E6F130666833}" srcId="{D1F96217-2E98-49C6-8A96-D30FB4D32653}" destId="{EA9001E3-271E-4FBF-87DB-CE2B67E988F3}" srcOrd="0" destOrd="0" parTransId="{48368F81-D6D5-4BA3-A952-E1A3AA74D964}" sibTransId="{55BE7CE4-BC1B-4F37-9288-79AE1A12FA75}"/>
    <dgm:cxn modelId="{FA29855E-B37A-4734-993F-2984542119CB}" type="presOf" srcId="{9619AAC1-12D3-48B5-8CB0-623EADA4FDFD}" destId="{B04BD243-D2F1-4747-8030-3662EE0CA39A}" srcOrd="0" destOrd="0" presId="urn:microsoft.com/office/officeart/2005/8/layout/hProcess4"/>
    <dgm:cxn modelId="{3FE011A2-6E56-42DE-962A-31C707FBB3B4}" srcId="{8CA88A31-BAE5-4ED4-8714-2E5E6BE3AB7E}" destId="{19EAC54C-5F9E-4ECE-AC90-6072D9CD134C}" srcOrd="2" destOrd="0" parTransId="{D536B028-E530-49F0-9860-850E3E30A260}" sibTransId="{9619AAC1-12D3-48B5-8CB0-623EADA4FDFD}"/>
    <dgm:cxn modelId="{8B4EF3E7-9441-400D-BE49-2343263532FA}" type="presParOf" srcId="{B3F13F9E-47EE-4EE5-983F-C076D04F3822}" destId="{DF30CC5A-1C3B-4911-B5FB-D1379CB58F07}" srcOrd="0" destOrd="0" presId="urn:microsoft.com/office/officeart/2005/8/layout/hProcess4"/>
    <dgm:cxn modelId="{63336D59-A70D-4D56-8088-73B1BA88380E}" type="presParOf" srcId="{B3F13F9E-47EE-4EE5-983F-C076D04F3822}" destId="{3EEC77E6-E111-4063-AFAE-8A3743500103}" srcOrd="1" destOrd="0" presId="urn:microsoft.com/office/officeart/2005/8/layout/hProcess4"/>
    <dgm:cxn modelId="{069F114E-D946-417C-AA94-CC404B7C2708}" type="presParOf" srcId="{B3F13F9E-47EE-4EE5-983F-C076D04F3822}" destId="{7D2F90A0-57EA-4A23-BB06-4E4AFF1A1089}" srcOrd="2" destOrd="0" presId="urn:microsoft.com/office/officeart/2005/8/layout/hProcess4"/>
    <dgm:cxn modelId="{DCDDE842-3F0A-49AE-BEA5-55AC066EA9CC}" type="presParOf" srcId="{7D2F90A0-57EA-4A23-BB06-4E4AFF1A1089}" destId="{75849CAC-8793-4ACA-8531-DBFDDCF6EE48}" srcOrd="0" destOrd="0" presId="urn:microsoft.com/office/officeart/2005/8/layout/hProcess4"/>
    <dgm:cxn modelId="{D5268E74-89D0-467B-BE67-2090CC25516B}" type="presParOf" srcId="{75849CAC-8793-4ACA-8531-DBFDDCF6EE48}" destId="{1286DB72-19F7-473E-B4DC-6E27F39602CA}" srcOrd="0" destOrd="0" presId="urn:microsoft.com/office/officeart/2005/8/layout/hProcess4"/>
    <dgm:cxn modelId="{6E618BDE-5D35-4B9E-96AC-6128AF86D4D0}" type="presParOf" srcId="{75849CAC-8793-4ACA-8531-DBFDDCF6EE48}" destId="{75D347A0-AD83-4A76-8746-5A532FFFBC7A}" srcOrd="1" destOrd="0" presId="urn:microsoft.com/office/officeart/2005/8/layout/hProcess4"/>
    <dgm:cxn modelId="{91C38E6F-2050-4A50-B43F-C4079EB96729}" type="presParOf" srcId="{75849CAC-8793-4ACA-8531-DBFDDCF6EE48}" destId="{CB5416EA-0BB9-4008-BC1D-853E8A40AAF5}" srcOrd="2" destOrd="0" presId="urn:microsoft.com/office/officeart/2005/8/layout/hProcess4"/>
    <dgm:cxn modelId="{2D419005-E215-45A1-985E-0AD55FFE9E71}" type="presParOf" srcId="{75849CAC-8793-4ACA-8531-DBFDDCF6EE48}" destId="{C2313231-A299-4983-8FE7-2390D059C8A2}" srcOrd="3" destOrd="0" presId="urn:microsoft.com/office/officeart/2005/8/layout/hProcess4"/>
    <dgm:cxn modelId="{F4495138-D1E6-4813-AF3F-6454564332CC}" type="presParOf" srcId="{75849CAC-8793-4ACA-8531-DBFDDCF6EE48}" destId="{7F7BA6D8-5777-4486-BE9C-514C60FBA492}" srcOrd="4" destOrd="0" presId="urn:microsoft.com/office/officeart/2005/8/layout/hProcess4"/>
    <dgm:cxn modelId="{EB10D6FF-71EA-469A-815A-C39C78C115E2}" type="presParOf" srcId="{7D2F90A0-57EA-4A23-BB06-4E4AFF1A1089}" destId="{5353EC29-B38E-4617-8066-ECD09C6660D3}" srcOrd="1" destOrd="0" presId="urn:microsoft.com/office/officeart/2005/8/layout/hProcess4"/>
    <dgm:cxn modelId="{FDD58CED-5CC7-4D91-8ACC-2E5150EEFE2E}" type="presParOf" srcId="{7D2F90A0-57EA-4A23-BB06-4E4AFF1A1089}" destId="{2E8B5A56-F31A-454C-8FD1-B8884097472D}" srcOrd="2" destOrd="0" presId="urn:microsoft.com/office/officeart/2005/8/layout/hProcess4"/>
    <dgm:cxn modelId="{8BBC24F0-DFB4-4A52-92F5-8D125D4163CF}" type="presParOf" srcId="{2E8B5A56-F31A-454C-8FD1-B8884097472D}" destId="{5296819C-3D88-426C-A8BC-352436EDB497}" srcOrd="0" destOrd="0" presId="urn:microsoft.com/office/officeart/2005/8/layout/hProcess4"/>
    <dgm:cxn modelId="{298996C2-445E-4759-8B22-BB3F33694239}" type="presParOf" srcId="{2E8B5A56-F31A-454C-8FD1-B8884097472D}" destId="{B188ABC3-7A39-4D2A-84D1-40CCFE1790F3}" srcOrd="1" destOrd="0" presId="urn:microsoft.com/office/officeart/2005/8/layout/hProcess4"/>
    <dgm:cxn modelId="{C65F9BE7-9B95-4DFA-B46E-F65D410D3D0E}" type="presParOf" srcId="{2E8B5A56-F31A-454C-8FD1-B8884097472D}" destId="{647B9E56-B555-4216-B0FE-4E22349046ED}" srcOrd="2" destOrd="0" presId="urn:microsoft.com/office/officeart/2005/8/layout/hProcess4"/>
    <dgm:cxn modelId="{9A33CEF5-F0D7-4FD2-8327-73DA3307B3D4}" type="presParOf" srcId="{2E8B5A56-F31A-454C-8FD1-B8884097472D}" destId="{ABF473FF-F03E-443B-ACCD-F0B9D1CC0894}" srcOrd="3" destOrd="0" presId="urn:microsoft.com/office/officeart/2005/8/layout/hProcess4"/>
    <dgm:cxn modelId="{1249A832-5C21-480B-8F89-85E05F61631A}" type="presParOf" srcId="{2E8B5A56-F31A-454C-8FD1-B8884097472D}" destId="{E2451539-B8B6-49A9-BFB1-9006C1DE1C71}" srcOrd="4" destOrd="0" presId="urn:microsoft.com/office/officeart/2005/8/layout/hProcess4"/>
    <dgm:cxn modelId="{D107743C-B198-4C27-952E-615B9D15B1BF}" type="presParOf" srcId="{7D2F90A0-57EA-4A23-BB06-4E4AFF1A1089}" destId="{3CCD0255-40AC-4240-9F3A-DBE4618602ED}" srcOrd="3" destOrd="0" presId="urn:microsoft.com/office/officeart/2005/8/layout/hProcess4"/>
    <dgm:cxn modelId="{594C1F77-CAF3-4778-B62F-8C9C2CDEC98F}" type="presParOf" srcId="{7D2F90A0-57EA-4A23-BB06-4E4AFF1A1089}" destId="{D251A57E-E9B9-43B6-A6ED-9F7FB232C807}" srcOrd="4" destOrd="0" presId="urn:microsoft.com/office/officeart/2005/8/layout/hProcess4"/>
    <dgm:cxn modelId="{0531BDAC-B155-4030-9B6D-E27A65A042EC}" type="presParOf" srcId="{D251A57E-E9B9-43B6-A6ED-9F7FB232C807}" destId="{795B3515-1D63-4AD2-BAF3-38CFC9F5F87C}" srcOrd="0" destOrd="0" presId="urn:microsoft.com/office/officeart/2005/8/layout/hProcess4"/>
    <dgm:cxn modelId="{D4559416-E7E3-4E73-B4D4-D1A6D64E0D03}" type="presParOf" srcId="{D251A57E-E9B9-43B6-A6ED-9F7FB232C807}" destId="{86410217-17BB-48D7-80DC-2363A0F0F6D9}" srcOrd="1" destOrd="0" presId="urn:microsoft.com/office/officeart/2005/8/layout/hProcess4"/>
    <dgm:cxn modelId="{32ADF303-5A18-49ED-ACE7-D008E4CEA84E}" type="presParOf" srcId="{D251A57E-E9B9-43B6-A6ED-9F7FB232C807}" destId="{33E855D4-2D54-419A-8FBA-D1696FBEF64E}" srcOrd="2" destOrd="0" presId="urn:microsoft.com/office/officeart/2005/8/layout/hProcess4"/>
    <dgm:cxn modelId="{F67D0D2A-E23A-4FC8-926C-834B6FF24C51}" type="presParOf" srcId="{D251A57E-E9B9-43B6-A6ED-9F7FB232C807}" destId="{D8AA903B-4F02-4248-96BB-25FB7A141F19}" srcOrd="3" destOrd="0" presId="urn:microsoft.com/office/officeart/2005/8/layout/hProcess4"/>
    <dgm:cxn modelId="{306859E0-9C1E-447C-8295-2F50C1DB0202}" type="presParOf" srcId="{D251A57E-E9B9-43B6-A6ED-9F7FB232C807}" destId="{8520D94C-EB60-4B9B-9671-9F78898B96B7}" srcOrd="4" destOrd="0" presId="urn:microsoft.com/office/officeart/2005/8/layout/hProcess4"/>
    <dgm:cxn modelId="{C15ECD8F-A7A6-48CD-81D5-66BD7DF25532}" type="presParOf" srcId="{7D2F90A0-57EA-4A23-BB06-4E4AFF1A1089}" destId="{B04BD243-D2F1-4747-8030-3662EE0CA39A}" srcOrd="5" destOrd="0" presId="urn:microsoft.com/office/officeart/2005/8/layout/hProcess4"/>
    <dgm:cxn modelId="{6B537F3E-7E4A-436D-A9C7-647FB9C7FA46}" type="presParOf" srcId="{7D2F90A0-57EA-4A23-BB06-4E4AFF1A1089}" destId="{D950054F-9904-412A-9B4C-DB85B187FE2F}" srcOrd="6" destOrd="0" presId="urn:microsoft.com/office/officeart/2005/8/layout/hProcess4"/>
    <dgm:cxn modelId="{5D8EE305-6290-43B4-A5CF-DDE1D8C991D7}" type="presParOf" srcId="{D950054F-9904-412A-9B4C-DB85B187FE2F}" destId="{415B2CF6-B2A9-4471-A222-88C6C33EFB81}" srcOrd="0" destOrd="0" presId="urn:microsoft.com/office/officeart/2005/8/layout/hProcess4"/>
    <dgm:cxn modelId="{08D259AB-12EC-45C8-B8A3-C8071FAB328F}" type="presParOf" srcId="{D950054F-9904-412A-9B4C-DB85B187FE2F}" destId="{C16A61A6-1E38-49C6-8475-363A6C4C8C21}" srcOrd="1" destOrd="0" presId="urn:microsoft.com/office/officeart/2005/8/layout/hProcess4"/>
    <dgm:cxn modelId="{7C0FFC1D-D598-444B-834B-7EF9FAC3D0EE}" type="presParOf" srcId="{D950054F-9904-412A-9B4C-DB85B187FE2F}" destId="{FB119A97-FF06-455D-8C62-D8851FB059C2}" srcOrd="2" destOrd="0" presId="urn:microsoft.com/office/officeart/2005/8/layout/hProcess4"/>
    <dgm:cxn modelId="{67125F24-E86B-4C81-BE8D-E213F3D8B557}" type="presParOf" srcId="{D950054F-9904-412A-9B4C-DB85B187FE2F}" destId="{96261132-2708-4954-B470-30E64F851E37}" srcOrd="3" destOrd="0" presId="urn:microsoft.com/office/officeart/2005/8/layout/hProcess4"/>
    <dgm:cxn modelId="{287CBF21-630A-41FA-8C74-590656CFDF78}" type="presParOf" srcId="{D950054F-9904-412A-9B4C-DB85B187FE2F}" destId="{553EBB66-3152-4BC6-8C34-5B6F0E130ABA}" srcOrd="4" destOrd="0" presId="urn:microsoft.com/office/officeart/2005/8/layout/hProcess4"/>
    <dgm:cxn modelId="{FEB241ED-C353-4E32-94B1-66E365F1C8D6}" type="presParOf" srcId="{7D2F90A0-57EA-4A23-BB06-4E4AFF1A1089}" destId="{671B444A-88AB-4134-A1C4-675E089903D2}" srcOrd="7" destOrd="0" presId="urn:microsoft.com/office/officeart/2005/8/layout/hProcess4"/>
    <dgm:cxn modelId="{E62B99BC-9389-4168-800B-DB2396F1526B}" type="presParOf" srcId="{7D2F90A0-57EA-4A23-BB06-4E4AFF1A1089}" destId="{60928C01-AC58-4236-BCFF-7125F483D0E9}" srcOrd="8" destOrd="0" presId="urn:microsoft.com/office/officeart/2005/8/layout/hProcess4"/>
    <dgm:cxn modelId="{9A846F24-0BEF-48E6-AB62-B782DB9720DF}" type="presParOf" srcId="{60928C01-AC58-4236-BCFF-7125F483D0E9}" destId="{301FF003-50F6-445C-B096-CE70A404C2A2}" srcOrd="0" destOrd="0" presId="urn:microsoft.com/office/officeart/2005/8/layout/hProcess4"/>
    <dgm:cxn modelId="{01147507-8BDF-4619-91CA-A05C08F7EEC3}" type="presParOf" srcId="{60928C01-AC58-4236-BCFF-7125F483D0E9}" destId="{FD6A38B4-B5D6-4412-913D-B61319C1EFB8}" srcOrd="1" destOrd="0" presId="urn:microsoft.com/office/officeart/2005/8/layout/hProcess4"/>
    <dgm:cxn modelId="{FAFA9D80-F8E3-4FCC-A204-F8BB9C918A92}" type="presParOf" srcId="{60928C01-AC58-4236-BCFF-7125F483D0E9}" destId="{F281EDC7-B454-479A-9137-BF24464EDA6F}" srcOrd="2" destOrd="0" presId="urn:microsoft.com/office/officeart/2005/8/layout/hProcess4"/>
    <dgm:cxn modelId="{22DB2101-DBD2-4519-81D3-2199C0A8D8EF}" type="presParOf" srcId="{60928C01-AC58-4236-BCFF-7125F483D0E9}" destId="{C0ACC61D-0662-433D-AC04-FC1B1C11F2C8}" srcOrd="3" destOrd="0" presId="urn:microsoft.com/office/officeart/2005/8/layout/hProcess4"/>
    <dgm:cxn modelId="{D86B2967-5CC5-495F-96EE-20C58353CFAF}" type="presParOf" srcId="{60928C01-AC58-4236-BCFF-7125F483D0E9}" destId="{F56EB44F-1EB2-4FE8-9EA4-A10F822F832D}" srcOrd="4" destOrd="0" presId="urn:microsoft.com/office/officeart/2005/8/layout/hProcess4"/>
    <dgm:cxn modelId="{38055418-E272-4463-BD1D-E60BB0053303}" type="presParOf" srcId="{7D2F90A0-57EA-4A23-BB06-4E4AFF1A1089}" destId="{B44F3F83-10FA-4CBA-96E4-8D2FCA95053D}" srcOrd="9" destOrd="0" presId="urn:microsoft.com/office/officeart/2005/8/layout/hProcess4"/>
    <dgm:cxn modelId="{6EE65A8D-1022-4E10-B8CF-5D2143B03FA4}" type="presParOf" srcId="{7D2F90A0-57EA-4A23-BB06-4E4AFF1A1089}" destId="{25021426-3A98-482D-8CDE-3A3EA08ED9F5}" srcOrd="10" destOrd="0" presId="urn:microsoft.com/office/officeart/2005/8/layout/hProcess4"/>
    <dgm:cxn modelId="{D2A3D685-1AE7-44D3-9FCD-79FA65CDE602}" type="presParOf" srcId="{25021426-3A98-482D-8CDE-3A3EA08ED9F5}" destId="{62E2652C-020D-4649-8556-F69E0BF6A856}" srcOrd="0" destOrd="0" presId="urn:microsoft.com/office/officeart/2005/8/layout/hProcess4"/>
    <dgm:cxn modelId="{D5FA8960-1BFE-4B98-A68A-CD48971CEB82}" type="presParOf" srcId="{25021426-3A98-482D-8CDE-3A3EA08ED9F5}" destId="{6BE72CDE-778A-457A-AEB6-B7CBAA01BFB3}" srcOrd="1" destOrd="0" presId="urn:microsoft.com/office/officeart/2005/8/layout/hProcess4"/>
    <dgm:cxn modelId="{C15E6A06-00E7-49AE-A3B3-AC40CEF623BC}" type="presParOf" srcId="{25021426-3A98-482D-8CDE-3A3EA08ED9F5}" destId="{81B9A4E5-ADF5-4792-88E9-04FF1D43D5D7}" srcOrd="2" destOrd="0" presId="urn:microsoft.com/office/officeart/2005/8/layout/hProcess4"/>
    <dgm:cxn modelId="{61F0E6B6-7C73-4D5D-A62E-1FFA77F25EFE}" type="presParOf" srcId="{25021426-3A98-482D-8CDE-3A3EA08ED9F5}" destId="{3F53B158-8393-4FC9-B99D-80B8552640BD}" srcOrd="3" destOrd="0" presId="urn:microsoft.com/office/officeart/2005/8/layout/hProcess4"/>
    <dgm:cxn modelId="{97118D34-9D58-4843-BCE5-2421B9C044CF}" type="presParOf" srcId="{25021426-3A98-482D-8CDE-3A3EA08ED9F5}" destId="{C1789BF7-DC09-49B8-81D6-69685C74DEA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ABD09483-329C-40BD-ABCC-32546D534403}" type="doc">
      <dgm:prSet loTypeId="urn:microsoft.com/office/officeart/2009/3/layout/SubStepProcess" loCatId="process" qsTypeId="urn:microsoft.com/office/officeart/2009/2/quickstyle/3d8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B95F1F0-DB14-421D-8F2D-E9317E643063}">
      <dgm:prSet/>
      <dgm:spPr/>
      <dgm:t>
        <a:bodyPr/>
        <a:lstStyle/>
        <a:p>
          <a:pPr rtl="0"/>
          <a:r>
            <a:rPr lang="es-MX" dirty="0" smtClean="0"/>
            <a:t>Otorgamiento de créditos </a:t>
          </a:r>
          <a:endParaRPr lang="es-MX" dirty="0"/>
        </a:p>
      </dgm:t>
    </dgm:pt>
    <dgm:pt modelId="{6C431AF7-8547-4C68-9BAE-5397DED9B250}" type="parTrans" cxnId="{279271CC-26A7-46AB-B49A-0B365EBB50CC}">
      <dgm:prSet/>
      <dgm:spPr/>
      <dgm:t>
        <a:bodyPr/>
        <a:lstStyle/>
        <a:p>
          <a:endParaRPr lang="es-MX"/>
        </a:p>
      </dgm:t>
    </dgm:pt>
    <dgm:pt modelId="{4DEF8C9A-ABC4-4043-B37F-FDA88FDE721A}" type="sibTrans" cxnId="{279271CC-26A7-46AB-B49A-0B365EBB50CC}">
      <dgm:prSet/>
      <dgm:spPr/>
      <dgm:t>
        <a:bodyPr/>
        <a:lstStyle/>
        <a:p>
          <a:endParaRPr lang="es-MX"/>
        </a:p>
      </dgm:t>
    </dgm:pt>
    <dgm:pt modelId="{BA6AB80B-F00C-40C1-AAD8-885E2C58E290}">
      <dgm:prSet/>
      <dgm:spPr/>
      <dgm:t>
        <a:bodyPr/>
        <a:lstStyle/>
        <a:p>
          <a:pPr rtl="0"/>
          <a:r>
            <a:rPr lang="es-MX" dirty="0" smtClean="0"/>
            <a:t>Determinación de malas deudas</a:t>
          </a:r>
          <a:endParaRPr lang="es-MX" dirty="0"/>
        </a:p>
      </dgm:t>
    </dgm:pt>
    <dgm:pt modelId="{9E1A56E8-9CD3-47E8-AB0B-C21E2A7CE296}" type="parTrans" cxnId="{A056CEEE-BDDD-40B7-9592-716157B0A57E}">
      <dgm:prSet/>
      <dgm:spPr/>
      <dgm:t>
        <a:bodyPr/>
        <a:lstStyle/>
        <a:p>
          <a:endParaRPr lang="es-MX"/>
        </a:p>
      </dgm:t>
    </dgm:pt>
    <dgm:pt modelId="{9ED42B4B-783D-4EA2-8D06-34D76A3926E3}" type="sibTrans" cxnId="{A056CEEE-BDDD-40B7-9592-716157B0A57E}">
      <dgm:prSet/>
      <dgm:spPr/>
      <dgm:t>
        <a:bodyPr/>
        <a:lstStyle/>
        <a:p>
          <a:endParaRPr lang="es-MX"/>
        </a:p>
      </dgm:t>
    </dgm:pt>
    <dgm:pt modelId="{C82A47B2-CA23-4CC5-A1D4-45335773BF70}">
      <dgm:prSet/>
      <dgm:spPr/>
      <dgm:t>
        <a:bodyPr/>
        <a:lstStyle/>
        <a:p>
          <a:pPr rtl="0"/>
          <a:r>
            <a:rPr lang="es-MX" dirty="0" smtClean="0"/>
            <a:t>Verificación de documentos </a:t>
          </a:r>
          <a:endParaRPr lang="es-MX" dirty="0"/>
        </a:p>
      </dgm:t>
    </dgm:pt>
    <dgm:pt modelId="{A8E231E4-D3EB-4D34-955F-3A1BB70A531C}" type="parTrans" cxnId="{0E767A2F-2108-4541-AB5B-9D6FC20D1F17}">
      <dgm:prSet/>
      <dgm:spPr/>
      <dgm:t>
        <a:bodyPr/>
        <a:lstStyle/>
        <a:p>
          <a:endParaRPr lang="es-MX"/>
        </a:p>
      </dgm:t>
    </dgm:pt>
    <dgm:pt modelId="{CA4A7018-31C7-4B98-8546-884F3F18F6B2}" type="sibTrans" cxnId="{0E767A2F-2108-4541-AB5B-9D6FC20D1F17}">
      <dgm:prSet/>
      <dgm:spPr/>
      <dgm:t>
        <a:bodyPr/>
        <a:lstStyle/>
        <a:p>
          <a:endParaRPr lang="es-MX"/>
        </a:p>
      </dgm:t>
    </dgm:pt>
    <dgm:pt modelId="{CF20563E-8ED6-4464-8229-52509E80ECF5}" type="pres">
      <dgm:prSet presAssocID="{ABD09483-329C-40BD-ABCC-32546D534403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es-MX"/>
        </a:p>
      </dgm:t>
    </dgm:pt>
    <dgm:pt modelId="{88FF3D96-BE5B-45DA-BCDA-6E5FE7672BF4}" type="pres">
      <dgm:prSet presAssocID="{0B95F1F0-DB14-421D-8F2D-E9317E643063}" presName="parTx1" presStyleLbl="node1" presStyleIdx="0" presStyleCnt="3"/>
      <dgm:spPr/>
      <dgm:t>
        <a:bodyPr/>
        <a:lstStyle/>
        <a:p>
          <a:endParaRPr lang="es-MX"/>
        </a:p>
      </dgm:t>
    </dgm:pt>
    <dgm:pt modelId="{89C597EA-B822-423E-9310-2A3DAF3AE364}" type="pres">
      <dgm:prSet presAssocID="{BA6AB80B-F00C-40C1-AAD8-885E2C58E290}" presName="parTx2" presStyleLbl="node1" presStyleIdx="1" presStyleCnt="3"/>
      <dgm:spPr/>
      <dgm:t>
        <a:bodyPr/>
        <a:lstStyle/>
        <a:p>
          <a:endParaRPr lang="es-MX"/>
        </a:p>
      </dgm:t>
    </dgm:pt>
    <dgm:pt modelId="{BB296FE1-43AD-4887-9824-9FE257D6E995}" type="pres">
      <dgm:prSet presAssocID="{C82A47B2-CA23-4CC5-A1D4-45335773BF70}" presName="parTx3" presStyleLbl="node1" presStyleIdx="2" presStyleCnt="3"/>
      <dgm:spPr/>
      <dgm:t>
        <a:bodyPr/>
        <a:lstStyle/>
        <a:p>
          <a:endParaRPr lang="es-MX"/>
        </a:p>
      </dgm:t>
    </dgm:pt>
  </dgm:ptLst>
  <dgm:cxnLst>
    <dgm:cxn modelId="{F9804550-26D9-431C-8BBD-C970695AF3C4}" type="presOf" srcId="{BA6AB80B-F00C-40C1-AAD8-885E2C58E290}" destId="{89C597EA-B822-423E-9310-2A3DAF3AE364}" srcOrd="0" destOrd="0" presId="urn:microsoft.com/office/officeart/2009/3/layout/SubStepProcess"/>
    <dgm:cxn modelId="{279271CC-26A7-46AB-B49A-0B365EBB50CC}" srcId="{ABD09483-329C-40BD-ABCC-32546D534403}" destId="{0B95F1F0-DB14-421D-8F2D-E9317E643063}" srcOrd="0" destOrd="0" parTransId="{6C431AF7-8547-4C68-9BAE-5397DED9B250}" sibTransId="{4DEF8C9A-ABC4-4043-B37F-FDA88FDE721A}"/>
    <dgm:cxn modelId="{0E767A2F-2108-4541-AB5B-9D6FC20D1F17}" srcId="{ABD09483-329C-40BD-ABCC-32546D534403}" destId="{C82A47B2-CA23-4CC5-A1D4-45335773BF70}" srcOrd="2" destOrd="0" parTransId="{A8E231E4-D3EB-4D34-955F-3A1BB70A531C}" sibTransId="{CA4A7018-31C7-4B98-8546-884F3F18F6B2}"/>
    <dgm:cxn modelId="{343D6980-87D5-4934-A54B-770215A4AB09}" type="presOf" srcId="{ABD09483-329C-40BD-ABCC-32546D534403}" destId="{CF20563E-8ED6-4464-8229-52509E80ECF5}" srcOrd="0" destOrd="0" presId="urn:microsoft.com/office/officeart/2009/3/layout/SubStepProcess"/>
    <dgm:cxn modelId="{A056CEEE-BDDD-40B7-9592-716157B0A57E}" srcId="{ABD09483-329C-40BD-ABCC-32546D534403}" destId="{BA6AB80B-F00C-40C1-AAD8-885E2C58E290}" srcOrd="1" destOrd="0" parTransId="{9E1A56E8-9CD3-47E8-AB0B-C21E2A7CE296}" sibTransId="{9ED42B4B-783D-4EA2-8D06-34D76A3926E3}"/>
    <dgm:cxn modelId="{081BF8D7-B384-4E8E-AECE-17843B2902C2}" type="presOf" srcId="{C82A47B2-CA23-4CC5-A1D4-45335773BF70}" destId="{BB296FE1-43AD-4887-9824-9FE257D6E995}" srcOrd="0" destOrd="0" presId="urn:microsoft.com/office/officeart/2009/3/layout/SubStepProcess"/>
    <dgm:cxn modelId="{3723A414-9A5A-4E34-90A6-C3924C0E4B5A}" type="presOf" srcId="{0B95F1F0-DB14-421D-8F2D-E9317E643063}" destId="{88FF3D96-BE5B-45DA-BCDA-6E5FE7672BF4}" srcOrd="0" destOrd="0" presId="urn:microsoft.com/office/officeart/2009/3/layout/SubStepProcess"/>
    <dgm:cxn modelId="{EA491B90-305C-4577-94F8-69BB64B9D309}" type="presParOf" srcId="{CF20563E-8ED6-4464-8229-52509E80ECF5}" destId="{88FF3D96-BE5B-45DA-BCDA-6E5FE7672BF4}" srcOrd="0" destOrd="0" presId="urn:microsoft.com/office/officeart/2009/3/layout/SubStepProcess"/>
    <dgm:cxn modelId="{67FDE14F-ADBB-4D79-8380-A86CEB3CD51E}" type="presParOf" srcId="{CF20563E-8ED6-4464-8229-52509E80ECF5}" destId="{89C597EA-B822-423E-9310-2A3DAF3AE364}" srcOrd="1" destOrd="0" presId="urn:microsoft.com/office/officeart/2009/3/layout/SubStepProcess"/>
    <dgm:cxn modelId="{43F69C71-C882-4607-B2CF-D811CA3E18DF}" type="presParOf" srcId="{CF20563E-8ED6-4464-8229-52509E80ECF5}" destId="{BB296FE1-43AD-4887-9824-9FE257D6E995}" srcOrd="2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9785A6F6-D54B-4CB2-A196-ECFE57BB219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D84C5136-C9D5-4A4D-B6D8-9254747A6E65}">
      <dgm:prSet/>
      <dgm:spPr/>
      <dgm:t>
        <a:bodyPr/>
        <a:lstStyle/>
        <a:p>
          <a:pPr rtl="0"/>
          <a:endParaRPr lang="es-MX"/>
        </a:p>
      </dgm:t>
    </dgm:pt>
    <dgm:pt modelId="{61BC1FDE-9230-4267-A84A-816467F0B735}" type="parTrans" cxnId="{467AF835-4786-492D-A709-53100AF90131}">
      <dgm:prSet/>
      <dgm:spPr/>
      <dgm:t>
        <a:bodyPr/>
        <a:lstStyle/>
        <a:p>
          <a:endParaRPr lang="es-MX"/>
        </a:p>
      </dgm:t>
    </dgm:pt>
    <dgm:pt modelId="{53C3AD74-5C9A-4832-B975-ABB3EA43B236}" type="sibTrans" cxnId="{467AF835-4786-492D-A709-53100AF90131}">
      <dgm:prSet/>
      <dgm:spPr/>
      <dgm:t>
        <a:bodyPr/>
        <a:lstStyle/>
        <a:p>
          <a:endParaRPr lang="es-MX"/>
        </a:p>
      </dgm:t>
    </dgm:pt>
    <dgm:pt modelId="{2D26E2EA-9E89-4322-8BB2-B01E3EE07F89}">
      <dgm:prSet/>
      <dgm:spPr/>
      <dgm:t>
        <a:bodyPr/>
        <a:lstStyle/>
        <a:p>
          <a:pPr rtl="0"/>
          <a:r>
            <a:rPr lang="es-MX" smtClean="0"/>
            <a:t>Responsable de alimentos y vehículos del hotel </a:t>
          </a:r>
          <a:endParaRPr lang="es-MX"/>
        </a:p>
      </dgm:t>
    </dgm:pt>
    <dgm:pt modelId="{64B57521-03A6-4826-97E4-68B751CACC5B}" type="parTrans" cxnId="{FA37CF34-F05A-4C99-9CE2-A7963E4E87D4}">
      <dgm:prSet/>
      <dgm:spPr/>
      <dgm:t>
        <a:bodyPr/>
        <a:lstStyle/>
        <a:p>
          <a:endParaRPr lang="es-MX"/>
        </a:p>
      </dgm:t>
    </dgm:pt>
    <dgm:pt modelId="{AFC3F90B-30E0-4F62-A752-78B01607B35F}" type="sibTrans" cxnId="{FA37CF34-F05A-4C99-9CE2-A7963E4E87D4}">
      <dgm:prSet/>
      <dgm:spPr/>
      <dgm:t>
        <a:bodyPr/>
        <a:lstStyle/>
        <a:p>
          <a:endParaRPr lang="es-MX"/>
        </a:p>
      </dgm:t>
    </dgm:pt>
    <dgm:pt modelId="{A792822E-07CE-4CE9-8C7F-B1B7C4406F14}">
      <dgm:prSet/>
      <dgm:spPr/>
      <dgm:t>
        <a:bodyPr/>
        <a:lstStyle/>
        <a:p>
          <a:pPr rtl="0"/>
          <a:r>
            <a:rPr lang="es-MX" dirty="0" smtClean="0"/>
            <a:t>Selección de proveedores </a:t>
          </a:r>
          <a:endParaRPr lang="es-MX" dirty="0"/>
        </a:p>
      </dgm:t>
    </dgm:pt>
    <dgm:pt modelId="{314A4D71-E21D-4EF4-966F-A6D7C0AC35F8}" type="parTrans" cxnId="{B8FFAEFE-1199-481D-A938-DC9D22034F80}">
      <dgm:prSet/>
      <dgm:spPr/>
      <dgm:t>
        <a:bodyPr/>
        <a:lstStyle/>
        <a:p>
          <a:endParaRPr lang="es-MX"/>
        </a:p>
      </dgm:t>
    </dgm:pt>
    <dgm:pt modelId="{13DC013C-AC45-4FB7-A29F-9BD9363509EF}" type="sibTrans" cxnId="{B8FFAEFE-1199-481D-A938-DC9D22034F80}">
      <dgm:prSet/>
      <dgm:spPr/>
      <dgm:t>
        <a:bodyPr/>
        <a:lstStyle/>
        <a:p>
          <a:endParaRPr lang="es-MX"/>
        </a:p>
      </dgm:t>
    </dgm:pt>
    <dgm:pt modelId="{6BA71816-35E5-4EDC-98C3-0EA083071EF9}">
      <dgm:prSet/>
      <dgm:spPr/>
      <dgm:t>
        <a:bodyPr/>
        <a:lstStyle/>
        <a:p>
          <a:pPr rtl="0"/>
          <a:r>
            <a:rPr lang="es-MX" smtClean="0"/>
            <a:t>Pedidos </a:t>
          </a:r>
          <a:endParaRPr lang="es-MX"/>
        </a:p>
      </dgm:t>
    </dgm:pt>
    <dgm:pt modelId="{429992C9-5EF3-4579-A9B4-39D46A997C3D}" type="parTrans" cxnId="{8A42C71A-A912-41F9-9C36-8DD2EA74689B}">
      <dgm:prSet/>
      <dgm:spPr/>
      <dgm:t>
        <a:bodyPr/>
        <a:lstStyle/>
        <a:p>
          <a:endParaRPr lang="es-MX"/>
        </a:p>
      </dgm:t>
    </dgm:pt>
    <dgm:pt modelId="{FCB30500-1CD8-41D2-BB27-BD438F706C42}" type="sibTrans" cxnId="{8A42C71A-A912-41F9-9C36-8DD2EA74689B}">
      <dgm:prSet/>
      <dgm:spPr/>
      <dgm:t>
        <a:bodyPr/>
        <a:lstStyle/>
        <a:p>
          <a:endParaRPr lang="es-MX"/>
        </a:p>
      </dgm:t>
    </dgm:pt>
    <dgm:pt modelId="{FF5CC453-E937-4847-B476-F9787214F561}">
      <dgm:prSet/>
      <dgm:spPr/>
      <dgm:t>
        <a:bodyPr/>
        <a:lstStyle/>
        <a:p>
          <a:pPr rtl="0"/>
          <a:r>
            <a:rPr lang="es-MX" smtClean="0"/>
            <a:t>Catálogo de artículos </a:t>
          </a:r>
          <a:endParaRPr lang="es-MX"/>
        </a:p>
      </dgm:t>
    </dgm:pt>
    <dgm:pt modelId="{D7A1411E-F2A7-48F9-AAAF-8DBA932AC22B}" type="parTrans" cxnId="{95626FD3-76BC-4C32-81A0-6F62BFE4CA07}">
      <dgm:prSet/>
      <dgm:spPr/>
      <dgm:t>
        <a:bodyPr/>
        <a:lstStyle/>
        <a:p>
          <a:endParaRPr lang="es-MX"/>
        </a:p>
      </dgm:t>
    </dgm:pt>
    <dgm:pt modelId="{E5EEDB9D-40C7-4825-8FB8-2ED3E726491C}" type="sibTrans" cxnId="{95626FD3-76BC-4C32-81A0-6F62BFE4CA07}">
      <dgm:prSet/>
      <dgm:spPr/>
      <dgm:t>
        <a:bodyPr/>
        <a:lstStyle/>
        <a:p>
          <a:endParaRPr lang="es-MX"/>
        </a:p>
      </dgm:t>
    </dgm:pt>
    <dgm:pt modelId="{9D5D0006-45BE-444F-AD42-BA3D2911E073}">
      <dgm:prSet/>
      <dgm:spPr/>
      <dgm:t>
        <a:bodyPr/>
        <a:lstStyle/>
        <a:p>
          <a:pPr rtl="0"/>
          <a:r>
            <a:rPr lang="es-MX" smtClean="0"/>
            <a:t>Supervisa y controla el trabajo del personal </a:t>
          </a:r>
          <a:endParaRPr lang="es-MX"/>
        </a:p>
      </dgm:t>
    </dgm:pt>
    <dgm:pt modelId="{3FE932D3-7F2E-486B-8C2A-67D529DDE9F8}" type="parTrans" cxnId="{D3A9D5B4-D5EA-4038-BC91-85A59289A50A}">
      <dgm:prSet/>
      <dgm:spPr/>
      <dgm:t>
        <a:bodyPr/>
        <a:lstStyle/>
        <a:p>
          <a:endParaRPr lang="es-MX"/>
        </a:p>
      </dgm:t>
    </dgm:pt>
    <dgm:pt modelId="{C71A954D-9DF9-45E7-A6D3-E865D7C57897}" type="sibTrans" cxnId="{D3A9D5B4-D5EA-4038-BC91-85A59289A50A}">
      <dgm:prSet/>
      <dgm:spPr/>
      <dgm:t>
        <a:bodyPr/>
        <a:lstStyle/>
        <a:p>
          <a:endParaRPr lang="es-MX"/>
        </a:p>
      </dgm:t>
    </dgm:pt>
    <dgm:pt modelId="{B5C25650-71C4-4B0F-834B-4383505B500A}" type="pres">
      <dgm:prSet presAssocID="{9785A6F6-D54B-4CB2-A196-ECFE57BB219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11EAE9E-66F5-4E0D-8197-867DA3BDA3F6}" type="pres">
      <dgm:prSet presAssocID="{D84C5136-C9D5-4A4D-B6D8-9254747A6E6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30C514-EB1F-4D99-AD69-65EF730DE7A3}" type="pres">
      <dgm:prSet presAssocID="{D84C5136-C9D5-4A4D-B6D8-9254747A6E6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281A359-DB65-4375-AF12-05411BBADF48}" type="presOf" srcId="{9785A6F6-D54B-4CB2-A196-ECFE57BB2196}" destId="{B5C25650-71C4-4B0F-834B-4383505B500A}" srcOrd="0" destOrd="0" presId="urn:microsoft.com/office/officeart/2005/8/layout/vList2"/>
    <dgm:cxn modelId="{EB719EE9-C4B9-4107-97F0-ACB263162064}" type="presOf" srcId="{9D5D0006-45BE-444F-AD42-BA3D2911E073}" destId="{0F30C514-EB1F-4D99-AD69-65EF730DE7A3}" srcOrd="0" destOrd="4" presId="urn:microsoft.com/office/officeart/2005/8/layout/vList2"/>
    <dgm:cxn modelId="{95626FD3-76BC-4C32-81A0-6F62BFE4CA07}" srcId="{D84C5136-C9D5-4A4D-B6D8-9254747A6E65}" destId="{FF5CC453-E937-4847-B476-F9787214F561}" srcOrd="3" destOrd="0" parTransId="{D7A1411E-F2A7-48F9-AAAF-8DBA932AC22B}" sibTransId="{E5EEDB9D-40C7-4825-8FB8-2ED3E726491C}"/>
    <dgm:cxn modelId="{B8FFAEFE-1199-481D-A938-DC9D22034F80}" srcId="{D84C5136-C9D5-4A4D-B6D8-9254747A6E65}" destId="{A792822E-07CE-4CE9-8C7F-B1B7C4406F14}" srcOrd="1" destOrd="0" parTransId="{314A4D71-E21D-4EF4-966F-A6D7C0AC35F8}" sibTransId="{13DC013C-AC45-4FB7-A29F-9BD9363509EF}"/>
    <dgm:cxn modelId="{467AF835-4786-492D-A709-53100AF90131}" srcId="{9785A6F6-D54B-4CB2-A196-ECFE57BB2196}" destId="{D84C5136-C9D5-4A4D-B6D8-9254747A6E65}" srcOrd="0" destOrd="0" parTransId="{61BC1FDE-9230-4267-A84A-816467F0B735}" sibTransId="{53C3AD74-5C9A-4832-B975-ABB3EA43B236}"/>
    <dgm:cxn modelId="{2AAC94E4-BEE0-4B49-95FE-F60B19EEFA10}" type="presOf" srcId="{6BA71816-35E5-4EDC-98C3-0EA083071EF9}" destId="{0F30C514-EB1F-4D99-AD69-65EF730DE7A3}" srcOrd="0" destOrd="2" presId="urn:microsoft.com/office/officeart/2005/8/layout/vList2"/>
    <dgm:cxn modelId="{8A42C71A-A912-41F9-9C36-8DD2EA74689B}" srcId="{D84C5136-C9D5-4A4D-B6D8-9254747A6E65}" destId="{6BA71816-35E5-4EDC-98C3-0EA083071EF9}" srcOrd="2" destOrd="0" parTransId="{429992C9-5EF3-4579-A9B4-39D46A997C3D}" sibTransId="{FCB30500-1CD8-41D2-BB27-BD438F706C42}"/>
    <dgm:cxn modelId="{D3A9D5B4-D5EA-4038-BC91-85A59289A50A}" srcId="{D84C5136-C9D5-4A4D-B6D8-9254747A6E65}" destId="{9D5D0006-45BE-444F-AD42-BA3D2911E073}" srcOrd="4" destOrd="0" parTransId="{3FE932D3-7F2E-486B-8C2A-67D529DDE9F8}" sibTransId="{C71A954D-9DF9-45E7-A6D3-E865D7C57897}"/>
    <dgm:cxn modelId="{53988FB2-61BD-4E5F-A37C-6996B8FAE131}" type="presOf" srcId="{2D26E2EA-9E89-4322-8BB2-B01E3EE07F89}" destId="{0F30C514-EB1F-4D99-AD69-65EF730DE7A3}" srcOrd="0" destOrd="0" presId="urn:microsoft.com/office/officeart/2005/8/layout/vList2"/>
    <dgm:cxn modelId="{A8BF41DC-452C-45A9-A7FF-5936E2E455A5}" type="presOf" srcId="{D84C5136-C9D5-4A4D-B6D8-9254747A6E65}" destId="{D11EAE9E-66F5-4E0D-8197-867DA3BDA3F6}" srcOrd="0" destOrd="0" presId="urn:microsoft.com/office/officeart/2005/8/layout/vList2"/>
    <dgm:cxn modelId="{5971E7AC-90E7-47E8-9DBC-B53E9CB0B585}" type="presOf" srcId="{FF5CC453-E937-4847-B476-F9787214F561}" destId="{0F30C514-EB1F-4D99-AD69-65EF730DE7A3}" srcOrd="0" destOrd="3" presId="urn:microsoft.com/office/officeart/2005/8/layout/vList2"/>
    <dgm:cxn modelId="{FA37CF34-F05A-4C99-9CE2-A7963E4E87D4}" srcId="{D84C5136-C9D5-4A4D-B6D8-9254747A6E65}" destId="{2D26E2EA-9E89-4322-8BB2-B01E3EE07F89}" srcOrd="0" destOrd="0" parTransId="{64B57521-03A6-4826-97E4-68B751CACC5B}" sibTransId="{AFC3F90B-30E0-4F62-A752-78B01607B35F}"/>
    <dgm:cxn modelId="{80910274-7D85-4467-871F-240B6B6B0A09}" type="presOf" srcId="{A792822E-07CE-4CE9-8C7F-B1B7C4406F14}" destId="{0F30C514-EB1F-4D99-AD69-65EF730DE7A3}" srcOrd="0" destOrd="1" presId="urn:microsoft.com/office/officeart/2005/8/layout/vList2"/>
    <dgm:cxn modelId="{3032EB97-284D-4E98-A30E-B20992A00DCD}" type="presParOf" srcId="{B5C25650-71C4-4B0F-834B-4383505B500A}" destId="{D11EAE9E-66F5-4E0D-8197-867DA3BDA3F6}" srcOrd="0" destOrd="0" presId="urn:microsoft.com/office/officeart/2005/8/layout/vList2"/>
    <dgm:cxn modelId="{1D7EE5AE-0061-465C-9E4B-4F66C800F28F}" type="presParOf" srcId="{B5C25650-71C4-4B0F-834B-4383505B500A}" destId="{0F30C514-EB1F-4D99-AD69-65EF730DE7A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BBF04730-B55C-46EC-B5C3-9E0D1C8FC850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9B316D4B-A821-4A82-A057-71DD42320E17}">
      <dgm:prSet/>
      <dgm:spPr/>
      <dgm:t>
        <a:bodyPr/>
        <a:lstStyle/>
        <a:p>
          <a:pPr rtl="0"/>
          <a:r>
            <a:rPr lang="es-MX" dirty="0" smtClean="0"/>
            <a:t>Es el máximo responsable de los sectores de los departamentos de alimentos y bebidas </a:t>
          </a:r>
          <a:endParaRPr lang="es-MX" dirty="0"/>
        </a:p>
      </dgm:t>
    </dgm:pt>
    <dgm:pt modelId="{CA04DBB8-5F55-4F0B-9E34-BDA8E7A89F32}" type="parTrans" cxnId="{941D3F0D-4ECB-4C19-AC19-D7B3D92D951F}">
      <dgm:prSet/>
      <dgm:spPr/>
      <dgm:t>
        <a:bodyPr/>
        <a:lstStyle/>
        <a:p>
          <a:endParaRPr lang="es-MX"/>
        </a:p>
      </dgm:t>
    </dgm:pt>
    <dgm:pt modelId="{48195A4B-2B6A-4B66-A48E-1189A337D03F}" type="sibTrans" cxnId="{941D3F0D-4ECB-4C19-AC19-D7B3D92D951F}">
      <dgm:prSet/>
      <dgm:spPr/>
      <dgm:t>
        <a:bodyPr/>
        <a:lstStyle/>
        <a:p>
          <a:endParaRPr lang="es-MX"/>
        </a:p>
      </dgm:t>
    </dgm:pt>
    <dgm:pt modelId="{502C8E64-4DE9-4A1C-844C-ADDB71840426}">
      <dgm:prSet/>
      <dgm:spPr/>
      <dgm:t>
        <a:bodyPr/>
        <a:lstStyle/>
        <a:p>
          <a:pPr rtl="0"/>
          <a:r>
            <a:rPr lang="es-MX" smtClean="0"/>
            <a:t>Dirección del personal </a:t>
          </a:r>
          <a:endParaRPr lang="es-MX"/>
        </a:p>
      </dgm:t>
    </dgm:pt>
    <dgm:pt modelId="{D2E196FB-ACF7-4CC6-AEF4-60DF8941DA86}" type="parTrans" cxnId="{18E7A471-CF6A-453E-99E4-15949659BEB1}">
      <dgm:prSet/>
      <dgm:spPr/>
      <dgm:t>
        <a:bodyPr/>
        <a:lstStyle/>
        <a:p>
          <a:endParaRPr lang="es-MX"/>
        </a:p>
      </dgm:t>
    </dgm:pt>
    <dgm:pt modelId="{44A03D33-4ABE-4398-A46F-5FDE51BE77CD}" type="sibTrans" cxnId="{18E7A471-CF6A-453E-99E4-15949659BEB1}">
      <dgm:prSet/>
      <dgm:spPr/>
      <dgm:t>
        <a:bodyPr/>
        <a:lstStyle/>
        <a:p>
          <a:endParaRPr lang="es-MX"/>
        </a:p>
      </dgm:t>
    </dgm:pt>
    <dgm:pt modelId="{BA6A176F-65BC-4D13-96CF-9A4146371C22}">
      <dgm:prSet/>
      <dgm:spPr/>
      <dgm:t>
        <a:bodyPr/>
        <a:lstStyle/>
        <a:p>
          <a:pPr rtl="0"/>
          <a:r>
            <a:rPr lang="es-MX" smtClean="0"/>
            <a:t>Control del horario </a:t>
          </a:r>
          <a:endParaRPr lang="es-MX"/>
        </a:p>
      </dgm:t>
    </dgm:pt>
    <dgm:pt modelId="{559D3EB5-0A27-4F92-B008-1F58E8C1CC3F}" type="parTrans" cxnId="{93BAA290-8573-4C9F-98B4-7D2AA91539BC}">
      <dgm:prSet/>
      <dgm:spPr/>
      <dgm:t>
        <a:bodyPr/>
        <a:lstStyle/>
        <a:p>
          <a:endParaRPr lang="es-MX"/>
        </a:p>
      </dgm:t>
    </dgm:pt>
    <dgm:pt modelId="{19370F3E-5DE0-4BD5-818A-A3210A8DBBD9}" type="sibTrans" cxnId="{93BAA290-8573-4C9F-98B4-7D2AA91539BC}">
      <dgm:prSet/>
      <dgm:spPr/>
      <dgm:t>
        <a:bodyPr/>
        <a:lstStyle/>
        <a:p>
          <a:endParaRPr lang="es-MX"/>
        </a:p>
      </dgm:t>
    </dgm:pt>
    <dgm:pt modelId="{CAB960E5-799E-4764-BE27-E209C94E373E}">
      <dgm:prSet/>
      <dgm:spPr/>
      <dgm:t>
        <a:bodyPr/>
        <a:lstStyle/>
        <a:p>
          <a:pPr rtl="0"/>
          <a:r>
            <a:rPr lang="es-MX" smtClean="0"/>
            <a:t>Manejo de las relaciones de los clientes </a:t>
          </a:r>
          <a:endParaRPr lang="es-MX"/>
        </a:p>
      </dgm:t>
    </dgm:pt>
    <dgm:pt modelId="{28F0A3B4-E2F8-453A-851F-929D50842BE3}" type="parTrans" cxnId="{A5C8DC30-8EDA-4078-9DAF-9595F4900DA3}">
      <dgm:prSet/>
      <dgm:spPr/>
      <dgm:t>
        <a:bodyPr/>
        <a:lstStyle/>
        <a:p>
          <a:endParaRPr lang="es-MX"/>
        </a:p>
      </dgm:t>
    </dgm:pt>
    <dgm:pt modelId="{F34790CA-9AF9-4542-A7AD-47A2955DEC40}" type="sibTrans" cxnId="{A5C8DC30-8EDA-4078-9DAF-9595F4900DA3}">
      <dgm:prSet/>
      <dgm:spPr/>
      <dgm:t>
        <a:bodyPr/>
        <a:lstStyle/>
        <a:p>
          <a:endParaRPr lang="es-MX"/>
        </a:p>
      </dgm:t>
    </dgm:pt>
    <dgm:pt modelId="{8C7534F1-1640-47BF-BBFE-4888BA69B25C}" type="pres">
      <dgm:prSet presAssocID="{BBF04730-B55C-46EC-B5C3-9E0D1C8FC85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0E0C3BC-9CD4-4A1A-B8D8-C1898B5B1537}" type="pres">
      <dgm:prSet presAssocID="{9B316D4B-A821-4A82-A057-71DD42320E1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4EE185-F977-470F-8ADA-BAC50A189681}" type="pres">
      <dgm:prSet presAssocID="{48195A4B-2B6A-4B66-A48E-1189A337D03F}" presName="sibTrans" presStyleCnt="0"/>
      <dgm:spPr/>
      <dgm:t>
        <a:bodyPr/>
        <a:lstStyle/>
        <a:p>
          <a:endParaRPr lang="es-MX"/>
        </a:p>
      </dgm:t>
    </dgm:pt>
    <dgm:pt modelId="{D19C6D79-45F5-4C7C-AF59-0FA4CEAD265E}" type="pres">
      <dgm:prSet presAssocID="{502C8E64-4DE9-4A1C-844C-ADDB7184042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3E407E-FA16-421B-8272-A7EF2F6D778E}" type="pres">
      <dgm:prSet presAssocID="{44A03D33-4ABE-4398-A46F-5FDE51BE77CD}" presName="sibTrans" presStyleCnt="0"/>
      <dgm:spPr/>
      <dgm:t>
        <a:bodyPr/>
        <a:lstStyle/>
        <a:p>
          <a:endParaRPr lang="es-MX"/>
        </a:p>
      </dgm:t>
    </dgm:pt>
    <dgm:pt modelId="{9DC227BA-4548-4DC7-9B6E-22ADA4BF90CC}" type="pres">
      <dgm:prSet presAssocID="{BA6A176F-65BC-4D13-96CF-9A4146371C2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886DD8-84A4-4670-9489-58A2C6981580}" type="pres">
      <dgm:prSet presAssocID="{19370F3E-5DE0-4BD5-818A-A3210A8DBBD9}" presName="sibTrans" presStyleCnt="0"/>
      <dgm:spPr/>
      <dgm:t>
        <a:bodyPr/>
        <a:lstStyle/>
        <a:p>
          <a:endParaRPr lang="es-MX"/>
        </a:p>
      </dgm:t>
    </dgm:pt>
    <dgm:pt modelId="{720B34B9-DA33-46C6-A763-17D47C99F133}" type="pres">
      <dgm:prSet presAssocID="{CAB960E5-799E-4764-BE27-E209C94E373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8E7A471-CF6A-453E-99E4-15949659BEB1}" srcId="{BBF04730-B55C-46EC-B5C3-9E0D1C8FC850}" destId="{502C8E64-4DE9-4A1C-844C-ADDB71840426}" srcOrd="1" destOrd="0" parTransId="{D2E196FB-ACF7-4CC6-AEF4-60DF8941DA86}" sibTransId="{44A03D33-4ABE-4398-A46F-5FDE51BE77CD}"/>
    <dgm:cxn modelId="{2ABFC83D-0560-41FF-A8DC-183B85A9CEAD}" type="presOf" srcId="{BBF04730-B55C-46EC-B5C3-9E0D1C8FC850}" destId="{8C7534F1-1640-47BF-BBFE-4888BA69B25C}" srcOrd="0" destOrd="0" presId="urn:microsoft.com/office/officeart/2005/8/layout/hList6"/>
    <dgm:cxn modelId="{81FFBA11-0434-41E8-B4D8-6A776DCBE4FF}" type="presOf" srcId="{9B316D4B-A821-4A82-A057-71DD42320E17}" destId="{90E0C3BC-9CD4-4A1A-B8D8-C1898B5B1537}" srcOrd="0" destOrd="0" presId="urn:microsoft.com/office/officeart/2005/8/layout/hList6"/>
    <dgm:cxn modelId="{941D3F0D-4ECB-4C19-AC19-D7B3D92D951F}" srcId="{BBF04730-B55C-46EC-B5C3-9E0D1C8FC850}" destId="{9B316D4B-A821-4A82-A057-71DD42320E17}" srcOrd="0" destOrd="0" parTransId="{CA04DBB8-5F55-4F0B-9E34-BDA8E7A89F32}" sibTransId="{48195A4B-2B6A-4B66-A48E-1189A337D03F}"/>
    <dgm:cxn modelId="{1F3BF5B6-C3DE-4CFB-84AD-C9F00F32BC51}" type="presOf" srcId="{502C8E64-4DE9-4A1C-844C-ADDB71840426}" destId="{D19C6D79-45F5-4C7C-AF59-0FA4CEAD265E}" srcOrd="0" destOrd="0" presId="urn:microsoft.com/office/officeart/2005/8/layout/hList6"/>
    <dgm:cxn modelId="{413594A4-DFC8-4E07-92AF-E5AA5F814AAD}" type="presOf" srcId="{CAB960E5-799E-4764-BE27-E209C94E373E}" destId="{720B34B9-DA33-46C6-A763-17D47C99F133}" srcOrd="0" destOrd="0" presId="urn:microsoft.com/office/officeart/2005/8/layout/hList6"/>
    <dgm:cxn modelId="{93BAA290-8573-4C9F-98B4-7D2AA91539BC}" srcId="{BBF04730-B55C-46EC-B5C3-9E0D1C8FC850}" destId="{BA6A176F-65BC-4D13-96CF-9A4146371C22}" srcOrd="2" destOrd="0" parTransId="{559D3EB5-0A27-4F92-B008-1F58E8C1CC3F}" sibTransId="{19370F3E-5DE0-4BD5-818A-A3210A8DBBD9}"/>
    <dgm:cxn modelId="{A5C8DC30-8EDA-4078-9DAF-9595F4900DA3}" srcId="{BBF04730-B55C-46EC-B5C3-9E0D1C8FC850}" destId="{CAB960E5-799E-4764-BE27-E209C94E373E}" srcOrd="3" destOrd="0" parTransId="{28F0A3B4-E2F8-453A-851F-929D50842BE3}" sibTransId="{F34790CA-9AF9-4542-A7AD-47A2955DEC40}"/>
    <dgm:cxn modelId="{0B25DD24-3085-4DA1-8E60-7920D34C31E9}" type="presOf" srcId="{BA6A176F-65BC-4D13-96CF-9A4146371C22}" destId="{9DC227BA-4548-4DC7-9B6E-22ADA4BF90CC}" srcOrd="0" destOrd="0" presId="urn:microsoft.com/office/officeart/2005/8/layout/hList6"/>
    <dgm:cxn modelId="{4E915531-0208-43AF-BCA0-0F29612D1B33}" type="presParOf" srcId="{8C7534F1-1640-47BF-BBFE-4888BA69B25C}" destId="{90E0C3BC-9CD4-4A1A-B8D8-C1898B5B1537}" srcOrd="0" destOrd="0" presId="urn:microsoft.com/office/officeart/2005/8/layout/hList6"/>
    <dgm:cxn modelId="{14D97B60-94C1-455D-9CB5-8C1A7BA03402}" type="presParOf" srcId="{8C7534F1-1640-47BF-BBFE-4888BA69B25C}" destId="{D04EE185-F977-470F-8ADA-BAC50A189681}" srcOrd="1" destOrd="0" presId="urn:microsoft.com/office/officeart/2005/8/layout/hList6"/>
    <dgm:cxn modelId="{E229DA10-07E3-4943-99D4-CA59F9A69B80}" type="presParOf" srcId="{8C7534F1-1640-47BF-BBFE-4888BA69B25C}" destId="{D19C6D79-45F5-4C7C-AF59-0FA4CEAD265E}" srcOrd="2" destOrd="0" presId="urn:microsoft.com/office/officeart/2005/8/layout/hList6"/>
    <dgm:cxn modelId="{695EC3C9-E94B-4605-BFC9-F2D5D39FEB05}" type="presParOf" srcId="{8C7534F1-1640-47BF-BBFE-4888BA69B25C}" destId="{6C3E407E-FA16-421B-8272-A7EF2F6D778E}" srcOrd="3" destOrd="0" presId="urn:microsoft.com/office/officeart/2005/8/layout/hList6"/>
    <dgm:cxn modelId="{BDE68379-6F6D-4286-B524-D1B82B631BC8}" type="presParOf" srcId="{8C7534F1-1640-47BF-BBFE-4888BA69B25C}" destId="{9DC227BA-4548-4DC7-9B6E-22ADA4BF90CC}" srcOrd="4" destOrd="0" presId="urn:microsoft.com/office/officeart/2005/8/layout/hList6"/>
    <dgm:cxn modelId="{5221E007-F679-4AF1-84A6-938235F79931}" type="presParOf" srcId="{8C7534F1-1640-47BF-BBFE-4888BA69B25C}" destId="{F6886DD8-84A4-4670-9489-58A2C6981580}" srcOrd="5" destOrd="0" presId="urn:microsoft.com/office/officeart/2005/8/layout/hList6"/>
    <dgm:cxn modelId="{A8B5004E-7648-4282-8689-7D75D6D33685}" type="presParOf" srcId="{8C7534F1-1640-47BF-BBFE-4888BA69B25C}" destId="{720B34B9-DA33-46C6-A763-17D47C99F133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19EA4545-6397-41D8-AAA0-ED2FAEC65BF2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FC42C492-E477-43B8-BD35-F7C60243DE4E}">
      <dgm:prSet/>
      <dgm:spPr/>
      <dgm:t>
        <a:bodyPr/>
        <a:lstStyle/>
        <a:p>
          <a:pPr rtl="0"/>
          <a:r>
            <a:rPr lang="es-MX" dirty="0" smtClean="0"/>
            <a:t>Responsable de la correcta administración de los bienes en el hotel </a:t>
          </a:r>
          <a:endParaRPr lang="es-MX" dirty="0"/>
        </a:p>
      </dgm:t>
    </dgm:pt>
    <dgm:pt modelId="{654620A2-56C0-4C6A-9F02-96794F63881F}" type="parTrans" cxnId="{7A376B86-EA7F-4627-8EF7-44E71AFBDAF2}">
      <dgm:prSet/>
      <dgm:spPr/>
      <dgm:t>
        <a:bodyPr/>
        <a:lstStyle/>
        <a:p>
          <a:endParaRPr lang="es-MX"/>
        </a:p>
      </dgm:t>
    </dgm:pt>
    <dgm:pt modelId="{A88510B7-141D-44C9-B74A-9384C9D2FBAD}" type="sibTrans" cxnId="{7A376B86-EA7F-4627-8EF7-44E71AFBDAF2}">
      <dgm:prSet/>
      <dgm:spPr/>
      <dgm:t>
        <a:bodyPr/>
        <a:lstStyle/>
        <a:p>
          <a:endParaRPr lang="es-MX"/>
        </a:p>
      </dgm:t>
    </dgm:pt>
    <dgm:pt modelId="{E9079F7E-9A7D-43E2-8D13-18307B97BECB}">
      <dgm:prSet/>
      <dgm:spPr/>
      <dgm:t>
        <a:bodyPr/>
        <a:lstStyle/>
        <a:p>
          <a:pPr rtl="0"/>
          <a:r>
            <a:rPr lang="es-MX" dirty="0" smtClean="0"/>
            <a:t>Establecer y mantener las relaciones entre hoteles y otras compañías </a:t>
          </a:r>
          <a:endParaRPr lang="es-MX" dirty="0"/>
        </a:p>
      </dgm:t>
    </dgm:pt>
    <dgm:pt modelId="{4AD42191-EE49-40C9-B009-5544016C93AD}" type="parTrans" cxnId="{28884ACC-5211-473E-B1A6-4974BA9682E6}">
      <dgm:prSet/>
      <dgm:spPr/>
      <dgm:t>
        <a:bodyPr/>
        <a:lstStyle/>
        <a:p>
          <a:endParaRPr lang="es-MX"/>
        </a:p>
      </dgm:t>
    </dgm:pt>
    <dgm:pt modelId="{B4E27869-3F78-469F-8D67-128D4E706C20}" type="sibTrans" cxnId="{28884ACC-5211-473E-B1A6-4974BA9682E6}">
      <dgm:prSet/>
      <dgm:spPr/>
      <dgm:t>
        <a:bodyPr/>
        <a:lstStyle/>
        <a:p>
          <a:endParaRPr lang="es-MX"/>
        </a:p>
      </dgm:t>
    </dgm:pt>
    <dgm:pt modelId="{242CED9E-0E8E-4BCA-819A-7B9599ECADFB}">
      <dgm:prSet/>
      <dgm:spPr/>
      <dgm:t>
        <a:bodyPr/>
        <a:lstStyle/>
        <a:p>
          <a:pPr rtl="0"/>
          <a:r>
            <a:rPr lang="es-MX" smtClean="0"/>
            <a:t>Cumplir las políticas establecidas por la gerencia </a:t>
          </a:r>
          <a:endParaRPr lang="es-MX"/>
        </a:p>
      </dgm:t>
    </dgm:pt>
    <dgm:pt modelId="{933BD1C1-8826-4D10-9549-B23E71832D52}" type="parTrans" cxnId="{3A5DCA44-69BA-4539-82BD-A8BBFAE95113}">
      <dgm:prSet/>
      <dgm:spPr/>
      <dgm:t>
        <a:bodyPr/>
        <a:lstStyle/>
        <a:p>
          <a:endParaRPr lang="es-MX"/>
        </a:p>
      </dgm:t>
    </dgm:pt>
    <dgm:pt modelId="{339DD0E0-0395-4BEB-A89A-27A0E2874C93}" type="sibTrans" cxnId="{3A5DCA44-69BA-4539-82BD-A8BBFAE95113}">
      <dgm:prSet/>
      <dgm:spPr/>
      <dgm:t>
        <a:bodyPr/>
        <a:lstStyle/>
        <a:p>
          <a:endParaRPr lang="es-MX"/>
        </a:p>
      </dgm:t>
    </dgm:pt>
    <dgm:pt modelId="{041A8911-814A-4D8D-9D91-7DF39D551657}" type="pres">
      <dgm:prSet presAssocID="{19EA4545-6397-41D8-AAA0-ED2FAEC65BF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4687F40-ABA1-442E-8378-106074BFE56B}" type="pres">
      <dgm:prSet presAssocID="{FC42C492-E477-43B8-BD35-F7C60243DE4E}" presName="composite" presStyleCnt="0"/>
      <dgm:spPr/>
    </dgm:pt>
    <dgm:pt modelId="{9FB051EE-E3AF-43D8-A775-C32150D43C01}" type="pres">
      <dgm:prSet presAssocID="{FC42C492-E477-43B8-BD35-F7C60243DE4E}" presName="LShape" presStyleLbl="alignNode1" presStyleIdx="0" presStyleCnt="5"/>
      <dgm:spPr/>
    </dgm:pt>
    <dgm:pt modelId="{DD8C4864-C164-4C69-A253-F9F6DCAF97FD}" type="pres">
      <dgm:prSet presAssocID="{FC42C492-E477-43B8-BD35-F7C60243DE4E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50F5CE-5916-468C-B5C1-D43A3186AC45}" type="pres">
      <dgm:prSet presAssocID="{FC42C492-E477-43B8-BD35-F7C60243DE4E}" presName="Triangle" presStyleLbl="alignNode1" presStyleIdx="1" presStyleCnt="5"/>
      <dgm:spPr/>
    </dgm:pt>
    <dgm:pt modelId="{34C2764B-9EE9-487A-881F-442A7CBCFBDB}" type="pres">
      <dgm:prSet presAssocID="{A88510B7-141D-44C9-B74A-9384C9D2FBAD}" presName="sibTrans" presStyleCnt="0"/>
      <dgm:spPr/>
    </dgm:pt>
    <dgm:pt modelId="{B35F2614-FCBA-406A-9D0A-9CA51A6E6ECD}" type="pres">
      <dgm:prSet presAssocID="{A88510B7-141D-44C9-B74A-9384C9D2FBAD}" presName="space" presStyleCnt="0"/>
      <dgm:spPr/>
    </dgm:pt>
    <dgm:pt modelId="{B185521A-36BB-4415-ADC8-A4BFED153E51}" type="pres">
      <dgm:prSet presAssocID="{E9079F7E-9A7D-43E2-8D13-18307B97BECB}" presName="composite" presStyleCnt="0"/>
      <dgm:spPr/>
    </dgm:pt>
    <dgm:pt modelId="{DD1DB5B7-F649-4FA1-B3B7-95C2EF10EE84}" type="pres">
      <dgm:prSet presAssocID="{E9079F7E-9A7D-43E2-8D13-18307B97BECB}" presName="LShape" presStyleLbl="alignNode1" presStyleIdx="2" presStyleCnt="5"/>
      <dgm:spPr/>
    </dgm:pt>
    <dgm:pt modelId="{CFAD1E85-77F2-4F41-A6D5-42256694BEEB}" type="pres">
      <dgm:prSet presAssocID="{E9079F7E-9A7D-43E2-8D13-18307B97BECB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7B1A9C-20A3-44CF-B79A-CC822061C820}" type="pres">
      <dgm:prSet presAssocID="{E9079F7E-9A7D-43E2-8D13-18307B97BECB}" presName="Triangle" presStyleLbl="alignNode1" presStyleIdx="3" presStyleCnt="5"/>
      <dgm:spPr/>
    </dgm:pt>
    <dgm:pt modelId="{852EAA96-BA04-445A-A586-E1DA6F9440BC}" type="pres">
      <dgm:prSet presAssocID="{B4E27869-3F78-469F-8D67-128D4E706C20}" presName="sibTrans" presStyleCnt="0"/>
      <dgm:spPr/>
    </dgm:pt>
    <dgm:pt modelId="{6F112CA3-EAA5-4BC1-982F-1D68C7A9DE72}" type="pres">
      <dgm:prSet presAssocID="{B4E27869-3F78-469F-8D67-128D4E706C20}" presName="space" presStyleCnt="0"/>
      <dgm:spPr/>
    </dgm:pt>
    <dgm:pt modelId="{DD566FA6-7BB0-4E5D-8B10-7FC13103A6FC}" type="pres">
      <dgm:prSet presAssocID="{242CED9E-0E8E-4BCA-819A-7B9599ECADFB}" presName="composite" presStyleCnt="0"/>
      <dgm:spPr/>
    </dgm:pt>
    <dgm:pt modelId="{E7EA5B77-B902-4C20-96E6-67CA8F2598E4}" type="pres">
      <dgm:prSet presAssocID="{242CED9E-0E8E-4BCA-819A-7B9599ECADFB}" presName="LShape" presStyleLbl="alignNode1" presStyleIdx="4" presStyleCnt="5"/>
      <dgm:spPr/>
    </dgm:pt>
    <dgm:pt modelId="{6AE2D1D3-D7BC-4EA7-AB45-1E776CB17CB0}" type="pres">
      <dgm:prSet presAssocID="{242CED9E-0E8E-4BCA-819A-7B9599ECADFB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A5DCA44-69BA-4539-82BD-A8BBFAE95113}" srcId="{19EA4545-6397-41D8-AAA0-ED2FAEC65BF2}" destId="{242CED9E-0E8E-4BCA-819A-7B9599ECADFB}" srcOrd="2" destOrd="0" parTransId="{933BD1C1-8826-4D10-9549-B23E71832D52}" sibTransId="{339DD0E0-0395-4BEB-A89A-27A0E2874C93}"/>
    <dgm:cxn modelId="{28884ACC-5211-473E-B1A6-4974BA9682E6}" srcId="{19EA4545-6397-41D8-AAA0-ED2FAEC65BF2}" destId="{E9079F7E-9A7D-43E2-8D13-18307B97BECB}" srcOrd="1" destOrd="0" parTransId="{4AD42191-EE49-40C9-B009-5544016C93AD}" sibTransId="{B4E27869-3F78-469F-8D67-128D4E706C20}"/>
    <dgm:cxn modelId="{7A376B86-EA7F-4627-8EF7-44E71AFBDAF2}" srcId="{19EA4545-6397-41D8-AAA0-ED2FAEC65BF2}" destId="{FC42C492-E477-43B8-BD35-F7C60243DE4E}" srcOrd="0" destOrd="0" parTransId="{654620A2-56C0-4C6A-9F02-96794F63881F}" sibTransId="{A88510B7-141D-44C9-B74A-9384C9D2FBAD}"/>
    <dgm:cxn modelId="{300D95BD-4A7B-432E-B72D-CA2A8C569211}" type="presOf" srcId="{242CED9E-0E8E-4BCA-819A-7B9599ECADFB}" destId="{6AE2D1D3-D7BC-4EA7-AB45-1E776CB17CB0}" srcOrd="0" destOrd="0" presId="urn:microsoft.com/office/officeart/2009/3/layout/StepUpProcess"/>
    <dgm:cxn modelId="{936A8B1E-6B4F-40DC-8949-EECC0CB7BB9C}" type="presOf" srcId="{E9079F7E-9A7D-43E2-8D13-18307B97BECB}" destId="{CFAD1E85-77F2-4F41-A6D5-42256694BEEB}" srcOrd="0" destOrd="0" presId="urn:microsoft.com/office/officeart/2009/3/layout/StepUpProcess"/>
    <dgm:cxn modelId="{D46DD6D7-636C-4BC8-87DC-D875AEC4DE7E}" type="presOf" srcId="{19EA4545-6397-41D8-AAA0-ED2FAEC65BF2}" destId="{041A8911-814A-4D8D-9D91-7DF39D551657}" srcOrd="0" destOrd="0" presId="urn:microsoft.com/office/officeart/2009/3/layout/StepUpProcess"/>
    <dgm:cxn modelId="{E2548A45-0A52-47D2-BA07-5D7F0D8C74D5}" type="presOf" srcId="{FC42C492-E477-43B8-BD35-F7C60243DE4E}" destId="{DD8C4864-C164-4C69-A253-F9F6DCAF97FD}" srcOrd="0" destOrd="0" presId="urn:microsoft.com/office/officeart/2009/3/layout/StepUpProcess"/>
    <dgm:cxn modelId="{1AB759D5-10AF-4E1C-A6BE-91BCC14673E3}" type="presParOf" srcId="{041A8911-814A-4D8D-9D91-7DF39D551657}" destId="{64687F40-ABA1-442E-8378-106074BFE56B}" srcOrd="0" destOrd="0" presId="urn:microsoft.com/office/officeart/2009/3/layout/StepUpProcess"/>
    <dgm:cxn modelId="{F69A37E0-CA89-4790-9B76-334CD2851A9D}" type="presParOf" srcId="{64687F40-ABA1-442E-8378-106074BFE56B}" destId="{9FB051EE-E3AF-43D8-A775-C32150D43C01}" srcOrd="0" destOrd="0" presId="urn:microsoft.com/office/officeart/2009/3/layout/StepUpProcess"/>
    <dgm:cxn modelId="{E651EFD0-3AF9-4DC0-AF36-6660FE22B299}" type="presParOf" srcId="{64687F40-ABA1-442E-8378-106074BFE56B}" destId="{DD8C4864-C164-4C69-A253-F9F6DCAF97FD}" srcOrd="1" destOrd="0" presId="urn:microsoft.com/office/officeart/2009/3/layout/StepUpProcess"/>
    <dgm:cxn modelId="{01BCCAEE-0E5E-4285-A0D8-8FA91C0D5D34}" type="presParOf" srcId="{64687F40-ABA1-442E-8378-106074BFE56B}" destId="{3450F5CE-5916-468C-B5C1-D43A3186AC45}" srcOrd="2" destOrd="0" presId="urn:microsoft.com/office/officeart/2009/3/layout/StepUpProcess"/>
    <dgm:cxn modelId="{F1DC91ED-EEEF-4876-A254-2DB6273F9927}" type="presParOf" srcId="{041A8911-814A-4D8D-9D91-7DF39D551657}" destId="{34C2764B-9EE9-487A-881F-442A7CBCFBDB}" srcOrd="1" destOrd="0" presId="urn:microsoft.com/office/officeart/2009/3/layout/StepUpProcess"/>
    <dgm:cxn modelId="{96DA2C6D-EA59-4F24-AB2D-E8ED61F57809}" type="presParOf" srcId="{34C2764B-9EE9-487A-881F-442A7CBCFBDB}" destId="{B35F2614-FCBA-406A-9D0A-9CA51A6E6ECD}" srcOrd="0" destOrd="0" presId="urn:microsoft.com/office/officeart/2009/3/layout/StepUpProcess"/>
    <dgm:cxn modelId="{F539BCC6-3D44-406E-B3A1-F6118FDCDCC8}" type="presParOf" srcId="{041A8911-814A-4D8D-9D91-7DF39D551657}" destId="{B185521A-36BB-4415-ADC8-A4BFED153E51}" srcOrd="2" destOrd="0" presId="urn:microsoft.com/office/officeart/2009/3/layout/StepUpProcess"/>
    <dgm:cxn modelId="{F2C79428-A0E4-475C-A6C7-C46A5ACB9937}" type="presParOf" srcId="{B185521A-36BB-4415-ADC8-A4BFED153E51}" destId="{DD1DB5B7-F649-4FA1-B3B7-95C2EF10EE84}" srcOrd="0" destOrd="0" presId="urn:microsoft.com/office/officeart/2009/3/layout/StepUpProcess"/>
    <dgm:cxn modelId="{6D41636F-97C8-4157-8057-AF2C16102F5D}" type="presParOf" srcId="{B185521A-36BB-4415-ADC8-A4BFED153E51}" destId="{CFAD1E85-77F2-4F41-A6D5-42256694BEEB}" srcOrd="1" destOrd="0" presId="urn:microsoft.com/office/officeart/2009/3/layout/StepUpProcess"/>
    <dgm:cxn modelId="{C8AEE945-77E5-4444-9908-3C0A2D434F34}" type="presParOf" srcId="{B185521A-36BB-4415-ADC8-A4BFED153E51}" destId="{9E7B1A9C-20A3-44CF-B79A-CC822061C820}" srcOrd="2" destOrd="0" presId="urn:microsoft.com/office/officeart/2009/3/layout/StepUpProcess"/>
    <dgm:cxn modelId="{5EF8C601-F890-4BC8-A676-2579D3D66662}" type="presParOf" srcId="{041A8911-814A-4D8D-9D91-7DF39D551657}" destId="{852EAA96-BA04-445A-A586-E1DA6F9440BC}" srcOrd="3" destOrd="0" presId="urn:microsoft.com/office/officeart/2009/3/layout/StepUpProcess"/>
    <dgm:cxn modelId="{42D9DD1E-EF3A-4A79-B258-146813743B50}" type="presParOf" srcId="{852EAA96-BA04-445A-A586-E1DA6F9440BC}" destId="{6F112CA3-EAA5-4BC1-982F-1D68C7A9DE72}" srcOrd="0" destOrd="0" presId="urn:microsoft.com/office/officeart/2009/3/layout/StepUpProcess"/>
    <dgm:cxn modelId="{1BA266E6-784B-45E1-8164-4F1A3EAF58CA}" type="presParOf" srcId="{041A8911-814A-4D8D-9D91-7DF39D551657}" destId="{DD566FA6-7BB0-4E5D-8B10-7FC13103A6FC}" srcOrd="4" destOrd="0" presId="urn:microsoft.com/office/officeart/2009/3/layout/StepUpProcess"/>
    <dgm:cxn modelId="{3D44FE9E-43B1-4A56-BC97-E10519F6EFAE}" type="presParOf" srcId="{DD566FA6-7BB0-4E5D-8B10-7FC13103A6FC}" destId="{E7EA5B77-B902-4C20-96E6-67CA8F2598E4}" srcOrd="0" destOrd="0" presId="urn:microsoft.com/office/officeart/2009/3/layout/StepUpProcess"/>
    <dgm:cxn modelId="{21BBB910-2B94-4A86-B412-812BF89ADF21}" type="presParOf" srcId="{DD566FA6-7BB0-4E5D-8B10-7FC13103A6FC}" destId="{6AE2D1D3-D7BC-4EA7-AB45-1E776CB17CB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6AAAC859-DC2E-4D12-86A3-9C64E33810E4}" type="doc">
      <dgm:prSet loTypeId="urn:microsoft.com/office/officeart/2005/8/layout/StepDownProcess" loCatId="process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C851D9C1-6C6F-4ED9-BCF4-EB3BCC24D81E}">
      <dgm:prSet/>
      <dgm:spPr/>
      <dgm:t>
        <a:bodyPr/>
        <a:lstStyle/>
        <a:p>
          <a:pPr rtl="0"/>
          <a:r>
            <a:rPr lang="es-MX" smtClean="0"/>
            <a:t>Atender las quejas de los clientes </a:t>
          </a:r>
          <a:endParaRPr lang="es-MX"/>
        </a:p>
      </dgm:t>
    </dgm:pt>
    <dgm:pt modelId="{06475568-ADCA-483D-95D1-70CC0FCB7450}" type="parTrans" cxnId="{891B898A-C5C9-497E-81B6-594263D5F7F1}">
      <dgm:prSet/>
      <dgm:spPr/>
      <dgm:t>
        <a:bodyPr/>
        <a:lstStyle/>
        <a:p>
          <a:endParaRPr lang="es-MX"/>
        </a:p>
      </dgm:t>
    </dgm:pt>
    <dgm:pt modelId="{0E702FA2-A861-4C4A-B256-4F4E3F61ECBC}" type="sibTrans" cxnId="{891B898A-C5C9-497E-81B6-594263D5F7F1}">
      <dgm:prSet/>
      <dgm:spPr/>
      <dgm:t>
        <a:bodyPr/>
        <a:lstStyle/>
        <a:p>
          <a:endParaRPr lang="es-MX"/>
        </a:p>
      </dgm:t>
    </dgm:pt>
    <dgm:pt modelId="{7E5D8869-ADCA-4EFF-BA7D-FED3D1F21202}">
      <dgm:prSet/>
      <dgm:spPr/>
      <dgm:t>
        <a:bodyPr/>
        <a:lstStyle/>
        <a:p>
          <a:pPr rtl="0"/>
          <a:r>
            <a:rPr lang="es-MX" smtClean="0"/>
            <a:t>Realiza recorridos del hotel </a:t>
          </a:r>
          <a:endParaRPr lang="es-MX"/>
        </a:p>
      </dgm:t>
    </dgm:pt>
    <dgm:pt modelId="{DD05BB66-F574-4795-AF97-F4DE8136C6D4}" type="parTrans" cxnId="{237B3C64-8E81-4422-8693-21A56417B4CD}">
      <dgm:prSet/>
      <dgm:spPr/>
      <dgm:t>
        <a:bodyPr/>
        <a:lstStyle/>
        <a:p>
          <a:endParaRPr lang="es-MX"/>
        </a:p>
      </dgm:t>
    </dgm:pt>
    <dgm:pt modelId="{BEB351EE-5FD3-4ECE-89E9-F4302CB373B6}" type="sibTrans" cxnId="{237B3C64-8E81-4422-8693-21A56417B4CD}">
      <dgm:prSet/>
      <dgm:spPr/>
      <dgm:t>
        <a:bodyPr/>
        <a:lstStyle/>
        <a:p>
          <a:endParaRPr lang="es-MX"/>
        </a:p>
      </dgm:t>
    </dgm:pt>
    <dgm:pt modelId="{DA11B31B-7C73-4C48-8D07-885D62E76910}">
      <dgm:prSet/>
      <dgm:spPr/>
      <dgm:t>
        <a:bodyPr/>
        <a:lstStyle/>
        <a:p>
          <a:pPr rtl="0"/>
          <a:r>
            <a:rPr lang="es-MX" smtClean="0"/>
            <a:t>Supervisar y apoyar a todos los departamentos </a:t>
          </a:r>
          <a:endParaRPr lang="es-MX"/>
        </a:p>
      </dgm:t>
    </dgm:pt>
    <dgm:pt modelId="{C5D32AC2-81DB-4E32-BBA3-B5654F439404}" type="parTrans" cxnId="{5359A0E7-AEA3-48D9-BA81-D6C43862F1A1}">
      <dgm:prSet/>
      <dgm:spPr/>
      <dgm:t>
        <a:bodyPr/>
        <a:lstStyle/>
        <a:p>
          <a:endParaRPr lang="es-MX"/>
        </a:p>
      </dgm:t>
    </dgm:pt>
    <dgm:pt modelId="{894B768D-0EDE-484E-AD3C-982D8507A691}" type="sibTrans" cxnId="{5359A0E7-AEA3-48D9-BA81-D6C43862F1A1}">
      <dgm:prSet/>
      <dgm:spPr/>
      <dgm:t>
        <a:bodyPr/>
        <a:lstStyle/>
        <a:p>
          <a:endParaRPr lang="es-MX"/>
        </a:p>
      </dgm:t>
    </dgm:pt>
    <dgm:pt modelId="{2041C136-F223-44D2-92F9-67AF1D53EFB1}">
      <dgm:prSet/>
      <dgm:spPr/>
      <dgm:t>
        <a:bodyPr/>
        <a:lstStyle/>
        <a:p>
          <a:pPr rtl="0"/>
          <a:r>
            <a:rPr lang="es-MX" smtClean="0"/>
            <a:t>Garantiza el buen desempeño de los eventos en turno </a:t>
          </a:r>
          <a:endParaRPr lang="es-MX"/>
        </a:p>
      </dgm:t>
    </dgm:pt>
    <dgm:pt modelId="{E067F986-D6E2-4EE3-A096-60C17A05A73D}" type="parTrans" cxnId="{D18B67E3-545A-48F1-9C4A-5E1CED8D7754}">
      <dgm:prSet/>
      <dgm:spPr/>
      <dgm:t>
        <a:bodyPr/>
        <a:lstStyle/>
        <a:p>
          <a:endParaRPr lang="es-MX"/>
        </a:p>
      </dgm:t>
    </dgm:pt>
    <dgm:pt modelId="{3326E3F6-2293-4F24-9F46-4BB7D7247A03}" type="sibTrans" cxnId="{D18B67E3-545A-48F1-9C4A-5E1CED8D7754}">
      <dgm:prSet/>
      <dgm:spPr/>
      <dgm:t>
        <a:bodyPr/>
        <a:lstStyle/>
        <a:p>
          <a:endParaRPr lang="es-MX"/>
        </a:p>
      </dgm:t>
    </dgm:pt>
    <dgm:pt modelId="{2F2C0A93-4042-4222-A1C2-0C852077C31E}" type="pres">
      <dgm:prSet presAssocID="{6AAAC859-DC2E-4D12-86A3-9C64E33810E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1D51C0F-FF87-4986-A00C-9D016FF60926}" type="pres">
      <dgm:prSet presAssocID="{C851D9C1-6C6F-4ED9-BCF4-EB3BCC24D81E}" presName="composite" presStyleCnt="0"/>
      <dgm:spPr/>
      <dgm:t>
        <a:bodyPr/>
        <a:lstStyle/>
        <a:p>
          <a:endParaRPr lang="es-MX"/>
        </a:p>
      </dgm:t>
    </dgm:pt>
    <dgm:pt modelId="{297D3142-C323-4238-82D4-2F2F6767FDD0}" type="pres">
      <dgm:prSet presAssocID="{C851D9C1-6C6F-4ED9-BCF4-EB3BCC24D81E}" presName="bentUpArrow1" presStyleLbl="alignImgPlace1" presStyleIdx="0" presStyleCnt="3"/>
      <dgm:spPr/>
      <dgm:t>
        <a:bodyPr/>
        <a:lstStyle/>
        <a:p>
          <a:endParaRPr lang="es-MX"/>
        </a:p>
      </dgm:t>
    </dgm:pt>
    <dgm:pt modelId="{D2B7CF12-DE61-4806-B7BB-75A4602DD592}" type="pres">
      <dgm:prSet presAssocID="{C851D9C1-6C6F-4ED9-BCF4-EB3BCC24D81E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521AE7-D67E-469E-86C2-92E7C5259CC6}" type="pres">
      <dgm:prSet presAssocID="{C851D9C1-6C6F-4ED9-BCF4-EB3BCC24D81E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ABD2E5-FCCE-47F3-AA53-8704001BBB2C}" type="pres">
      <dgm:prSet presAssocID="{0E702FA2-A861-4C4A-B256-4F4E3F61ECBC}" presName="sibTrans" presStyleCnt="0"/>
      <dgm:spPr/>
      <dgm:t>
        <a:bodyPr/>
        <a:lstStyle/>
        <a:p>
          <a:endParaRPr lang="es-MX"/>
        </a:p>
      </dgm:t>
    </dgm:pt>
    <dgm:pt modelId="{E62B9F49-F7B1-4666-9D0B-BFA9006987A7}" type="pres">
      <dgm:prSet presAssocID="{7E5D8869-ADCA-4EFF-BA7D-FED3D1F21202}" presName="composite" presStyleCnt="0"/>
      <dgm:spPr/>
      <dgm:t>
        <a:bodyPr/>
        <a:lstStyle/>
        <a:p>
          <a:endParaRPr lang="es-MX"/>
        </a:p>
      </dgm:t>
    </dgm:pt>
    <dgm:pt modelId="{AE223E4E-26B0-4B31-9A51-9CE0FE270716}" type="pres">
      <dgm:prSet presAssocID="{7E5D8869-ADCA-4EFF-BA7D-FED3D1F21202}" presName="bentUpArrow1" presStyleLbl="alignImgPlace1" presStyleIdx="1" presStyleCnt="3"/>
      <dgm:spPr/>
      <dgm:t>
        <a:bodyPr/>
        <a:lstStyle/>
        <a:p>
          <a:endParaRPr lang="es-MX"/>
        </a:p>
      </dgm:t>
    </dgm:pt>
    <dgm:pt modelId="{93C46A4C-990C-4E58-912D-19568C691425}" type="pres">
      <dgm:prSet presAssocID="{7E5D8869-ADCA-4EFF-BA7D-FED3D1F21202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9CBB49-051E-42FE-BDAC-C91A599FE4D1}" type="pres">
      <dgm:prSet presAssocID="{7E5D8869-ADCA-4EFF-BA7D-FED3D1F21202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622B92-4D3A-4DE4-8027-92FAD174F99A}" type="pres">
      <dgm:prSet presAssocID="{BEB351EE-5FD3-4ECE-89E9-F4302CB373B6}" presName="sibTrans" presStyleCnt="0"/>
      <dgm:spPr/>
      <dgm:t>
        <a:bodyPr/>
        <a:lstStyle/>
        <a:p>
          <a:endParaRPr lang="es-MX"/>
        </a:p>
      </dgm:t>
    </dgm:pt>
    <dgm:pt modelId="{EA7A5748-0AC7-495F-9AF0-D190022BED3A}" type="pres">
      <dgm:prSet presAssocID="{DA11B31B-7C73-4C48-8D07-885D62E76910}" presName="composite" presStyleCnt="0"/>
      <dgm:spPr/>
      <dgm:t>
        <a:bodyPr/>
        <a:lstStyle/>
        <a:p>
          <a:endParaRPr lang="es-MX"/>
        </a:p>
      </dgm:t>
    </dgm:pt>
    <dgm:pt modelId="{E0A4338F-1D18-4C33-ABE1-F269A8E1F171}" type="pres">
      <dgm:prSet presAssocID="{DA11B31B-7C73-4C48-8D07-885D62E76910}" presName="bentUpArrow1" presStyleLbl="alignImgPlace1" presStyleIdx="2" presStyleCnt="3"/>
      <dgm:spPr/>
      <dgm:t>
        <a:bodyPr/>
        <a:lstStyle/>
        <a:p>
          <a:endParaRPr lang="es-MX"/>
        </a:p>
      </dgm:t>
    </dgm:pt>
    <dgm:pt modelId="{B0AC2322-889D-4AC7-BAF2-1196F67E79BC}" type="pres">
      <dgm:prSet presAssocID="{DA11B31B-7C73-4C48-8D07-885D62E76910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25B7BA-47E7-462D-810F-8A4574A36662}" type="pres">
      <dgm:prSet presAssocID="{DA11B31B-7C73-4C48-8D07-885D62E76910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393286-7297-4EA9-BD39-A8F12249CC18}" type="pres">
      <dgm:prSet presAssocID="{894B768D-0EDE-484E-AD3C-982D8507A691}" presName="sibTrans" presStyleCnt="0"/>
      <dgm:spPr/>
      <dgm:t>
        <a:bodyPr/>
        <a:lstStyle/>
        <a:p>
          <a:endParaRPr lang="es-MX"/>
        </a:p>
      </dgm:t>
    </dgm:pt>
    <dgm:pt modelId="{69019A94-D09D-40C8-B332-84778A09AF08}" type="pres">
      <dgm:prSet presAssocID="{2041C136-F223-44D2-92F9-67AF1D53EFB1}" presName="composite" presStyleCnt="0"/>
      <dgm:spPr/>
      <dgm:t>
        <a:bodyPr/>
        <a:lstStyle/>
        <a:p>
          <a:endParaRPr lang="es-MX"/>
        </a:p>
      </dgm:t>
    </dgm:pt>
    <dgm:pt modelId="{1F825DE9-CC22-4B9E-9E35-C123B93733B3}" type="pres">
      <dgm:prSet presAssocID="{2041C136-F223-44D2-92F9-67AF1D53EFB1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A103A2C-33DC-4646-B646-199E44C7C00A}" type="presOf" srcId="{6AAAC859-DC2E-4D12-86A3-9C64E33810E4}" destId="{2F2C0A93-4042-4222-A1C2-0C852077C31E}" srcOrd="0" destOrd="0" presId="urn:microsoft.com/office/officeart/2005/8/layout/StepDownProcess"/>
    <dgm:cxn modelId="{1B6C000E-0EB5-4CD0-ACB1-14E618B3A9E1}" type="presOf" srcId="{DA11B31B-7C73-4C48-8D07-885D62E76910}" destId="{B0AC2322-889D-4AC7-BAF2-1196F67E79BC}" srcOrd="0" destOrd="0" presId="urn:microsoft.com/office/officeart/2005/8/layout/StepDownProcess"/>
    <dgm:cxn modelId="{F9C5915A-AC5C-4E4D-BFC9-3C5EAF7121D1}" type="presOf" srcId="{2041C136-F223-44D2-92F9-67AF1D53EFB1}" destId="{1F825DE9-CC22-4B9E-9E35-C123B93733B3}" srcOrd="0" destOrd="0" presId="urn:microsoft.com/office/officeart/2005/8/layout/StepDownProcess"/>
    <dgm:cxn modelId="{3FE29482-32DE-4B6F-A15F-A16BE72D5AC4}" type="presOf" srcId="{C851D9C1-6C6F-4ED9-BCF4-EB3BCC24D81E}" destId="{D2B7CF12-DE61-4806-B7BB-75A4602DD592}" srcOrd="0" destOrd="0" presId="urn:microsoft.com/office/officeart/2005/8/layout/StepDownProcess"/>
    <dgm:cxn modelId="{237B3C64-8E81-4422-8693-21A56417B4CD}" srcId="{6AAAC859-DC2E-4D12-86A3-9C64E33810E4}" destId="{7E5D8869-ADCA-4EFF-BA7D-FED3D1F21202}" srcOrd="1" destOrd="0" parTransId="{DD05BB66-F574-4795-AF97-F4DE8136C6D4}" sibTransId="{BEB351EE-5FD3-4ECE-89E9-F4302CB373B6}"/>
    <dgm:cxn modelId="{D18B67E3-545A-48F1-9C4A-5E1CED8D7754}" srcId="{6AAAC859-DC2E-4D12-86A3-9C64E33810E4}" destId="{2041C136-F223-44D2-92F9-67AF1D53EFB1}" srcOrd="3" destOrd="0" parTransId="{E067F986-D6E2-4EE3-A096-60C17A05A73D}" sibTransId="{3326E3F6-2293-4F24-9F46-4BB7D7247A03}"/>
    <dgm:cxn modelId="{5359A0E7-AEA3-48D9-BA81-D6C43862F1A1}" srcId="{6AAAC859-DC2E-4D12-86A3-9C64E33810E4}" destId="{DA11B31B-7C73-4C48-8D07-885D62E76910}" srcOrd="2" destOrd="0" parTransId="{C5D32AC2-81DB-4E32-BBA3-B5654F439404}" sibTransId="{894B768D-0EDE-484E-AD3C-982D8507A691}"/>
    <dgm:cxn modelId="{891B898A-C5C9-497E-81B6-594263D5F7F1}" srcId="{6AAAC859-DC2E-4D12-86A3-9C64E33810E4}" destId="{C851D9C1-6C6F-4ED9-BCF4-EB3BCC24D81E}" srcOrd="0" destOrd="0" parTransId="{06475568-ADCA-483D-95D1-70CC0FCB7450}" sibTransId="{0E702FA2-A861-4C4A-B256-4F4E3F61ECBC}"/>
    <dgm:cxn modelId="{955A51AE-DDA8-4D7A-908A-0A69DBE4486C}" type="presOf" srcId="{7E5D8869-ADCA-4EFF-BA7D-FED3D1F21202}" destId="{93C46A4C-990C-4E58-912D-19568C691425}" srcOrd="0" destOrd="0" presId="urn:microsoft.com/office/officeart/2005/8/layout/StepDownProcess"/>
    <dgm:cxn modelId="{28633FA6-D264-409C-B14C-BA8235FC2E02}" type="presParOf" srcId="{2F2C0A93-4042-4222-A1C2-0C852077C31E}" destId="{81D51C0F-FF87-4986-A00C-9D016FF60926}" srcOrd="0" destOrd="0" presId="urn:microsoft.com/office/officeart/2005/8/layout/StepDownProcess"/>
    <dgm:cxn modelId="{49DD9FC2-93A3-4A05-8124-C12CA85D322E}" type="presParOf" srcId="{81D51C0F-FF87-4986-A00C-9D016FF60926}" destId="{297D3142-C323-4238-82D4-2F2F6767FDD0}" srcOrd="0" destOrd="0" presId="urn:microsoft.com/office/officeart/2005/8/layout/StepDownProcess"/>
    <dgm:cxn modelId="{D8B16CB7-A015-4381-A941-11A1795DFE5E}" type="presParOf" srcId="{81D51C0F-FF87-4986-A00C-9D016FF60926}" destId="{D2B7CF12-DE61-4806-B7BB-75A4602DD592}" srcOrd="1" destOrd="0" presId="urn:microsoft.com/office/officeart/2005/8/layout/StepDownProcess"/>
    <dgm:cxn modelId="{88D5F63A-5A7E-4B53-B17E-6A41B4950176}" type="presParOf" srcId="{81D51C0F-FF87-4986-A00C-9D016FF60926}" destId="{D3521AE7-D67E-469E-86C2-92E7C5259CC6}" srcOrd="2" destOrd="0" presId="urn:microsoft.com/office/officeart/2005/8/layout/StepDownProcess"/>
    <dgm:cxn modelId="{0393275A-5C93-4A34-BE6A-6992E281B471}" type="presParOf" srcId="{2F2C0A93-4042-4222-A1C2-0C852077C31E}" destId="{8FABD2E5-FCCE-47F3-AA53-8704001BBB2C}" srcOrd="1" destOrd="0" presId="urn:microsoft.com/office/officeart/2005/8/layout/StepDownProcess"/>
    <dgm:cxn modelId="{5E060125-F8D3-4079-96FE-AD6C38721211}" type="presParOf" srcId="{2F2C0A93-4042-4222-A1C2-0C852077C31E}" destId="{E62B9F49-F7B1-4666-9D0B-BFA9006987A7}" srcOrd="2" destOrd="0" presId="urn:microsoft.com/office/officeart/2005/8/layout/StepDownProcess"/>
    <dgm:cxn modelId="{72C0A003-C632-40A4-A205-8E79A9546AB4}" type="presParOf" srcId="{E62B9F49-F7B1-4666-9D0B-BFA9006987A7}" destId="{AE223E4E-26B0-4B31-9A51-9CE0FE270716}" srcOrd="0" destOrd="0" presId="urn:microsoft.com/office/officeart/2005/8/layout/StepDownProcess"/>
    <dgm:cxn modelId="{3CFD0FAA-A6E8-442C-BA76-AC71B1C0DD23}" type="presParOf" srcId="{E62B9F49-F7B1-4666-9D0B-BFA9006987A7}" destId="{93C46A4C-990C-4E58-912D-19568C691425}" srcOrd="1" destOrd="0" presId="urn:microsoft.com/office/officeart/2005/8/layout/StepDownProcess"/>
    <dgm:cxn modelId="{CFFFBE9C-602F-431D-A70F-79E90D529620}" type="presParOf" srcId="{E62B9F49-F7B1-4666-9D0B-BFA9006987A7}" destId="{6C9CBB49-051E-42FE-BDAC-C91A599FE4D1}" srcOrd="2" destOrd="0" presId="urn:microsoft.com/office/officeart/2005/8/layout/StepDownProcess"/>
    <dgm:cxn modelId="{542C4F25-8F40-4948-B7A7-08F6D28D999A}" type="presParOf" srcId="{2F2C0A93-4042-4222-A1C2-0C852077C31E}" destId="{1D622B92-4D3A-4DE4-8027-92FAD174F99A}" srcOrd="3" destOrd="0" presId="urn:microsoft.com/office/officeart/2005/8/layout/StepDownProcess"/>
    <dgm:cxn modelId="{B5280731-8103-4BC3-8014-DE2484E04C08}" type="presParOf" srcId="{2F2C0A93-4042-4222-A1C2-0C852077C31E}" destId="{EA7A5748-0AC7-495F-9AF0-D190022BED3A}" srcOrd="4" destOrd="0" presId="urn:microsoft.com/office/officeart/2005/8/layout/StepDownProcess"/>
    <dgm:cxn modelId="{2A5AF0C3-6902-4369-8D14-8B801FA9F1A9}" type="presParOf" srcId="{EA7A5748-0AC7-495F-9AF0-D190022BED3A}" destId="{E0A4338F-1D18-4C33-ABE1-F269A8E1F171}" srcOrd="0" destOrd="0" presId="urn:microsoft.com/office/officeart/2005/8/layout/StepDownProcess"/>
    <dgm:cxn modelId="{3562EBF1-2340-4D62-9C54-57FBCD98E71A}" type="presParOf" srcId="{EA7A5748-0AC7-495F-9AF0-D190022BED3A}" destId="{B0AC2322-889D-4AC7-BAF2-1196F67E79BC}" srcOrd="1" destOrd="0" presId="urn:microsoft.com/office/officeart/2005/8/layout/StepDownProcess"/>
    <dgm:cxn modelId="{D8174F1B-ECA5-4D9A-BA78-3A4D14C1870A}" type="presParOf" srcId="{EA7A5748-0AC7-495F-9AF0-D190022BED3A}" destId="{C425B7BA-47E7-462D-810F-8A4574A36662}" srcOrd="2" destOrd="0" presId="urn:microsoft.com/office/officeart/2005/8/layout/StepDownProcess"/>
    <dgm:cxn modelId="{447A8B84-9BA8-4853-BF3F-E0057C20F6DF}" type="presParOf" srcId="{2F2C0A93-4042-4222-A1C2-0C852077C31E}" destId="{85393286-7297-4EA9-BD39-A8F12249CC18}" srcOrd="5" destOrd="0" presId="urn:microsoft.com/office/officeart/2005/8/layout/StepDownProcess"/>
    <dgm:cxn modelId="{10FD0F49-1019-4950-8795-17C15DC5B9BF}" type="presParOf" srcId="{2F2C0A93-4042-4222-A1C2-0C852077C31E}" destId="{69019A94-D09D-40C8-B332-84778A09AF08}" srcOrd="6" destOrd="0" presId="urn:microsoft.com/office/officeart/2005/8/layout/StepDownProcess"/>
    <dgm:cxn modelId="{595F7798-B13A-43AC-BFF7-A4DAE0929EFD}" type="presParOf" srcId="{69019A94-D09D-40C8-B332-84778A09AF08}" destId="{1F825DE9-CC22-4B9E-9E35-C123B93733B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54D0E5B4-BC02-4632-A8EF-D988ABFF8637}" type="doc">
      <dgm:prSet loTypeId="urn:microsoft.com/office/officeart/2005/8/layout/venn1" loCatId="relationship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1BE375C6-4E8C-43DC-831A-5ACD559B358B}">
      <dgm:prSet custT="1"/>
      <dgm:spPr/>
      <dgm:t>
        <a:bodyPr/>
        <a:lstStyle/>
        <a:p>
          <a:pPr rtl="0"/>
          <a:r>
            <a:rPr lang="es-MX" sz="1800" dirty="0" smtClean="0"/>
            <a:t>Tiene como actividades específicas: la limpieza y presentación de las habitaciones, áreas públicas y áreas del servicio del hotel, así como el control de la ropa de las habitaciones, la mantelería, los informes y suministros necesarios para su operación.</a:t>
          </a:r>
          <a:endParaRPr lang="es-MX" sz="1800" dirty="0"/>
        </a:p>
      </dgm:t>
    </dgm:pt>
    <dgm:pt modelId="{308AC17B-A618-47E8-BF8A-FA07FE09B558}" type="parTrans" cxnId="{52CE2063-6457-482C-AF6C-35A329A6E126}">
      <dgm:prSet/>
      <dgm:spPr/>
      <dgm:t>
        <a:bodyPr/>
        <a:lstStyle/>
        <a:p>
          <a:endParaRPr lang="es-MX"/>
        </a:p>
      </dgm:t>
    </dgm:pt>
    <dgm:pt modelId="{87DC4D4C-C170-43E2-95C9-B3F3692441B4}" type="sibTrans" cxnId="{52CE2063-6457-482C-AF6C-35A329A6E126}">
      <dgm:prSet/>
      <dgm:spPr/>
      <dgm:t>
        <a:bodyPr/>
        <a:lstStyle/>
        <a:p>
          <a:endParaRPr lang="es-MX"/>
        </a:p>
      </dgm:t>
    </dgm:pt>
    <dgm:pt modelId="{E834A26A-24F5-44B4-AF95-FB33DC0189FE}" type="pres">
      <dgm:prSet presAssocID="{54D0E5B4-BC02-4632-A8EF-D988ABFF863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CBC64AF-26FA-435C-834F-FA7F9A6F72C3}" type="pres">
      <dgm:prSet presAssocID="{1BE375C6-4E8C-43DC-831A-5ACD559B358B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52CE2063-6457-482C-AF6C-35A329A6E126}" srcId="{54D0E5B4-BC02-4632-A8EF-D988ABFF8637}" destId="{1BE375C6-4E8C-43DC-831A-5ACD559B358B}" srcOrd="0" destOrd="0" parTransId="{308AC17B-A618-47E8-BF8A-FA07FE09B558}" sibTransId="{87DC4D4C-C170-43E2-95C9-B3F3692441B4}"/>
    <dgm:cxn modelId="{C53D7CC8-340D-4487-86BC-F0574742E410}" type="presOf" srcId="{54D0E5B4-BC02-4632-A8EF-D988ABFF8637}" destId="{E834A26A-24F5-44B4-AF95-FB33DC0189FE}" srcOrd="0" destOrd="0" presId="urn:microsoft.com/office/officeart/2005/8/layout/venn1"/>
    <dgm:cxn modelId="{079844FF-526A-4B59-A1EF-69B2D02FDD9E}" type="presOf" srcId="{1BE375C6-4E8C-43DC-831A-5ACD559B358B}" destId="{FCBC64AF-26FA-435C-834F-FA7F9A6F72C3}" srcOrd="0" destOrd="0" presId="urn:microsoft.com/office/officeart/2005/8/layout/venn1"/>
    <dgm:cxn modelId="{4B2F9F59-9F7A-4F49-B90C-59D86A8F0A8D}" type="presParOf" srcId="{E834A26A-24F5-44B4-AF95-FB33DC0189FE}" destId="{FCBC64AF-26FA-435C-834F-FA7F9A6F72C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00A2B67A-E5BC-42A6-AB77-D0C4DF1122E7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s-MX"/>
        </a:p>
      </dgm:t>
    </dgm:pt>
    <dgm:pt modelId="{DF2DB9FF-2A14-47A0-B088-083E5F6101C8}">
      <dgm:prSet/>
      <dgm:spPr/>
      <dgm:t>
        <a:bodyPr/>
        <a:lstStyle/>
        <a:p>
          <a:pPr rtl="0"/>
          <a:r>
            <a:rPr lang="es-MX" smtClean="0"/>
            <a:t>Revisa la limpieza del hotel </a:t>
          </a:r>
          <a:endParaRPr lang="es-MX"/>
        </a:p>
      </dgm:t>
    </dgm:pt>
    <dgm:pt modelId="{16BE8CF6-DD8E-478F-8258-1B7750058725}" type="parTrans" cxnId="{8BD03CD5-FB24-49E8-938E-44E1F4F7BE25}">
      <dgm:prSet/>
      <dgm:spPr/>
      <dgm:t>
        <a:bodyPr/>
        <a:lstStyle/>
        <a:p>
          <a:endParaRPr lang="es-MX"/>
        </a:p>
      </dgm:t>
    </dgm:pt>
    <dgm:pt modelId="{52B5C746-2AE3-4D05-8202-1FE915A1DE00}" type="sibTrans" cxnId="{8BD03CD5-FB24-49E8-938E-44E1F4F7BE25}">
      <dgm:prSet/>
      <dgm:spPr/>
      <dgm:t>
        <a:bodyPr/>
        <a:lstStyle/>
        <a:p>
          <a:endParaRPr lang="es-MX"/>
        </a:p>
      </dgm:t>
    </dgm:pt>
    <dgm:pt modelId="{8381BC05-8DED-4F85-9BB7-3D96111FE5B4}">
      <dgm:prSet/>
      <dgm:spPr/>
      <dgm:t>
        <a:bodyPr/>
        <a:lstStyle/>
        <a:p>
          <a:pPr rtl="0"/>
          <a:r>
            <a:rPr lang="es-MX" dirty="0" smtClean="0"/>
            <a:t>Control de </a:t>
          </a:r>
        </a:p>
        <a:p>
          <a:pPr rtl="0"/>
          <a:r>
            <a:rPr lang="es-MX" dirty="0" smtClean="0"/>
            <a:t>asistencia </a:t>
          </a:r>
          <a:endParaRPr lang="es-MX" dirty="0"/>
        </a:p>
      </dgm:t>
    </dgm:pt>
    <dgm:pt modelId="{F1F02C34-AB34-4E9D-8287-7C55D28BAF42}" type="parTrans" cxnId="{3DB732C3-309E-4BEC-B210-F05D3C8B5FC6}">
      <dgm:prSet/>
      <dgm:spPr/>
      <dgm:t>
        <a:bodyPr/>
        <a:lstStyle/>
        <a:p>
          <a:endParaRPr lang="es-MX"/>
        </a:p>
      </dgm:t>
    </dgm:pt>
    <dgm:pt modelId="{11EAB011-E85A-4F89-BD83-9CE0E77AFA27}" type="sibTrans" cxnId="{3DB732C3-309E-4BEC-B210-F05D3C8B5FC6}">
      <dgm:prSet/>
      <dgm:spPr/>
      <dgm:t>
        <a:bodyPr/>
        <a:lstStyle/>
        <a:p>
          <a:endParaRPr lang="es-MX"/>
        </a:p>
      </dgm:t>
    </dgm:pt>
    <dgm:pt modelId="{858F11A9-44DD-4456-8065-83D5C7B43012}">
      <dgm:prSet/>
      <dgm:spPr/>
      <dgm:t>
        <a:bodyPr/>
        <a:lstStyle/>
        <a:p>
          <a:pPr rtl="0"/>
          <a:r>
            <a:rPr lang="es-MX" smtClean="0"/>
            <a:t>Hacer pedidos y entregas de abastecimiento de los departamentos </a:t>
          </a:r>
          <a:endParaRPr lang="es-MX"/>
        </a:p>
      </dgm:t>
    </dgm:pt>
    <dgm:pt modelId="{3A940FC0-5C47-4A3A-B9D2-179B69E33E16}" type="parTrans" cxnId="{9F39CAC2-0F9C-46F3-AC78-F6812012FD84}">
      <dgm:prSet/>
      <dgm:spPr/>
      <dgm:t>
        <a:bodyPr/>
        <a:lstStyle/>
        <a:p>
          <a:endParaRPr lang="es-MX"/>
        </a:p>
      </dgm:t>
    </dgm:pt>
    <dgm:pt modelId="{A1A6A66A-E5EB-4C4D-80EC-AD6A089A7243}" type="sibTrans" cxnId="{9F39CAC2-0F9C-46F3-AC78-F6812012FD84}">
      <dgm:prSet/>
      <dgm:spPr/>
      <dgm:t>
        <a:bodyPr/>
        <a:lstStyle/>
        <a:p>
          <a:endParaRPr lang="es-MX"/>
        </a:p>
      </dgm:t>
    </dgm:pt>
    <dgm:pt modelId="{72FAD08E-A8E2-4A2A-80AE-EEF10E5233A3}">
      <dgm:prSet/>
      <dgm:spPr/>
      <dgm:t>
        <a:bodyPr/>
        <a:lstStyle/>
        <a:p>
          <a:pPr rtl="0"/>
          <a:r>
            <a:rPr lang="es-MX" dirty="0" smtClean="0"/>
            <a:t>Previsión de accidentes   </a:t>
          </a:r>
          <a:endParaRPr lang="es-MX" dirty="0"/>
        </a:p>
      </dgm:t>
    </dgm:pt>
    <dgm:pt modelId="{051F5CA4-A4A0-4A65-AABA-4D43ACC6F4F0}" type="parTrans" cxnId="{4011DAF4-65E5-4B32-82DE-3BD40C8BC55F}">
      <dgm:prSet/>
      <dgm:spPr/>
      <dgm:t>
        <a:bodyPr/>
        <a:lstStyle/>
        <a:p>
          <a:endParaRPr lang="es-MX"/>
        </a:p>
      </dgm:t>
    </dgm:pt>
    <dgm:pt modelId="{DFAB85F4-0B8F-4CA6-9C0B-569DCE95A9B8}" type="sibTrans" cxnId="{4011DAF4-65E5-4B32-82DE-3BD40C8BC55F}">
      <dgm:prSet/>
      <dgm:spPr/>
      <dgm:t>
        <a:bodyPr/>
        <a:lstStyle/>
        <a:p>
          <a:endParaRPr lang="es-MX"/>
        </a:p>
      </dgm:t>
    </dgm:pt>
    <dgm:pt modelId="{E44D2C9C-0E78-4183-A348-53BC5D6E2363}" type="pres">
      <dgm:prSet presAssocID="{00A2B67A-E5BC-42A6-AB77-D0C4DF1122E7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819F9059-656E-4CDF-AE71-A72EA167227C}" type="pres">
      <dgm:prSet presAssocID="{00A2B67A-E5BC-42A6-AB77-D0C4DF1122E7}" presName="arrowNode" presStyleLbl="node1" presStyleIdx="0" presStyleCnt="1"/>
      <dgm:spPr/>
    </dgm:pt>
    <dgm:pt modelId="{20E78DC7-A9C6-4295-A5C5-F944F2EA15F7}" type="pres">
      <dgm:prSet presAssocID="{DF2DB9FF-2A14-47A0-B088-083E5F6101C8}" presName="txNode1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9A96CC-DD16-49FE-B5D1-1E6F87BEAF49}" type="pres">
      <dgm:prSet presAssocID="{8381BC05-8DED-4F85-9BB7-3D96111FE5B4}" presName="txNode2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BA9A56-30AF-4606-AD32-633833474CC8}" type="pres">
      <dgm:prSet presAssocID="{11EAB011-E85A-4F89-BD83-9CE0E77AFA27}" presName="dotNode2" presStyleCnt="0"/>
      <dgm:spPr/>
    </dgm:pt>
    <dgm:pt modelId="{CFA7ECD4-75E2-4A6F-960B-5A5F9AE2F481}" type="pres">
      <dgm:prSet presAssocID="{11EAB011-E85A-4F89-BD83-9CE0E77AFA27}" presName="dotRepeatNode" presStyleLbl="fgShp" presStyleIdx="0" presStyleCnt="2"/>
      <dgm:spPr/>
      <dgm:t>
        <a:bodyPr/>
        <a:lstStyle/>
        <a:p>
          <a:endParaRPr lang="es-MX"/>
        </a:p>
      </dgm:t>
    </dgm:pt>
    <dgm:pt modelId="{A532BF17-4575-41C8-8CB2-0FCDA13FC3BB}" type="pres">
      <dgm:prSet presAssocID="{858F11A9-44DD-4456-8065-83D5C7B43012}" presName="txNode3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AAFAB8-BAA3-4F69-97B4-8E95054E23D0}" type="pres">
      <dgm:prSet presAssocID="{A1A6A66A-E5EB-4C4D-80EC-AD6A089A7243}" presName="dotNode3" presStyleCnt="0"/>
      <dgm:spPr/>
    </dgm:pt>
    <dgm:pt modelId="{6BB698B9-F8D9-4C1C-A640-700BB2167E3A}" type="pres">
      <dgm:prSet presAssocID="{A1A6A66A-E5EB-4C4D-80EC-AD6A089A7243}" presName="dotRepeatNode" presStyleLbl="fgShp" presStyleIdx="1" presStyleCnt="2"/>
      <dgm:spPr/>
      <dgm:t>
        <a:bodyPr/>
        <a:lstStyle/>
        <a:p>
          <a:endParaRPr lang="es-MX"/>
        </a:p>
      </dgm:t>
    </dgm:pt>
    <dgm:pt modelId="{76AED354-AE0A-461C-B28B-4F5AEC0B7E54}" type="pres">
      <dgm:prSet presAssocID="{72FAD08E-A8E2-4A2A-80AE-EEF10E5233A3}" presName="txNode4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ED5205F-BDFB-4721-A211-8A14D5EE7422}" type="presOf" srcId="{8381BC05-8DED-4F85-9BB7-3D96111FE5B4}" destId="{3D9A96CC-DD16-49FE-B5D1-1E6F87BEAF49}" srcOrd="0" destOrd="0" presId="urn:microsoft.com/office/officeart/2009/3/layout/DescendingProcess"/>
    <dgm:cxn modelId="{4011DAF4-65E5-4B32-82DE-3BD40C8BC55F}" srcId="{00A2B67A-E5BC-42A6-AB77-D0C4DF1122E7}" destId="{72FAD08E-A8E2-4A2A-80AE-EEF10E5233A3}" srcOrd="3" destOrd="0" parTransId="{051F5CA4-A4A0-4A65-AABA-4D43ACC6F4F0}" sibTransId="{DFAB85F4-0B8F-4CA6-9C0B-569DCE95A9B8}"/>
    <dgm:cxn modelId="{929E3890-4B78-49BB-B977-A1150DF3E7CF}" type="presOf" srcId="{A1A6A66A-E5EB-4C4D-80EC-AD6A089A7243}" destId="{6BB698B9-F8D9-4C1C-A640-700BB2167E3A}" srcOrd="0" destOrd="0" presId="urn:microsoft.com/office/officeart/2009/3/layout/DescendingProcess"/>
    <dgm:cxn modelId="{7DAE67DE-E329-4713-8979-33616C1387F0}" type="presOf" srcId="{DF2DB9FF-2A14-47A0-B088-083E5F6101C8}" destId="{20E78DC7-A9C6-4295-A5C5-F944F2EA15F7}" srcOrd="0" destOrd="0" presId="urn:microsoft.com/office/officeart/2009/3/layout/DescendingProcess"/>
    <dgm:cxn modelId="{5BB81B3C-2745-43EC-9286-37FBBDD37B55}" type="presOf" srcId="{858F11A9-44DD-4456-8065-83D5C7B43012}" destId="{A532BF17-4575-41C8-8CB2-0FCDA13FC3BB}" srcOrd="0" destOrd="0" presId="urn:microsoft.com/office/officeart/2009/3/layout/DescendingProcess"/>
    <dgm:cxn modelId="{49621C31-661F-47BA-AFEB-134AD0F530B7}" type="presOf" srcId="{00A2B67A-E5BC-42A6-AB77-D0C4DF1122E7}" destId="{E44D2C9C-0E78-4183-A348-53BC5D6E2363}" srcOrd="0" destOrd="0" presId="urn:microsoft.com/office/officeart/2009/3/layout/DescendingProcess"/>
    <dgm:cxn modelId="{7495F924-95C6-4AEC-97FB-D2085BD4B52B}" type="presOf" srcId="{72FAD08E-A8E2-4A2A-80AE-EEF10E5233A3}" destId="{76AED354-AE0A-461C-B28B-4F5AEC0B7E54}" srcOrd="0" destOrd="0" presId="urn:microsoft.com/office/officeart/2009/3/layout/DescendingProcess"/>
    <dgm:cxn modelId="{8BD03CD5-FB24-49E8-938E-44E1F4F7BE25}" srcId="{00A2B67A-E5BC-42A6-AB77-D0C4DF1122E7}" destId="{DF2DB9FF-2A14-47A0-B088-083E5F6101C8}" srcOrd="0" destOrd="0" parTransId="{16BE8CF6-DD8E-478F-8258-1B7750058725}" sibTransId="{52B5C746-2AE3-4D05-8202-1FE915A1DE00}"/>
    <dgm:cxn modelId="{9F39CAC2-0F9C-46F3-AC78-F6812012FD84}" srcId="{00A2B67A-E5BC-42A6-AB77-D0C4DF1122E7}" destId="{858F11A9-44DD-4456-8065-83D5C7B43012}" srcOrd="2" destOrd="0" parTransId="{3A940FC0-5C47-4A3A-B9D2-179B69E33E16}" sibTransId="{A1A6A66A-E5EB-4C4D-80EC-AD6A089A7243}"/>
    <dgm:cxn modelId="{3DB732C3-309E-4BEC-B210-F05D3C8B5FC6}" srcId="{00A2B67A-E5BC-42A6-AB77-D0C4DF1122E7}" destId="{8381BC05-8DED-4F85-9BB7-3D96111FE5B4}" srcOrd="1" destOrd="0" parTransId="{F1F02C34-AB34-4E9D-8287-7C55D28BAF42}" sibTransId="{11EAB011-E85A-4F89-BD83-9CE0E77AFA27}"/>
    <dgm:cxn modelId="{066935F9-7DAB-43C4-BEE7-F06BFAE774F0}" type="presOf" srcId="{11EAB011-E85A-4F89-BD83-9CE0E77AFA27}" destId="{CFA7ECD4-75E2-4A6F-960B-5A5F9AE2F481}" srcOrd="0" destOrd="0" presId="urn:microsoft.com/office/officeart/2009/3/layout/DescendingProcess"/>
    <dgm:cxn modelId="{EB18CFC6-BF99-4260-A2F4-7DDBADDFE3FA}" type="presParOf" srcId="{E44D2C9C-0E78-4183-A348-53BC5D6E2363}" destId="{819F9059-656E-4CDF-AE71-A72EA167227C}" srcOrd="0" destOrd="0" presId="urn:microsoft.com/office/officeart/2009/3/layout/DescendingProcess"/>
    <dgm:cxn modelId="{1B1FE7E2-5778-43C2-8187-59879243AB8F}" type="presParOf" srcId="{E44D2C9C-0E78-4183-A348-53BC5D6E2363}" destId="{20E78DC7-A9C6-4295-A5C5-F944F2EA15F7}" srcOrd="1" destOrd="0" presId="urn:microsoft.com/office/officeart/2009/3/layout/DescendingProcess"/>
    <dgm:cxn modelId="{103FD445-A183-4F48-8292-ED02B86EABF3}" type="presParOf" srcId="{E44D2C9C-0E78-4183-A348-53BC5D6E2363}" destId="{3D9A96CC-DD16-49FE-B5D1-1E6F87BEAF49}" srcOrd="2" destOrd="0" presId="urn:microsoft.com/office/officeart/2009/3/layout/DescendingProcess"/>
    <dgm:cxn modelId="{A2D26BF2-C5F2-447C-BC4D-AE31DC864E86}" type="presParOf" srcId="{E44D2C9C-0E78-4183-A348-53BC5D6E2363}" destId="{95BA9A56-30AF-4606-AD32-633833474CC8}" srcOrd="3" destOrd="0" presId="urn:microsoft.com/office/officeart/2009/3/layout/DescendingProcess"/>
    <dgm:cxn modelId="{2AEC31CA-0FAF-452F-A194-262B9BB1F7B1}" type="presParOf" srcId="{95BA9A56-30AF-4606-AD32-633833474CC8}" destId="{CFA7ECD4-75E2-4A6F-960B-5A5F9AE2F481}" srcOrd="0" destOrd="0" presId="urn:microsoft.com/office/officeart/2009/3/layout/DescendingProcess"/>
    <dgm:cxn modelId="{72969E78-91F4-46D5-9301-A829B9945640}" type="presParOf" srcId="{E44D2C9C-0E78-4183-A348-53BC5D6E2363}" destId="{A532BF17-4575-41C8-8CB2-0FCDA13FC3BB}" srcOrd="4" destOrd="0" presId="urn:microsoft.com/office/officeart/2009/3/layout/DescendingProcess"/>
    <dgm:cxn modelId="{35646C0D-E6A5-4E73-A84A-3D07B0967728}" type="presParOf" srcId="{E44D2C9C-0E78-4183-A348-53BC5D6E2363}" destId="{CFAAFAB8-BAA3-4F69-97B4-8E95054E23D0}" srcOrd="5" destOrd="0" presId="urn:microsoft.com/office/officeart/2009/3/layout/DescendingProcess"/>
    <dgm:cxn modelId="{4694CD98-8724-48F8-9DB0-61F518C5C773}" type="presParOf" srcId="{CFAAFAB8-BAA3-4F69-97B4-8E95054E23D0}" destId="{6BB698B9-F8D9-4C1C-A640-700BB2167E3A}" srcOrd="0" destOrd="0" presId="urn:microsoft.com/office/officeart/2009/3/layout/DescendingProcess"/>
    <dgm:cxn modelId="{85C94ED8-D6F3-42B1-9DF9-0ED0DEAA4F63}" type="presParOf" srcId="{E44D2C9C-0E78-4183-A348-53BC5D6E2363}" destId="{76AED354-AE0A-461C-B28B-4F5AEC0B7E54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EA4B2AB8-0F7F-4814-8B25-9D25923FB65E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6C03B8A9-53C0-4E72-A549-8663299F93E0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Cambiar la ropa de la cama </a:t>
          </a:r>
          <a:endParaRPr lang="es-MX" dirty="0">
            <a:solidFill>
              <a:schemeClr val="tx1"/>
            </a:solidFill>
          </a:endParaRPr>
        </a:p>
      </dgm:t>
    </dgm:pt>
    <dgm:pt modelId="{BBA3254F-D1F5-4E17-88E4-DD6EB3448C96}" type="parTrans" cxnId="{DD36A8D6-5AFC-4919-8779-88BB98E67649}">
      <dgm:prSet/>
      <dgm:spPr/>
      <dgm:t>
        <a:bodyPr/>
        <a:lstStyle/>
        <a:p>
          <a:endParaRPr lang="es-MX"/>
        </a:p>
      </dgm:t>
    </dgm:pt>
    <dgm:pt modelId="{02174B46-B6B4-4DDE-900A-8D44E8F34DB4}" type="sibTrans" cxnId="{DD36A8D6-5AFC-4919-8779-88BB98E67649}">
      <dgm:prSet/>
      <dgm:spPr/>
      <dgm:t>
        <a:bodyPr/>
        <a:lstStyle/>
        <a:p>
          <a:endParaRPr lang="es-MX"/>
        </a:p>
      </dgm:t>
    </dgm:pt>
    <dgm:pt modelId="{2249273F-A318-4FF5-ADD7-DA150708AC37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Revisar si el huésped no olvido algo </a:t>
          </a:r>
          <a:endParaRPr lang="es-MX" dirty="0">
            <a:solidFill>
              <a:schemeClr val="tx1"/>
            </a:solidFill>
          </a:endParaRPr>
        </a:p>
      </dgm:t>
    </dgm:pt>
    <dgm:pt modelId="{5FC99BB7-B428-4125-A8CC-7E1C8C751172}" type="parTrans" cxnId="{448CDF50-72F3-461C-A1DA-97481CC8681A}">
      <dgm:prSet/>
      <dgm:spPr/>
      <dgm:t>
        <a:bodyPr/>
        <a:lstStyle/>
        <a:p>
          <a:endParaRPr lang="es-MX"/>
        </a:p>
      </dgm:t>
    </dgm:pt>
    <dgm:pt modelId="{1F20A7F5-D86C-49A8-9B29-118C3BF56E88}" type="sibTrans" cxnId="{448CDF50-72F3-461C-A1DA-97481CC8681A}">
      <dgm:prSet/>
      <dgm:spPr/>
      <dgm:t>
        <a:bodyPr/>
        <a:lstStyle/>
        <a:p>
          <a:endParaRPr lang="es-MX"/>
        </a:p>
      </dgm:t>
    </dgm:pt>
    <dgm:pt modelId="{98F92F37-9D7A-43E0-AAF2-1E1890D99C20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Limpieza profunda </a:t>
          </a:r>
          <a:endParaRPr lang="es-MX" dirty="0">
            <a:solidFill>
              <a:schemeClr val="tx1"/>
            </a:solidFill>
          </a:endParaRPr>
        </a:p>
      </dgm:t>
    </dgm:pt>
    <dgm:pt modelId="{8F89774F-5D11-47F7-A20D-8CF2C5077399}" type="parTrans" cxnId="{04286D9B-5028-46FC-9B7F-11FAEBBDCDA8}">
      <dgm:prSet/>
      <dgm:spPr/>
      <dgm:t>
        <a:bodyPr/>
        <a:lstStyle/>
        <a:p>
          <a:endParaRPr lang="es-MX"/>
        </a:p>
      </dgm:t>
    </dgm:pt>
    <dgm:pt modelId="{DBD4F20F-0153-4EE8-8831-DAD4772F7A69}" type="sibTrans" cxnId="{04286D9B-5028-46FC-9B7F-11FAEBBDCDA8}">
      <dgm:prSet/>
      <dgm:spPr/>
      <dgm:t>
        <a:bodyPr/>
        <a:lstStyle/>
        <a:p>
          <a:endParaRPr lang="es-MX"/>
        </a:p>
      </dgm:t>
    </dgm:pt>
    <dgm:pt modelId="{3367EBFF-0494-4D40-9CF4-0CAC1605A6CF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Reposición de suministros </a:t>
          </a:r>
          <a:endParaRPr lang="es-MX" dirty="0">
            <a:solidFill>
              <a:schemeClr val="tx1"/>
            </a:solidFill>
          </a:endParaRPr>
        </a:p>
      </dgm:t>
    </dgm:pt>
    <dgm:pt modelId="{49653760-4C69-4DA2-9782-DDA59A3B9E73}" type="parTrans" cxnId="{33889E1C-3DDE-4523-8C49-0CD10E70D47C}">
      <dgm:prSet/>
      <dgm:spPr/>
      <dgm:t>
        <a:bodyPr/>
        <a:lstStyle/>
        <a:p>
          <a:endParaRPr lang="es-MX"/>
        </a:p>
      </dgm:t>
    </dgm:pt>
    <dgm:pt modelId="{76F22DB9-6161-45F2-AD38-D70C5A25F8B2}" type="sibTrans" cxnId="{33889E1C-3DDE-4523-8C49-0CD10E70D47C}">
      <dgm:prSet/>
      <dgm:spPr/>
      <dgm:t>
        <a:bodyPr/>
        <a:lstStyle/>
        <a:p>
          <a:endParaRPr lang="es-MX"/>
        </a:p>
      </dgm:t>
    </dgm:pt>
    <dgm:pt modelId="{D890BB2D-D992-46C2-AA79-B9FB34ABF1AA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Informar al ama de llaves sobre algún objeto roto o descompuesto </a:t>
          </a:r>
          <a:endParaRPr lang="es-MX" dirty="0">
            <a:solidFill>
              <a:schemeClr val="tx1"/>
            </a:solidFill>
          </a:endParaRPr>
        </a:p>
      </dgm:t>
    </dgm:pt>
    <dgm:pt modelId="{4301B401-6B56-4815-93BC-F2B7781998A3}" type="parTrans" cxnId="{91F553B6-A087-4E20-B9F5-359B7688CA49}">
      <dgm:prSet/>
      <dgm:spPr/>
      <dgm:t>
        <a:bodyPr/>
        <a:lstStyle/>
        <a:p>
          <a:endParaRPr lang="es-MX"/>
        </a:p>
      </dgm:t>
    </dgm:pt>
    <dgm:pt modelId="{C280AA03-31F5-4894-8E92-1EE638E505DA}" type="sibTrans" cxnId="{91F553B6-A087-4E20-B9F5-359B7688CA49}">
      <dgm:prSet/>
      <dgm:spPr/>
      <dgm:t>
        <a:bodyPr/>
        <a:lstStyle/>
        <a:p>
          <a:endParaRPr lang="es-MX"/>
        </a:p>
      </dgm:t>
    </dgm:pt>
    <dgm:pt modelId="{99B0C519-B55C-4326-84F0-524A2BB90C18}" type="pres">
      <dgm:prSet presAssocID="{EA4B2AB8-0F7F-4814-8B25-9D25923FB65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8D3E20E-0F04-4A5C-B6E0-9AE3B24A81C0}" type="pres">
      <dgm:prSet presAssocID="{6C03B8A9-53C0-4E72-A549-8663299F93E0}" presName="composite" presStyleCnt="0"/>
      <dgm:spPr/>
    </dgm:pt>
    <dgm:pt modelId="{A2A9AAD6-D969-4545-BAAD-6DF997D0B33B}" type="pres">
      <dgm:prSet presAssocID="{6C03B8A9-53C0-4E72-A549-8663299F93E0}" presName="bentUpArrow1" presStyleLbl="alignImgPlace1" presStyleIdx="0" presStyleCnt="4"/>
      <dgm:spPr/>
    </dgm:pt>
    <dgm:pt modelId="{9BFE783A-B468-48E2-A66C-430182262A92}" type="pres">
      <dgm:prSet presAssocID="{6C03B8A9-53C0-4E72-A549-8663299F93E0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1A343E-3F0F-456A-A439-DB68880132B1}" type="pres">
      <dgm:prSet presAssocID="{6C03B8A9-53C0-4E72-A549-8663299F93E0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61E77D04-4590-4E37-B266-F90056794523}" type="pres">
      <dgm:prSet presAssocID="{02174B46-B6B4-4DDE-900A-8D44E8F34DB4}" presName="sibTrans" presStyleCnt="0"/>
      <dgm:spPr/>
    </dgm:pt>
    <dgm:pt modelId="{50B26676-1136-4D0A-B93C-6735BCFF1C39}" type="pres">
      <dgm:prSet presAssocID="{2249273F-A318-4FF5-ADD7-DA150708AC37}" presName="composite" presStyleCnt="0"/>
      <dgm:spPr/>
    </dgm:pt>
    <dgm:pt modelId="{C87224EA-A59F-4DA0-8F43-29507EDE2C94}" type="pres">
      <dgm:prSet presAssocID="{2249273F-A318-4FF5-ADD7-DA150708AC37}" presName="bentUpArrow1" presStyleLbl="alignImgPlace1" presStyleIdx="1" presStyleCnt="4"/>
      <dgm:spPr/>
    </dgm:pt>
    <dgm:pt modelId="{F1CD1EFA-96E6-4B0E-9E97-898E30C9BAE6}" type="pres">
      <dgm:prSet presAssocID="{2249273F-A318-4FF5-ADD7-DA150708AC37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5647F9-5218-489D-BEB9-D69CCEEA0935}" type="pres">
      <dgm:prSet presAssocID="{2249273F-A318-4FF5-ADD7-DA150708AC37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4E693B9E-2ABF-4F1F-90A7-2F7DA0C645B4}" type="pres">
      <dgm:prSet presAssocID="{1F20A7F5-D86C-49A8-9B29-118C3BF56E88}" presName="sibTrans" presStyleCnt="0"/>
      <dgm:spPr/>
    </dgm:pt>
    <dgm:pt modelId="{2A8D6E0C-9D3D-4935-8246-291866C246E7}" type="pres">
      <dgm:prSet presAssocID="{98F92F37-9D7A-43E0-AAF2-1E1890D99C20}" presName="composite" presStyleCnt="0"/>
      <dgm:spPr/>
    </dgm:pt>
    <dgm:pt modelId="{ED156436-DAF0-4B0A-8D4B-C67695E13743}" type="pres">
      <dgm:prSet presAssocID="{98F92F37-9D7A-43E0-AAF2-1E1890D99C20}" presName="bentUpArrow1" presStyleLbl="alignImgPlace1" presStyleIdx="2" presStyleCnt="4"/>
      <dgm:spPr/>
    </dgm:pt>
    <dgm:pt modelId="{1CC00A0E-0FF7-47B6-BB69-D81C6BC18BD4}" type="pres">
      <dgm:prSet presAssocID="{98F92F37-9D7A-43E0-AAF2-1E1890D99C20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5E02B7-D3CF-4FAC-92BB-EE4CAEA062F5}" type="pres">
      <dgm:prSet presAssocID="{98F92F37-9D7A-43E0-AAF2-1E1890D99C20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488D28CA-B63A-447F-A4FF-0C0B53D2B06F}" type="pres">
      <dgm:prSet presAssocID="{DBD4F20F-0153-4EE8-8831-DAD4772F7A69}" presName="sibTrans" presStyleCnt="0"/>
      <dgm:spPr/>
    </dgm:pt>
    <dgm:pt modelId="{4BC3107A-5BFE-4A14-96E1-F43C5006A012}" type="pres">
      <dgm:prSet presAssocID="{3367EBFF-0494-4D40-9CF4-0CAC1605A6CF}" presName="composite" presStyleCnt="0"/>
      <dgm:spPr/>
    </dgm:pt>
    <dgm:pt modelId="{24F1CE1D-4E00-4787-A242-F73B672A9091}" type="pres">
      <dgm:prSet presAssocID="{3367EBFF-0494-4D40-9CF4-0CAC1605A6CF}" presName="bentUpArrow1" presStyleLbl="alignImgPlace1" presStyleIdx="3" presStyleCnt="4"/>
      <dgm:spPr/>
    </dgm:pt>
    <dgm:pt modelId="{FA8239FF-5CE5-4E4A-9C90-AC2F092C9B57}" type="pres">
      <dgm:prSet presAssocID="{3367EBFF-0494-4D40-9CF4-0CAC1605A6CF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BACE9F-3031-4F9F-BE9E-FC5C056695A5}" type="pres">
      <dgm:prSet presAssocID="{3367EBFF-0494-4D40-9CF4-0CAC1605A6CF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3ED49CF4-DD36-430C-9C96-A8B6F2AA679E}" type="pres">
      <dgm:prSet presAssocID="{76F22DB9-6161-45F2-AD38-D70C5A25F8B2}" presName="sibTrans" presStyleCnt="0"/>
      <dgm:spPr/>
    </dgm:pt>
    <dgm:pt modelId="{E378E4D3-D8D4-4B2D-974C-1FE3D5113EC9}" type="pres">
      <dgm:prSet presAssocID="{D890BB2D-D992-46C2-AA79-B9FB34ABF1AA}" presName="composite" presStyleCnt="0"/>
      <dgm:spPr/>
    </dgm:pt>
    <dgm:pt modelId="{177DDF36-2B02-4F23-A443-1B29022EBB14}" type="pres">
      <dgm:prSet presAssocID="{D890BB2D-D992-46C2-AA79-B9FB34ABF1AA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0D726C8-5D23-40AC-A0D7-DD94AD21B716}" type="presOf" srcId="{6C03B8A9-53C0-4E72-A549-8663299F93E0}" destId="{9BFE783A-B468-48E2-A66C-430182262A92}" srcOrd="0" destOrd="0" presId="urn:microsoft.com/office/officeart/2005/8/layout/StepDownProcess"/>
    <dgm:cxn modelId="{86B0CBC1-5C17-4120-9D4E-66C0F4F5EA2A}" type="presOf" srcId="{98F92F37-9D7A-43E0-AAF2-1E1890D99C20}" destId="{1CC00A0E-0FF7-47B6-BB69-D81C6BC18BD4}" srcOrd="0" destOrd="0" presId="urn:microsoft.com/office/officeart/2005/8/layout/StepDownProcess"/>
    <dgm:cxn modelId="{33889E1C-3DDE-4523-8C49-0CD10E70D47C}" srcId="{EA4B2AB8-0F7F-4814-8B25-9D25923FB65E}" destId="{3367EBFF-0494-4D40-9CF4-0CAC1605A6CF}" srcOrd="3" destOrd="0" parTransId="{49653760-4C69-4DA2-9782-DDA59A3B9E73}" sibTransId="{76F22DB9-6161-45F2-AD38-D70C5A25F8B2}"/>
    <dgm:cxn modelId="{DD36A8D6-5AFC-4919-8779-88BB98E67649}" srcId="{EA4B2AB8-0F7F-4814-8B25-9D25923FB65E}" destId="{6C03B8A9-53C0-4E72-A549-8663299F93E0}" srcOrd="0" destOrd="0" parTransId="{BBA3254F-D1F5-4E17-88E4-DD6EB3448C96}" sibTransId="{02174B46-B6B4-4DDE-900A-8D44E8F34DB4}"/>
    <dgm:cxn modelId="{448CDF50-72F3-461C-A1DA-97481CC8681A}" srcId="{EA4B2AB8-0F7F-4814-8B25-9D25923FB65E}" destId="{2249273F-A318-4FF5-ADD7-DA150708AC37}" srcOrd="1" destOrd="0" parTransId="{5FC99BB7-B428-4125-A8CC-7E1C8C751172}" sibTransId="{1F20A7F5-D86C-49A8-9B29-118C3BF56E88}"/>
    <dgm:cxn modelId="{91F553B6-A087-4E20-B9F5-359B7688CA49}" srcId="{EA4B2AB8-0F7F-4814-8B25-9D25923FB65E}" destId="{D890BB2D-D992-46C2-AA79-B9FB34ABF1AA}" srcOrd="4" destOrd="0" parTransId="{4301B401-6B56-4815-93BC-F2B7781998A3}" sibTransId="{C280AA03-31F5-4894-8E92-1EE638E505DA}"/>
    <dgm:cxn modelId="{FB0CD912-212A-4287-BBB1-9DA798DB0685}" type="presOf" srcId="{2249273F-A318-4FF5-ADD7-DA150708AC37}" destId="{F1CD1EFA-96E6-4B0E-9E97-898E30C9BAE6}" srcOrd="0" destOrd="0" presId="urn:microsoft.com/office/officeart/2005/8/layout/StepDownProcess"/>
    <dgm:cxn modelId="{04286D9B-5028-46FC-9B7F-11FAEBBDCDA8}" srcId="{EA4B2AB8-0F7F-4814-8B25-9D25923FB65E}" destId="{98F92F37-9D7A-43E0-AAF2-1E1890D99C20}" srcOrd="2" destOrd="0" parTransId="{8F89774F-5D11-47F7-A20D-8CF2C5077399}" sibTransId="{DBD4F20F-0153-4EE8-8831-DAD4772F7A69}"/>
    <dgm:cxn modelId="{57DD871B-6CBF-437F-AFBF-A4DE23150436}" type="presOf" srcId="{D890BB2D-D992-46C2-AA79-B9FB34ABF1AA}" destId="{177DDF36-2B02-4F23-A443-1B29022EBB14}" srcOrd="0" destOrd="0" presId="urn:microsoft.com/office/officeart/2005/8/layout/StepDownProcess"/>
    <dgm:cxn modelId="{99DF6CFE-2EF1-443B-B30C-6B581811F781}" type="presOf" srcId="{EA4B2AB8-0F7F-4814-8B25-9D25923FB65E}" destId="{99B0C519-B55C-4326-84F0-524A2BB90C18}" srcOrd="0" destOrd="0" presId="urn:microsoft.com/office/officeart/2005/8/layout/StepDownProcess"/>
    <dgm:cxn modelId="{2DF23820-2097-46DE-80F9-A86B8BAA75B6}" type="presOf" srcId="{3367EBFF-0494-4D40-9CF4-0CAC1605A6CF}" destId="{FA8239FF-5CE5-4E4A-9C90-AC2F092C9B57}" srcOrd="0" destOrd="0" presId="urn:microsoft.com/office/officeart/2005/8/layout/StepDownProcess"/>
    <dgm:cxn modelId="{865E3C18-0476-4272-AEE7-69ABDBA53D7E}" type="presParOf" srcId="{99B0C519-B55C-4326-84F0-524A2BB90C18}" destId="{E8D3E20E-0F04-4A5C-B6E0-9AE3B24A81C0}" srcOrd="0" destOrd="0" presId="urn:microsoft.com/office/officeart/2005/8/layout/StepDownProcess"/>
    <dgm:cxn modelId="{6122C5D6-800D-484A-89C2-DB2084DC3D1C}" type="presParOf" srcId="{E8D3E20E-0F04-4A5C-B6E0-9AE3B24A81C0}" destId="{A2A9AAD6-D969-4545-BAAD-6DF997D0B33B}" srcOrd="0" destOrd="0" presId="urn:microsoft.com/office/officeart/2005/8/layout/StepDownProcess"/>
    <dgm:cxn modelId="{A92FCD07-05E7-45A8-BCB2-C55CEEAE8648}" type="presParOf" srcId="{E8D3E20E-0F04-4A5C-B6E0-9AE3B24A81C0}" destId="{9BFE783A-B468-48E2-A66C-430182262A92}" srcOrd="1" destOrd="0" presId="urn:microsoft.com/office/officeart/2005/8/layout/StepDownProcess"/>
    <dgm:cxn modelId="{BC28ADB1-6E3D-4A62-AEDE-3B68E802F057}" type="presParOf" srcId="{E8D3E20E-0F04-4A5C-B6E0-9AE3B24A81C0}" destId="{851A343E-3F0F-456A-A439-DB68880132B1}" srcOrd="2" destOrd="0" presId="urn:microsoft.com/office/officeart/2005/8/layout/StepDownProcess"/>
    <dgm:cxn modelId="{79842FA4-11CC-4904-B8C8-4EA8DD2E08A7}" type="presParOf" srcId="{99B0C519-B55C-4326-84F0-524A2BB90C18}" destId="{61E77D04-4590-4E37-B266-F90056794523}" srcOrd="1" destOrd="0" presId="urn:microsoft.com/office/officeart/2005/8/layout/StepDownProcess"/>
    <dgm:cxn modelId="{D773F54B-FF61-4E27-A2E6-295FFCBA4D42}" type="presParOf" srcId="{99B0C519-B55C-4326-84F0-524A2BB90C18}" destId="{50B26676-1136-4D0A-B93C-6735BCFF1C39}" srcOrd="2" destOrd="0" presId="urn:microsoft.com/office/officeart/2005/8/layout/StepDownProcess"/>
    <dgm:cxn modelId="{59B8FCE6-ACAD-4D42-9DBE-15C68A72E6B3}" type="presParOf" srcId="{50B26676-1136-4D0A-B93C-6735BCFF1C39}" destId="{C87224EA-A59F-4DA0-8F43-29507EDE2C94}" srcOrd="0" destOrd="0" presId="urn:microsoft.com/office/officeart/2005/8/layout/StepDownProcess"/>
    <dgm:cxn modelId="{5D0E4264-1669-475B-9729-B310A72CE244}" type="presParOf" srcId="{50B26676-1136-4D0A-B93C-6735BCFF1C39}" destId="{F1CD1EFA-96E6-4B0E-9E97-898E30C9BAE6}" srcOrd="1" destOrd="0" presId="urn:microsoft.com/office/officeart/2005/8/layout/StepDownProcess"/>
    <dgm:cxn modelId="{4357CEF2-E9B1-497C-B51B-9E0C82544016}" type="presParOf" srcId="{50B26676-1136-4D0A-B93C-6735BCFF1C39}" destId="{0F5647F9-5218-489D-BEB9-D69CCEEA0935}" srcOrd="2" destOrd="0" presId="urn:microsoft.com/office/officeart/2005/8/layout/StepDownProcess"/>
    <dgm:cxn modelId="{459A234F-65FE-419C-8A5F-6736219207C6}" type="presParOf" srcId="{99B0C519-B55C-4326-84F0-524A2BB90C18}" destId="{4E693B9E-2ABF-4F1F-90A7-2F7DA0C645B4}" srcOrd="3" destOrd="0" presId="urn:microsoft.com/office/officeart/2005/8/layout/StepDownProcess"/>
    <dgm:cxn modelId="{A99BDAAB-D940-4B12-82CD-453777C56352}" type="presParOf" srcId="{99B0C519-B55C-4326-84F0-524A2BB90C18}" destId="{2A8D6E0C-9D3D-4935-8246-291866C246E7}" srcOrd="4" destOrd="0" presId="urn:microsoft.com/office/officeart/2005/8/layout/StepDownProcess"/>
    <dgm:cxn modelId="{01D537EE-5111-4246-B920-218D1FEF3BC4}" type="presParOf" srcId="{2A8D6E0C-9D3D-4935-8246-291866C246E7}" destId="{ED156436-DAF0-4B0A-8D4B-C67695E13743}" srcOrd="0" destOrd="0" presId="urn:microsoft.com/office/officeart/2005/8/layout/StepDownProcess"/>
    <dgm:cxn modelId="{B99B8269-C316-43DB-8A3F-2460E75ADD5D}" type="presParOf" srcId="{2A8D6E0C-9D3D-4935-8246-291866C246E7}" destId="{1CC00A0E-0FF7-47B6-BB69-D81C6BC18BD4}" srcOrd="1" destOrd="0" presId="urn:microsoft.com/office/officeart/2005/8/layout/StepDownProcess"/>
    <dgm:cxn modelId="{F442BAD7-EF51-4E52-A4E2-2F52423ED3E8}" type="presParOf" srcId="{2A8D6E0C-9D3D-4935-8246-291866C246E7}" destId="{E65E02B7-D3CF-4FAC-92BB-EE4CAEA062F5}" srcOrd="2" destOrd="0" presId="urn:microsoft.com/office/officeart/2005/8/layout/StepDownProcess"/>
    <dgm:cxn modelId="{83AB4504-88AD-476B-B526-6D2E8A506C5F}" type="presParOf" srcId="{99B0C519-B55C-4326-84F0-524A2BB90C18}" destId="{488D28CA-B63A-447F-A4FF-0C0B53D2B06F}" srcOrd="5" destOrd="0" presId="urn:microsoft.com/office/officeart/2005/8/layout/StepDownProcess"/>
    <dgm:cxn modelId="{9285C913-1E3F-4B63-A331-BE7BC8D6C847}" type="presParOf" srcId="{99B0C519-B55C-4326-84F0-524A2BB90C18}" destId="{4BC3107A-5BFE-4A14-96E1-F43C5006A012}" srcOrd="6" destOrd="0" presId="urn:microsoft.com/office/officeart/2005/8/layout/StepDownProcess"/>
    <dgm:cxn modelId="{ED47FA6F-64FA-46CB-8DB7-081D93130701}" type="presParOf" srcId="{4BC3107A-5BFE-4A14-96E1-F43C5006A012}" destId="{24F1CE1D-4E00-4787-A242-F73B672A9091}" srcOrd="0" destOrd="0" presId="urn:microsoft.com/office/officeart/2005/8/layout/StepDownProcess"/>
    <dgm:cxn modelId="{87CC8256-C692-4A27-A317-85B39A00CF1F}" type="presParOf" srcId="{4BC3107A-5BFE-4A14-96E1-F43C5006A012}" destId="{FA8239FF-5CE5-4E4A-9C90-AC2F092C9B57}" srcOrd="1" destOrd="0" presId="urn:microsoft.com/office/officeart/2005/8/layout/StepDownProcess"/>
    <dgm:cxn modelId="{0DCD3ED0-BC46-415A-9673-E1EC727D0C11}" type="presParOf" srcId="{4BC3107A-5BFE-4A14-96E1-F43C5006A012}" destId="{3BBACE9F-3031-4F9F-BE9E-FC5C056695A5}" srcOrd="2" destOrd="0" presId="urn:microsoft.com/office/officeart/2005/8/layout/StepDownProcess"/>
    <dgm:cxn modelId="{EACFE9F6-D768-498F-B3E8-CE4E4C921347}" type="presParOf" srcId="{99B0C519-B55C-4326-84F0-524A2BB90C18}" destId="{3ED49CF4-DD36-430C-9C96-A8B6F2AA679E}" srcOrd="7" destOrd="0" presId="urn:microsoft.com/office/officeart/2005/8/layout/StepDownProcess"/>
    <dgm:cxn modelId="{BD8A5D6B-68D6-473F-A719-2BC3ADBAB533}" type="presParOf" srcId="{99B0C519-B55C-4326-84F0-524A2BB90C18}" destId="{E378E4D3-D8D4-4B2D-974C-1FE3D5113EC9}" srcOrd="8" destOrd="0" presId="urn:microsoft.com/office/officeart/2005/8/layout/StepDownProcess"/>
    <dgm:cxn modelId="{3033765E-927C-4C25-8601-F9B9854C71A0}" type="presParOf" srcId="{E378E4D3-D8D4-4B2D-974C-1FE3D5113EC9}" destId="{177DDF36-2B02-4F23-A443-1B29022EBB14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2447B058-FA2B-4157-A02C-064EEEC2D6D5}" type="doc">
      <dgm:prSet loTypeId="urn:microsoft.com/office/officeart/2008/layout/Lin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DA0AB90D-9034-485C-B405-6DE0566FD7CA}">
      <dgm:prSet/>
      <dgm:spPr/>
      <dgm:t>
        <a:bodyPr/>
        <a:lstStyle/>
        <a:p>
          <a:pPr rtl="0"/>
          <a:r>
            <a:rPr lang="es-MX" dirty="0" smtClean="0"/>
            <a:t>Dirige, controla y verifica los horarios de los empleados</a:t>
          </a:r>
          <a:endParaRPr lang="es-MX" dirty="0"/>
        </a:p>
      </dgm:t>
    </dgm:pt>
    <dgm:pt modelId="{69096A3A-4929-43CD-B62B-08043385469F}" type="parTrans" cxnId="{30A2F70C-B688-4C95-9546-7CC1D843A921}">
      <dgm:prSet/>
      <dgm:spPr/>
      <dgm:t>
        <a:bodyPr/>
        <a:lstStyle/>
        <a:p>
          <a:endParaRPr lang="es-MX"/>
        </a:p>
      </dgm:t>
    </dgm:pt>
    <dgm:pt modelId="{48CD6A7C-D56C-47C0-AA2A-63019D0860A0}" type="sibTrans" cxnId="{30A2F70C-B688-4C95-9546-7CC1D843A921}">
      <dgm:prSet/>
      <dgm:spPr/>
      <dgm:t>
        <a:bodyPr/>
        <a:lstStyle/>
        <a:p>
          <a:endParaRPr lang="es-MX"/>
        </a:p>
      </dgm:t>
    </dgm:pt>
    <dgm:pt modelId="{F1B57ADC-B5B1-4833-AE58-CE1D0C9D3E80}">
      <dgm:prSet/>
      <dgm:spPr/>
      <dgm:t>
        <a:bodyPr/>
        <a:lstStyle/>
        <a:p>
          <a:pPr rtl="0"/>
          <a:r>
            <a:rPr lang="es-MX" dirty="0" smtClean="0"/>
            <a:t>Hacer los pedidos de materia prima </a:t>
          </a:r>
          <a:endParaRPr lang="es-MX" dirty="0"/>
        </a:p>
      </dgm:t>
    </dgm:pt>
    <dgm:pt modelId="{C9398728-1DF3-4482-8A4A-1D3D3103B5A9}" type="parTrans" cxnId="{4C29D016-9D64-4A96-9901-F97C8DBB313D}">
      <dgm:prSet/>
      <dgm:spPr/>
      <dgm:t>
        <a:bodyPr/>
        <a:lstStyle/>
        <a:p>
          <a:endParaRPr lang="es-MX"/>
        </a:p>
      </dgm:t>
    </dgm:pt>
    <dgm:pt modelId="{57E6DCC4-DE55-4DF8-99EB-A4255E28199D}" type="sibTrans" cxnId="{4C29D016-9D64-4A96-9901-F97C8DBB313D}">
      <dgm:prSet/>
      <dgm:spPr/>
      <dgm:t>
        <a:bodyPr/>
        <a:lstStyle/>
        <a:p>
          <a:endParaRPr lang="es-MX"/>
        </a:p>
      </dgm:t>
    </dgm:pt>
    <dgm:pt modelId="{258B4607-4963-40D0-93D0-5DDAAC8CA6FD}">
      <dgm:prSet/>
      <dgm:spPr/>
      <dgm:t>
        <a:bodyPr/>
        <a:lstStyle/>
        <a:p>
          <a:pPr rtl="0"/>
          <a:r>
            <a:rPr lang="es-MX" dirty="0" smtClean="0"/>
            <a:t>Atiende los requerimientos de servicios de alimentos</a:t>
          </a:r>
          <a:endParaRPr lang="es-MX" dirty="0"/>
        </a:p>
      </dgm:t>
    </dgm:pt>
    <dgm:pt modelId="{F9D204E1-A257-4265-AD4E-2374123646F0}" type="parTrans" cxnId="{2782BF0A-E6D0-40B7-8A40-1CA00E683CFC}">
      <dgm:prSet/>
      <dgm:spPr/>
      <dgm:t>
        <a:bodyPr/>
        <a:lstStyle/>
        <a:p>
          <a:endParaRPr lang="es-MX"/>
        </a:p>
      </dgm:t>
    </dgm:pt>
    <dgm:pt modelId="{2E80C221-18ED-46B5-8A17-777A12C5D4B5}" type="sibTrans" cxnId="{2782BF0A-E6D0-40B7-8A40-1CA00E683CFC}">
      <dgm:prSet/>
      <dgm:spPr/>
      <dgm:t>
        <a:bodyPr/>
        <a:lstStyle/>
        <a:p>
          <a:endParaRPr lang="es-MX"/>
        </a:p>
      </dgm:t>
    </dgm:pt>
    <dgm:pt modelId="{05320754-BF30-4743-B766-A493494AD692}" type="pres">
      <dgm:prSet presAssocID="{2447B058-FA2B-4157-A02C-064EEEC2D6D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7214B81-D78B-4BF3-BDC8-56F7E466A2DD}" type="pres">
      <dgm:prSet presAssocID="{DA0AB90D-9034-485C-B405-6DE0566FD7CA}" presName="thickLine" presStyleLbl="alignNode1" presStyleIdx="0" presStyleCnt="3"/>
      <dgm:spPr/>
    </dgm:pt>
    <dgm:pt modelId="{C66D4502-8731-41AE-B40C-8A72F4F69746}" type="pres">
      <dgm:prSet presAssocID="{DA0AB90D-9034-485C-B405-6DE0566FD7CA}" presName="horz1" presStyleCnt="0"/>
      <dgm:spPr/>
    </dgm:pt>
    <dgm:pt modelId="{0BA521B0-E34E-4EE9-9D6F-380C5A11EAEA}" type="pres">
      <dgm:prSet presAssocID="{DA0AB90D-9034-485C-B405-6DE0566FD7CA}" presName="tx1" presStyleLbl="revTx" presStyleIdx="0" presStyleCnt="3"/>
      <dgm:spPr/>
      <dgm:t>
        <a:bodyPr/>
        <a:lstStyle/>
        <a:p>
          <a:endParaRPr lang="es-MX"/>
        </a:p>
      </dgm:t>
    </dgm:pt>
    <dgm:pt modelId="{074EE11C-0386-447E-A2AF-B1E35C55285F}" type="pres">
      <dgm:prSet presAssocID="{DA0AB90D-9034-485C-B405-6DE0566FD7CA}" presName="vert1" presStyleCnt="0"/>
      <dgm:spPr/>
    </dgm:pt>
    <dgm:pt modelId="{3FEFBFC5-55DC-4306-A5DC-C605C976BD68}" type="pres">
      <dgm:prSet presAssocID="{F1B57ADC-B5B1-4833-AE58-CE1D0C9D3E80}" presName="thickLine" presStyleLbl="alignNode1" presStyleIdx="1" presStyleCnt="3"/>
      <dgm:spPr/>
    </dgm:pt>
    <dgm:pt modelId="{A96C8C2E-FF59-4C80-8EB3-690C9F24807E}" type="pres">
      <dgm:prSet presAssocID="{F1B57ADC-B5B1-4833-AE58-CE1D0C9D3E80}" presName="horz1" presStyleCnt="0"/>
      <dgm:spPr/>
    </dgm:pt>
    <dgm:pt modelId="{4D6D771D-97A4-45D3-A1EA-40DBC9135D19}" type="pres">
      <dgm:prSet presAssocID="{F1B57ADC-B5B1-4833-AE58-CE1D0C9D3E80}" presName="tx1" presStyleLbl="revTx" presStyleIdx="1" presStyleCnt="3"/>
      <dgm:spPr/>
      <dgm:t>
        <a:bodyPr/>
        <a:lstStyle/>
        <a:p>
          <a:endParaRPr lang="es-MX"/>
        </a:p>
      </dgm:t>
    </dgm:pt>
    <dgm:pt modelId="{8192FB09-9E27-4F44-8A92-DFA9EDBA803F}" type="pres">
      <dgm:prSet presAssocID="{F1B57ADC-B5B1-4833-AE58-CE1D0C9D3E80}" presName="vert1" presStyleCnt="0"/>
      <dgm:spPr/>
    </dgm:pt>
    <dgm:pt modelId="{35C96C14-A734-429B-9C2D-F96F9BF00C86}" type="pres">
      <dgm:prSet presAssocID="{258B4607-4963-40D0-93D0-5DDAAC8CA6FD}" presName="thickLine" presStyleLbl="alignNode1" presStyleIdx="2" presStyleCnt="3"/>
      <dgm:spPr/>
    </dgm:pt>
    <dgm:pt modelId="{E3901A08-F5CE-4B85-B609-64A7DAF17FC7}" type="pres">
      <dgm:prSet presAssocID="{258B4607-4963-40D0-93D0-5DDAAC8CA6FD}" presName="horz1" presStyleCnt="0"/>
      <dgm:spPr/>
    </dgm:pt>
    <dgm:pt modelId="{2F1298F2-7EC4-4CBF-9E67-943302669FB2}" type="pres">
      <dgm:prSet presAssocID="{258B4607-4963-40D0-93D0-5DDAAC8CA6FD}" presName="tx1" presStyleLbl="revTx" presStyleIdx="2" presStyleCnt="3"/>
      <dgm:spPr/>
      <dgm:t>
        <a:bodyPr/>
        <a:lstStyle/>
        <a:p>
          <a:endParaRPr lang="es-MX"/>
        </a:p>
      </dgm:t>
    </dgm:pt>
    <dgm:pt modelId="{B31032BA-7739-48E4-87C8-AA3AB7D6B7F5}" type="pres">
      <dgm:prSet presAssocID="{258B4607-4963-40D0-93D0-5DDAAC8CA6FD}" presName="vert1" presStyleCnt="0"/>
      <dgm:spPr/>
    </dgm:pt>
  </dgm:ptLst>
  <dgm:cxnLst>
    <dgm:cxn modelId="{B4258AEB-6D66-4D19-80C7-4EF51BB2329B}" type="presOf" srcId="{DA0AB90D-9034-485C-B405-6DE0566FD7CA}" destId="{0BA521B0-E34E-4EE9-9D6F-380C5A11EAEA}" srcOrd="0" destOrd="0" presId="urn:microsoft.com/office/officeart/2008/layout/LinedList"/>
    <dgm:cxn modelId="{2782BF0A-E6D0-40B7-8A40-1CA00E683CFC}" srcId="{2447B058-FA2B-4157-A02C-064EEEC2D6D5}" destId="{258B4607-4963-40D0-93D0-5DDAAC8CA6FD}" srcOrd="2" destOrd="0" parTransId="{F9D204E1-A257-4265-AD4E-2374123646F0}" sibTransId="{2E80C221-18ED-46B5-8A17-777A12C5D4B5}"/>
    <dgm:cxn modelId="{3D0DA6E5-89A1-4615-A01B-E2343F7E4049}" type="presOf" srcId="{F1B57ADC-B5B1-4833-AE58-CE1D0C9D3E80}" destId="{4D6D771D-97A4-45D3-A1EA-40DBC9135D19}" srcOrd="0" destOrd="0" presId="urn:microsoft.com/office/officeart/2008/layout/LinedList"/>
    <dgm:cxn modelId="{30A2F70C-B688-4C95-9546-7CC1D843A921}" srcId="{2447B058-FA2B-4157-A02C-064EEEC2D6D5}" destId="{DA0AB90D-9034-485C-B405-6DE0566FD7CA}" srcOrd="0" destOrd="0" parTransId="{69096A3A-4929-43CD-B62B-08043385469F}" sibTransId="{48CD6A7C-D56C-47C0-AA2A-63019D0860A0}"/>
    <dgm:cxn modelId="{4C29D016-9D64-4A96-9901-F97C8DBB313D}" srcId="{2447B058-FA2B-4157-A02C-064EEEC2D6D5}" destId="{F1B57ADC-B5B1-4833-AE58-CE1D0C9D3E80}" srcOrd="1" destOrd="0" parTransId="{C9398728-1DF3-4482-8A4A-1D3D3103B5A9}" sibTransId="{57E6DCC4-DE55-4DF8-99EB-A4255E28199D}"/>
    <dgm:cxn modelId="{65D0A72B-0CA2-4167-AEE9-04B59788CE95}" type="presOf" srcId="{258B4607-4963-40D0-93D0-5DDAAC8CA6FD}" destId="{2F1298F2-7EC4-4CBF-9E67-943302669FB2}" srcOrd="0" destOrd="0" presId="urn:microsoft.com/office/officeart/2008/layout/LinedList"/>
    <dgm:cxn modelId="{0D519E42-E9AA-4C39-B600-B1F0DB2366A0}" type="presOf" srcId="{2447B058-FA2B-4157-A02C-064EEEC2D6D5}" destId="{05320754-BF30-4743-B766-A493494AD692}" srcOrd="0" destOrd="0" presId="urn:microsoft.com/office/officeart/2008/layout/LinedList"/>
    <dgm:cxn modelId="{4C86A84E-22A7-4AA7-8303-B442646FC132}" type="presParOf" srcId="{05320754-BF30-4743-B766-A493494AD692}" destId="{07214B81-D78B-4BF3-BDC8-56F7E466A2DD}" srcOrd="0" destOrd="0" presId="urn:microsoft.com/office/officeart/2008/layout/LinedList"/>
    <dgm:cxn modelId="{D14B8226-E63E-4CC2-A759-368649010D3B}" type="presParOf" srcId="{05320754-BF30-4743-B766-A493494AD692}" destId="{C66D4502-8731-41AE-B40C-8A72F4F69746}" srcOrd="1" destOrd="0" presId="urn:microsoft.com/office/officeart/2008/layout/LinedList"/>
    <dgm:cxn modelId="{E0E573B1-E6A7-436F-84C5-10FD76E8F68B}" type="presParOf" srcId="{C66D4502-8731-41AE-B40C-8A72F4F69746}" destId="{0BA521B0-E34E-4EE9-9D6F-380C5A11EAEA}" srcOrd="0" destOrd="0" presId="urn:microsoft.com/office/officeart/2008/layout/LinedList"/>
    <dgm:cxn modelId="{F9B0DCB8-1795-48A7-B0B7-4AE271626368}" type="presParOf" srcId="{C66D4502-8731-41AE-B40C-8A72F4F69746}" destId="{074EE11C-0386-447E-A2AF-B1E35C55285F}" srcOrd="1" destOrd="0" presId="urn:microsoft.com/office/officeart/2008/layout/LinedList"/>
    <dgm:cxn modelId="{39D0C6EA-43F7-4BAE-B086-8996C8E2AE57}" type="presParOf" srcId="{05320754-BF30-4743-B766-A493494AD692}" destId="{3FEFBFC5-55DC-4306-A5DC-C605C976BD68}" srcOrd="2" destOrd="0" presId="urn:microsoft.com/office/officeart/2008/layout/LinedList"/>
    <dgm:cxn modelId="{C502D0F1-EE2F-4E04-9E7D-9805163DFAF9}" type="presParOf" srcId="{05320754-BF30-4743-B766-A493494AD692}" destId="{A96C8C2E-FF59-4C80-8EB3-690C9F24807E}" srcOrd="3" destOrd="0" presId="urn:microsoft.com/office/officeart/2008/layout/LinedList"/>
    <dgm:cxn modelId="{509ACCD2-CC06-4750-812C-882BD606A767}" type="presParOf" srcId="{A96C8C2E-FF59-4C80-8EB3-690C9F24807E}" destId="{4D6D771D-97A4-45D3-A1EA-40DBC9135D19}" srcOrd="0" destOrd="0" presId="urn:microsoft.com/office/officeart/2008/layout/LinedList"/>
    <dgm:cxn modelId="{1AAA8531-CFE0-40CC-99F9-0516995E2921}" type="presParOf" srcId="{A96C8C2E-FF59-4C80-8EB3-690C9F24807E}" destId="{8192FB09-9E27-4F44-8A92-DFA9EDBA803F}" srcOrd="1" destOrd="0" presId="urn:microsoft.com/office/officeart/2008/layout/LinedList"/>
    <dgm:cxn modelId="{BFC4B30C-191D-41E4-B473-18EF430C4F78}" type="presParOf" srcId="{05320754-BF30-4743-B766-A493494AD692}" destId="{35C96C14-A734-429B-9C2D-F96F9BF00C86}" srcOrd="4" destOrd="0" presId="urn:microsoft.com/office/officeart/2008/layout/LinedList"/>
    <dgm:cxn modelId="{E659DFCC-B40B-4FDF-B6EF-4A374984D069}" type="presParOf" srcId="{05320754-BF30-4743-B766-A493494AD692}" destId="{E3901A08-F5CE-4B85-B609-64A7DAF17FC7}" srcOrd="5" destOrd="0" presId="urn:microsoft.com/office/officeart/2008/layout/LinedList"/>
    <dgm:cxn modelId="{8B3AEDA3-C83C-4085-B46D-CB4D8D12B84E}" type="presParOf" srcId="{E3901A08-F5CE-4B85-B609-64A7DAF17FC7}" destId="{2F1298F2-7EC4-4CBF-9E67-943302669FB2}" srcOrd="0" destOrd="0" presId="urn:microsoft.com/office/officeart/2008/layout/LinedList"/>
    <dgm:cxn modelId="{F35DE24D-E9BE-4ABA-BDDD-5F6A88D67D00}" type="presParOf" srcId="{E3901A08-F5CE-4B85-B609-64A7DAF17FC7}" destId="{B31032BA-7739-48E4-87C8-AA3AB7D6B7F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AD22C2AA-82A7-4442-9C85-C99EAE28A887}" type="doc">
      <dgm:prSet loTypeId="urn:microsoft.com/office/officeart/2005/8/layout/venn1" loCatId="relationship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FA754058-0864-441C-80A2-464EA0B0410C}">
      <dgm:prSet/>
      <dgm:spPr/>
      <dgm:t>
        <a:bodyPr/>
        <a:lstStyle/>
        <a:p>
          <a:pPr rtl="0"/>
          <a:r>
            <a:rPr lang="es-MX" dirty="0" smtClean="0"/>
            <a:t>Se encarga de supervisar los eventos o banquetes, asegurando que los clientes se encuentren satisfechos con el servicio contratado. </a:t>
          </a:r>
          <a:endParaRPr lang="es-MX" dirty="0"/>
        </a:p>
      </dgm:t>
    </dgm:pt>
    <dgm:pt modelId="{92F12E38-D035-4BFF-A7C2-1544AECB8370}" type="parTrans" cxnId="{CBDE6978-292D-406B-A835-DAD4F7B24DF9}">
      <dgm:prSet/>
      <dgm:spPr/>
      <dgm:t>
        <a:bodyPr/>
        <a:lstStyle/>
        <a:p>
          <a:endParaRPr lang="es-MX"/>
        </a:p>
      </dgm:t>
    </dgm:pt>
    <dgm:pt modelId="{B6D650C3-63E3-41F8-AFF3-483FC8501523}" type="sibTrans" cxnId="{CBDE6978-292D-406B-A835-DAD4F7B24DF9}">
      <dgm:prSet/>
      <dgm:spPr/>
      <dgm:t>
        <a:bodyPr/>
        <a:lstStyle/>
        <a:p>
          <a:endParaRPr lang="es-MX"/>
        </a:p>
      </dgm:t>
    </dgm:pt>
    <dgm:pt modelId="{CA8FD8C1-77F0-40D5-801A-A23A123960F4}" type="pres">
      <dgm:prSet presAssocID="{AD22C2AA-82A7-4442-9C85-C99EAE28A88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615413-8157-41B7-9DEF-F15C97F65F0D}" type="pres">
      <dgm:prSet presAssocID="{FA754058-0864-441C-80A2-464EA0B0410C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AF4B9F59-9D36-4079-954E-CB49C48C6AA5}" type="presOf" srcId="{FA754058-0864-441C-80A2-464EA0B0410C}" destId="{DF615413-8157-41B7-9DEF-F15C97F65F0D}" srcOrd="0" destOrd="0" presId="urn:microsoft.com/office/officeart/2005/8/layout/venn1"/>
    <dgm:cxn modelId="{CBDE6978-292D-406B-A835-DAD4F7B24DF9}" srcId="{AD22C2AA-82A7-4442-9C85-C99EAE28A887}" destId="{FA754058-0864-441C-80A2-464EA0B0410C}" srcOrd="0" destOrd="0" parTransId="{92F12E38-D035-4BFF-A7C2-1544AECB8370}" sibTransId="{B6D650C3-63E3-41F8-AFF3-483FC8501523}"/>
    <dgm:cxn modelId="{43C832C7-7438-4688-BE21-89C3D196BB80}" type="presOf" srcId="{AD22C2AA-82A7-4442-9C85-C99EAE28A887}" destId="{CA8FD8C1-77F0-40D5-801A-A23A123960F4}" srcOrd="0" destOrd="0" presId="urn:microsoft.com/office/officeart/2005/8/layout/venn1"/>
    <dgm:cxn modelId="{C6E782FD-B9D4-4C68-8BBE-98824F3C2120}" type="presParOf" srcId="{CA8FD8C1-77F0-40D5-801A-A23A123960F4}" destId="{DF615413-8157-41B7-9DEF-F15C97F65F0D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736FEE-57DF-49BA-BDFF-DDEBA3641A7C}" type="doc">
      <dgm:prSet loTypeId="urn:microsoft.com/office/officeart/2005/8/layout/arrow6" loCatId="relationship" qsTypeId="urn:microsoft.com/office/officeart/2005/8/quickstyle/simple2" qsCatId="simple" csTypeId="urn:microsoft.com/office/officeart/2005/8/colors/accent6_3" csCatId="accent6"/>
      <dgm:spPr/>
      <dgm:t>
        <a:bodyPr/>
        <a:lstStyle/>
        <a:p>
          <a:endParaRPr lang="es-MX"/>
        </a:p>
      </dgm:t>
    </dgm:pt>
    <dgm:pt modelId="{D0B41995-5E93-4543-B53A-30B78B50DF5B}">
      <dgm:prSet/>
      <dgm:spPr/>
      <dgm:t>
        <a:bodyPr/>
        <a:lstStyle/>
        <a:p>
          <a:pPr rtl="0"/>
          <a:r>
            <a:rPr lang="es-MX" smtClean="0"/>
            <a:t>Obra pública</a:t>
          </a:r>
          <a:endParaRPr lang="es-MX"/>
        </a:p>
      </dgm:t>
    </dgm:pt>
    <dgm:pt modelId="{DFF018DC-DD4B-40B0-BF88-906C4B2E7BDE}" type="parTrans" cxnId="{4D7ED46E-0173-4999-B742-87616858669C}">
      <dgm:prSet/>
      <dgm:spPr/>
      <dgm:t>
        <a:bodyPr/>
        <a:lstStyle/>
        <a:p>
          <a:endParaRPr lang="es-MX"/>
        </a:p>
      </dgm:t>
    </dgm:pt>
    <dgm:pt modelId="{7E34CB07-CAD4-4623-9361-01D2D0C26B17}" type="sibTrans" cxnId="{4D7ED46E-0173-4999-B742-87616858669C}">
      <dgm:prSet/>
      <dgm:spPr/>
      <dgm:t>
        <a:bodyPr/>
        <a:lstStyle/>
        <a:p>
          <a:endParaRPr lang="es-MX"/>
        </a:p>
      </dgm:t>
    </dgm:pt>
    <dgm:pt modelId="{654FB013-B2CE-4A07-BDD0-838E6ADD2A46}">
      <dgm:prSet/>
      <dgm:spPr/>
      <dgm:t>
        <a:bodyPr/>
        <a:lstStyle/>
        <a:p>
          <a:pPr rtl="0"/>
          <a:r>
            <a:rPr lang="es-MX" dirty="0" smtClean="0"/>
            <a:t>Obra privada</a:t>
          </a:r>
          <a:endParaRPr lang="es-MX" dirty="0"/>
        </a:p>
      </dgm:t>
    </dgm:pt>
    <dgm:pt modelId="{D9CA298E-E804-4742-9CB9-3DE90B636E45}" type="parTrans" cxnId="{2A448F67-C04D-4FC4-A125-8359DC61984F}">
      <dgm:prSet/>
      <dgm:spPr/>
      <dgm:t>
        <a:bodyPr/>
        <a:lstStyle/>
        <a:p>
          <a:endParaRPr lang="es-MX"/>
        </a:p>
      </dgm:t>
    </dgm:pt>
    <dgm:pt modelId="{20A6FD90-786F-4148-AAC2-0633A8BE4304}" type="sibTrans" cxnId="{2A448F67-C04D-4FC4-A125-8359DC61984F}">
      <dgm:prSet/>
      <dgm:spPr/>
      <dgm:t>
        <a:bodyPr/>
        <a:lstStyle/>
        <a:p>
          <a:endParaRPr lang="es-MX"/>
        </a:p>
      </dgm:t>
    </dgm:pt>
    <dgm:pt modelId="{A9570325-709F-44FA-9667-C76E7D19DD91}" type="pres">
      <dgm:prSet presAssocID="{C6736FEE-57DF-49BA-BDFF-DDEBA3641A7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ACDC961-CDA4-4225-8441-63417978D775}" type="pres">
      <dgm:prSet presAssocID="{C6736FEE-57DF-49BA-BDFF-DDEBA3641A7C}" presName="ribbon" presStyleLbl="node1" presStyleIdx="0" presStyleCnt="1"/>
      <dgm:spPr/>
    </dgm:pt>
    <dgm:pt modelId="{B3ED2847-1E41-496E-9601-1B43295F0694}" type="pres">
      <dgm:prSet presAssocID="{C6736FEE-57DF-49BA-BDFF-DDEBA3641A7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7F9FAA-673A-4024-A23F-84A89703D2C3}" type="pres">
      <dgm:prSet presAssocID="{C6736FEE-57DF-49BA-BDFF-DDEBA3641A7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869A993-D0E6-4250-A5B6-AD837F79E784}" type="presOf" srcId="{654FB013-B2CE-4A07-BDD0-838E6ADD2A46}" destId="{DD7F9FAA-673A-4024-A23F-84A89703D2C3}" srcOrd="0" destOrd="0" presId="urn:microsoft.com/office/officeart/2005/8/layout/arrow6"/>
    <dgm:cxn modelId="{58935738-EA97-41AC-8CDB-F888CB35E10D}" type="presOf" srcId="{C6736FEE-57DF-49BA-BDFF-DDEBA3641A7C}" destId="{A9570325-709F-44FA-9667-C76E7D19DD91}" srcOrd="0" destOrd="0" presId="urn:microsoft.com/office/officeart/2005/8/layout/arrow6"/>
    <dgm:cxn modelId="{4D7ED46E-0173-4999-B742-87616858669C}" srcId="{C6736FEE-57DF-49BA-BDFF-DDEBA3641A7C}" destId="{D0B41995-5E93-4543-B53A-30B78B50DF5B}" srcOrd="0" destOrd="0" parTransId="{DFF018DC-DD4B-40B0-BF88-906C4B2E7BDE}" sibTransId="{7E34CB07-CAD4-4623-9361-01D2D0C26B17}"/>
    <dgm:cxn modelId="{69D8529C-E515-4CF7-997A-40564712C686}" type="presOf" srcId="{D0B41995-5E93-4543-B53A-30B78B50DF5B}" destId="{B3ED2847-1E41-496E-9601-1B43295F0694}" srcOrd="0" destOrd="0" presId="urn:microsoft.com/office/officeart/2005/8/layout/arrow6"/>
    <dgm:cxn modelId="{2A448F67-C04D-4FC4-A125-8359DC61984F}" srcId="{C6736FEE-57DF-49BA-BDFF-DDEBA3641A7C}" destId="{654FB013-B2CE-4A07-BDD0-838E6ADD2A46}" srcOrd="1" destOrd="0" parTransId="{D9CA298E-E804-4742-9CB9-3DE90B636E45}" sibTransId="{20A6FD90-786F-4148-AAC2-0633A8BE4304}"/>
    <dgm:cxn modelId="{CED6BB45-CA0E-4113-81D0-C71EC2E3BF77}" type="presParOf" srcId="{A9570325-709F-44FA-9667-C76E7D19DD91}" destId="{8ACDC961-CDA4-4225-8441-63417978D775}" srcOrd="0" destOrd="0" presId="urn:microsoft.com/office/officeart/2005/8/layout/arrow6"/>
    <dgm:cxn modelId="{9CE29EDE-C738-43C4-8FD3-31E9DCBCADEB}" type="presParOf" srcId="{A9570325-709F-44FA-9667-C76E7D19DD91}" destId="{B3ED2847-1E41-496E-9601-1B43295F0694}" srcOrd="1" destOrd="0" presId="urn:microsoft.com/office/officeart/2005/8/layout/arrow6"/>
    <dgm:cxn modelId="{16EFEFB9-6EB1-4E71-AE8F-770BB10BF106}" type="presParOf" srcId="{A9570325-709F-44FA-9667-C76E7D19DD91}" destId="{DD7F9FAA-673A-4024-A23F-84A89703D2C3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1EDB774D-63D1-45F2-90C1-BAF8EFC22E27}" type="doc">
      <dgm:prSet loTypeId="urn:microsoft.com/office/officeart/2005/8/layout/h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10D8B90-FFC7-4017-861D-C0306D8FA683}">
      <dgm:prSet/>
      <dgm:spPr/>
      <dgm:t>
        <a:bodyPr/>
        <a:lstStyle/>
        <a:p>
          <a:pPr rtl="0"/>
          <a:r>
            <a:rPr lang="es-MX" dirty="0" smtClean="0"/>
            <a:t>Contratación y capacitación del personal </a:t>
          </a:r>
          <a:endParaRPr lang="es-MX" dirty="0"/>
        </a:p>
      </dgm:t>
    </dgm:pt>
    <dgm:pt modelId="{ABC42395-0EB6-4E6D-A418-C1EA6CA04CF2}" type="parTrans" cxnId="{1F9E4471-3589-4C08-8AAB-BFE0216ACBD8}">
      <dgm:prSet/>
      <dgm:spPr/>
      <dgm:t>
        <a:bodyPr/>
        <a:lstStyle/>
        <a:p>
          <a:endParaRPr lang="es-MX"/>
        </a:p>
      </dgm:t>
    </dgm:pt>
    <dgm:pt modelId="{02A9A521-18AD-4883-8D4C-28DC91DBF417}" type="sibTrans" cxnId="{1F9E4471-3589-4C08-8AAB-BFE0216ACBD8}">
      <dgm:prSet/>
      <dgm:spPr/>
      <dgm:t>
        <a:bodyPr/>
        <a:lstStyle/>
        <a:p>
          <a:endParaRPr lang="es-MX"/>
        </a:p>
      </dgm:t>
    </dgm:pt>
    <dgm:pt modelId="{D22EC64F-9441-4A0F-8D3E-7495435C0C75}">
      <dgm:prSet/>
      <dgm:spPr/>
      <dgm:t>
        <a:bodyPr/>
        <a:lstStyle/>
        <a:p>
          <a:pPr rtl="0"/>
          <a:r>
            <a:rPr lang="es-MX" dirty="0" smtClean="0"/>
            <a:t>Supervisión  y control del personal</a:t>
          </a:r>
          <a:endParaRPr lang="es-MX" dirty="0"/>
        </a:p>
      </dgm:t>
    </dgm:pt>
    <dgm:pt modelId="{4EFADAD8-9D0B-4AC1-9E38-44D083478B3B}" type="parTrans" cxnId="{6861061C-1871-409F-BB6E-D4BD63D3E6D9}">
      <dgm:prSet/>
      <dgm:spPr/>
      <dgm:t>
        <a:bodyPr/>
        <a:lstStyle/>
        <a:p>
          <a:endParaRPr lang="es-MX"/>
        </a:p>
      </dgm:t>
    </dgm:pt>
    <dgm:pt modelId="{7982AF8D-6A81-4870-A84A-B20DC0E30455}" type="sibTrans" cxnId="{6861061C-1871-409F-BB6E-D4BD63D3E6D9}">
      <dgm:prSet/>
      <dgm:spPr/>
      <dgm:t>
        <a:bodyPr/>
        <a:lstStyle/>
        <a:p>
          <a:endParaRPr lang="es-MX"/>
        </a:p>
      </dgm:t>
    </dgm:pt>
    <dgm:pt modelId="{7A20FFAD-DC6D-4CB2-AD16-F9B2871EA476}">
      <dgm:prSet/>
      <dgm:spPr/>
      <dgm:t>
        <a:bodyPr/>
        <a:lstStyle/>
        <a:p>
          <a:pPr rtl="0"/>
          <a:r>
            <a:rPr lang="es-MX" dirty="0" smtClean="0"/>
            <a:t>Revisar la limpieza de las habitaciones de áreas publicas </a:t>
          </a:r>
          <a:endParaRPr lang="es-MX" dirty="0"/>
        </a:p>
      </dgm:t>
    </dgm:pt>
    <dgm:pt modelId="{A7A77FEB-9983-438C-975E-A6161964E94D}" type="parTrans" cxnId="{E07E8FD7-AA01-42CD-A230-4A95D2D8D8AC}">
      <dgm:prSet/>
      <dgm:spPr/>
      <dgm:t>
        <a:bodyPr/>
        <a:lstStyle/>
        <a:p>
          <a:endParaRPr lang="es-MX"/>
        </a:p>
      </dgm:t>
    </dgm:pt>
    <dgm:pt modelId="{78931C80-9F3C-4BE9-A65E-24F2F5BF5D39}" type="sibTrans" cxnId="{E07E8FD7-AA01-42CD-A230-4A95D2D8D8AC}">
      <dgm:prSet/>
      <dgm:spPr/>
      <dgm:t>
        <a:bodyPr/>
        <a:lstStyle/>
        <a:p>
          <a:endParaRPr lang="es-MX"/>
        </a:p>
      </dgm:t>
    </dgm:pt>
    <dgm:pt modelId="{C5CA597C-4E93-474A-90E3-582B8FA0A8FD}">
      <dgm:prSet/>
      <dgm:spPr/>
      <dgm:t>
        <a:bodyPr/>
        <a:lstStyle/>
        <a:p>
          <a:pPr rtl="0"/>
          <a:r>
            <a:rPr lang="es-MX" smtClean="0"/>
            <a:t>Hacerse cargo en caso de objetos perdidos </a:t>
          </a:r>
          <a:endParaRPr lang="es-MX"/>
        </a:p>
      </dgm:t>
    </dgm:pt>
    <dgm:pt modelId="{9B6AE626-633B-4C1F-9FA8-66C41DBD1202}" type="parTrans" cxnId="{002A0397-BEFF-42B6-AA48-E65E6CE2A9EC}">
      <dgm:prSet/>
      <dgm:spPr/>
      <dgm:t>
        <a:bodyPr/>
        <a:lstStyle/>
        <a:p>
          <a:endParaRPr lang="es-MX"/>
        </a:p>
      </dgm:t>
    </dgm:pt>
    <dgm:pt modelId="{68650571-F85C-4DEF-A86C-340F91B47719}" type="sibTrans" cxnId="{002A0397-BEFF-42B6-AA48-E65E6CE2A9EC}">
      <dgm:prSet/>
      <dgm:spPr/>
      <dgm:t>
        <a:bodyPr/>
        <a:lstStyle/>
        <a:p>
          <a:endParaRPr lang="es-MX"/>
        </a:p>
      </dgm:t>
    </dgm:pt>
    <dgm:pt modelId="{8CA43A78-D305-47E6-B6C3-05622D7438C8}" type="pres">
      <dgm:prSet presAssocID="{1EDB774D-63D1-45F2-90C1-BAF8EFC22E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E57D481-3E05-46C6-AFE3-687B690BA39D}" type="pres">
      <dgm:prSet presAssocID="{810D8B90-FFC7-4017-861D-C0306D8FA683}" presName="composite" presStyleCnt="0"/>
      <dgm:spPr/>
      <dgm:t>
        <a:bodyPr/>
        <a:lstStyle/>
        <a:p>
          <a:endParaRPr lang="es-MX"/>
        </a:p>
      </dgm:t>
    </dgm:pt>
    <dgm:pt modelId="{7D399D43-A7D9-45B4-B43F-C6A996D57900}" type="pres">
      <dgm:prSet presAssocID="{810D8B90-FFC7-4017-861D-C0306D8FA68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198B21-7CBF-4599-8817-FFA3691DAD09}" type="pres">
      <dgm:prSet presAssocID="{810D8B90-FFC7-4017-861D-C0306D8FA683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E9313A-3CE4-4D18-AC6D-CB6093F516FE}" type="pres">
      <dgm:prSet presAssocID="{02A9A521-18AD-4883-8D4C-28DC91DBF417}" presName="space" presStyleCnt="0"/>
      <dgm:spPr/>
      <dgm:t>
        <a:bodyPr/>
        <a:lstStyle/>
        <a:p>
          <a:endParaRPr lang="es-MX"/>
        </a:p>
      </dgm:t>
    </dgm:pt>
    <dgm:pt modelId="{357112F5-79A2-482E-A63A-1CD4E5139308}" type="pres">
      <dgm:prSet presAssocID="{D22EC64F-9441-4A0F-8D3E-7495435C0C75}" presName="composite" presStyleCnt="0"/>
      <dgm:spPr/>
      <dgm:t>
        <a:bodyPr/>
        <a:lstStyle/>
        <a:p>
          <a:endParaRPr lang="es-MX"/>
        </a:p>
      </dgm:t>
    </dgm:pt>
    <dgm:pt modelId="{08467EED-7C00-4261-840B-FD16D1B6B912}" type="pres">
      <dgm:prSet presAssocID="{D22EC64F-9441-4A0F-8D3E-7495435C0C7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26B5EA-6E6C-47E1-8859-BF752CBC28BD}" type="pres">
      <dgm:prSet presAssocID="{D22EC64F-9441-4A0F-8D3E-7495435C0C75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165B16-C82F-46A8-BDF1-685EE06D485C}" type="pres">
      <dgm:prSet presAssocID="{7982AF8D-6A81-4870-A84A-B20DC0E30455}" presName="space" presStyleCnt="0"/>
      <dgm:spPr/>
      <dgm:t>
        <a:bodyPr/>
        <a:lstStyle/>
        <a:p>
          <a:endParaRPr lang="es-MX"/>
        </a:p>
      </dgm:t>
    </dgm:pt>
    <dgm:pt modelId="{FE58814E-C443-43F4-9B3B-7C8599473FCD}" type="pres">
      <dgm:prSet presAssocID="{7A20FFAD-DC6D-4CB2-AD16-F9B2871EA476}" presName="composite" presStyleCnt="0"/>
      <dgm:spPr/>
      <dgm:t>
        <a:bodyPr/>
        <a:lstStyle/>
        <a:p>
          <a:endParaRPr lang="es-MX"/>
        </a:p>
      </dgm:t>
    </dgm:pt>
    <dgm:pt modelId="{EE39E4B4-1720-4E82-B666-9825A7674C64}" type="pres">
      <dgm:prSet presAssocID="{7A20FFAD-DC6D-4CB2-AD16-F9B2871EA476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C8C35E-E025-4EFB-B38D-8E19502968A0}" type="pres">
      <dgm:prSet presAssocID="{7A20FFAD-DC6D-4CB2-AD16-F9B2871EA476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C42088-D309-49DC-B4D3-DBE457A024A5}" type="pres">
      <dgm:prSet presAssocID="{78931C80-9F3C-4BE9-A65E-24F2F5BF5D39}" presName="space" presStyleCnt="0"/>
      <dgm:spPr/>
      <dgm:t>
        <a:bodyPr/>
        <a:lstStyle/>
        <a:p>
          <a:endParaRPr lang="es-MX"/>
        </a:p>
      </dgm:t>
    </dgm:pt>
    <dgm:pt modelId="{87C799B4-C2AD-4EF8-B704-0070213BCBA3}" type="pres">
      <dgm:prSet presAssocID="{C5CA597C-4E93-474A-90E3-582B8FA0A8FD}" presName="composite" presStyleCnt="0"/>
      <dgm:spPr/>
      <dgm:t>
        <a:bodyPr/>
        <a:lstStyle/>
        <a:p>
          <a:endParaRPr lang="es-MX"/>
        </a:p>
      </dgm:t>
    </dgm:pt>
    <dgm:pt modelId="{DA936C4D-4A79-4B8E-B757-96ED5BE06D69}" type="pres">
      <dgm:prSet presAssocID="{C5CA597C-4E93-474A-90E3-582B8FA0A8FD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12214D-6C21-4882-82A9-02766EA10A45}" type="pres">
      <dgm:prSet presAssocID="{C5CA597C-4E93-474A-90E3-582B8FA0A8FD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7C375E9-363C-4A9F-B8F1-BC399578D3CE}" type="presOf" srcId="{810D8B90-FFC7-4017-861D-C0306D8FA683}" destId="{7D399D43-A7D9-45B4-B43F-C6A996D57900}" srcOrd="0" destOrd="0" presId="urn:microsoft.com/office/officeart/2005/8/layout/hList1"/>
    <dgm:cxn modelId="{6861061C-1871-409F-BB6E-D4BD63D3E6D9}" srcId="{1EDB774D-63D1-45F2-90C1-BAF8EFC22E27}" destId="{D22EC64F-9441-4A0F-8D3E-7495435C0C75}" srcOrd="1" destOrd="0" parTransId="{4EFADAD8-9D0B-4AC1-9E38-44D083478B3B}" sibTransId="{7982AF8D-6A81-4870-A84A-B20DC0E30455}"/>
    <dgm:cxn modelId="{B5580653-9CF9-40E6-AB97-9701E6558A49}" type="presOf" srcId="{D22EC64F-9441-4A0F-8D3E-7495435C0C75}" destId="{08467EED-7C00-4261-840B-FD16D1B6B912}" srcOrd="0" destOrd="0" presId="urn:microsoft.com/office/officeart/2005/8/layout/hList1"/>
    <dgm:cxn modelId="{081376C1-DA02-4A9F-8D9C-929154362C52}" type="presOf" srcId="{C5CA597C-4E93-474A-90E3-582B8FA0A8FD}" destId="{DA936C4D-4A79-4B8E-B757-96ED5BE06D69}" srcOrd="0" destOrd="0" presId="urn:microsoft.com/office/officeart/2005/8/layout/hList1"/>
    <dgm:cxn modelId="{002A0397-BEFF-42B6-AA48-E65E6CE2A9EC}" srcId="{1EDB774D-63D1-45F2-90C1-BAF8EFC22E27}" destId="{C5CA597C-4E93-474A-90E3-582B8FA0A8FD}" srcOrd="3" destOrd="0" parTransId="{9B6AE626-633B-4C1F-9FA8-66C41DBD1202}" sibTransId="{68650571-F85C-4DEF-A86C-340F91B47719}"/>
    <dgm:cxn modelId="{8029387D-5229-4DCA-A50A-48368AED8009}" type="presOf" srcId="{1EDB774D-63D1-45F2-90C1-BAF8EFC22E27}" destId="{8CA43A78-D305-47E6-B6C3-05622D7438C8}" srcOrd="0" destOrd="0" presId="urn:microsoft.com/office/officeart/2005/8/layout/hList1"/>
    <dgm:cxn modelId="{B2220AA4-F774-4B49-BA00-86A5271A27E7}" type="presOf" srcId="{7A20FFAD-DC6D-4CB2-AD16-F9B2871EA476}" destId="{EE39E4B4-1720-4E82-B666-9825A7674C64}" srcOrd="0" destOrd="0" presId="urn:microsoft.com/office/officeart/2005/8/layout/hList1"/>
    <dgm:cxn modelId="{E07E8FD7-AA01-42CD-A230-4A95D2D8D8AC}" srcId="{1EDB774D-63D1-45F2-90C1-BAF8EFC22E27}" destId="{7A20FFAD-DC6D-4CB2-AD16-F9B2871EA476}" srcOrd="2" destOrd="0" parTransId="{A7A77FEB-9983-438C-975E-A6161964E94D}" sibTransId="{78931C80-9F3C-4BE9-A65E-24F2F5BF5D39}"/>
    <dgm:cxn modelId="{1F9E4471-3589-4C08-8AAB-BFE0216ACBD8}" srcId="{1EDB774D-63D1-45F2-90C1-BAF8EFC22E27}" destId="{810D8B90-FFC7-4017-861D-C0306D8FA683}" srcOrd="0" destOrd="0" parTransId="{ABC42395-0EB6-4E6D-A418-C1EA6CA04CF2}" sibTransId="{02A9A521-18AD-4883-8D4C-28DC91DBF417}"/>
    <dgm:cxn modelId="{E9AB0BED-5E24-4905-9BA6-4EB44E96BEF1}" type="presParOf" srcId="{8CA43A78-D305-47E6-B6C3-05622D7438C8}" destId="{6E57D481-3E05-46C6-AFE3-687B690BA39D}" srcOrd="0" destOrd="0" presId="urn:microsoft.com/office/officeart/2005/8/layout/hList1"/>
    <dgm:cxn modelId="{330EBD03-15F7-4A26-B7F2-475D6D66582B}" type="presParOf" srcId="{6E57D481-3E05-46C6-AFE3-687B690BA39D}" destId="{7D399D43-A7D9-45B4-B43F-C6A996D57900}" srcOrd="0" destOrd="0" presId="urn:microsoft.com/office/officeart/2005/8/layout/hList1"/>
    <dgm:cxn modelId="{0AD79BCD-791C-48DB-A602-12A764A2F8F4}" type="presParOf" srcId="{6E57D481-3E05-46C6-AFE3-687B690BA39D}" destId="{5A198B21-7CBF-4599-8817-FFA3691DAD09}" srcOrd="1" destOrd="0" presId="urn:microsoft.com/office/officeart/2005/8/layout/hList1"/>
    <dgm:cxn modelId="{76ABAFC6-F385-494C-90AF-9894E332280F}" type="presParOf" srcId="{8CA43A78-D305-47E6-B6C3-05622D7438C8}" destId="{5FE9313A-3CE4-4D18-AC6D-CB6093F516FE}" srcOrd="1" destOrd="0" presId="urn:microsoft.com/office/officeart/2005/8/layout/hList1"/>
    <dgm:cxn modelId="{E8201F48-C7F2-44B1-B752-54AEC8031E3C}" type="presParOf" srcId="{8CA43A78-D305-47E6-B6C3-05622D7438C8}" destId="{357112F5-79A2-482E-A63A-1CD4E5139308}" srcOrd="2" destOrd="0" presId="urn:microsoft.com/office/officeart/2005/8/layout/hList1"/>
    <dgm:cxn modelId="{5E8795DA-2AD7-4578-8F91-2686D4B744AB}" type="presParOf" srcId="{357112F5-79A2-482E-A63A-1CD4E5139308}" destId="{08467EED-7C00-4261-840B-FD16D1B6B912}" srcOrd="0" destOrd="0" presId="urn:microsoft.com/office/officeart/2005/8/layout/hList1"/>
    <dgm:cxn modelId="{5F294320-FD50-4AF1-9772-AD9949F05496}" type="presParOf" srcId="{357112F5-79A2-482E-A63A-1CD4E5139308}" destId="{C726B5EA-6E6C-47E1-8859-BF752CBC28BD}" srcOrd="1" destOrd="0" presId="urn:microsoft.com/office/officeart/2005/8/layout/hList1"/>
    <dgm:cxn modelId="{BFE7B8F6-B254-455B-B9E8-944D5CB389C8}" type="presParOf" srcId="{8CA43A78-D305-47E6-B6C3-05622D7438C8}" destId="{98165B16-C82F-46A8-BDF1-685EE06D485C}" srcOrd="3" destOrd="0" presId="urn:microsoft.com/office/officeart/2005/8/layout/hList1"/>
    <dgm:cxn modelId="{7F6C2AB0-048D-4D72-8F04-2BEE647B6257}" type="presParOf" srcId="{8CA43A78-D305-47E6-B6C3-05622D7438C8}" destId="{FE58814E-C443-43F4-9B3B-7C8599473FCD}" srcOrd="4" destOrd="0" presId="urn:microsoft.com/office/officeart/2005/8/layout/hList1"/>
    <dgm:cxn modelId="{552CFA99-B163-42CF-941C-1CC44D837B2B}" type="presParOf" srcId="{FE58814E-C443-43F4-9B3B-7C8599473FCD}" destId="{EE39E4B4-1720-4E82-B666-9825A7674C64}" srcOrd="0" destOrd="0" presId="urn:microsoft.com/office/officeart/2005/8/layout/hList1"/>
    <dgm:cxn modelId="{EFBE1E1F-1223-472D-A131-3C39C6E28582}" type="presParOf" srcId="{FE58814E-C443-43F4-9B3B-7C8599473FCD}" destId="{1AC8C35E-E025-4EFB-B38D-8E19502968A0}" srcOrd="1" destOrd="0" presId="urn:microsoft.com/office/officeart/2005/8/layout/hList1"/>
    <dgm:cxn modelId="{00AA7BD3-9122-43B7-9987-BC186DDFCC6D}" type="presParOf" srcId="{8CA43A78-D305-47E6-B6C3-05622D7438C8}" destId="{48C42088-D309-49DC-B4D3-DBE457A024A5}" srcOrd="5" destOrd="0" presId="urn:microsoft.com/office/officeart/2005/8/layout/hList1"/>
    <dgm:cxn modelId="{CE74F0CF-4C20-442D-BFC2-C1007CBC51D5}" type="presParOf" srcId="{8CA43A78-D305-47E6-B6C3-05622D7438C8}" destId="{87C799B4-C2AD-4EF8-B704-0070213BCBA3}" srcOrd="6" destOrd="0" presId="urn:microsoft.com/office/officeart/2005/8/layout/hList1"/>
    <dgm:cxn modelId="{745666C0-1BAB-4BB3-88BB-166F43DBF2CB}" type="presParOf" srcId="{87C799B4-C2AD-4EF8-B704-0070213BCBA3}" destId="{DA936C4D-4A79-4B8E-B757-96ED5BE06D69}" srcOrd="0" destOrd="0" presId="urn:microsoft.com/office/officeart/2005/8/layout/hList1"/>
    <dgm:cxn modelId="{90817635-7249-45B8-9362-3670872383A1}" type="presParOf" srcId="{87C799B4-C2AD-4EF8-B704-0070213BCBA3}" destId="{9612214D-6C21-4882-82A9-02766EA10A4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459BC845-315A-4E03-A088-7861F1C088E3}" type="doc">
      <dgm:prSet loTypeId="urn:microsoft.com/office/officeart/2005/8/layout/hProcess11" loCatId="process" qsTypeId="urn:microsoft.com/office/officeart/2005/8/quickstyle/simple1" qsCatId="simple" csTypeId="urn:microsoft.com/office/officeart/2005/8/colors/accent6_1" csCatId="accent6"/>
      <dgm:spPr/>
      <dgm:t>
        <a:bodyPr/>
        <a:lstStyle/>
        <a:p>
          <a:endParaRPr lang="es-MX"/>
        </a:p>
      </dgm:t>
    </dgm:pt>
    <dgm:pt modelId="{659D4407-59AE-443B-8725-5E150019978C}">
      <dgm:prSet/>
      <dgm:spPr/>
      <dgm:t>
        <a:bodyPr/>
        <a:lstStyle/>
        <a:p>
          <a:pPr rtl="0"/>
          <a:r>
            <a:rPr lang="es-MX" smtClean="0"/>
            <a:t>Sistema contable deberá ser dinámico.</a:t>
          </a:r>
          <a:endParaRPr lang="es-MX"/>
        </a:p>
      </dgm:t>
    </dgm:pt>
    <dgm:pt modelId="{FC8D32D6-7761-4DEE-BD7D-14D428AA24C7}" type="parTrans" cxnId="{F3A508CB-E6D0-4651-9B1A-5D9CE827B1EA}">
      <dgm:prSet/>
      <dgm:spPr/>
      <dgm:t>
        <a:bodyPr/>
        <a:lstStyle/>
        <a:p>
          <a:endParaRPr lang="es-MX"/>
        </a:p>
      </dgm:t>
    </dgm:pt>
    <dgm:pt modelId="{4B83A348-1BB9-4895-A1F7-DDC2EB5AFAEA}" type="sibTrans" cxnId="{F3A508CB-E6D0-4651-9B1A-5D9CE827B1EA}">
      <dgm:prSet/>
      <dgm:spPr/>
      <dgm:t>
        <a:bodyPr/>
        <a:lstStyle/>
        <a:p>
          <a:endParaRPr lang="es-MX"/>
        </a:p>
      </dgm:t>
    </dgm:pt>
    <dgm:pt modelId="{359BB632-0CB7-4762-B67E-04BA008713D1}">
      <dgm:prSet/>
      <dgm:spPr/>
      <dgm:t>
        <a:bodyPr/>
        <a:lstStyle/>
        <a:p>
          <a:pPr rtl="0"/>
          <a:r>
            <a:rPr lang="es-MX" smtClean="0"/>
            <a:t>Las tarjetas de registro y hojas de observación deberán pasar por la contabilidad en el mismo día del registro.</a:t>
          </a:r>
          <a:endParaRPr lang="es-MX"/>
        </a:p>
      </dgm:t>
    </dgm:pt>
    <dgm:pt modelId="{A6623452-DF49-44DD-852C-26D69AF19EF1}" type="parTrans" cxnId="{4374950A-F233-453D-8C16-5C489BE48F4B}">
      <dgm:prSet/>
      <dgm:spPr/>
      <dgm:t>
        <a:bodyPr/>
        <a:lstStyle/>
        <a:p>
          <a:endParaRPr lang="es-MX"/>
        </a:p>
      </dgm:t>
    </dgm:pt>
    <dgm:pt modelId="{63D9A390-40EB-4BEB-A786-3351B655F963}" type="sibTrans" cxnId="{4374950A-F233-453D-8C16-5C489BE48F4B}">
      <dgm:prSet/>
      <dgm:spPr/>
      <dgm:t>
        <a:bodyPr/>
        <a:lstStyle/>
        <a:p>
          <a:endParaRPr lang="es-MX"/>
        </a:p>
      </dgm:t>
    </dgm:pt>
    <dgm:pt modelId="{85FA51FB-8AE6-44D2-BF52-B5F271136874}">
      <dgm:prSet/>
      <dgm:spPr/>
      <dgm:t>
        <a:bodyPr/>
        <a:lstStyle/>
        <a:p>
          <a:pPr rtl="0"/>
          <a:r>
            <a:rPr lang="es-MX" smtClean="0"/>
            <a:t>Respetar las políticas de control interno en los cambios de turno.</a:t>
          </a:r>
          <a:endParaRPr lang="es-MX"/>
        </a:p>
      </dgm:t>
    </dgm:pt>
    <dgm:pt modelId="{FF9101C6-CF59-48C1-9D4B-B4682B74241F}" type="parTrans" cxnId="{1A6657C6-0647-41BB-AAFD-038D0B273C61}">
      <dgm:prSet/>
      <dgm:spPr/>
      <dgm:t>
        <a:bodyPr/>
        <a:lstStyle/>
        <a:p>
          <a:endParaRPr lang="es-MX"/>
        </a:p>
      </dgm:t>
    </dgm:pt>
    <dgm:pt modelId="{3AA1426A-79E6-4ADD-9B21-5274CB99D5A0}" type="sibTrans" cxnId="{1A6657C6-0647-41BB-AAFD-038D0B273C61}">
      <dgm:prSet/>
      <dgm:spPr/>
      <dgm:t>
        <a:bodyPr/>
        <a:lstStyle/>
        <a:p>
          <a:endParaRPr lang="es-MX"/>
        </a:p>
      </dgm:t>
    </dgm:pt>
    <dgm:pt modelId="{AD408D01-8221-4021-B865-8C1683F545BA}">
      <dgm:prSet/>
      <dgm:spPr/>
      <dgm:t>
        <a:bodyPr/>
        <a:lstStyle/>
        <a:p>
          <a:pPr rtl="0"/>
          <a:r>
            <a:rPr lang="es-MX" smtClean="0"/>
            <a:t>La contabilidad deberán estar actualizada a cada uno de los días que el huésped permanezca en el hotel.</a:t>
          </a:r>
          <a:endParaRPr lang="es-MX"/>
        </a:p>
      </dgm:t>
    </dgm:pt>
    <dgm:pt modelId="{6ECF6F17-393C-4311-B678-4E99D7769FD9}" type="parTrans" cxnId="{CFD0018D-FA32-484B-B741-5A8B0FC7A77C}">
      <dgm:prSet/>
      <dgm:spPr/>
      <dgm:t>
        <a:bodyPr/>
        <a:lstStyle/>
        <a:p>
          <a:endParaRPr lang="es-MX"/>
        </a:p>
      </dgm:t>
    </dgm:pt>
    <dgm:pt modelId="{E84067EC-3F0A-4DBC-885A-93B8F244DECB}" type="sibTrans" cxnId="{CFD0018D-FA32-484B-B741-5A8B0FC7A77C}">
      <dgm:prSet/>
      <dgm:spPr/>
      <dgm:t>
        <a:bodyPr/>
        <a:lstStyle/>
        <a:p>
          <a:endParaRPr lang="es-MX"/>
        </a:p>
      </dgm:t>
    </dgm:pt>
    <dgm:pt modelId="{CCAE28B1-1B3D-4D2B-99C0-DC2CDB583627}">
      <dgm:prSet/>
      <dgm:spPr/>
      <dgm:t>
        <a:bodyPr/>
        <a:lstStyle/>
        <a:p>
          <a:pPr rtl="0"/>
          <a:r>
            <a:rPr lang="es-MX" smtClean="0"/>
            <a:t>Control interno eficiente y simple.</a:t>
          </a:r>
          <a:endParaRPr lang="es-MX"/>
        </a:p>
      </dgm:t>
    </dgm:pt>
    <dgm:pt modelId="{FB2C7E11-9887-4EC7-A1FD-A8E5A7ECC95F}" type="parTrans" cxnId="{6ED49673-6B6F-4B86-9074-26DDCC45775F}">
      <dgm:prSet/>
      <dgm:spPr/>
      <dgm:t>
        <a:bodyPr/>
        <a:lstStyle/>
        <a:p>
          <a:endParaRPr lang="es-MX"/>
        </a:p>
      </dgm:t>
    </dgm:pt>
    <dgm:pt modelId="{B29B2696-4E90-49CB-9EE1-AE6E6C417497}" type="sibTrans" cxnId="{6ED49673-6B6F-4B86-9074-26DDCC45775F}">
      <dgm:prSet/>
      <dgm:spPr/>
      <dgm:t>
        <a:bodyPr/>
        <a:lstStyle/>
        <a:p>
          <a:endParaRPr lang="es-MX"/>
        </a:p>
      </dgm:t>
    </dgm:pt>
    <dgm:pt modelId="{7E51E5C1-DE3B-441E-8926-5C4B61E21A4D}" type="pres">
      <dgm:prSet presAssocID="{459BC845-315A-4E03-A088-7861F1C088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2AC5F4-17C7-4AB5-953D-DF6F52A22C0D}" type="pres">
      <dgm:prSet presAssocID="{459BC845-315A-4E03-A088-7861F1C088E3}" presName="arrow" presStyleLbl="bgShp" presStyleIdx="0" presStyleCnt="1"/>
      <dgm:spPr/>
    </dgm:pt>
    <dgm:pt modelId="{C53C4C9F-1EE5-4DE0-BCF6-3F3DAA223C95}" type="pres">
      <dgm:prSet presAssocID="{459BC845-315A-4E03-A088-7861F1C088E3}" presName="points" presStyleCnt="0"/>
      <dgm:spPr/>
    </dgm:pt>
    <dgm:pt modelId="{D29FBBA0-2901-41A3-BA54-8AC1A2B00763}" type="pres">
      <dgm:prSet presAssocID="{659D4407-59AE-443B-8725-5E150019978C}" presName="compositeA" presStyleCnt="0"/>
      <dgm:spPr/>
    </dgm:pt>
    <dgm:pt modelId="{5CADD163-D6CE-46C1-BDB6-581D89D5EEF7}" type="pres">
      <dgm:prSet presAssocID="{659D4407-59AE-443B-8725-5E150019978C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02DB09-EA9C-403C-B759-80C03DAE7D88}" type="pres">
      <dgm:prSet presAssocID="{659D4407-59AE-443B-8725-5E150019978C}" presName="circleA" presStyleLbl="node1" presStyleIdx="0" presStyleCnt="5"/>
      <dgm:spPr/>
    </dgm:pt>
    <dgm:pt modelId="{C7109F9A-8668-460D-A0BE-B3793BFE9117}" type="pres">
      <dgm:prSet presAssocID="{659D4407-59AE-443B-8725-5E150019978C}" presName="spaceA" presStyleCnt="0"/>
      <dgm:spPr/>
    </dgm:pt>
    <dgm:pt modelId="{24CC265E-0671-48C4-9741-0BCD26075C0C}" type="pres">
      <dgm:prSet presAssocID="{4B83A348-1BB9-4895-A1F7-DDC2EB5AFAEA}" presName="space" presStyleCnt="0"/>
      <dgm:spPr/>
    </dgm:pt>
    <dgm:pt modelId="{922260EF-245F-4D03-B707-BB8C9E819EFE}" type="pres">
      <dgm:prSet presAssocID="{359BB632-0CB7-4762-B67E-04BA008713D1}" presName="compositeB" presStyleCnt="0"/>
      <dgm:spPr/>
    </dgm:pt>
    <dgm:pt modelId="{465E2C10-393A-469E-8698-C866CDE87607}" type="pres">
      <dgm:prSet presAssocID="{359BB632-0CB7-4762-B67E-04BA008713D1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4EA9AA-9ED6-45CB-B9E1-ED9883159155}" type="pres">
      <dgm:prSet presAssocID="{359BB632-0CB7-4762-B67E-04BA008713D1}" presName="circleB" presStyleLbl="node1" presStyleIdx="1" presStyleCnt="5"/>
      <dgm:spPr/>
    </dgm:pt>
    <dgm:pt modelId="{BD38DCFB-C33A-4900-B429-716D5E50C358}" type="pres">
      <dgm:prSet presAssocID="{359BB632-0CB7-4762-B67E-04BA008713D1}" presName="spaceB" presStyleCnt="0"/>
      <dgm:spPr/>
    </dgm:pt>
    <dgm:pt modelId="{758B668B-0EA6-47CE-B79E-3F8A908BB649}" type="pres">
      <dgm:prSet presAssocID="{63D9A390-40EB-4BEB-A786-3351B655F963}" presName="space" presStyleCnt="0"/>
      <dgm:spPr/>
    </dgm:pt>
    <dgm:pt modelId="{F56B9C7D-D6EA-4081-86F7-44A868EF7AFD}" type="pres">
      <dgm:prSet presAssocID="{85FA51FB-8AE6-44D2-BF52-B5F271136874}" presName="compositeA" presStyleCnt="0"/>
      <dgm:spPr/>
    </dgm:pt>
    <dgm:pt modelId="{E535A88F-E3F3-4FAB-BC9E-1B0DEFC87FC5}" type="pres">
      <dgm:prSet presAssocID="{85FA51FB-8AE6-44D2-BF52-B5F271136874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E6BCAE-F8CF-4B44-881F-6199C7920989}" type="pres">
      <dgm:prSet presAssocID="{85FA51FB-8AE6-44D2-BF52-B5F271136874}" presName="circleA" presStyleLbl="node1" presStyleIdx="2" presStyleCnt="5"/>
      <dgm:spPr/>
    </dgm:pt>
    <dgm:pt modelId="{8CD547BA-3305-4550-9E95-1025709EDBF6}" type="pres">
      <dgm:prSet presAssocID="{85FA51FB-8AE6-44D2-BF52-B5F271136874}" presName="spaceA" presStyleCnt="0"/>
      <dgm:spPr/>
    </dgm:pt>
    <dgm:pt modelId="{6DBE5237-8704-4E40-87C9-BEFAFB7468DB}" type="pres">
      <dgm:prSet presAssocID="{3AA1426A-79E6-4ADD-9B21-5274CB99D5A0}" presName="space" presStyleCnt="0"/>
      <dgm:spPr/>
    </dgm:pt>
    <dgm:pt modelId="{96DE8499-66B6-48D2-8D92-5CDF972EB48C}" type="pres">
      <dgm:prSet presAssocID="{AD408D01-8221-4021-B865-8C1683F545BA}" presName="compositeB" presStyleCnt="0"/>
      <dgm:spPr/>
    </dgm:pt>
    <dgm:pt modelId="{324D67AE-E430-42D7-9879-8E4BD724DDE1}" type="pres">
      <dgm:prSet presAssocID="{AD408D01-8221-4021-B865-8C1683F545BA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C3E5C9-D66E-4D90-8347-B677417EF807}" type="pres">
      <dgm:prSet presAssocID="{AD408D01-8221-4021-B865-8C1683F545BA}" presName="circleB" presStyleLbl="node1" presStyleIdx="3" presStyleCnt="5"/>
      <dgm:spPr/>
    </dgm:pt>
    <dgm:pt modelId="{2B4D35A9-4BC5-4ED9-9985-EE38694774AF}" type="pres">
      <dgm:prSet presAssocID="{AD408D01-8221-4021-B865-8C1683F545BA}" presName="spaceB" presStyleCnt="0"/>
      <dgm:spPr/>
    </dgm:pt>
    <dgm:pt modelId="{F137A670-F51B-49A0-8F24-D9E41D0CB0B8}" type="pres">
      <dgm:prSet presAssocID="{E84067EC-3F0A-4DBC-885A-93B8F244DECB}" presName="space" presStyleCnt="0"/>
      <dgm:spPr/>
    </dgm:pt>
    <dgm:pt modelId="{68047267-4A4E-4A0B-9698-7B7C3DC43138}" type="pres">
      <dgm:prSet presAssocID="{CCAE28B1-1B3D-4D2B-99C0-DC2CDB583627}" presName="compositeA" presStyleCnt="0"/>
      <dgm:spPr/>
    </dgm:pt>
    <dgm:pt modelId="{51D77380-DBF7-427D-83F1-D15C6BC6DD85}" type="pres">
      <dgm:prSet presAssocID="{CCAE28B1-1B3D-4D2B-99C0-DC2CDB583627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DC3AB2-E528-496D-8B4E-7BCBF2C5CC65}" type="pres">
      <dgm:prSet presAssocID="{CCAE28B1-1B3D-4D2B-99C0-DC2CDB583627}" presName="circleA" presStyleLbl="node1" presStyleIdx="4" presStyleCnt="5"/>
      <dgm:spPr/>
    </dgm:pt>
    <dgm:pt modelId="{EE599495-BC4E-473E-8D0B-0C1E6885E5F6}" type="pres">
      <dgm:prSet presAssocID="{CCAE28B1-1B3D-4D2B-99C0-DC2CDB583627}" presName="spaceA" presStyleCnt="0"/>
      <dgm:spPr/>
    </dgm:pt>
  </dgm:ptLst>
  <dgm:cxnLst>
    <dgm:cxn modelId="{CFD0018D-FA32-484B-B741-5A8B0FC7A77C}" srcId="{459BC845-315A-4E03-A088-7861F1C088E3}" destId="{AD408D01-8221-4021-B865-8C1683F545BA}" srcOrd="3" destOrd="0" parTransId="{6ECF6F17-393C-4311-B678-4E99D7769FD9}" sibTransId="{E84067EC-3F0A-4DBC-885A-93B8F244DECB}"/>
    <dgm:cxn modelId="{1A6657C6-0647-41BB-AAFD-038D0B273C61}" srcId="{459BC845-315A-4E03-A088-7861F1C088E3}" destId="{85FA51FB-8AE6-44D2-BF52-B5F271136874}" srcOrd="2" destOrd="0" parTransId="{FF9101C6-CF59-48C1-9D4B-B4682B74241F}" sibTransId="{3AA1426A-79E6-4ADD-9B21-5274CB99D5A0}"/>
    <dgm:cxn modelId="{17C222AE-3AD3-40A0-BB31-2F662284EB58}" type="presOf" srcId="{85FA51FB-8AE6-44D2-BF52-B5F271136874}" destId="{E535A88F-E3F3-4FAB-BC9E-1B0DEFC87FC5}" srcOrd="0" destOrd="0" presId="urn:microsoft.com/office/officeart/2005/8/layout/hProcess11"/>
    <dgm:cxn modelId="{628D5566-1E72-4470-8B21-F898C218A743}" type="presOf" srcId="{359BB632-0CB7-4762-B67E-04BA008713D1}" destId="{465E2C10-393A-469E-8698-C866CDE87607}" srcOrd="0" destOrd="0" presId="urn:microsoft.com/office/officeart/2005/8/layout/hProcess11"/>
    <dgm:cxn modelId="{7CD7A6B1-C1D9-4861-BDD3-2E17C65CFD56}" type="presOf" srcId="{459BC845-315A-4E03-A088-7861F1C088E3}" destId="{7E51E5C1-DE3B-441E-8926-5C4B61E21A4D}" srcOrd="0" destOrd="0" presId="urn:microsoft.com/office/officeart/2005/8/layout/hProcess11"/>
    <dgm:cxn modelId="{F3A508CB-E6D0-4651-9B1A-5D9CE827B1EA}" srcId="{459BC845-315A-4E03-A088-7861F1C088E3}" destId="{659D4407-59AE-443B-8725-5E150019978C}" srcOrd="0" destOrd="0" parTransId="{FC8D32D6-7761-4DEE-BD7D-14D428AA24C7}" sibTransId="{4B83A348-1BB9-4895-A1F7-DDC2EB5AFAEA}"/>
    <dgm:cxn modelId="{3826F3CC-7B2C-4715-9A86-D0DC100005E4}" type="presOf" srcId="{CCAE28B1-1B3D-4D2B-99C0-DC2CDB583627}" destId="{51D77380-DBF7-427D-83F1-D15C6BC6DD85}" srcOrd="0" destOrd="0" presId="urn:microsoft.com/office/officeart/2005/8/layout/hProcess11"/>
    <dgm:cxn modelId="{4374950A-F233-453D-8C16-5C489BE48F4B}" srcId="{459BC845-315A-4E03-A088-7861F1C088E3}" destId="{359BB632-0CB7-4762-B67E-04BA008713D1}" srcOrd="1" destOrd="0" parTransId="{A6623452-DF49-44DD-852C-26D69AF19EF1}" sibTransId="{63D9A390-40EB-4BEB-A786-3351B655F963}"/>
    <dgm:cxn modelId="{82414CC0-F0C4-42BA-BA44-E623203A8790}" type="presOf" srcId="{659D4407-59AE-443B-8725-5E150019978C}" destId="{5CADD163-D6CE-46C1-BDB6-581D89D5EEF7}" srcOrd="0" destOrd="0" presId="urn:microsoft.com/office/officeart/2005/8/layout/hProcess11"/>
    <dgm:cxn modelId="{8EF19727-4018-4636-92F0-FC09B8F4EDA5}" type="presOf" srcId="{AD408D01-8221-4021-B865-8C1683F545BA}" destId="{324D67AE-E430-42D7-9879-8E4BD724DDE1}" srcOrd="0" destOrd="0" presId="urn:microsoft.com/office/officeart/2005/8/layout/hProcess11"/>
    <dgm:cxn modelId="{6ED49673-6B6F-4B86-9074-26DDCC45775F}" srcId="{459BC845-315A-4E03-A088-7861F1C088E3}" destId="{CCAE28B1-1B3D-4D2B-99C0-DC2CDB583627}" srcOrd="4" destOrd="0" parTransId="{FB2C7E11-9887-4EC7-A1FD-A8E5A7ECC95F}" sibTransId="{B29B2696-4E90-49CB-9EE1-AE6E6C417497}"/>
    <dgm:cxn modelId="{58675977-1FC9-4264-AEE1-AD4E1E007817}" type="presParOf" srcId="{7E51E5C1-DE3B-441E-8926-5C4B61E21A4D}" destId="{482AC5F4-17C7-4AB5-953D-DF6F52A22C0D}" srcOrd="0" destOrd="0" presId="urn:microsoft.com/office/officeart/2005/8/layout/hProcess11"/>
    <dgm:cxn modelId="{B78BB9AD-876A-4076-8167-753D46DC1A78}" type="presParOf" srcId="{7E51E5C1-DE3B-441E-8926-5C4B61E21A4D}" destId="{C53C4C9F-1EE5-4DE0-BCF6-3F3DAA223C95}" srcOrd="1" destOrd="0" presId="urn:microsoft.com/office/officeart/2005/8/layout/hProcess11"/>
    <dgm:cxn modelId="{B02B33BB-013E-4994-8B0A-8B211DD431A7}" type="presParOf" srcId="{C53C4C9F-1EE5-4DE0-BCF6-3F3DAA223C95}" destId="{D29FBBA0-2901-41A3-BA54-8AC1A2B00763}" srcOrd="0" destOrd="0" presId="urn:microsoft.com/office/officeart/2005/8/layout/hProcess11"/>
    <dgm:cxn modelId="{DEA10610-4627-419A-9230-EC46026F6B0C}" type="presParOf" srcId="{D29FBBA0-2901-41A3-BA54-8AC1A2B00763}" destId="{5CADD163-D6CE-46C1-BDB6-581D89D5EEF7}" srcOrd="0" destOrd="0" presId="urn:microsoft.com/office/officeart/2005/8/layout/hProcess11"/>
    <dgm:cxn modelId="{0E52E5FC-4FD7-4648-973B-2CC01DAED1A4}" type="presParOf" srcId="{D29FBBA0-2901-41A3-BA54-8AC1A2B00763}" destId="{8202DB09-EA9C-403C-B759-80C03DAE7D88}" srcOrd="1" destOrd="0" presId="urn:microsoft.com/office/officeart/2005/8/layout/hProcess11"/>
    <dgm:cxn modelId="{1F4AC7B2-52A1-433D-A99C-E270C5559F3C}" type="presParOf" srcId="{D29FBBA0-2901-41A3-BA54-8AC1A2B00763}" destId="{C7109F9A-8668-460D-A0BE-B3793BFE9117}" srcOrd="2" destOrd="0" presId="urn:microsoft.com/office/officeart/2005/8/layout/hProcess11"/>
    <dgm:cxn modelId="{0C90457D-495D-4EB8-AA65-750E51F3B194}" type="presParOf" srcId="{C53C4C9F-1EE5-4DE0-BCF6-3F3DAA223C95}" destId="{24CC265E-0671-48C4-9741-0BCD26075C0C}" srcOrd="1" destOrd="0" presId="urn:microsoft.com/office/officeart/2005/8/layout/hProcess11"/>
    <dgm:cxn modelId="{5776492D-7856-417F-B85B-AB945282E95C}" type="presParOf" srcId="{C53C4C9F-1EE5-4DE0-BCF6-3F3DAA223C95}" destId="{922260EF-245F-4D03-B707-BB8C9E819EFE}" srcOrd="2" destOrd="0" presId="urn:microsoft.com/office/officeart/2005/8/layout/hProcess11"/>
    <dgm:cxn modelId="{BAB96B33-5720-45EE-BA17-FFBAFA6820D6}" type="presParOf" srcId="{922260EF-245F-4D03-B707-BB8C9E819EFE}" destId="{465E2C10-393A-469E-8698-C866CDE87607}" srcOrd="0" destOrd="0" presId="urn:microsoft.com/office/officeart/2005/8/layout/hProcess11"/>
    <dgm:cxn modelId="{D21E5D12-CB3A-4925-BB48-0E0BBBED1BE8}" type="presParOf" srcId="{922260EF-245F-4D03-B707-BB8C9E819EFE}" destId="{564EA9AA-9ED6-45CB-B9E1-ED9883159155}" srcOrd="1" destOrd="0" presId="urn:microsoft.com/office/officeart/2005/8/layout/hProcess11"/>
    <dgm:cxn modelId="{C36EE6B2-6EE6-4F1C-8F2D-401A977B4A64}" type="presParOf" srcId="{922260EF-245F-4D03-B707-BB8C9E819EFE}" destId="{BD38DCFB-C33A-4900-B429-716D5E50C358}" srcOrd="2" destOrd="0" presId="urn:microsoft.com/office/officeart/2005/8/layout/hProcess11"/>
    <dgm:cxn modelId="{95B747F3-C2EB-4CC3-932E-75C86937682F}" type="presParOf" srcId="{C53C4C9F-1EE5-4DE0-BCF6-3F3DAA223C95}" destId="{758B668B-0EA6-47CE-B79E-3F8A908BB649}" srcOrd="3" destOrd="0" presId="urn:microsoft.com/office/officeart/2005/8/layout/hProcess11"/>
    <dgm:cxn modelId="{456FEBE7-EAF6-4E53-905B-B09AADE0C301}" type="presParOf" srcId="{C53C4C9F-1EE5-4DE0-BCF6-3F3DAA223C95}" destId="{F56B9C7D-D6EA-4081-86F7-44A868EF7AFD}" srcOrd="4" destOrd="0" presId="urn:microsoft.com/office/officeart/2005/8/layout/hProcess11"/>
    <dgm:cxn modelId="{263C0190-A160-4D07-A247-C77291136DF9}" type="presParOf" srcId="{F56B9C7D-D6EA-4081-86F7-44A868EF7AFD}" destId="{E535A88F-E3F3-4FAB-BC9E-1B0DEFC87FC5}" srcOrd="0" destOrd="0" presId="urn:microsoft.com/office/officeart/2005/8/layout/hProcess11"/>
    <dgm:cxn modelId="{B5CCDB99-5C83-46E3-98D3-9A68C1957DD6}" type="presParOf" srcId="{F56B9C7D-D6EA-4081-86F7-44A868EF7AFD}" destId="{A4E6BCAE-F8CF-4B44-881F-6199C7920989}" srcOrd="1" destOrd="0" presId="urn:microsoft.com/office/officeart/2005/8/layout/hProcess11"/>
    <dgm:cxn modelId="{87B791F0-EAA4-4979-8F93-F0812BE1EA85}" type="presParOf" srcId="{F56B9C7D-D6EA-4081-86F7-44A868EF7AFD}" destId="{8CD547BA-3305-4550-9E95-1025709EDBF6}" srcOrd="2" destOrd="0" presId="urn:microsoft.com/office/officeart/2005/8/layout/hProcess11"/>
    <dgm:cxn modelId="{7A77F5F0-1602-4E76-AD70-489095980017}" type="presParOf" srcId="{C53C4C9F-1EE5-4DE0-BCF6-3F3DAA223C95}" destId="{6DBE5237-8704-4E40-87C9-BEFAFB7468DB}" srcOrd="5" destOrd="0" presId="urn:microsoft.com/office/officeart/2005/8/layout/hProcess11"/>
    <dgm:cxn modelId="{9C05F9AA-300F-4F4F-B61B-361F3A3C8330}" type="presParOf" srcId="{C53C4C9F-1EE5-4DE0-BCF6-3F3DAA223C95}" destId="{96DE8499-66B6-48D2-8D92-5CDF972EB48C}" srcOrd="6" destOrd="0" presId="urn:microsoft.com/office/officeart/2005/8/layout/hProcess11"/>
    <dgm:cxn modelId="{B9C00179-4CA8-4ADD-9427-00E3E14D15F5}" type="presParOf" srcId="{96DE8499-66B6-48D2-8D92-5CDF972EB48C}" destId="{324D67AE-E430-42D7-9879-8E4BD724DDE1}" srcOrd="0" destOrd="0" presId="urn:microsoft.com/office/officeart/2005/8/layout/hProcess11"/>
    <dgm:cxn modelId="{C38ED1CD-EDB2-40DD-8AED-8DBC738D15A9}" type="presParOf" srcId="{96DE8499-66B6-48D2-8D92-5CDF972EB48C}" destId="{C6C3E5C9-D66E-4D90-8347-B677417EF807}" srcOrd="1" destOrd="0" presId="urn:microsoft.com/office/officeart/2005/8/layout/hProcess11"/>
    <dgm:cxn modelId="{131818DA-BD57-49B8-AA55-D45914E690EB}" type="presParOf" srcId="{96DE8499-66B6-48D2-8D92-5CDF972EB48C}" destId="{2B4D35A9-4BC5-4ED9-9985-EE38694774AF}" srcOrd="2" destOrd="0" presId="urn:microsoft.com/office/officeart/2005/8/layout/hProcess11"/>
    <dgm:cxn modelId="{323CCE21-3824-4901-806B-A46F92D658DA}" type="presParOf" srcId="{C53C4C9F-1EE5-4DE0-BCF6-3F3DAA223C95}" destId="{F137A670-F51B-49A0-8F24-D9E41D0CB0B8}" srcOrd="7" destOrd="0" presId="urn:microsoft.com/office/officeart/2005/8/layout/hProcess11"/>
    <dgm:cxn modelId="{D3A5F798-9E31-4DE6-8C2C-77EA6D3199AA}" type="presParOf" srcId="{C53C4C9F-1EE5-4DE0-BCF6-3F3DAA223C95}" destId="{68047267-4A4E-4A0B-9698-7B7C3DC43138}" srcOrd="8" destOrd="0" presId="urn:microsoft.com/office/officeart/2005/8/layout/hProcess11"/>
    <dgm:cxn modelId="{50ACDF41-0455-48D2-BC99-03C73ADEEA46}" type="presParOf" srcId="{68047267-4A4E-4A0B-9698-7B7C3DC43138}" destId="{51D77380-DBF7-427D-83F1-D15C6BC6DD85}" srcOrd="0" destOrd="0" presId="urn:microsoft.com/office/officeart/2005/8/layout/hProcess11"/>
    <dgm:cxn modelId="{2160C6A6-DF5A-4641-96BA-FB6F0BF8570B}" type="presParOf" srcId="{68047267-4A4E-4A0B-9698-7B7C3DC43138}" destId="{94DC3AB2-E528-496D-8B4E-7BCBF2C5CC65}" srcOrd="1" destOrd="0" presId="urn:microsoft.com/office/officeart/2005/8/layout/hProcess11"/>
    <dgm:cxn modelId="{B89FD36A-3F84-4649-952F-5D9F89DEA5E1}" type="presParOf" srcId="{68047267-4A4E-4A0B-9698-7B7C3DC43138}" destId="{EE599495-BC4E-473E-8D0B-0C1E6885E5F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656E43BA-C703-4881-8F9C-ABC9D8C4DCCB}" type="doc">
      <dgm:prSet loTypeId="urn:microsoft.com/office/officeart/2005/8/layout/chevron2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18D4E179-96D2-4FD2-B3B9-F6E52F6E50AD}">
      <dgm:prSet/>
      <dgm:spPr/>
      <dgm:t>
        <a:bodyPr/>
        <a:lstStyle/>
        <a:p>
          <a:pPr rtl="0"/>
          <a:endParaRPr lang="es-MX" dirty="0"/>
        </a:p>
      </dgm:t>
    </dgm:pt>
    <dgm:pt modelId="{6CE2DB6F-D734-4ED8-AFBD-E50AFC4DA925}" type="parTrans" cxnId="{B7C04C63-5EE6-4FA5-A058-97D9E9DD1CD5}">
      <dgm:prSet/>
      <dgm:spPr/>
      <dgm:t>
        <a:bodyPr/>
        <a:lstStyle/>
        <a:p>
          <a:endParaRPr lang="es-MX"/>
        </a:p>
      </dgm:t>
    </dgm:pt>
    <dgm:pt modelId="{64312F6E-9072-4D89-B004-177B8B117609}" type="sibTrans" cxnId="{B7C04C63-5EE6-4FA5-A058-97D9E9DD1CD5}">
      <dgm:prSet/>
      <dgm:spPr/>
      <dgm:t>
        <a:bodyPr/>
        <a:lstStyle/>
        <a:p>
          <a:endParaRPr lang="es-MX"/>
        </a:p>
      </dgm:t>
    </dgm:pt>
    <dgm:pt modelId="{C6925D35-A34B-4178-91B9-36A85602DDB0}">
      <dgm:prSet/>
      <dgm:spPr/>
      <dgm:t>
        <a:bodyPr/>
        <a:lstStyle/>
        <a:p>
          <a:pPr rtl="0"/>
          <a:endParaRPr lang="es-MX" dirty="0"/>
        </a:p>
      </dgm:t>
    </dgm:pt>
    <dgm:pt modelId="{238B6FA9-ACFE-480C-9BEF-CF66688A8D78}" type="parTrans" cxnId="{3E303F4A-792F-475D-B14A-2B3840343E9E}">
      <dgm:prSet/>
      <dgm:spPr/>
      <dgm:t>
        <a:bodyPr/>
        <a:lstStyle/>
        <a:p>
          <a:endParaRPr lang="es-MX"/>
        </a:p>
      </dgm:t>
    </dgm:pt>
    <dgm:pt modelId="{87A96A77-2944-49BD-B2F0-628C050DE01C}" type="sibTrans" cxnId="{3E303F4A-792F-475D-B14A-2B3840343E9E}">
      <dgm:prSet/>
      <dgm:spPr/>
      <dgm:t>
        <a:bodyPr/>
        <a:lstStyle/>
        <a:p>
          <a:endParaRPr lang="es-MX"/>
        </a:p>
      </dgm:t>
    </dgm:pt>
    <dgm:pt modelId="{E08197CB-5838-4D27-A870-FD0CFA7B8CF1}">
      <dgm:prSet/>
      <dgm:spPr/>
      <dgm:t>
        <a:bodyPr/>
        <a:lstStyle/>
        <a:p>
          <a:pPr rtl="0"/>
          <a:endParaRPr lang="es-MX" dirty="0"/>
        </a:p>
      </dgm:t>
    </dgm:pt>
    <dgm:pt modelId="{4985B604-A3A1-4713-99A8-9694CA562EC7}" type="parTrans" cxnId="{4A1686B4-D632-4836-A101-45A21901B576}">
      <dgm:prSet/>
      <dgm:spPr/>
      <dgm:t>
        <a:bodyPr/>
        <a:lstStyle/>
        <a:p>
          <a:endParaRPr lang="es-MX"/>
        </a:p>
      </dgm:t>
    </dgm:pt>
    <dgm:pt modelId="{1E4361D9-01FA-450D-BF12-C5175EAE983E}" type="sibTrans" cxnId="{4A1686B4-D632-4836-A101-45A21901B576}">
      <dgm:prSet/>
      <dgm:spPr/>
      <dgm:t>
        <a:bodyPr/>
        <a:lstStyle/>
        <a:p>
          <a:endParaRPr lang="es-MX"/>
        </a:p>
      </dgm:t>
    </dgm:pt>
    <dgm:pt modelId="{2873E13F-D671-465D-BEC4-2AA8E4A60770}">
      <dgm:prSet/>
      <dgm:spPr/>
      <dgm:t>
        <a:bodyPr/>
        <a:lstStyle/>
        <a:p>
          <a:pPr rtl="0"/>
          <a:endParaRPr lang="es-MX" dirty="0"/>
        </a:p>
      </dgm:t>
    </dgm:pt>
    <dgm:pt modelId="{49851EEE-5C39-42F4-B993-2DCAD93EE211}" type="sibTrans" cxnId="{D9AD4ABF-26AE-4B51-9AC2-558459CB5D74}">
      <dgm:prSet/>
      <dgm:spPr/>
      <dgm:t>
        <a:bodyPr/>
        <a:lstStyle/>
        <a:p>
          <a:endParaRPr lang="es-MX"/>
        </a:p>
      </dgm:t>
    </dgm:pt>
    <dgm:pt modelId="{A22F2587-0D9E-43C9-BBD1-7A81158B5D23}" type="parTrans" cxnId="{D9AD4ABF-26AE-4B51-9AC2-558459CB5D74}">
      <dgm:prSet/>
      <dgm:spPr/>
      <dgm:t>
        <a:bodyPr/>
        <a:lstStyle/>
        <a:p>
          <a:endParaRPr lang="es-MX"/>
        </a:p>
      </dgm:t>
    </dgm:pt>
    <dgm:pt modelId="{E8096C77-0B75-4909-B894-EBC7ED389472}">
      <dgm:prSet/>
      <dgm:spPr/>
      <dgm:t>
        <a:bodyPr/>
        <a:lstStyle/>
        <a:p>
          <a:pPr rtl="0"/>
          <a:r>
            <a:rPr lang="es-MX" smtClean="0"/>
            <a:t>Reporte de operaciones </a:t>
          </a:r>
          <a:endParaRPr lang="es-MX"/>
        </a:p>
      </dgm:t>
    </dgm:pt>
    <dgm:pt modelId="{DFA8D6BF-C383-4C5D-9EB9-267EF481D448}" type="parTrans" cxnId="{F503E62F-0FF2-40B4-9C58-AC54DF4134EB}">
      <dgm:prSet/>
      <dgm:spPr/>
      <dgm:t>
        <a:bodyPr/>
        <a:lstStyle/>
        <a:p>
          <a:endParaRPr lang="es-MX"/>
        </a:p>
      </dgm:t>
    </dgm:pt>
    <dgm:pt modelId="{7A0F556A-A8E2-47F4-8B1C-7889514BB660}" type="sibTrans" cxnId="{F503E62F-0FF2-40B4-9C58-AC54DF4134EB}">
      <dgm:prSet/>
      <dgm:spPr/>
      <dgm:t>
        <a:bodyPr/>
        <a:lstStyle/>
        <a:p>
          <a:endParaRPr lang="es-MX"/>
        </a:p>
      </dgm:t>
    </dgm:pt>
    <dgm:pt modelId="{194917D5-B2A4-4DE2-A451-DC9929556425}">
      <dgm:prSet/>
      <dgm:spPr/>
      <dgm:t>
        <a:bodyPr/>
        <a:lstStyle/>
        <a:p>
          <a:pPr rtl="0"/>
          <a:r>
            <a:rPr lang="es-MX" smtClean="0"/>
            <a:t>Balanza de comprobación </a:t>
          </a:r>
          <a:endParaRPr lang="es-MX"/>
        </a:p>
      </dgm:t>
    </dgm:pt>
    <dgm:pt modelId="{AFEFE0B9-47D2-422F-86AB-6DC17CBC016B}" type="parTrans" cxnId="{F466201D-A62D-4D96-8593-526FC0F0C7E1}">
      <dgm:prSet/>
      <dgm:spPr/>
      <dgm:t>
        <a:bodyPr/>
        <a:lstStyle/>
        <a:p>
          <a:endParaRPr lang="es-MX"/>
        </a:p>
      </dgm:t>
    </dgm:pt>
    <dgm:pt modelId="{3381B505-C41D-4A62-AB4E-CBAA1B28560D}" type="sibTrans" cxnId="{F466201D-A62D-4D96-8593-526FC0F0C7E1}">
      <dgm:prSet/>
      <dgm:spPr/>
      <dgm:t>
        <a:bodyPr/>
        <a:lstStyle/>
        <a:p>
          <a:endParaRPr lang="es-MX"/>
        </a:p>
      </dgm:t>
    </dgm:pt>
    <dgm:pt modelId="{A0161D57-5324-429F-A338-3EB333BAA32B}">
      <dgm:prSet/>
      <dgm:spPr/>
      <dgm:t>
        <a:bodyPr/>
        <a:lstStyle/>
        <a:p>
          <a:pPr rtl="0"/>
          <a:r>
            <a:rPr lang="es-MX" smtClean="0"/>
            <a:t>Resumen de ingresos</a:t>
          </a:r>
          <a:endParaRPr lang="es-MX"/>
        </a:p>
      </dgm:t>
    </dgm:pt>
    <dgm:pt modelId="{18BCFA08-40FE-47C3-BDA2-B324BDE01ECC}" type="parTrans" cxnId="{C4A72308-0473-48F5-945E-B9E75E7A2B83}">
      <dgm:prSet/>
      <dgm:spPr/>
      <dgm:t>
        <a:bodyPr/>
        <a:lstStyle/>
        <a:p>
          <a:endParaRPr lang="es-MX"/>
        </a:p>
      </dgm:t>
    </dgm:pt>
    <dgm:pt modelId="{B636F36A-AE0D-4A6B-B03E-111F2FB78763}" type="sibTrans" cxnId="{C4A72308-0473-48F5-945E-B9E75E7A2B83}">
      <dgm:prSet/>
      <dgm:spPr/>
      <dgm:t>
        <a:bodyPr/>
        <a:lstStyle/>
        <a:p>
          <a:endParaRPr lang="es-MX"/>
        </a:p>
      </dgm:t>
    </dgm:pt>
    <dgm:pt modelId="{5CDB84E4-6F1A-49CF-BE3F-751862D21F50}">
      <dgm:prSet/>
      <dgm:spPr/>
      <dgm:t>
        <a:bodyPr/>
        <a:lstStyle/>
        <a:p>
          <a:pPr rtl="0"/>
          <a:r>
            <a:rPr lang="es-MX" smtClean="0"/>
            <a:t>Informe de habitaciones </a:t>
          </a:r>
          <a:endParaRPr lang="es-MX"/>
        </a:p>
      </dgm:t>
    </dgm:pt>
    <dgm:pt modelId="{56B87BBC-0309-4E77-B8AF-5DA13ED4CBE4}" type="parTrans" cxnId="{E3CFA586-DD5B-4291-9D06-8644331D73FE}">
      <dgm:prSet/>
      <dgm:spPr/>
      <dgm:t>
        <a:bodyPr/>
        <a:lstStyle/>
        <a:p>
          <a:endParaRPr lang="es-MX"/>
        </a:p>
      </dgm:t>
    </dgm:pt>
    <dgm:pt modelId="{07C1DD17-D45C-441E-9C2B-7D83FFC7D063}" type="sibTrans" cxnId="{E3CFA586-DD5B-4291-9D06-8644331D73FE}">
      <dgm:prSet/>
      <dgm:spPr/>
      <dgm:t>
        <a:bodyPr/>
        <a:lstStyle/>
        <a:p>
          <a:endParaRPr lang="es-MX"/>
        </a:p>
      </dgm:t>
    </dgm:pt>
    <dgm:pt modelId="{AC412B43-DCC5-45EC-8E08-7BE48FEF3B2D}">
      <dgm:prSet/>
      <dgm:spPr/>
      <dgm:t>
        <a:bodyPr/>
        <a:lstStyle/>
        <a:p>
          <a:pPr rtl="0"/>
          <a:r>
            <a:rPr lang="es-MX" smtClean="0"/>
            <a:t>Cortes de caja </a:t>
          </a:r>
          <a:endParaRPr lang="es-MX"/>
        </a:p>
      </dgm:t>
    </dgm:pt>
    <dgm:pt modelId="{09E202C6-0D5B-4221-873F-AB55DBBD18C6}" type="parTrans" cxnId="{39162D58-7B67-4AF2-832D-D9F62233896E}">
      <dgm:prSet/>
      <dgm:spPr/>
      <dgm:t>
        <a:bodyPr/>
        <a:lstStyle/>
        <a:p>
          <a:endParaRPr lang="es-MX"/>
        </a:p>
      </dgm:t>
    </dgm:pt>
    <dgm:pt modelId="{C2356B3A-28AF-4A32-9899-C521B9C4EB0C}" type="sibTrans" cxnId="{39162D58-7B67-4AF2-832D-D9F62233896E}">
      <dgm:prSet/>
      <dgm:spPr/>
      <dgm:t>
        <a:bodyPr/>
        <a:lstStyle/>
        <a:p>
          <a:endParaRPr lang="es-MX"/>
        </a:p>
      </dgm:t>
    </dgm:pt>
    <dgm:pt modelId="{BEAC1104-0FFA-4BAD-8E7A-DDC925D9D19F}">
      <dgm:prSet/>
      <dgm:spPr/>
      <dgm:t>
        <a:bodyPr/>
        <a:lstStyle/>
        <a:p>
          <a:pPr rtl="0"/>
          <a:endParaRPr lang="es-MX" dirty="0"/>
        </a:p>
      </dgm:t>
    </dgm:pt>
    <dgm:pt modelId="{004E4067-1487-42D3-B7F0-F698F4E4F9F2}" type="sibTrans" cxnId="{C7A67E77-262E-4356-9D08-95FC5335936A}">
      <dgm:prSet/>
      <dgm:spPr/>
      <dgm:t>
        <a:bodyPr/>
        <a:lstStyle/>
        <a:p>
          <a:endParaRPr lang="es-MX"/>
        </a:p>
      </dgm:t>
    </dgm:pt>
    <dgm:pt modelId="{3760DDF0-9DD3-456F-B83E-3D067AB75AFF}" type="parTrans" cxnId="{C7A67E77-262E-4356-9D08-95FC5335936A}">
      <dgm:prSet/>
      <dgm:spPr/>
      <dgm:t>
        <a:bodyPr/>
        <a:lstStyle/>
        <a:p>
          <a:endParaRPr lang="es-MX"/>
        </a:p>
      </dgm:t>
    </dgm:pt>
    <dgm:pt modelId="{D64151FE-6419-4A4A-8F50-90BA986B1BD9}" type="pres">
      <dgm:prSet presAssocID="{656E43BA-C703-4881-8F9C-ABC9D8C4DCC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DA6A76-F3ED-476C-947F-796F7D1FA2C5}" type="pres">
      <dgm:prSet presAssocID="{2873E13F-D671-465D-BEC4-2AA8E4A60770}" presName="composite" presStyleCnt="0"/>
      <dgm:spPr/>
    </dgm:pt>
    <dgm:pt modelId="{586BC184-B734-4091-9F3C-825E1C01990D}" type="pres">
      <dgm:prSet presAssocID="{2873E13F-D671-465D-BEC4-2AA8E4A60770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C89524-8413-42E5-8051-EE8F00A2AD4A}" type="pres">
      <dgm:prSet presAssocID="{2873E13F-D671-465D-BEC4-2AA8E4A60770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78B873-04BB-4A9D-9391-2401E62D86EC}" type="pres">
      <dgm:prSet presAssocID="{49851EEE-5C39-42F4-B993-2DCAD93EE211}" presName="sp" presStyleCnt="0"/>
      <dgm:spPr/>
    </dgm:pt>
    <dgm:pt modelId="{18EA0CB6-D19D-4CEC-8142-CD4A66E20BB4}" type="pres">
      <dgm:prSet presAssocID="{18D4E179-96D2-4FD2-B3B9-F6E52F6E50AD}" presName="composite" presStyleCnt="0"/>
      <dgm:spPr/>
    </dgm:pt>
    <dgm:pt modelId="{88AAF499-28A1-4D1E-B9F9-E882BF62A70E}" type="pres">
      <dgm:prSet presAssocID="{18D4E179-96D2-4FD2-B3B9-F6E52F6E50A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39336E-7B78-44E7-9BE6-FAB74909537B}" type="pres">
      <dgm:prSet presAssocID="{18D4E179-96D2-4FD2-B3B9-F6E52F6E50A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45CCDB-9F1D-447A-9EC8-0AB2B21A9FE2}" type="pres">
      <dgm:prSet presAssocID="{64312F6E-9072-4D89-B004-177B8B117609}" presName="sp" presStyleCnt="0"/>
      <dgm:spPr/>
    </dgm:pt>
    <dgm:pt modelId="{F0F9E8C9-8487-4BB8-BC1B-5CB18AA943A8}" type="pres">
      <dgm:prSet presAssocID="{BEAC1104-0FFA-4BAD-8E7A-DDC925D9D19F}" presName="composite" presStyleCnt="0"/>
      <dgm:spPr/>
    </dgm:pt>
    <dgm:pt modelId="{44CDF0C6-CCAB-4D83-B01D-25DD008E3CAE}" type="pres">
      <dgm:prSet presAssocID="{BEAC1104-0FFA-4BAD-8E7A-DDC925D9D19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2F69A8-B142-49F7-97AF-2C409E17BE5D}" type="pres">
      <dgm:prSet presAssocID="{BEAC1104-0FFA-4BAD-8E7A-DDC925D9D19F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17BD8C-274C-45CD-B709-E663AB48E9E8}" type="pres">
      <dgm:prSet presAssocID="{004E4067-1487-42D3-B7F0-F698F4E4F9F2}" presName="sp" presStyleCnt="0"/>
      <dgm:spPr/>
    </dgm:pt>
    <dgm:pt modelId="{65BDEDD3-C212-412C-AB5E-E731E957EEB4}" type="pres">
      <dgm:prSet presAssocID="{C6925D35-A34B-4178-91B9-36A85602DDB0}" presName="composite" presStyleCnt="0"/>
      <dgm:spPr/>
    </dgm:pt>
    <dgm:pt modelId="{759596DB-DC22-4CFE-8FBF-ED6FD25C0A00}" type="pres">
      <dgm:prSet presAssocID="{C6925D35-A34B-4178-91B9-36A85602DDB0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16D46E-7771-4D9F-8575-73A67D3DE099}" type="pres">
      <dgm:prSet presAssocID="{C6925D35-A34B-4178-91B9-36A85602DDB0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CFD6B2-FBA3-469C-9AA8-AE252359C1DD}" type="pres">
      <dgm:prSet presAssocID="{87A96A77-2944-49BD-B2F0-628C050DE01C}" presName="sp" presStyleCnt="0"/>
      <dgm:spPr/>
    </dgm:pt>
    <dgm:pt modelId="{20477ADF-6687-4738-B34A-9D0503F44637}" type="pres">
      <dgm:prSet presAssocID="{E08197CB-5838-4D27-A870-FD0CFA7B8CF1}" presName="composite" presStyleCnt="0"/>
      <dgm:spPr/>
    </dgm:pt>
    <dgm:pt modelId="{E5BED05A-0360-430C-BB1D-0D9B089316FD}" type="pres">
      <dgm:prSet presAssocID="{E08197CB-5838-4D27-A870-FD0CFA7B8CF1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BE7CBC-EBB4-4FA2-816B-242BAE2D0955}" type="pres">
      <dgm:prSet presAssocID="{E08197CB-5838-4D27-A870-FD0CFA7B8CF1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DCF753E-80B4-497A-865F-E251CE1B53A0}" type="presOf" srcId="{C6925D35-A34B-4178-91B9-36A85602DDB0}" destId="{759596DB-DC22-4CFE-8FBF-ED6FD25C0A00}" srcOrd="0" destOrd="0" presId="urn:microsoft.com/office/officeart/2005/8/layout/chevron2"/>
    <dgm:cxn modelId="{D2C33E4F-4BC5-47F1-941E-27BA18D5A23B}" type="presOf" srcId="{BEAC1104-0FFA-4BAD-8E7A-DDC925D9D19F}" destId="{44CDF0C6-CCAB-4D83-B01D-25DD008E3CAE}" srcOrd="0" destOrd="0" presId="urn:microsoft.com/office/officeart/2005/8/layout/chevron2"/>
    <dgm:cxn modelId="{F503E62F-0FF2-40B4-9C58-AC54DF4134EB}" srcId="{2873E13F-D671-465D-BEC4-2AA8E4A60770}" destId="{E8096C77-0B75-4909-B894-EBC7ED389472}" srcOrd="0" destOrd="0" parTransId="{DFA8D6BF-C383-4C5D-9EB9-267EF481D448}" sibTransId="{7A0F556A-A8E2-47F4-8B1C-7889514BB660}"/>
    <dgm:cxn modelId="{B24768BF-EB09-4B55-AEA2-184DCA9766C9}" type="presOf" srcId="{18D4E179-96D2-4FD2-B3B9-F6E52F6E50AD}" destId="{88AAF499-28A1-4D1E-B9F9-E882BF62A70E}" srcOrd="0" destOrd="0" presId="urn:microsoft.com/office/officeart/2005/8/layout/chevron2"/>
    <dgm:cxn modelId="{4A1686B4-D632-4836-A101-45A21901B576}" srcId="{656E43BA-C703-4881-8F9C-ABC9D8C4DCCB}" destId="{E08197CB-5838-4D27-A870-FD0CFA7B8CF1}" srcOrd="4" destOrd="0" parTransId="{4985B604-A3A1-4713-99A8-9694CA562EC7}" sibTransId="{1E4361D9-01FA-450D-BF12-C5175EAE983E}"/>
    <dgm:cxn modelId="{B6A2EFDD-4A20-44A3-AF0B-C837D3147F03}" type="presOf" srcId="{E08197CB-5838-4D27-A870-FD0CFA7B8CF1}" destId="{E5BED05A-0360-430C-BB1D-0D9B089316FD}" srcOrd="0" destOrd="0" presId="urn:microsoft.com/office/officeart/2005/8/layout/chevron2"/>
    <dgm:cxn modelId="{0AB61A67-1AF0-4AF0-A26E-104E9D0544CC}" type="presOf" srcId="{5CDB84E4-6F1A-49CF-BE3F-751862D21F50}" destId="{2216D46E-7771-4D9F-8575-73A67D3DE099}" srcOrd="0" destOrd="0" presId="urn:microsoft.com/office/officeart/2005/8/layout/chevron2"/>
    <dgm:cxn modelId="{F466201D-A62D-4D96-8593-526FC0F0C7E1}" srcId="{18D4E179-96D2-4FD2-B3B9-F6E52F6E50AD}" destId="{194917D5-B2A4-4DE2-A451-DC9929556425}" srcOrd="0" destOrd="0" parTransId="{AFEFE0B9-47D2-422F-86AB-6DC17CBC016B}" sibTransId="{3381B505-C41D-4A62-AB4E-CBAA1B28560D}"/>
    <dgm:cxn modelId="{C7A67E77-262E-4356-9D08-95FC5335936A}" srcId="{656E43BA-C703-4881-8F9C-ABC9D8C4DCCB}" destId="{BEAC1104-0FFA-4BAD-8E7A-DDC925D9D19F}" srcOrd="2" destOrd="0" parTransId="{3760DDF0-9DD3-456F-B83E-3D067AB75AFF}" sibTransId="{004E4067-1487-42D3-B7F0-F698F4E4F9F2}"/>
    <dgm:cxn modelId="{71D759C3-4F7C-4076-8C10-8F3474F66B7A}" type="presOf" srcId="{AC412B43-DCC5-45EC-8E08-7BE48FEF3B2D}" destId="{06BE7CBC-EBB4-4FA2-816B-242BAE2D0955}" srcOrd="0" destOrd="0" presId="urn:microsoft.com/office/officeart/2005/8/layout/chevron2"/>
    <dgm:cxn modelId="{39162D58-7B67-4AF2-832D-D9F62233896E}" srcId="{E08197CB-5838-4D27-A870-FD0CFA7B8CF1}" destId="{AC412B43-DCC5-45EC-8E08-7BE48FEF3B2D}" srcOrd="0" destOrd="0" parTransId="{09E202C6-0D5B-4221-873F-AB55DBBD18C6}" sibTransId="{C2356B3A-28AF-4A32-9899-C521B9C4EB0C}"/>
    <dgm:cxn modelId="{E3CFA586-DD5B-4291-9D06-8644331D73FE}" srcId="{C6925D35-A34B-4178-91B9-36A85602DDB0}" destId="{5CDB84E4-6F1A-49CF-BE3F-751862D21F50}" srcOrd="0" destOrd="0" parTransId="{56B87BBC-0309-4E77-B8AF-5DA13ED4CBE4}" sibTransId="{07C1DD17-D45C-441E-9C2B-7D83FFC7D063}"/>
    <dgm:cxn modelId="{B7C04C63-5EE6-4FA5-A058-97D9E9DD1CD5}" srcId="{656E43BA-C703-4881-8F9C-ABC9D8C4DCCB}" destId="{18D4E179-96D2-4FD2-B3B9-F6E52F6E50AD}" srcOrd="1" destOrd="0" parTransId="{6CE2DB6F-D734-4ED8-AFBD-E50AFC4DA925}" sibTransId="{64312F6E-9072-4D89-B004-177B8B117609}"/>
    <dgm:cxn modelId="{91DFAB21-0963-497A-8A78-A7CDF72EF2BA}" type="presOf" srcId="{A0161D57-5324-429F-A338-3EB333BAA32B}" destId="{BC2F69A8-B142-49F7-97AF-2C409E17BE5D}" srcOrd="0" destOrd="0" presId="urn:microsoft.com/office/officeart/2005/8/layout/chevron2"/>
    <dgm:cxn modelId="{2B51F6C1-4206-432B-81F3-347502F2A8A9}" type="presOf" srcId="{194917D5-B2A4-4DE2-A451-DC9929556425}" destId="{5739336E-7B78-44E7-9BE6-FAB74909537B}" srcOrd="0" destOrd="0" presId="urn:microsoft.com/office/officeart/2005/8/layout/chevron2"/>
    <dgm:cxn modelId="{59C15A92-4AB5-468D-8266-9CAFA9FE8B08}" type="presOf" srcId="{E8096C77-0B75-4909-B894-EBC7ED389472}" destId="{EFC89524-8413-42E5-8051-EE8F00A2AD4A}" srcOrd="0" destOrd="0" presId="urn:microsoft.com/office/officeart/2005/8/layout/chevron2"/>
    <dgm:cxn modelId="{C4A72308-0473-48F5-945E-B9E75E7A2B83}" srcId="{BEAC1104-0FFA-4BAD-8E7A-DDC925D9D19F}" destId="{A0161D57-5324-429F-A338-3EB333BAA32B}" srcOrd="0" destOrd="0" parTransId="{18BCFA08-40FE-47C3-BDA2-B324BDE01ECC}" sibTransId="{B636F36A-AE0D-4A6B-B03E-111F2FB78763}"/>
    <dgm:cxn modelId="{D9AD4ABF-26AE-4B51-9AC2-558459CB5D74}" srcId="{656E43BA-C703-4881-8F9C-ABC9D8C4DCCB}" destId="{2873E13F-D671-465D-BEC4-2AA8E4A60770}" srcOrd="0" destOrd="0" parTransId="{A22F2587-0D9E-43C9-BBD1-7A81158B5D23}" sibTransId="{49851EEE-5C39-42F4-B993-2DCAD93EE211}"/>
    <dgm:cxn modelId="{3E303F4A-792F-475D-B14A-2B3840343E9E}" srcId="{656E43BA-C703-4881-8F9C-ABC9D8C4DCCB}" destId="{C6925D35-A34B-4178-91B9-36A85602DDB0}" srcOrd="3" destOrd="0" parTransId="{238B6FA9-ACFE-480C-9BEF-CF66688A8D78}" sibTransId="{87A96A77-2944-49BD-B2F0-628C050DE01C}"/>
    <dgm:cxn modelId="{54420F55-8D73-4DF2-A148-9F02A1948EDC}" type="presOf" srcId="{2873E13F-D671-465D-BEC4-2AA8E4A60770}" destId="{586BC184-B734-4091-9F3C-825E1C01990D}" srcOrd="0" destOrd="0" presId="urn:microsoft.com/office/officeart/2005/8/layout/chevron2"/>
    <dgm:cxn modelId="{2EC40970-96C5-4FA0-92DF-09552F4D9FFF}" type="presOf" srcId="{656E43BA-C703-4881-8F9C-ABC9D8C4DCCB}" destId="{D64151FE-6419-4A4A-8F50-90BA986B1BD9}" srcOrd="0" destOrd="0" presId="urn:microsoft.com/office/officeart/2005/8/layout/chevron2"/>
    <dgm:cxn modelId="{E88F7604-C269-425B-8022-F95AC89C10A1}" type="presParOf" srcId="{D64151FE-6419-4A4A-8F50-90BA986B1BD9}" destId="{DCDA6A76-F3ED-476C-947F-796F7D1FA2C5}" srcOrd="0" destOrd="0" presId="urn:microsoft.com/office/officeart/2005/8/layout/chevron2"/>
    <dgm:cxn modelId="{83790157-EB33-4EBB-86B1-BDFEB4B88D33}" type="presParOf" srcId="{DCDA6A76-F3ED-476C-947F-796F7D1FA2C5}" destId="{586BC184-B734-4091-9F3C-825E1C01990D}" srcOrd="0" destOrd="0" presId="urn:microsoft.com/office/officeart/2005/8/layout/chevron2"/>
    <dgm:cxn modelId="{A1D6613C-9E43-4F18-A6C3-6EED6E0C7DB8}" type="presParOf" srcId="{DCDA6A76-F3ED-476C-947F-796F7D1FA2C5}" destId="{EFC89524-8413-42E5-8051-EE8F00A2AD4A}" srcOrd="1" destOrd="0" presId="urn:microsoft.com/office/officeart/2005/8/layout/chevron2"/>
    <dgm:cxn modelId="{C6ACD35D-B911-4147-9F11-262E477370D9}" type="presParOf" srcId="{D64151FE-6419-4A4A-8F50-90BA986B1BD9}" destId="{2578B873-04BB-4A9D-9391-2401E62D86EC}" srcOrd="1" destOrd="0" presId="urn:microsoft.com/office/officeart/2005/8/layout/chevron2"/>
    <dgm:cxn modelId="{52000020-C2C8-41CF-A8F9-D05CF47F801D}" type="presParOf" srcId="{D64151FE-6419-4A4A-8F50-90BA986B1BD9}" destId="{18EA0CB6-D19D-4CEC-8142-CD4A66E20BB4}" srcOrd="2" destOrd="0" presId="urn:microsoft.com/office/officeart/2005/8/layout/chevron2"/>
    <dgm:cxn modelId="{BEAF8211-D3DC-4DC8-ADFF-0C1DB1157103}" type="presParOf" srcId="{18EA0CB6-D19D-4CEC-8142-CD4A66E20BB4}" destId="{88AAF499-28A1-4D1E-B9F9-E882BF62A70E}" srcOrd="0" destOrd="0" presId="urn:microsoft.com/office/officeart/2005/8/layout/chevron2"/>
    <dgm:cxn modelId="{0D0F416E-F225-4F5B-9780-2724E9A6CE8E}" type="presParOf" srcId="{18EA0CB6-D19D-4CEC-8142-CD4A66E20BB4}" destId="{5739336E-7B78-44E7-9BE6-FAB74909537B}" srcOrd="1" destOrd="0" presId="urn:microsoft.com/office/officeart/2005/8/layout/chevron2"/>
    <dgm:cxn modelId="{4E406C29-47BD-4FE2-A8A9-E1B071E30EA0}" type="presParOf" srcId="{D64151FE-6419-4A4A-8F50-90BA986B1BD9}" destId="{3645CCDB-9F1D-447A-9EC8-0AB2B21A9FE2}" srcOrd="3" destOrd="0" presId="urn:microsoft.com/office/officeart/2005/8/layout/chevron2"/>
    <dgm:cxn modelId="{70616E2B-7DB4-4D60-BABE-3FA8508BF833}" type="presParOf" srcId="{D64151FE-6419-4A4A-8F50-90BA986B1BD9}" destId="{F0F9E8C9-8487-4BB8-BC1B-5CB18AA943A8}" srcOrd="4" destOrd="0" presId="urn:microsoft.com/office/officeart/2005/8/layout/chevron2"/>
    <dgm:cxn modelId="{E4A7A6A5-3227-40AC-88CB-9D5EA32AD9B2}" type="presParOf" srcId="{F0F9E8C9-8487-4BB8-BC1B-5CB18AA943A8}" destId="{44CDF0C6-CCAB-4D83-B01D-25DD008E3CAE}" srcOrd="0" destOrd="0" presId="urn:microsoft.com/office/officeart/2005/8/layout/chevron2"/>
    <dgm:cxn modelId="{61ACA7A5-0F64-4F2A-9F8A-37C0B6267480}" type="presParOf" srcId="{F0F9E8C9-8487-4BB8-BC1B-5CB18AA943A8}" destId="{BC2F69A8-B142-49F7-97AF-2C409E17BE5D}" srcOrd="1" destOrd="0" presId="urn:microsoft.com/office/officeart/2005/8/layout/chevron2"/>
    <dgm:cxn modelId="{A50815EE-99E1-4A92-810E-65D5422D3E9E}" type="presParOf" srcId="{D64151FE-6419-4A4A-8F50-90BA986B1BD9}" destId="{DE17BD8C-274C-45CD-B709-E663AB48E9E8}" srcOrd="5" destOrd="0" presId="urn:microsoft.com/office/officeart/2005/8/layout/chevron2"/>
    <dgm:cxn modelId="{73E720C4-2BF3-44B1-9D98-5F10FE9A5BCB}" type="presParOf" srcId="{D64151FE-6419-4A4A-8F50-90BA986B1BD9}" destId="{65BDEDD3-C212-412C-AB5E-E731E957EEB4}" srcOrd="6" destOrd="0" presId="urn:microsoft.com/office/officeart/2005/8/layout/chevron2"/>
    <dgm:cxn modelId="{5DB52CE7-2783-415D-94EF-4C6C126B4C12}" type="presParOf" srcId="{65BDEDD3-C212-412C-AB5E-E731E957EEB4}" destId="{759596DB-DC22-4CFE-8FBF-ED6FD25C0A00}" srcOrd="0" destOrd="0" presId="urn:microsoft.com/office/officeart/2005/8/layout/chevron2"/>
    <dgm:cxn modelId="{96FBC98F-462C-480E-A4C9-ED3D1E1FB57F}" type="presParOf" srcId="{65BDEDD3-C212-412C-AB5E-E731E957EEB4}" destId="{2216D46E-7771-4D9F-8575-73A67D3DE099}" srcOrd="1" destOrd="0" presId="urn:microsoft.com/office/officeart/2005/8/layout/chevron2"/>
    <dgm:cxn modelId="{9129403A-89E4-4666-9852-757C004DCB6A}" type="presParOf" srcId="{D64151FE-6419-4A4A-8F50-90BA986B1BD9}" destId="{15CFD6B2-FBA3-469C-9AA8-AE252359C1DD}" srcOrd="7" destOrd="0" presId="urn:microsoft.com/office/officeart/2005/8/layout/chevron2"/>
    <dgm:cxn modelId="{A6C35E7E-75C8-479B-BB99-F08C73C2AE1D}" type="presParOf" srcId="{D64151FE-6419-4A4A-8F50-90BA986B1BD9}" destId="{20477ADF-6687-4738-B34A-9D0503F44637}" srcOrd="8" destOrd="0" presId="urn:microsoft.com/office/officeart/2005/8/layout/chevron2"/>
    <dgm:cxn modelId="{8CEF4417-166D-4DD0-83EE-0132EFCD0FB7}" type="presParOf" srcId="{20477ADF-6687-4738-B34A-9D0503F44637}" destId="{E5BED05A-0360-430C-BB1D-0D9B089316FD}" srcOrd="0" destOrd="0" presId="urn:microsoft.com/office/officeart/2005/8/layout/chevron2"/>
    <dgm:cxn modelId="{CE7F0943-5E58-4C95-BB35-7ED06F97491D}" type="presParOf" srcId="{20477ADF-6687-4738-B34A-9D0503F44637}" destId="{06BE7CBC-EBB4-4FA2-816B-242BAE2D095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90B6EADC-955A-44FA-A019-55B9DB873A9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625ED9E-8DAA-451F-BF94-3F9E9F5F11EF}">
      <dgm:prSet/>
      <dgm:spPr/>
      <dgm:t>
        <a:bodyPr/>
        <a:lstStyle/>
        <a:p>
          <a:pPr rtl="0"/>
          <a:r>
            <a:rPr lang="es-MX" smtClean="0"/>
            <a:t>Deudoras</a:t>
          </a:r>
          <a:endParaRPr lang="es-MX"/>
        </a:p>
      </dgm:t>
    </dgm:pt>
    <dgm:pt modelId="{290146A4-2E3F-4444-A36C-FB77CD269C7F}" type="parTrans" cxnId="{D59A3AFB-BF6A-4E2D-A625-52504B52E3B9}">
      <dgm:prSet/>
      <dgm:spPr/>
      <dgm:t>
        <a:bodyPr/>
        <a:lstStyle/>
        <a:p>
          <a:endParaRPr lang="es-MX"/>
        </a:p>
      </dgm:t>
    </dgm:pt>
    <dgm:pt modelId="{12FBE3DD-AA2B-436F-A52A-4234D9225813}" type="sibTrans" cxnId="{D59A3AFB-BF6A-4E2D-A625-52504B52E3B9}">
      <dgm:prSet/>
      <dgm:spPr/>
      <dgm:t>
        <a:bodyPr/>
        <a:lstStyle/>
        <a:p>
          <a:endParaRPr lang="es-MX"/>
        </a:p>
      </dgm:t>
    </dgm:pt>
    <dgm:pt modelId="{0F0E50AA-CC5B-4BED-9607-29FB1C8B32C5}">
      <dgm:prSet/>
      <dgm:spPr/>
      <dgm:t>
        <a:bodyPr/>
        <a:lstStyle/>
        <a:p>
          <a:pPr rtl="0"/>
          <a:r>
            <a:rPr lang="es-MX" dirty="0" smtClean="0"/>
            <a:t>Almacén de bebidas</a:t>
          </a:r>
          <a:endParaRPr lang="es-MX" dirty="0"/>
        </a:p>
      </dgm:t>
    </dgm:pt>
    <dgm:pt modelId="{E430FA6B-1AE9-432F-8BF2-EE7B23E4C7CA}" type="parTrans" cxnId="{A1E081DE-BC7C-4E06-A656-A2CC8795506E}">
      <dgm:prSet/>
      <dgm:spPr/>
      <dgm:t>
        <a:bodyPr/>
        <a:lstStyle/>
        <a:p>
          <a:endParaRPr lang="es-MX"/>
        </a:p>
      </dgm:t>
    </dgm:pt>
    <dgm:pt modelId="{6F85625A-92FE-46AC-B761-25FC6540E004}" type="sibTrans" cxnId="{A1E081DE-BC7C-4E06-A656-A2CC8795506E}">
      <dgm:prSet/>
      <dgm:spPr/>
      <dgm:t>
        <a:bodyPr/>
        <a:lstStyle/>
        <a:p>
          <a:endParaRPr lang="es-MX"/>
        </a:p>
      </dgm:t>
    </dgm:pt>
    <dgm:pt modelId="{86D754B6-BF86-48B3-A9F5-7733F6686957}">
      <dgm:prSet/>
      <dgm:spPr/>
      <dgm:t>
        <a:bodyPr/>
        <a:lstStyle/>
        <a:p>
          <a:pPr rtl="0"/>
          <a:r>
            <a:rPr lang="es-MX" smtClean="0"/>
            <a:t>Acreedoras</a:t>
          </a:r>
          <a:endParaRPr lang="es-MX"/>
        </a:p>
      </dgm:t>
    </dgm:pt>
    <dgm:pt modelId="{1BB90412-6F7E-466F-9076-D93330708E60}" type="parTrans" cxnId="{BB0091D7-2423-4B77-831C-4BD5DD216350}">
      <dgm:prSet/>
      <dgm:spPr/>
      <dgm:t>
        <a:bodyPr/>
        <a:lstStyle/>
        <a:p>
          <a:endParaRPr lang="es-MX"/>
        </a:p>
      </dgm:t>
    </dgm:pt>
    <dgm:pt modelId="{3709396C-6554-4055-BF1C-02FE44ADAAA4}" type="sibTrans" cxnId="{BB0091D7-2423-4B77-831C-4BD5DD216350}">
      <dgm:prSet/>
      <dgm:spPr/>
      <dgm:t>
        <a:bodyPr/>
        <a:lstStyle/>
        <a:p>
          <a:endParaRPr lang="es-MX"/>
        </a:p>
      </dgm:t>
    </dgm:pt>
    <dgm:pt modelId="{BA1AF2ED-5B8F-415A-9FFD-47956B3928AB}">
      <dgm:prSet/>
      <dgm:spPr/>
      <dgm:t>
        <a:bodyPr/>
        <a:lstStyle/>
        <a:p>
          <a:pPr rtl="0"/>
          <a:r>
            <a:rPr lang="es-MX" dirty="0" smtClean="0"/>
            <a:t>Depósito de huéspedes</a:t>
          </a:r>
          <a:endParaRPr lang="es-MX" dirty="0"/>
        </a:p>
      </dgm:t>
    </dgm:pt>
    <dgm:pt modelId="{A25B268F-ABF6-481C-9FB4-1A421EC500AC}" type="parTrans" cxnId="{B342B414-D28C-40EB-BB81-C55D706F8B49}">
      <dgm:prSet/>
      <dgm:spPr/>
      <dgm:t>
        <a:bodyPr/>
        <a:lstStyle/>
        <a:p>
          <a:endParaRPr lang="es-MX"/>
        </a:p>
      </dgm:t>
    </dgm:pt>
    <dgm:pt modelId="{CB14E6BA-E6F7-4088-9256-5AE0764DFF4E}" type="sibTrans" cxnId="{B342B414-D28C-40EB-BB81-C55D706F8B49}">
      <dgm:prSet/>
      <dgm:spPr/>
      <dgm:t>
        <a:bodyPr/>
        <a:lstStyle/>
        <a:p>
          <a:endParaRPr lang="es-MX"/>
        </a:p>
      </dgm:t>
    </dgm:pt>
    <dgm:pt modelId="{5FEC57FB-CB11-401F-8D00-B5F13A33ADCF}">
      <dgm:prSet/>
      <dgm:spPr/>
      <dgm:t>
        <a:bodyPr/>
        <a:lstStyle/>
        <a:p>
          <a:pPr rtl="0"/>
          <a:r>
            <a:rPr lang="es-MX" dirty="0" smtClean="0"/>
            <a:t>Almacén de alimentos</a:t>
          </a:r>
          <a:endParaRPr lang="es-MX" dirty="0"/>
        </a:p>
      </dgm:t>
    </dgm:pt>
    <dgm:pt modelId="{63996864-0D6A-4EED-905E-F2E24584ADDA}" type="parTrans" cxnId="{1599596C-454A-445E-9646-9353C9FC4DCA}">
      <dgm:prSet/>
      <dgm:spPr/>
      <dgm:t>
        <a:bodyPr/>
        <a:lstStyle/>
        <a:p>
          <a:endParaRPr lang="es-MX"/>
        </a:p>
      </dgm:t>
    </dgm:pt>
    <dgm:pt modelId="{25360AA0-3449-4505-9126-605F56D58948}" type="sibTrans" cxnId="{1599596C-454A-445E-9646-9353C9FC4DCA}">
      <dgm:prSet/>
      <dgm:spPr/>
      <dgm:t>
        <a:bodyPr/>
        <a:lstStyle/>
        <a:p>
          <a:endParaRPr lang="es-MX"/>
        </a:p>
      </dgm:t>
    </dgm:pt>
    <dgm:pt modelId="{C23B31DE-BE8F-4E21-8444-2362341E8211}">
      <dgm:prSet/>
      <dgm:spPr/>
      <dgm:t>
        <a:bodyPr/>
        <a:lstStyle/>
        <a:p>
          <a:pPr rtl="0"/>
          <a:r>
            <a:rPr lang="es-MX" dirty="0" smtClean="0"/>
            <a:t>Almacén general de suministros</a:t>
          </a:r>
          <a:endParaRPr lang="es-MX" dirty="0"/>
        </a:p>
      </dgm:t>
    </dgm:pt>
    <dgm:pt modelId="{5A5F489A-71C0-4ED3-A6B9-648BA9FFCDA6}" type="parTrans" cxnId="{62C56DFC-6F68-4AAF-A37E-FE70F3290FBC}">
      <dgm:prSet/>
      <dgm:spPr/>
      <dgm:t>
        <a:bodyPr/>
        <a:lstStyle/>
        <a:p>
          <a:endParaRPr lang="es-MX"/>
        </a:p>
      </dgm:t>
    </dgm:pt>
    <dgm:pt modelId="{5B7C25A1-E4FE-4DCD-8CB9-357167B58818}" type="sibTrans" cxnId="{62C56DFC-6F68-4AAF-A37E-FE70F3290FBC}">
      <dgm:prSet/>
      <dgm:spPr/>
      <dgm:t>
        <a:bodyPr/>
        <a:lstStyle/>
        <a:p>
          <a:endParaRPr lang="es-MX"/>
        </a:p>
      </dgm:t>
    </dgm:pt>
    <dgm:pt modelId="{A4E53C47-DEEB-4123-8947-FD37C23C1AB8}">
      <dgm:prSet/>
      <dgm:spPr/>
      <dgm:t>
        <a:bodyPr/>
        <a:lstStyle/>
        <a:p>
          <a:pPr rtl="0"/>
          <a:r>
            <a:rPr lang="es-MX" dirty="0" smtClean="0"/>
            <a:t>Huéspedes</a:t>
          </a:r>
          <a:endParaRPr lang="es-MX" dirty="0"/>
        </a:p>
      </dgm:t>
    </dgm:pt>
    <dgm:pt modelId="{3C4D4C1D-1076-45B8-83BB-D723A9481FE7}" type="parTrans" cxnId="{00C8D604-F4E7-47AB-9232-3614F737ED13}">
      <dgm:prSet/>
      <dgm:spPr/>
      <dgm:t>
        <a:bodyPr/>
        <a:lstStyle/>
        <a:p>
          <a:endParaRPr lang="es-MX"/>
        </a:p>
      </dgm:t>
    </dgm:pt>
    <dgm:pt modelId="{3A7CE262-FB4B-4F21-A0A1-BFEB0F15D651}" type="sibTrans" cxnId="{00C8D604-F4E7-47AB-9232-3614F737ED13}">
      <dgm:prSet/>
      <dgm:spPr/>
      <dgm:t>
        <a:bodyPr/>
        <a:lstStyle/>
        <a:p>
          <a:endParaRPr lang="es-MX"/>
        </a:p>
      </dgm:t>
    </dgm:pt>
    <dgm:pt modelId="{710AF027-DB28-4E08-B1CC-CF5D7EB0EE99}">
      <dgm:prSet/>
      <dgm:spPr/>
      <dgm:t>
        <a:bodyPr/>
        <a:lstStyle/>
        <a:p>
          <a:pPr rtl="0"/>
          <a:r>
            <a:rPr lang="es-MX" dirty="0" smtClean="0"/>
            <a:t>Tarjeta de crédito</a:t>
          </a:r>
          <a:endParaRPr lang="es-MX" dirty="0"/>
        </a:p>
      </dgm:t>
    </dgm:pt>
    <dgm:pt modelId="{62AA5E44-3958-475D-AB76-3D842830C8CC}" type="parTrans" cxnId="{3BDB57E7-DC13-40D1-B644-27B547958210}">
      <dgm:prSet/>
      <dgm:spPr/>
      <dgm:t>
        <a:bodyPr/>
        <a:lstStyle/>
        <a:p>
          <a:endParaRPr lang="es-MX"/>
        </a:p>
      </dgm:t>
    </dgm:pt>
    <dgm:pt modelId="{594EA0F3-1ADB-4AAC-80A9-AA6E9FDE7841}" type="sibTrans" cxnId="{3BDB57E7-DC13-40D1-B644-27B547958210}">
      <dgm:prSet/>
      <dgm:spPr/>
      <dgm:t>
        <a:bodyPr/>
        <a:lstStyle/>
        <a:p>
          <a:endParaRPr lang="es-MX"/>
        </a:p>
      </dgm:t>
    </dgm:pt>
    <dgm:pt modelId="{B055183A-46C4-4E8A-9441-E22341E59644}">
      <dgm:prSet/>
      <dgm:spPr/>
      <dgm:t>
        <a:bodyPr/>
        <a:lstStyle/>
        <a:p>
          <a:pPr rtl="0"/>
          <a:r>
            <a:rPr lang="es-MX" dirty="0" smtClean="0"/>
            <a:t>Equipo de servicio</a:t>
          </a:r>
          <a:endParaRPr lang="es-MX" dirty="0"/>
        </a:p>
      </dgm:t>
    </dgm:pt>
    <dgm:pt modelId="{7FF9528D-3BD6-45AF-AF10-542995F51431}" type="parTrans" cxnId="{D8BB5277-B624-402C-97E9-BD55FFD1CDE6}">
      <dgm:prSet/>
      <dgm:spPr/>
      <dgm:t>
        <a:bodyPr/>
        <a:lstStyle/>
        <a:p>
          <a:endParaRPr lang="es-MX"/>
        </a:p>
      </dgm:t>
    </dgm:pt>
    <dgm:pt modelId="{4351FABF-BE8E-493B-861D-860C444DA928}" type="sibTrans" cxnId="{D8BB5277-B624-402C-97E9-BD55FFD1CDE6}">
      <dgm:prSet/>
      <dgm:spPr/>
      <dgm:t>
        <a:bodyPr/>
        <a:lstStyle/>
        <a:p>
          <a:endParaRPr lang="es-MX"/>
        </a:p>
      </dgm:t>
    </dgm:pt>
    <dgm:pt modelId="{629D7B73-A6D6-4538-A991-17C5C391F104}">
      <dgm:prSet/>
      <dgm:spPr/>
      <dgm:t>
        <a:bodyPr/>
        <a:lstStyle/>
        <a:p>
          <a:pPr rtl="0"/>
          <a:r>
            <a:rPr lang="es-MX" dirty="0" smtClean="0"/>
            <a:t>Agencias de viaje</a:t>
          </a:r>
          <a:endParaRPr lang="es-MX" dirty="0"/>
        </a:p>
      </dgm:t>
    </dgm:pt>
    <dgm:pt modelId="{4B1E6BDD-5E78-4E28-B759-C7AB5B56F245}" type="parTrans" cxnId="{63C4BA14-9AB5-4783-B261-C7FDC79ACAA7}">
      <dgm:prSet/>
      <dgm:spPr/>
      <dgm:t>
        <a:bodyPr/>
        <a:lstStyle/>
        <a:p>
          <a:endParaRPr lang="es-MX"/>
        </a:p>
      </dgm:t>
    </dgm:pt>
    <dgm:pt modelId="{8CFF7E70-8D11-4260-9222-C360D10D8F0D}" type="sibTrans" cxnId="{63C4BA14-9AB5-4783-B261-C7FDC79ACAA7}">
      <dgm:prSet/>
      <dgm:spPr/>
      <dgm:t>
        <a:bodyPr/>
        <a:lstStyle/>
        <a:p>
          <a:endParaRPr lang="es-MX"/>
        </a:p>
      </dgm:t>
    </dgm:pt>
    <dgm:pt modelId="{1033E2A9-4A98-47A9-BC65-20D8971D8D02}" type="pres">
      <dgm:prSet presAssocID="{90B6EADC-955A-44FA-A019-55B9DB873A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36509A-C000-4F83-938C-95B62E71A9B0}" type="pres">
      <dgm:prSet presAssocID="{A625ED9E-8DAA-451F-BF94-3F9E9F5F11EF}" presName="composite" presStyleCnt="0"/>
      <dgm:spPr/>
    </dgm:pt>
    <dgm:pt modelId="{743510A6-78E3-4AAB-8127-A674A4A149AE}" type="pres">
      <dgm:prSet presAssocID="{A625ED9E-8DAA-451F-BF94-3F9E9F5F11E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BDEED8-4C40-4226-B1D8-F34408A8503D}" type="pres">
      <dgm:prSet presAssocID="{A625ED9E-8DAA-451F-BF94-3F9E9F5F11E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71F7D0-B474-4923-B9F1-CB3708F9BA88}" type="pres">
      <dgm:prSet presAssocID="{12FBE3DD-AA2B-436F-A52A-4234D9225813}" presName="space" presStyleCnt="0"/>
      <dgm:spPr/>
    </dgm:pt>
    <dgm:pt modelId="{BF076840-4B3B-418F-AE0B-C27A6ACDE28F}" type="pres">
      <dgm:prSet presAssocID="{86D754B6-BF86-48B3-A9F5-7733F6686957}" presName="composite" presStyleCnt="0"/>
      <dgm:spPr/>
    </dgm:pt>
    <dgm:pt modelId="{A677A27E-5D57-4649-A538-6870503C8299}" type="pres">
      <dgm:prSet presAssocID="{86D754B6-BF86-48B3-A9F5-7733F668695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1482DC-A061-4A44-9CE5-D8CB07BDF152}" type="pres">
      <dgm:prSet presAssocID="{86D754B6-BF86-48B3-A9F5-7733F668695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E081DE-BC7C-4E06-A656-A2CC8795506E}" srcId="{A625ED9E-8DAA-451F-BF94-3F9E9F5F11EF}" destId="{0F0E50AA-CC5B-4BED-9607-29FB1C8B32C5}" srcOrd="0" destOrd="0" parTransId="{E430FA6B-1AE9-432F-8BF2-EE7B23E4C7CA}" sibTransId="{6F85625A-92FE-46AC-B761-25FC6540E004}"/>
    <dgm:cxn modelId="{D8BB5277-B624-402C-97E9-BD55FFD1CDE6}" srcId="{A625ED9E-8DAA-451F-BF94-3F9E9F5F11EF}" destId="{B055183A-46C4-4E8A-9441-E22341E59644}" srcOrd="5" destOrd="0" parTransId="{7FF9528D-3BD6-45AF-AF10-542995F51431}" sibTransId="{4351FABF-BE8E-493B-861D-860C444DA928}"/>
    <dgm:cxn modelId="{38D4E39B-39C6-409D-9CB9-642E55E86CEA}" type="presOf" srcId="{5FEC57FB-CB11-401F-8D00-B5F13A33ADCF}" destId="{D0BDEED8-4C40-4226-B1D8-F34408A8503D}" srcOrd="0" destOrd="1" presId="urn:microsoft.com/office/officeart/2005/8/layout/hList1"/>
    <dgm:cxn modelId="{88FB5639-8FEB-45EC-9093-FC0FEDCD0D07}" type="presOf" srcId="{629D7B73-A6D6-4538-A991-17C5C391F104}" destId="{D0BDEED8-4C40-4226-B1D8-F34408A8503D}" srcOrd="0" destOrd="6" presId="urn:microsoft.com/office/officeart/2005/8/layout/hList1"/>
    <dgm:cxn modelId="{16792176-A3A2-4828-8F88-BCADA33ED7FB}" type="presOf" srcId="{0F0E50AA-CC5B-4BED-9607-29FB1C8B32C5}" destId="{D0BDEED8-4C40-4226-B1D8-F34408A8503D}" srcOrd="0" destOrd="0" presId="urn:microsoft.com/office/officeart/2005/8/layout/hList1"/>
    <dgm:cxn modelId="{9C31C62E-720C-4AF3-893E-12D6658C5586}" type="presOf" srcId="{86D754B6-BF86-48B3-A9F5-7733F6686957}" destId="{A677A27E-5D57-4649-A538-6870503C8299}" srcOrd="0" destOrd="0" presId="urn:microsoft.com/office/officeart/2005/8/layout/hList1"/>
    <dgm:cxn modelId="{37DFEC26-7B03-4B4D-8C61-4411DF259A38}" type="presOf" srcId="{B055183A-46C4-4E8A-9441-E22341E59644}" destId="{D0BDEED8-4C40-4226-B1D8-F34408A8503D}" srcOrd="0" destOrd="5" presId="urn:microsoft.com/office/officeart/2005/8/layout/hList1"/>
    <dgm:cxn modelId="{BB0091D7-2423-4B77-831C-4BD5DD216350}" srcId="{90B6EADC-955A-44FA-A019-55B9DB873A93}" destId="{86D754B6-BF86-48B3-A9F5-7733F6686957}" srcOrd="1" destOrd="0" parTransId="{1BB90412-6F7E-466F-9076-D93330708E60}" sibTransId="{3709396C-6554-4055-BF1C-02FE44ADAAA4}"/>
    <dgm:cxn modelId="{A93619AF-E318-4B94-82E2-0EB6D6A9A9D4}" type="presOf" srcId="{BA1AF2ED-5B8F-415A-9FFD-47956B3928AB}" destId="{AC1482DC-A061-4A44-9CE5-D8CB07BDF152}" srcOrd="0" destOrd="0" presId="urn:microsoft.com/office/officeart/2005/8/layout/hList1"/>
    <dgm:cxn modelId="{50D02679-284C-44F7-BD70-23D34762E7FF}" type="presOf" srcId="{C23B31DE-BE8F-4E21-8444-2362341E8211}" destId="{D0BDEED8-4C40-4226-B1D8-F34408A8503D}" srcOrd="0" destOrd="2" presId="urn:microsoft.com/office/officeart/2005/8/layout/hList1"/>
    <dgm:cxn modelId="{6F562E66-3201-416B-975F-787126CE98B0}" type="presOf" srcId="{A4E53C47-DEEB-4123-8947-FD37C23C1AB8}" destId="{D0BDEED8-4C40-4226-B1D8-F34408A8503D}" srcOrd="0" destOrd="3" presId="urn:microsoft.com/office/officeart/2005/8/layout/hList1"/>
    <dgm:cxn modelId="{A06C5FA2-842B-4497-A3BA-A5384726FE8E}" type="presOf" srcId="{A625ED9E-8DAA-451F-BF94-3F9E9F5F11EF}" destId="{743510A6-78E3-4AAB-8127-A674A4A149AE}" srcOrd="0" destOrd="0" presId="urn:microsoft.com/office/officeart/2005/8/layout/hList1"/>
    <dgm:cxn modelId="{63C4BA14-9AB5-4783-B261-C7FDC79ACAA7}" srcId="{A625ED9E-8DAA-451F-BF94-3F9E9F5F11EF}" destId="{629D7B73-A6D6-4538-A991-17C5C391F104}" srcOrd="6" destOrd="0" parTransId="{4B1E6BDD-5E78-4E28-B759-C7AB5B56F245}" sibTransId="{8CFF7E70-8D11-4260-9222-C360D10D8F0D}"/>
    <dgm:cxn modelId="{1599596C-454A-445E-9646-9353C9FC4DCA}" srcId="{A625ED9E-8DAA-451F-BF94-3F9E9F5F11EF}" destId="{5FEC57FB-CB11-401F-8D00-B5F13A33ADCF}" srcOrd="1" destOrd="0" parTransId="{63996864-0D6A-4EED-905E-F2E24584ADDA}" sibTransId="{25360AA0-3449-4505-9126-605F56D58948}"/>
    <dgm:cxn modelId="{67D49458-B5C6-4390-9CFD-90BEB1876EFF}" type="presOf" srcId="{710AF027-DB28-4E08-B1CC-CF5D7EB0EE99}" destId="{D0BDEED8-4C40-4226-B1D8-F34408A8503D}" srcOrd="0" destOrd="4" presId="urn:microsoft.com/office/officeart/2005/8/layout/hList1"/>
    <dgm:cxn modelId="{3BDB57E7-DC13-40D1-B644-27B547958210}" srcId="{A625ED9E-8DAA-451F-BF94-3F9E9F5F11EF}" destId="{710AF027-DB28-4E08-B1CC-CF5D7EB0EE99}" srcOrd="4" destOrd="0" parTransId="{62AA5E44-3958-475D-AB76-3D842830C8CC}" sibTransId="{594EA0F3-1ADB-4AAC-80A9-AA6E9FDE7841}"/>
    <dgm:cxn modelId="{D1C2BD90-235D-4A7C-91F8-2254F01B976D}" type="presOf" srcId="{90B6EADC-955A-44FA-A019-55B9DB873A93}" destId="{1033E2A9-4A98-47A9-BC65-20D8971D8D02}" srcOrd="0" destOrd="0" presId="urn:microsoft.com/office/officeart/2005/8/layout/hList1"/>
    <dgm:cxn modelId="{00C8D604-F4E7-47AB-9232-3614F737ED13}" srcId="{A625ED9E-8DAA-451F-BF94-3F9E9F5F11EF}" destId="{A4E53C47-DEEB-4123-8947-FD37C23C1AB8}" srcOrd="3" destOrd="0" parTransId="{3C4D4C1D-1076-45B8-83BB-D723A9481FE7}" sibTransId="{3A7CE262-FB4B-4F21-A0A1-BFEB0F15D651}"/>
    <dgm:cxn modelId="{D59A3AFB-BF6A-4E2D-A625-52504B52E3B9}" srcId="{90B6EADC-955A-44FA-A019-55B9DB873A93}" destId="{A625ED9E-8DAA-451F-BF94-3F9E9F5F11EF}" srcOrd="0" destOrd="0" parTransId="{290146A4-2E3F-4444-A36C-FB77CD269C7F}" sibTransId="{12FBE3DD-AA2B-436F-A52A-4234D9225813}"/>
    <dgm:cxn modelId="{62C56DFC-6F68-4AAF-A37E-FE70F3290FBC}" srcId="{A625ED9E-8DAA-451F-BF94-3F9E9F5F11EF}" destId="{C23B31DE-BE8F-4E21-8444-2362341E8211}" srcOrd="2" destOrd="0" parTransId="{5A5F489A-71C0-4ED3-A6B9-648BA9FFCDA6}" sibTransId="{5B7C25A1-E4FE-4DCD-8CB9-357167B58818}"/>
    <dgm:cxn modelId="{B342B414-D28C-40EB-BB81-C55D706F8B49}" srcId="{86D754B6-BF86-48B3-A9F5-7733F6686957}" destId="{BA1AF2ED-5B8F-415A-9FFD-47956B3928AB}" srcOrd="0" destOrd="0" parTransId="{A25B268F-ABF6-481C-9FB4-1A421EC500AC}" sibTransId="{CB14E6BA-E6F7-4088-9256-5AE0764DFF4E}"/>
    <dgm:cxn modelId="{15706464-0487-4D5E-9648-87EB0AEC45C0}" type="presParOf" srcId="{1033E2A9-4A98-47A9-BC65-20D8971D8D02}" destId="{1436509A-C000-4F83-938C-95B62E71A9B0}" srcOrd="0" destOrd="0" presId="urn:microsoft.com/office/officeart/2005/8/layout/hList1"/>
    <dgm:cxn modelId="{071F12D8-97AE-466F-8A3B-C7AA7288C93E}" type="presParOf" srcId="{1436509A-C000-4F83-938C-95B62E71A9B0}" destId="{743510A6-78E3-4AAB-8127-A674A4A149AE}" srcOrd="0" destOrd="0" presId="urn:microsoft.com/office/officeart/2005/8/layout/hList1"/>
    <dgm:cxn modelId="{09359318-CD04-482E-8FEC-0FF360DAF5F7}" type="presParOf" srcId="{1436509A-C000-4F83-938C-95B62E71A9B0}" destId="{D0BDEED8-4C40-4226-B1D8-F34408A8503D}" srcOrd="1" destOrd="0" presId="urn:microsoft.com/office/officeart/2005/8/layout/hList1"/>
    <dgm:cxn modelId="{ED063135-8FD7-4C0E-B925-62736093CAFB}" type="presParOf" srcId="{1033E2A9-4A98-47A9-BC65-20D8971D8D02}" destId="{BD71F7D0-B474-4923-B9F1-CB3708F9BA88}" srcOrd="1" destOrd="0" presId="urn:microsoft.com/office/officeart/2005/8/layout/hList1"/>
    <dgm:cxn modelId="{C004EB34-176B-41FE-A5D9-7AA31BD15E5E}" type="presParOf" srcId="{1033E2A9-4A98-47A9-BC65-20D8971D8D02}" destId="{BF076840-4B3B-418F-AE0B-C27A6ACDE28F}" srcOrd="2" destOrd="0" presId="urn:microsoft.com/office/officeart/2005/8/layout/hList1"/>
    <dgm:cxn modelId="{FD26D851-72EA-45AA-BD76-2C2CDBC2FE9A}" type="presParOf" srcId="{BF076840-4B3B-418F-AE0B-C27A6ACDE28F}" destId="{A677A27E-5D57-4649-A538-6870503C8299}" srcOrd="0" destOrd="0" presId="urn:microsoft.com/office/officeart/2005/8/layout/hList1"/>
    <dgm:cxn modelId="{8FC6E39E-1943-4DD6-9A60-41B0204DBC1A}" type="presParOf" srcId="{BF076840-4B3B-418F-AE0B-C27A6ACDE28F}" destId="{AC1482DC-A061-4A44-9CE5-D8CB07BDF15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094AE74F-BDC7-46BF-B6D1-DF0AA0F0113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415996E-7DAC-4BF4-8468-16F99CF86619}">
      <dgm:prSet/>
      <dgm:spPr/>
      <dgm:t>
        <a:bodyPr/>
        <a:lstStyle/>
        <a:p>
          <a:pPr rtl="0"/>
          <a:r>
            <a:rPr lang="es-MX" dirty="0" smtClean="0"/>
            <a:t>Deudoras</a:t>
          </a:r>
          <a:endParaRPr lang="es-MX" dirty="0"/>
        </a:p>
      </dgm:t>
    </dgm:pt>
    <dgm:pt modelId="{2BF662DF-782F-4815-BE62-82FA5560FB16}" type="parTrans" cxnId="{435CCF24-E6A2-4D1A-934C-2135233ED31F}">
      <dgm:prSet/>
      <dgm:spPr/>
      <dgm:t>
        <a:bodyPr/>
        <a:lstStyle/>
        <a:p>
          <a:endParaRPr lang="es-MX"/>
        </a:p>
      </dgm:t>
    </dgm:pt>
    <dgm:pt modelId="{E384C43F-1931-4ADC-B7A0-962E88A59D38}" type="sibTrans" cxnId="{435CCF24-E6A2-4D1A-934C-2135233ED31F}">
      <dgm:prSet/>
      <dgm:spPr/>
      <dgm:t>
        <a:bodyPr/>
        <a:lstStyle/>
        <a:p>
          <a:endParaRPr lang="es-MX"/>
        </a:p>
      </dgm:t>
    </dgm:pt>
    <dgm:pt modelId="{44073A68-784D-4829-B94C-DDFD67C65D63}">
      <dgm:prSet/>
      <dgm:spPr/>
      <dgm:t>
        <a:bodyPr/>
        <a:lstStyle/>
        <a:p>
          <a:pPr rtl="0"/>
          <a:r>
            <a:rPr lang="es-MX" dirty="0" smtClean="0"/>
            <a:t>Costo de hospedaje</a:t>
          </a:r>
          <a:endParaRPr lang="es-MX" dirty="0"/>
        </a:p>
      </dgm:t>
    </dgm:pt>
    <dgm:pt modelId="{7F35455F-B23F-4A75-AB9B-E2112CF93FEB}" type="parTrans" cxnId="{3EF91D07-040D-420A-97E2-AC03721B396C}">
      <dgm:prSet/>
      <dgm:spPr/>
      <dgm:t>
        <a:bodyPr/>
        <a:lstStyle/>
        <a:p>
          <a:endParaRPr lang="es-MX"/>
        </a:p>
      </dgm:t>
    </dgm:pt>
    <dgm:pt modelId="{32294AE7-A023-43E4-9E5B-119BB5104CE9}" type="sibTrans" cxnId="{3EF91D07-040D-420A-97E2-AC03721B396C}">
      <dgm:prSet/>
      <dgm:spPr/>
      <dgm:t>
        <a:bodyPr/>
        <a:lstStyle/>
        <a:p>
          <a:endParaRPr lang="es-MX"/>
        </a:p>
      </dgm:t>
    </dgm:pt>
    <dgm:pt modelId="{E2F8329C-C985-4378-99BA-BA77C28FC072}">
      <dgm:prSet/>
      <dgm:spPr/>
      <dgm:t>
        <a:bodyPr/>
        <a:lstStyle/>
        <a:p>
          <a:pPr rtl="0"/>
          <a:r>
            <a:rPr lang="es-MX" smtClean="0"/>
            <a:t>Acreedoras</a:t>
          </a:r>
          <a:endParaRPr lang="es-MX"/>
        </a:p>
      </dgm:t>
    </dgm:pt>
    <dgm:pt modelId="{328A9719-6977-423E-B910-7802A6CADF28}" type="parTrans" cxnId="{37FD735C-6CB2-4B55-80D5-C613F52D2E6C}">
      <dgm:prSet/>
      <dgm:spPr/>
      <dgm:t>
        <a:bodyPr/>
        <a:lstStyle/>
        <a:p>
          <a:endParaRPr lang="es-MX"/>
        </a:p>
      </dgm:t>
    </dgm:pt>
    <dgm:pt modelId="{B2FF7BCF-DE82-4746-A0CD-7648A24495BC}" type="sibTrans" cxnId="{37FD735C-6CB2-4B55-80D5-C613F52D2E6C}">
      <dgm:prSet/>
      <dgm:spPr/>
      <dgm:t>
        <a:bodyPr/>
        <a:lstStyle/>
        <a:p>
          <a:endParaRPr lang="es-MX"/>
        </a:p>
      </dgm:t>
    </dgm:pt>
    <dgm:pt modelId="{7B850B7C-1CED-4AC4-B614-B08558912894}">
      <dgm:prSet/>
      <dgm:spPr/>
      <dgm:t>
        <a:bodyPr/>
        <a:lstStyle/>
        <a:p>
          <a:pPr rtl="0"/>
          <a:r>
            <a:rPr lang="es-MX" dirty="0" smtClean="0"/>
            <a:t>Ingresos por hospedaje</a:t>
          </a:r>
          <a:endParaRPr lang="es-MX" dirty="0"/>
        </a:p>
      </dgm:t>
    </dgm:pt>
    <dgm:pt modelId="{A0B5C901-6225-4A29-BEA0-738B38D086A8}" type="parTrans" cxnId="{BC72EAC9-F46C-4637-AFD9-A7BDBD686FD8}">
      <dgm:prSet/>
      <dgm:spPr/>
      <dgm:t>
        <a:bodyPr/>
        <a:lstStyle/>
        <a:p>
          <a:endParaRPr lang="es-MX"/>
        </a:p>
      </dgm:t>
    </dgm:pt>
    <dgm:pt modelId="{D59FD73F-ACCE-4F85-83AB-3BF2162F6309}" type="sibTrans" cxnId="{BC72EAC9-F46C-4637-AFD9-A7BDBD686FD8}">
      <dgm:prSet/>
      <dgm:spPr/>
      <dgm:t>
        <a:bodyPr/>
        <a:lstStyle/>
        <a:p>
          <a:endParaRPr lang="es-MX"/>
        </a:p>
      </dgm:t>
    </dgm:pt>
    <dgm:pt modelId="{ED3E731D-829A-4C1F-BC1A-276CE6E099CB}">
      <dgm:prSet/>
      <dgm:spPr/>
      <dgm:t>
        <a:bodyPr/>
        <a:lstStyle/>
        <a:p>
          <a:pPr rtl="0"/>
          <a:r>
            <a:rPr lang="es-MX" dirty="0" smtClean="0"/>
            <a:t>Ingresos por alimentos</a:t>
          </a:r>
          <a:endParaRPr lang="es-MX" dirty="0"/>
        </a:p>
      </dgm:t>
    </dgm:pt>
    <dgm:pt modelId="{E7CFFD9C-4E5E-4506-A15B-ED3BBECA9EC5}" type="parTrans" cxnId="{99EDF2F6-ABD7-4EB9-90E7-FE750AD42DBA}">
      <dgm:prSet/>
      <dgm:spPr/>
      <dgm:t>
        <a:bodyPr/>
        <a:lstStyle/>
        <a:p>
          <a:endParaRPr lang="es-MX"/>
        </a:p>
      </dgm:t>
    </dgm:pt>
    <dgm:pt modelId="{26983788-6810-4B14-B3E6-23B56B8E624D}" type="sibTrans" cxnId="{99EDF2F6-ABD7-4EB9-90E7-FE750AD42DBA}">
      <dgm:prSet/>
      <dgm:spPr/>
      <dgm:t>
        <a:bodyPr/>
        <a:lstStyle/>
        <a:p>
          <a:endParaRPr lang="es-MX"/>
        </a:p>
      </dgm:t>
    </dgm:pt>
    <dgm:pt modelId="{418AAD66-BA39-4D4C-B20B-4552600D72B8}">
      <dgm:prSet/>
      <dgm:spPr/>
      <dgm:t>
        <a:bodyPr/>
        <a:lstStyle/>
        <a:p>
          <a:pPr rtl="0"/>
          <a:r>
            <a:rPr lang="es-MX" dirty="0" smtClean="0"/>
            <a:t>Ingresos por bebidas</a:t>
          </a:r>
          <a:endParaRPr lang="es-MX" dirty="0"/>
        </a:p>
      </dgm:t>
    </dgm:pt>
    <dgm:pt modelId="{995AE733-8F30-4504-9DA6-227FD58A8CF7}" type="parTrans" cxnId="{16A44D9E-35C4-4206-91BF-B02662856261}">
      <dgm:prSet/>
      <dgm:spPr/>
      <dgm:t>
        <a:bodyPr/>
        <a:lstStyle/>
        <a:p>
          <a:endParaRPr lang="es-MX"/>
        </a:p>
      </dgm:t>
    </dgm:pt>
    <dgm:pt modelId="{04B60E4D-E664-4B38-B7C8-9ECE5342A4BA}" type="sibTrans" cxnId="{16A44D9E-35C4-4206-91BF-B02662856261}">
      <dgm:prSet/>
      <dgm:spPr/>
      <dgm:t>
        <a:bodyPr/>
        <a:lstStyle/>
        <a:p>
          <a:endParaRPr lang="es-MX"/>
        </a:p>
      </dgm:t>
    </dgm:pt>
    <dgm:pt modelId="{4A7473B1-7BB4-4B8B-9014-F1CB3451B1AA}">
      <dgm:prSet/>
      <dgm:spPr/>
      <dgm:t>
        <a:bodyPr/>
        <a:lstStyle/>
        <a:p>
          <a:pPr rtl="0"/>
          <a:r>
            <a:rPr lang="es-MX" dirty="0" smtClean="0"/>
            <a:t>Ingresos diversos</a:t>
          </a:r>
          <a:endParaRPr lang="es-MX" dirty="0"/>
        </a:p>
      </dgm:t>
    </dgm:pt>
    <dgm:pt modelId="{C5A472E9-195E-47DC-B1E8-0C7E661F077A}" type="parTrans" cxnId="{4AD02387-C2FA-472F-B223-47F8108BCE2E}">
      <dgm:prSet/>
      <dgm:spPr/>
      <dgm:t>
        <a:bodyPr/>
        <a:lstStyle/>
        <a:p>
          <a:endParaRPr lang="es-MX"/>
        </a:p>
      </dgm:t>
    </dgm:pt>
    <dgm:pt modelId="{3AA9CC19-9F46-45E6-8CC7-7D17CF5C5B43}" type="sibTrans" cxnId="{4AD02387-C2FA-472F-B223-47F8108BCE2E}">
      <dgm:prSet/>
      <dgm:spPr/>
      <dgm:t>
        <a:bodyPr/>
        <a:lstStyle/>
        <a:p>
          <a:endParaRPr lang="es-MX"/>
        </a:p>
      </dgm:t>
    </dgm:pt>
    <dgm:pt modelId="{EF6ADD22-29BB-40E7-B0C3-D1C8C057CE2C}">
      <dgm:prSet/>
      <dgm:spPr/>
      <dgm:t>
        <a:bodyPr/>
        <a:lstStyle/>
        <a:p>
          <a:pPr rtl="0"/>
          <a:r>
            <a:rPr lang="es-MX" dirty="0" smtClean="0"/>
            <a:t>Costo de alimentos</a:t>
          </a:r>
          <a:endParaRPr lang="es-MX" dirty="0"/>
        </a:p>
      </dgm:t>
    </dgm:pt>
    <dgm:pt modelId="{EB6CE0E6-3213-42BD-AAA7-8BA1BD1A6B24}" type="parTrans" cxnId="{7EDDCAA8-DCD4-431F-83C8-1FC24FAE28AE}">
      <dgm:prSet/>
      <dgm:spPr/>
      <dgm:t>
        <a:bodyPr/>
        <a:lstStyle/>
        <a:p>
          <a:endParaRPr lang="es-MX"/>
        </a:p>
      </dgm:t>
    </dgm:pt>
    <dgm:pt modelId="{D486FD13-6C5A-457E-98C4-44967ED25AEF}" type="sibTrans" cxnId="{7EDDCAA8-DCD4-431F-83C8-1FC24FAE28AE}">
      <dgm:prSet/>
      <dgm:spPr/>
      <dgm:t>
        <a:bodyPr/>
        <a:lstStyle/>
        <a:p>
          <a:endParaRPr lang="es-MX"/>
        </a:p>
      </dgm:t>
    </dgm:pt>
    <dgm:pt modelId="{403634A6-8830-4C63-8925-7FE90763E033}">
      <dgm:prSet/>
      <dgm:spPr/>
      <dgm:t>
        <a:bodyPr/>
        <a:lstStyle/>
        <a:p>
          <a:pPr rtl="0"/>
          <a:r>
            <a:rPr lang="es-MX" dirty="0" smtClean="0"/>
            <a:t>Costo de bebidas</a:t>
          </a:r>
          <a:endParaRPr lang="es-MX" dirty="0"/>
        </a:p>
      </dgm:t>
    </dgm:pt>
    <dgm:pt modelId="{9F66C70B-7567-4728-9F76-1E6E6947E37D}" type="parTrans" cxnId="{46564D05-14D7-4F43-8656-8DCC9A8BC7F1}">
      <dgm:prSet/>
      <dgm:spPr/>
      <dgm:t>
        <a:bodyPr/>
        <a:lstStyle/>
        <a:p>
          <a:endParaRPr lang="es-MX"/>
        </a:p>
      </dgm:t>
    </dgm:pt>
    <dgm:pt modelId="{0B5B5469-8E42-40EC-82E9-8920EC9074F2}" type="sibTrans" cxnId="{46564D05-14D7-4F43-8656-8DCC9A8BC7F1}">
      <dgm:prSet/>
      <dgm:spPr/>
      <dgm:t>
        <a:bodyPr/>
        <a:lstStyle/>
        <a:p>
          <a:endParaRPr lang="es-MX"/>
        </a:p>
      </dgm:t>
    </dgm:pt>
    <dgm:pt modelId="{8E608E60-2A71-4533-8DB9-A54B9252FEC3}" type="pres">
      <dgm:prSet presAssocID="{094AE74F-BDC7-46BF-B6D1-DF0AA0F011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15618B-1E48-4B87-932E-A59B6A1A85F8}" type="pres">
      <dgm:prSet presAssocID="{A415996E-7DAC-4BF4-8468-16F99CF86619}" presName="composite" presStyleCnt="0"/>
      <dgm:spPr/>
    </dgm:pt>
    <dgm:pt modelId="{AAE7C19A-CEB2-4DB1-B1A9-F72D5204197D}" type="pres">
      <dgm:prSet presAssocID="{A415996E-7DAC-4BF4-8468-16F99CF86619}" presName="parTx" presStyleLbl="alignNode1" presStyleIdx="0" presStyleCnt="2" custLinFactNeighborY="40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44C7FE-FAB7-4512-80C7-962366CFF4BC}" type="pres">
      <dgm:prSet presAssocID="{A415996E-7DAC-4BF4-8468-16F99CF8661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C24B60-B683-4363-832C-63D7BB14E8C4}" type="pres">
      <dgm:prSet presAssocID="{E384C43F-1931-4ADC-B7A0-962E88A59D38}" presName="space" presStyleCnt="0"/>
      <dgm:spPr/>
    </dgm:pt>
    <dgm:pt modelId="{7258313C-174B-489A-8ED4-754724C00C46}" type="pres">
      <dgm:prSet presAssocID="{E2F8329C-C985-4378-99BA-BA77C28FC072}" presName="composite" presStyleCnt="0"/>
      <dgm:spPr/>
    </dgm:pt>
    <dgm:pt modelId="{E64A8BA0-027E-4984-BBD7-298E82C9393C}" type="pres">
      <dgm:prSet presAssocID="{E2F8329C-C985-4378-99BA-BA77C28FC07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23B0FD-3596-4A3D-BC81-640BB65ABD1D}" type="pres">
      <dgm:prSet presAssocID="{E2F8329C-C985-4378-99BA-BA77C28FC07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525FBFD-B629-471A-9EAE-3D7E274FCB6A}" type="presOf" srcId="{418AAD66-BA39-4D4C-B20B-4552600D72B8}" destId="{E023B0FD-3596-4A3D-BC81-640BB65ABD1D}" srcOrd="0" destOrd="2" presId="urn:microsoft.com/office/officeart/2005/8/layout/hList1"/>
    <dgm:cxn modelId="{99EDF2F6-ABD7-4EB9-90E7-FE750AD42DBA}" srcId="{E2F8329C-C985-4378-99BA-BA77C28FC072}" destId="{ED3E731D-829A-4C1F-BC1A-276CE6E099CB}" srcOrd="1" destOrd="0" parTransId="{E7CFFD9C-4E5E-4506-A15B-ED3BBECA9EC5}" sibTransId="{26983788-6810-4B14-B3E6-23B56B8E624D}"/>
    <dgm:cxn modelId="{37FD735C-6CB2-4B55-80D5-C613F52D2E6C}" srcId="{094AE74F-BDC7-46BF-B6D1-DF0AA0F0113F}" destId="{E2F8329C-C985-4378-99BA-BA77C28FC072}" srcOrd="1" destOrd="0" parTransId="{328A9719-6977-423E-B910-7802A6CADF28}" sibTransId="{B2FF7BCF-DE82-4746-A0CD-7648A24495BC}"/>
    <dgm:cxn modelId="{4AD02387-C2FA-472F-B223-47F8108BCE2E}" srcId="{E2F8329C-C985-4378-99BA-BA77C28FC072}" destId="{4A7473B1-7BB4-4B8B-9014-F1CB3451B1AA}" srcOrd="3" destOrd="0" parTransId="{C5A472E9-195E-47DC-B1E8-0C7E661F077A}" sibTransId="{3AA9CC19-9F46-45E6-8CC7-7D17CF5C5B43}"/>
    <dgm:cxn modelId="{78EA61B8-9D81-470C-8933-12E412D38C8A}" type="presOf" srcId="{EF6ADD22-29BB-40E7-B0C3-D1C8C057CE2C}" destId="{3444C7FE-FAB7-4512-80C7-962366CFF4BC}" srcOrd="0" destOrd="1" presId="urn:microsoft.com/office/officeart/2005/8/layout/hList1"/>
    <dgm:cxn modelId="{16A44D9E-35C4-4206-91BF-B02662856261}" srcId="{E2F8329C-C985-4378-99BA-BA77C28FC072}" destId="{418AAD66-BA39-4D4C-B20B-4552600D72B8}" srcOrd="2" destOrd="0" parTransId="{995AE733-8F30-4504-9DA6-227FD58A8CF7}" sibTransId="{04B60E4D-E664-4B38-B7C8-9ECE5342A4BA}"/>
    <dgm:cxn modelId="{435CCF24-E6A2-4D1A-934C-2135233ED31F}" srcId="{094AE74F-BDC7-46BF-B6D1-DF0AA0F0113F}" destId="{A415996E-7DAC-4BF4-8468-16F99CF86619}" srcOrd="0" destOrd="0" parTransId="{2BF662DF-782F-4815-BE62-82FA5560FB16}" sibTransId="{E384C43F-1931-4ADC-B7A0-962E88A59D38}"/>
    <dgm:cxn modelId="{CC947A5D-5C85-4B8D-8CE1-706E41C5226F}" type="presOf" srcId="{ED3E731D-829A-4C1F-BC1A-276CE6E099CB}" destId="{E023B0FD-3596-4A3D-BC81-640BB65ABD1D}" srcOrd="0" destOrd="1" presId="urn:microsoft.com/office/officeart/2005/8/layout/hList1"/>
    <dgm:cxn modelId="{BC72EAC9-F46C-4637-AFD9-A7BDBD686FD8}" srcId="{E2F8329C-C985-4378-99BA-BA77C28FC072}" destId="{7B850B7C-1CED-4AC4-B614-B08558912894}" srcOrd="0" destOrd="0" parTransId="{A0B5C901-6225-4A29-BEA0-738B38D086A8}" sibTransId="{D59FD73F-ACCE-4F85-83AB-3BF2162F6309}"/>
    <dgm:cxn modelId="{3EF91D07-040D-420A-97E2-AC03721B396C}" srcId="{A415996E-7DAC-4BF4-8468-16F99CF86619}" destId="{44073A68-784D-4829-B94C-DDFD67C65D63}" srcOrd="0" destOrd="0" parTransId="{7F35455F-B23F-4A75-AB9B-E2112CF93FEB}" sibTransId="{32294AE7-A023-43E4-9E5B-119BB5104CE9}"/>
    <dgm:cxn modelId="{E437DCD9-1FA8-4472-B3AF-4076DCD2717F}" type="presOf" srcId="{094AE74F-BDC7-46BF-B6D1-DF0AA0F0113F}" destId="{8E608E60-2A71-4533-8DB9-A54B9252FEC3}" srcOrd="0" destOrd="0" presId="urn:microsoft.com/office/officeart/2005/8/layout/hList1"/>
    <dgm:cxn modelId="{46564D05-14D7-4F43-8656-8DCC9A8BC7F1}" srcId="{A415996E-7DAC-4BF4-8468-16F99CF86619}" destId="{403634A6-8830-4C63-8925-7FE90763E033}" srcOrd="2" destOrd="0" parTransId="{9F66C70B-7567-4728-9F76-1E6E6947E37D}" sibTransId="{0B5B5469-8E42-40EC-82E9-8920EC9074F2}"/>
    <dgm:cxn modelId="{A2938E47-2A60-4F04-B362-22239F9FEEFF}" type="presOf" srcId="{A415996E-7DAC-4BF4-8468-16F99CF86619}" destId="{AAE7C19A-CEB2-4DB1-B1A9-F72D5204197D}" srcOrd="0" destOrd="0" presId="urn:microsoft.com/office/officeart/2005/8/layout/hList1"/>
    <dgm:cxn modelId="{0D1918FA-71B1-4DF1-AD6C-89942506694A}" type="presOf" srcId="{E2F8329C-C985-4378-99BA-BA77C28FC072}" destId="{E64A8BA0-027E-4984-BBD7-298E82C9393C}" srcOrd="0" destOrd="0" presId="urn:microsoft.com/office/officeart/2005/8/layout/hList1"/>
    <dgm:cxn modelId="{7EDDCAA8-DCD4-431F-83C8-1FC24FAE28AE}" srcId="{A415996E-7DAC-4BF4-8468-16F99CF86619}" destId="{EF6ADD22-29BB-40E7-B0C3-D1C8C057CE2C}" srcOrd="1" destOrd="0" parTransId="{EB6CE0E6-3213-42BD-AAA7-8BA1BD1A6B24}" sibTransId="{D486FD13-6C5A-457E-98C4-44967ED25AEF}"/>
    <dgm:cxn modelId="{DE5291DB-0932-4C46-A5B8-DA3E094DA369}" type="presOf" srcId="{403634A6-8830-4C63-8925-7FE90763E033}" destId="{3444C7FE-FAB7-4512-80C7-962366CFF4BC}" srcOrd="0" destOrd="2" presId="urn:microsoft.com/office/officeart/2005/8/layout/hList1"/>
    <dgm:cxn modelId="{AC9F4159-DEB3-4AC8-A391-F2BFCE23882A}" type="presOf" srcId="{44073A68-784D-4829-B94C-DDFD67C65D63}" destId="{3444C7FE-FAB7-4512-80C7-962366CFF4BC}" srcOrd="0" destOrd="0" presId="urn:microsoft.com/office/officeart/2005/8/layout/hList1"/>
    <dgm:cxn modelId="{C34D1E91-D2FA-4A21-B0FC-82E27F48B47B}" type="presOf" srcId="{4A7473B1-7BB4-4B8B-9014-F1CB3451B1AA}" destId="{E023B0FD-3596-4A3D-BC81-640BB65ABD1D}" srcOrd="0" destOrd="3" presId="urn:microsoft.com/office/officeart/2005/8/layout/hList1"/>
    <dgm:cxn modelId="{91A0D6AA-C0EA-4128-BFAD-AD19F7CB45E1}" type="presOf" srcId="{7B850B7C-1CED-4AC4-B614-B08558912894}" destId="{E023B0FD-3596-4A3D-BC81-640BB65ABD1D}" srcOrd="0" destOrd="0" presId="urn:microsoft.com/office/officeart/2005/8/layout/hList1"/>
    <dgm:cxn modelId="{F39231BB-5473-4667-A43B-D493DE5FDFB2}" type="presParOf" srcId="{8E608E60-2A71-4533-8DB9-A54B9252FEC3}" destId="{4B15618B-1E48-4B87-932E-A59B6A1A85F8}" srcOrd="0" destOrd="0" presId="urn:microsoft.com/office/officeart/2005/8/layout/hList1"/>
    <dgm:cxn modelId="{B1392BB3-EB2B-41BC-968A-0E00275C36CC}" type="presParOf" srcId="{4B15618B-1E48-4B87-932E-A59B6A1A85F8}" destId="{AAE7C19A-CEB2-4DB1-B1A9-F72D5204197D}" srcOrd="0" destOrd="0" presId="urn:microsoft.com/office/officeart/2005/8/layout/hList1"/>
    <dgm:cxn modelId="{FF95BCE9-1F01-48ED-AE19-956B2532358F}" type="presParOf" srcId="{4B15618B-1E48-4B87-932E-A59B6A1A85F8}" destId="{3444C7FE-FAB7-4512-80C7-962366CFF4BC}" srcOrd="1" destOrd="0" presId="urn:microsoft.com/office/officeart/2005/8/layout/hList1"/>
    <dgm:cxn modelId="{F2A2EA68-EE87-4FCC-80FE-9127BEF03C22}" type="presParOf" srcId="{8E608E60-2A71-4533-8DB9-A54B9252FEC3}" destId="{04C24B60-B683-4363-832C-63D7BB14E8C4}" srcOrd="1" destOrd="0" presId="urn:microsoft.com/office/officeart/2005/8/layout/hList1"/>
    <dgm:cxn modelId="{BB130275-588C-4DD4-B285-66AE7853C983}" type="presParOf" srcId="{8E608E60-2A71-4533-8DB9-A54B9252FEC3}" destId="{7258313C-174B-489A-8ED4-754724C00C46}" srcOrd="2" destOrd="0" presId="urn:microsoft.com/office/officeart/2005/8/layout/hList1"/>
    <dgm:cxn modelId="{0AE0D5EA-8FF4-433C-93A5-984CB5AC0EB4}" type="presParOf" srcId="{7258313C-174B-489A-8ED4-754724C00C46}" destId="{E64A8BA0-027E-4984-BBD7-298E82C9393C}" srcOrd="0" destOrd="0" presId="urn:microsoft.com/office/officeart/2005/8/layout/hList1"/>
    <dgm:cxn modelId="{27931EA4-59B8-4233-98B7-D7ACB84A9092}" type="presParOf" srcId="{7258313C-174B-489A-8ED4-754724C00C46}" destId="{E023B0FD-3596-4A3D-BC81-640BB65ABD1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4EACC1-B417-4EA7-BB78-0328AA2F25B8}" type="doc">
      <dgm:prSet loTypeId="urn:microsoft.com/office/officeart/2005/8/layout/hProcess11" loCatId="process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s-MX"/>
        </a:p>
      </dgm:t>
    </dgm:pt>
    <dgm:pt modelId="{20117CF3-8D1C-4542-849A-507A7B79FCA7}">
      <dgm:prSet/>
      <dgm:spPr/>
      <dgm:t>
        <a:bodyPr/>
        <a:lstStyle/>
        <a:p>
          <a:pPr rtl="0"/>
          <a:r>
            <a:rPr lang="es-MX" smtClean="0"/>
            <a:t>Abarca las relaciones obrero-patrón</a:t>
          </a:r>
          <a:endParaRPr lang="es-MX"/>
        </a:p>
      </dgm:t>
    </dgm:pt>
    <dgm:pt modelId="{14CB608D-FD3D-432B-81C4-B28F10CB7473}" type="parTrans" cxnId="{6A0E4B5D-87CC-4383-BD26-89CA8BD86F8B}">
      <dgm:prSet/>
      <dgm:spPr/>
      <dgm:t>
        <a:bodyPr/>
        <a:lstStyle/>
        <a:p>
          <a:endParaRPr lang="es-MX"/>
        </a:p>
      </dgm:t>
    </dgm:pt>
    <dgm:pt modelId="{E343B734-E075-4B41-B999-A620E2A24B61}" type="sibTrans" cxnId="{6A0E4B5D-87CC-4383-BD26-89CA8BD86F8B}">
      <dgm:prSet/>
      <dgm:spPr/>
      <dgm:t>
        <a:bodyPr/>
        <a:lstStyle/>
        <a:p>
          <a:endParaRPr lang="es-MX"/>
        </a:p>
      </dgm:t>
    </dgm:pt>
    <dgm:pt modelId="{C9B7D1C8-C059-4154-9975-3E2892C300AD}">
      <dgm:prSet/>
      <dgm:spPr/>
      <dgm:t>
        <a:bodyPr/>
        <a:lstStyle/>
        <a:p>
          <a:pPr rtl="0"/>
          <a:r>
            <a:rPr lang="es-MX" smtClean="0"/>
            <a:t>Alta en la SHCP</a:t>
          </a:r>
          <a:endParaRPr lang="es-MX"/>
        </a:p>
      </dgm:t>
    </dgm:pt>
    <dgm:pt modelId="{BB0320F9-FEFA-4ED5-B26F-8392136BFBBF}" type="parTrans" cxnId="{FFC34B6C-ADF5-427F-9D53-FBAFEF790E0C}">
      <dgm:prSet/>
      <dgm:spPr/>
      <dgm:t>
        <a:bodyPr/>
        <a:lstStyle/>
        <a:p>
          <a:endParaRPr lang="es-MX"/>
        </a:p>
      </dgm:t>
    </dgm:pt>
    <dgm:pt modelId="{D1613E04-5213-44F6-A369-6D43D7B9AE04}" type="sibTrans" cxnId="{FFC34B6C-ADF5-427F-9D53-FBAFEF790E0C}">
      <dgm:prSet/>
      <dgm:spPr/>
      <dgm:t>
        <a:bodyPr/>
        <a:lstStyle/>
        <a:p>
          <a:endParaRPr lang="es-MX"/>
        </a:p>
      </dgm:t>
    </dgm:pt>
    <dgm:pt modelId="{FE5FC552-F800-4FEF-8549-327A8FED0A4E}">
      <dgm:prSet/>
      <dgm:spPr/>
      <dgm:t>
        <a:bodyPr/>
        <a:lstStyle/>
        <a:p>
          <a:pPr rtl="0"/>
          <a:r>
            <a:rPr lang="es-MX" smtClean="0"/>
            <a:t>Permisos de construcción</a:t>
          </a:r>
          <a:endParaRPr lang="es-MX"/>
        </a:p>
      </dgm:t>
    </dgm:pt>
    <dgm:pt modelId="{C9A57938-CAB4-4F16-BE18-21189666A91E}" type="parTrans" cxnId="{9BDEDEF2-37BF-4735-BDD3-35B5F4F4DC95}">
      <dgm:prSet/>
      <dgm:spPr/>
      <dgm:t>
        <a:bodyPr/>
        <a:lstStyle/>
        <a:p>
          <a:endParaRPr lang="es-MX"/>
        </a:p>
      </dgm:t>
    </dgm:pt>
    <dgm:pt modelId="{54374685-7F8A-45ED-ABBF-1B51FF6F4EDB}" type="sibTrans" cxnId="{9BDEDEF2-37BF-4735-BDD3-35B5F4F4DC95}">
      <dgm:prSet/>
      <dgm:spPr/>
      <dgm:t>
        <a:bodyPr/>
        <a:lstStyle/>
        <a:p>
          <a:endParaRPr lang="es-MX"/>
        </a:p>
      </dgm:t>
    </dgm:pt>
    <dgm:pt modelId="{5F52B29F-5C59-4660-8659-1D6E953F929A}">
      <dgm:prSet/>
      <dgm:spPr/>
      <dgm:t>
        <a:bodyPr/>
        <a:lstStyle/>
        <a:p>
          <a:pPr rtl="0"/>
          <a:r>
            <a:rPr lang="es-MX" smtClean="0"/>
            <a:t>Permisos ecológicos</a:t>
          </a:r>
          <a:endParaRPr lang="es-MX"/>
        </a:p>
      </dgm:t>
    </dgm:pt>
    <dgm:pt modelId="{AB7CDC20-5476-4BC6-8739-30C0302ECD5F}" type="parTrans" cxnId="{98E32A6B-0E8D-49F4-B89E-825C701711F3}">
      <dgm:prSet/>
      <dgm:spPr/>
      <dgm:t>
        <a:bodyPr/>
        <a:lstStyle/>
        <a:p>
          <a:endParaRPr lang="es-MX"/>
        </a:p>
      </dgm:t>
    </dgm:pt>
    <dgm:pt modelId="{6F9E247E-5C78-49AD-9DEF-D4E2BC002DF5}" type="sibTrans" cxnId="{98E32A6B-0E8D-49F4-B89E-825C701711F3}">
      <dgm:prSet/>
      <dgm:spPr/>
      <dgm:t>
        <a:bodyPr/>
        <a:lstStyle/>
        <a:p>
          <a:endParaRPr lang="es-MX"/>
        </a:p>
      </dgm:t>
    </dgm:pt>
    <dgm:pt modelId="{3809892A-E241-42FC-B8B8-B0BDABA91863}">
      <dgm:prSet/>
      <dgm:spPr/>
      <dgm:t>
        <a:bodyPr/>
        <a:lstStyle/>
        <a:p>
          <a:pPr rtl="0"/>
          <a:r>
            <a:rPr lang="es-MX" smtClean="0"/>
            <a:t>Forma de constitución de las sociedad</a:t>
          </a:r>
          <a:endParaRPr lang="es-MX"/>
        </a:p>
      </dgm:t>
    </dgm:pt>
    <dgm:pt modelId="{6DC34121-ED69-4A86-AD19-F1A99666AC7D}" type="parTrans" cxnId="{9862B7F8-D952-49C8-AB0B-162683B319E0}">
      <dgm:prSet/>
      <dgm:spPr/>
      <dgm:t>
        <a:bodyPr/>
        <a:lstStyle/>
        <a:p>
          <a:endParaRPr lang="es-MX"/>
        </a:p>
      </dgm:t>
    </dgm:pt>
    <dgm:pt modelId="{EA39BEA4-27D6-4CED-9083-AA745D9D3999}" type="sibTrans" cxnId="{9862B7F8-D952-49C8-AB0B-162683B319E0}">
      <dgm:prSet/>
      <dgm:spPr/>
      <dgm:t>
        <a:bodyPr/>
        <a:lstStyle/>
        <a:p>
          <a:endParaRPr lang="es-MX"/>
        </a:p>
      </dgm:t>
    </dgm:pt>
    <dgm:pt modelId="{956DF91A-925F-46AC-98B5-022BAD7C08AB}" type="pres">
      <dgm:prSet presAssocID="{8A4EACC1-B417-4EA7-BB78-0328AA2F25B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DD8D6C5-4450-4883-8DFA-3D79C294991F}" type="pres">
      <dgm:prSet presAssocID="{8A4EACC1-B417-4EA7-BB78-0328AA2F25B8}" presName="arrow" presStyleLbl="bgShp" presStyleIdx="0" presStyleCnt="1"/>
      <dgm:spPr/>
    </dgm:pt>
    <dgm:pt modelId="{96BBCE17-F36F-4D55-838A-4CCF134B8511}" type="pres">
      <dgm:prSet presAssocID="{8A4EACC1-B417-4EA7-BB78-0328AA2F25B8}" presName="points" presStyleCnt="0"/>
      <dgm:spPr/>
    </dgm:pt>
    <dgm:pt modelId="{4E3191C4-D23B-4C32-8080-600230D6E1E6}" type="pres">
      <dgm:prSet presAssocID="{20117CF3-8D1C-4542-849A-507A7B79FCA7}" presName="compositeA" presStyleCnt="0"/>
      <dgm:spPr/>
    </dgm:pt>
    <dgm:pt modelId="{CBD27CCA-2D66-49B1-95FE-01505318B499}" type="pres">
      <dgm:prSet presAssocID="{20117CF3-8D1C-4542-849A-507A7B79FCA7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D95AD7-B0E0-4A55-BD64-056AEBA79BFE}" type="pres">
      <dgm:prSet presAssocID="{20117CF3-8D1C-4542-849A-507A7B79FCA7}" presName="circleA" presStyleLbl="node1" presStyleIdx="0" presStyleCnt="5"/>
      <dgm:spPr/>
    </dgm:pt>
    <dgm:pt modelId="{51272F5B-4CB1-4DE9-9175-AD77C34DD591}" type="pres">
      <dgm:prSet presAssocID="{20117CF3-8D1C-4542-849A-507A7B79FCA7}" presName="spaceA" presStyleCnt="0"/>
      <dgm:spPr/>
    </dgm:pt>
    <dgm:pt modelId="{7CDDE429-0A38-468A-87DD-4D2BFB2C0755}" type="pres">
      <dgm:prSet presAssocID="{E343B734-E075-4B41-B999-A620E2A24B61}" presName="space" presStyleCnt="0"/>
      <dgm:spPr/>
    </dgm:pt>
    <dgm:pt modelId="{8A2B1D92-A473-42F3-8C00-1C1034F31D07}" type="pres">
      <dgm:prSet presAssocID="{C9B7D1C8-C059-4154-9975-3E2892C300AD}" presName="compositeB" presStyleCnt="0"/>
      <dgm:spPr/>
    </dgm:pt>
    <dgm:pt modelId="{D985A50B-D3DE-47E9-925A-A782250E766F}" type="pres">
      <dgm:prSet presAssocID="{C9B7D1C8-C059-4154-9975-3E2892C300AD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1288C6-E9D6-4ECD-9347-4936579F8703}" type="pres">
      <dgm:prSet presAssocID="{C9B7D1C8-C059-4154-9975-3E2892C300AD}" presName="circleB" presStyleLbl="node1" presStyleIdx="1" presStyleCnt="5"/>
      <dgm:spPr/>
    </dgm:pt>
    <dgm:pt modelId="{340882C3-C340-491E-B9AD-24A0E39413D1}" type="pres">
      <dgm:prSet presAssocID="{C9B7D1C8-C059-4154-9975-3E2892C300AD}" presName="spaceB" presStyleCnt="0"/>
      <dgm:spPr/>
    </dgm:pt>
    <dgm:pt modelId="{42DF1D99-76AC-4D12-A080-AA366D13406A}" type="pres">
      <dgm:prSet presAssocID="{D1613E04-5213-44F6-A369-6D43D7B9AE04}" presName="space" presStyleCnt="0"/>
      <dgm:spPr/>
    </dgm:pt>
    <dgm:pt modelId="{1F3B5664-9CFF-48E9-ADCB-12BBA07EC8FB}" type="pres">
      <dgm:prSet presAssocID="{FE5FC552-F800-4FEF-8549-327A8FED0A4E}" presName="compositeA" presStyleCnt="0"/>
      <dgm:spPr/>
    </dgm:pt>
    <dgm:pt modelId="{F8510A91-9B64-4C89-A696-F5016FED8BC4}" type="pres">
      <dgm:prSet presAssocID="{FE5FC552-F800-4FEF-8549-327A8FED0A4E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878CE5-1785-4506-AA20-0A632F511F5D}" type="pres">
      <dgm:prSet presAssocID="{FE5FC552-F800-4FEF-8549-327A8FED0A4E}" presName="circleA" presStyleLbl="node1" presStyleIdx="2" presStyleCnt="5"/>
      <dgm:spPr/>
    </dgm:pt>
    <dgm:pt modelId="{533857EB-D6E3-402F-8729-1B17B63541DA}" type="pres">
      <dgm:prSet presAssocID="{FE5FC552-F800-4FEF-8549-327A8FED0A4E}" presName="spaceA" presStyleCnt="0"/>
      <dgm:spPr/>
    </dgm:pt>
    <dgm:pt modelId="{7AE317E1-F4C6-43D2-A4FC-9D626668A36B}" type="pres">
      <dgm:prSet presAssocID="{54374685-7F8A-45ED-ABBF-1B51FF6F4EDB}" presName="space" presStyleCnt="0"/>
      <dgm:spPr/>
    </dgm:pt>
    <dgm:pt modelId="{3BA95CE0-011B-482F-8DD4-A588D9061BBE}" type="pres">
      <dgm:prSet presAssocID="{5F52B29F-5C59-4660-8659-1D6E953F929A}" presName="compositeB" presStyleCnt="0"/>
      <dgm:spPr/>
    </dgm:pt>
    <dgm:pt modelId="{C9602C1D-EB37-46E8-B566-3B00C0D741DB}" type="pres">
      <dgm:prSet presAssocID="{5F52B29F-5C59-4660-8659-1D6E953F929A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0BEB3A-1BF4-4114-8132-8AD26510682F}" type="pres">
      <dgm:prSet presAssocID="{5F52B29F-5C59-4660-8659-1D6E953F929A}" presName="circleB" presStyleLbl="node1" presStyleIdx="3" presStyleCnt="5"/>
      <dgm:spPr/>
    </dgm:pt>
    <dgm:pt modelId="{2AC4FA3B-4FE4-498F-A337-6010BC4FA0EF}" type="pres">
      <dgm:prSet presAssocID="{5F52B29F-5C59-4660-8659-1D6E953F929A}" presName="spaceB" presStyleCnt="0"/>
      <dgm:spPr/>
    </dgm:pt>
    <dgm:pt modelId="{E6CB3932-B488-4160-A04F-B574374B13BC}" type="pres">
      <dgm:prSet presAssocID="{6F9E247E-5C78-49AD-9DEF-D4E2BC002DF5}" presName="space" presStyleCnt="0"/>
      <dgm:spPr/>
    </dgm:pt>
    <dgm:pt modelId="{9BD710B0-4ADA-4D3E-8965-CA91D20DB2FF}" type="pres">
      <dgm:prSet presAssocID="{3809892A-E241-42FC-B8B8-B0BDABA91863}" presName="compositeA" presStyleCnt="0"/>
      <dgm:spPr/>
    </dgm:pt>
    <dgm:pt modelId="{7259EF10-4892-4B8E-BF46-4E9C2EF8F10D}" type="pres">
      <dgm:prSet presAssocID="{3809892A-E241-42FC-B8B8-B0BDABA91863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6D1BE5-437C-4AD2-81EF-E6D32637D344}" type="pres">
      <dgm:prSet presAssocID="{3809892A-E241-42FC-B8B8-B0BDABA91863}" presName="circleA" presStyleLbl="node1" presStyleIdx="4" presStyleCnt="5"/>
      <dgm:spPr/>
    </dgm:pt>
    <dgm:pt modelId="{C5429C3C-F57B-400D-9C8C-EC5164D7DCE4}" type="pres">
      <dgm:prSet presAssocID="{3809892A-E241-42FC-B8B8-B0BDABA91863}" presName="spaceA" presStyleCnt="0"/>
      <dgm:spPr/>
    </dgm:pt>
  </dgm:ptLst>
  <dgm:cxnLst>
    <dgm:cxn modelId="{2CB557D3-5585-4A86-A59D-C14EB6A2CC4F}" type="presOf" srcId="{5F52B29F-5C59-4660-8659-1D6E953F929A}" destId="{C9602C1D-EB37-46E8-B566-3B00C0D741DB}" srcOrd="0" destOrd="0" presId="urn:microsoft.com/office/officeart/2005/8/layout/hProcess11"/>
    <dgm:cxn modelId="{FFC34B6C-ADF5-427F-9D53-FBAFEF790E0C}" srcId="{8A4EACC1-B417-4EA7-BB78-0328AA2F25B8}" destId="{C9B7D1C8-C059-4154-9975-3E2892C300AD}" srcOrd="1" destOrd="0" parTransId="{BB0320F9-FEFA-4ED5-B26F-8392136BFBBF}" sibTransId="{D1613E04-5213-44F6-A369-6D43D7B9AE04}"/>
    <dgm:cxn modelId="{1AC2436A-C7F8-486F-BD2D-3DE1D974B1E9}" type="presOf" srcId="{C9B7D1C8-C059-4154-9975-3E2892C300AD}" destId="{D985A50B-D3DE-47E9-925A-A782250E766F}" srcOrd="0" destOrd="0" presId="urn:microsoft.com/office/officeart/2005/8/layout/hProcess11"/>
    <dgm:cxn modelId="{6712F012-6782-486C-AA44-073B9D1A7A41}" type="presOf" srcId="{FE5FC552-F800-4FEF-8549-327A8FED0A4E}" destId="{F8510A91-9B64-4C89-A696-F5016FED8BC4}" srcOrd="0" destOrd="0" presId="urn:microsoft.com/office/officeart/2005/8/layout/hProcess11"/>
    <dgm:cxn modelId="{580CA059-40DA-4CF7-9F85-1A7A60E5423A}" type="presOf" srcId="{8A4EACC1-B417-4EA7-BB78-0328AA2F25B8}" destId="{956DF91A-925F-46AC-98B5-022BAD7C08AB}" srcOrd="0" destOrd="0" presId="urn:microsoft.com/office/officeart/2005/8/layout/hProcess11"/>
    <dgm:cxn modelId="{9862B7F8-D952-49C8-AB0B-162683B319E0}" srcId="{8A4EACC1-B417-4EA7-BB78-0328AA2F25B8}" destId="{3809892A-E241-42FC-B8B8-B0BDABA91863}" srcOrd="4" destOrd="0" parTransId="{6DC34121-ED69-4A86-AD19-F1A99666AC7D}" sibTransId="{EA39BEA4-27D6-4CED-9083-AA745D9D3999}"/>
    <dgm:cxn modelId="{98E32A6B-0E8D-49F4-B89E-825C701711F3}" srcId="{8A4EACC1-B417-4EA7-BB78-0328AA2F25B8}" destId="{5F52B29F-5C59-4660-8659-1D6E953F929A}" srcOrd="3" destOrd="0" parTransId="{AB7CDC20-5476-4BC6-8739-30C0302ECD5F}" sibTransId="{6F9E247E-5C78-49AD-9DEF-D4E2BC002DF5}"/>
    <dgm:cxn modelId="{2237302B-C5FE-4B26-ABDE-75243454ED2B}" type="presOf" srcId="{20117CF3-8D1C-4542-849A-507A7B79FCA7}" destId="{CBD27CCA-2D66-49B1-95FE-01505318B499}" srcOrd="0" destOrd="0" presId="urn:microsoft.com/office/officeart/2005/8/layout/hProcess11"/>
    <dgm:cxn modelId="{9BDEDEF2-37BF-4735-BDD3-35B5F4F4DC95}" srcId="{8A4EACC1-B417-4EA7-BB78-0328AA2F25B8}" destId="{FE5FC552-F800-4FEF-8549-327A8FED0A4E}" srcOrd="2" destOrd="0" parTransId="{C9A57938-CAB4-4F16-BE18-21189666A91E}" sibTransId="{54374685-7F8A-45ED-ABBF-1B51FF6F4EDB}"/>
    <dgm:cxn modelId="{6A0E4B5D-87CC-4383-BD26-89CA8BD86F8B}" srcId="{8A4EACC1-B417-4EA7-BB78-0328AA2F25B8}" destId="{20117CF3-8D1C-4542-849A-507A7B79FCA7}" srcOrd="0" destOrd="0" parTransId="{14CB608D-FD3D-432B-81C4-B28F10CB7473}" sibTransId="{E343B734-E075-4B41-B999-A620E2A24B61}"/>
    <dgm:cxn modelId="{D1F2409D-1E8D-474B-9D7A-F82F12DC83B7}" type="presOf" srcId="{3809892A-E241-42FC-B8B8-B0BDABA91863}" destId="{7259EF10-4892-4B8E-BF46-4E9C2EF8F10D}" srcOrd="0" destOrd="0" presId="urn:microsoft.com/office/officeart/2005/8/layout/hProcess11"/>
    <dgm:cxn modelId="{0B59631C-E273-43BF-853F-036A56B904EC}" type="presParOf" srcId="{956DF91A-925F-46AC-98B5-022BAD7C08AB}" destId="{CDD8D6C5-4450-4883-8DFA-3D79C294991F}" srcOrd="0" destOrd="0" presId="urn:microsoft.com/office/officeart/2005/8/layout/hProcess11"/>
    <dgm:cxn modelId="{FEF0895E-4125-45F8-A74F-1721FB474FD3}" type="presParOf" srcId="{956DF91A-925F-46AC-98B5-022BAD7C08AB}" destId="{96BBCE17-F36F-4D55-838A-4CCF134B8511}" srcOrd="1" destOrd="0" presId="urn:microsoft.com/office/officeart/2005/8/layout/hProcess11"/>
    <dgm:cxn modelId="{7EF3A888-CB04-4B1B-9928-77806DA3F1C3}" type="presParOf" srcId="{96BBCE17-F36F-4D55-838A-4CCF134B8511}" destId="{4E3191C4-D23B-4C32-8080-600230D6E1E6}" srcOrd="0" destOrd="0" presId="urn:microsoft.com/office/officeart/2005/8/layout/hProcess11"/>
    <dgm:cxn modelId="{AB6AF81B-279A-4995-BB48-F538D081203C}" type="presParOf" srcId="{4E3191C4-D23B-4C32-8080-600230D6E1E6}" destId="{CBD27CCA-2D66-49B1-95FE-01505318B499}" srcOrd="0" destOrd="0" presId="urn:microsoft.com/office/officeart/2005/8/layout/hProcess11"/>
    <dgm:cxn modelId="{8F1F37CE-E95B-4475-A6D0-F6B90B0A0825}" type="presParOf" srcId="{4E3191C4-D23B-4C32-8080-600230D6E1E6}" destId="{07D95AD7-B0E0-4A55-BD64-056AEBA79BFE}" srcOrd="1" destOrd="0" presId="urn:microsoft.com/office/officeart/2005/8/layout/hProcess11"/>
    <dgm:cxn modelId="{EFC904E3-B76C-4C8B-BA56-1EC100C81989}" type="presParOf" srcId="{4E3191C4-D23B-4C32-8080-600230D6E1E6}" destId="{51272F5B-4CB1-4DE9-9175-AD77C34DD591}" srcOrd="2" destOrd="0" presId="urn:microsoft.com/office/officeart/2005/8/layout/hProcess11"/>
    <dgm:cxn modelId="{B29822C5-3B92-4EF7-AF69-5AF5BE8863B8}" type="presParOf" srcId="{96BBCE17-F36F-4D55-838A-4CCF134B8511}" destId="{7CDDE429-0A38-468A-87DD-4D2BFB2C0755}" srcOrd="1" destOrd="0" presId="urn:microsoft.com/office/officeart/2005/8/layout/hProcess11"/>
    <dgm:cxn modelId="{01F146CA-4E17-4CB2-96C3-9E9746B7EBF2}" type="presParOf" srcId="{96BBCE17-F36F-4D55-838A-4CCF134B8511}" destId="{8A2B1D92-A473-42F3-8C00-1C1034F31D07}" srcOrd="2" destOrd="0" presId="urn:microsoft.com/office/officeart/2005/8/layout/hProcess11"/>
    <dgm:cxn modelId="{C4770EDF-3154-4CFA-AB36-E137C425FC2D}" type="presParOf" srcId="{8A2B1D92-A473-42F3-8C00-1C1034F31D07}" destId="{D985A50B-D3DE-47E9-925A-A782250E766F}" srcOrd="0" destOrd="0" presId="urn:microsoft.com/office/officeart/2005/8/layout/hProcess11"/>
    <dgm:cxn modelId="{EABDF91B-4287-47A6-B80B-26DEDE02C114}" type="presParOf" srcId="{8A2B1D92-A473-42F3-8C00-1C1034F31D07}" destId="{291288C6-E9D6-4ECD-9347-4936579F8703}" srcOrd="1" destOrd="0" presId="urn:microsoft.com/office/officeart/2005/8/layout/hProcess11"/>
    <dgm:cxn modelId="{E7E1CC05-4C5E-4711-9A6E-D33BBF4F823E}" type="presParOf" srcId="{8A2B1D92-A473-42F3-8C00-1C1034F31D07}" destId="{340882C3-C340-491E-B9AD-24A0E39413D1}" srcOrd="2" destOrd="0" presId="urn:microsoft.com/office/officeart/2005/8/layout/hProcess11"/>
    <dgm:cxn modelId="{F89533AD-E3C7-48F8-B1AD-5D2DE0EC8401}" type="presParOf" srcId="{96BBCE17-F36F-4D55-838A-4CCF134B8511}" destId="{42DF1D99-76AC-4D12-A080-AA366D13406A}" srcOrd="3" destOrd="0" presId="urn:microsoft.com/office/officeart/2005/8/layout/hProcess11"/>
    <dgm:cxn modelId="{FD4D441B-F9E4-4827-8F65-E66D14BFC93B}" type="presParOf" srcId="{96BBCE17-F36F-4D55-838A-4CCF134B8511}" destId="{1F3B5664-9CFF-48E9-ADCB-12BBA07EC8FB}" srcOrd="4" destOrd="0" presId="urn:microsoft.com/office/officeart/2005/8/layout/hProcess11"/>
    <dgm:cxn modelId="{01F5C94F-8D8F-4630-A808-EB9C9898F048}" type="presParOf" srcId="{1F3B5664-9CFF-48E9-ADCB-12BBA07EC8FB}" destId="{F8510A91-9B64-4C89-A696-F5016FED8BC4}" srcOrd="0" destOrd="0" presId="urn:microsoft.com/office/officeart/2005/8/layout/hProcess11"/>
    <dgm:cxn modelId="{4137CC81-612E-40CD-8937-07E572460923}" type="presParOf" srcId="{1F3B5664-9CFF-48E9-ADCB-12BBA07EC8FB}" destId="{4A878CE5-1785-4506-AA20-0A632F511F5D}" srcOrd="1" destOrd="0" presId="urn:microsoft.com/office/officeart/2005/8/layout/hProcess11"/>
    <dgm:cxn modelId="{CA516ED4-931D-498F-BDC7-439180940229}" type="presParOf" srcId="{1F3B5664-9CFF-48E9-ADCB-12BBA07EC8FB}" destId="{533857EB-D6E3-402F-8729-1B17B63541DA}" srcOrd="2" destOrd="0" presId="urn:microsoft.com/office/officeart/2005/8/layout/hProcess11"/>
    <dgm:cxn modelId="{FA6142A5-22E5-4123-AFCB-012F78B04699}" type="presParOf" srcId="{96BBCE17-F36F-4D55-838A-4CCF134B8511}" destId="{7AE317E1-F4C6-43D2-A4FC-9D626668A36B}" srcOrd="5" destOrd="0" presId="urn:microsoft.com/office/officeart/2005/8/layout/hProcess11"/>
    <dgm:cxn modelId="{C6DA9662-C222-4FD4-93CB-3B294047FBB9}" type="presParOf" srcId="{96BBCE17-F36F-4D55-838A-4CCF134B8511}" destId="{3BA95CE0-011B-482F-8DD4-A588D9061BBE}" srcOrd="6" destOrd="0" presId="urn:microsoft.com/office/officeart/2005/8/layout/hProcess11"/>
    <dgm:cxn modelId="{B2D0D6BB-9530-49FF-B3E9-630B9AF390EB}" type="presParOf" srcId="{3BA95CE0-011B-482F-8DD4-A588D9061BBE}" destId="{C9602C1D-EB37-46E8-B566-3B00C0D741DB}" srcOrd="0" destOrd="0" presId="urn:microsoft.com/office/officeart/2005/8/layout/hProcess11"/>
    <dgm:cxn modelId="{7B69595D-8046-4F17-B3D1-8B20AE67970B}" type="presParOf" srcId="{3BA95CE0-011B-482F-8DD4-A588D9061BBE}" destId="{B20BEB3A-1BF4-4114-8132-8AD26510682F}" srcOrd="1" destOrd="0" presId="urn:microsoft.com/office/officeart/2005/8/layout/hProcess11"/>
    <dgm:cxn modelId="{71E933E4-F9C2-4B8A-B34A-56884893406D}" type="presParOf" srcId="{3BA95CE0-011B-482F-8DD4-A588D9061BBE}" destId="{2AC4FA3B-4FE4-498F-A337-6010BC4FA0EF}" srcOrd="2" destOrd="0" presId="urn:microsoft.com/office/officeart/2005/8/layout/hProcess11"/>
    <dgm:cxn modelId="{FD50D170-707E-4FB8-BC1B-DC9C2F93B793}" type="presParOf" srcId="{96BBCE17-F36F-4D55-838A-4CCF134B8511}" destId="{E6CB3932-B488-4160-A04F-B574374B13BC}" srcOrd="7" destOrd="0" presId="urn:microsoft.com/office/officeart/2005/8/layout/hProcess11"/>
    <dgm:cxn modelId="{A5B25921-AF6E-4679-B514-44C8FBC8D3A7}" type="presParOf" srcId="{96BBCE17-F36F-4D55-838A-4CCF134B8511}" destId="{9BD710B0-4ADA-4D3E-8965-CA91D20DB2FF}" srcOrd="8" destOrd="0" presId="urn:microsoft.com/office/officeart/2005/8/layout/hProcess11"/>
    <dgm:cxn modelId="{BB69A1EE-C1B3-48CE-8E11-5D2D871415A6}" type="presParOf" srcId="{9BD710B0-4ADA-4D3E-8965-CA91D20DB2FF}" destId="{7259EF10-4892-4B8E-BF46-4E9C2EF8F10D}" srcOrd="0" destOrd="0" presId="urn:microsoft.com/office/officeart/2005/8/layout/hProcess11"/>
    <dgm:cxn modelId="{AD022264-4B20-47F4-9740-A38DBC311789}" type="presParOf" srcId="{9BD710B0-4ADA-4D3E-8965-CA91D20DB2FF}" destId="{1F6D1BE5-437C-4AD2-81EF-E6D32637D344}" srcOrd="1" destOrd="0" presId="urn:microsoft.com/office/officeart/2005/8/layout/hProcess11"/>
    <dgm:cxn modelId="{3FF55093-A3E2-483C-8ABA-5357A4EDC57F}" type="presParOf" srcId="{9BD710B0-4ADA-4D3E-8965-CA91D20DB2FF}" destId="{C5429C3C-F57B-400D-9C8C-EC5164D7DCE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9868CB-AB7B-4F69-A522-288F87F08156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A5B11EE7-FDA7-43A6-A6EB-C3682F0EFA6D}">
      <dgm:prSet/>
      <dgm:spPr/>
      <dgm:t>
        <a:bodyPr/>
        <a:lstStyle/>
        <a:p>
          <a:pPr rtl="0"/>
          <a:r>
            <a:rPr lang="es-MX" smtClean="0"/>
            <a:t>Ley de Obras Públicas y Servicios Relacionados de México</a:t>
          </a:r>
          <a:endParaRPr lang="es-MX"/>
        </a:p>
      </dgm:t>
    </dgm:pt>
    <dgm:pt modelId="{A0F25777-FFF2-41A2-BA09-5A96100F034A}" type="parTrans" cxnId="{A130FBD6-F5D3-4560-8B1B-0ECE325F9112}">
      <dgm:prSet/>
      <dgm:spPr/>
      <dgm:t>
        <a:bodyPr/>
        <a:lstStyle/>
        <a:p>
          <a:endParaRPr lang="es-MX"/>
        </a:p>
      </dgm:t>
    </dgm:pt>
    <dgm:pt modelId="{B501DBE6-F508-444D-964E-20DCDD29E2A9}" type="sibTrans" cxnId="{A130FBD6-F5D3-4560-8B1B-0ECE325F9112}">
      <dgm:prSet/>
      <dgm:spPr/>
      <dgm:t>
        <a:bodyPr/>
        <a:lstStyle/>
        <a:p>
          <a:endParaRPr lang="es-MX"/>
        </a:p>
      </dgm:t>
    </dgm:pt>
    <dgm:pt modelId="{2E331E48-1B11-4425-ABE4-07FDC69402B0}">
      <dgm:prSet/>
      <dgm:spPr/>
      <dgm:t>
        <a:bodyPr/>
        <a:lstStyle/>
        <a:p>
          <a:pPr rtl="0"/>
          <a:r>
            <a:rPr lang="es-MX" smtClean="0"/>
            <a:t>Ley General del Equilibrio Ecológico y la Protección al Ambiente</a:t>
          </a:r>
          <a:endParaRPr lang="es-MX"/>
        </a:p>
      </dgm:t>
    </dgm:pt>
    <dgm:pt modelId="{2EE31815-9A0E-483C-ABD6-BF0D721E780E}" type="parTrans" cxnId="{DCC3FFD2-CA79-44F0-A9BB-C262380A4BC0}">
      <dgm:prSet/>
      <dgm:spPr/>
      <dgm:t>
        <a:bodyPr/>
        <a:lstStyle/>
        <a:p>
          <a:endParaRPr lang="es-MX"/>
        </a:p>
      </dgm:t>
    </dgm:pt>
    <dgm:pt modelId="{82FE650F-875E-4CBB-8BCD-3010031DB42A}" type="sibTrans" cxnId="{DCC3FFD2-CA79-44F0-A9BB-C262380A4BC0}">
      <dgm:prSet/>
      <dgm:spPr/>
      <dgm:t>
        <a:bodyPr/>
        <a:lstStyle/>
        <a:p>
          <a:endParaRPr lang="es-MX"/>
        </a:p>
      </dgm:t>
    </dgm:pt>
    <dgm:pt modelId="{4E70BCB8-318C-4582-B03F-4AD7B742A927}">
      <dgm:prSet/>
      <dgm:spPr/>
      <dgm:t>
        <a:bodyPr/>
        <a:lstStyle/>
        <a:p>
          <a:pPr rtl="0"/>
          <a:r>
            <a:rPr lang="es-MX" smtClean="0"/>
            <a:t>Ley de Secretaria de Economía </a:t>
          </a:r>
          <a:endParaRPr lang="es-MX"/>
        </a:p>
      </dgm:t>
    </dgm:pt>
    <dgm:pt modelId="{73B8B86E-AE81-4782-99E2-105498F03E6D}" type="parTrans" cxnId="{AF453C0E-9634-4EDC-B968-0F5AB97FE908}">
      <dgm:prSet/>
      <dgm:spPr/>
      <dgm:t>
        <a:bodyPr/>
        <a:lstStyle/>
        <a:p>
          <a:endParaRPr lang="es-MX"/>
        </a:p>
      </dgm:t>
    </dgm:pt>
    <dgm:pt modelId="{285B90E2-D3A0-4D7B-AFFB-7B7C555C33B7}" type="sibTrans" cxnId="{AF453C0E-9634-4EDC-B968-0F5AB97FE908}">
      <dgm:prSet/>
      <dgm:spPr/>
      <dgm:t>
        <a:bodyPr/>
        <a:lstStyle/>
        <a:p>
          <a:endParaRPr lang="es-MX"/>
        </a:p>
      </dgm:t>
    </dgm:pt>
    <dgm:pt modelId="{DFB980E5-A3D3-49A3-9CD0-ACD08D11BAD0}">
      <dgm:prSet/>
      <dgm:spPr/>
      <dgm:t>
        <a:bodyPr/>
        <a:lstStyle/>
        <a:p>
          <a:pPr rtl="0"/>
          <a:r>
            <a:rPr lang="es-MX" dirty="0" smtClean="0"/>
            <a:t>Ley de Sociedades Mercantiles</a:t>
          </a:r>
          <a:endParaRPr lang="es-MX" dirty="0"/>
        </a:p>
      </dgm:t>
    </dgm:pt>
    <dgm:pt modelId="{F9203565-D3B4-491D-B1E1-08D4F6BFA95B}" type="parTrans" cxnId="{7A717C92-0BD2-47E0-B6FE-2FD86CED6AEF}">
      <dgm:prSet/>
      <dgm:spPr/>
      <dgm:t>
        <a:bodyPr/>
        <a:lstStyle/>
        <a:p>
          <a:endParaRPr lang="es-MX"/>
        </a:p>
      </dgm:t>
    </dgm:pt>
    <dgm:pt modelId="{240BD4F3-7F9A-4105-BBC5-7E4A527CF1B3}" type="sibTrans" cxnId="{7A717C92-0BD2-47E0-B6FE-2FD86CED6AEF}">
      <dgm:prSet/>
      <dgm:spPr/>
      <dgm:t>
        <a:bodyPr/>
        <a:lstStyle/>
        <a:p>
          <a:endParaRPr lang="es-MX"/>
        </a:p>
      </dgm:t>
    </dgm:pt>
    <dgm:pt modelId="{7608E3FC-4FC0-421E-A384-67C487791C83}">
      <dgm:prSet/>
      <dgm:spPr/>
      <dgm:t>
        <a:bodyPr/>
        <a:lstStyle/>
        <a:p>
          <a:pPr rtl="0"/>
          <a:r>
            <a:rPr lang="es-MX" dirty="0" smtClean="0"/>
            <a:t>Ley que permite la expedición de licencias para la edificación</a:t>
          </a:r>
          <a:endParaRPr lang="es-MX" dirty="0"/>
        </a:p>
      </dgm:t>
    </dgm:pt>
    <dgm:pt modelId="{5EF24B72-048D-4A67-8600-018CBD345C33}" type="parTrans" cxnId="{63474933-094F-4C33-9B9C-1AC3AF361B59}">
      <dgm:prSet/>
      <dgm:spPr/>
      <dgm:t>
        <a:bodyPr/>
        <a:lstStyle/>
        <a:p>
          <a:endParaRPr lang="es-MX"/>
        </a:p>
      </dgm:t>
    </dgm:pt>
    <dgm:pt modelId="{6849FB19-9684-4E92-8CEA-7CC183BAF545}" type="sibTrans" cxnId="{63474933-094F-4C33-9B9C-1AC3AF361B59}">
      <dgm:prSet/>
      <dgm:spPr/>
      <dgm:t>
        <a:bodyPr/>
        <a:lstStyle/>
        <a:p>
          <a:endParaRPr lang="es-MX"/>
        </a:p>
      </dgm:t>
    </dgm:pt>
    <dgm:pt modelId="{D8BB5AE4-5879-4FDA-A062-795D6F9214E5}">
      <dgm:prSet/>
      <dgm:spPr/>
      <dgm:t>
        <a:bodyPr/>
        <a:lstStyle/>
        <a:p>
          <a:pPr rtl="0"/>
          <a:r>
            <a:rPr lang="es-MX" smtClean="0"/>
            <a:t>Reglamento de Tránsito</a:t>
          </a:r>
          <a:endParaRPr lang="es-MX"/>
        </a:p>
      </dgm:t>
    </dgm:pt>
    <dgm:pt modelId="{DA4A17B6-6221-4D95-A2CF-225C4F32C73A}" type="parTrans" cxnId="{AFB64F34-27B0-4A1A-9B51-A8AC893CC20E}">
      <dgm:prSet/>
      <dgm:spPr/>
      <dgm:t>
        <a:bodyPr/>
        <a:lstStyle/>
        <a:p>
          <a:endParaRPr lang="es-MX"/>
        </a:p>
      </dgm:t>
    </dgm:pt>
    <dgm:pt modelId="{9A9C668A-0970-4273-86E2-6947D299FADF}" type="sibTrans" cxnId="{AFB64F34-27B0-4A1A-9B51-A8AC893CC20E}">
      <dgm:prSet/>
      <dgm:spPr/>
      <dgm:t>
        <a:bodyPr/>
        <a:lstStyle/>
        <a:p>
          <a:endParaRPr lang="es-MX"/>
        </a:p>
      </dgm:t>
    </dgm:pt>
    <dgm:pt modelId="{0E47F179-DB9F-4EE6-9421-64803DA16B13}">
      <dgm:prSet/>
      <dgm:spPr/>
      <dgm:t>
        <a:bodyPr/>
        <a:lstStyle/>
        <a:p>
          <a:pPr rtl="0"/>
          <a:r>
            <a:rPr lang="es-MX" smtClean="0"/>
            <a:t>Reglamento Administrativo de lo Contencioso</a:t>
          </a:r>
          <a:endParaRPr lang="es-MX"/>
        </a:p>
      </dgm:t>
    </dgm:pt>
    <dgm:pt modelId="{7AC85087-AC3A-4F93-AFB8-D5D3D6BAB262}" type="parTrans" cxnId="{BF9A40BB-469C-462D-8AB7-A753E9AA6B28}">
      <dgm:prSet/>
      <dgm:spPr/>
      <dgm:t>
        <a:bodyPr/>
        <a:lstStyle/>
        <a:p>
          <a:endParaRPr lang="es-MX"/>
        </a:p>
      </dgm:t>
    </dgm:pt>
    <dgm:pt modelId="{D58C9848-B291-4271-9055-2AD669CC7D15}" type="sibTrans" cxnId="{BF9A40BB-469C-462D-8AB7-A753E9AA6B28}">
      <dgm:prSet/>
      <dgm:spPr/>
      <dgm:t>
        <a:bodyPr/>
        <a:lstStyle/>
        <a:p>
          <a:endParaRPr lang="es-MX"/>
        </a:p>
      </dgm:t>
    </dgm:pt>
    <dgm:pt modelId="{38D923D6-E878-4A17-B8C2-D15C59279474}" type="pres">
      <dgm:prSet presAssocID="{819868CB-AB7B-4F69-A522-288F87F0815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048C65E-52BD-4FBE-85AC-C26DC685E9D3}" type="pres">
      <dgm:prSet presAssocID="{A5B11EE7-FDA7-43A6-A6EB-C3682F0EFA6D}" presName="circ1" presStyleLbl="vennNode1" presStyleIdx="0" presStyleCnt="7"/>
      <dgm:spPr/>
    </dgm:pt>
    <dgm:pt modelId="{4CB28FE5-BC87-498E-86AF-07D141FFD172}" type="pres">
      <dgm:prSet presAssocID="{A5B11EE7-FDA7-43A6-A6EB-C3682F0EFA6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4B934D-06A9-4CE9-A74C-2B37EF280957}" type="pres">
      <dgm:prSet presAssocID="{2E331E48-1B11-4425-ABE4-07FDC69402B0}" presName="circ2" presStyleLbl="vennNode1" presStyleIdx="1" presStyleCnt="7"/>
      <dgm:spPr/>
    </dgm:pt>
    <dgm:pt modelId="{BC78DA64-ECC9-46EF-981C-1859F0A7603C}" type="pres">
      <dgm:prSet presAssocID="{2E331E48-1B11-4425-ABE4-07FDC69402B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6E2165-10F2-4C30-9806-0CA8CA7A56D7}" type="pres">
      <dgm:prSet presAssocID="{4E70BCB8-318C-4582-B03F-4AD7B742A927}" presName="circ3" presStyleLbl="vennNode1" presStyleIdx="2" presStyleCnt="7"/>
      <dgm:spPr/>
    </dgm:pt>
    <dgm:pt modelId="{98E39129-8FF1-4B63-967C-63CDBE4C09A0}" type="pres">
      <dgm:prSet presAssocID="{4E70BCB8-318C-4582-B03F-4AD7B742A92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50041A-2D90-4611-A8D2-CEA5E3212BE3}" type="pres">
      <dgm:prSet presAssocID="{DFB980E5-A3D3-49A3-9CD0-ACD08D11BAD0}" presName="circ4" presStyleLbl="vennNode1" presStyleIdx="3" presStyleCnt="7"/>
      <dgm:spPr/>
    </dgm:pt>
    <dgm:pt modelId="{24AC3BDB-7D32-43F1-95C6-66A2DAF38D0F}" type="pres">
      <dgm:prSet presAssocID="{DFB980E5-A3D3-49A3-9CD0-ACD08D11BAD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F03BB3-A48F-472F-8D33-F49662EBEEED}" type="pres">
      <dgm:prSet presAssocID="{7608E3FC-4FC0-421E-A384-67C487791C83}" presName="circ5" presStyleLbl="vennNode1" presStyleIdx="4" presStyleCnt="7"/>
      <dgm:spPr/>
    </dgm:pt>
    <dgm:pt modelId="{1D27CD78-7717-4473-B1F2-32EF7FA97F1E}" type="pres">
      <dgm:prSet presAssocID="{7608E3FC-4FC0-421E-A384-67C487791C83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E9E632-4852-41F7-9177-D181C1997F70}" type="pres">
      <dgm:prSet presAssocID="{D8BB5AE4-5879-4FDA-A062-795D6F9214E5}" presName="circ6" presStyleLbl="vennNode1" presStyleIdx="5" presStyleCnt="7"/>
      <dgm:spPr/>
    </dgm:pt>
    <dgm:pt modelId="{24DBCDAC-8D28-4F0D-BF44-8B0D0FBC869F}" type="pres">
      <dgm:prSet presAssocID="{D8BB5AE4-5879-4FDA-A062-795D6F9214E5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9D1D00-26D1-4ADC-8F16-7F4B58121F5F}" type="pres">
      <dgm:prSet presAssocID="{0E47F179-DB9F-4EE6-9421-64803DA16B13}" presName="circ7" presStyleLbl="vennNode1" presStyleIdx="6" presStyleCnt="7"/>
      <dgm:spPr/>
    </dgm:pt>
    <dgm:pt modelId="{67C68982-6F28-4794-B18B-3FE31D9D4EDD}" type="pres">
      <dgm:prSet presAssocID="{0E47F179-DB9F-4EE6-9421-64803DA16B13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C0F5D2-14C6-433D-ACFF-889CBCCF1F06}" type="presOf" srcId="{7608E3FC-4FC0-421E-A384-67C487791C83}" destId="{1D27CD78-7717-4473-B1F2-32EF7FA97F1E}" srcOrd="0" destOrd="0" presId="urn:microsoft.com/office/officeart/2005/8/layout/venn1"/>
    <dgm:cxn modelId="{0C839787-2E5A-43C7-ACBA-6826E0A5512A}" type="presOf" srcId="{D8BB5AE4-5879-4FDA-A062-795D6F9214E5}" destId="{24DBCDAC-8D28-4F0D-BF44-8B0D0FBC869F}" srcOrd="0" destOrd="0" presId="urn:microsoft.com/office/officeart/2005/8/layout/venn1"/>
    <dgm:cxn modelId="{BF9A40BB-469C-462D-8AB7-A753E9AA6B28}" srcId="{819868CB-AB7B-4F69-A522-288F87F08156}" destId="{0E47F179-DB9F-4EE6-9421-64803DA16B13}" srcOrd="6" destOrd="0" parTransId="{7AC85087-AC3A-4F93-AFB8-D5D3D6BAB262}" sibTransId="{D58C9848-B291-4271-9055-2AD669CC7D15}"/>
    <dgm:cxn modelId="{DCC3FFD2-CA79-44F0-A9BB-C262380A4BC0}" srcId="{819868CB-AB7B-4F69-A522-288F87F08156}" destId="{2E331E48-1B11-4425-ABE4-07FDC69402B0}" srcOrd="1" destOrd="0" parTransId="{2EE31815-9A0E-483C-ABD6-BF0D721E780E}" sibTransId="{82FE650F-875E-4CBB-8BCD-3010031DB42A}"/>
    <dgm:cxn modelId="{EF1670A9-46F3-4023-A9ED-B6C27803DD07}" type="presOf" srcId="{0E47F179-DB9F-4EE6-9421-64803DA16B13}" destId="{67C68982-6F28-4794-B18B-3FE31D9D4EDD}" srcOrd="0" destOrd="0" presId="urn:microsoft.com/office/officeart/2005/8/layout/venn1"/>
    <dgm:cxn modelId="{AF453C0E-9634-4EDC-B968-0F5AB97FE908}" srcId="{819868CB-AB7B-4F69-A522-288F87F08156}" destId="{4E70BCB8-318C-4582-B03F-4AD7B742A927}" srcOrd="2" destOrd="0" parTransId="{73B8B86E-AE81-4782-99E2-105498F03E6D}" sibTransId="{285B90E2-D3A0-4D7B-AFFB-7B7C555C33B7}"/>
    <dgm:cxn modelId="{7A717C92-0BD2-47E0-B6FE-2FD86CED6AEF}" srcId="{819868CB-AB7B-4F69-A522-288F87F08156}" destId="{DFB980E5-A3D3-49A3-9CD0-ACD08D11BAD0}" srcOrd="3" destOrd="0" parTransId="{F9203565-D3B4-491D-B1E1-08D4F6BFA95B}" sibTransId="{240BD4F3-7F9A-4105-BBC5-7E4A527CF1B3}"/>
    <dgm:cxn modelId="{A899F204-24E6-4FCE-9283-A879498F7CC0}" type="presOf" srcId="{A5B11EE7-FDA7-43A6-A6EB-C3682F0EFA6D}" destId="{4CB28FE5-BC87-498E-86AF-07D141FFD172}" srcOrd="0" destOrd="0" presId="urn:microsoft.com/office/officeart/2005/8/layout/venn1"/>
    <dgm:cxn modelId="{A130FBD6-F5D3-4560-8B1B-0ECE325F9112}" srcId="{819868CB-AB7B-4F69-A522-288F87F08156}" destId="{A5B11EE7-FDA7-43A6-A6EB-C3682F0EFA6D}" srcOrd="0" destOrd="0" parTransId="{A0F25777-FFF2-41A2-BA09-5A96100F034A}" sibTransId="{B501DBE6-F508-444D-964E-20DCDD29E2A9}"/>
    <dgm:cxn modelId="{EC42375C-7FFA-4F2C-B8C0-2DC607652E37}" type="presOf" srcId="{DFB980E5-A3D3-49A3-9CD0-ACD08D11BAD0}" destId="{24AC3BDB-7D32-43F1-95C6-66A2DAF38D0F}" srcOrd="0" destOrd="0" presId="urn:microsoft.com/office/officeart/2005/8/layout/venn1"/>
    <dgm:cxn modelId="{268C44DB-707C-4EEE-A4C6-081CAD3C30F5}" type="presOf" srcId="{819868CB-AB7B-4F69-A522-288F87F08156}" destId="{38D923D6-E878-4A17-B8C2-D15C59279474}" srcOrd="0" destOrd="0" presId="urn:microsoft.com/office/officeart/2005/8/layout/venn1"/>
    <dgm:cxn modelId="{B0797F0D-0ACB-4FA2-B081-CA972B3BB675}" type="presOf" srcId="{2E331E48-1B11-4425-ABE4-07FDC69402B0}" destId="{BC78DA64-ECC9-46EF-981C-1859F0A7603C}" srcOrd="0" destOrd="0" presId="urn:microsoft.com/office/officeart/2005/8/layout/venn1"/>
    <dgm:cxn modelId="{AFB64F34-27B0-4A1A-9B51-A8AC893CC20E}" srcId="{819868CB-AB7B-4F69-A522-288F87F08156}" destId="{D8BB5AE4-5879-4FDA-A062-795D6F9214E5}" srcOrd="5" destOrd="0" parTransId="{DA4A17B6-6221-4D95-A2CF-225C4F32C73A}" sibTransId="{9A9C668A-0970-4273-86E2-6947D299FADF}"/>
    <dgm:cxn modelId="{F2A33AC1-378F-4B49-83A7-C1A344355414}" type="presOf" srcId="{4E70BCB8-318C-4582-B03F-4AD7B742A927}" destId="{98E39129-8FF1-4B63-967C-63CDBE4C09A0}" srcOrd="0" destOrd="0" presId="urn:microsoft.com/office/officeart/2005/8/layout/venn1"/>
    <dgm:cxn modelId="{63474933-094F-4C33-9B9C-1AC3AF361B59}" srcId="{819868CB-AB7B-4F69-A522-288F87F08156}" destId="{7608E3FC-4FC0-421E-A384-67C487791C83}" srcOrd="4" destOrd="0" parTransId="{5EF24B72-048D-4A67-8600-018CBD345C33}" sibTransId="{6849FB19-9684-4E92-8CEA-7CC183BAF545}"/>
    <dgm:cxn modelId="{814816CE-BDFC-4CE4-BBE8-A23D63AEC476}" type="presParOf" srcId="{38D923D6-E878-4A17-B8C2-D15C59279474}" destId="{F048C65E-52BD-4FBE-85AC-C26DC685E9D3}" srcOrd="0" destOrd="0" presId="urn:microsoft.com/office/officeart/2005/8/layout/venn1"/>
    <dgm:cxn modelId="{7941C76C-0596-4F44-84C8-A22431A1BE97}" type="presParOf" srcId="{38D923D6-E878-4A17-B8C2-D15C59279474}" destId="{4CB28FE5-BC87-498E-86AF-07D141FFD172}" srcOrd="1" destOrd="0" presId="urn:microsoft.com/office/officeart/2005/8/layout/venn1"/>
    <dgm:cxn modelId="{817679C8-D8CC-4E5E-AC22-7F8763F0CD56}" type="presParOf" srcId="{38D923D6-E878-4A17-B8C2-D15C59279474}" destId="{D54B934D-06A9-4CE9-A74C-2B37EF280957}" srcOrd="2" destOrd="0" presId="urn:microsoft.com/office/officeart/2005/8/layout/venn1"/>
    <dgm:cxn modelId="{214248E9-A5BC-446F-8352-0514F11E8272}" type="presParOf" srcId="{38D923D6-E878-4A17-B8C2-D15C59279474}" destId="{BC78DA64-ECC9-46EF-981C-1859F0A7603C}" srcOrd="3" destOrd="0" presId="urn:microsoft.com/office/officeart/2005/8/layout/venn1"/>
    <dgm:cxn modelId="{7B2FAFDF-6CC4-47FE-AF2C-B8ECBF2CD5B3}" type="presParOf" srcId="{38D923D6-E878-4A17-B8C2-D15C59279474}" destId="{896E2165-10F2-4C30-9806-0CA8CA7A56D7}" srcOrd="4" destOrd="0" presId="urn:microsoft.com/office/officeart/2005/8/layout/venn1"/>
    <dgm:cxn modelId="{F7691ECD-A6C4-4A99-8A2A-68045D495224}" type="presParOf" srcId="{38D923D6-E878-4A17-B8C2-D15C59279474}" destId="{98E39129-8FF1-4B63-967C-63CDBE4C09A0}" srcOrd="5" destOrd="0" presId="urn:microsoft.com/office/officeart/2005/8/layout/venn1"/>
    <dgm:cxn modelId="{873F2BE6-D465-4954-8563-18CC8C96D175}" type="presParOf" srcId="{38D923D6-E878-4A17-B8C2-D15C59279474}" destId="{D350041A-2D90-4611-A8D2-CEA5E3212BE3}" srcOrd="6" destOrd="0" presId="urn:microsoft.com/office/officeart/2005/8/layout/venn1"/>
    <dgm:cxn modelId="{3FE69827-F18C-4911-81CF-08E944B0308B}" type="presParOf" srcId="{38D923D6-E878-4A17-B8C2-D15C59279474}" destId="{24AC3BDB-7D32-43F1-95C6-66A2DAF38D0F}" srcOrd="7" destOrd="0" presId="urn:microsoft.com/office/officeart/2005/8/layout/venn1"/>
    <dgm:cxn modelId="{BC97B9DB-3F2C-4390-B8A1-92FCA73198C3}" type="presParOf" srcId="{38D923D6-E878-4A17-B8C2-D15C59279474}" destId="{15F03BB3-A48F-472F-8D33-F49662EBEEED}" srcOrd="8" destOrd="0" presId="urn:microsoft.com/office/officeart/2005/8/layout/venn1"/>
    <dgm:cxn modelId="{2A72A617-0045-4B19-A580-BD0D22CF8D90}" type="presParOf" srcId="{38D923D6-E878-4A17-B8C2-D15C59279474}" destId="{1D27CD78-7717-4473-B1F2-32EF7FA97F1E}" srcOrd="9" destOrd="0" presId="urn:microsoft.com/office/officeart/2005/8/layout/venn1"/>
    <dgm:cxn modelId="{4438D19A-EEDF-4892-AD3A-9A61BE773993}" type="presParOf" srcId="{38D923D6-E878-4A17-B8C2-D15C59279474}" destId="{2CE9E632-4852-41F7-9177-D181C1997F70}" srcOrd="10" destOrd="0" presId="urn:microsoft.com/office/officeart/2005/8/layout/venn1"/>
    <dgm:cxn modelId="{74DF08A5-CF91-4854-97C4-984B0EBAD350}" type="presParOf" srcId="{38D923D6-E878-4A17-B8C2-D15C59279474}" destId="{24DBCDAC-8D28-4F0D-BF44-8B0D0FBC869F}" srcOrd="11" destOrd="0" presId="urn:microsoft.com/office/officeart/2005/8/layout/venn1"/>
    <dgm:cxn modelId="{C57E2A00-D8C1-47E8-B681-752D08F11C3E}" type="presParOf" srcId="{38D923D6-E878-4A17-B8C2-D15C59279474}" destId="{909D1D00-26D1-4ADC-8F16-7F4B58121F5F}" srcOrd="12" destOrd="0" presId="urn:microsoft.com/office/officeart/2005/8/layout/venn1"/>
    <dgm:cxn modelId="{631BDA6A-A863-4792-95E0-91E7E172BD5D}" type="presParOf" srcId="{38D923D6-E878-4A17-B8C2-D15C59279474}" destId="{67C68982-6F28-4794-B18B-3FE31D9D4EDD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3142C9-F591-413B-B741-D5A8CE9A8194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71BD3E0E-7157-49AD-B1EE-37130C76F2CF}">
      <dgm:prSet/>
      <dgm:spPr/>
      <dgm:t>
        <a:bodyPr/>
        <a:lstStyle/>
        <a:p>
          <a:pPr rtl="0"/>
          <a:r>
            <a:rPr lang="es-MX" b="0" i="0" baseline="0" smtClean="0"/>
            <a:t>Objeto </a:t>
          </a:r>
          <a:endParaRPr lang="es-MX"/>
        </a:p>
      </dgm:t>
    </dgm:pt>
    <dgm:pt modelId="{E9192F55-EAC7-4FB1-8B8E-1D450E87C9A5}" type="parTrans" cxnId="{E9D1912F-F8D2-4A44-B17C-D5EB7E938C64}">
      <dgm:prSet/>
      <dgm:spPr/>
      <dgm:t>
        <a:bodyPr/>
        <a:lstStyle/>
        <a:p>
          <a:endParaRPr lang="es-MX"/>
        </a:p>
      </dgm:t>
    </dgm:pt>
    <dgm:pt modelId="{4EF9B57A-D605-4447-802C-07A8D4F12534}" type="sibTrans" cxnId="{E9D1912F-F8D2-4A44-B17C-D5EB7E938C64}">
      <dgm:prSet/>
      <dgm:spPr/>
      <dgm:t>
        <a:bodyPr/>
        <a:lstStyle/>
        <a:p>
          <a:endParaRPr lang="es-MX"/>
        </a:p>
      </dgm:t>
    </dgm:pt>
    <dgm:pt modelId="{D73FE81C-BDF1-41D1-AA73-1CA20C3EBE0B}">
      <dgm:prSet/>
      <dgm:spPr/>
      <dgm:t>
        <a:bodyPr/>
        <a:lstStyle/>
        <a:p>
          <a:pPr rtl="0"/>
          <a:r>
            <a:rPr lang="es-MX" b="0" i="0" baseline="0" smtClean="0"/>
            <a:t>Programa a desarrollar</a:t>
          </a:r>
          <a:endParaRPr lang="es-MX"/>
        </a:p>
      </dgm:t>
    </dgm:pt>
    <dgm:pt modelId="{960E0D43-E7CD-4CB8-B2A2-3655F617BE16}" type="parTrans" cxnId="{75CD9B8E-10C1-47F4-B4EB-4DD21AE1979D}">
      <dgm:prSet/>
      <dgm:spPr/>
      <dgm:t>
        <a:bodyPr/>
        <a:lstStyle/>
        <a:p>
          <a:endParaRPr lang="es-MX"/>
        </a:p>
      </dgm:t>
    </dgm:pt>
    <dgm:pt modelId="{508402DD-143C-40C3-A323-467C508BDE78}" type="sibTrans" cxnId="{75CD9B8E-10C1-47F4-B4EB-4DD21AE1979D}">
      <dgm:prSet/>
      <dgm:spPr/>
      <dgm:t>
        <a:bodyPr/>
        <a:lstStyle/>
        <a:p>
          <a:endParaRPr lang="es-MX"/>
        </a:p>
      </dgm:t>
    </dgm:pt>
    <dgm:pt modelId="{F6B04E52-EDA3-449F-B8B1-BB2E1FD9DD49}">
      <dgm:prSet/>
      <dgm:spPr/>
      <dgm:t>
        <a:bodyPr/>
        <a:lstStyle/>
        <a:p>
          <a:pPr rtl="0"/>
          <a:r>
            <a:rPr lang="es-MX" b="0" i="0" baseline="0" smtClean="0"/>
            <a:t>Contraprestaciones asignadas</a:t>
          </a:r>
          <a:endParaRPr lang="es-MX"/>
        </a:p>
      </dgm:t>
    </dgm:pt>
    <dgm:pt modelId="{B1E2EC6A-BFCE-4A9E-8E10-906D6DD79D57}" type="parTrans" cxnId="{F418EDEC-7103-4EF9-8552-6E3A4CAE7F64}">
      <dgm:prSet/>
      <dgm:spPr/>
      <dgm:t>
        <a:bodyPr/>
        <a:lstStyle/>
        <a:p>
          <a:endParaRPr lang="es-MX"/>
        </a:p>
      </dgm:t>
    </dgm:pt>
    <dgm:pt modelId="{642CC2B5-C79C-40ED-8A63-B0615A36149D}" type="sibTrans" cxnId="{F418EDEC-7103-4EF9-8552-6E3A4CAE7F64}">
      <dgm:prSet/>
      <dgm:spPr/>
      <dgm:t>
        <a:bodyPr/>
        <a:lstStyle/>
        <a:p>
          <a:endParaRPr lang="es-MX"/>
        </a:p>
      </dgm:t>
    </dgm:pt>
    <dgm:pt modelId="{4EAAAB6A-8712-494B-85AF-D5109BB76B2C}">
      <dgm:prSet/>
      <dgm:spPr/>
      <dgm:t>
        <a:bodyPr/>
        <a:lstStyle/>
        <a:p>
          <a:pPr rtl="0"/>
          <a:r>
            <a:rPr lang="es-MX" smtClean="0"/>
            <a:t>Declaraciones generales del contratante y contratista</a:t>
          </a:r>
          <a:endParaRPr lang="es-MX"/>
        </a:p>
      </dgm:t>
    </dgm:pt>
    <dgm:pt modelId="{F669B978-AC41-48F4-89F1-69F81DC1945D}" type="parTrans" cxnId="{62192702-2386-44FE-A770-14FAAC35698D}">
      <dgm:prSet/>
      <dgm:spPr/>
      <dgm:t>
        <a:bodyPr/>
        <a:lstStyle/>
        <a:p>
          <a:endParaRPr lang="es-MX"/>
        </a:p>
      </dgm:t>
    </dgm:pt>
    <dgm:pt modelId="{DB9CB61E-8830-48F0-A7A4-1F7DA608FD31}" type="sibTrans" cxnId="{62192702-2386-44FE-A770-14FAAC35698D}">
      <dgm:prSet/>
      <dgm:spPr/>
      <dgm:t>
        <a:bodyPr/>
        <a:lstStyle/>
        <a:p>
          <a:endParaRPr lang="es-MX"/>
        </a:p>
      </dgm:t>
    </dgm:pt>
    <dgm:pt modelId="{B8669E6B-7025-48FB-8028-EB0987484F98}">
      <dgm:prSet/>
      <dgm:spPr/>
      <dgm:t>
        <a:bodyPr/>
        <a:lstStyle/>
        <a:p>
          <a:pPr rtl="0"/>
          <a:r>
            <a:rPr lang="es-MX" smtClean="0"/>
            <a:t>Fianzas a solicitar</a:t>
          </a:r>
          <a:endParaRPr lang="es-MX"/>
        </a:p>
      </dgm:t>
    </dgm:pt>
    <dgm:pt modelId="{2A1AC564-B3F0-402D-9E02-C5F043543532}" type="parTrans" cxnId="{83925839-EC82-412C-861B-85CFE2EC8153}">
      <dgm:prSet/>
      <dgm:spPr/>
      <dgm:t>
        <a:bodyPr/>
        <a:lstStyle/>
        <a:p>
          <a:endParaRPr lang="es-MX"/>
        </a:p>
      </dgm:t>
    </dgm:pt>
    <dgm:pt modelId="{319EF3D7-8FD9-4BE3-91E8-C33431FD8653}" type="sibTrans" cxnId="{83925839-EC82-412C-861B-85CFE2EC8153}">
      <dgm:prSet/>
      <dgm:spPr/>
      <dgm:t>
        <a:bodyPr/>
        <a:lstStyle/>
        <a:p>
          <a:endParaRPr lang="es-MX"/>
        </a:p>
      </dgm:t>
    </dgm:pt>
    <dgm:pt modelId="{64CD64B0-72FB-49CD-A3F1-BD370C554091}">
      <dgm:prSet/>
      <dgm:spPr/>
      <dgm:t>
        <a:bodyPr/>
        <a:lstStyle/>
        <a:p>
          <a:pPr rtl="0"/>
          <a:r>
            <a:rPr lang="es-MX" smtClean="0"/>
            <a:t>Tiempo que durará la obra</a:t>
          </a:r>
          <a:endParaRPr lang="es-MX"/>
        </a:p>
      </dgm:t>
    </dgm:pt>
    <dgm:pt modelId="{A9AC59AC-A8F8-4FC9-985B-D9C6C96B57AA}" type="parTrans" cxnId="{1C9ADFD8-9546-4BC9-9D10-9C47D9588B65}">
      <dgm:prSet/>
      <dgm:spPr/>
      <dgm:t>
        <a:bodyPr/>
        <a:lstStyle/>
        <a:p>
          <a:endParaRPr lang="es-MX"/>
        </a:p>
      </dgm:t>
    </dgm:pt>
    <dgm:pt modelId="{0CCF5CB7-ADCF-4842-AABB-408FC6023436}" type="sibTrans" cxnId="{1C9ADFD8-9546-4BC9-9D10-9C47D9588B65}">
      <dgm:prSet/>
      <dgm:spPr/>
      <dgm:t>
        <a:bodyPr/>
        <a:lstStyle/>
        <a:p>
          <a:endParaRPr lang="es-MX"/>
        </a:p>
      </dgm:t>
    </dgm:pt>
    <dgm:pt modelId="{E7724107-03B8-47A9-8B2F-6F25C08FA518}">
      <dgm:prSet/>
      <dgm:spPr/>
      <dgm:t>
        <a:bodyPr/>
        <a:lstStyle/>
        <a:p>
          <a:pPr rtl="0"/>
          <a:r>
            <a:rPr lang="es-MX" smtClean="0"/>
            <a:t>Formas de pago</a:t>
          </a:r>
          <a:endParaRPr lang="es-MX"/>
        </a:p>
      </dgm:t>
    </dgm:pt>
    <dgm:pt modelId="{AA79AAD8-ADEA-4B26-A186-4779C18FC36F}" type="parTrans" cxnId="{D68D5E3B-E2AE-4FDB-B42C-29089157B206}">
      <dgm:prSet/>
      <dgm:spPr/>
      <dgm:t>
        <a:bodyPr/>
        <a:lstStyle/>
        <a:p>
          <a:endParaRPr lang="es-MX"/>
        </a:p>
      </dgm:t>
    </dgm:pt>
    <dgm:pt modelId="{C2347139-FDC0-4155-97EE-035DC5C63D46}" type="sibTrans" cxnId="{D68D5E3B-E2AE-4FDB-B42C-29089157B206}">
      <dgm:prSet/>
      <dgm:spPr/>
      <dgm:t>
        <a:bodyPr/>
        <a:lstStyle/>
        <a:p>
          <a:endParaRPr lang="es-MX"/>
        </a:p>
      </dgm:t>
    </dgm:pt>
    <dgm:pt modelId="{152D874D-636B-4B52-B53F-A812E146BA4E}">
      <dgm:prSet/>
      <dgm:spPr/>
      <dgm:t>
        <a:bodyPr/>
        <a:lstStyle/>
        <a:p>
          <a:pPr rtl="0"/>
          <a:r>
            <a:rPr lang="es-MX" smtClean="0"/>
            <a:t>Especificaciones y planos</a:t>
          </a:r>
          <a:endParaRPr lang="es-MX"/>
        </a:p>
      </dgm:t>
    </dgm:pt>
    <dgm:pt modelId="{12939E86-F50C-477F-A2E1-17FA79F0368B}" type="parTrans" cxnId="{B1168A3F-6B27-4598-853D-DB9783E7F229}">
      <dgm:prSet/>
      <dgm:spPr/>
      <dgm:t>
        <a:bodyPr/>
        <a:lstStyle/>
        <a:p>
          <a:endParaRPr lang="es-MX"/>
        </a:p>
      </dgm:t>
    </dgm:pt>
    <dgm:pt modelId="{3D47D1E6-F2E7-4778-976A-49C6F6F9CE7F}" type="sibTrans" cxnId="{B1168A3F-6B27-4598-853D-DB9783E7F229}">
      <dgm:prSet/>
      <dgm:spPr/>
      <dgm:t>
        <a:bodyPr/>
        <a:lstStyle/>
        <a:p>
          <a:endParaRPr lang="es-MX"/>
        </a:p>
      </dgm:t>
    </dgm:pt>
    <dgm:pt modelId="{1439F5D5-817C-46A2-B2BC-F8D625BEF8D0}">
      <dgm:prSet/>
      <dgm:spPr/>
      <dgm:t>
        <a:bodyPr/>
        <a:lstStyle/>
        <a:p>
          <a:pPr rtl="0"/>
          <a:r>
            <a:rPr lang="es-MX" smtClean="0"/>
            <a:t>Mención de trabajos extraordinarios</a:t>
          </a:r>
          <a:endParaRPr lang="es-MX"/>
        </a:p>
      </dgm:t>
    </dgm:pt>
    <dgm:pt modelId="{1FA22075-7468-4D92-BEB3-8B608989D0E5}" type="parTrans" cxnId="{112F866A-76D6-44FA-A17C-2AC2B507D602}">
      <dgm:prSet/>
      <dgm:spPr/>
      <dgm:t>
        <a:bodyPr/>
        <a:lstStyle/>
        <a:p>
          <a:endParaRPr lang="es-MX"/>
        </a:p>
      </dgm:t>
    </dgm:pt>
    <dgm:pt modelId="{490132C5-5217-4BBC-813D-0F15A8989548}" type="sibTrans" cxnId="{112F866A-76D6-44FA-A17C-2AC2B507D602}">
      <dgm:prSet/>
      <dgm:spPr/>
      <dgm:t>
        <a:bodyPr/>
        <a:lstStyle/>
        <a:p>
          <a:endParaRPr lang="es-MX"/>
        </a:p>
      </dgm:t>
    </dgm:pt>
    <dgm:pt modelId="{DA319CF0-2DD8-456E-9530-36F6BC460B67}">
      <dgm:prSet/>
      <dgm:spPr/>
      <dgm:t>
        <a:bodyPr/>
        <a:lstStyle/>
        <a:p>
          <a:pPr rtl="0"/>
          <a:r>
            <a:rPr lang="es-MX" smtClean="0"/>
            <a:t>Multas por retrasos</a:t>
          </a:r>
          <a:endParaRPr lang="es-MX"/>
        </a:p>
      </dgm:t>
    </dgm:pt>
    <dgm:pt modelId="{20620698-86B5-4B22-B011-B2934E45399E}" type="parTrans" cxnId="{27BD4F00-35FE-42A8-BB94-24D2ECC9FDAC}">
      <dgm:prSet/>
      <dgm:spPr/>
      <dgm:t>
        <a:bodyPr/>
        <a:lstStyle/>
        <a:p>
          <a:endParaRPr lang="es-MX"/>
        </a:p>
      </dgm:t>
    </dgm:pt>
    <dgm:pt modelId="{DC7FF914-7577-49EC-A9F6-A04F84C805A5}" type="sibTrans" cxnId="{27BD4F00-35FE-42A8-BB94-24D2ECC9FDAC}">
      <dgm:prSet/>
      <dgm:spPr/>
      <dgm:t>
        <a:bodyPr/>
        <a:lstStyle/>
        <a:p>
          <a:endParaRPr lang="es-MX"/>
        </a:p>
      </dgm:t>
    </dgm:pt>
    <dgm:pt modelId="{3C1155F8-4530-41A0-B389-85C6F3FA4B12}">
      <dgm:prSet/>
      <dgm:spPr/>
      <dgm:t>
        <a:bodyPr/>
        <a:lstStyle/>
        <a:p>
          <a:pPr rtl="0"/>
          <a:r>
            <a:rPr lang="es-MX" smtClean="0"/>
            <a:t>Otros</a:t>
          </a:r>
          <a:endParaRPr lang="es-MX"/>
        </a:p>
      </dgm:t>
    </dgm:pt>
    <dgm:pt modelId="{074E4117-804D-4037-B363-669EE85BBD8E}" type="parTrans" cxnId="{28BD472E-C26E-4BD9-96FF-6E39D06F5816}">
      <dgm:prSet/>
      <dgm:spPr/>
      <dgm:t>
        <a:bodyPr/>
        <a:lstStyle/>
        <a:p>
          <a:endParaRPr lang="es-MX"/>
        </a:p>
      </dgm:t>
    </dgm:pt>
    <dgm:pt modelId="{C97F3A2F-26AC-49DB-8ABF-F876F98A338E}" type="sibTrans" cxnId="{28BD472E-C26E-4BD9-96FF-6E39D06F5816}">
      <dgm:prSet/>
      <dgm:spPr/>
      <dgm:t>
        <a:bodyPr/>
        <a:lstStyle/>
        <a:p>
          <a:endParaRPr lang="es-MX"/>
        </a:p>
      </dgm:t>
    </dgm:pt>
    <dgm:pt modelId="{6DFEA31C-4CD1-4496-AFA9-30DD3F934992}" type="pres">
      <dgm:prSet presAssocID="{D63142C9-F591-413B-B741-D5A8CE9A819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202934D-8FD4-4EA2-9BB0-4B313AEFE0AA}" type="pres">
      <dgm:prSet presAssocID="{71BD3E0E-7157-49AD-B1EE-37130C76F2CF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23B23D-CBA3-4FCC-AF76-C00887227D25}" type="pres">
      <dgm:prSet presAssocID="{4EF9B57A-D605-4447-802C-07A8D4F12534}" presName="sibTrans" presStyleLbl="sibTrans2D1" presStyleIdx="0" presStyleCnt="10"/>
      <dgm:spPr/>
      <dgm:t>
        <a:bodyPr/>
        <a:lstStyle/>
        <a:p>
          <a:endParaRPr lang="es-MX"/>
        </a:p>
      </dgm:t>
    </dgm:pt>
    <dgm:pt modelId="{5FA98C41-09D2-49FA-BE99-6B021C93279D}" type="pres">
      <dgm:prSet presAssocID="{4EF9B57A-D605-4447-802C-07A8D4F12534}" presName="connectorText" presStyleLbl="sibTrans2D1" presStyleIdx="0" presStyleCnt="10"/>
      <dgm:spPr/>
      <dgm:t>
        <a:bodyPr/>
        <a:lstStyle/>
        <a:p>
          <a:endParaRPr lang="es-MX"/>
        </a:p>
      </dgm:t>
    </dgm:pt>
    <dgm:pt modelId="{E9B05CF7-A989-432F-942E-31DB2C89DC8F}" type="pres">
      <dgm:prSet presAssocID="{D73FE81C-BDF1-41D1-AA73-1CA20C3EBE0B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CD56CE-5CF6-4F52-AF33-0AA57538FAC9}" type="pres">
      <dgm:prSet presAssocID="{508402DD-143C-40C3-A323-467C508BDE78}" presName="sibTrans" presStyleLbl="sibTrans2D1" presStyleIdx="1" presStyleCnt="10"/>
      <dgm:spPr/>
      <dgm:t>
        <a:bodyPr/>
        <a:lstStyle/>
        <a:p>
          <a:endParaRPr lang="es-MX"/>
        </a:p>
      </dgm:t>
    </dgm:pt>
    <dgm:pt modelId="{EE327743-D4B7-43B6-BC3F-8F043841DFDB}" type="pres">
      <dgm:prSet presAssocID="{508402DD-143C-40C3-A323-467C508BDE78}" presName="connectorText" presStyleLbl="sibTrans2D1" presStyleIdx="1" presStyleCnt="10"/>
      <dgm:spPr/>
      <dgm:t>
        <a:bodyPr/>
        <a:lstStyle/>
        <a:p>
          <a:endParaRPr lang="es-MX"/>
        </a:p>
      </dgm:t>
    </dgm:pt>
    <dgm:pt modelId="{A384E10F-9F2A-4028-9269-8E9B3498C34D}" type="pres">
      <dgm:prSet presAssocID="{F6B04E52-EDA3-449F-B8B1-BB2E1FD9DD49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E14EBC-C4A8-46E5-ADD7-CAF039757A38}" type="pres">
      <dgm:prSet presAssocID="{642CC2B5-C79C-40ED-8A63-B0615A36149D}" presName="sibTrans" presStyleLbl="sibTrans2D1" presStyleIdx="2" presStyleCnt="10"/>
      <dgm:spPr/>
      <dgm:t>
        <a:bodyPr/>
        <a:lstStyle/>
        <a:p>
          <a:endParaRPr lang="es-MX"/>
        </a:p>
      </dgm:t>
    </dgm:pt>
    <dgm:pt modelId="{C262E974-8020-4EFD-8B98-7A5CC712104A}" type="pres">
      <dgm:prSet presAssocID="{642CC2B5-C79C-40ED-8A63-B0615A36149D}" presName="connectorText" presStyleLbl="sibTrans2D1" presStyleIdx="2" presStyleCnt="10"/>
      <dgm:spPr/>
      <dgm:t>
        <a:bodyPr/>
        <a:lstStyle/>
        <a:p>
          <a:endParaRPr lang="es-MX"/>
        </a:p>
      </dgm:t>
    </dgm:pt>
    <dgm:pt modelId="{1F4E5A74-DFE3-4E16-B9DC-A4C74D2F595F}" type="pres">
      <dgm:prSet presAssocID="{4EAAAB6A-8712-494B-85AF-D5109BB76B2C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E7A1D3-EBAE-4918-8D06-847E401C1674}" type="pres">
      <dgm:prSet presAssocID="{DB9CB61E-8830-48F0-A7A4-1F7DA608FD31}" presName="sibTrans" presStyleLbl="sibTrans2D1" presStyleIdx="3" presStyleCnt="10"/>
      <dgm:spPr/>
      <dgm:t>
        <a:bodyPr/>
        <a:lstStyle/>
        <a:p>
          <a:endParaRPr lang="es-MX"/>
        </a:p>
      </dgm:t>
    </dgm:pt>
    <dgm:pt modelId="{ABD1CE4B-B23E-417F-A645-EC2C77CCFC02}" type="pres">
      <dgm:prSet presAssocID="{DB9CB61E-8830-48F0-A7A4-1F7DA608FD31}" presName="connectorText" presStyleLbl="sibTrans2D1" presStyleIdx="3" presStyleCnt="10"/>
      <dgm:spPr/>
      <dgm:t>
        <a:bodyPr/>
        <a:lstStyle/>
        <a:p>
          <a:endParaRPr lang="es-MX"/>
        </a:p>
      </dgm:t>
    </dgm:pt>
    <dgm:pt modelId="{505AFDFD-A520-4420-B5F3-0759CA6DF24F}" type="pres">
      <dgm:prSet presAssocID="{B8669E6B-7025-48FB-8028-EB0987484F98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604E55-D7F6-4C5B-851D-080C4701A545}" type="pres">
      <dgm:prSet presAssocID="{319EF3D7-8FD9-4BE3-91E8-C33431FD8653}" presName="sibTrans" presStyleLbl="sibTrans2D1" presStyleIdx="4" presStyleCnt="10"/>
      <dgm:spPr/>
      <dgm:t>
        <a:bodyPr/>
        <a:lstStyle/>
        <a:p>
          <a:endParaRPr lang="es-MX"/>
        </a:p>
      </dgm:t>
    </dgm:pt>
    <dgm:pt modelId="{23CE7F69-D15B-4314-B77F-65FF9A05B29A}" type="pres">
      <dgm:prSet presAssocID="{319EF3D7-8FD9-4BE3-91E8-C33431FD8653}" presName="connectorText" presStyleLbl="sibTrans2D1" presStyleIdx="4" presStyleCnt="10"/>
      <dgm:spPr/>
      <dgm:t>
        <a:bodyPr/>
        <a:lstStyle/>
        <a:p>
          <a:endParaRPr lang="es-MX"/>
        </a:p>
      </dgm:t>
    </dgm:pt>
    <dgm:pt modelId="{62E506DE-B930-40B1-A942-8146FCF417E0}" type="pres">
      <dgm:prSet presAssocID="{64CD64B0-72FB-49CD-A3F1-BD370C554091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B03B26-4A33-4ADE-B7B7-8EB4D3D3147B}" type="pres">
      <dgm:prSet presAssocID="{0CCF5CB7-ADCF-4842-AABB-408FC6023436}" presName="sibTrans" presStyleLbl="sibTrans2D1" presStyleIdx="5" presStyleCnt="10"/>
      <dgm:spPr/>
      <dgm:t>
        <a:bodyPr/>
        <a:lstStyle/>
        <a:p>
          <a:endParaRPr lang="es-MX"/>
        </a:p>
      </dgm:t>
    </dgm:pt>
    <dgm:pt modelId="{BDB15664-BD10-4579-B001-FEF1327FEF05}" type="pres">
      <dgm:prSet presAssocID="{0CCF5CB7-ADCF-4842-AABB-408FC6023436}" presName="connectorText" presStyleLbl="sibTrans2D1" presStyleIdx="5" presStyleCnt="10"/>
      <dgm:spPr/>
      <dgm:t>
        <a:bodyPr/>
        <a:lstStyle/>
        <a:p>
          <a:endParaRPr lang="es-MX"/>
        </a:p>
      </dgm:t>
    </dgm:pt>
    <dgm:pt modelId="{FE72FBE6-AA88-49EE-9841-1F941819DD60}" type="pres">
      <dgm:prSet presAssocID="{E7724107-03B8-47A9-8B2F-6F25C08FA518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2B0E8F-7FBA-449E-83D0-9B5250893A98}" type="pres">
      <dgm:prSet presAssocID="{C2347139-FDC0-4155-97EE-035DC5C63D46}" presName="sibTrans" presStyleLbl="sibTrans2D1" presStyleIdx="6" presStyleCnt="10"/>
      <dgm:spPr/>
      <dgm:t>
        <a:bodyPr/>
        <a:lstStyle/>
        <a:p>
          <a:endParaRPr lang="es-MX"/>
        </a:p>
      </dgm:t>
    </dgm:pt>
    <dgm:pt modelId="{36DA35BF-313E-4670-B584-A52C622C6152}" type="pres">
      <dgm:prSet presAssocID="{C2347139-FDC0-4155-97EE-035DC5C63D46}" presName="connectorText" presStyleLbl="sibTrans2D1" presStyleIdx="6" presStyleCnt="10"/>
      <dgm:spPr/>
      <dgm:t>
        <a:bodyPr/>
        <a:lstStyle/>
        <a:p>
          <a:endParaRPr lang="es-MX"/>
        </a:p>
      </dgm:t>
    </dgm:pt>
    <dgm:pt modelId="{C38154B4-921C-4391-B351-735B44EE5FF7}" type="pres">
      <dgm:prSet presAssocID="{152D874D-636B-4B52-B53F-A812E146BA4E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6BA943-550F-4D63-B10A-0DF72DF76BE1}" type="pres">
      <dgm:prSet presAssocID="{3D47D1E6-F2E7-4778-976A-49C6F6F9CE7F}" presName="sibTrans" presStyleLbl="sibTrans2D1" presStyleIdx="7" presStyleCnt="10"/>
      <dgm:spPr/>
      <dgm:t>
        <a:bodyPr/>
        <a:lstStyle/>
        <a:p>
          <a:endParaRPr lang="es-MX"/>
        </a:p>
      </dgm:t>
    </dgm:pt>
    <dgm:pt modelId="{1E235624-BED4-4C53-A7FA-73578498DD6B}" type="pres">
      <dgm:prSet presAssocID="{3D47D1E6-F2E7-4778-976A-49C6F6F9CE7F}" presName="connectorText" presStyleLbl="sibTrans2D1" presStyleIdx="7" presStyleCnt="10"/>
      <dgm:spPr/>
      <dgm:t>
        <a:bodyPr/>
        <a:lstStyle/>
        <a:p>
          <a:endParaRPr lang="es-MX"/>
        </a:p>
      </dgm:t>
    </dgm:pt>
    <dgm:pt modelId="{76A677A0-FB04-40FF-85F0-C935C88B92E0}" type="pres">
      <dgm:prSet presAssocID="{1439F5D5-817C-46A2-B2BC-F8D625BEF8D0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549625-962D-480F-BBAC-9577834715C4}" type="pres">
      <dgm:prSet presAssocID="{490132C5-5217-4BBC-813D-0F15A8989548}" presName="sibTrans" presStyleLbl="sibTrans2D1" presStyleIdx="8" presStyleCnt="10"/>
      <dgm:spPr/>
      <dgm:t>
        <a:bodyPr/>
        <a:lstStyle/>
        <a:p>
          <a:endParaRPr lang="es-MX"/>
        </a:p>
      </dgm:t>
    </dgm:pt>
    <dgm:pt modelId="{C0F7FB71-84B5-4EFD-A7FC-424A4C25DEE7}" type="pres">
      <dgm:prSet presAssocID="{490132C5-5217-4BBC-813D-0F15A8989548}" presName="connectorText" presStyleLbl="sibTrans2D1" presStyleIdx="8" presStyleCnt="10"/>
      <dgm:spPr/>
      <dgm:t>
        <a:bodyPr/>
        <a:lstStyle/>
        <a:p>
          <a:endParaRPr lang="es-MX"/>
        </a:p>
      </dgm:t>
    </dgm:pt>
    <dgm:pt modelId="{1BF94ACB-22BF-4E88-B9F9-CE30F2E5E3F6}" type="pres">
      <dgm:prSet presAssocID="{DA319CF0-2DD8-456E-9530-36F6BC460B67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AB5E2B-2B06-4930-9AA0-8EE571AC5350}" type="pres">
      <dgm:prSet presAssocID="{DC7FF914-7577-49EC-A9F6-A04F84C805A5}" presName="sibTrans" presStyleLbl="sibTrans2D1" presStyleIdx="9" presStyleCnt="10"/>
      <dgm:spPr/>
      <dgm:t>
        <a:bodyPr/>
        <a:lstStyle/>
        <a:p>
          <a:endParaRPr lang="es-MX"/>
        </a:p>
      </dgm:t>
    </dgm:pt>
    <dgm:pt modelId="{4707CADD-E23B-41DC-8FEE-96819A000960}" type="pres">
      <dgm:prSet presAssocID="{DC7FF914-7577-49EC-A9F6-A04F84C805A5}" presName="connectorText" presStyleLbl="sibTrans2D1" presStyleIdx="9" presStyleCnt="10"/>
      <dgm:spPr/>
      <dgm:t>
        <a:bodyPr/>
        <a:lstStyle/>
        <a:p>
          <a:endParaRPr lang="es-MX"/>
        </a:p>
      </dgm:t>
    </dgm:pt>
    <dgm:pt modelId="{42EC5DB0-AD94-4A8B-BF53-6F38B623AC10}" type="pres">
      <dgm:prSet presAssocID="{3C1155F8-4530-41A0-B389-85C6F3FA4B12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A1BB0D-C1F7-46A7-A6B4-C656ED4FF1F3}" type="presOf" srcId="{DB9CB61E-8830-48F0-A7A4-1F7DA608FD31}" destId="{ABD1CE4B-B23E-417F-A645-EC2C77CCFC02}" srcOrd="1" destOrd="0" presId="urn:microsoft.com/office/officeart/2005/8/layout/process5"/>
    <dgm:cxn modelId="{F418EDEC-7103-4EF9-8552-6E3A4CAE7F64}" srcId="{D63142C9-F591-413B-B741-D5A8CE9A8194}" destId="{F6B04E52-EDA3-449F-B8B1-BB2E1FD9DD49}" srcOrd="2" destOrd="0" parTransId="{B1E2EC6A-BFCE-4A9E-8E10-906D6DD79D57}" sibTransId="{642CC2B5-C79C-40ED-8A63-B0615A36149D}"/>
    <dgm:cxn modelId="{ACF518E3-2CA3-4C24-80FE-0FE24A3449FD}" type="presOf" srcId="{C2347139-FDC0-4155-97EE-035DC5C63D46}" destId="{36DA35BF-313E-4670-B584-A52C622C6152}" srcOrd="1" destOrd="0" presId="urn:microsoft.com/office/officeart/2005/8/layout/process5"/>
    <dgm:cxn modelId="{EDFE1D77-7CB4-4ACE-BA60-F382EF94978A}" type="presOf" srcId="{508402DD-143C-40C3-A323-467C508BDE78}" destId="{EE327743-D4B7-43B6-BC3F-8F043841DFDB}" srcOrd="1" destOrd="0" presId="urn:microsoft.com/office/officeart/2005/8/layout/process5"/>
    <dgm:cxn modelId="{1F8B030E-B44E-4F79-A693-AC1E80EBD757}" type="presOf" srcId="{490132C5-5217-4BBC-813D-0F15A8989548}" destId="{0C549625-962D-480F-BBAC-9577834715C4}" srcOrd="0" destOrd="0" presId="urn:microsoft.com/office/officeart/2005/8/layout/process5"/>
    <dgm:cxn modelId="{E9D1912F-F8D2-4A44-B17C-D5EB7E938C64}" srcId="{D63142C9-F591-413B-B741-D5A8CE9A8194}" destId="{71BD3E0E-7157-49AD-B1EE-37130C76F2CF}" srcOrd="0" destOrd="0" parTransId="{E9192F55-EAC7-4FB1-8B8E-1D450E87C9A5}" sibTransId="{4EF9B57A-D605-4447-802C-07A8D4F12534}"/>
    <dgm:cxn modelId="{28BD472E-C26E-4BD9-96FF-6E39D06F5816}" srcId="{D63142C9-F591-413B-B741-D5A8CE9A8194}" destId="{3C1155F8-4530-41A0-B389-85C6F3FA4B12}" srcOrd="10" destOrd="0" parTransId="{074E4117-804D-4037-B363-669EE85BBD8E}" sibTransId="{C97F3A2F-26AC-49DB-8ABF-F876F98A338E}"/>
    <dgm:cxn modelId="{940F0687-54F6-4125-99FA-F558B8596F4B}" type="presOf" srcId="{D73FE81C-BDF1-41D1-AA73-1CA20C3EBE0B}" destId="{E9B05CF7-A989-432F-942E-31DB2C89DC8F}" srcOrd="0" destOrd="0" presId="urn:microsoft.com/office/officeart/2005/8/layout/process5"/>
    <dgm:cxn modelId="{4CB24DC2-10BF-45A7-A219-4852D0FBD47C}" type="presOf" srcId="{3C1155F8-4530-41A0-B389-85C6F3FA4B12}" destId="{42EC5DB0-AD94-4A8B-BF53-6F38B623AC10}" srcOrd="0" destOrd="0" presId="urn:microsoft.com/office/officeart/2005/8/layout/process5"/>
    <dgm:cxn modelId="{52D661EE-D8D2-4818-8D76-45CFFAF18A39}" type="presOf" srcId="{E7724107-03B8-47A9-8B2F-6F25C08FA518}" destId="{FE72FBE6-AA88-49EE-9841-1F941819DD60}" srcOrd="0" destOrd="0" presId="urn:microsoft.com/office/officeart/2005/8/layout/process5"/>
    <dgm:cxn modelId="{D68D5E3B-E2AE-4FDB-B42C-29089157B206}" srcId="{D63142C9-F591-413B-B741-D5A8CE9A8194}" destId="{E7724107-03B8-47A9-8B2F-6F25C08FA518}" srcOrd="6" destOrd="0" parTransId="{AA79AAD8-ADEA-4B26-A186-4779C18FC36F}" sibTransId="{C2347139-FDC0-4155-97EE-035DC5C63D46}"/>
    <dgm:cxn modelId="{F889C7B8-27DB-4AFD-8718-0D1D58F6A657}" type="presOf" srcId="{490132C5-5217-4BBC-813D-0F15A8989548}" destId="{C0F7FB71-84B5-4EFD-A7FC-424A4C25DEE7}" srcOrd="1" destOrd="0" presId="urn:microsoft.com/office/officeart/2005/8/layout/process5"/>
    <dgm:cxn modelId="{3B98D393-C7B7-45FD-89FC-09837687D4E5}" type="presOf" srcId="{642CC2B5-C79C-40ED-8A63-B0615A36149D}" destId="{C262E974-8020-4EFD-8B98-7A5CC712104A}" srcOrd="1" destOrd="0" presId="urn:microsoft.com/office/officeart/2005/8/layout/process5"/>
    <dgm:cxn modelId="{55814FF3-E6B6-48EE-9B84-2D751165EE9C}" type="presOf" srcId="{DC7FF914-7577-49EC-A9F6-A04F84C805A5}" destId="{18AB5E2B-2B06-4930-9AA0-8EE571AC5350}" srcOrd="0" destOrd="0" presId="urn:microsoft.com/office/officeart/2005/8/layout/process5"/>
    <dgm:cxn modelId="{4C74620C-A7B9-472E-AFDD-0211503D9E81}" type="presOf" srcId="{0CCF5CB7-ADCF-4842-AABB-408FC6023436}" destId="{08B03B26-4A33-4ADE-B7B7-8EB4D3D3147B}" srcOrd="0" destOrd="0" presId="urn:microsoft.com/office/officeart/2005/8/layout/process5"/>
    <dgm:cxn modelId="{4655C682-E1F5-4A24-BE99-005CCAB508F8}" type="presOf" srcId="{642CC2B5-C79C-40ED-8A63-B0615A36149D}" destId="{35E14EBC-C4A8-46E5-ADD7-CAF039757A38}" srcOrd="0" destOrd="0" presId="urn:microsoft.com/office/officeart/2005/8/layout/process5"/>
    <dgm:cxn modelId="{D11E9CE2-A948-4DAD-8222-FEBDAB126796}" type="presOf" srcId="{3D47D1E6-F2E7-4778-976A-49C6F6F9CE7F}" destId="{1E235624-BED4-4C53-A7FA-73578498DD6B}" srcOrd="1" destOrd="0" presId="urn:microsoft.com/office/officeart/2005/8/layout/process5"/>
    <dgm:cxn modelId="{DB56C551-209C-41A6-BF74-75B6B35E2DC1}" type="presOf" srcId="{4EF9B57A-D605-4447-802C-07A8D4F12534}" destId="{CF23B23D-CBA3-4FCC-AF76-C00887227D25}" srcOrd="0" destOrd="0" presId="urn:microsoft.com/office/officeart/2005/8/layout/process5"/>
    <dgm:cxn modelId="{5E2E9CA4-A88B-4C0C-8192-B766AB5B1892}" type="presOf" srcId="{319EF3D7-8FD9-4BE3-91E8-C33431FD8653}" destId="{23CE7F69-D15B-4314-B77F-65FF9A05B29A}" srcOrd="1" destOrd="0" presId="urn:microsoft.com/office/officeart/2005/8/layout/process5"/>
    <dgm:cxn modelId="{62192702-2386-44FE-A770-14FAAC35698D}" srcId="{D63142C9-F591-413B-B741-D5A8CE9A8194}" destId="{4EAAAB6A-8712-494B-85AF-D5109BB76B2C}" srcOrd="3" destOrd="0" parTransId="{F669B978-AC41-48F4-89F1-69F81DC1945D}" sibTransId="{DB9CB61E-8830-48F0-A7A4-1F7DA608FD31}"/>
    <dgm:cxn modelId="{C7904063-8B36-4490-BDEE-54551CC4D80A}" type="presOf" srcId="{4EAAAB6A-8712-494B-85AF-D5109BB76B2C}" destId="{1F4E5A74-DFE3-4E16-B9DC-A4C74D2F595F}" srcOrd="0" destOrd="0" presId="urn:microsoft.com/office/officeart/2005/8/layout/process5"/>
    <dgm:cxn modelId="{B1168A3F-6B27-4598-853D-DB9783E7F229}" srcId="{D63142C9-F591-413B-B741-D5A8CE9A8194}" destId="{152D874D-636B-4B52-B53F-A812E146BA4E}" srcOrd="7" destOrd="0" parTransId="{12939E86-F50C-477F-A2E1-17FA79F0368B}" sibTransId="{3D47D1E6-F2E7-4778-976A-49C6F6F9CE7F}"/>
    <dgm:cxn modelId="{54F841FB-65D4-4F86-AE41-B79E6F6EC57A}" type="presOf" srcId="{3D47D1E6-F2E7-4778-976A-49C6F6F9CE7F}" destId="{FF6BA943-550F-4D63-B10A-0DF72DF76BE1}" srcOrd="0" destOrd="0" presId="urn:microsoft.com/office/officeart/2005/8/layout/process5"/>
    <dgm:cxn modelId="{20AEE2BF-FCF4-415F-94CC-C0BC301AD7F0}" type="presOf" srcId="{DB9CB61E-8830-48F0-A7A4-1F7DA608FD31}" destId="{F4E7A1D3-EBAE-4918-8D06-847E401C1674}" srcOrd="0" destOrd="0" presId="urn:microsoft.com/office/officeart/2005/8/layout/process5"/>
    <dgm:cxn modelId="{7DF6C632-0D77-407B-BB16-0CB075A8B477}" type="presOf" srcId="{D63142C9-F591-413B-B741-D5A8CE9A8194}" destId="{6DFEA31C-4CD1-4496-AFA9-30DD3F934992}" srcOrd="0" destOrd="0" presId="urn:microsoft.com/office/officeart/2005/8/layout/process5"/>
    <dgm:cxn modelId="{83925839-EC82-412C-861B-85CFE2EC8153}" srcId="{D63142C9-F591-413B-B741-D5A8CE9A8194}" destId="{B8669E6B-7025-48FB-8028-EB0987484F98}" srcOrd="4" destOrd="0" parTransId="{2A1AC564-B3F0-402D-9E02-C5F043543532}" sibTransId="{319EF3D7-8FD9-4BE3-91E8-C33431FD8653}"/>
    <dgm:cxn modelId="{6C3B0029-C273-4BAA-B7B2-072FE3AE576E}" type="presOf" srcId="{508402DD-143C-40C3-A323-467C508BDE78}" destId="{9DCD56CE-5CF6-4F52-AF33-0AA57538FAC9}" srcOrd="0" destOrd="0" presId="urn:microsoft.com/office/officeart/2005/8/layout/process5"/>
    <dgm:cxn modelId="{ED2DAF32-83BD-4CAF-B70A-BE29ADB19BEE}" type="presOf" srcId="{4EF9B57A-D605-4447-802C-07A8D4F12534}" destId="{5FA98C41-09D2-49FA-BE99-6B021C93279D}" srcOrd="1" destOrd="0" presId="urn:microsoft.com/office/officeart/2005/8/layout/process5"/>
    <dgm:cxn modelId="{C71E3C10-E2EB-4256-867E-5FF64A87554A}" type="presOf" srcId="{319EF3D7-8FD9-4BE3-91E8-C33431FD8653}" destId="{37604E55-D7F6-4C5B-851D-080C4701A545}" srcOrd="0" destOrd="0" presId="urn:microsoft.com/office/officeart/2005/8/layout/process5"/>
    <dgm:cxn modelId="{4AF63485-F0B3-43F6-8556-4CF419BCA103}" type="presOf" srcId="{C2347139-FDC0-4155-97EE-035DC5C63D46}" destId="{C42B0E8F-7FBA-449E-83D0-9B5250893A98}" srcOrd="0" destOrd="0" presId="urn:microsoft.com/office/officeart/2005/8/layout/process5"/>
    <dgm:cxn modelId="{6C7809FD-39FC-4501-86CE-A3EA62562CAA}" type="presOf" srcId="{F6B04E52-EDA3-449F-B8B1-BB2E1FD9DD49}" destId="{A384E10F-9F2A-4028-9269-8E9B3498C34D}" srcOrd="0" destOrd="0" presId="urn:microsoft.com/office/officeart/2005/8/layout/process5"/>
    <dgm:cxn modelId="{6427CABD-7489-4363-91D6-D1D705585486}" type="presOf" srcId="{1439F5D5-817C-46A2-B2BC-F8D625BEF8D0}" destId="{76A677A0-FB04-40FF-85F0-C935C88B92E0}" srcOrd="0" destOrd="0" presId="urn:microsoft.com/office/officeart/2005/8/layout/process5"/>
    <dgm:cxn modelId="{2E8F012D-6701-4892-873F-BB74349265AF}" type="presOf" srcId="{B8669E6B-7025-48FB-8028-EB0987484F98}" destId="{505AFDFD-A520-4420-B5F3-0759CA6DF24F}" srcOrd="0" destOrd="0" presId="urn:microsoft.com/office/officeart/2005/8/layout/process5"/>
    <dgm:cxn modelId="{B3E6E271-3311-40D1-8F26-5BD475757F74}" type="presOf" srcId="{0CCF5CB7-ADCF-4842-AABB-408FC6023436}" destId="{BDB15664-BD10-4579-B001-FEF1327FEF05}" srcOrd="1" destOrd="0" presId="urn:microsoft.com/office/officeart/2005/8/layout/process5"/>
    <dgm:cxn modelId="{112F866A-76D6-44FA-A17C-2AC2B507D602}" srcId="{D63142C9-F591-413B-B741-D5A8CE9A8194}" destId="{1439F5D5-817C-46A2-B2BC-F8D625BEF8D0}" srcOrd="8" destOrd="0" parTransId="{1FA22075-7468-4D92-BEB3-8B608989D0E5}" sibTransId="{490132C5-5217-4BBC-813D-0F15A8989548}"/>
    <dgm:cxn modelId="{B3690CA3-E0F2-4CA7-85AB-2005619B714A}" type="presOf" srcId="{DA319CF0-2DD8-456E-9530-36F6BC460B67}" destId="{1BF94ACB-22BF-4E88-B9F9-CE30F2E5E3F6}" srcOrd="0" destOrd="0" presId="urn:microsoft.com/office/officeart/2005/8/layout/process5"/>
    <dgm:cxn modelId="{27BD4F00-35FE-42A8-BB94-24D2ECC9FDAC}" srcId="{D63142C9-F591-413B-B741-D5A8CE9A8194}" destId="{DA319CF0-2DD8-456E-9530-36F6BC460B67}" srcOrd="9" destOrd="0" parTransId="{20620698-86B5-4B22-B011-B2934E45399E}" sibTransId="{DC7FF914-7577-49EC-A9F6-A04F84C805A5}"/>
    <dgm:cxn modelId="{75CD9B8E-10C1-47F4-B4EB-4DD21AE1979D}" srcId="{D63142C9-F591-413B-B741-D5A8CE9A8194}" destId="{D73FE81C-BDF1-41D1-AA73-1CA20C3EBE0B}" srcOrd="1" destOrd="0" parTransId="{960E0D43-E7CD-4CB8-B2A2-3655F617BE16}" sibTransId="{508402DD-143C-40C3-A323-467C508BDE78}"/>
    <dgm:cxn modelId="{0277BAD2-C862-414C-B66F-9090CC4DE666}" type="presOf" srcId="{152D874D-636B-4B52-B53F-A812E146BA4E}" destId="{C38154B4-921C-4391-B351-735B44EE5FF7}" srcOrd="0" destOrd="0" presId="urn:microsoft.com/office/officeart/2005/8/layout/process5"/>
    <dgm:cxn modelId="{1C9ADFD8-9546-4BC9-9D10-9C47D9588B65}" srcId="{D63142C9-F591-413B-B741-D5A8CE9A8194}" destId="{64CD64B0-72FB-49CD-A3F1-BD370C554091}" srcOrd="5" destOrd="0" parTransId="{A9AC59AC-A8F8-4FC9-985B-D9C6C96B57AA}" sibTransId="{0CCF5CB7-ADCF-4842-AABB-408FC6023436}"/>
    <dgm:cxn modelId="{65534958-EFE7-4C07-96E0-01E381F9A8D8}" type="presOf" srcId="{71BD3E0E-7157-49AD-B1EE-37130C76F2CF}" destId="{E202934D-8FD4-4EA2-9BB0-4B313AEFE0AA}" srcOrd="0" destOrd="0" presId="urn:microsoft.com/office/officeart/2005/8/layout/process5"/>
    <dgm:cxn modelId="{0DEE46B7-89A1-4152-AEC8-166C04F892C3}" type="presOf" srcId="{64CD64B0-72FB-49CD-A3F1-BD370C554091}" destId="{62E506DE-B930-40B1-A942-8146FCF417E0}" srcOrd="0" destOrd="0" presId="urn:microsoft.com/office/officeart/2005/8/layout/process5"/>
    <dgm:cxn modelId="{6531544C-C1B4-4628-9CEF-F5B164B712EC}" type="presOf" srcId="{DC7FF914-7577-49EC-A9F6-A04F84C805A5}" destId="{4707CADD-E23B-41DC-8FEE-96819A000960}" srcOrd="1" destOrd="0" presId="urn:microsoft.com/office/officeart/2005/8/layout/process5"/>
    <dgm:cxn modelId="{65458353-CA48-40E2-BDCA-AD88B3AEF743}" type="presParOf" srcId="{6DFEA31C-4CD1-4496-AFA9-30DD3F934992}" destId="{E202934D-8FD4-4EA2-9BB0-4B313AEFE0AA}" srcOrd="0" destOrd="0" presId="urn:microsoft.com/office/officeart/2005/8/layout/process5"/>
    <dgm:cxn modelId="{5A2D1BBD-0CAC-4F2E-A221-86642AACBC13}" type="presParOf" srcId="{6DFEA31C-4CD1-4496-AFA9-30DD3F934992}" destId="{CF23B23D-CBA3-4FCC-AF76-C00887227D25}" srcOrd="1" destOrd="0" presId="urn:microsoft.com/office/officeart/2005/8/layout/process5"/>
    <dgm:cxn modelId="{0C7776B0-E281-4E56-BA96-9955DE87088A}" type="presParOf" srcId="{CF23B23D-CBA3-4FCC-AF76-C00887227D25}" destId="{5FA98C41-09D2-49FA-BE99-6B021C93279D}" srcOrd="0" destOrd="0" presId="urn:microsoft.com/office/officeart/2005/8/layout/process5"/>
    <dgm:cxn modelId="{265CDFC8-A433-477A-A453-D6C495126D25}" type="presParOf" srcId="{6DFEA31C-4CD1-4496-AFA9-30DD3F934992}" destId="{E9B05CF7-A989-432F-942E-31DB2C89DC8F}" srcOrd="2" destOrd="0" presId="urn:microsoft.com/office/officeart/2005/8/layout/process5"/>
    <dgm:cxn modelId="{C55BE512-9946-4005-BA8A-3B4E335E1C87}" type="presParOf" srcId="{6DFEA31C-4CD1-4496-AFA9-30DD3F934992}" destId="{9DCD56CE-5CF6-4F52-AF33-0AA57538FAC9}" srcOrd="3" destOrd="0" presId="urn:microsoft.com/office/officeart/2005/8/layout/process5"/>
    <dgm:cxn modelId="{9F5E0A12-014F-46AB-B1A5-39C6E941202E}" type="presParOf" srcId="{9DCD56CE-5CF6-4F52-AF33-0AA57538FAC9}" destId="{EE327743-D4B7-43B6-BC3F-8F043841DFDB}" srcOrd="0" destOrd="0" presId="urn:microsoft.com/office/officeart/2005/8/layout/process5"/>
    <dgm:cxn modelId="{4FCF1944-EE60-4277-9931-565C0A7B5B6A}" type="presParOf" srcId="{6DFEA31C-4CD1-4496-AFA9-30DD3F934992}" destId="{A384E10F-9F2A-4028-9269-8E9B3498C34D}" srcOrd="4" destOrd="0" presId="urn:microsoft.com/office/officeart/2005/8/layout/process5"/>
    <dgm:cxn modelId="{83DA52CE-9649-4901-B0F9-0CC30C38AFDD}" type="presParOf" srcId="{6DFEA31C-4CD1-4496-AFA9-30DD3F934992}" destId="{35E14EBC-C4A8-46E5-ADD7-CAF039757A38}" srcOrd="5" destOrd="0" presId="urn:microsoft.com/office/officeart/2005/8/layout/process5"/>
    <dgm:cxn modelId="{85FD63BF-069E-4EB2-A6B2-35C7885D189A}" type="presParOf" srcId="{35E14EBC-C4A8-46E5-ADD7-CAF039757A38}" destId="{C262E974-8020-4EFD-8B98-7A5CC712104A}" srcOrd="0" destOrd="0" presId="urn:microsoft.com/office/officeart/2005/8/layout/process5"/>
    <dgm:cxn modelId="{66EE669B-0A3D-4030-BF25-3A89E5CE41EE}" type="presParOf" srcId="{6DFEA31C-4CD1-4496-AFA9-30DD3F934992}" destId="{1F4E5A74-DFE3-4E16-B9DC-A4C74D2F595F}" srcOrd="6" destOrd="0" presId="urn:microsoft.com/office/officeart/2005/8/layout/process5"/>
    <dgm:cxn modelId="{4C940837-6DF6-4BA3-820A-2EF140A8A9B1}" type="presParOf" srcId="{6DFEA31C-4CD1-4496-AFA9-30DD3F934992}" destId="{F4E7A1D3-EBAE-4918-8D06-847E401C1674}" srcOrd="7" destOrd="0" presId="urn:microsoft.com/office/officeart/2005/8/layout/process5"/>
    <dgm:cxn modelId="{FEE13D86-646F-4B75-B8B5-CC7A145ACD0E}" type="presParOf" srcId="{F4E7A1D3-EBAE-4918-8D06-847E401C1674}" destId="{ABD1CE4B-B23E-417F-A645-EC2C77CCFC02}" srcOrd="0" destOrd="0" presId="urn:microsoft.com/office/officeart/2005/8/layout/process5"/>
    <dgm:cxn modelId="{0E74BD6B-83C7-494E-8431-A767CA1E5598}" type="presParOf" srcId="{6DFEA31C-4CD1-4496-AFA9-30DD3F934992}" destId="{505AFDFD-A520-4420-B5F3-0759CA6DF24F}" srcOrd="8" destOrd="0" presId="urn:microsoft.com/office/officeart/2005/8/layout/process5"/>
    <dgm:cxn modelId="{881BD01E-EAAA-4922-8A0C-8FF976BD82E4}" type="presParOf" srcId="{6DFEA31C-4CD1-4496-AFA9-30DD3F934992}" destId="{37604E55-D7F6-4C5B-851D-080C4701A545}" srcOrd="9" destOrd="0" presId="urn:microsoft.com/office/officeart/2005/8/layout/process5"/>
    <dgm:cxn modelId="{8A38DC53-F98E-46C4-81A7-D9842E5BBF3C}" type="presParOf" srcId="{37604E55-D7F6-4C5B-851D-080C4701A545}" destId="{23CE7F69-D15B-4314-B77F-65FF9A05B29A}" srcOrd="0" destOrd="0" presId="urn:microsoft.com/office/officeart/2005/8/layout/process5"/>
    <dgm:cxn modelId="{F025B22C-A1E9-45E8-AD90-4ED789231A8B}" type="presParOf" srcId="{6DFEA31C-4CD1-4496-AFA9-30DD3F934992}" destId="{62E506DE-B930-40B1-A942-8146FCF417E0}" srcOrd="10" destOrd="0" presId="urn:microsoft.com/office/officeart/2005/8/layout/process5"/>
    <dgm:cxn modelId="{1A59AA99-B885-42F3-A18A-B46B6AC9EF9D}" type="presParOf" srcId="{6DFEA31C-4CD1-4496-AFA9-30DD3F934992}" destId="{08B03B26-4A33-4ADE-B7B7-8EB4D3D3147B}" srcOrd="11" destOrd="0" presId="urn:microsoft.com/office/officeart/2005/8/layout/process5"/>
    <dgm:cxn modelId="{428C6728-1346-41B3-BD32-D21809C90DF4}" type="presParOf" srcId="{08B03B26-4A33-4ADE-B7B7-8EB4D3D3147B}" destId="{BDB15664-BD10-4579-B001-FEF1327FEF05}" srcOrd="0" destOrd="0" presId="urn:microsoft.com/office/officeart/2005/8/layout/process5"/>
    <dgm:cxn modelId="{47F20988-1704-46F4-B127-F544ADD0EB18}" type="presParOf" srcId="{6DFEA31C-4CD1-4496-AFA9-30DD3F934992}" destId="{FE72FBE6-AA88-49EE-9841-1F941819DD60}" srcOrd="12" destOrd="0" presId="urn:microsoft.com/office/officeart/2005/8/layout/process5"/>
    <dgm:cxn modelId="{91B77ACC-E199-418C-9AF9-ADBCAEC71F64}" type="presParOf" srcId="{6DFEA31C-4CD1-4496-AFA9-30DD3F934992}" destId="{C42B0E8F-7FBA-449E-83D0-9B5250893A98}" srcOrd="13" destOrd="0" presId="urn:microsoft.com/office/officeart/2005/8/layout/process5"/>
    <dgm:cxn modelId="{F799B853-0228-4762-B810-1E4A5721EF33}" type="presParOf" srcId="{C42B0E8F-7FBA-449E-83D0-9B5250893A98}" destId="{36DA35BF-313E-4670-B584-A52C622C6152}" srcOrd="0" destOrd="0" presId="urn:microsoft.com/office/officeart/2005/8/layout/process5"/>
    <dgm:cxn modelId="{0F9CC0BE-DF45-424D-820B-C60E5FDBC1A0}" type="presParOf" srcId="{6DFEA31C-4CD1-4496-AFA9-30DD3F934992}" destId="{C38154B4-921C-4391-B351-735B44EE5FF7}" srcOrd="14" destOrd="0" presId="urn:microsoft.com/office/officeart/2005/8/layout/process5"/>
    <dgm:cxn modelId="{FF9F7AA0-AD5C-4E24-AAED-A28389A432B1}" type="presParOf" srcId="{6DFEA31C-4CD1-4496-AFA9-30DD3F934992}" destId="{FF6BA943-550F-4D63-B10A-0DF72DF76BE1}" srcOrd="15" destOrd="0" presId="urn:microsoft.com/office/officeart/2005/8/layout/process5"/>
    <dgm:cxn modelId="{89149784-A1CB-460F-BB62-64C19FC696BF}" type="presParOf" srcId="{FF6BA943-550F-4D63-B10A-0DF72DF76BE1}" destId="{1E235624-BED4-4C53-A7FA-73578498DD6B}" srcOrd="0" destOrd="0" presId="urn:microsoft.com/office/officeart/2005/8/layout/process5"/>
    <dgm:cxn modelId="{7964BC37-CAF7-4AD6-83D5-35772A1D33BC}" type="presParOf" srcId="{6DFEA31C-4CD1-4496-AFA9-30DD3F934992}" destId="{76A677A0-FB04-40FF-85F0-C935C88B92E0}" srcOrd="16" destOrd="0" presId="urn:microsoft.com/office/officeart/2005/8/layout/process5"/>
    <dgm:cxn modelId="{22E61892-BD07-4D53-A4B5-73EAE3615C39}" type="presParOf" srcId="{6DFEA31C-4CD1-4496-AFA9-30DD3F934992}" destId="{0C549625-962D-480F-BBAC-9577834715C4}" srcOrd="17" destOrd="0" presId="urn:microsoft.com/office/officeart/2005/8/layout/process5"/>
    <dgm:cxn modelId="{B13E32FC-3239-4D3F-A7CF-DAFD62F734A0}" type="presParOf" srcId="{0C549625-962D-480F-BBAC-9577834715C4}" destId="{C0F7FB71-84B5-4EFD-A7FC-424A4C25DEE7}" srcOrd="0" destOrd="0" presId="urn:microsoft.com/office/officeart/2005/8/layout/process5"/>
    <dgm:cxn modelId="{B5CC012B-8072-413E-9947-D5ED73CF3EA2}" type="presParOf" srcId="{6DFEA31C-4CD1-4496-AFA9-30DD3F934992}" destId="{1BF94ACB-22BF-4E88-B9F9-CE30F2E5E3F6}" srcOrd="18" destOrd="0" presId="urn:microsoft.com/office/officeart/2005/8/layout/process5"/>
    <dgm:cxn modelId="{6FFEAAE6-5E94-4D1A-933F-F3793967EAB9}" type="presParOf" srcId="{6DFEA31C-4CD1-4496-AFA9-30DD3F934992}" destId="{18AB5E2B-2B06-4930-9AA0-8EE571AC5350}" srcOrd="19" destOrd="0" presId="urn:microsoft.com/office/officeart/2005/8/layout/process5"/>
    <dgm:cxn modelId="{0D51AE28-8678-4134-B2C1-63AE7C14DB98}" type="presParOf" srcId="{18AB5E2B-2B06-4930-9AA0-8EE571AC5350}" destId="{4707CADD-E23B-41DC-8FEE-96819A000960}" srcOrd="0" destOrd="0" presId="urn:microsoft.com/office/officeart/2005/8/layout/process5"/>
    <dgm:cxn modelId="{787BE51E-3616-4F0D-B9E4-7DFBA3F727F6}" type="presParOf" srcId="{6DFEA31C-4CD1-4496-AFA9-30DD3F934992}" destId="{42EC5DB0-AD94-4A8B-BF53-6F38B623AC10}" srcOrd="2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FB32D16-C740-412C-8242-AE72ECE27A7C}" type="doc">
      <dgm:prSet loTypeId="urn:microsoft.com/office/officeart/2005/8/layout/venn3" loCatId="relationship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MX"/>
        </a:p>
      </dgm:t>
    </dgm:pt>
    <dgm:pt modelId="{01CBBFBA-7867-4841-83B1-B093F0900663}">
      <dgm:prSet/>
      <dgm:spPr/>
      <dgm:t>
        <a:bodyPr/>
        <a:lstStyle/>
        <a:p>
          <a:pPr rtl="0"/>
          <a:r>
            <a:rPr lang="es-MX" dirty="0" smtClean="0"/>
            <a:t>A precio fijo o alzado</a:t>
          </a:r>
          <a:endParaRPr lang="es-MX" dirty="0"/>
        </a:p>
      </dgm:t>
    </dgm:pt>
    <dgm:pt modelId="{AC557148-C7A8-4F86-95FE-04CD231BE3B5}" type="parTrans" cxnId="{81D0EC64-E01D-4C79-BA01-39CD712580D0}">
      <dgm:prSet/>
      <dgm:spPr/>
      <dgm:t>
        <a:bodyPr/>
        <a:lstStyle/>
        <a:p>
          <a:endParaRPr lang="es-MX"/>
        </a:p>
      </dgm:t>
    </dgm:pt>
    <dgm:pt modelId="{F4AF0D24-F933-4312-AC11-CD449EB70F3D}" type="sibTrans" cxnId="{81D0EC64-E01D-4C79-BA01-39CD712580D0}">
      <dgm:prSet/>
      <dgm:spPr/>
      <dgm:t>
        <a:bodyPr/>
        <a:lstStyle/>
        <a:p>
          <a:endParaRPr lang="es-MX"/>
        </a:p>
      </dgm:t>
    </dgm:pt>
    <dgm:pt modelId="{6592D925-CA1C-4448-932A-DF79C35870E5}">
      <dgm:prSet/>
      <dgm:spPr/>
      <dgm:t>
        <a:bodyPr/>
        <a:lstStyle/>
        <a:p>
          <a:pPr rtl="0"/>
          <a:r>
            <a:rPr lang="es-MX" dirty="0" smtClean="0"/>
            <a:t> A precio unitario</a:t>
          </a:r>
          <a:endParaRPr lang="es-MX" dirty="0"/>
        </a:p>
      </dgm:t>
    </dgm:pt>
    <dgm:pt modelId="{7B038151-F6F0-4C01-84DD-5E02F7877EB9}" type="parTrans" cxnId="{4C290611-C411-4F1C-AA87-A66541A05883}">
      <dgm:prSet/>
      <dgm:spPr/>
      <dgm:t>
        <a:bodyPr/>
        <a:lstStyle/>
        <a:p>
          <a:endParaRPr lang="es-MX"/>
        </a:p>
      </dgm:t>
    </dgm:pt>
    <dgm:pt modelId="{6E8F7E13-DA37-4517-B5DB-64B3DE07152F}" type="sibTrans" cxnId="{4C290611-C411-4F1C-AA87-A66541A05883}">
      <dgm:prSet/>
      <dgm:spPr/>
      <dgm:t>
        <a:bodyPr/>
        <a:lstStyle/>
        <a:p>
          <a:endParaRPr lang="es-MX"/>
        </a:p>
      </dgm:t>
    </dgm:pt>
    <dgm:pt modelId="{CBA8F0F5-0FA5-4A95-84D7-9FC671467BCC}">
      <dgm:prSet/>
      <dgm:spPr/>
      <dgm:t>
        <a:bodyPr/>
        <a:lstStyle/>
        <a:p>
          <a:pPr rtl="0"/>
          <a:r>
            <a:rPr lang="es-MX" dirty="0" smtClean="0"/>
            <a:t> Costo más comisión</a:t>
          </a:r>
          <a:endParaRPr lang="es-MX" dirty="0"/>
        </a:p>
      </dgm:t>
    </dgm:pt>
    <dgm:pt modelId="{6F3AEAB8-8439-46AE-9296-F4B8B3742EA2}" type="parTrans" cxnId="{05072BA4-D6C0-43B5-B149-9CC554B368B9}">
      <dgm:prSet/>
      <dgm:spPr/>
      <dgm:t>
        <a:bodyPr/>
        <a:lstStyle/>
        <a:p>
          <a:endParaRPr lang="es-MX"/>
        </a:p>
      </dgm:t>
    </dgm:pt>
    <dgm:pt modelId="{1C2943D0-00EE-4EAD-B520-50F9C4BC4429}" type="sibTrans" cxnId="{05072BA4-D6C0-43B5-B149-9CC554B368B9}">
      <dgm:prSet/>
      <dgm:spPr/>
      <dgm:t>
        <a:bodyPr/>
        <a:lstStyle/>
        <a:p>
          <a:endParaRPr lang="es-MX"/>
        </a:p>
      </dgm:t>
    </dgm:pt>
    <dgm:pt modelId="{DF94CC88-3127-47E1-9EAB-BCF971DCBDA7}">
      <dgm:prSet/>
      <dgm:spPr/>
      <dgm:t>
        <a:bodyPr/>
        <a:lstStyle/>
        <a:p>
          <a:pPr rtl="0"/>
          <a:r>
            <a:rPr lang="es-MX" dirty="0" smtClean="0"/>
            <a:t> Por administración</a:t>
          </a:r>
          <a:endParaRPr lang="es-MX" dirty="0"/>
        </a:p>
      </dgm:t>
    </dgm:pt>
    <dgm:pt modelId="{D99EBF6C-CBE5-49FE-82F7-42DA74872288}" type="parTrans" cxnId="{B809AB15-CDE1-44BB-A2A1-834F884D595D}">
      <dgm:prSet/>
      <dgm:spPr/>
      <dgm:t>
        <a:bodyPr/>
        <a:lstStyle/>
        <a:p>
          <a:endParaRPr lang="es-MX"/>
        </a:p>
      </dgm:t>
    </dgm:pt>
    <dgm:pt modelId="{5BD1BC6E-ABD3-40BE-A27F-5A4EF3269315}" type="sibTrans" cxnId="{B809AB15-CDE1-44BB-A2A1-834F884D595D}">
      <dgm:prSet/>
      <dgm:spPr/>
      <dgm:t>
        <a:bodyPr/>
        <a:lstStyle/>
        <a:p>
          <a:endParaRPr lang="es-MX"/>
        </a:p>
      </dgm:t>
    </dgm:pt>
    <dgm:pt modelId="{0C3142B8-F5B3-4AFD-A9B6-E2AF3E4BC13D}" type="pres">
      <dgm:prSet presAssocID="{BFB32D16-C740-412C-8242-AE72ECE27A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FAE6805-C587-4805-B59F-EE53293FF4E4}" type="pres">
      <dgm:prSet presAssocID="{01CBBFBA-7867-4841-83B1-B093F0900663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E7A103-8DAB-4A98-9DB6-614B7E3AF027}" type="pres">
      <dgm:prSet presAssocID="{F4AF0D24-F933-4312-AC11-CD449EB70F3D}" presName="space" presStyleCnt="0"/>
      <dgm:spPr/>
    </dgm:pt>
    <dgm:pt modelId="{393BC274-3FC1-4593-AE7D-F25D2914284A}" type="pres">
      <dgm:prSet presAssocID="{6592D925-CA1C-4448-932A-DF79C35870E5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C1DCA7-2237-4272-AAF3-6C25B37B0B49}" type="pres">
      <dgm:prSet presAssocID="{6E8F7E13-DA37-4517-B5DB-64B3DE07152F}" presName="space" presStyleCnt="0"/>
      <dgm:spPr/>
    </dgm:pt>
    <dgm:pt modelId="{57ADC0C1-9863-44C2-946F-2919406454E1}" type="pres">
      <dgm:prSet presAssocID="{CBA8F0F5-0FA5-4A95-84D7-9FC671467BC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88840F-855E-419D-97F6-3D94AE9F340D}" type="pres">
      <dgm:prSet presAssocID="{1C2943D0-00EE-4EAD-B520-50F9C4BC4429}" presName="space" presStyleCnt="0"/>
      <dgm:spPr/>
    </dgm:pt>
    <dgm:pt modelId="{9FDB381D-8FCA-4E82-93CE-F448B8189720}" type="pres">
      <dgm:prSet presAssocID="{DF94CC88-3127-47E1-9EAB-BCF971DCBDA7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1D0EC64-E01D-4C79-BA01-39CD712580D0}" srcId="{BFB32D16-C740-412C-8242-AE72ECE27A7C}" destId="{01CBBFBA-7867-4841-83B1-B093F0900663}" srcOrd="0" destOrd="0" parTransId="{AC557148-C7A8-4F86-95FE-04CD231BE3B5}" sibTransId="{F4AF0D24-F933-4312-AC11-CD449EB70F3D}"/>
    <dgm:cxn modelId="{153FF4D5-364C-4308-957C-76A28BBDBE1A}" type="presOf" srcId="{CBA8F0F5-0FA5-4A95-84D7-9FC671467BCC}" destId="{57ADC0C1-9863-44C2-946F-2919406454E1}" srcOrd="0" destOrd="0" presId="urn:microsoft.com/office/officeart/2005/8/layout/venn3"/>
    <dgm:cxn modelId="{4C290611-C411-4F1C-AA87-A66541A05883}" srcId="{BFB32D16-C740-412C-8242-AE72ECE27A7C}" destId="{6592D925-CA1C-4448-932A-DF79C35870E5}" srcOrd="1" destOrd="0" parTransId="{7B038151-F6F0-4C01-84DD-5E02F7877EB9}" sibTransId="{6E8F7E13-DA37-4517-B5DB-64B3DE07152F}"/>
    <dgm:cxn modelId="{32583F55-481D-4F93-A012-980225C67F0E}" type="presOf" srcId="{BFB32D16-C740-412C-8242-AE72ECE27A7C}" destId="{0C3142B8-F5B3-4AFD-A9B6-E2AF3E4BC13D}" srcOrd="0" destOrd="0" presId="urn:microsoft.com/office/officeart/2005/8/layout/venn3"/>
    <dgm:cxn modelId="{92203D4D-8725-4A53-BE87-8E75267ABCD3}" type="presOf" srcId="{6592D925-CA1C-4448-932A-DF79C35870E5}" destId="{393BC274-3FC1-4593-AE7D-F25D2914284A}" srcOrd="0" destOrd="0" presId="urn:microsoft.com/office/officeart/2005/8/layout/venn3"/>
    <dgm:cxn modelId="{05072BA4-D6C0-43B5-B149-9CC554B368B9}" srcId="{BFB32D16-C740-412C-8242-AE72ECE27A7C}" destId="{CBA8F0F5-0FA5-4A95-84D7-9FC671467BCC}" srcOrd="2" destOrd="0" parTransId="{6F3AEAB8-8439-46AE-9296-F4B8B3742EA2}" sibTransId="{1C2943D0-00EE-4EAD-B520-50F9C4BC4429}"/>
    <dgm:cxn modelId="{F3F8AFF9-B2E1-4CB0-B31A-2A82953E4856}" type="presOf" srcId="{01CBBFBA-7867-4841-83B1-B093F0900663}" destId="{7FAE6805-C587-4805-B59F-EE53293FF4E4}" srcOrd="0" destOrd="0" presId="urn:microsoft.com/office/officeart/2005/8/layout/venn3"/>
    <dgm:cxn modelId="{B809AB15-CDE1-44BB-A2A1-834F884D595D}" srcId="{BFB32D16-C740-412C-8242-AE72ECE27A7C}" destId="{DF94CC88-3127-47E1-9EAB-BCF971DCBDA7}" srcOrd="3" destOrd="0" parTransId="{D99EBF6C-CBE5-49FE-82F7-42DA74872288}" sibTransId="{5BD1BC6E-ABD3-40BE-A27F-5A4EF3269315}"/>
    <dgm:cxn modelId="{35F50591-1EC4-4215-B1BB-28BAE1FC9654}" type="presOf" srcId="{DF94CC88-3127-47E1-9EAB-BCF971DCBDA7}" destId="{9FDB381D-8FCA-4E82-93CE-F448B8189720}" srcOrd="0" destOrd="0" presId="urn:microsoft.com/office/officeart/2005/8/layout/venn3"/>
    <dgm:cxn modelId="{B604906D-B786-4595-85FE-0AF9A1416256}" type="presParOf" srcId="{0C3142B8-F5B3-4AFD-A9B6-E2AF3E4BC13D}" destId="{7FAE6805-C587-4805-B59F-EE53293FF4E4}" srcOrd="0" destOrd="0" presId="urn:microsoft.com/office/officeart/2005/8/layout/venn3"/>
    <dgm:cxn modelId="{64908876-9DD4-44F1-8F7E-C3756976BCEE}" type="presParOf" srcId="{0C3142B8-F5B3-4AFD-A9B6-E2AF3E4BC13D}" destId="{84E7A103-8DAB-4A98-9DB6-614B7E3AF027}" srcOrd="1" destOrd="0" presId="urn:microsoft.com/office/officeart/2005/8/layout/venn3"/>
    <dgm:cxn modelId="{F737B426-71F9-49F6-AC18-E293B6216C18}" type="presParOf" srcId="{0C3142B8-F5B3-4AFD-A9B6-E2AF3E4BC13D}" destId="{393BC274-3FC1-4593-AE7D-F25D2914284A}" srcOrd="2" destOrd="0" presId="urn:microsoft.com/office/officeart/2005/8/layout/venn3"/>
    <dgm:cxn modelId="{DF74DD48-B863-4D40-BB9B-F3C75560FA59}" type="presParOf" srcId="{0C3142B8-F5B3-4AFD-A9B6-E2AF3E4BC13D}" destId="{88C1DCA7-2237-4272-AAF3-6C25B37B0B49}" srcOrd="3" destOrd="0" presId="urn:microsoft.com/office/officeart/2005/8/layout/venn3"/>
    <dgm:cxn modelId="{9EC809D9-B265-49E5-9FFF-40CD1757CDE7}" type="presParOf" srcId="{0C3142B8-F5B3-4AFD-A9B6-E2AF3E4BC13D}" destId="{57ADC0C1-9863-44C2-946F-2919406454E1}" srcOrd="4" destOrd="0" presId="urn:microsoft.com/office/officeart/2005/8/layout/venn3"/>
    <dgm:cxn modelId="{DCC5C63B-BEFA-46A6-9FBE-FE4F4B929DBA}" type="presParOf" srcId="{0C3142B8-F5B3-4AFD-A9B6-E2AF3E4BC13D}" destId="{0688840F-855E-419D-97F6-3D94AE9F340D}" srcOrd="5" destOrd="0" presId="urn:microsoft.com/office/officeart/2005/8/layout/venn3"/>
    <dgm:cxn modelId="{327705AC-D2C3-4BF3-A97E-554D93BA56F9}" type="presParOf" srcId="{0C3142B8-F5B3-4AFD-A9B6-E2AF3E4BC13D}" destId="{9FDB381D-8FCA-4E82-93CE-F448B8189720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9AD6922-6AE5-48A9-B540-4CD7E70CDCD1}" type="doc">
      <dgm:prSet loTypeId="urn:microsoft.com/office/officeart/2005/8/layout/pyramid2" loCatId="pyramid" qsTypeId="urn:microsoft.com/office/officeart/2005/8/quickstyle/simple1" qsCatId="simple" csTypeId="urn:microsoft.com/office/officeart/2005/8/colors/accent6_5" csCatId="accent6"/>
      <dgm:spPr/>
      <dgm:t>
        <a:bodyPr/>
        <a:lstStyle/>
        <a:p>
          <a:endParaRPr lang="es-MX"/>
        </a:p>
      </dgm:t>
    </dgm:pt>
    <dgm:pt modelId="{C7488B55-91DA-4C6B-B9C6-CA7ED29AE15A}">
      <dgm:prSet/>
      <dgm:spPr/>
      <dgm:t>
        <a:bodyPr/>
        <a:lstStyle/>
        <a:p>
          <a:pPr rtl="0"/>
          <a:r>
            <a:rPr lang="es-MX" smtClean="0"/>
            <a:t>Llave en mano</a:t>
          </a:r>
          <a:endParaRPr lang="es-MX"/>
        </a:p>
      </dgm:t>
    </dgm:pt>
    <dgm:pt modelId="{4A3AE68C-789A-474C-A92D-A986FC4CF17E}" type="parTrans" cxnId="{54472D78-C1B9-48C2-839F-98BB7F135485}">
      <dgm:prSet/>
      <dgm:spPr/>
      <dgm:t>
        <a:bodyPr/>
        <a:lstStyle/>
        <a:p>
          <a:endParaRPr lang="es-MX"/>
        </a:p>
      </dgm:t>
    </dgm:pt>
    <dgm:pt modelId="{0E6D945A-EB3B-4489-B268-463DC2BADC35}" type="sibTrans" cxnId="{54472D78-C1B9-48C2-839F-98BB7F135485}">
      <dgm:prSet/>
      <dgm:spPr/>
      <dgm:t>
        <a:bodyPr/>
        <a:lstStyle/>
        <a:p>
          <a:endParaRPr lang="es-MX"/>
        </a:p>
      </dgm:t>
    </dgm:pt>
    <dgm:pt modelId="{6061AD3A-FBAA-45F5-9FAC-5E9926A75DA0}">
      <dgm:prSet/>
      <dgm:spPr/>
      <dgm:t>
        <a:bodyPr/>
        <a:lstStyle/>
        <a:p>
          <a:pPr rtl="0"/>
          <a:r>
            <a:rPr lang="es-MX" smtClean="0"/>
            <a:t>Por concesión a término</a:t>
          </a:r>
          <a:endParaRPr lang="es-MX"/>
        </a:p>
      </dgm:t>
    </dgm:pt>
    <dgm:pt modelId="{C074D88A-0D96-478C-AE06-B5744967DD79}" type="parTrans" cxnId="{E05DDB39-88A4-4EA9-81CA-5E9FE82159CE}">
      <dgm:prSet/>
      <dgm:spPr/>
      <dgm:t>
        <a:bodyPr/>
        <a:lstStyle/>
        <a:p>
          <a:endParaRPr lang="es-MX"/>
        </a:p>
      </dgm:t>
    </dgm:pt>
    <dgm:pt modelId="{CD682CE2-4DDA-4DC5-9F48-0E2ED925E17C}" type="sibTrans" cxnId="{E05DDB39-88A4-4EA9-81CA-5E9FE82159CE}">
      <dgm:prSet/>
      <dgm:spPr/>
      <dgm:t>
        <a:bodyPr/>
        <a:lstStyle/>
        <a:p>
          <a:endParaRPr lang="es-MX"/>
        </a:p>
      </dgm:t>
    </dgm:pt>
    <dgm:pt modelId="{D50FC793-BCF5-4D81-BF08-C84F78609795}">
      <dgm:prSet/>
      <dgm:spPr/>
      <dgm:t>
        <a:bodyPr/>
        <a:lstStyle/>
        <a:p>
          <a:pPr rtl="0"/>
          <a:r>
            <a:rPr lang="es-MX" smtClean="0"/>
            <a:t>Incentivo por desempeño</a:t>
          </a:r>
          <a:endParaRPr lang="es-MX"/>
        </a:p>
      </dgm:t>
    </dgm:pt>
    <dgm:pt modelId="{AAD35676-5C2A-45DA-A6AB-BC07A3F268BB}" type="parTrans" cxnId="{8F8BE58C-BE07-4A76-A163-75EBF6C372C8}">
      <dgm:prSet/>
      <dgm:spPr/>
      <dgm:t>
        <a:bodyPr/>
        <a:lstStyle/>
        <a:p>
          <a:endParaRPr lang="es-MX"/>
        </a:p>
      </dgm:t>
    </dgm:pt>
    <dgm:pt modelId="{0516B6CA-0D5C-47DA-8DCA-01EF324A5F44}" type="sibTrans" cxnId="{8F8BE58C-BE07-4A76-A163-75EBF6C372C8}">
      <dgm:prSet/>
      <dgm:spPr/>
      <dgm:t>
        <a:bodyPr/>
        <a:lstStyle/>
        <a:p>
          <a:endParaRPr lang="es-MX"/>
        </a:p>
      </dgm:t>
    </dgm:pt>
    <dgm:pt modelId="{1ABE3230-35DB-44B1-8E9F-D946E4726B49}">
      <dgm:prSet/>
      <dgm:spPr/>
      <dgm:t>
        <a:bodyPr/>
        <a:lstStyle/>
        <a:p>
          <a:pPr rtl="0"/>
          <a:r>
            <a:rPr lang="es-MX" smtClean="0"/>
            <a:t>Niveles de esfuerzo</a:t>
          </a:r>
          <a:endParaRPr lang="es-MX"/>
        </a:p>
      </dgm:t>
    </dgm:pt>
    <dgm:pt modelId="{AC984C8E-1173-436B-802E-FEF43BBF9EF6}" type="parTrans" cxnId="{C5BD4EE8-0608-48E9-B7D2-6D59FD3CD07B}">
      <dgm:prSet/>
      <dgm:spPr/>
      <dgm:t>
        <a:bodyPr/>
        <a:lstStyle/>
        <a:p>
          <a:endParaRPr lang="es-MX"/>
        </a:p>
      </dgm:t>
    </dgm:pt>
    <dgm:pt modelId="{EFDB682E-AA4C-47F4-8AE9-4363C82E15ED}" type="sibTrans" cxnId="{C5BD4EE8-0608-48E9-B7D2-6D59FD3CD07B}">
      <dgm:prSet/>
      <dgm:spPr/>
      <dgm:t>
        <a:bodyPr/>
        <a:lstStyle/>
        <a:p>
          <a:endParaRPr lang="es-MX"/>
        </a:p>
      </dgm:t>
    </dgm:pt>
    <dgm:pt modelId="{6EA77FFA-9A72-4C88-A8CF-E550B21A0543}">
      <dgm:prSet/>
      <dgm:spPr/>
      <dgm:t>
        <a:bodyPr/>
        <a:lstStyle/>
        <a:p>
          <a:pPr rtl="0"/>
          <a:r>
            <a:rPr lang="es-MX" smtClean="0"/>
            <a:t>Procuración</a:t>
          </a:r>
          <a:endParaRPr lang="es-MX"/>
        </a:p>
      </dgm:t>
    </dgm:pt>
    <dgm:pt modelId="{D3573351-2325-4BF4-A043-7F2CFC9700D3}" type="parTrans" cxnId="{73D2C1E5-482F-4959-B8B9-8C731AD9BAC6}">
      <dgm:prSet/>
      <dgm:spPr/>
      <dgm:t>
        <a:bodyPr/>
        <a:lstStyle/>
        <a:p>
          <a:endParaRPr lang="es-MX"/>
        </a:p>
      </dgm:t>
    </dgm:pt>
    <dgm:pt modelId="{326CFA20-9007-414F-B5DB-DA9876459097}" type="sibTrans" cxnId="{73D2C1E5-482F-4959-B8B9-8C731AD9BAC6}">
      <dgm:prSet/>
      <dgm:spPr/>
      <dgm:t>
        <a:bodyPr/>
        <a:lstStyle/>
        <a:p>
          <a:endParaRPr lang="es-MX"/>
        </a:p>
      </dgm:t>
    </dgm:pt>
    <dgm:pt modelId="{52A4F0BF-CD58-4E93-8D35-93EB19BF91B2}">
      <dgm:prSet/>
      <dgm:spPr/>
      <dgm:t>
        <a:bodyPr/>
        <a:lstStyle/>
        <a:p>
          <a:pPr rtl="0"/>
          <a:r>
            <a:rPr lang="es-MX" smtClean="0"/>
            <a:t>Ingeniería y/o construcción</a:t>
          </a:r>
          <a:endParaRPr lang="es-MX"/>
        </a:p>
      </dgm:t>
    </dgm:pt>
    <dgm:pt modelId="{B6D027A8-45D0-455B-B3DA-5AABCF45F723}" type="parTrans" cxnId="{50F3DA29-9D09-4571-AC94-C7D3C7F95AE2}">
      <dgm:prSet/>
      <dgm:spPr/>
      <dgm:t>
        <a:bodyPr/>
        <a:lstStyle/>
        <a:p>
          <a:endParaRPr lang="es-MX"/>
        </a:p>
      </dgm:t>
    </dgm:pt>
    <dgm:pt modelId="{301633EC-5909-4035-A739-7AADE4D948DD}" type="sibTrans" cxnId="{50F3DA29-9D09-4571-AC94-C7D3C7F95AE2}">
      <dgm:prSet/>
      <dgm:spPr/>
      <dgm:t>
        <a:bodyPr/>
        <a:lstStyle/>
        <a:p>
          <a:endParaRPr lang="es-MX"/>
        </a:p>
      </dgm:t>
    </dgm:pt>
    <dgm:pt modelId="{F0305AEC-4A6A-4D6D-A872-6677FB23371A}">
      <dgm:prSet/>
      <dgm:spPr/>
      <dgm:t>
        <a:bodyPr/>
        <a:lstStyle/>
        <a:p>
          <a:pPr rtl="0"/>
          <a:r>
            <a:rPr lang="es-MX" smtClean="0"/>
            <a:t>Escalación de costos y/o precios</a:t>
          </a:r>
          <a:endParaRPr lang="es-MX"/>
        </a:p>
      </dgm:t>
    </dgm:pt>
    <dgm:pt modelId="{EB8943A6-4A58-4422-B74B-1549E8B98E2F}" type="parTrans" cxnId="{4F14599B-C2AC-4905-9AEF-9B8AF7A436D9}">
      <dgm:prSet/>
      <dgm:spPr/>
      <dgm:t>
        <a:bodyPr/>
        <a:lstStyle/>
        <a:p>
          <a:endParaRPr lang="es-MX"/>
        </a:p>
      </dgm:t>
    </dgm:pt>
    <dgm:pt modelId="{D364D055-823B-40AF-8EFA-7211E4F30142}" type="sibTrans" cxnId="{4F14599B-C2AC-4905-9AEF-9B8AF7A436D9}">
      <dgm:prSet/>
      <dgm:spPr/>
      <dgm:t>
        <a:bodyPr/>
        <a:lstStyle/>
        <a:p>
          <a:endParaRPr lang="es-MX"/>
        </a:p>
      </dgm:t>
    </dgm:pt>
    <dgm:pt modelId="{90FFE78E-0A20-4269-A5EF-D41A323991F5}" type="pres">
      <dgm:prSet presAssocID="{29AD6922-6AE5-48A9-B540-4CD7E70CDCD1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0FD8DF7F-6D05-4702-A27F-9A259310ABC8}" type="pres">
      <dgm:prSet presAssocID="{29AD6922-6AE5-48A9-B540-4CD7E70CDCD1}" presName="pyramid" presStyleLbl="node1" presStyleIdx="0" presStyleCnt="1"/>
      <dgm:spPr/>
    </dgm:pt>
    <dgm:pt modelId="{15611392-8ECA-4D8E-AB4C-DB4B0AD4002D}" type="pres">
      <dgm:prSet presAssocID="{29AD6922-6AE5-48A9-B540-4CD7E70CDCD1}" presName="theList" presStyleCnt="0"/>
      <dgm:spPr/>
    </dgm:pt>
    <dgm:pt modelId="{06DB8AA4-644C-4A7F-9C7B-441B40CAA289}" type="pres">
      <dgm:prSet presAssocID="{C7488B55-91DA-4C6B-B9C6-CA7ED29AE15A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9FF3D0-A941-4AF5-A3AA-76D53D555726}" type="pres">
      <dgm:prSet presAssocID="{C7488B55-91DA-4C6B-B9C6-CA7ED29AE15A}" presName="aSpace" presStyleCnt="0"/>
      <dgm:spPr/>
    </dgm:pt>
    <dgm:pt modelId="{ED38F89D-0668-4310-B26C-EF4D7735AEA9}" type="pres">
      <dgm:prSet presAssocID="{6061AD3A-FBAA-45F5-9FAC-5E9926A75DA0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3DAA1E-388C-45B4-8008-FE0070E5809C}" type="pres">
      <dgm:prSet presAssocID="{6061AD3A-FBAA-45F5-9FAC-5E9926A75DA0}" presName="aSpace" presStyleCnt="0"/>
      <dgm:spPr/>
    </dgm:pt>
    <dgm:pt modelId="{6C9C0259-1F4F-4CBE-A5C6-1C0D897B2BBC}" type="pres">
      <dgm:prSet presAssocID="{D50FC793-BCF5-4D81-BF08-C84F78609795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D34962-04E0-4A16-997D-4F310EF763B9}" type="pres">
      <dgm:prSet presAssocID="{D50FC793-BCF5-4D81-BF08-C84F78609795}" presName="aSpace" presStyleCnt="0"/>
      <dgm:spPr/>
    </dgm:pt>
    <dgm:pt modelId="{B8DD7EBB-3089-4525-A2FE-8EA16C292425}" type="pres">
      <dgm:prSet presAssocID="{1ABE3230-35DB-44B1-8E9F-D946E4726B49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9E4A9A-05AB-4599-AFC3-20D65ACCBFD1}" type="pres">
      <dgm:prSet presAssocID="{1ABE3230-35DB-44B1-8E9F-D946E4726B49}" presName="aSpace" presStyleCnt="0"/>
      <dgm:spPr/>
    </dgm:pt>
    <dgm:pt modelId="{D6B3BCC9-D532-49C5-80D8-B5696393BC64}" type="pres">
      <dgm:prSet presAssocID="{6EA77FFA-9A72-4C88-A8CF-E550B21A0543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3D725F-2C54-412B-BD3A-134BE7CBE13F}" type="pres">
      <dgm:prSet presAssocID="{6EA77FFA-9A72-4C88-A8CF-E550B21A0543}" presName="aSpace" presStyleCnt="0"/>
      <dgm:spPr/>
    </dgm:pt>
    <dgm:pt modelId="{162DCD4E-7A09-4EB7-A00F-D770E87F5F65}" type="pres">
      <dgm:prSet presAssocID="{52A4F0BF-CD58-4E93-8D35-93EB19BF91B2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418147-059D-4883-BE94-AEC36E9CC9CD}" type="pres">
      <dgm:prSet presAssocID="{52A4F0BF-CD58-4E93-8D35-93EB19BF91B2}" presName="aSpace" presStyleCnt="0"/>
      <dgm:spPr/>
    </dgm:pt>
    <dgm:pt modelId="{929D6308-2399-48EA-A7B9-A9077C351321}" type="pres">
      <dgm:prSet presAssocID="{F0305AEC-4A6A-4D6D-A872-6677FB23371A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C149FA-65CD-4A41-8751-F7A2E98AA3F4}" type="pres">
      <dgm:prSet presAssocID="{F0305AEC-4A6A-4D6D-A872-6677FB23371A}" presName="aSpace" presStyleCnt="0"/>
      <dgm:spPr/>
    </dgm:pt>
  </dgm:ptLst>
  <dgm:cxnLst>
    <dgm:cxn modelId="{522D351C-F119-4277-935B-A379684B37AD}" type="presOf" srcId="{29AD6922-6AE5-48A9-B540-4CD7E70CDCD1}" destId="{90FFE78E-0A20-4269-A5EF-D41A323991F5}" srcOrd="0" destOrd="0" presId="urn:microsoft.com/office/officeart/2005/8/layout/pyramid2"/>
    <dgm:cxn modelId="{E05DDB39-88A4-4EA9-81CA-5E9FE82159CE}" srcId="{29AD6922-6AE5-48A9-B540-4CD7E70CDCD1}" destId="{6061AD3A-FBAA-45F5-9FAC-5E9926A75DA0}" srcOrd="1" destOrd="0" parTransId="{C074D88A-0D96-478C-AE06-B5744967DD79}" sibTransId="{CD682CE2-4DDA-4DC5-9F48-0E2ED925E17C}"/>
    <dgm:cxn modelId="{96F5CBCF-E9C9-4583-924E-EED1CF97E16A}" type="presOf" srcId="{6EA77FFA-9A72-4C88-A8CF-E550B21A0543}" destId="{D6B3BCC9-D532-49C5-80D8-B5696393BC64}" srcOrd="0" destOrd="0" presId="urn:microsoft.com/office/officeart/2005/8/layout/pyramid2"/>
    <dgm:cxn modelId="{D8AEA022-C7EA-4336-9889-54FA075BEE43}" type="presOf" srcId="{52A4F0BF-CD58-4E93-8D35-93EB19BF91B2}" destId="{162DCD4E-7A09-4EB7-A00F-D770E87F5F65}" srcOrd="0" destOrd="0" presId="urn:microsoft.com/office/officeart/2005/8/layout/pyramid2"/>
    <dgm:cxn modelId="{63A61767-FA67-4FD2-AA8F-A660912D415E}" type="presOf" srcId="{6061AD3A-FBAA-45F5-9FAC-5E9926A75DA0}" destId="{ED38F89D-0668-4310-B26C-EF4D7735AEA9}" srcOrd="0" destOrd="0" presId="urn:microsoft.com/office/officeart/2005/8/layout/pyramid2"/>
    <dgm:cxn modelId="{73D2C1E5-482F-4959-B8B9-8C731AD9BAC6}" srcId="{29AD6922-6AE5-48A9-B540-4CD7E70CDCD1}" destId="{6EA77FFA-9A72-4C88-A8CF-E550B21A0543}" srcOrd="4" destOrd="0" parTransId="{D3573351-2325-4BF4-A043-7F2CFC9700D3}" sibTransId="{326CFA20-9007-414F-B5DB-DA9876459097}"/>
    <dgm:cxn modelId="{50F3DA29-9D09-4571-AC94-C7D3C7F95AE2}" srcId="{29AD6922-6AE5-48A9-B540-4CD7E70CDCD1}" destId="{52A4F0BF-CD58-4E93-8D35-93EB19BF91B2}" srcOrd="5" destOrd="0" parTransId="{B6D027A8-45D0-455B-B3DA-5AABCF45F723}" sibTransId="{301633EC-5909-4035-A739-7AADE4D948DD}"/>
    <dgm:cxn modelId="{09D08300-2550-4463-9984-DFEAB6D29F95}" type="presOf" srcId="{F0305AEC-4A6A-4D6D-A872-6677FB23371A}" destId="{929D6308-2399-48EA-A7B9-A9077C351321}" srcOrd="0" destOrd="0" presId="urn:microsoft.com/office/officeart/2005/8/layout/pyramid2"/>
    <dgm:cxn modelId="{4F14599B-C2AC-4905-9AEF-9B8AF7A436D9}" srcId="{29AD6922-6AE5-48A9-B540-4CD7E70CDCD1}" destId="{F0305AEC-4A6A-4D6D-A872-6677FB23371A}" srcOrd="6" destOrd="0" parTransId="{EB8943A6-4A58-4422-B74B-1549E8B98E2F}" sibTransId="{D364D055-823B-40AF-8EFA-7211E4F30142}"/>
    <dgm:cxn modelId="{54472D78-C1B9-48C2-839F-98BB7F135485}" srcId="{29AD6922-6AE5-48A9-B540-4CD7E70CDCD1}" destId="{C7488B55-91DA-4C6B-B9C6-CA7ED29AE15A}" srcOrd="0" destOrd="0" parTransId="{4A3AE68C-789A-474C-A92D-A986FC4CF17E}" sibTransId="{0E6D945A-EB3B-4489-B268-463DC2BADC35}"/>
    <dgm:cxn modelId="{C5BD4EE8-0608-48E9-B7D2-6D59FD3CD07B}" srcId="{29AD6922-6AE5-48A9-B540-4CD7E70CDCD1}" destId="{1ABE3230-35DB-44B1-8E9F-D946E4726B49}" srcOrd="3" destOrd="0" parTransId="{AC984C8E-1173-436B-802E-FEF43BBF9EF6}" sibTransId="{EFDB682E-AA4C-47F4-8AE9-4363C82E15ED}"/>
    <dgm:cxn modelId="{CCBF1A34-44C5-4E83-8739-2A8D05D34C08}" type="presOf" srcId="{C7488B55-91DA-4C6B-B9C6-CA7ED29AE15A}" destId="{06DB8AA4-644C-4A7F-9C7B-441B40CAA289}" srcOrd="0" destOrd="0" presId="urn:microsoft.com/office/officeart/2005/8/layout/pyramid2"/>
    <dgm:cxn modelId="{95B9E807-7328-4B02-950C-7B484A674AFC}" type="presOf" srcId="{1ABE3230-35DB-44B1-8E9F-D946E4726B49}" destId="{B8DD7EBB-3089-4525-A2FE-8EA16C292425}" srcOrd="0" destOrd="0" presId="urn:microsoft.com/office/officeart/2005/8/layout/pyramid2"/>
    <dgm:cxn modelId="{ACDD00BA-542F-46C3-B4BF-F30BF3FA96D2}" type="presOf" srcId="{D50FC793-BCF5-4D81-BF08-C84F78609795}" destId="{6C9C0259-1F4F-4CBE-A5C6-1C0D897B2BBC}" srcOrd="0" destOrd="0" presId="urn:microsoft.com/office/officeart/2005/8/layout/pyramid2"/>
    <dgm:cxn modelId="{8F8BE58C-BE07-4A76-A163-75EBF6C372C8}" srcId="{29AD6922-6AE5-48A9-B540-4CD7E70CDCD1}" destId="{D50FC793-BCF5-4D81-BF08-C84F78609795}" srcOrd="2" destOrd="0" parTransId="{AAD35676-5C2A-45DA-A6AB-BC07A3F268BB}" sibTransId="{0516B6CA-0D5C-47DA-8DCA-01EF324A5F44}"/>
    <dgm:cxn modelId="{F9CD476C-79FD-421C-A5CA-FF8077C40408}" type="presParOf" srcId="{90FFE78E-0A20-4269-A5EF-D41A323991F5}" destId="{0FD8DF7F-6D05-4702-A27F-9A259310ABC8}" srcOrd="0" destOrd="0" presId="urn:microsoft.com/office/officeart/2005/8/layout/pyramid2"/>
    <dgm:cxn modelId="{DA6CA4C1-E829-4D4E-B55F-0641B2BFE8DC}" type="presParOf" srcId="{90FFE78E-0A20-4269-A5EF-D41A323991F5}" destId="{15611392-8ECA-4D8E-AB4C-DB4B0AD4002D}" srcOrd="1" destOrd="0" presId="urn:microsoft.com/office/officeart/2005/8/layout/pyramid2"/>
    <dgm:cxn modelId="{A8A7BDB0-894A-4DB8-B0B5-F8C75745B3BF}" type="presParOf" srcId="{15611392-8ECA-4D8E-AB4C-DB4B0AD4002D}" destId="{06DB8AA4-644C-4A7F-9C7B-441B40CAA289}" srcOrd="0" destOrd="0" presId="urn:microsoft.com/office/officeart/2005/8/layout/pyramid2"/>
    <dgm:cxn modelId="{4C69184E-9901-47CE-8DE5-82C12953A71C}" type="presParOf" srcId="{15611392-8ECA-4D8E-AB4C-DB4B0AD4002D}" destId="{C09FF3D0-A941-4AF5-A3AA-76D53D555726}" srcOrd="1" destOrd="0" presId="urn:microsoft.com/office/officeart/2005/8/layout/pyramid2"/>
    <dgm:cxn modelId="{695A0593-6036-485E-B589-B33C5EA98D71}" type="presParOf" srcId="{15611392-8ECA-4D8E-AB4C-DB4B0AD4002D}" destId="{ED38F89D-0668-4310-B26C-EF4D7735AEA9}" srcOrd="2" destOrd="0" presId="urn:microsoft.com/office/officeart/2005/8/layout/pyramid2"/>
    <dgm:cxn modelId="{6049C5DD-BAF6-4A7E-8CCB-18083D22FB5F}" type="presParOf" srcId="{15611392-8ECA-4D8E-AB4C-DB4B0AD4002D}" destId="{F23DAA1E-388C-45B4-8008-FE0070E5809C}" srcOrd="3" destOrd="0" presId="urn:microsoft.com/office/officeart/2005/8/layout/pyramid2"/>
    <dgm:cxn modelId="{F1F91FEB-2551-47B8-9F60-FEED80D608DE}" type="presParOf" srcId="{15611392-8ECA-4D8E-AB4C-DB4B0AD4002D}" destId="{6C9C0259-1F4F-4CBE-A5C6-1C0D897B2BBC}" srcOrd="4" destOrd="0" presId="urn:microsoft.com/office/officeart/2005/8/layout/pyramid2"/>
    <dgm:cxn modelId="{B8B0C073-54E6-4394-B252-82300591796D}" type="presParOf" srcId="{15611392-8ECA-4D8E-AB4C-DB4B0AD4002D}" destId="{96D34962-04E0-4A16-997D-4F310EF763B9}" srcOrd="5" destOrd="0" presId="urn:microsoft.com/office/officeart/2005/8/layout/pyramid2"/>
    <dgm:cxn modelId="{78FEB6B4-507E-468A-B76E-BBAB290895AA}" type="presParOf" srcId="{15611392-8ECA-4D8E-AB4C-DB4B0AD4002D}" destId="{B8DD7EBB-3089-4525-A2FE-8EA16C292425}" srcOrd="6" destOrd="0" presId="urn:microsoft.com/office/officeart/2005/8/layout/pyramid2"/>
    <dgm:cxn modelId="{FC2BBC0E-45F5-4F26-BDE6-18357ED65525}" type="presParOf" srcId="{15611392-8ECA-4D8E-AB4C-DB4B0AD4002D}" destId="{8A9E4A9A-05AB-4599-AFC3-20D65ACCBFD1}" srcOrd="7" destOrd="0" presId="urn:microsoft.com/office/officeart/2005/8/layout/pyramid2"/>
    <dgm:cxn modelId="{DC22F211-A75C-4B71-B8B0-AE39E47CA631}" type="presParOf" srcId="{15611392-8ECA-4D8E-AB4C-DB4B0AD4002D}" destId="{D6B3BCC9-D532-49C5-80D8-B5696393BC64}" srcOrd="8" destOrd="0" presId="urn:microsoft.com/office/officeart/2005/8/layout/pyramid2"/>
    <dgm:cxn modelId="{EB63C456-6DF5-480B-B7F7-4CC6E9CFB505}" type="presParOf" srcId="{15611392-8ECA-4D8E-AB4C-DB4B0AD4002D}" destId="{4D3D725F-2C54-412B-BD3A-134BE7CBE13F}" srcOrd="9" destOrd="0" presId="urn:microsoft.com/office/officeart/2005/8/layout/pyramid2"/>
    <dgm:cxn modelId="{2D516857-A7E9-4BC1-ABED-09F0309D0B41}" type="presParOf" srcId="{15611392-8ECA-4D8E-AB4C-DB4B0AD4002D}" destId="{162DCD4E-7A09-4EB7-A00F-D770E87F5F65}" srcOrd="10" destOrd="0" presId="urn:microsoft.com/office/officeart/2005/8/layout/pyramid2"/>
    <dgm:cxn modelId="{E4DBC715-5995-4850-BE68-1BB7C4AC7604}" type="presParOf" srcId="{15611392-8ECA-4D8E-AB4C-DB4B0AD4002D}" destId="{D5418147-059D-4883-BE94-AEC36E9CC9CD}" srcOrd="11" destOrd="0" presId="urn:microsoft.com/office/officeart/2005/8/layout/pyramid2"/>
    <dgm:cxn modelId="{2881C72A-6042-4860-B4D0-E370EA70D865}" type="presParOf" srcId="{15611392-8ECA-4D8E-AB4C-DB4B0AD4002D}" destId="{929D6308-2399-48EA-A7B9-A9077C351321}" srcOrd="12" destOrd="0" presId="urn:microsoft.com/office/officeart/2005/8/layout/pyramid2"/>
    <dgm:cxn modelId="{7C1AB879-C15C-470B-BFD6-7FE01EC1BAA1}" type="presParOf" srcId="{15611392-8ECA-4D8E-AB4C-DB4B0AD4002D}" destId="{17C149FA-65CD-4A41-8751-F7A2E98AA3F4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39510-780A-489B-AC84-42894FB90535}">
      <dsp:nvSpPr>
        <dsp:cNvPr id="0" name=""/>
        <dsp:cNvSpPr/>
      </dsp:nvSpPr>
      <dsp:spPr>
        <a:xfrm>
          <a:off x="-5129517" y="-785776"/>
          <a:ext cx="6108628" cy="6108628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8866B-989E-4D95-B117-2380D51B9162}">
      <dsp:nvSpPr>
        <dsp:cNvPr id="0" name=""/>
        <dsp:cNvSpPr/>
      </dsp:nvSpPr>
      <dsp:spPr>
        <a:xfrm>
          <a:off x="629746" y="453707"/>
          <a:ext cx="9023528" cy="907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261" tIns="119380" rIns="119380" bIns="11938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>
              <a:hlinkClick xmlns:r="http://schemas.openxmlformats.org/officeDocument/2006/relationships" r:id="" action="ppaction://hlinksldjump"/>
            </a:rPr>
            <a:t>Empresas constructoras</a:t>
          </a:r>
          <a:endParaRPr lang="es-MX" sz="4700" kern="1200" dirty="0"/>
        </a:p>
      </dsp:txBody>
      <dsp:txXfrm>
        <a:off x="629746" y="453707"/>
        <a:ext cx="9023528" cy="907415"/>
      </dsp:txXfrm>
    </dsp:sp>
    <dsp:sp modelId="{2CFB79B4-2FBC-4E1E-BA63-C7A21E084231}">
      <dsp:nvSpPr>
        <dsp:cNvPr id="0" name=""/>
        <dsp:cNvSpPr/>
      </dsp:nvSpPr>
      <dsp:spPr>
        <a:xfrm>
          <a:off x="62611" y="340280"/>
          <a:ext cx="1134268" cy="11342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15DA5-C6DE-4787-B24C-2E86A76063D6}">
      <dsp:nvSpPr>
        <dsp:cNvPr id="0" name=""/>
        <dsp:cNvSpPr/>
      </dsp:nvSpPr>
      <dsp:spPr>
        <a:xfrm>
          <a:off x="959591" y="1814830"/>
          <a:ext cx="8693683" cy="907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261" tIns="119380" rIns="119380" bIns="11938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>
              <a:hlinkClick xmlns:r="http://schemas.openxmlformats.org/officeDocument/2006/relationships" r:id="" action="ppaction://hlinksldjump"/>
            </a:rPr>
            <a:t>Contabilidad hotelera</a:t>
          </a:r>
          <a:endParaRPr lang="es-MX" sz="4700" kern="1200" dirty="0"/>
        </a:p>
      </dsp:txBody>
      <dsp:txXfrm>
        <a:off x="959591" y="1814830"/>
        <a:ext cx="8693683" cy="907415"/>
      </dsp:txXfrm>
    </dsp:sp>
    <dsp:sp modelId="{8E72FCC8-965E-4598-8416-F046E7A605FE}">
      <dsp:nvSpPr>
        <dsp:cNvPr id="0" name=""/>
        <dsp:cNvSpPr/>
      </dsp:nvSpPr>
      <dsp:spPr>
        <a:xfrm>
          <a:off x="392456" y="1701403"/>
          <a:ext cx="1134268" cy="11342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02296E-0BE5-4E4B-9992-E921859853F9}">
      <dsp:nvSpPr>
        <dsp:cNvPr id="0" name=""/>
        <dsp:cNvSpPr/>
      </dsp:nvSpPr>
      <dsp:spPr>
        <a:xfrm>
          <a:off x="629746" y="3175952"/>
          <a:ext cx="9023528" cy="9074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261" tIns="119380" rIns="119380" bIns="11938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4700" kern="1200" dirty="0"/>
        </a:p>
      </dsp:txBody>
      <dsp:txXfrm>
        <a:off x="629746" y="3175952"/>
        <a:ext cx="9023528" cy="907415"/>
      </dsp:txXfrm>
    </dsp:sp>
    <dsp:sp modelId="{6837E91E-A5CC-4FB8-B06E-4DAA7698CD88}">
      <dsp:nvSpPr>
        <dsp:cNvPr id="0" name=""/>
        <dsp:cNvSpPr/>
      </dsp:nvSpPr>
      <dsp:spPr>
        <a:xfrm>
          <a:off x="62611" y="3062525"/>
          <a:ext cx="1134268" cy="11342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65BFF-08E2-401C-A29D-1971A4DF5FE7}">
      <dsp:nvSpPr>
        <dsp:cNvPr id="0" name=""/>
        <dsp:cNvSpPr/>
      </dsp:nvSpPr>
      <dsp:spPr>
        <a:xfrm>
          <a:off x="4425" y="19674"/>
          <a:ext cx="1934965" cy="116097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Garantía (Fianza)</a:t>
          </a:r>
          <a:endParaRPr lang="es-MX" sz="2600" kern="1200"/>
        </a:p>
      </dsp:txBody>
      <dsp:txXfrm>
        <a:off x="38429" y="53678"/>
        <a:ext cx="1866957" cy="1092971"/>
      </dsp:txXfrm>
    </dsp:sp>
    <dsp:sp modelId="{4427FED2-9D4B-4666-9500-51084B55241D}">
      <dsp:nvSpPr>
        <dsp:cNvPr id="0" name=""/>
        <dsp:cNvSpPr/>
      </dsp:nvSpPr>
      <dsp:spPr>
        <a:xfrm>
          <a:off x="2132887" y="360228"/>
          <a:ext cx="410212" cy="4798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>
        <a:off x="2132887" y="456202"/>
        <a:ext cx="287148" cy="287923"/>
      </dsp:txXfrm>
    </dsp:sp>
    <dsp:sp modelId="{11F70E5B-EE53-4372-AE4E-917A6E3311C0}">
      <dsp:nvSpPr>
        <dsp:cNvPr id="0" name=""/>
        <dsp:cNvSpPr/>
      </dsp:nvSpPr>
      <dsp:spPr>
        <a:xfrm>
          <a:off x="2713377" y="19674"/>
          <a:ext cx="1934965" cy="1160979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Anticipo</a:t>
          </a:r>
          <a:endParaRPr lang="es-MX" sz="2600" kern="1200"/>
        </a:p>
      </dsp:txBody>
      <dsp:txXfrm>
        <a:off x="2747381" y="53678"/>
        <a:ext cx="1866957" cy="1092971"/>
      </dsp:txXfrm>
    </dsp:sp>
    <dsp:sp modelId="{56737C34-11E7-41FC-997F-A316583B611C}">
      <dsp:nvSpPr>
        <dsp:cNvPr id="0" name=""/>
        <dsp:cNvSpPr/>
      </dsp:nvSpPr>
      <dsp:spPr>
        <a:xfrm>
          <a:off x="4841839" y="360228"/>
          <a:ext cx="410212" cy="4798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>
        <a:off x="4841839" y="456202"/>
        <a:ext cx="287148" cy="287923"/>
      </dsp:txXfrm>
    </dsp:sp>
    <dsp:sp modelId="{78313CE7-619D-4A6B-BC4C-0A1EC2102600}">
      <dsp:nvSpPr>
        <dsp:cNvPr id="0" name=""/>
        <dsp:cNvSpPr/>
      </dsp:nvSpPr>
      <dsp:spPr>
        <a:xfrm>
          <a:off x="5422329" y="19674"/>
          <a:ext cx="1934965" cy="1160979"/>
        </a:xfrm>
        <a:prstGeom prst="roundRect">
          <a:avLst>
            <a:gd name="adj" fmla="val 1000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Presupuesto</a:t>
          </a:r>
          <a:endParaRPr lang="es-MX" sz="2600" kern="1200" dirty="0"/>
        </a:p>
      </dsp:txBody>
      <dsp:txXfrm>
        <a:off x="5456333" y="53678"/>
        <a:ext cx="1866957" cy="1092971"/>
      </dsp:txXfrm>
    </dsp:sp>
    <dsp:sp modelId="{E246F69A-491C-46B6-AC53-243660188B96}">
      <dsp:nvSpPr>
        <dsp:cNvPr id="0" name=""/>
        <dsp:cNvSpPr/>
      </dsp:nvSpPr>
      <dsp:spPr>
        <a:xfrm>
          <a:off x="7550791" y="360228"/>
          <a:ext cx="410212" cy="4798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>
        <a:off x="7550791" y="456202"/>
        <a:ext cx="287148" cy="287923"/>
      </dsp:txXfrm>
    </dsp:sp>
    <dsp:sp modelId="{0DCA5A09-BDB4-4BD1-B115-A24FCF40D633}">
      <dsp:nvSpPr>
        <dsp:cNvPr id="0" name=""/>
        <dsp:cNvSpPr/>
      </dsp:nvSpPr>
      <dsp:spPr>
        <a:xfrm>
          <a:off x="8131280" y="19674"/>
          <a:ext cx="1934965" cy="1160979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Cobro</a:t>
          </a:r>
          <a:endParaRPr lang="es-MX" sz="2600" kern="1200" dirty="0"/>
        </a:p>
      </dsp:txBody>
      <dsp:txXfrm>
        <a:off x="8165284" y="53678"/>
        <a:ext cx="1866957" cy="109297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4D186D-8959-4C85-AE7F-790FB12FAB35}">
      <dsp:nvSpPr>
        <dsp:cNvPr id="0" name=""/>
        <dsp:cNvSpPr/>
      </dsp:nvSpPr>
      <dsp:spPr>
        <a:xfrm>
          <a:off x="4796702" y="1874"/>
          <a:ext cx="1494232" cy="14942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Cálculo del ISR</a:t>
          </a:r>
          <a:endParaRPr lang="es-MX" sz="1300" kern="1200" dirty="0"/>
        </a:p>
      </dsp:txBody>
      <dsp:txXfrm>
        <a:off x="5015527" y="220699"/>
        <a:ext cx="1056582" cy="1056582"/>
      </dsp:txXfrm>
    </dsp:sp>
    <dsp:sp modelId="{BBAD0DA3-A0AB-4911-8B7D-9EE547BE0C3D}">
      <dsp:nvSpPr>
        <dsp:cNvPr id="0" name=""/>
        <dsp:cNvSpPr/>
      </dsp:nvSpPr>
      <dsp:spPr>
        <a:xfrm rot="1800000">
          <a:off x="6307279" y="1052542"/>
          <a:ext cx="398090" cy="5043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6315279" y="1123546"/>
        <a:ext cx="278663" cy="302581"/>
      </dsp:txXfrm>
    </dsp:sp>
    <dsp:sp modelId="{75AC7CB8-8D60-457A-BC3D-F0153DD08B02}">
      <dsp:nvSpPr>
        <dsp:cNvPr id="0" name=""/>
        <dsp:cNvSpPr/>
      </dsp:nvSpPr>
      <dsp:spPr>
        <a:xfrm>
          <a:off x="6741230" y="1124547"/>
          <a:ext cx="1494232" cy="1494232"/>
        </a:xfrm>
        <a:prstGeom prst="ellipse">
          <a:avLst/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Ingresos acumulables </a:t>
          </a:r>
          <a:endParaRPr lang="es-MX" sz="1300" kern="1200"/>
        </a:p>
      </dsp:txBody>
      <dsp:txXfrm>
        <a:off x="6960055" y="1343372"/>
        <a:ext cx="1056582" cy="1056582"/>
      </dsp:txXfrm>
    </dsp:sp>
    <dsp:sp modelId="{3C4190E6-7EDA-4419-9C0D-70C7E8E5C1AB}">
      <dsp:nvSpPr>
        <dsp:cNvPr id="0" name=""/>
        <dsp:cNvSpPr/>
      </dsp:nvSpPr>
      <dsp:spPr>
        <a:xfrm rot="5400000">
          <a:off x="7289300" y="2730919"/>
          <a:ext cx="398090" cy="5043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7349014" y="2772067"/>
        <a:ext cx="278663" cy="302581"/>
      </dsp:txXfrm>
    </dsp:sp>
    <dsp:sp modelId="{3B7A6039-2135-43BC-8F40-70BD7D225680}">
      <dsp:nvSpPr>
        <dsp:cNvPr id="0" name=""/>
        <dsp:cNvSpPr/>
      </dsp:nvSpPr>
      <dsp:spPr>
        <a:xfrm>
          <a:off x="6741230" y="3369894"/>
          <a:ext cx="1494232" cy="1494232"/>
        </a:xfrm>
        <a:prstGeom prst="ellipse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Deducciones autorizadas</a:t>
          </a:r>
          <a:endParaRPr lang="es-MX" sz="1300" kern="1200" dirty="0"/>
        </a:p>
      </dsp:txBody>
      <dsp:txXfrm>
        <a:off x="6960055" y="3588719"/>
        <a:ext cx="1056582" cy="1056582"/>
      </dsp:txXfrm>
    </dsp:sp>
    <dsp:sp modelId="{E4390754-B241-4FA3-B1D3-F99DDFC7D345}">
      <dsp:nvSpPr>
        <dsp:cNvPr id="0" name=""/>
        <dsp:cNvSpPr/>
      </dsp:nvSpPr>
      <dsp:spPr>
        <a:xfrm rot="9000000">
          <a:off x="6326794" y="4420562"/>
          <a:ext cx="398090" cy="5043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6438221" y="4491566"/>
        <a:ext cx="278663" cy="302581"/>
      </dsp:txXfrm>
    </dsp:sp>
    <dsp:sp modelId="{44633F27-4E07-4D04-A09E-BE926F97D1F3}">
      <dsp:nvSpPr>
        <dsp:cNvPr id="0" name=""/>
        <dsp:cNvSpPr/>
      </dsp:nvSpPr>
      <dsp:spPr>
        <a:xfrm>
          <a:off x="4796702" y="4492568"/>
          <a:ext cx="1494232" cy="1494232"/>
        </a:xfrm>
        <a:prstGeom prst="ellipse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Ajuste anual por inflación </a:t>
          </a:r>
          <a:endParaRPr lang="es-MX" sz="1300" kern="1200" dirty="0"/>
        </a:p>
      </dsp:txBody>
      <dsp:txXfrm>
        <a:off x="5015527" y="4711393"/>
        <a:ext cx="1056582" cy="1056582"/>
      </dsp:txXfrm>
    </dsp:sp>
    <dsp:sp modelId="{2D197DD8-660C-46B2-AD1F-2FD196DC3D8B}">
      <dsp:nvSpPr>
        <dsp:cNvPr id="0" name=""/>
        <dsp:cNvSpPr/>
      </dsp:nvSpPr>
      <dsp:spPr>
        <a:xfrm rot="12600000">
          <a:off x="4382266" y="4431829"/>
          <a:ext cx="398090" cy="5043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4493693" y="4562547"/>
        <a:ext cx="278663" cy="302581"/>
      </dsp:txXfrm>
    </dsp:sp>
    <dsp:sp modelId="{D8BB5830-0CAA-4CBF-A7AF-A8FB5C6923F1}">
      <dsp:nvSpPr>
        <dsp:cNvPr id="0" name=""/>
        <dsp:cNvSpPr/>
      </dsp:nvSpPr>
      <dsp:spPr>
        <a:xfrm>
          <a:off x="2852174" y="3369894"/>
          <a:ext cx="1494232" cy="1494232"/>
        </a:xfrm>
        <a:prstGeom prst="ellipse">
          <a:avLst/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Cálculo del IVA</a:t>
          </a:r>
          <a:endParaRPr lang="es-MX" sz="1300" kern="1200" dirty="0"/>
        </a:p>
      </dsp:txBody>
      <dsp:txXfrm>
        <a:off x="3070999" y="3588719"/>
        <a:ext cx="1056582" cy="1056582"/>
      </dsp:txXfrm>
    </dsp:sp>
    <dsp:sp modelId="{EA3A4098-B354-4910-8D23-6965D64BF12D}">
      <dsp:nvSpPr>
        <dsp:cNvPr id="0" name=""/>
        <dsp:cNvSpPr/>
      </dsp:nvSpPr>
      <dsp:spPr>
        <a:xfrm rot="16200000">
          <a:off x="3400245" y="2753452"/>
          <a:ext cx="398090" cy="5043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3459959" y="2914027"/>
        <a:ext cx="278663" cy="302581"/>
      </dsp:txXfrm>
    </dsp:sp>
    <dsp:sp modelId="{11C0EDB7-C53D-48DE-867E-430865172F29}">
      <dsp:nvSpPr>
        <dsp:cNvPr id="0" name=""/>
        <dsp:cNvSpPr/>
      </dsp:nvSpPr>
      <dsp:spPr>
        <a:xfrm>
          <a:off x="2852174" y="1124547"/>
          <a:ext cx="1494232" cy="1494232"/>
        </a:xfrm>
        <a:prstGeom prst="ellipse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smtClean="0"/>
            <a:t>Beneficios fiscales para constructoras de casas habitacionales</a:t>
          </a:r>
          <a:endParaRPr lang="es-MX" sz="1300" kern="1200"/>
        </a:p>
      </dsp:txBody>
      <dsp:txXfrm>
        <a:off x="3070999" y="1343372"/>
        <a:ext cx="1056582" cy="1056582"/>
      </dsp:txXfrm>
    </dsp:sp>
    <dsp:sp modelId="{F63FD703-60C6-4AE0-8719-76CD1DBB691E}">
      <dsp:nvSpPr>
        <dsp:cNvPr id="0" name=""/>
        <dsp:cNvSpPr/>
      </dsp:nvSpPr>
      <dsp:spPr>
        <a:xfrm rot="19800000">
          <a:off x="4362751" y="1063808"/>
          <a:ext cx="398090" cy="5043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4370751" y="1194526"/>
        <a:ext cx="278663" cy="30258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85F26-068A-4A1D-BAF6-46FF9C186199}">
      <dsp:nvSpPr>
        <dsp:cNvPr id="0" name=""/>
        <dsp:cNvSpPr/>
      </dsp:nvSpPr>
      <dsp:spPr>
        <a:xfrm>
          <a:off x="126" y="0"/>
          <a:ext cx="1680569" cy="486538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1. Las comerciales</a:t>
          </a:r>
          <a:br>
            <a:rPr lang="es-MX" sz="2200" kern="1200" smtClean="0"/>
          </a:br>
          <a:endParaRPr lang="es-MX" sz="2200" kern="1200"/>
        </a:p>
      </dsp:txBody>
      <dsp:txXfrm>
        <a:off x="126" y="1946153"/>
        <a:ext cx="1680569" cy="1946153"/>
      </dsp:txXfrm>
    </dsp:sp>
    <dsp:sp modelId="{CF6C0777-0B5F-4FE4-923F-A7AE2A35D972}">
      <dsp:nvSpPr>
        <dsp:cNvPr id="0" name=""/>
        <dsp:cNvSpPr/>
      </dsp:nvSpPr>
      <dsp:spPr>
        <a:xfrm>
          <a:off x="50543" y="291923"/>
          <a:ext cx="1579734" cy="162017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9E1B0A-19D6-469A-AE52-4A82A8BABAEB}">
      <dsp:nvSpPr>
        <dsp:cNvPr id="0" name=""/>
        <dsp:cNvSpPr/>
      </dsp:nvSpPr>
      <dsp:spPr>
        <a:xfrm>
          <a:off x="1731112" y="0"/>
          <a:ext cx="1680569" cy="486538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64256"/>
            <a:satOff val="-2582"/>
            <a:lumOff val="55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2. Las industriales</a:t>
          </a:r>
          <a:br>
            <a:rPr lang="es-MX" sz="2200" kern="1200" smtClean="0"/>
          </a:br>
          <a:endParaRPr lang="es-MX" sz="2200" kern="1200"/>
        </a:p>
      </dsp:txBody>
      <dsp:txXfrm>
        <a:off x="1731112" y="1946153"/>
        <a:ext cx="1680569" cy="1946153"/>
      </dsp:txXfrm>
    </dsp:sp>
    <dsp:sp modelId="{CDA565D4-A4CE-47B1-BFD0-50AC509BE612}">
      <dsp:nvSpPr>
        <dsp:cNvPr id="0" name=""/>
        <dsp:cNvSpPr/>
      </dsp:nvSpPr>
      <dsp:spPr>
        <a:xfrm>
          <a:off x="1781529" y="291923"/>
          <a:ext cx="1579734" cy="162017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F403C9-A088-4786-83D8-56CE9B234C7F}">
      <dsp:nvSpPr>
        <dsp:cNvPr id="0" name=""/>
        <dsp:cNvSpPr/>
      </dsp:nvSpPr>
      <dsp:spPr>
        <a:xfrm>
          <a:off x="3462098" y="0"/>
          <a:ext cx="1680569" cy="486538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128512"/>
            <a:satOff val="-5164"/>
            <a:lumOff val="110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3. Las agrícolas</a:t>
          </a:r>
          <a:endParaRPr lang="es-MX" sz="2200" kern="1200"/>
        </a:p>
      </dsp:txBody>
      <dsp:txXfrm>
        <a:off x="3462098" y="1946153"/>
        <a:ext cx="1680569" cy="1946153"/>
      </dsp:txXfrm>
    </dsp:sp>
    <dsp:sp modelId="{592EF8DC-3190-49EC-9A01-B3FCB88E5690}">
      <dsp:nvSpPr>
        <dsp:cNvPr id="0" name=""/>
        <dsp:cNvSpPr/>
      </dsp:nvSpPr>
      <dsp:spPr>
        <a:xfrm>
          <a:off x="3512515" y="291923"/>
          <a:ext cx="1579734" cy="162017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422E30-2C1E-4B9D-AAF9-A79D9307EC25}">
      <dsp:nvSpPr>
        <dsp:cNvPr id="0" name=""/>
        <dsp:cNvSpPr/>
      </dsp:nvSpPr>
      <dsp:spPr>
        <a:xfrm>
          <a:off x="5193084" y="0"/>
          <a:ext cx="1680569" cy="486538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192768"/>
            <a:satOff val="-7745"/>
            <a:lumOff val="165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4. Las ganaderas</a:t>
          </a:r>
          <a:endParaRPr lang="es-MX" sz="2200" kern="1200"/>
        </a:p>
      </dsp:txBody>
      <dsp:txXfrm>
        <a:off x="5193084" y="1946153"/>
        <a:ext cx="1680569" cy="1946153"/>
      </dsp:txXfrm>
    </dsp:sp>
    <dsp:sp modelId="{5FAE4D2F-E0FE-433B-B9EF-7D1E81988667}">
      <dsp:nvSpPr>
        <dsp:cNvPr id="0" name=""/>
        <dsp:cNvSpPr/>
      </dsp:nvSpPr>
      <dsp:spPr>
        <a:xfrm>
          <a:off x="5243501" y="291923"/>
          <a:ext cx="1579734" cy="162017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04DD2A-9F97-49E4-BAC2-65D16951C3D4}">
      <dsp:nvSpPr>
        <dsp:cNvPr id="0" name=""/>
        <dsp:cNvSpPr/>
      </dsp:nvSpPr>
      <dsp:spPr>
        <a:xfrm>
          <a:off x="6924070" y="0"/>
          <a:ext cx="1680569" cy="486538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257023"/>
            <a:satOff val="-10327"/>
            <a:lumOff val="221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5. Las de pesca </a:t>
          </a:r>
          <a:endParaRPr lang="es-MX" sz="2200" kern="1200" dirty="0"/>
        </a:p>
      </dsp:txBody>
      <dsp:txXfrm>
        <a:off x="6924070" y="1946153"/>
        <a:ext cx="1680569" cy="1946153"/>
      </dsp:txXfrm>
    </dsp:sp>
    <dsp:sp modelId="{06D31C0A-02A4-4E90-9DD4-DFAC02419958}">
      <dsp:nvSpPr>
        <dsp:cNvPr id="0" name=""/>
        <dsp:cNvSpPr/>
      </dsp:nvSpPr>
      <dsp:spPr>
        <a:xfrm>
          <a:off x="6974487" y="291923"/>
          <a:ext cx="1579734" cy="162017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BD333A-2C92-4899-9C8F-C5C98967F1E2}">
      <dsp:nvSpPr>
        <dsp:cNvPr id="0" name=""/>
        <dsp:cNvSpPr/>
      </dsp:nvSpPr>
      <dsp:spPr>
        <a:xfrm>
          <a:off x="8655182" y="0"/>
          <a:ext cx="1680569" cy="4865384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321279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6. Las silvícolas</a:t>
          </a:r>
          <a:br>
            <a:rPr lang="es-MX" sz="2200" kern="1200" smtClean="0"/>
          </a:br>
          <a:endParaRPr lang="es-MX" sz="2200" kern="1200"/>
        </a:p>
      </dsp:txBody>
      <dsp:txXfrm>
        <a:off x="8655182" y="1946153"/>
        <a:ext cx="1680569" cy="1946153"/>
      </dsp:txXfrm>
    </dsp:sp>
    <dsp:sp modelId="{EC917A25-84A3-4312-B1A4-A1C16570E79E}">
      <dsp:nvSpPr>
        <dsp:cNvPr id="0" name=""/>
        <dsp:cNvSpPr/>
      </dsp:nvSpPr>
      <dsp:spPr>
        <a:xfrm>
          <a:off x="8705473" y="260038"/>
          <a:ext cx="1579734" cy="1620172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4E08C2-CCAC-4F67-BE44-553D53101F44}">
      <dsp:nvSpPr>
        <dsp:cNvPr id="0" name=""/>
        <dsp:cNvSpPr/>
      </dsp:nvSpPr>
      <dsp:spPr>
        <a:xfrm>
          <a:off x="413430" y="3892307"/>
          <a:ext cx="9508891" cy="729807"/>
        </a:xfrm>
        <a:prstGeom prst="left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F6E2CE-D6DE-42B8-8F7A-6F93C838637F}">
      <dsp:nvSpPr>
        <dsp:cNvPr id="0" name=""/>
        <dsp:cNvSpPr/>
      </dsp:nvSpPr>
      <dsp:spPr>
        <a:xfrm>
          <a:off x="0" y="0"/>
          <a:ext cx="8938260" cy="1305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De la acumulación de los ingresos de contrato de obra inmueble </a:t>
          </a:r>
          <a:endParaRPr lang="es-MX" sz="2400" kern="1200"/>
        </a:p>
      </dsp:txBody>
      <dsp:txXfrm>
        <a:off x="38234" y="38234"/>
        <a:ext cx="7529629" cy="1228933"/>
      </dsp:txXfrm>
    </dsp:sp>
    <dsp:sp modelId="{7C90228D-2BE7-4E98-941A-B659632C08FF}">
      <dsp:nvSpPr>
        <dsp:cNvPr id="0" name=""/>
        <dsp:cNvSpPr/>
      </dsp:nvSpPr>
      <dsp:spPr>
        <a:xfrm>
          <a:off x="788669" y="1522968"/>
          <a:ext cx="8938260" cy="1305401"/>
        </a:xfrm>
        <a:prstGeom prst="roundRect">
          <a:avLst>
            <a:gd name="adj" fmla="val 1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Que las estimaciones sean autorizadas para su cobro  de dichas estimaciones dentro de los 3 meses siguientes  a su aprobación  </a:t>
          </a:r>
          <a:endParaRPr lang="es-MX" sz="2400" kern="1200"/>
        </a:p>
      </dsp:txBody>
      <dsp:txXfrm>
        <a:off x="826903" y="1561202"/>
        <a:ext cx="7224611" cy="1228933"/>
      </dsp:txXfrm>
    </dsp:sp>
    <dsp:sp modelId="{6FA51951-7C3C-4E02-9212-18D988C51A3B}">
      <dsp:nvSpPr>
        <dsp:cNvPr id="0" name=""/>
        <dsp:cNvSpPr/>
      </dsp:nvSpPr>
      <dsp:spPr>
        <a:xfrm>
          <a:off x="1577339" y="3045936"/>
          <a:ext cx="8938260" cy="1305401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En caso de que no sean pagadas dentro de los 3 meses a su aprobación deberá efectuarse a la fecha de ingresos efectivamente cobrados  </a:t>
          </a:r>
          <a:endParaRPr lang="es-MX" sz="2400" kern="1200"/>
        </a:p>
      </dsp:txBody>
      <dsp:txXfrm>
        <a:off x="1615573" y="3084170"/>
        <a:ext cx="7224611" cy="1228933"/>
      </dsp:txXfrm>
    </dsp:sp>
    <dsp:sp modelId="{9B556434-CB4C-4E24-BAAC-2F73FA232D9A}">
      <dsp:nvSpPr>
        <dsp:cNvPr id="0" name=""/>
        <dsp:cNvSpPr/>
      </dsp:nvSpPr>
      <dsp:spPr>
        <a:xfrm>
          <a:off x="8089749" y="989929"/>
          <a:ext cx="848510" cy="84851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8280664" y="989929"/>
        <a:ext cx="466680" cy="638504"/>
      </dsp:txXfrm>
    </dsp:sp>
    <dsp:sp modelId="{1C99D320-86C4-4E0D-BD36-AD2336DCE19A}">
      <dsp:nvSpPr>
        <dsp:cNvPr id="0" name=""/>
        <dsp:cNvSpPr/>
      </dsp:nvSpPr>
      <dsp:spPr>
        <a:xfrm>
          <a:off x="8878419" y="2504195"/>
          <a:ext cx="848510" cy="84851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9069334" y="2504195"/>
        <a:ext cx="466680" cy="63850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1633E-7A43-47DC-A594-9F46AB4AA717}">
      <dsp:nvSpPr>
        <dsp:cNvPr id="0" name=""/>
        <dsp:cNvSpPr/>
      </dsp:nvSpPr>
      <dsp:spPr>
        <a:xfrm>
          <a:off x="836706" y="0"/>
          <a:ext cx="9482678" cy="5725297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6499B8-E366-4B5F-BEB1-AB43BB3C426B}">
      <dsp:nvSpPr>
        <dsp:cNvPr id="0" name=""/>
        <dsp:cNvSpPr/>
      </dsp:nvSpPr>
      <dsp:spPr>
        <a:xfrm>
          <a:off x="5583" y="1717589"/>
          <a:ext cx="2685524" cy="229011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Acumulación de ingresos en contratos de obra que se acuerda conforme plano diseño y presupuesto </a:t>
          </a:r>
          <a:endParaRPr lang="es-MX" sz="1700" kern="1200"/>
        </a:p>
      </dsp:txBody>
      <dsp:txXfrm>
        <a:off x="117377" y="1829383"/>
        <a:ext cx="2461936" cy="2066530"/>
      </dsp:txXfrm>
    </dsp:sp>
    <dsp:sp modelId="{B3AC0BA1-3BD9-4469-A720-EEA16E5BDEA4}">
      <dsp:nvSpPr>
        <dsp:cNvPr id="0" name=""/>
        <dsp:cNvSpPr/>
      </dsp:nvSpPr>
      <dsp:spPr>
        <a:xfrm>
          <a:off x="2825383" y="1717589"/>
          <a:ext cx="2685524" cy="2290118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En la fecha las estimaciones por obra ejecutada sean autorizadas para su cobro  siempre y cuando tengan lugar 3 meses después de su autorización </a:t>
          </a:r>
          <a:endParaRPr lang="es-MX" sz="1700" kern="1200"/>
        </a:p>
      </dsp:txBody>
      <dsp:txXfrm>
        <a:off x="2937177" y="1829383"/>
        <a:ext cx="2461936" cy="2066530"/>
      </dsp:txXfrm>
    </dsp:sp>
    <dsp:sp modelId="{1C3BE3DC-5161-47FA-A0F2-C3AA2DD44053}">
      <dsp:nvSpPr>
        <dsp:cNvPr id="0" name=""/>
        <dsp:cNvSpPr/>
      </dsp:nvSpPr>
      <dsp:spPr>
        <a:xfrm>
          <a:off x="5645184" y="1717589"/>
          <a:ext cx="2685524" cy="2290118"/>
        </a:xfrm>
        <a:prstGeom prst="round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Que las estimaciones no sean pagadas dentro de los 3 meses de su autorización deberá efectuarse en la fecha que los ingresos sean cobrados </a:t>
          </a:r>
          <a:endParaRPr lang="es-MX" sz="1700" kern="1200"/>
        </a:p>
      </dsp:txBody>
      <dsp:txXfrm>
        <a:off x="5756978" y="1829383"/>
        <a:ext cx="2461936" cy="2066530"/>
      </dsp:txXfrm>
    </dsp:sp>
    <dsp:sp modelId="{311F6CC4-65F0-476E-9D9F-FA72626560E0}">
      <dsp:nvSpPr>
        <dsp:cNvPr id="0" name=""/>
        <dsp:cNvSpPr/>
      </dsp:nvSpPr>
      <dsp:spPr>
        <a:xfrm>
          <a:off x="8464984" y="1717589"/>
          <a:ext cx="2685524" cy="2290118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En casos que no este obligado a presentar estimaciones o la periodicidad sea mayor a 3 meses deberá considerar como ingreso a cumulare </a:t>
          </a:r>
          <a:endParaRPr lang="es-MX" sz="1700" kern="1200"/>
        </a:p>
      </dsp:txBody>
      <dsp:txXfrm>
        <a:off x="8576778" y="1829383"/>
        <a:ext cx="2461936" cy="206653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828BEA-0C1E-4A9F-AB33-71BD57E0C9BE}">
      <dsp:nvSpPr>
        <dsp:cNvPr id="0" name=""/>
        <dsp:cNvSpPr/>
      </dsp:nvSpPr>
      <dsp:spPr>
        <a:xfrm rot="5400000">
          <a:off x="1267457" y="1052965"/>
          <a:ext cx="1816935" cy="3023339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4015D0-0AAE-4CDE-810A-6EE8E64CB17F}">
      <dsp:nvSpPr>
        <dsp:cNvPr id="0" name=""/>
        <dsp:cNvSpPr/>
      </dsp:nvSpPr>
      <dsp:spPr>
        <a:xfrm>
          <a:off x="964166" y="1956292"/>
          <a:ext cx="2729487" cy="23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Las empresas deberán dedicarse permanente mente a la actividad de la construcción y que contratan trabajadores por obra o tiempo deberán cumplir las obligaciones LSS. </a:t>
          </a:r>
          <a:endParaRPr lang="es-MX" sz="1700" kern="1200" dirty="0"/>
        </a:p>
      </dsp:txBody>
      <dsp:txXfrm>
        <a:off x="964166" y="1956292"/>
        <a:ext cx="2729487" cy="2392556"/>
      </dsp:txXfrm>
    </dsp:sp>
    <dsp:sp modelId="{F7559904-A882-46E0-B226-34C118FB3FAA}">
      <dsp:nvSpPr>
        <dsp:cNvPr id="0" name=""/>
        <dsp:cNvSpPr/>
      </dsp:nvSpPr>
      <dsp:spPr>
        <a:xfrm>
          <a:off x="3178656" y="830384"/>
          <a:ext cx="514997" cy="514997"/>
        </a:xfrm>
        <a:prstGeom prst="triangle">
          <a:avLst>
            <a:gd name="adj" fmla="val 10000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882375-7644-4A5E-A1A9-15EACBA47F94}">
      <dsp:nvSpPr>
        <dsp:cNvPr id="0" name=""/>
        <dsp:cNvSpPr/>
      </dsp:nvSpPr>
      <dsp:spPr>
        <a:xfrm rot="5400000">
          <a:off x="4608884" y="226126"/>
          <a:ext cx="1816935" cy="3023339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A38B1C-E8C5-493C-A65D-7ABC690A52AD}">
      <dsp:nvSpPr>
        <dsp:cNvPr id="0" name=""/>
        <dsp:cNvSpPr/>
      </dsp:nvSpPr>
      <dsp:spPr>
        <a:xfrm>
          <a:off x="4305592" y="1129453"/>
          <a:ext cx="2729487" cy="23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Sujetos deben cumplir con las obligaciones de la industria de la construcción ante el IMSS.</a:t>
          </a:r>
          <a:endParaRPr lang="es-MX" sz="1700" kern="1200"/>
        </a:p>
      </dsp:txBody>
      <dsp:txXfrm>
        <a:off x="4305592" y="1129453"/>
        <a:ext cx="2729487" cy="2392556"/>
      </dsp:txXfrm>
    </dsp:sp>
    <dsp:sp modelId="{314673CC-4B32-43CA-B51D-40DE334C54D8}">
      <dsp:nvSpPr>
        <dsp:cNvPr id="0" name=""/>
        <dsp:cNvSpPr/>
      </dsp:nvSpPr>
      <dsp:spPr>
        <a:xfrm>
          <a:off x="6520082" y="3544"/>
          <a:ext cx="514997" cy="514997"/>
        </a:xfrm>
        <a:prstGeom prst="triangle">
          <a:avLst>
            <a:gd name="adj" fmla="val 100000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7AD78-F6A9-416C-B5A5-38ED830F6035}">
      <dsp:nvSpPr>
        <dsp:cNvPr id="0" name=""/>
        <dsp:cNvSpPr/>
      </dsp:nvSpPr>
      <dsp:spPr>
        <a:xfrm rot="5400000">
          <a:off x="7950310" y="-600712"/>
          <a:ext cx="1816935" cy="3023339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475B1-7523-48DD-AEC7-7B1104756109}">
      <dsp:nvSpPr>
        <dsp:cNvPr id="0" name=""/>
        <dsp:cNvSpPr/>
      </dsp:nvSpPr>
      <dsp:spPr>
        <a:xfrm>
          <a:off x="7647018" y="302614"/>
          <a:ext cx="2729487" cy="23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Las personas físicas o morales establecidas que cuente con elementos propios y celebren contratos con contratistas tendrán la obligación de informar al subcontratación por la obra al IMSS dentro de los 5 días hábiles. </a:t>
          </a:r>
          <a:endParaRPr lang="es-MX" sz="1700" kern="1200"/>
        </a:p>
      </dsp:txBody>
      <dsp:txXfrm>
        <a:off x="7647018" y="302614"/>
        <a:ext cx="2729487" cy="239255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626952-C232-4A0E-AF44-7811A3592B0E}">
      <dsp:nvSpPr>
        <dsp:cNvPr id="0" name=""/>
        <dsp:cNvSpPr/>
      </dsp:nvSpPr>
      <dsp:spPr>
        <a:xfrm>
          <a:off x="4769064" y="1344687"/>
          <a:ext cx="1722636" cy="1722847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D3E862A-50D0-4D10-ACED-9562F3A8D556}">
      <dsp:nvSpPr>
        <dsp:cNvPr id="0" name=""/>
        <dsp:cNvSpPr/>
      </dsp:nvSpPr>
      <dsp:spPr>
        <a:xfrm>
          <a:off x="4643455" y="0"/>
          <a:ext cx="1973854" cy="10563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Estimado</a:t>
          </a:r>
          <a:endParaRPr lang="es-MX" sz="2900" kern="1200"/>
        </a:p>
      </dsp:txBody>
      <dsp:txXfrm>
        <a:off x="4643455" y="0"/>
        <a:ext cx="1973854" cy="1056313"/>
      </dsp:txXfrm>
    </dsp:sp>
    <dsp:sp modelId="{09F30E00-F0C4-40DF-AD82-837D3F58960C}">
      <dsp:nvSpPr>
        <dsp:cNvPr id="0" name=""/>
        <dsp:cNvSpPr/>
      </dsp:nvSpPr>
      <dsp:spPr>
        <a:xfrm>
          <a:off x="5274371" y="1587639"/>
          <a:ext cx="1722636" cy="1722847"/>
        </a:xfrm>
        <a:prstGeom prst="ellipse">
          <a:avLst/>
        </a:prstGeom>
        <a:solidFill>
          <a:schemeClr val="accent6">
            <a:shade val="80000"/>
            <a:alpha val="50000"/>
            <a:hueOff val="-13"/>
            <a:satOff val="-79"/>
            <a:lumOff val="789"/>
            <a:alphaOff val="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8A948AE-E198-4EB6-81FA-A8624FAFBC49}">
      <dsp:nvSpPr>
        <dsp:cNvPr id="0" name=""/>
        <dsp:cNvSpPr/>
      </dsp:nvSpPr>
      <dsp:spPr>
        <a:xfrm>
          <a:off x="7209466" y="1003497"/>
          <a:ext cx="1866189" cy="116194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Estimación</a:t>
          </a:r>
          <a:endParaRPr lang="es-MX" sz="2900" kern="1200"/>
        </a:p>
      </dsp:txBody>
      <dsp:txXfrm>
        <a:off x="7209466" y="1003497"/>
        <a:ext cx="1866189" cy="1161944"/>
      </dsp:txXfrm>
    </dsp:sp>
    <dsp:sp modelId="{6063C127-76D5-4637-BE80-665B3AE7BD95}">
      <dsp:nvSpPr>
        <dsp:cNvPr id="0" name=""/>
        <dsp:cNvSpPr/>
      </dsp:nvSpPr>
      <dsp:spPr>
        <a:xfrm>
          <a:off x="5398544" y="2134281"/>
          <a:ext cx="1722636" cy="1722847"/>
        </a:xfrm>
        <a:prstGeom prst="ellipse">
          <a:avLst/>
        </a:prstGeom>
        <a:solidFill>
          <a:schemeClr val="accent6">
            <a:shade val="80000"/>
            <a:alpha val="50000"/>
            <a:hueOff val="-27"/>
            <a:satOff val="-157"/>
            <a:lumOff val="1579"/>
            <a:alphaOff val="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5B091E-6547-4C34-B44C-661B39FD3D3D}">
      <dsp:nvSpPr>
        <dsp:cNvPr id="0" name=""/>
        <dsp:cNvSpPr/>
      </dsp:nvSpPr>
      <dsp:spPr>
        <a:xfrm>
          <a:off x="7388907" y="2482336"/>
          <a:ext cx="1830300" cy="12411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Clientes</a:t>
          </a:r>
          <a:endParaRPr lang="es-MX" sz="2900" kern="1200"/>
        </a:p>
      </dsp:txBody>
      <dsp:txXfrm>
        <a:off x="7388907" y="2482336"/>
        <a:ext cx="1830300" cy="1241168"/>
      </dsp:txXfrm>
    </dsp:sp>
    <dsp:sp modelId="{4F381C07-92BE-4D6F-9971-E093D60647A3}">
      <dsp:nvSpPr>
        <dsp:cNvPr id="0" name=""/>
        <dsp:cNvSpPr/>
      </dsp:nvSpPr>
      <dsp:spPr>
        <a:xfrm>
          <a:off x="5048993" y="2572651"/>
          <a:ext cx="1722636" cy="1722847"/>
        </a:xfrm>
        <a:prstGeom prst="ellipse">
          <a:avLst/>
        </a:prstGeom>
        <a:solidFill>
          <a:schemeClr val="accent6">
            <a:shade val="80000"/>
            <a:alpha val="50000"/>
            <a:hueOff val="-40"/>
            <a:satOff val="-236"/>
            <a:lumOff val="2368"/>
            <a:alphaOff val="1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9AB1288-E3FD-40EA-A431-FE4CF1D78891}">
      <dsp:nvSpPr>
        <dsp:cNvPr id="0" name=""/>
        <dsp:cNvSpPr/>
      </dsp:nvSpPr>
      <dsp:spPr>
        <a:xfrm>
          <a:off x="6123597" y="4146030"/>
          <a:ext cx="2925389" cy="1135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Obra por aprobar</a:t>
          </a:r>
          <a:endParaRPr lang="es-MX" sz="2900" kern="1200" dirty="0"/>
        </a:p>
      </dsp:txBody>
      <dsp:txXfrm>
        <a:off x="6123597" y="4146030"/>
        <a:ext cx="2925389" cy="1135537"/>
      </dsp:txXfrm>
    </dsp:sp>
    <dsp:sp modelId="{706B28BC-7605-4A45-A5FD-33075C08F2D8}">
      <dsp:nvSpPr>
        <dsp:cNvPr id="0" name=""/>
        <dsp:cNvSpPr/>
      </dsp:nvSpPr>
      <dsp:spPr>
        <a:xfrm>
          <a:off x="4489136" y="2572651"/>
          <a:ext cx="1722636" cy="1722847"/>
        </a:xfrm>
        <a:prstGeom prst="ellipse">
          <a:avLst/>
        </a:prstGeom>
        <a:solidFill>
          <a:schemeClr val="accent6">
            <a:shade val="80000"/>
            <a:alpha val="50000"/>
            <a:hueOff val="-53"/>
            <a:satOff val="-315"/>
            <a:lumOff val="3157"/>
            <a:alphaOff val="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CDCF486-15CA-4FB6-B60B-1FE766C98D1C}">
      <dsp:nvSpPr>
        <dsp:cNvPr id="0" name=""/>
        <dsp:cNvSpPr/>
      </dsp:nvSpPr>
      <dsp:spPr>
        <a:xfrm>
          <a:off x="2203882" y="4146030"/>
          <a:ext cx="2941180" cy="1135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Anticipos de clientes</a:t>
          </a:r>
          <a:endParaRPr lang="es-MX" sz="2900" kern="1200" dirty="0"/>
        </a:p>
      </dsp:txBody>
      <dsp:txXfrm>
        <a:off x="2203882" y="4146030"/>
        <a:ext cx="2941180" cy="1135537"/>
      </dsp:txXfrm>
    </dsp:sp>
    <dsp:sp modelId="{E9353FA5-4EAD-4B87-A9E9-A2D02995C177}">
      <dsp:nvSpPr>
        <dsp:cNvPr id="0" name=""/>
        <dsp:cNvSpPr/>
      </dsp:nvSpPr>
      <dsp:spPr>
        <a:xfrm>
          <a:off x="4139584" y="2134281"/>
          <a:ext cx="1722636" cy="1722847"/>
        </a:xfrm>
        <a:prstGeom prst="ellipse">
          <a:avLst/>
        </a:prstGeom>
        <a:solidFill>
          <a:schemeClr val="accent6">
            <a:shade val="80000"/>
            <a:alpha val="50000"/>
            <a:hueOff val="-67"/>
            <a:satOff val="-393"/>
            <a:lumOff val="3947"/>
            <a:alpha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5B41AF1-7C17-4F7E-8F21-94C5CCF3F40D}">
      <dsp:nvSpPr>
        <dsp:cNvPr id="0" name=""/>
        <dsp:cNvSpPr/>
      </dsp:nvSpPr>
      <dsp:spPr>
        <a:xfrm>
          <a:off x="77909" y="2364003"/>
          <a:ext cx="3949954" cy="12411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Obra cobrada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 por ejecutar</a:t>
          </a:r>
          <a:endParaRPr lang="es-MX" sz="2800" kern="1200" dirty="0"/>
        </a:p>
      </dsp:txBody>
      <dsp:txXfrm>
        <a:off x="77909" y="2364003"/>
        <a:ext cx="3949954" cy="1241168"/>
      </dsp:txXfrm>
    </dsp:sp>
    <dsp:sp modelId="{82807583-AE31-4841-A481-7D312BB8C456}">
      <dsp:nvSpPr>
        <dsp:cNvPr id="0" name=""/>
        <dsp:cNvSpPr/>
      </dsp:nvSpPr>
      <dsp:spPr>
        <a:xfrm>
          <a:off x="4211458" y="1533852"/>
          <a:ext cx="1722636" cy="1722847"/>
        </a:xfrm>
        <a:prstGeom prst="ellipse">
          <a:avLst/>
        </a:prstGeom>
        <a:solidFill>
          <a:schemeClr val="accent6">
            <a:shade val="80000"/>
            <a:alpha val="50000"/>
            <a:hueOff val="-80"/>
            <a:satOff val="-472"/>
            <a:lumOff val="4736"/>
            <a:alphaOff val="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93BCB15-69A6-4915-9D4E-46E4CC6BECEB}">
      <dsp:nvSpPr>
        <dsp:cNvPr id="0" name=""/>
        <dsp:cNvSpPr/>
      </dsp:nvSpPr>
      <dsp:spPr>
        <a:xfrm>
          <a:off x="2185110" y="1003497"/>
          <a:ext cx="1866189" cy="116194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Retenciones</a:t>
          </a:r>
          <a:endParaRPr lang="es-MX" sz="2800" kern="1200" dirty="0"/>
        </a:p>
      </dsp:txBody>
      <dsp:txXfrm>
        <a:off x="2185110" y="1003497"/>
        <a:ext cx="1866189" cy="116194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510A6-78E3-4AAB-8127-A674A4A149AE}">
      <dsp:nvSpPr>
        <dsp:cNvPr id="0" name=""/>
        <dsp:cNvSpPr/>
      </dsp:nvSpPr>
      <dsp:spPr>
        <a:xfrm>
          <a:off x="27" y="4983"/>
          <a:ext cx="2665519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Deudoras</a:t>
          </a:r>
          <a:endParaRPr lang="es-MX" sz="2400" kern="1200"/>
        </a:p>
      </dsp:txBody>
      <dsp:txXfrm>
        <a:off x="27" y="4983"/>
        <a:ext cx="2665519" cy="691200"/>
      </dsp:txXfrm>
    </dsp:sp>
    <dsp:sp modelId="{D0BDEED8-4C40-4226-B1D8-F34408A8503D}">
      <dsp:nvSpPr>
        <dsp:cNvPr id="0" name=""/>
        <dsp:cNvSpPr/>
      </dsp:nvSpPr>
      <dsp:spPr>
        <a:xfrm>
          <a:off x="27" y="696183"/>
          <a:ext cx="2665519" cy="17458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Obras por aprobar</a:t>
          </a:r>
          <a:endParaRPr lang="es-MX" sz="2400" kern="1200"/>
        </a:p>
      </dsp:txBody>
      <dsp:txXfrm>
        <a:off x="27" y="696183"/>
        <a:ext cx="2665519" cy="1745820"/>
      </dsp:txXfrm>
    </dsp:sp>
    <dsp:sp modelId="{A677A27E-5D57-4649-A538-6870503C8299}">
      <dsp:nvSpPr>
        <dsp:cNvPr id="0" name=""/>
        <dsp:cNvSpPr/>
      </dsp:nvSpPr>
      <dsp:spPr>
        <a:xfrm>
          <a:off x="3038720" y="4983"/>
          <a:ext cx="2665519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Acreedoras</a:t>
          </a:r>
          <a:endParaRPr lang="es-MX" sz="2400" kern="1200"/>
        </a:p>
      </dsp:txBody>
      <dsp:txXfrm>
        <a:off x="3038720" y="4983"/>
        <a:ext cx="2665519" cy="691200"/>
      </dsp:txXfrm>
    </dsp:sp>
    <dsp:sp modelId="{AC1482DC-A061-4A44-9CE5-D8CB07BDF152}">
      <dsp:nvSpPr>
        <dsp:cNvPr id="0" name=""/>
        <dsp:cNvSpPr/>
      </dsp:nvSpPr>
      <dsp:spPr>
        <a:xfrm>
          <a:off x="3038720" y="696183"/>
          <a:ext cx="2665519" cy="17458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Anticipo de clientes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Ingresos por aprobar </a:t>
          </a:r>
          <a:endParaRPr lang="es-MX" sz="2400" kern="1200"/>
        </a:p>
      </dsp:txBody>
      <dsp:txXfrm>
        <a:off x="3038720" y="696183"/>
        <a:ext cx="2665519" cy="174582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7C19A-CEB2-4DB1-B1A9-F72D5204197D}">
      <dsp:nvSpPr>
        <dsp:cNvPr id="0" name=""/>
        <dsp:cNvSpPr/>
      </dsp:nvSpPr>
      <dsp:spPr>
        <a:xfrm>
          <a:off x="21" y="339573"/>
          <a:ext cx="2039636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Deudoras</a:t>
          </a:r>
          <a:endParaRPr lang="es-MX" sz="2800" kern="1200" dirty="0"/>
        </a:p>
      </dsp:txBody>
      <dsp:txXfrm>
        <a:off x="21" y="339573"/>
        <a:ext cx="2039636" cy="806400"/>
      </dsp:txXfrm>
    </dsp:sp>
    <dsp:sp modelId="{3444C7FE-FAB7-4512-80C7-962366CFF4BC}">
      <dsp:nvSpPr>
        <dsp:cNvPr id="0" name=""/>
        <dsp:cNvSpPr/>
      </dsp:nvSpPr>
      <dsp:spPr>
        <a:xfrm>
          <a:off x="21" y="1145973"/>
          <a:ext cx="2039636" cy="12297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/>
            <a:t>Costo de obras </a:t>
          </a:r>
          <a:endParaRPr lang="es-MX" sz="2800" kern="1200"/>
        </a:p>
      </dsp:txBody>
      <dsp:txXfrm>
        <a:off x="21" y="1145973"/>
        <a:ext cx="2039636" cy="1229759"/>
      </dsp:txXfrm>
    </dsp:sp>
    <dsp:sp modelId="{E64A8BA0-027E-4984-BBD7-298E82C9393C}">
      <dsp:nvSpPr>
        <dsp:cNvPr id="0" name=""/>
        <dsp:cNvSpPr/>
      </dsp:nvSpPr>
      <dsp:spPr>
        <a:xfrm>
          <a:off x="2325207" y="339573"/>
          <a:ext cx="2039636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smtClean="0"/>
            <a:t>Acreedoras</a:t>
          </a:r>
          <a:endParaRPr lang="es-MX" sz="2800" kern="1200"/>
        </a:p>
      </dsp:txBody>
      <dsp:txXfrm>
        <a:off x="2325207" y="339573"/>
        <a:ext cx="2039636" cy="806400"/>
      </dsp:txXfrm>
    </dsp:sp>
    <dsp:sp modelId="{E023B0FD-3596-4A3D-BC81-640BB65ABD1D}">
      <dsp:nvSpPr>
        <dsp:cNvPr id="0" name=""/>
        <dsp:cNvSpPr/>
      </dsp:nvSpPr>
      <dsp:spPr>
        <a:xfrm>
          <a:off x="2325207" y="1145973"/>
          <a:ext cx="2039636" cy="12297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Ingresos por obras </a:t>
          </a:r>
          <a:endParaRPr lang="es-MX" sz="2800" kern="1200" dirty="0"/>
        </a:p>
      </dsp:txBody>
      <dsp:txXfrm>
        <a:off x="2325207" y="1145973"/>
        <a:ext cx="2039636" cy="122975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36336C-F666-43A8-ADB2-0FB7677237CE}">
      <dsp:nvSpPr>
        <dsp:cNvPr id="0" name=""/>
        <dsp:cNvSpPr/>
      </dsp:nvSpPr>
      <dsp:spPr>
        <a:xfrm>
          <a:off x="30" y="2732"/>
          <a:ext cx="2962412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Deudoras</a:t>
          </a:r>
          <a:endParaRPr lang="es-MX" sz="2100" kern="1200"/>
        </a:p>
      </dsp:txBody>
      <dsp:txXfrm>
        <a:off x="30" y="2732"/>
        <a:ext cx="2962412" cy="604800"/>
      </dsp:txXfrm>
    </dsp:sp>
    <dsp:sp modelId="{3AF66511-CBFB-49C5-8DCB-E3FFC7171DA7}">
      <dsp:nvSpPr>
        <dsp:cNvPr id="0" name=""/>
        <dsp:cNvSpPr/>
      </dsp:nvSpPr>
      <dsp:spPr>
        <a:xfrm>
          <a:off x="30" y="607532"/>
          <a:ext cx="2962412" cy="922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Contratos de asignación      </a:t>
          </a:r>
          <a:endParaRPr lang="es-MX" sz="2100" kern="1200"/>
        </a:p>
      </dsp:txBody>
      <dsp:txXfrm>
        <a:off x="30" y="607532"/>
        <a:ext cx="2962412" cy="922320"/>
      </dsp:txXfrm>
    </dsp:sp>
    <dsp:sp modelId="{51C01EF8-DC5C-4CAE-B53B-699BE0C05A59}">
      <dsp:nvSpPr>
        <dsp:cNvPr id="0" name=""/>
        <dsp:cNvSpPr/>
      </dsp:nvSpPr>
      <dsp:spPr>
        <a:xfrm>
          <a:off x="3377181" y="2732"/>
          <a:ext cx="2962412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Acreedoras</a:t>
          </a:r>
          <a:endParaRPr lang="es-MX" sz="2100" kern="1200"/>
        </a:p>
      </dsp:txBody>
      <dsp:txXfrm>
        <a:off x="3377181" y="2732"/>
        <a:ext cx="2962412" cy="604800"/>
      </dsp:txXfrm>
    </dsp:sp>
    <dsp:sp modelId="{2C34C9E1-5AF8-4D99-861B-5C7F54957AD9}">
      <dsp:nvSpPr>
        <dsp:cNvPr id="0" name=""/>
        <dsp:cNvSpPr/>
      </dsp:nvSpPr>
      <dsp:spPr>
        <a:xfrm>
          <a:off x="3377181" y="607532"/>
          <a:ext cx="2962412" cy="922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Asignación de contratos</a:t>
          </a:r>
          <a:endParaRPr lang="es-MX" sz="2100" kern="1200"/>
        </a:p>
      </dsp:txBody>
      <dsp:txXfrm>
        <a:off x="3377181" y="607532"/>
        <a:ext cx="2962412" cy="922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6991D3-AA01-44C5-9F79-E3322C68C071}">
      <dsp:nvSpPr>
        <dsp:cNvPr id="0" name=""/>
        <dsp:cNvSpPr/>
      </dsp:nvSpPr>
      <dsp:spPr>
        <a:xfrm>
          <a:off x="3011" y="0"/>
          <a:ext cx="1806757" cy="2338039"/>
        </a:xfrm>
        <a:prstGeom prst="upArrow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B9330-91C1-49D2-A517-F8B889912FE4}">
      <dsp:nvSpPr>
        <dsp:cNvPr id="0" name=""/>
        <dsp:cNvSpPr/>
      </dsp:nvSpPr>
      <dsp:spPr>
        <a:xfrm>
          <a:off x="1863971" y="0"/>
          <a:ext cx="3066012" cy="2338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Construcción</a:t>
          </a:r>
          <a:r>
            <a:rPr lang="es-MX" sz="2000" kern="1200" dirty="0" smtClean="0"/>
            <a:t>: se refiere a la actividad de diseñar y crear inmuebles.</a:t>
          </a:r>
          <a:endParaRPr lang="es-MX" sz="2000" kern="1200" dirty="0"/>
        </a:p>
      </dsp:txBody>
      <dsp:txXfrm>
        <a:off x="1863971" y="0"/>
        <a:ext cx="3066012" cy="2338039"/>
      </dsp:txXfrm>
    </dsp:sp>
    <dsp:sp modelId="{D7E1ED8B-755B-4B1B-B67A-0333E1A14D2F}">
      <dsp:nvSpPr>
        <dsp:cNvPr id="0" name=""/>
        <dsp:cNvSpPr/>
      </dsp:nvSpPr>
      <dsp:spPr>
        <a:xfrm>
          <a:off x="545038" y="2532876"/>
          <a:ext cx="1806757" cy="2338039"/>
        </a:xfrm>
        <a:prstGeom prst="downArrow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98DDD5-7431-4A4D-8E4E-1FD4145FAB42}">
      <dsp:nvSpPr>
        <dsp:cNvPr id="0" name=""/>
        <dsp:cNvSpPr/>
      </dsp:nvSpPr>
      <dsp:spPr>
        <a:xfrm>
          <a:off x="2405998" y="2532876"/>
          <a:ext cx="3066012" cy="2338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Empresa constructora: </a:t>
          </a:r>
          <a:r>
            <a:rPr lang="es-MX" sz="2000" kern="1200" dirty="0" smtClean="0"/>
            <a:t>asociación de personas y recursos que agrupan u organizan para construir bienes inmuebles.</a:t>
          </a:r>
          <a:endParaRPr lang="es-MX" sz="2000" kern="1200" dirty="0"/>
        </a:p>
      </dsp:txBody>
      <dsp:txXfrm>
        <a:off x="2405998" y="2532876"/>
        <a:ext cx="3066012" cy="233803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388219-E70D-48D3-B60F-FC587013C3C0}">
      <dsp:nvSpPr>
        <dsp:cNvPr id="0" name=""/>
        <dsp:cNvSpPr/>
      </dsp:nvSpPr>
      <dsp:spPr>
        <a:xfrm rot="5400000">
          <a:off x="5461688" y="-1253843"/>
          <a:ext cx="3377838" cy="6729984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/>
            <a:t>Durante esta época el turismo quedo reservado a grupos minoritarios con grandes recursos económicos y su objeto era descanso y aventura (inicios de 1800)</a:t>
          </a:r>
          <a:endParaRPr lang="es-MX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Los primeros caminos bien estructurados y las líneas del ferrocarril eran limitadas </a:t>
          </a:r>
          <a:endParaRPr lang="es-MX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El único transporte de forma masiva es de forma marítima (barco)</a:t>
          </a:r>
          <a:endParaRPr lang="es-MX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smtClean="0"/>
            <a:t>La existencia de establecimientos en hospedajes son limitados </a:t>
          </a:r>
          <a:endParaRPr lang="es-MX" sz="2200" kern="1200"/>
        </a:p>
      </dsp:txBody>
      <dsp:txXfrm rot="-5400000">
        <a:off x="3785615" y="587122"/>
        <a:ext cx="6565092" cy="3048054"/>
      </dsp:txXfrm>
    </dsp:sp>
    <dsp:sp modelId="{A62850F7-46D3-45F8-97A4-8F60B0DAA956}">
      <dsp:nvSpPr>
        <dsp:cNvPr id="0" name=""/>
        <dsp:cNvSpPr/>
      </dsp:nvSpPr>
      <dsp:spPr>
        <a:xfrm>
          <a:off x="0" y="0"/>
          <a:ext cx="3785616" cy="4222298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121920" rIns="243840" bIns="121920" numCol="1" spcCol="1270" anchor="ctr" anchorCtr="0">
          <a:noAutofit/>
        </a:bodyPr>
        <a:lstStyle/>
        <a:p>
          <a:pPr lvl="0" algn="ctr" defTabSz="2844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400" kern="1200" dirty="0" smtClean="0"/>
            <a:t>Época </a:t>
          </a:r>
          <a:r>
            <a:rPr lang="es-MX" sz="6400" kern="1200" dirty="0" err="1" smtClean="0"/>
            <a:t>espiante</a:t>
          </a:r>
          <a:r>
            <a:rPr lang="es-MX" sz="6400" kern="1200" dirty="0" smtClean="0"/>
            <a:t> o </a:t>
          </a:r>
          <a:r>
            <a:rPr lang="es-MX" sz="6400" kern="1200" dirty="0" err="1" smtClean="0"/>
            <a:t>elistica</a:t>
          </a:r>
          <a:r>
            <a:rPr lang="es-MX" sz="6400" kern="1200" dirty="0" smtClean="0"/>
            <a:t> </a:t>
          </a:r>
          <a:endParaRPr lang="es-MX" sz="6400" kern="1200" dirty="0"/>
        </a:p>
      </dsp:txBody>
      <dsp:txXfrm>
        <a:off x="184799" y="184799"/>
        <a:ext cx="3416018" cy="385270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ECC4E-64EF-4AF5-997C-8C86D5E57014}">
      <dsp:nvSpPr>
        <dsp:cNvPr id="0" name=""/>
        <dsp:cNvSpPr/>
      </dsp:nvSpPr>
      <dsp:spPr>
        <a:xfrm>
          <a:off x="4484130" y="1207850"/>
          <a:ext cx="1547338" cy="154752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FECA58A-7D6C-413D-B659-5E5B464D25CF}">
      <dsp:nvSpPr>
        <dsp:cNvPr id="0" name=""/>
        <dsp:cNvSpPr/>
      </dsp:nvSpPr>
      <dsp:spPr>
        <a:xfrm>
          <a:off x="4065923" y="0"/>
          <a:ext cx="2383752" cy="94882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Inician los cambios en medios de transporte y comunicaciones.</a:t>
          </a:r>
          <a:endParaRPr lang="es-MX" sz="1800" kern="1200" dirty="0"/>
        </a:p>
      </dsp:txBody>
      <dsp:txXfrm>
        <a:off x="4065923" y="0"/>
        <a:ext cx="2383752" cy="948821"/>
      </dsp:txXfrm>
    </dsp:sp>
    <dsp:sp modelId="{026554AC-17CC-4923-BC6C-50231669DB20}">
      <dsp:nvSpPr>
        <dsp:cNvPr id="0" name=""/>
        <dsp:cNvSpPr/>
      </dsp:nvSpPr>
      <dsp:spPr>
        <a:xfrm>
          <a:off x="4938016" y="1426079"/>
          <a:ext cx="1547338" cy="1547528"/>
        </a:xfrm>
        <a:prstGeom prst="ellipse">
          <a:avLst/>
        </a:prstGeom>
        <a:solidFill>
          <a:schemeClr val="accent4">
            <a:alpha val="50000"/>
            <a:hueOff val="1732616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E9DA6BF-690E-4694-94F0-D765A7B921D0}">
      <dsp:nvSpPr>
        <dsp:cNvPr id="0" name=""/>
        <dsp:cNvSpPr/>
      </dsp:nvSpPr>
      <dsp:spPr>
        <a:xfrm>
          <a:off x="6387470" y="901380"/>
          <a:ext cx="2253729" cy="104370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turismo es accesible a más personas y se desarrolla a partir del siglo XX</a:t>
          </a:r>
          <a:endParaRPr lang="es-MX" sz="1800" kern="1200" dirty="0"/>
        </a:p>
      </dsp:txBody>
      <dsp:txXfrm>
        <a:off x="6387470" y="901380"/>
        <a:ext cx="2253729" cy="1043703"/>
      </dsp:txXfrm>
    </dsp:sp>
    <dsp:sp modelId="{084559CE-48A8-47B6-842F-1D9ADA50ACFF}">
      <dsp:nvSpPr>
        <dsp:cNvPr id="0" name=""/>
        <dsp:cNvSpPr/>
      </dsp:nvSpPr>
      <dsp:spPr>
        <a:xfrm>
          <a:off x="5049554" y="1917094"/>
          <a:ext cx="1547338" cy="1547528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8B0BF3A-41CD-4F45-BF15-27C889EBB7F7}">
      <dsp:nvSpPr>
        <dsp:cNvPr id="0" name=""/>
        <dsp:cNvSpPr/>
      </dsp:nvSpPr>
      <dsp:spPr>
        <a:xfrm>
          <a:off x="6554204" y="2229731"/>
          <a:ext cx="2210388" cy="111486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 tienen los viajes por motivos de recreo salud, descanso o cultura </a:t>
          </a:r>
          <a:endParaRPr lang="es-MX" sz="1800" kern="1200" dirty="0"/>
        </a:p>
      </dsp:txBody>
      <dsp:txXfrm>
        <a:off x="6554204" y="2229731"/>
        <a:ext cx="2210388" cy="1114865"/>
      </dsp:txXfrm>
    </dsp:sp>
    <dsp:sp modelId="{3A0A9C85-24C7-4AEA-AF7C-2D4C6D8579A6}">
      <dsp:nvSpPr>
        <dsp:cNvPr id="0" name=""/>
        <dsp:cNvSpPr/>
      </dsp:nvSpPr>
      <dsp:spPr>
        <a:xfrm>
          <a:off x="4735573" y="2310855"/>
          <a:ext cx="1547338" cy="1547528"/>
        </a:xfrm>
        <a:prstGeom prst="ellipse">
          <a:avLst/>
        </a:prstGeom>
        <a:solidFill>
          <a:schemeClr val="accent4">
            <a:alpha val="50000"/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413AE27-D653-4194-B691-BC05C284AD29}">
      <dsp:nvSpPr>
        <dsp:cNvPr id="0" name=""/>
        <dsp:cNvSpPr/>
      </dsp:nvSpPr>
      <dsp:spPr>
        <a:xfrm>
          <a:off x="5822797" y="3724125"/>
          <a:ext cx="2383752" cy="101998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Tomas Cook (1841) realiza la primera excursión en ferrocarril </a:t>
          </a:r>
          <a:endParaRPr lang="es-MX" sz="1800" kern="1200" dirty="0"/>
        </a:p>
      </dsp:txBody>
      <dsp:txXfrm>
        <a:off x="5822797" y="3724125"/>
        <a:ext cx="2383752" cy="1019983"/>
      </dsp:txXfrm>
    </dsp:sp>
    <dsp:sp modelId="{48553D2D-E334-4F24-A34F-313D8C8C1C76}">
      <dsp:nvSpPr>
        <dsp:cNvPr id="0" name=""/>
        <dsp:cNvSpPr/>
      </dsp:nvSpPr>
      <dsp:spPr>
        <a:xfrm>
          <a:off x="4232688" y="2310855"/>
          <a:ext cx="1547338" cy="1547528"/>
        </a:xfrm>
        <a:prstGeom prst="ellipse">
          <a:avLst/>
        </a:prstGeom>
        <a:solidFill>
          <a:schemeClr val="accent4">
            <a:alpha val="50000"/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852065C-F60D-4961-B532-DC552B4E065D}">
      <dsp:nvSpPr>
        <dsp:cNvPr id="0" name=""/>
        <dsp:cNvSpPr/>
      </dsp:nvSpPr>
      <dsp:spPr>
        <a:xfrm>
          <a:off x="2309049" y="3724125"/>
          <a:ext cx="2383752" cy="101998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 da la conversión de posadas y mesones en hoteles  </a:t>
          </a:r>
          <a:endParaRPr lang="es-MX" sz="1800" kern="1200" dirty="0"/>
        </a:p>
      </dsp:txBody>
      <dsp:txXfrm>
        <a:off x="2309049" y="3724125"/>
        <a:ext cx="2383752" cy="1019983"/>
      </dsp:txXfrm>
    </dsp:sp>
    <dsp:sp modelId="{29A0D647-CCA9-49D7-BC09-44899E4C071D}">
      <dsp:nvSpPr>
        <dsp:cNvPr id="0" name=""/>
        <dsp:cNvSpPr/>
      </dsp:nvSpPr>
      <dsp:spPr>
        <a:xfrm>
          <a:off x="3918707" y="1917094"/>
          <a:ext cx="1547338" cy="1547528"/>
        </a:xfrm>
        <a:prstGeom prst="ellipse">
          <a:avLst/>
        </a:prstGeom>
        <a:solidFill>
          <a:schemeClr val="accent4">
            <a:alpha val="50000"/>
            <a:hueOff val="8663078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1B68612-E518-4A27-9186-F9BB5B38F0F2}">
      <dsp:nvSpPr>
        <dsp:cNvPr id="0" name=""/>
        <dsp:cNvSpPr/>
      </dsp:nvSpPr>
      <dsp:spPr>
        <a:xfrm>
          <a:off x="1751007" y="2229731"/>
          <a:ext cx="2210388" cy="111486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 inventa el automóvil y el avión </a:t>
          </a:r>
          <a:endParaRPr lang="es-MX" sz="1800" kern="1200" dirty="0"/>
        </a:p>
      </dsp:txBody>
      <dsp:txXfrm>
        <a:off x="1751007" y="2229731"/>
        <a:ext cx="2210388" cy="1114865"/>
      </dsp:txXfrm>
    </dsp:sp>
    <dsp:sp modelId="{CDCDB321-382F-4AF3-96A4-419290DF8FA5}">
      <dsp:nvSpPr>
        <dsp:cNvPr id="0" name=""/>
        <dsp:cNvSpPr/>
      </dsp:nvSpPr>
      <dsp:spPr>
        <a:xfrm>
          <a:off x="4030244" y="1426079"/>
          <a:ext cx="1547338" cy="1547528"/>
        </a:xfrm>
        <a:prstGeom prst="ellipse">
          <a:avLst/>
        </a:prstGeom>
        <a:solidFill>
          <a:schemeClr val="accent4">
            <a:alpha val="50000"/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F473B4C-AC40-4177-AB29-23C04338EFCA}">
      <dsp:nvSpPr>
        <dsp:cNvPr id="0" name=""/>
        <dsp:cNvSpPr/>
      </dsp:nvSpPr>
      <dsp:spPr>
        <a:xfrm>
          <a:off x="1874399" y="901380"/>
          <a:ext cx="2253729" cy="104370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 multiplican los caminos y aparecen las camionetas </a:t>
          </a:r>
          <a:endParaRPr lang="es-MX" sz="1800" kern="1200" dirty="0"/>
        </a:p>
      </dsp:txBody>
      <dsp:txXfrm>
        <a:off x="1874399" y="901380"/>
        <a:ext cx="2253729" cy="104370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3C874F-EF9A-4743-A235-1392F1FE8CC2}">
      <dsp:nvSpPr>
        <dsp:cNvPr id="0" name=""/>
        <dsp:cNvSpPr/>
      </dsp:nvSpPr>
      <dsp:spPr>
        <a:xfrm>
          <a:off x="3635187" y="3313"/>
          <a:ext cx="1770139" cy="115059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 Ya es accesible a las personas “ya es un respectivo social”</a:t>
          </a:r>
          <a:endParaRPr lang="es-MX" sz="1200" kern="1200" dirty="0"/>
        </a:p>
      </dsp:txBody>
      <dsp:txXfrm>
        <a:off x="3691354" y="59480"/>
        <a:ext cx="1657805" cy="1038256"/>
      </dsp:txXfrm>
    </dsp:sp>
    <dsp:sp modelId="{59088783-83C7-4A07-B335-66DCB878FDE0}">
      <dsp:nvSpPr>
        <dsp:cNvPr id="0" name=""/>
        <dsp:cNvSpPr/>
      </dsp:nvSpPr>
      <dsp:spPr>
        <a:xfrm>
          <a:off x="2222257" y="578608"/>
          <a:ext cx="4596000" cy="4596000"/>
        </a:xfrm>
        <a:custGeom>
          <a:avLst/>
          <a:gdLst/>
          <a:ahLst/>
          <a:cxnLst/>
          <a:rect l="0" t="0" r="0" b="0"/>
          <a:pathLst>
            <a:path>
              <a:moveTo>
                <a:pt x="3420024" y="292540"/>
              </a:moveTo>
              <a:arcTo wR="2298000" hR="2298000" stAng="17953581" swAng="1211308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F7FF69-D282-4F22-9A59-DD92F4F796E2}">
      <dsp:nvSpPr>
        <dsp:cNvPr id="0" name=""/>
        <dsp:cNvSpPr/>
      </dsp:nvSpPr>
      <dsp:spPr>
        <a:xfrm>
          <a:off x="5820715" y="1591192"/>
          <a:ext cx="1770139" cy="115059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 Apogeo después de la segunda guerra mundial (1963)</a:t>
          </a:r>
          <a:endParaRPr lang="es-MX" sz="1200" kern="1200" dirty="0"/>
        </a:p>
      </dsp:txBody>
      <dsp:txXfrm>
        <a:off x="5876882" y="1647359"/>
        <a:ext cx="1657805" cy="1038256"/>
      </dsp:txXfrm>
    </dsp:sp>
    <dsp:sp modelId="{299AE325-0D1A-4203-9383-6E52E3C84FD3}">
      <dsp:nvSpPr>
        <dsp:cNvPr id="0" name=""/>
        <dsp:cNvSpPr/>
      </dsp:nvSpPr>
      <dsp:spPr>
        <a:xfrm>
          <a:off x="2222257" y="578608"/>
          <a:ext cx="4596000" cy="4596000"/>
        </a:xfrm>
        <a:custGeom>
          <a:avLst/>
          <a:gdLst/>
          <a:ahLst/>
          <a:cxnLst/>
          <a:rect l="0" t="0" r="0" b="0"/>
          <a:pathLst>
            <a:path>
              <a:moveTo>
                <a:pt x="4590484" y="2457125"/>
              </a:moveTo>
              <a:arcTo wR="2298000" hR="2298000" stAng="21838238" swAng="1359548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B43952-5E91-4FDA-A17A-B51EA6B1533D}">
      <dsp:nvSpPr>
        <dsp:cNvPr id="0" name=""/>
        <dsp:cNvSpPr/>
      </dsp:nvSpPr>
      <dsp:spPr>
        <a:xfrm>
          <a:off x="4985918" y="4160434"/>
          <a:ext cx="1770139" cy="115059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 Se desarrollan por la  expansión de automovilismo</a:t>
          </a:r>
          <a:endParaRPr lang="es-MX" sz="1200" kern="1200" dirty="0"/>
        </a:p>
      </dsp:txBody>
      <dsp:txXfrm>
        <a:off x="5042085" y="4216601"/>
        <a:ext cx="1657805" cy="1038256"/>
      </dsp:txXfrm>
    </dsp:sp>
    <dsp:sp modelId="{61D979A9-B1FD-4EBE-8F0D-479386BA633D}">
      <dsp:nvSpPr>
        <dsp:cNvPr id="0" name=""/>
        <dsp:cNvSpPr/>
      </dsp:nvSpPr>
      <dsp:spPr>
        <a:xfrm>
          <a:off x="2222257" y="578608"/>
          <a:ext cx="4596000" cy="4596000"/>
        </a:xfrm>
        <a:custGeom>
          <a:avLst/>
          <a:gdLst/>
          <a:ahLst/>
          <a:cxnLst/>
          <a:rect l="0" t="0" r="0" b="0"/>
          <a:pathLst>
            <a:path>
              <a:moveTo>
                <a:pt x="2579931" y="4578640"/>
              </a:moveTo>
              <a:arcTo wR="2298000" hR="2298000" stAng="4977173" swAng="845654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3EF0E7-CF26-4F65-9CC0-1B3368BA958B}">
      <dsp:nvSpPr>
        <dsp:cNvPr id="0" name=""/>
        <dsp:cNvSpPr/>
      </dsp:nvSpPr>
      <dsp:spPr>
        <a:xfrm>
          <a:off x="2284456" y="4160434"/>
          <a:ext cx="1770139" cy="115059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 La construcción modernización  y diversificaciones de carreteras.</a:t>
          </a:r>
          <a:endParaRPr lang="es-MX" sz="1200" kern="1200" dirty="0"/>
        </a:p>
      </dsp:txBody>
      <dsp:txXfrm>
        <a:off x="2340623" y="4216601"/>
        <a:ext cx="1657805" cy="1038256"/>
      </dsp:txXfrm>
    </dsp:sp>
    <dsp:sp modelId="{E60C58BB-67CD-4154-B408-72F837C24C9E}">
      <dsp:nvSpPr>
        <dsp:cNvPr id="0" name=""/>
        <dsp:cNvSpPr/>
      </dsp:nvSpPr>
      <dsp:spPr>
        <a:xfrm>
          <a:off x="2222257" y="578608"/>
          <a:ext cx="4596000" cy="4596000"/>
        </a:xfrm>
        <a:custGeom>
          <a:avLst/>
          <a:gdLst/>
          <a:ahLst/>
          <a:cxnLst/>
          <a:rect l="0" t="0" r="0" b="0"/>
          <a:pathLst>
            <a:path>
              <a:moveTo>
                <a:pt x="243768" y="3328017"/>
              </a:moveTo>
              <a:arcTo wR="2298000" hR="2298000" stAng="9202214" swAng="1359548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A947C7-6DFC-48D5-8BD0-B27017B7871E}">
      <dsp:nvSpPr>
        <dsp:cNvPr id="0" name=""/>
        <dsp:cNvSpPr/>
      </dsp:nvSpPr>
      <dsp:spPr>
        <a:xfrm>
          <a:off x="1449659" y="1591192"/>
          <a:ext cx="1770139" cy="115059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Se dota de obras básicas turísticas.</a:t>
          </a:r>
          <a:endParaRPr lang="es-MX" sz="700" kern="1200" dirty="0"/>
        </a:p>
      </dsp:txBody>
      <dsp:txXfrm>
        <a:off x="1505826" y="1647359"/>
        <a:ext cx="1657805" cy="1038256"/>
      </dsp:txXfrm>
    </dsp:sp>
    <dsp:sp modelId="{A18E7C06-1DC3-48AC-BBD3-F5EC7B56B291}">
      <dsp:nvSpPr>
        <dsp:cNvPr id="0" name=""/>
        <dsp:cNvSpPr/>
      </dsp:nvSpPr>
      <dsp:spPr>
        <a:xfrm>
          <a:off x="2222257" y="578608"/>
          <a:ext cx="4596000" cy="4596000"/>
        </a:xfrm>
        <a:custGeom>
          <a:avLst/>
          <a:gdLst/>
          <a:ahLst/>
          <a:cxnLst/>
          <a:rect l="0" t="0" r="0" b="0"/>
          <a:pathLst>
            <a:path>
              <a:moveTo>
                <a:pt x="552808" y="802971"/>
              </a:moveTo>
              <a:arcTo wR="2298000" hR="2298000" stAng="13235111" swAng="1211308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073EC-8B8F-46CE-96ED-B29D29F1A0BB}">
      <dsp:nvSpPr>
        <dsp:cNvPr id="0" name=""/>
        <dsp:cNvSpPr/>
      </dsp:nvSpPr>
      <dsp:spPr>
        <a:xfrm>
          <a:off x="3629906" y="813061"/>
          <a:ext cx="781645" cy="3719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501"/>
              </a:lnTo>
              <a:lnTo>
                <a:pt x="781645" y="253501"/>
              </a:lnTo>
              <a:lnTo>
                <a:pt x="781645" y="3719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23F458-E4AA-47CE-8B21-9A8AC27620A6}">
      <dsp:nvSpPr>
        <dsp:cNvPr id="0" name=""/>
        <dsp:cNvSpPr/>
      </dsp:nvSpPr>
      <dsp:spPr>
        <a:xfrm>
          <a:off x="2848261" y="1997253"/>
          <a:ext cx="1563290" cy="3719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501"/>
              </a:lnTo>
              <a:lnTo>
                <a:pt x="1563290" y="253501"/>
              </a:lnTo>
              <a:lnTo>
                <a:pt x="1563290" y="37199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C7B49F-D620-4648-BED9-1356E2135024}">
      <dsp:nvSpPr>
        <dsp:cNvPr id="0" name=""/>
        <dsp:cNvSpPr/>
      </dsp:nvSpPr>
      <dsp:spPr>
        <a:xfrm>
          <a:off x="2802541" y="1997253"/>
          <a:ext cx="91440" cy="3719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199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5A5AFE-DA89-4A83-B9A6-679EB0ADB5B9}">
      <dsp:nvSpPr>
        <dsp:cNvPr id="0" name=""/>
        <dsp:cNvSpPr/>
      </dsp:nvSpPr>
      <dsp:spPr>
        <a:xfrm>
          <a:off x="1284971" y="1997253"/>
          <a:ext cx="1563290" cy="371991"/>
        </a:xfrm>
        <a:custGeom>
          <a:avLst/>
          <a:gdLst/>
          <a:ahLst/>
          <a:cxnLst/>
          <a:rect l="0" t="0" r="0" b="0"/>
          <a:pathLst>
            <a:path>
              <a:moveTo>
                <a:pt x="1563290" y="0"/>
              </a:moveTo>
              <a:lnTo>
                <a:pt x="1563290" y="253501"/>
              </a:lnTo>
              <a:lnTo>
                <a:pt x="0" y="253501"/>
              </a:lnTo>
              <a:lnTo>
                <a:pt x="0" y="37199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0E20FA-8678-4142-8CFA-AF962FDDDD32}">
      <dsp:nvSpPr>
        <dsp:cNvPr id="0" name=""/>
        <dsp:cNvSpPr/>
      </dsp:nvSpPr>
      <dsp:spPr>
        <a:xfrm>
          <a:off x="2848261" y="813061"/>
          <a:ext cx="781645" cy="371991"/>
        </a:xfrm>
        <a:custGeom>
          <a:avLst/>
          <a:gdLst/>
          <a:ahLst/>
          <a:cxnLst/>
          <a:rect l="0" t="0" r="0" b="0"/>
          <a:pathLst>
            <a:path>
              <a:moveTo>
                <a:pt x="781645" y="0"/>
              </a:moveTo>
              <a:lnTo>
                <a:pt x="781645" y="253501"/>
              </a:lnTo>
              <a:lnTo>
                <a:pt x="0" y="253501"/>
              </a:lnTo>
              <a:lnTo>
                <a:pt x="0" y="37199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1B756-4B55-4DF3-9CB5-2566C2A717BC}">
      <dsp:nvSpPr>
        <dsp:cNvPr id="0" name=""/>
        <dsp:cNvSpPr/>
      </dsp:nvSpPr>
      <dsp:spPr>
        <a:xfrm>
          <a:off x="2990378" y="860"/>
          <a:ext cx="1279055" cy="8122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1526B8-5F4F-4406-95F4-9F5D0BB01DB2}">
      <dsp:nvSpPr>
        <dsp:cNvPr id="0" name=""/>
        <dsp:cNvSpPr/>
      </dsp:nvSpPr>
      <dsp:spPr>
        <a:xfrm>
          <a:off x="3132495" y="135872"/>
          <a:ext cx="1279055" cy="812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Por el servicio que prestan</a:t>
          </a:r>
          <a:endParaRPr lang="es-MX" sz="1500" kern="1200" dirty="0"/>
        </a:p>
      </dsp:txBody>
      <dsp:txXfrm>
        <a:off x="3156284" y="159661"/>
        <a:ext cx="1231477" cy="764622"/>
      </dsp:txXfrm>
    </dsp:sp>
    <dsp:sp modelId="{D712F7F1-271A-4807-8522-9139111BE70D}">
      <dsp:nvSpPr>
        <dsp:cNvPr id="0" name=""/>
        <dsp:cNvSpPr/>
      </dsp:nvSpPr>
      <dsp:spPr>
        <a:xfrm>
          <a:off x="2208733" y="1185053"/>
          <a:ext cx="1279055" cy="8122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40B56-6E5E-402A-8D71-5D3DCE99E9C0}">
      <dsp:nvSpPr>
        <dsp:cNvPr id="0" name=""/>
        <dsp:cNvSpPr/>
      </dsp:nvSpPr>
      <dsp:spPr>
        <a:xfrm>
          <a:off x="2350850" y="1320064"/>
          <a:ext cx="1279055" cy="812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Negocios</a:t>
          </a:r>
          <a:endParaRPr lang="es-MX" sz="1500" kern="1200" dirty="0"/>
        </a:p>
      </dsp:txBody>
      <dsp:txXfrm>
        <a:off x="2374639" y="1343853"/>
        <a:ext cx="1231477" cy="764622"/>
      </dsp:txXfrm>
    </dsp:sp>
    <dsp:sp modelId="{A0D4C599-2A06-4632-82E1-AD3279FD7F3F}">
      <dsp:nvSpPr>
        <dsp:cNvPr id="0" name=""/>
        <dsp:cNvSpPr/>
      </dsp:nvSpPr>
      <dsp:spPr>
        <a:xfrm>
          <a:off x="645443" y="2369245"/>
          <a:ext cx="1279055" cy="812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E7F2C-B779-4137-9E37-75CC5AAF5B11}">
      <dsp:nvSpPr>
        <dsp:cNvPr id="0" name=""/>
        <dsp:cNvSpPr/>
      </dsp:nvSpPr>
      <dsp:spPr>
        <a:xfrm>
          <a:off x="787560" y="2504256"/>
          <a:ext cx="1279055" cy="812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Urbanos</a:t>
          </a:r>
          <a:endParaRPr lang="es-MX" sz="1500" kern="1200" dirty="0"/>
        </a:p>
      </dsp:txBody>
      <dsp:txXfrm>
        <a:off x="811349" y="2528045"/>
        <a:ext cx="1231477" cy="764622"/>
      </dsp:txXfrm>
    </dsp:sp>
    <dsp:sp modelId="{C62C36A5-F0C0-44B0-A9DD-EE3262CFDA5D}">
      <dsp:nvSpPr>
        <dsp:cNvPr id="0" name=""/>
        <dsp:cNvSpPr/>
      </dsp:nvSpPr>
      <dsp:spPr>
        <a:xfrm>
          <a:off x="2208733" y="2369245"/>
          <a:ext cx="1279055" cy="812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59B516-2184-4ABE-9A84-FD6390B36400}">
      <dsp:nvSpPr>
        <dsp:cNvPr id="0" name=""/>
        <dsp:cNvSpPr/>
      </dsp:nvSpPr>
      <dsp:spPr>
        <a:xfrm>
          <a:off x="2350850" y="2504256"/>
          <a:ext cx="1279055" cy="812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Business </a:t>
          </a:r>
          <a:r>
            <a:rPr lang="es-MX" sz="1500" kern="1200" dirty="0" err="1" smtClean="0"/>
            <a:t>class</a:t>
          </a:r>
          <a:endParaRPr lang="es-MX" sz="1500" kern="1200" dirty="0"/>
        </a:p>
      </dsp:txBody>
      <dsp:txXfrm>
        <a:off x="2374639" y="2528045"/>
        <a:ext cx="1231477" cy="764622"/>
      </dsp:txXfrm>
    </dsp:sp>
    <dsp:sp modelId="{F2ACFF36-96D4-4447-9F3A-240F303AA7B9}">
      <dsp:nvSpPr>
        <dsp:cNvPr id="0" name=""/>
        <dsp:cNvSpPr/>
      </dsp:nvSpPr>
      <dsp:spPr>
        <a:xfrm>
          <a:off x="3772023" y="2369245"/>
          <a:ext cx="1279055" cy="812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28F874-F6C2-452F-B105-D05B1EDC5F2F}">
      <dsp:nvSpPr>
        <dsp:cNvPr id="0" name=""/>
        <dsp:cNvSpPr/>
      </dsp:nvSpPr>
      <dsp:spPr>
        <a:xfrm>
          <a:off x="3914141" y="2504256"/>
          <a:ext cx="1279055" cy="812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De aeropuerto</a:t>
          </a:r>
          <a:endParaRPr lang="es-MX" sz="1500" kern="1200" dirty="0"/>
        </a:p>
      </dsp:txBody>
      <dsp:txXfrm>
        <a:off x="3937930" y="2528045"/>
        <a:ext cx="1231477" cy="764622"/>
      </dsp:txXfrm>
    </dsp:sp>
    <dsp:sp modelId="{61638FA0-82F7-40F0-8CAC-F64409009C46}">
      <dsp:nvSpPr>
        <dsp:cNvPr id="0" name=""/>
        <dsp:cNvSpPr/>
      </dsp:nvSpPr>
      <dsp:spPr>
        <a:xfrm>
          <a:off x="3772023" y="1185053"/>
          <a:ext cx="1279055" cy="8122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E3EC7B-03D6-4B37-8DAC-7A2F6046708C}">
      <dsp:nvSpPr>
        <dsp:cNvPr id="0" name=""/>
        <dsp:cNvSpPr/>
      </dsp:nvSpPr>
      <dsp:spPr>
        <a:xfrm>
          <a:off x="3914141" y="1320064"/>
          <a:ext cx="1279055" cy="812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Turísticos</a:t>
          </a:r>
          <a:endParaRPr lang="es-MX" sz="1500" kern="1200" dirty="0"/>
        </a:p>
      </dsp:txBody>
      <dsp:txXfrm>
        <a:off x="3937930" y="1343853"/>
        <a:ext cx="1231477" cy="76462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450593-427F-45D6-9B4F-B9F1D914C2E0}">
      <dsp:nvSpPr>
        <dsp:cNvPr id="0" name=""/>
        <dsp:cNvSpPr/>
      </dsp:nvSpPr>
      <dsp:spPr>
        <a:xfrm>
          <a:off x="1095653" y="400029"/>
          <a:ext cx="1892792" cy="2226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E0D1CD-38DE-458A-AD5B-2F76EAC4421E}">
      <dsp:nvSpPr>
        <dsp:cNvPr id="0" name=""/>
        <dsp:cNvSpPr/>
      </dsp:nvSpPr>
      <dsp:spPr>
        <a:xfrm>
          <a:off x="1095653" y="483659"/>
          <a:ext cx="139051" cy="1390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7AADE4-A08D-4366-9659-1A65676F01A9}">
      <dsp:nvSpPr>
        <dsp:cNvPr id="0" name=""/>
        <dsp:cNvSpPr/>
      </dsp:nvSpPr>
      <dsp:spPr>
        <a:xfrm>
          <a:off x="1095653" y="0"/>
          <a:ext cx="1892792" cy="400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Servicios básico</a:t>
          </a:r>
          <a:endParaRPr lang="es-MX" sz="1300" kern="1200" dirty="0"/>
        </a:p>
      </dsp:txBody>
      <dsp:txXfrm>
        <a:off x="1095653" y="0"/>
        <a:ext cx="1892792" cy="400029"/>
      </dsp:txXfrm>
    </dsp:sp>
    <dsp:sp modelId="{F6F20EA4-7B0A-4B0B-B0D2-87DC04008BAF}">
      <dsp:nvSpPr>
        <dsp:cNvPr id="0" name=""/>
        <dsp:cNvSpPr/>
      </dsp:nvSpPr>
      <dsp:spPr>
        <a:xfrm>
          <a:off x="1095653" y="807784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FFDAD1-8B24-4F95-B902-DA9F29164274}">
      <dsp:nvSpPr>
        <dsp:cNvPr id="0" name=""/>
        <dsp:cNvSpPr/>
      </dsp:nvSpPr>
      <dsp:spPr>
        <a:xfrm>
          <a:off x="1228149" y="715247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Hospedaje</a:t>
          </a:r>
          <a:endParaRPr lang="es-MX" sz="1100" kern="1200" dirty="0"/>
        </a:p>
      </dsp:txBody>
      <dsp:txXfrm>
        <a:off x="1228149" y="715247"/>
        <a:ext cx="1760297" cy="324121"/>
      </dsp:txXfrm>
    </dsp:sp>
    <dsp:sp modelId="{3583B173-1C7C-47D6-9A9C-A535C9727EF2}">
      <dsp:nvSpPr>
        <dsp:cNvPr id="0" name=""/>
        <dsp:cNvSpPr/>
      </dsp:nvSpPr>
      <dsp:spPr>
        <a:xfrm>
          <a:off x="1095653" y="1131905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46418"/>
              <a:satOff val="9091"/>
              <a:lumOff val="-133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80CC92-9EEC-44A1-B4A3-92A1E7B10962}">
      <dsp:nvSpPr>
        <dsp:cNvPr id="0" name=""/>
        <dsp:cNvSpPr/>
      </dsp:nvSpPr>
      <dsp:spPr>
        <a:xfrm>
          <a:off x="1228149" y="1039368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Alojamiento</a:t>
          </a:r>
          <a:endParaRPr lang="es-MX" sz="1100" kern="1200" dirty="0"/>
        </a:p>
      </dsp:txBody>
      <dsp:txXfrm>
        <a:off x="1228149" y="1039368"/>
        <a:ext cx="1760297" cy="324121"/>
      </dsp:txXfrm>
    </dsp:sp>
    <dsp:sp modelId="{4F875430-FF2F-4965-949F-8E182F58A599}">
      <dsp:nvSpPr>
        <dsp:cNvPr id="0" name=""/>
        <dsp:cNvSpPr/>
      </dsp:nvSpPr>
      <dsp:spPr>
        <a:xfrm>
          <a:off x="1095653" y="1456026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492836"/>
              <a:satOff val="18182"/>
              <a:lumOff val="-267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E08A3B-0811-4336-8515-E0B9D1544B58}">
      <dsp:nvSpPr>
        <dsp:cNvPr id="0" name=""/>
        <dsp:cNvSpPr/>
      </dsp:nvSpPr>
      <dsp:spPr>
        <a:xfrm>
          <a:off x="1228149" y="1363490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Alimentos y bebidas</a:t>
          </a:r>
          <a:endParaRPr lang="es-MX" sz="1100" kern="1200" dirty="0"/>
        </a:p>
      </dsp:txBody>
      <dsp:txXfrm>
        <a:off x="1228149" y="1363490"/>
        <a:ext cx="1760297" cy="324121"/>
      </dsp:txXfrm>
    </dsp:sp>
    <dsp:sp modelId="{05D71B14-9748-41FC-A929-790666AE7E5C}">
      <dsp:nvSpPr>
        <dsp:cNvPr id="0" name=""/>
        <dsp:cNvSpPr/>
      </dsp:nvSpPr>
      <dsp:spPr>
        <a:xfrm>
          <a:off x="3083086" y="400029"/>
          <a:ext cx="1892792" cy="222681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CE25BC-3015-4410-8C2B-34FAB8246FEF}">
      <dsp:nvSpPr>
        <dsp:cNvPr id="0" name=""/>
        <dsp:cNvSpPr/>
      </dsp:nvSpPr>
      <dsp:spPr>
        <a:xfrm>
          <a:off x="3083086" y="483659"/>
          <a:ext cx="139051" cy="1390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E47BD7-C4F5-46C0-86D0-A9EF31F35ECD}">
      <dsp:nvSpPr>
        <dsp:cNvPr id="0" name=""/>
        <dsp:cNvSpPr/>
      </dsp:nvSpPr>
      <dsp:spPr>
        <a:xfrm>
          <a:off x="3083086" y="0"/>
          <a:ext cx="1892792" cy="400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Servicios complementarios</a:t>
          </a:r>
          <a:endParaRPr lang="es-MX" sz="1300" kern="1200" dirty="0"/>
        </a:p>
      </dsp:txBody>
      <dsp:txXfrm>
        <a:off x="3083086" y="0"/>
        <a:ext cx="1892792" cy="400029"/>
      </dsp:txXfrm>
    </dsp:sp>
    <dsp:sp modelId="{0724E9F6-7A86-4A20-BCE1-11640BF12632}">
      <dsp:nvSpPr>
        <dsp:cNvPr id="0" name=""/>
        <dsp:cNvSpPr/>
      </dsp:nvSpPr>
      <dsp:spPr>
        <a:xfrm>
          <a:off x="3083086" y="807784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739254"/>
              <a:satOff val="27273"/>
              <a:lumOff val="-401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1DE3DC-9023-4824-8135-070E7287AE25}">
      <dsp:nvSpPr>
        <dsp:cNvPr id="0" name=""/>
        <dsp:cNvSpPr/>
      </dsp:nvSpPr>
      <dsp:spPr>
        <a:xfrm>
          <a:off x="3215581" y="715247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Piscina</a:t>
          </a:r>
          <a:endParaRPr lang="es-MX" sz="1100" kern="1200" dirty="0"/>
        </a:p>
      </dsp:txBody>
      <dsp:txXfrm>
        <a:off x="3215581" y="715247"/>
        <a:ext cx="1760297" cy="324121"/>
      </dsp:txXfrm>
    </dsp:sp>
    <dsp:sp modelId="{AE70FBB3-0961-4A83-9FC3-0E8A78B081BF}">
      <dsp:nvSpPr>
        <dsp:cNvPr id="0" name=""/>
        <dsp:cNvSpPr/>
      </dsp:nvSpPr>
      <dsp:spPr>
        <a:xfrm>
          <a:off x="3083086" y="1131905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985672"/>
              <a:satOff val="36364"/>
              <a:lumOff val="-53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D227A4-9658-41A3-9C63-926069997091}">
      <dsp:nvSpPr>
        <dsp:cNvPr id="0" name=""/>
        <dsp:cNvSpPr/>
      </dsp:nvSpPr>
      <dsp:spPr>
        <a:xfrm>
          <a:off x="3215581" y="1039368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Tintorería</a:t>
          </a:r>
          <a:endParaRPr lang="es-MX" sz="1100" kern="1200" dirty="0"/>
        </a:p>
      </dsp:txBody>
      <dsp:txXfrm>
        <a:off x="3215581" y="1039368"/>
        <a:ext cx="1760297" cy="324121"/>
      </dsp:txXfrm>
    </dsp:sp>
    <dsp:sp modelId="{55D311DB-5917-4AB9-B924-698536D066C1}">
      <dsp:nvSpPr>
        <dsp:cNvPr id="0" name=""/>
        <dsp:cNvSpPr/>
      </dsp:nvSpPr>
      <dsp:spPr>
        <a:xfrm>
          <a:off x="3083086" y="1456026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232090"/>
              <a:satOff val="45455"/>
              <a:lumOff val="-66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E0000B-E8FD-4D6D-8B8C-66A28A3279D6}">
      <dsp:nvSpPr>
        <dsp:cNvPr id="0" name=""/>
        <dsp:cNvSpPr/>
      </dsp:nvSpPr>
      <dsp:spPr>
        <a:xfrm>
          <a:off x="3215581" y="1363490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Lavandería</a:t>
          </a:r>
          <a:endParaRPr lang="es-MX" sz="1100" kern="1200" dirty="0"/>
        </a:p>
      </dsp:txBody>
      <dsp:txXfrm>
        <a:off x="3215581" y="1363490"/>
        <a:ext cx="1760297" cy="324121"/>
      </dsp:txXfrm>
    </dsp:sp>
    <dsp:sp modelId="{C0F729FA-7754-45C3-8F0F-5EB9C0A89847}">
      <dsp:nvSpPr>
        <dsp:cNvPr id="0" name=""/>
        <dsp:cNvSpPr/>
      </dsp:nvSpPr>
      <dsp:spPr>
        <a:xfrm>
          <a:off x="3083086" y="1780147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478509"/>
              <a:satOff val="54545"/>
              <a:lumOff val="-802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FC2F2D-32E0-458B-9D53-0340C33A8BB8}">
      <dsp:nvSpPr>
        <dsp:cNvPr id="0" name=""/>
        <dsp:cNvSpPr/>
      </dsp:nvSpPr>
      <dsp:spPr>
        <a:xfrm>
          <a:off x="3215581" y="1687611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Estacionamiento</a:t>
          </a:r>
          <a:endParaRPr lang="es-MX" sz="1100" kern="1200" dirty="0"/>
        </a:p>
      </dsp:txBody>
      <dsp:txXfrm>
        <a:off x="3215581" y="1687611"/>
        <a:ext cx="1760297" cy="324121"/>
      </dsp:txXfrm>
    </dsp:sp>
    <dsp:sp modelId="{8EA5EBFE-7D3E-4A6C-99DB-CBD40EB38310}">
      <dsp:nvSpPr>
        <dsp:cNvPr id="0" name=""/>
        <dsp:cNvSpPr/>
      </dsp:nvSpPr>
      <dsp:spPr>
        <a:xfrm>
          <a:off x="3083086" y="2104269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724927"/>
              <a:satOff val="63636"/>
              <a:lumOff val="-935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C1145-D596-44C3-91DF-010C7439125B}">
      <dsp:nvSpPr>
        <dsp:cNvPr id="0" name=""/>
        <dsp:cNvSpPr/>
      </dsp:nvSpPr>
      <dsp:spPr>
        <a:xfrm>
          <a:off x="3215581" y="2011732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Gimnasio</a:t>
          </a:r>
          <a:endParaRPr lang="es-MX" sz="1100" kern="1200" dirty="0"/>
        </a:p>
      </dsp:txBody>
      <dsp:txXfrm>
        <a:off x="3215581" y="2011732"/>
        <a:ext cx="1760297" cy="324121"/>
      </dsp:txXfrm>
    </dsp:sp>
    <dsp:sp modelId="{A5FA23DC-CD9F-42FF-A0BD-02CC52390457}">
      <dsp:nvSpPr>
        <dsp:cNvPr id="0" name=""/>
        <dsp:cNvSpPr/>
      </dsp:nvSpPr>
      <dsp:spPr>
        <a:xfrm>
          <a:off x="3083086" y="2428390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971345"/>
              <a:satOff val="72727"/>
              <a:lumOff val="-106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4EF690-A87A-4023-AE40-CACCDAAAE0A0}">
      <dsp:nvSpPr>
        <dsp:cNvPr id="0" name=""/>
        <dsp:cNvSpPr/>
      </dsp:nvSpPr>
      <dsp:spPr>
        <a:xfrm>
          <a:off x="3215581" y="2335853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Spa</a:t>
          </a:r>
          <a:endParaRPr lang="es-MX" sz="1100" kern="1200" dirty="0"/>
        </a:p>
      </dsp:txBody>
      <dsp:txXfrm>
        <a:off x="3215581" y="2335853"/>
        <a:ext cx="1760297" cy="324121"/>
      </dsp:txXfrm>
    </dsp:sp>
    <dsp:sp modelId="{F24C6ADC-7228-4735-927F-E3C62C9FAE9B}">
      <dsp:nvSpPr>
        <dsp:cNvPr id="0" name=""/>
        <dsp:cNvSpPr/>
      </dsp:nvSpPr>
      <dsp:spPr>
        <a:xfrm>
          <a:off x="3083086" y="2752511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217763"/>
              <a:satOff val="81818"/>
              <a:lumOff val="-120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ED3C14-3E66-4E5F-8736-D65A6D0EA0C5}">
      <dsp:nvSpPr>
        <dsp:cNvPr id="0" name=""/>
        <dsp:cNvSpPr/>
      </dsp:nvSpPr>
      <dsp:spPr>
        <a:xfrm>
          <a:off x="3215581" y="2659974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Centro de negocios</a:t>
          </a:r>
          <a:endParaRPr lang="es-MX" sz="1100" kern="1200" dirty="0"/>
        </a:p>
      </dsp:txBody>
      <dsp:txXfrm>
        <a:off x="3215581" y="2659974"/>
        <a:ext cx="1760297" cy="324121"/>
      </dsp:txXfrm>
    </dsp:sp>
    <dsp:sp modelId="{221EE005-5B92-4C2F-B35D-14AFCD9DEE48}">
      <dsp:nvSpPr>
        <dsp:cNvPr id="0" name=""/>
        <dsp:cNvSpPr/>
      </dsp:nvSpPr>
      <dsp:spPr>
        <a:xfrm>
          <a:off x="3083086" y="3076632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464181"/>
              <a:satOff val="90909"/>
              <a:lumOff val="-133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0CAEC2-81E0-4414-9CF7-FC60B4EF1F87}">
      <dsp:nvSpPr>
        <dsp:cNvPr id="0" name=""/>
        <dsp:cNvSpPr/>
      </dsp:nvSpPr>
      <dsp:spPr>
        <a:xfrm>
          <a:off x="3215581" y="2984096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Salones de actividades</a:t>
          </a:r>
          <a:endParaRPr lang="es-MX" sz="1100" kern="1200" dirty="0"/>
        </a:p>
      </dsp:txBody>
      <dsp:txXfrm>
        <a:off x="3215581" y="2984096"/>
        <a:ext cx="1760297" cy="324121"/>
      </dsp:txXfrm>
    </dsp:sp>
    <dsp:sp modelId="{CD2CEA6E-D052-4A6C-A398-9C7F59E1C1A8}">
      <dsp:nvSpPr>
        <dsp:cNvPr id="0" name=""/>
        <dsp:cNvSpPr/>
      </dsp:nvSpPr>
      <dsp:spPr>
        <a:xfrm>
          <a:off x="3083086" y="3400753"/>
          <a:ext cx="139047" cy="1390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E5BD8E-8126-49B7-8B3D-E3C0A58E51AE}">
      <dsp:nvSpPr>
        <dsp:cNvPr id="0" name=""/>
        <dsp:cNvSpPr/>
      </dsp:nvSpPr>
      <dsp:spPr>
        <a:xfrm>
          <a:off x="3215581" y="3308217"/>
          <a:ext cx="1760297" cy="324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Entre otros</a:t>
          </a:r>
          <a:endParaRPr lang="es-MX" sz="1100" kern="1200" dirty="0"/>
        </a:p>
      </dsp:txBody>
      <dsp:txXfrm>
        <a:off x="3215581" y="3308217"/>
        <a:ext cx="1760297" cy="32412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F2CE8-CB53-4831-B146-16DCD4041659}">
      <dsp:nvSpPr>
        <dsp:cNvPr id="0" name=""/>
        <dsp:cNvSpPr/>
      </dsp:nvSpPr>
      <dsp:spPr>
        <a:xfrm>
          <a:off x="4518" y="0"/>
          <a:ext cx="5175646" cy="435133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Autoriza los créditos que el estado destina para la construcción de hoteles.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Aprueba los proyectos para la construcción de los mismos.</a:t>
          </a:r>
          <a:endParaRPr lang="es-MX" sz="1800" kern="1200" dirty="0"/>
        </a:p>
      </dsp:txBody>
      <dsp:txXfrm>
        <a:off x="4518" y="1740535"/>
        <a:ext cx="5175646" cy="1740535"/>
      </dsp:txXfrm>
    </dsp:sp>
    <dsp:sp modelId="{79E64BA7-FAF8-4AD7-AC10-85F8CA3487C3}">
      <dsp:nvSpPr>
        <dsp:cNvPr id="0" name=""/>
        <dsp:cNvSpPr/>
      </dsp:nvSpPr>
      <dsp:spPr>
        <a:xfrm>
          <a:off x="1640351" y="122708"/>
          <a:ext cx="1903980" cy="169278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372205-C83F-4115-BF3C-CA86D6564F80}">
      <dsp:nvSpPr>
        <dsp:cNvPr id="0" name=""/>
        <dsp:cNvSpPr/>
      </dsp:nvSpPr>
      <dsp:spPr>
        <a:xfrm>
          <a:off x="5335434" y="0"/>
          <a:ext cx="5175646" cy="435133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Autoriza y supervisa el funcionamiento de los hoteles.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Otorga la clasificación que por sus instalaciones le corresponde.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Regula la actividad turística, la planeación y promoción de la misma.</a:t>
          </a:r>
          <a:endParaRPr lang="es-MX" sz="1800" kern="1200" dirty="0"/>
        </a:p>
      </dsp:txBody>
      <dsp:txXfrm>
        <a:off x="5335434" y="1740535"/>
        <a:ext cx="5175646" cy="1740535"/>
      </dsp:txXfrm>
    </dsp:sp>
    <dsp:sp modelId="{C7F2B1E8-1D2D-46C2-851E-666B5D15CBA4}">
      <dsp:nvSpPr>
        <dsp:cNvPr id="0" name=""/>
        <dsp:cNvSpPr/>
      </dsp:nvSpPr>
      <dsp:spPr>
        <a:xfrm>
          <a:off x="7198760" y="261080"/>
          <a:ext cx="1448995" cy="144899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00CE39-B7F7-40CA-9342-19C9EAB4AEA8}">
      <dsp:nvSpPr>
        <dsp:cNvPr id="0" name=""/>
        <dsp:cNvSpPr/>
      </dsp:nvSpPr>
      <dsp:spPr>
        <a:xfrm>
          <a:off x="420623" y="3481070"/>
          <a:ext cx="9674352" cy="652700"/>
        </a:xfrm>
        <a:prstGeom prst="leftRightArrow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301A17-413D-4DDD-BA54-B083712149D2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E8E0B-3AEC-4A4F-986D-1D7BBEC2E97B}">
      <dsp:nvSpPr>
        <dsp:cNvPr id="0" name=""/>
        <dsp:cNvSpPr/>
      </dsp:nvSpPr>
      <dsp:spPr>
        <a:xfrm>
          <a:off x="356339" y="1305401"/>
          <a:ext cx="3154680" cy="1740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Constituirse legalmente</a:t>
          </a:r>
          <a:endParaRPr lang="es-MX" sz="2400" kern="1200"/>
        </a:p>
      </dsp:txBody>
      <dsp:txXfrm>
        <a:off x="441305" y="1390367"/>
        <a:ext cx="2984748" cy="1570603"/>
      </dsp:txXfrm>
    </dsp:sp>
    <dsp:sp modelId="{64C8277C-3D6C-4514-91F4-7F1188CB68FB}">
      <dsp:nvSpPr>
        <dsp:cNvPr id="0" name=""/>
        <dsp:cNvSpPr/>
      </dsp:nvSpPr>
      <dsp:spPr>
        <a:xfrm>
          <a:off x="3680460" y="1305401"/>
          <a:ext cx="3154680" cy="1740535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Solicitar y obtener licencia de construcción por FONATUR y ST.</a:t>
          </a:r>
          <a:endParaRPr lang="es-MX" sz="2400" kern="1200"/>
        </a:p>
      </dsp:txBody>
      <dsp:txXfrm>
        <a:off x="3765426" y="1390367"/>
        <a:ext cx="2984748" cy="1570603"/>
      </dsp:txXfrm>
    </dsp:sp>
    <dsp:sp modelId="{86B5C12B-F304-4908-96A8-68F719C709AC}">
      <dsp:nvSpPr>
        <dsp:cNvPr id="0" name=""/>
        <dsp:cNvSpPr/>
      </dsp:nvSpPr>
      <dsp:spPr>
        <a:xfrm>
          <a:off x="7004580" y="1305401"/>
          <a:ext cx="3154680" cy="1740535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Cumplir con las reglamentaciones sanitarias, ecológicas y de seguridad.</a:t>
          </a:r>
          <a:endParaRPr lang="es-MX" sz="2400" kern="1200"/>
        </a:p>
      </dsp:txBody>
      <dsp:txXfrm>
        <a:off x="7089546" y="1390367"/>
        <a:ext cx="2984748" cy="1570603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171B55-65DC-4DB9-9A3E-F6562C05E96B}">
      <dsp:nvSpPr>
        <dsp:cNvPr id="0" name=""/>
        <dsp:cNvSpPr/>
      </dsp:nvSpPr>
      <dsp:spPr>
        <a:xfrm>
          <a:off x="5262" y="0"/>
          <a:ext cx="5062686" cy="43513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¿Qué se debe atender?</a:t>
          </a:r>
          <a:endParaRPr lang="es-MX" sz="3100" kern="1200"/>
        </a:p>
      </dsp:txBody>
      <dsp:txXfrm>
        <a:off x="5262" y="0"/>
        <a:ext cx="5062686" cy="1305401"/>
      </dsp:txXfrm>
    </dsp:sp>
    <dsp:sp modelId="{1C52DEB0-F173-45D0-8314-D0FC20109343}">
      <dsp:nvSpPr>
        <dsp:cNvPr id="0" name=""/>
        <dsp:cNvSpPr/>
      </dsp:nvSpPr>
      <dsp:spPr>
        <a:xfrm>
          <a:off x="511531" y="1305773"/>
          <a:ext cx="4050149" cy="85486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Mantener la categoría</a:t>
          </a:r>
          <a:endParaRPr lang="es-MX" sz="2100" kern="1200"/>
        </a:p>
      </dsp:txBody>
      <dsp:txXfrm>
        <a:off x="536569" y="1330811"/>
        <a:ext cx="4000073" cy="804787"/>
      </dsp:txXfrm>
    </dsp:sp>
    <dsp:sp modelId="{982E6CDE-C38A-445C-A643-F41900589BBB}">
      <dsp:nvSpPr>
        <dsp:cNvPr id="0" name=""/>
        <dsp:cNvSpPr/>
      </dsp:nvSpPr>
      <dsp:spPr>
        <a:xfrm>
          <a:off x="511531" y="2292154"/>
          <a:ext cx="4050149" cy="854863"/>
        </a:xfrm>
        <a:prstGeom prst="roundRect">
          <a:avLst>
            <a:gd name="adj" fmla="val 10000"/>
          </a:avLst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Cultura de la calidad</a:t>
          </a:r>
          <a:endParaRPr lang="es-MX" sz="2100" kern="1200"/>
        </a:p>
      </dsp:txBody>
      <dsp:txXfrm>
        <a:off x="536569" y="2317192"/>
        <a:ext cx="4000073" cy="804787"/>
      </dsp:txXfrm>
    </dsp:sp>
    <dsp:sp modelId="{8BA3970C-E3BB-4E4E-A2FA-71857821E75A}">
      <dsp:nvSpPr>
        <dsp:cNvPr id="0" name=""/>
        <dsp:cNvSpPr/>
      </dsp:nvSpPr>
      <dsp:spPr>
        <a:xfrm>
          <a:off x="511531" y="3278535"/>
          <a:ext cx="4050149" cy="854863"/>
        </a:xfrm>
        <a:prstGeom prst="roundRect">
          <a:avLst>
            <a:gd name="adj" fmla="val 10000"/>
          </a:avLst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Satisfacción de los clientes</a:t>
          </a:r>
          <a:endParaRPr lang="es-MX" sz="2100" kern="1200"/>
        </a:p>
      </dsp:txBody>
      <dsp:txXfrm>
        <a:off x="536569" y="3303573"/>
        <a:ext cx="4000073" cy="804787"/>
      </dsp:txXfrm>
    </dsp:sp>
    <dsp:sp modelId="{BA218F50-93DE-4DC8-9264-47C1FC8C5376}">
      <dsp:nvSpPr>
        <dsp:cNvPr id="0" name=""/>
        <dsp:cNvSpPr/>
      </dsp:nvSpPr>
      <dsp:spPr>
        <a:xfrm>
          <a:off x="5447650" y="0"/>
          <a:ext cx="5062686" cy="43513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El Administrador deberá cuidar la imagen institucional</a:t>
          </a:r>
          <a:endParaRPr lang="es-MX" sz="3100" kern="1200"/>
        </a:p>
      </dsp:txBody>
      <dsp:txXfrm>
        <a:off x="5447650" y="0"/>
        <a:ext cx="5062686" cy="1305401"/>
      </dsp:txXfrm>
    </dsp:sp>
    <dsp:sp modelId="{3D4958E2-A46C-41DD-9D9B-23B89B2B7183}">
      <dsp:nvSpPr>
        <dsp:cNvPr id="0" name=""/>
        <dsp:cNvSpPr/>
      </dsp:nvSpPr>
      <dsp:spPr>
        <a:xfrm>
          <a:off x="5953919" y="1305773"/>
          <a:ext cx="4050149" cy="854863"/>
        </a:xfrm>
        <a:prstGeom prst="roundRect">
          <a:avLst>
            <a:gd name="adj" fmla="val 10000"/>
          </a:avLst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La presentación de sus empleados: cortesía, idioma y actitudes</a:t>
          </a:r>
          <a:endParaRPr lang="es-MX" sz="2100" kern="1200"/>
        </a:p>
      </dsp:txBody>
      <dsp:txXfrm>
        <a:off x="5978957" y="1330811"/>
        <a:ext cx="4000073" cy="804787"/>
      </dsp:txXfrm>
    </dsp:sp>
    <dsp:sp modelId="{164C366E-EDD7-4C85-83A1-F8534E006950}">
      <dsp:nvSpPr>
        <dsp:cNvPr id="0" name=""/>
        <dsp:cNvSpPr/>
      </dsp:nvSpPr>
      <dsp:spPr>
        <a:xfrm>
          <a:off x="5953919" y="2292154"/>
          <a:ext cx="4050149" cy="854863"/>
        </a:xfrm>
        <a:prstGeom prst="roundRect">
          <a:avLst>
            <a:gd name="adj" fmla="val 10000"/>
          </a:avLst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Manejo de las quejas, la administración del tiempo y calidad </a:t>
          </a:r>
          <a:endParaRPr lang="es-MX" sz="2100" kern="1200"/>
        </a:p>
      </dsp:txBody>
      <dsp:txXfrm>
        <a:off x="5978957" y="2317192"/>
        <a:ext cx="4000073" cy="804787"/>
      </dsp:txXfrm>
    </dsp:sp>
    <dsp:sp modelId="{7BEC1A7F-3B3C-4521-BB5E-1101B6C3C0EF}">
      <dsp:nvSpPr>
        <dsp:cNvPr id="0" name=""/>
        <dsp:cNvSpPr/>
      </dsp:nvSpPr>
      <dsp:spPr>
        <a:xfrm>
          <a:off x="5953919" y="3278535"/>
          <a:ext cx="4050149" cy="854863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Aspectos técnicos: suministros, equipo y los sistemas electrónicos</a:t>
          </a:r>
          <a:endParaRPr lang="es-MX" sz="2100" kern="1200"/>
        </a:p>
      </dsp:txBody>
      <dsp:txXfrm>
        <a:off x="5978957" y="3303573"/>
        <a:ext cx="4000073" cy="804787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D9DE12-9EF8-4775-8EE0-601CFC87D7D1}">
      <dsp:nvSpPr>
        <dsp:cNvPr id="0" name=""/>
        <dsp:cNvSpPr/>
      </dsp:nvSpPr>
      <dsp:spPr>
        <a:xfrm rot="5400000">
          <a:off x="222" y="226675"/>
          <a:ext cx="2889342" cy="2889786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27870-01B3-4330-9AD8-9C95533AA9D3}">
      <dsp:nvSpPr>
        <dsp:cNvPr id="0" name=""/>
        <dsp:cNvSpPr/>
      </dsp:nvSpPr>
      <dsp:spPr>
        <a:xfrm rot="16200000">
          <a:off x="2973948" y="226675"/>
          <a:ext cx="2889342" cy="2889786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3BB09-1BF9-44C4-A21B-09BD5076D8EA}">
      <dsp:nvSpPr>
        <dsp:cNvPr id="0" name=""/>
        <dsp:cNvSpPr/>
      </dsp:nvSpPr>
      <dsp:spPr>
        <a:xfrm>
          <a:off x="3315604" y="2736738"/>
          <a:ext cx="2193789" cy="578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 dirty="0"/>
        </a:p>
      </dsp:txBody>
      <dsp:txXfrm>
        <a:off x="3315604" y="2736738"/>
        <a:ext cx="2193789" cy="578053"/>
      </dsp:txXfrm>
    </dsp:sp>
    <dsp:sp modelId="{32CAD401-8D02-4430-8292-6BA71C4C12E8}">
      <dsp:nvSpPr>
        <dsp:cNvPr id="0" name=""/>
        <dsp:cNvSpPr/>
      </dsp:nvSpPr>
      <dsp:spPr>
        <a:xfrm rot="5400000">
          <a:off x="2881265" y="226675"/>
          <a:ext cx="2889342" cy="2889786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82F91-7D53-428D-8ABB-E105A6FB6852}">
      <dsp:nvSpPr>
        <dsp:cNvPr id="0" name=""/>
        <dsp:cNvSpPr/>
      </dsp:nvSpPr>
      <dsp:spPr>
        <a:xfrm rot="16200000">
          <a:off x="5854117" y="226675"/>
          <a:ext cx="2889342" cy="2889786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23F41E-8BE7-4E39-B95D-FAF547350BE2}">
      <dsp:nvSpPr>
        <dsp:cNvPr id="0" name=""/>
        <dsp:cNvSpPr/>
      </dsp:nvSpPr>
      <dsp:spPr>
        <a:xfrm>
          <a:off x="5985050" y="2736738"/>
          <a:ext cx="2193789" cy="578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 dirty="0"/>
        </a:p>
      </dsp:txBody>
      <dsp:txXfrm>
        <a:off x="5985050" y="2736738"/>
        <a:ext cx="2193789" cy="578053"/>
      </dsp:txXfrm>
    </dsp:sp>
    <dsp:sp modelId="{171B1413-1603-447D-9F36-FE4E63A761DD}">
      <dsp:nvSpPr>
        <dsp:cNvPr id="0" name=""/>
        <dsp:cNvSpPr/>
      </dsp:nvSpPr>
      <dsp:spPr>
        <a:xfrm>
          <a:off x="3232533" y="703977"/>
          <a:ext cx="2303096" cy="202782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Verifica el cumplimiento de la colaboración de estado financiero. </a:t>
          </a:r>
          <a:endParaRPr lang="es-MX" sz="1800" kern="1200" dirty="0"/>
        </a:p>
      </dsp:txBody>
      <dsp:txXfrm>
        <a:off x="3693153" y="906759"/>
        <a:ext cx="1381858" cy="1622256"/>
      </dsp:txXfrm>
    </dsp:sp>
    <dsp:sp modelId="{65FCE1BC-8FDD-4DD7-85F0-CD72B25363D3}">
      <dsp:nvSpPr>
        <dsp:cNvPr id="0" name=""/>
        <dsp:cNvSpPr/>
      </dsp:nvSpPr>
      <dsp:spPr>
        <a:xfrm>
          <a:off x="553449" y="658470"/>
          <a:ext cx="2065982" cy="1954418"/>
        </a:xfrm>
        <a:prstGeom prst="ellipse">
          <a:avLst/>
        </a:prstGeom>
        <a:solidFill>
          <a:schemeClr val="accent5">
            <a:alpha val="50000"/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Vigila el ejercicio del gasto del hotel. </a:t>
          </a:r>
          <a:endParaRPr lang="es-MX" sz="1800" kern="1200" dirty="0"/>
        </a:p>
      </dsp:txBody>
      <dsp:txXfrm>
        <a:off x="856005" y="944688"/>
        <a:ext cx="1460870" cy="1381982"/>
      </dsp:txXfrm>
    </dsp:sp>
    <dsp:sp modelId="{C701BC78-810D-418E-A0AC-90D5B7377BC1}">
      <dsp:nvSpPr>
        <dsp:cNvPr id="0" name=""/>
        <dsp:cNvSpPr/>
      </dsp:nvSpPr>
      <dsp:spPr>
        <a:xfrm>
          <a:off x="512402" y="2051132"/>
          <a:ext cx="607051" cy="606979"/>
        </a:xfrm>
        <a:prstGeom prst="ellipse">
          <a:avLst/>
        </a:prstGeom>
        <a:solidFill>
          <a:schemeClr val="accent5">
            <a:alpha val="50000"/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6D8E4F9-916D-4759-99B0-42A03711A519}">
      <dsp:nvSpPr>
        <dsp:cNvPr id="0" name=""/>
        <dsp:cNvSpPr/>
      </dsp:nvSpPr>
      <dsp:spPr>
        <a:xfrm>
          <a:off x="2272593" y="1296509"/>
          <a:ext cx="353111" cy="353196"/>
        </a:xfrm>
        <a:prstGeom prst="ellipse">
          <a:avLst/>
        </a:prstGeom>
        <a:solidFill>
          <a:schemeClr val="accent5">
            <a:alpha val="50000"/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6F57677-A868-4A63-B42E-951CDB570D0E}">
      <dsp:nvSpPr>
        <dsp:cNvPr id="0" name=""/>
        <dsp:cNvSpPr/>
      </dsp:nvSpPr>
      <dsp:spPr>
        <a:xfrm>
          <a:off x="6086088" y="694804"/>
          <a:ext cx="1983844" cy="19458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Vigila el control y registro de bienes que integran el patrimonio de la empresa.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6376615" y="979761"/>
        <a:ext cx="1402790" cy="1375895"/>
      </dsp:txXfrm>
    </dsp:sp>
    <dsp:sp modelId="{67EDE730-4280-44C3-8146-5F45CA963EDC}">
      <dsp:nvSpPr>
        <dsp:cNvPr id="0" name=""/>
        <dsp:cNvSpPr/>
      </dsp:nvSpPr>
      <dsp:spPr>
        <a:xfrm>
          <a:off x="542982" y="2736738"/>
          <a:ext cx="2193789" cy="578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 dirty="0"/>
        </a:p>
      </dsp:txBody>
      <dsp:txXfrm>
        <a:off x="542982" y="2736738"/>
        <a:ext cx="2193789" cy="578053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2001A1-5846-4422-A6C1-69E723AB40EE}">
      <dsp:nvSpPr>
        <dsp:cNvPr id="0" name=""/>
        <dsp:cNvSpPr/>
      </dsp:nvSpPr>
      <dsp:spPr>
        <a:xfrm>
          <a:off x="912727" y="887"/>
          <a:ext cx="1087390" cy="108739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2A8DECD-D152-409C-8EF0-887BABA2205E}">
      <dsp:nvSpPr>
        <dsp:cNvPr id="0" name=""/>
        <dsp:cNvSpPr/>
      </dsp:nvSpPr>
      <dsp:spPr>
        <a:xfrm>
          <a:off x="1456423" y="887"/>
          <a:ext cx="5801627" cy="1087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4450" rIns="0" bIns="444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Revisa la estructura orgánica </a:t>
          </a:r>
          <a:endParaRPr lang="es-MX" sz="3500" kern="1200" dirty="0"/>
        </a:p>
      </dsp:txBody>
      <dsp:txXfrm>
        <a:off x="1456423" y="887"/>
        <a:ext cx="5801627" cy="1087390"/>
      </dsp:txXfrm>
    </dsp:sp>
    <dsp:sp modelId="{71F57443-58E5-4AAC-B9AE-7DFD5E17DFCB}">
      <dsp:nvSpPr>
        <dsp:cNvPr id="0" name=""/>
        <dsp:cNvSpPr/>
      </dsp:nvSpPr>
      <dsp:spPr>
        <a:xfrm>
          <a:off x="912727" y="1088278"/>
          <a:ext cx="1087390" cy="1087390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C2D9D1B-5FD0-4155-96AF-2A45F4A6E6F6}">
      <dsp:nvSpPr>
        <dsp:cNvPr id="0" name=""/>
        <dsp:cNvSpPr/>
      </dsp:nvSpPr>
      <dsp:spPr>
        <a:xfrm>
          <a:off x="1456423" y="1088278"/>
          <a:ext cx="5801627" cy="1087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4450" rIns="0" bIns="444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Estudia políticas y sus prácticas </a:t>
          </a:r>
          <a:endParaRPr lang="es-MX" sz="3500" kern="1200" dirty="0"/>
        </a:p>
      </dsp:txBody>
      <dsp:txXfrm>
        <a:off x="1456423" y="1088278"/>
        <a:ext cx="5801627" cy="1087390"/>
      </dsp:txXfrm>
    </dsp:sp>
    <dsp:sp modelId="{AEC1A2E6-7761-48E7-A189-918D9D9E28F9}">
      <dsp:nvSpPr>
        <dsp:cNvPr id="0" name=""/>
        <dsp:cNvSpPr/>
      </dsp:nvSpPr>
      <dsp:spPr>
        <a:xfrm>
          <a:off x="912727" y="2175669"/>
          <a:ext cx="1087390" cy="1087390"/>
        </a:xfrm>
        <a:prstGeom prst="ellipse">
          <a:avLst/>
        </a:prstGeom>
        <a:solidFill>
          <a:schemeClr val="accent4">
            <a:alpha val="50000"/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8C6CF5C-4584-4919-8CE4-C4AFBBB5CFB6}">
      <dsp:nvSpPr>
        <dsp:cNvPr id="0" name=""/>
        <dsp:cNvSpPr/>
      </dsp:nvSpPr>
      <dsp:spPr>
        <a:xfrm>
          <a:off x="1456423" y="2175669"/>
          <a:ext cx="5801627" cy="1087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4450" rIns="0" bIns="444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smtClean="0"/>
            <a:t>Estudio constante de las operaciones del hotel </a:t>
          </a:r>
          <a:endParaRPr lang="es-MX" sz="3500" kern="1200"/>
        </a:p>
      </dsp:txBody>
      <dsp:txXfrm>
        <a:off x="1456423" y="2175669"/>
        <a:ext cx="5801627" cy="1087390"/>
      </dsp:txXfrm>
    </dsp:sp>
    <dsp:sp modelId="{209305B1-0195-4BEE-8AAC-94C5AA253E74}">
      <dsp:nvSpPr>
        <dsp:cNvPr id="0" name=""/>
        <dsp:cNvSpPr/>
      </dsp:nvSpPr>
      <dsp:spPr>
        <a:xfrm>
          <a:off x="912727" y="3263059"/>
          <a:ext cx="1087390" cy="1087390"/>
        </a:xfrm>
        <a:prstGeom prst="ellipse">
          <a:avLst/>
        </a:prstGeom>
        <a:solidFill>
          <a:schemeClr val="accent4">
            <a:alpha val="50000"/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23FCD2A-D5AD-4F90-86AA-1BD17A1BE009}">
      <dsp:nvSpPr>
        <dsp:cNvPr id="0" name=""/>
        <dsp:cNvSpPr/>
      </dsp:nvSpPr>
      <dsp:spPr>
        <a:xfrm>
          <a:off x="1456423" y="3263059"/>
          <a:ext cx="5801627" cy="1087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4450" rIns="0" bIns="444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smtClean="0"/>
            <a:t>Métodos de  control interno </a:t>
          </a:r>
          <a:endParaRPr lang="es-MX" sz="3500" kern="1200"/>
        </a:p>
      </dsp:txBody>
      <dsp:txXfrm>
        <a:off x="1456423" y="3263059"/>
        <a:ext cx="5801627" cy="1087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D347A0-AD83-4A76-8746-5A532FFFBC7A}">
      <dsp:nvSpPr>
        <dsp:cNvPr id="0" name=""/>
        <dsp:cNvSpPr/>
      </dsp:nvSpPr>
      <dsp:spPr>
        <a:xfrm>
          <a:off x="2746" y="2426675"/>
          <a:ext cx="1436233" cy="1184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Viviendas, escuelas, hospitales, etc.</a:t>
          </a:r>
          <a:endParaRPr lang="es-MX" sz="1400" kern="1200" dirty="0"/>
        </a:p>
      </dsp:txBody>
      <dsp:txXfrm>
        <a:off x="30007" y="2453936"/>
        <a:ext cx="1381711" cy="876229"/>
      </dsp:txXfrm>
    </dsp:sp>
    <dsp:sp modelId="{5353EC29-B38E-4617-8066-ECD09C6660D3}">
      <dsp:nvSpPr>
        <dsp:cNvPr id="0" name=""/>
        <dsp:cNvSpPr/>
      </dsp:nvSpPr>
      <dsp:spPr>
        <a:xfrm>
          <a:off x="842005" y="2773450"/>
          <a:ext cx="1572369" cy="1572369"/>
        </a:xfrm>
        <a:prstGeom prst="leftCircularArrow">
          <a:avLst>
            <a:gd name="adj1" fmla="val 3035"/>
            <a:gd name="adj2" fmla="val 372412"/>
            <a:gd name="adj3" fmla="val 2448881"/>
            <a:gd name="adj4" fmla="val 9325447"/>
            <a:gd name="adj5" fmla="val 354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313231-A299-4983-8FE7-2390D059C8A2}">
      <dsp:nvSpPr>
        <dsp:cNvPr id="0" name=""/>
        <dsp:cNvSpPr/>
      </dsp:nvSpPr>
      <dsp:spPr>
        <a:xfrm>
          <a:off x="321909" y="3357426"/>
          <a:ext cx="1276652" cy="50768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Edificación</a:t>
          </a:r>
          <a:endParaRPr lang="es-MX" sz="2000" kern="1200" dirty="0"/>
        </a:p>
      </dsp:txBody>
      <dsp:txXfrm>
        <a:off x="336778" y="3372295"/>
        <a:ext cx="1246914" cy="477944"/>
      </dsp:txXfrm>
    </dsp:sp>
    <dsp:sp modelId="{B188ABC3-7A39-4D2A-84D1-40CCFE1790F3}">
      <dsp:nvSpPr>
        <dsp:cNvPr id="0" name=""/>
        <dsp:cNvSpPr/>
      </dsp:nvSpPr>
      <dsp:spPr>
        <a:xfrm>
          <a:off x="1825787" y="2538360"/>
          <a:ext cx="1436233" cy="1184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470669"/>
              <a:satOff val="-2046"/>
              <a:lumOff val="-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Presas, perforación de pozos, drenaje.</a:t>
          </a:r>
          <a:endParaRPr lang="es-MX" sz="1400" kern="1200" dirty="0"/>
        </a:p>
      </dsp:txBody>
      <dsp:txXfrm>
        <a:off x="1853048" y="2819462"/>
        <a:ext cx="1381711" cy="876229"/>
      </dsp:txXfrm>
    </dsp:sp>
    <dsp:sp modelId="{3CCD0255-40AC-4240-9F3A-DBE4618602ED}">
      <dsp:nvSpPr>
        <dsp:cNvPr id="0" name=""/>
        <dsp:cNvSpPr/>
      </dsp:nvSpPr>
      <dsp:spPr>
        <a:xfrm>
          <a:off x="2591630" y="1490170"/>
          <a:ext cx="1995112" cy="1995112"/>
        </a:xfrm>
        <a:prstGeom prst="circularArrow">
          <a:avLst>
            <a:gd name="adj1" fmla="val 2392"/>
            <a:gd name="adj2" fmla="val 289133"/>
            <a:gd name="adj3" fmla="val 19653803"/>
            <a:gd name="adj4" fmla="val 12693958"/>
            <a:gd name="adj5" fmla="val 279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473FF-F03E-443B-ACCD-F0B9D1CC0894}">
      <dsp:nvSpPr>
        <dsp:cNvPr id="0" name=""/>
        <dsp:cNvSpPr/>
      </dsp:nvSpPr>
      <dsp:spPr>
        <a:xfrm>
          <a:off x="2034060" y="1992586"/>
          <a:ext cx="1498432" cy="954422"/>
        </a:xfrm>
        <a:prstGeom prst="roundRect">
          <a:avLst>
            <a:gd name="adj" fmla="val 10000"/>
          </a:avLst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Agua, riego y saneamiento</a:t>
          </a:r>
          <a:endParaRPr lang="es-MX" sz="2000" kern="1200" dirty="0"/>
        </a:p>
      </dsp:txBody>
      <dsp:txXfrm>
        <a:off x="2062014" y="2020540"/>
        <a:ext cx="1442524" cy="898514"/>
      </dsp:txXfrm>
    </dsp:sp>
    <dsp:sp modelId="{86410217-17BB-48D7-80DC-2363A0F0F6D9}">
      <dsp:nvSpPr>
        <dsp:cNvPr id="0" name=""/>
        <dsp:cNvSpPr/>
      </dsp:nvSpPr>
      <dsp:spPr>
        <a:xfrm>
          <a:off x="3759717" y="2303093"/>
          <a:ext cx="1638326" cy="1184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941338"/>
              <a:satOff val="-4091"/>
              <a:lumOff val="-15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Instalaciones eléctricas, telefónicas, termoeléctricas, etc.</a:t>
          </a:r>
          <a:endParaRPr lang="es-MX" sz="1400" kern="1200" dirty="0"/>
        </a:p>
      </dsp:txBody>
      <dsp:txXfrm>
        <a:off x="3786978" y="2330354"/>
        <a:ext cx="1583804" cy="876229"/>
      </dsp:txXfrm>
    </dsp:sp>
    <dsp:sp modelId="{B04BD243-D2F1-4747-8030-3662EE0CA39A}">
      <dsp:nvSpPr>
        <dsp:cNvPr id="0" name=""/>
        <dsp:cNvSpPr/>
      </dsp:nvSpPr>
      <dsp:spPr>
        <a:xfrm>
          <a:off x="4594498" y="2880597"/>
          <a:ext cx="1753297" cy="1753297"/>
        </a:xfrm>
        <a:prstGeom prst="leftCircularArrow">
          <a:avLst>
            <a:gd name="adj1" fmla="val 2722"/>
            <a:gd name="adj2" fmla="val 331540"/>
            <a:gd name="adj3" fmla="val 782315"/>
            <a:gd name="adj4" fmla="val 7699753"/>
            <a:gd name="adj5" fmla="val 3175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AA903B-4F02-4248-96BB-25FB7A141F19}">
      <dsp:nvSpPr>
        <dsp:cNvPr id="0" name=""/>
        <dsp:cNvSpPr/>
      </dsp:nvSpPr>
      <dsp:spPr>
        <a:xfrm>
          <a:off x="4122917" y="3402383"/>
          <a:ext cx="1673218" cy="1002007"/>
        </a:xfrm>
        <a:prstGeom prst="roundRect">
          <a:avLst>
            <a:gd name="adj" fmla="val 10000"/>
          </a:avLst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Electricidad y comunicaciones</a:t>
          </a:r>
          <a:endParaRPr lang="es-MX" sz="2000" kern="1200" dirty="0"/>
        </a:p>
      </dsp:txBody>
      <dsp:txXfrm>
        <a:off x="4152265" y="3431731"/>
        <a:ext cx="1614522" cy="943311"/>
      </dsp:txXfrm>
    </dsp:sp>
    <dsp:sp modelId="{C16A61A6-1E38-49C6-8475-363A6C4C8C21}">
      <dsp:nvSpPr>
        <dsp:cNvPr id="0" name=""/>
        <dsp:cNvSpPr/>
      </dsp:nvSpPr>
      <dsp:spPr>
        <a:xfrm>
          <a:off x="5882087" y="2426675"/>
          <a:ext cx="1436233" cy="1184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412007"/>
              <a:satOff val="-6137"/>
              <a:lumOff val="-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Autopistas, carreteras, caminos, aeropistas, etc.</a:t>
          </a:r>
          <a:endParaRPr lang="es-MX" sz="1400" kern="1200" dirty="0"/>
        </a:p>
      </dsp:txBody>
      <dsp:txXfrm>
        <a:off x="5909348" y="2707777"/>
        <a:ext cx="1381711" cy="876229"/>
      </dsp:txXfrm>
    </dsp:sp>
    <dsp:sp modelId="{671B444A-88AB-4134-A1C4-675E089903D2}">
      <dsp:nvSpPr>
        <dsp:cNvPr id="0" name=""/>
        <dsp:cNvSpPr/>
      </dsp:nvSpPr>
      <dsp:spPr>
        <a:xfrm>
          <a:off x="6714916" y="1633764"/>
          <a:ext cx="1757450" cy="1757450"/>
        </a:xfrm>
        <a:prstGeom prst="circularArrow">
          <a:avLst>
            <a:gd name="adj1" fmla="val 2715"/>
            <a:gd name="adj2" fmla="val 330707"/>
            <a:gd name="adj3" fmla="val 19173175"/>
            <a:gd name="adj4" fmla="val 12254903"/>
            <a:gd name="adj5" fmla="val 3168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261132-2708-4954-B470-30E64F851E37}">
      <dsp:nvSpPr>
        <dsp:cNvPr id="0" name=""/>
        <dsp:cNvSpPr/>
      </dsp:nvSpPr>
      <dsp:spPr>
        <a:xfrm>
          <a:off x="6201250" y="2172833"/>
          <a:ext cx="1276652" cy="507682"/>
        </a:xfrm>
        <a:prstGeom prst="roundRect">
          <a:avLst>
            <a:gd name="adj" fmla="val 10000"/>
          </a:avLst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Transporte</a:t>
          </a:r>
          <a:endParaRPr lang="es-MX" sz="2000" kern="1200" dirty="0"/>
        </a:p>
      </dsp:txBody>
      <dsp:txXfrm>
        <a:off x="6216119" y="2187702"/>
        <a:ext cx="1246914" cy="477944"/>
      </dsp:txXfrm>
    </dsp:sp>
    <dsp:sp modelId="{FD6A38B4-B5D6-4412-913D-B61319C1EFB8}">
      <dsp:nvSpPr>
        <dsp:cNvPr id="0" name=""/>
        <dsp:cNvSpPr/>
      </dsp:nvSpPr>
      <dsp:spPr>
        <a:xfrm>
          <a:off x="7705127" y="2292730"/>
          <a:ext cx="1436233" cy="1184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882677"/>
              <a:satOff val="-8182"/>
              <a:lumOff val="-31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Perforación de pozos, plantas de refinación.</a:t>
          </a:r>
          <a:endParaRPr lang="es-MX" sz="1400" kern="1200" dirty="0"/>
        </a:p>
      </dsp:txBody>
      <dsp:txXfrm>
        <a:off x="7732388" y="2319991"/>
        <a:ext cx="1381711" cy="876229"/>
      </dsp:txXfrm>
    </dsp:sp>
    <dsp:sp modelId="{B44F3F83-10FA-4CBA-96E4-8D2FCA95053D}">
      <dsp:nvSpPr>
        <dsp:cNvPr id="0" name=""/>
        <dsp:cNvSpPr/>
      </dsp:nvSpPr>
      <dsp:spPr>
        <a:xfrm>
          <a:off x="8471775" y="2796284"/>
          <a:ext cx="1760237" cy="1760237"/>
        </a:xfrm>
        <a:prstGeom prst="leftCircularArrow">
          <a:avLst>
            <a:gd name="adj1" fmla="val 2711"/>
            <a:gd name="adj2" fmla="val 330150"/>
            <a:gd name="adj3" fmla="val 1120164"/>
            <a:gd name="adj4" fmla="val 8038992"/>
            <a:gd name="adj5" fmla="val 3163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ACC61D-0662-433D-AC04-FC1B1C11F2C8}">
      <dsp:nvSpPr>
        <dsp:cNvPr id="0" name=""/>
        <dsp:cNvSpPr/>
      </dsp:nvSpPr>
      <dsp:spPr>
        <a:xfrm>
          <a:off x="7914830" y="3229031"/>
          <a:ext cx="1723531" cy="1043460"/>
        </a:xfrm>
        <a:prstGeom prst="roundRect">
          <a:avLst>
            <a:gd name="adj" fmla="val 10000"/>
          </a:avLst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Petróleo y petroquímica</a:t>
          </a:r>
          <a:endParaRPr lang="es-MX" sz="2000" kern="1200" dirty="0"/>
        </a:p>
      </dsp:txBody>
      <dsp:txXfrm>
        <a:off x="7945392" y="3259593"/>
        <a:ext cx="1662407" cy="982336"/>
      </dsp:txXfrm>
    </dsp:sp>
    <dsp:sp modelId="{6BE72CDE-778A-457A-AEB6-B7CBAA01BFB3}">
      <dsp:nvSpPr>
        <dsp:cNvPr id="0" name=""/>
        <dsp:cNvSpPr/>
      </dsp:nvSpPr>
      <dsp:spPr>
        <a:xfrm>
          <a:off x="9751608" y="2426675"/>
          <a:ext cx="1436233" cy="1184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Instalaciones mineras, excavaciones subterráneas, etc.</a:t>
          </a:r>
          <a:endParaRPr lang="es-MX" sz="1400" kern="1200" dirty="0"/>
        </a:p>
      </dsp:txBody>
      <dsp:txXfrm>
        <a:off x="9778869" y="2707777"/>
        <a:ext cx="1381711" cy="876229"/>
      </dsp:txXfrm>
    </dsp:sp>
    <dsp:sp modelId="{3F53B158-8393-4FC9-B99D-80B8552640BD}">
      <dsp:nvSpPr>
        <dsp:cNvPr id="0" name=""/>
        <dsp:cNvSpPr/>
      </dsp:nvSpPr>
      <dsp:spPr>
        <a:xfrm>
          <a:off x="10070771" y="2172833"/>
          <a:ext cx="1276652" cy="507682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Otros</a:t>
          </a:r>
          <a:endParaRPr lang="es-MX" sz="2000" kern="1200" dirty="0"/>
        </a:p>
      </dsp:txBody>
      <dsp:txXfrm>
        <a:off x="10085640" y="2187702"/>
        <a:ext cx="1246914" cy="477944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F3D96-BE5B-45DA-BCDA-6E5FE7672BF4}">
      <dsp:nvSpPr>
        <dsp:cNvPr id="0" name=""/>
        <dsp:cNvSpPr/>
      </dsp:nvSpPr>
      <dsp:spPr>
        <a:xfrm>
          <a:off x="3535" y="518764"/>
          <a:ext cx="2410991" cy="241099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Otorgamiento de créditos </a:t>
          </a:r>
          <a:endParaRPr lang="es-MX" sz="2200" kern="1200" dirty="0"/>
        </a:p>
      </dsp:txBody>
      <dsp:txXfrm>
        <a:off x="356616" y="871845"/>
        <a:ext cx="1704829" cy="1704829"/>
      </dsp:txXfrm>
    </dsp:sp>
    <dsp:sp modelId="{89C597EA-B822-423E-9310-2A3DAF3AE364}">
      <dsp:nvSpPr>
        <dsp:cNvPr id="0" name=""/>
        <dsp:cNvSpPr/>
      </dsp:nvSpPr>
      <dsp:spPr>
        <a:xfrm>
          <a:off x="2414526" y="518764"/>
          <a:ext cx="2410991" cy="2410991"/>
        </a:xfrm>
        <a:prstGeom prst="ellipse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Determinación de malas deudas</a:t>
          </a:r>
          <a:endParaRPr lang="es-MX" sz="2200" kern="1200" dirty="0"/>
        </a:p>
      </dsp:txBody>
      <dsp:txXfrm>
        <a:off x="2767607" y="871845"/>
        <a:ext cx="1704829" cy="1704829"/>
      </dsp:txXfrm>
    </dsp:sp>
    <dsp:sp modelId="{BB296FE1-43AD-4887-9824-9FE257D6E995}">
      <dsp:nvSpPr>
        <dsp:cNvPr id="0" name=""/>
        <dsp:cNvSpPr/>
      </dsp:nvSpPr>
      <dsp:spPr>
        <a:xfrm>
          <a:off x="4825518" y="518764"/>
          <a:ext cx="2410991" cy="2410991"/>
        </a:xfrm>
        <a:prstGeom prst="ellipse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Verificación de documentos </a:t>
          </a:r>
          <a:endParaRPr lang="es-MX" sz="2200" kern="1200" dirty="0"/>
        </a:p>
      </dsp:txBody>
      <dsp:txXfrm>
        <a:off x="5178599" y="871845"/>
        <a:ext cx="1704829" cy="1704829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1EAE9E-66F5-4E0D-8197-867DA3BDA3F6}">
      <dsp:nvSpPr>
        <dsp:cNvPr id="0" name=""/>
        <dsp:cNvSpPr/>
      </dsp:nvSpPr>
      <dsp:spPr>
        <a:xfrm>
          <a:off x="0" y="68664"/>
          <a:ext cx="7017913" cy="580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>
        <a:off x="28329" y="96993"/>
        <a:ext cx="6961255" cy="523662"/>
      </dsp:txXfrm>
    </dsp:sp>
    <dsp:sp modelId="{0F30C514-EB1F-4D99-AD69-65EF730DE7A3}">
      <dsp:nvSpPr>
        <dsp:cNvPr id="0" name=""/>
        <dsp:cNvSpPr/>
      </dsp:nvSpPr>
      <dsp:spPr>
        <a:xfrm>
          <a:off x="0" y="648984"/>
          <a:ext cx="7017913" cy="2053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819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smtClean="0"/>
            <a:t>Responsable de alimentos y vehículos del hotel </a:t>
          </a:r>
          <a:endParaRPr lang="es-MX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Selección de proveedores 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smtClean="0"/>
            <a:t>Pedidos </a:t>
          </a:r>
          <a:endParaRPr lang="es-MX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smtClean="0"/>
            <a:t>Catálogo de artículos </a:t>
          </a:r>
          <a:endParaRPr lang="es-MX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smtClean="0"/>
            <a:t>Supervisa y controla el trabajo del personal </a:t>
          </a:r>
          <a:endParaRPr lang="es-MX" sz="2400" kern="1200"/>
        </a:p>
      </dsp:txBody>
      <dsp:txXfrm>
        <a:off x="0" y="648984"/>
        <a:ext cx="7017913" cy="2053440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0C3BC-9CD4-4A1A-B8D8-C1898B5B1537}">
      <dsp:nvSpPr>
        <dsp:cNvPr id="0" name=""/>
        <dsp:cNvSpPr/>
      </dsp:nvSpPr>
      <dsp:spPr>
        <a:xfrm rot="16200000">
          <a:off x="-816888" y="818614"/>
          <a:ext cx="3331262" cy="1694032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5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Es el máximo responsable de los sectores de los departamentos de alimentos y bebidas </a:t>
          </a:r>
          <a:endParaRPr lang="es-MX" sz="1800" kern="1200" dirty="0"/>
        </a:p>
      </dsp:txBody>
      <dsp:txXfrm rot="5400000">
        <a:off x="1727" y="666251"/>
        <a:ext cx="1694032" cy="1998758"/>
      </dsp:txXfrm>
    </dsp:sp>
    <dsp:sp modelId="{D19C6D79-45F5-4C7C-AF59-0FA4CEAD265E}">
      <dsp:nvSpPr>
        <dsp:cNvPr id="0" name=""/>
        <dsp:cNvSpPr/>
      </dsp:nvSpPr>
      <dsp:spPr>
        <a:xfrm rot="16200000">
          <a:off x="1004196" y="818614"/>
          <a:ext cx="3331262" cy="1694032"/>
        </a:xfrm>
        <a:prstGeom prst="flowChartManualOperation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5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Dirección del personal </a:t>
          </a:r>
          <a:endParaRPr lang="es-MX" sz="1800" kern="1200"/>
        </a:p>
      </dsp:txBody>
      <dsp:txXfrm rot="5400000">
        <a:off x="1822811" y="666251"/>
        <a:ext cx="1694032" cy="1998758"/>
      </dsp:txXfrm>
    </dsp:sp>
    <dsp:sp modelId="{9DC227BA-4548-4DC7-9B6E-22ADA4BF90CC}">
      <dsp:nvSpPr>
        <dsp:cNvPr id="0" name=""/>
        <dsp:cNvSpPr/>
      </dsp:nvSpPr>
      <dsp:spPr>
        <a:xfrm rot="16200000">
          <a:off x="2825281" y="818614"/>
          <a:ext cx="3331262" cy="1694032"/>
        </a:xfrm>
        <a:prstGeom prst="flowChartManualOperation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5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Control del horario </a:t>
          </a:r>
          <a:endParaRPr lang="es-MX" sz="1800" kern="1200"/>
        </a:p>
      </dsp:txBody>
      <dsp:txXfrm rot="5400000">
        <a:off x="3643896" y="666251"/>
        <a:ext cx="1694032" cy="1998758"/>
      </dsp:txXfrm>
    </dsp:sp>
    <dsp:sp modelId="{720B34B9-DA33-46C6-A763-17D47C99F133}">
      <dsp:nvSpPr>
        <dsp:cNvPr id="0" name=""/>
        <dsp:cNvSpPr/>
      </dsp:nvSpPr>
      <dsp:spPr>
        <a:xfrm rot="16200000">
          <a:off x="4646366" y="818614"/>
          <a:ext cx="3331262" cy="1694032"/>
        </a:xfrm>
        <a:prstGeom prst="flowChartManualOperation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5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Manejo de las relaciones de los clientes </a:t>
          </a:r>
          <a:endParaRPr lang="es-MX" sz="1800" kern="1200"/>
        </a:p>
      </dsp:txBody>
      <dsp:txXfrm rot="5400000">
        <a:off x="5464981" y="666251"/>
        <a:ext cx="1694032" cy="1998758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B051EE-E3AF-43D8-A775-C32150D43C01}">
      <dsp:nvSpPr>
        <dsp:cNvPr id="0" name=""/>
        <dsp:cNvSpPr/>
      </dsp:nvSpPr>
      <dsp:spPr>
        <a:xfrm rot="5400000">
          <a:off x="456556" y="1336353"/>
          <a:ext cx="1358312" cy="2260201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8C4864-C164-4C69-A253-F9F6DCAF97FD}">
      <dsp:nvSpPr>
        <dsp:cNvPr id="0" name=""/>
        <dsp:cNvSpPr/>
      </dsp:nvSpPr>
      <dsp:spPr>
        <a:xfrm>
          <a:off x="229820" y="2011666"/>
          <a:ext cx="2040522" cy="1788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Responsable de la correcta administración de los bienes en el hotel </a:t>
          </a:r>
          <a:endParaRPr lang="es-MX" sz="2200" kern="1200" dirty="0"/>
        </a:p>
      </dsp:txBody>
      <dsp:txXfrm>
        <a:off x="229820" y="2011666"/>
        <a:ext cx="2040522" cy="1788637"/>
      </dsp:txXfrm>
    </dsp:sp>
    <dsp:sp modelId="{3450F5CE-5916-468C-B5C1-D43A3186AC45}">
      <dsp:nvSpPr>
        <dsp:cNvPr id="0" name=""/>
        <dsp:cNvSpPr/>
      </dsp:nvSpPr>
      <dsp:spPr>
        <a:xfrm>
          <a:off x="1885338" y="1169954"/>
          <a:ext cx="385004" cy="385004"/>
        </a:xfrm>
        <a:prstGeom prst="triangle">
          <a:avLst>
            <a:gd name="adj" fmla="val 10000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1DB5B7-F649-4FA1-B3B7-95C2EF10EE84}">
      <dsp:nvSpPr>
        <dsp:cNvPr id="0" name=""/>
        <dsp:cNvSpPr/>
      </dsp:nvSpPr>
      <dsp:spPr>
        <a:xfrm rot="5400000">
          <a:off x="2954554" y="718221"/>
          <a:ext cx="1358312" cy="2260201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AD1E85-77F2-4F41-A6D5-42256694BEEB}">
      <dsp:nvSpPr>
        <dsp:cNvPr id="0" name=""/>
        <dsp:cNvSpPr/>
      </dsp:nvSpPr>
      <dsp:spPr>
        <a:xfrm>
          <a:off x="2727818" y="1393534"/>
          <a:ext cx="2040522" cy="1788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Establecer y mantener las relaciones entre hoteles y otras compañías </a:t>
          </a:r>
          <a:endParaRPr lang="es-MX" sz="2200" kern="1200" dirty="0"/>
        </a:p>
      </dsp:txBody>
      <dsp:txXfrm>
        <a:off x="2727818" y="1393534"/>
        <a:ext cx="2040522" cy="1788637"/>
      </dsp:txXfrm>
    </dsp:sp>
    <dsp:sp modelId="{9E7B1A9C-20A3-44CF-B79A-CC822061C820}">
      <dsp:nvSpPr>
        <dsp:cNvPr id="0" name=""/>
        <dsp:cNvSpPr/>
      </dsp:nvSpPr>
      <dsp:spPr>
        <a:xfrm>
          <a:off x="4383337" y="551822"/>
          <a:ext cx="385004" cy="385004"/>
        </a:xfrm>
        <a:prstGeom prst="triangle">
          <a:avLst>
            <a:gd name="adj" fmla="val 100000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EA5B77-B902-4C20-96E6-67CA8F2598E4}">
      <dsp:nvSpPr>
        <dsp:cNvPr id="0" name=""/>
        <dsp:cNvSpPr/>
      </dsp:nvSpPr>
      <dsp:spPr>
        <a:xfrm rot="5400000">
          <a:off x="5452553" y="100088"/>
          <a:ext cx="1358312" cy="2260201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E2D1D3-D7BC-4EA7-AB45-1E776CB17CB0}">
      <dsp:nvSpPr>
        <dsp:cNvPr id="0" name=""/>
        <dsp:cNvSpPr/>
      </dsp:nvSpPr>
      <dsp:spPr>
        <a:xfrm>
          <a:off x="5225817" y="775402"/>
          <a:ext cx="2040522" cy="1788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Cumplir las políticas establecidas por la gerencia </a:t>
          </a:r>
          <a:endParaRPr lang="es-MX" sz="2200" kern="1200"/>
        </a:p>
      </dsp:txBody>
      <dsp:txXfrm>
        <a:off x="5225817" y="775402"/>
        <a:ext cx="2040522" cy="1788637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D3142-C323-4238-82D4-2F2F6767FDD0}">
      <dsp:nvSpPr>
        <dsp:cNvPr id="0" name=""/>
        <dsp:cNvSpPr/>
      </dsp:nvSpPr>
      <dsp:spPr>
        <a:xfrm rot="5400000">
          <a:off x="846361" y="1064821"/>
          <a:ext cx="935145" cy="106462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2B7CF12-DE61-4806-B7BB-75A4602DD592}">
      <dsp:nvSpPr>
        <dsp:cNvPr id="0" name=""/>
        <dsp:cNvSpPr/>
      </dsp:nvSpPr>
      <dsp:spPr>
        <a:xfrm>
          <a:off x="598604" y="28194"/>
          <a:ext cx="1574233" cy="110191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Atender las quejas de los clientes </a:t>
          </a:r>
          <a:endParaRPr lang="es-MX" sz="1500" kern="1200"/>
        </a:p>
      </dsp:txBody>
      <dsp:txXfrm>
        <a:off x="652405" y="81995"/>
        <a:ext cx="1466631" cy="994310"/>
      </dsp:txXfrm>
    </dsp:sp>
    <dsp:sp modelId="{D3521AE7-D67E-469E-86C2-92E7C5259CC6}">
      <dsp:nvSpPr>
        <dsp:cNvPr id="0" name=""/>
        <dsp:cNvSpPr/>
      </dsp:nvSpPr>
      <dsp:spPr>
        <a:xfrm>
          <a:off x="2172838" y="133287"/>
          <a:ext cx="1144947" cy="890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23E4E-26B0-4B31-9A51-9CE0FE270716}">
      <dsp:nvSpPr>
        <dsp:cNvPr id="0" name=""/>
        <dsp:cNvSpPr/>
      </dsp:nvSpPr>
      <dsp:spPr>
        <a:xfrm rot="5400000">
          <a:off x="2151568" y="2302633"/>
          <a:ext cx="935145" cy="106462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5749950"/>
            <a:satOff val="-31524"/>
            <a:lumOff val="3407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3C46A4C-990C-4E58-912D-19568C691425}">
      <dsp:nvSpPr>
        <dsp:cNvPr id="0" name=""/>
        <dsp:cNvSpPr/>
      </dsp:nvSpPr>
      <dsp:spPr>
        <a:xfrm>
          <a:off x="1903811" y="1266006"/>
          <a:ext cx="1574233" cy="110191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Realiza recorridos del hotel </a:t>
          </a:r>
          <a:endParaRPr lang="es-MX" sz="1500" kern="1200"/>
        </a:p>
      </dsp:txBody>
      <dsp:txXfrm>
        <a:off x="1957612" y="1319807"/>
        <a:ext cx="1466631" cy="994310"/>
      </dsp:txXfrm>
    </dsp:sp>
    <dsp:sp modelId="{6C9CBB49-051E-42FE-BDAC-C91A599FE4D1}">
      <dsp:nvSpPr>
        <dsp:cNvPr id="0" name=""/>
        <dsp:cNvSpPr/>
      </dsp:nvSpPr>
      <dsp:spPr>
        <a:xfrm>
          <a:off x="3478045" y="1371098"/>
          <a:ext cx="1144947" cy="890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A4338F-1D18-4C33-ABE1-F269A8E1F171}">
      <dsp:nvSpPr>
        <dsp:cNvPr id="0" name=""/>
        <dsp:cNvSpPr/>
      </dsp:nvSpPr>
      <dsp:spPr>
        <a:xfrm rot="5400000">
          <a:off x="3456775" y="3540445"/>
          <a:ext cx="935145" cy="106462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11499901"/>
            <a:satOff val="-63047"/>
            <a:lumOff val="6813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AC2322-889D-4AC7-BAF2-1196F67E79BC}">
      <dsp:nvSpPr>
        <dsp:cNvPr id="0" name=""/>
        <dsp:cNvSpPr/>
      </dsp:nvSpPr>
      <dsp:spPr>
        <a:xfrm>
          <a:off x="3209019" y="2503817"/>
          <a:ext cx="1574233" cy="110191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6930462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2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2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Supervisar y apoyar a todos los departamentos </a:t>
          </a:r>
          <a:endParaRPr lang="es-MX" sz="1500" kern="1200"/>
        </a:p>
      </dsp:txBody>
      <dsp:txXfrm>
        <a:off x="3262820" y="2557618"/>
        <a:ext cx="1466631" cy="994310"/>
      </dsp:txXfrm>
    </dsp:sp>
    <dsp:sp modelId="{C425B7BA-47E7-462D-810F-8A4574A36662}">
      <dsp:nvSpPr>
        <dsp:cNvPr id="0" name=""/>
        <dsp:cNvSpPr/>
      </dsp:nvSpPr>
      <dsp:spPr>
        <a:xfrm>
          <a:off x="4783253" y="2608910"/>
          <a:ext cx="1144947" cy="890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25DE9-CC22-4B9E-9E35-C123B93733B3}">
      <dsp:nvSpPr>
        <dsp:cNvPr id="0" name=""/>
        <dsp:cNvSpPr/>
      </dsp:nvSpPr>
      <dsp:spPr>
        <a:xfrm>
          <a:off x="4514226" y="3741629"/>
          <a:ext cx="1574233" cy="110191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Garantiza el buen desempeño de los eventos en turno </a:t>
          </a:r>
          <a:endParaRPr lang="es-MX" sz="1500" kern="1200"/>
        </a:p>
      </dsp:txBody>
      <dsp:txXfrm>
        <a:off x="4568027" y="3795430"/>
        <a:ext cx="1466631" cy="994310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BC64AF-26FA-435C-834F-FA7F9A6F72C3}">
      <dsp:nvSpPr>
        <dsp:cNvPr id="0" name=""/>
        <dsp:cNvSpPr/>
      </dsp:nvSpPr>
      <dsp:spPr>
        <a:xfrm>
          <a:off x="285749" y="0"/>
          <a:ext cx="3910693" cy="3910693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Tiene como actividades específicas: la limpieza y presentación de las habitaciones, áreas públicas y áreas del servicio del hotel, así como el control de la ropa de las habitaciones, la mantelería, los informes y suministros necesarios para su operación.</a:t>
          </a:r>
          <a:endParaRPr lang="es-MX" sz="1800" kern="1200" dirty="0"/>
        </a:p>
      </dsp:txBody>
      <dsp:txXfrm>
        <a:off x="858457" y="572708"/>
        <a:ext cx="2765277" cy="2765277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9059-656E-4CDF-AE71-A72EA167227C}">
      <dsp:nvSpPr>
        <dsp:cNvPr id="0" name=""/>
        <dsp:cNvSpPr/>
      </dsp:nvSpPr>
      <dsp:spPr>
        <a:xfrm rot="4396374">
          <a:off x="380616" y="971985"/>
          <a:ext cx="4216627" cy="2940571"/>
        </a:xfrm>
        <a:prstGeom prst="swooshArrow">
          <a:avLst>
            <a:gd name="adj1" fmla="val 16310"/>
            <a:gd name="adj2" fmla="val 3137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A7ECD4-75E2-4A6F-960B-5A5F9AE2F481}">
      <dsp:nvSpPr>
        <dsp:cNvPr id="0" name=""/>
        <dsp:cNvSpPr/>
      </dsp:nvSpPr>
      <dsp:spPr>
        <a:xfrm>
          <a:off x="2140173" y="1486854"/>
          <a:ext cx="106483" cy="106483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B698B9-F8D9-4C1C-A640-700BB2167E3A}">
      <dsp:nvSpPr>
        <dsp:cNvPr id="0" name=""/>
        <dsp:cNvSpPr/>
      </dsp:nvSpPr>
      <dsp:spPr>
        <a:xfrm>
          <a:off x="3067552" y="2390983"/>
          <a:ext cx="106483" cy="106483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E78DC7-A9C6-4295-A5C5-F944F2EA15F7}">
      <dsp:nvSpPr>
        <dsp:cNvPr id="0" name=""/>
        <dsp:cNvSpPr/>
      </dsp:nvSpPr>
      <dsp:spPr>
        <a:xfrm>
          <a:off x="97945" y="0"/>
          <a:ext cx="1988009" cy="781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Revisa la limpieza del hotel </a:t>
          </a:r>
          <a:endParaRPr lang="es-MX" sz="1700" kern="1200"/>
        </a:p>
      </dsp:txBody>
      <dsp:txXfrm>
        <a:off x="97945" y="0"/>
        <a:ext cx="1988009" cy="781526"/>
      </dsp:txXfrm>
    </dsp:sp>
    <dsp:sp modelId="{3D9A96CC-DD16-49FE-B5D1-1E6F87BEAF49}">
      <dsp:nvSpPr>
        <dsp:cNvPr id="0" name=""/>
        <dsp:cNvSpPr/>
      </dsp:nvSpPr>
      <dsp:spPr>
        <a:xfrm>
          <a:off x="2730714" y="1149332"/>
          <a:ext cx="2740228" cy="781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Control de </a:t>
          </a:r>
        </a:p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asistencia </a:t>
          </a:r>
          <a:endParaRPr lang="es-MX" sz="1700" kern="1200" dirty="0"/>
        </a:p>
      </dsp:txBody>
      <dsp:txXfrm>
        <a:off x="2730714" y="1149332"/>
        <a:ext cx="2740228" cy="781526"/>
      </dsp:txXfrm>
    </dsp:sp>
    <dsp:sp modelId="{A532BF17-4575-41C8-8CB2-0FCDA13FC3BB}">
      <dsp:nvSpPr>
        <dsp:cNvPr id="0" name=""/>
        <dsp:cNvSpPr/>
      </dsp:nvSpPr>
      <dsp:spPr>
        <a:xfrm>
          <a:off x="97945" y="2053461"/>
          <a:ext cx="2686498" cy="781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Hacer pedidos y entregas de abastecimiento de los departamentos </a:t>
          </a:r>
          <a:endParaRPr lang="es-MX" sz="1700" kern="1200"/>
        </a:p>
      </dsp:txBody>
      <dsp:txXfrm>
        <a:off x="97945" y="2053461"/>
        <a:ext cx="2686498" cy="781526"/>
      </dsp:txXfrm>
    </dsp:sp>
    <dsp:sp modelId="{76AED354-AE0A-461C-B28B-4F5AEC0B7E54}">
      <dsp:nvSpPr>
        <dsp:cNvPr id="0" name=""/>
        <dsp:cNvSpPr/>
      </dsp:nvSpPr>
      <dsp:spPr>
        <a:xfrm>
          <a:off x="2784444" y="4103016"/>
          <a:ext cx="2686498" cy="7815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Previsión de accidentes   </a:t>
          </a:r>
          <a:endParaRPr lang="es-MX" sz="1700" kern="1200" dirty="0"/>
        </a:p>
      </dsp:txBody>
      <dsp:txXfrm>
        <a:off x="2784444" y="4103016"/>
        <a:ext cx="2686498" cy="781526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9AAD6-D969-4545-BAAD-6DF997D0B33B}">
      <dsp:nvSpPr>
        <dsp:cNvPr id="0" name=""/>
        <dsp:cNvSpPr/>
      </dsp:nvSpPr>
      <dsp:spPr>
        <a:xfrm rot="5400000">
          <a:off x="219324" y="1449228"/>
          <a:ext cx="817865" cy="93111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FE783A-B468-48E2-A66C-430182262A92}">
      <dsp:nvSpPr>
        <dsp:cNvPr id="0" name=""/>
        <dsp:cNvSpPr/>
      </dsp:nvSpPr>
      <dsp:spPr>
        <a:xfrm>
          <a:off x="2639" y="542607"/>
          <a:ext cx="1376804" cy="963718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chemeClr val="tx1"/>
              </a:solidFill>
            </a:rPr>
            <a:t>Cambiar la ropa de la cama </a:t>
          </a:r>
          <a:endParaRPr lang="es-MX" sz="1300" kern="1200" dirty="0">
            <a:solidFill>
              <a:schemeClr val="tx1"/>
            </a:solidFill>
          </a:endParaRPr>
        </a:p>
      </dsp:txBody>
      <dsp:txXfrm>
        <a:off x="49692" y="589660"/>
        <a:ext cx="1282698" cy="869612"/>
      </dsp:txXfrm>
    </dsp:sp>
    <dsp:sp modelId="{851A343E-3F0F-456A-A439-DB68880132B1}">
      <dsp:nvSpPr>
        <dsp:cNvPr id="0" name=""/>
        <dsp:cNvSpPr/>
      </dsp:nvSpPr>
      <dsp:spPr>
        <a:xfrm>
          <a:off x="1379444" y="634520"/>
          <a:ext cx="1001356" cy="778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224EA-A59F-4DA0-8F43-29507EDE2C94}">
      <dsp:nvSpPr>
        <dsp:cNvPr id="0" name=""/>
        <dsp:cNvSpPr/>
      </dsp:nvSpPr>
      <dsp:spPr>
        <a:xfrm rot="5400000">
          <a:off x="1360841" y="2531802"/>
          <a:ext cx="817865" cy="93111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3833300"/>
            <a:satOff val="-21016"/>
            <a:lumOff val="22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CD1EFA-96E6-4B0E-9E97-898E30C9BAE6}">
      <dsp:nvSpPr>
        <dsp:cNvPr id="0" name=""/>
        <dsp:cNvSpPr/>
      </dsp:nvSpPr>
      <dsp:spPr>
        <a:xfrm>
          <a:off x="1144157" y="1625182"/>
          <a:ext cx="1376804" cy="963718"/>
        </a:xfrm>
        <a:prstGeom prst="roundRect">
          <a:avLst>
            <a:gd name="adj" fmla="val 1667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chemeClr val="tx1"/>
              </a:solidFill>
            </a:rPr>
            <a:t>Revisar si el huésped no olvido algo </a:t>
          </a:r>
          <a:endParaRPr lang="es-MX" sz="1300" kern="1200" dirty="0">
            <a:solidFill>
              <a:schemeClr val="tx1"/>
            </a:solidFill>
          </a:endParaRPr>
        </a:p>
      </dsp:txBody>
      <dsp:txXfrm>
        <a:off x="1191210" y="1672235"/>
        <a:ext cx="1282698" cy="869612"/>
      </dsp:txXfrm>
    </dsp:sp>
    <dsp:sp modelId="{0F5647F9-5218-489D-BEB9-D69CCEEA0935}">
      <dsp:nvSpPr>
        <dsp:cNvPr id="0" name=""/>
        <dsp:cNvSpPr/>
      </dsp:nvSpPr>
      <dsp:spPr>
        <a:xfrm>
          <a:off x="2520961" y="1717094"/>
          <a:ext cx="1001356" cy="778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156436-DAF0-4B0A-8D4B-C67695E13743}">
      <dsp:nvSpPr>
        <dsp:cNvPr id="0" name=""/>
        <dsp:cNvSpPr/>
      </dsp:nvSpPr>
      <dsp:spPr>
        <a:xfrm rot="5400000">
          <a:off x="2502359" y="3614376"/>
          <a:ext cx="817865" cy="93111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7666600"/>
            <a:satOff val="-42031"/>
            <a:lumOff val="45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C00A0E-0FF7-47B6-BB69-D81C6BC18BD4}">
      <dsp:nvSpPr>
        <dsp:cNvPr id="0" name=""/>
        <dsp:cNvSpPr/>
      </dsp:nvSpPr>
      <dsp:spPr>
        <a:xfrm>
          <a:off x="2285674" y="2707756"/>
          <a:ext cx="1376804" cy="963718"/>
        </a:xfrm>
        <a:prstGeom prst="roundRect">
          <a:avLst>
            <a:gd name="adj" fmla="val 1667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chemeClr val="tx1"/>
              </a:solidFill>
            </a:rPr>
            <a:t>Limpieza profunda </a:t>
          </a:r>
          <a:endParaRPr lang="es-MX" sz="1300" kern="1200" dirty="0">
            <a:solidFill>
              <a:schemeClr val="tx1"/>
            </a:solidFill>
          </a:endParaRPr>
        </a:p>
      </dsp:txBody>
      <dsp:txXfrm>
        <a:off x="2332727" y="2754809"/>
        <a:ext cx="1282698" cy="869612"/>
      </dsp:txXfrm>
    </dsp:sp>
    <dsp:sp modelId="{E65E02B7-D3CF-4FAC-92BB-EE4CAEA062F5}">
      <dsp:nvSpPr>
        <dsp:cNvPr id="0" name=""/>
        <dsp:cNvSpPr/>
      </dsp:nvSpPr>
      <dsp:spPr>
        <a:xfrm>
          <a:off x="3662479" y="2799668"/>
          <a:ext cx="1001356" cy="778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F1CE1D-4E00-4787-A242-F73B672A9091}">
      <dsp:nvSpPr>
        <dsp:cNvPr id="0" name=""/>
        <dsp:cNvSpPr/>
      </dsp:nvSpPr>
      <dsp:spPr>
        <a:xfrm rot="5400000">
          <a:off x="3643876" y="4696951"/>
          <a:ext cx="817865" cy="93111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11499901"/>
            <a:satOff val="-63047"/>
            <a:lumOff val="68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239FF-5CE5-4E4A-9C90-AC2F092C9B57}">
      <dsp:nvSpPr>
        <dsp:cNvPr id="0" name=""/>
        <dsp:cNvSpPr/>
      </dsp:nvSpPr>
      <dsp:spPr>
        <a:xfrm>
          <a:off x="3427192" y="3790330"/>
          <a:ext cx="1376804" cy="963718"/>
        </a:xfrm>
        <a:prstGeom prst="roundRect">
          <a:avLst>
            <a:gd name="adj" fmla="val 16670"/>
          </a:avLst>
        </a:prstGeom>
        <a:solidFill>
          <a:schemeClr val="accent4">
            <a:hueOff val="7796770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chemeClr val="tx1"/>
              </a:solidFill>
            </a:rPr>
            <a:t>Reposición de suministros </a:t>
          </a:r>
          <a:endParaRPr lang="es-MX" sz="1300" kern="1200" dirty="0">
            <a:solidFill>
              <a:schemeClr val="tx1"/>
            </a:solidFill>
          </a:endParaRPr>
        </a:p>
      </dsp:txBody>
      <dsp:txXfrm>
        <a:off x="3474245" y="3837383"/>
        <a:ext cx="1282698" cy="869612"/>
      </dsp:txXfrm>
    </dsp:sp>
    <dsp:sp modelId="{3BBACE9F-3031-4F9F-BE9E-FC5C056695A5}">
      <dsp:nvSpPr>
        <dsp:cNvPr id="0" name=""/>
        <dsp:cNvSpPr/>
      </dsp:nvSpPr>
      <dsp:spPr>
        <a:xfrm>
          <a:off x="4803996" y="3882242"/>
          <a:ext cx="1001356" cy="778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7DDF36-2B02-4F23-A443-1B29022EBB14}">
      <dsp:nvSpPr>
        <dsp:cNvPr id="0" name=""/>
        <dsp:cNvSpPr/>
      </dsp:nvSpPr>
      <dsp:spPr>
        <a:xfrm>
          <a:off x="4568709" y="4872904"/>
          <a:ext cx="1376804" cy="963718"/>
        </a:xfrm>
        <a:prstGeom prst="roundRect">
          <a:avLst>
            <a:gd name="adj" fmla="val 1667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>
              <a:solidFill>
                <a:schemeClr val="tx1"/>
              </a:solidFill>
            </a:rPr>
            <a:t>Informar al ama de llaves sobre algún objeto roto o descompuesto </a:t>
          </a:r>
          <a:endParaRPr lang="es-MX" sz="1300" kern="1200" dirty="0">
            <a:solidFill>
              <a:schemeClr val="tx1"/>
            </a:solidFill>
          </a:endParaRPr>
        </a:p>
      </dsp:txBody>
      <dsp:txXfrm>
        <a:off x="4615762" y="4919957"/>
        <a:ext cx="1282698" cy="869612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214B81-D78B-4BF3-BDC8-56F7E466A2DD}">
      <dsp:nvSpPr>
        <dsp:cNvPr id="0" name=""/>
        <dsp:cNvSpPr/>
      </dsp:nvSpPr>
      <dsp:spPr>
        <a:xfrm>
          <a:off x="0" y="1875"/>
          <a:ext cx="5492288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A521B0-E34E-4EE9-9D6F-380C5A11EAEA}">
      <dsp:nvSpPr>
        <dsp:cNvPr id="0" name=""/>
        <dsp:cNvSpPr/>
      </dsp:nvSpPr>
      <dsp:spPr>
        <a:xfrm>
          <a:off x="0" y="1875"/>
          <a:ext cx="5492288" cy="1279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Dirige, controla y verifica los horarios de los empleados</a:t>
          </a:r>
          <a:endParaRPr lang="es-MX" sz="3500" kern="1200" dirty="0"/>
        </a:p>
      </dsp:txBody>
      <dsp:txXfrm>
        <a:off x="0" y="1875"/>
        <a:ext cx="5492288" cy="1279176"/>
      </dsp:txXfrm>
    </dsp:sp>
    <dsp:sp modelId="{3FEFBFC5-55DC-4306-A5DC-C605C976BD68}">
      <dsp:nvSpPr>
        <dsp:cNvPr id="0" name=""/>
        <dsp:cNvSpPr/>
      </dsp:nvSpPr>
      <dsp:spPr>
        <a:xfrm>
          <a:off x="0" y="1281052"/>
          <a:ext cx="5492288" cy="0"/>
        </a:xfrm>
        <a:prstGeom prst="line">
          <a:avLst/>
        </a:prstGeom>
        <a:gradFill rotWithShape="0">
          <a:gsLst>
            <a:gs pos="0">
              <a:schemeClr val="accent4">
                <a:hueOff val="5197847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7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7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6D771D-97A4-45D3-A1EA-40DBC9135D19}">
      <dsp:nvSpPr>
        <dsp:cNvPr id="0" name=""/>
        <dsp:cNvSpPr/>
      </dsp:nvSpPr>
      <dsp:spPr>
        <a:xfrm>
          <a:off x="0" y="1281052"/>
          <a:ext cx="5492288" cy="1279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Hacer los pedidos de materia prima </a:t>
          </a:r>
          <a:endParaRPr lang="es-MX" sz="3500" kern="1200" dirty="0"/>
        </a:p>
      </dsp:txBody>
      <dsp:txXfrm>
        <a:off x="0" y="1281052"/>
        <a:ext cx="5492288" cy="1279176"/>
      </dsp:txXfrm>
    </dsp:sp>
    <dsp:sp modelId="{35C96C14-A734-429B-9C2D-F96F9BF00C86}">
      <dsp:nvSpPr>
        <dsp:cNvPr id="0" name=""/>
        <dsp:cNvSpPr/>
      </dsp:nvSpPr>
      <dsp:spPr>
        <a:xfrm>
          <a:off x="0" y="2560228"/>
          <a:ext cx="5492288" cy="0"/>
        </a:xfrm>
        <a:prstGeom prst="line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1298F2-7EC4-4CBF-9E67-943302669FB2}">
      <dsp:nvSpPr>
        <dsp:cNvPr id="0" name=""/>
        <dsp:cNvSpPr/>
      </dsp:nvSpPr>
      <dsp:spPr>
        <a:xfrm>
          <a:off x="0" y="2560228"/>
          <a:ext cx="5492288" cy="1279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Atiende los requerimientos de servicios de alimentos</a:t>
          </a:r>
          <a:endParaRPr lang="es-MX" sz="3500" kern="1200" dirty="0"/>
        </a:p>
      </dsp:txBody>
      <dsp:txXfrm>
        <a:off x="0" y="2560228"/>
        <a:ext cx="5492288" cy="1279176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15413-8157-41B7-9DEF-F15C97F65F0D}">
      <dsp:nvSpPr>
        <dsp:cNvPr id="0" name=""/>
        <dsp:cNvSpPr/>
      </dsp:nvSpPr>
      <dsp:spPr>
        <a:xfrm>
          <a:off x="0" y="23335"/>
          <a:ext cx="3515585" cy="3515585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Se encarga de supervisar los eventos o banquetes, asegurando que los clientes se encuentren satisfechos con el servicio contratado. </a:t>
          </a:r>
          <a:endParaRPr lang="es-MX" sz="2200" kern="1200" dirty="0"/>
        </a:p>
      </dsp:txBody>
      <dsp:txXfrm>
        <a:off x="514846" y="538181"/>
        <a:ext cx="2485893" cy="24858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CDC961-CDA4-4225-8441-63417978D775}">
      <dsp:nvSpPr>
        <dsp:cNvPr id="0" name=""/>
        <dsp:cNvSpPr/>
      </dsp:nvSpPr>
      <dsp:spPr>
        <a:xfrm>
          <a:off x="0" y="1395454"/>
          <a:ext cx="6255657" cy="2502262"/>
        </a:xfrm>
        <a:prstGeom prst="leftRightRibb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3ED2847-1E41-496E-9601-1B43295F0694}">
      <dsp:nvSpPr>
        <dsp:cNvPr id="0" name=""/>
        <dsp:cNvSpPr/>
      </dsp:nvSpPr>
      <dsp:spPr>
        <a:xfrm>
          <a:off x="750678" y="1833350"/>
          <a:ext cx="2064366" cy="1226108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20904" rIns="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smtClean="0"/>
            <a:t>Obra pública</a:t>
          </a:r>
          <a:endParaRPr lang="es-MX" sz="3400" kern="1200"/>
        </a:p>
      </dsp:txBody>
      <dsp:txXfrm>
        <a:off x="750678" y="1833350"/>
        <a:ext cx="2064366" cy="1226108"/>
      </dsp:txXfrm>
    </dsp:sp>
    <dsp:sp modelId="{DD7F9FAA-673A-4024-A23F-84A89703D2C3}">
      <dsp:nvSpPr>
        <dsp:cNvPr id="0" name=""/>
        <dsp:cNvSpPr/>
      </dsp:nvSpPr>
      <dsp:spPr>
        <a:xfrm>
          <a:off x="3127828" y="2233712"/>
          <a:ext cx="2439706" cy="1226108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120904" rIns="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Obra privada</a:t>
          </a:r>
          <a:endParaRPr lang="es-MX" sz="3400" kern="1200" dirty="0"/>
        </a:p>
      </dsp:txBody>
      <dsp:txXfrm>
        <a:off x="3127828" y="2233712"/>
        <a:ext cx="2439706" cy="1226108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399D43-A7D9-45B4-B43F-C6A996D57900}">
      <dsp:nvSpPr>
        <dsp:cNvPr id="0" name=""/>
        <dsp:cNvSpPr/>
      </dsp:nvSpPr>
      <dsp:spPr>
        <a:xfrm>
          <a:off x="3953" y="517329"/>
          <a:ext cx="2377306" cy="95092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Contratación y capacitación del personal </a:t>
          </a:r>
          <a:endParaRPr lang="es-MX" sz="1900" kern="1200" dirty="0"/>
        </a:p>
      </dsp:txBody>
      <dsp:txXfrm>
        <a:off x="3953" y="517329"/>
        <a:ext cx="2377306" cy="950922"/>
      </dsp:txXfrm>
    </dsp:sp>
    <dsp:sp modelId="{5A198B21-7CBF-4599-8817-FFA3691DAD09}">
      <dsp:nvSpPr>
        <dsp:cNvPr id="0" name=""/>
        <dsp:cNvSpPr/>
      </dsp:nvSpPr>
      <dsp:spPr>
        <a:xfrm>
          <a:off x="3953" y="1468252"/>
          <a:ext cx="2377306" cy="83448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467EED-7C00-4261-840B-FD16D1B6B912}">
      <dsp:nvSpPr>
        <dsp:cNvPr id="0" name=""/>
        <dsp:cNvSpPr/>
      </dsp:nvSpPr>
      <dsp:spPr>
        <a:xfrm>
          <a:off x="2714082" y="517329"/>
          <a:ext cx="2377306" cy="950922"/>
        </a:xfrm>
        <a:prstGeom prst="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Supervisión  y control del personal</a:t>
          </a:r>
          <a:endParaRPr lang="es-MX" sz="1900" kern="1200" dirty="0"/>
        </a:p>
      </dsp:txBody>
      <dsp:txXfrm>
        <a:off x="2714082" y="517329"/>
        <a:ext cx="2377306" cy="950922"/>
      </dsp:txXfrm>
    </dsp:sp>
    <dsp:sp modelId="{C726B5EA-6E6C-47E1-8859-BF752CBC28BD}">
      <dsp:nvSpPr>
        <dsp:cNvPr id="0" name=""/>
        <dsp:cNvSpPr/>
      </dsp:nvSpPr>
      <dsp:spPr>
        <a:xfrm>
          <a:off x="2714082" y="1468252"/>
          <a:ext cx="2377306" cy="834480"/>
        </a:xfrm>
        <a:prstGeom prst="rect">
          <a:avLst/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39E4B4-1720-4E82-B666-9825A7674C64}">
      <dsp:nvSpPr>
        <dsp:cNvPr id="0" name=""/>
        <dsp:cNvSpPr/>
      </dsp:nvSpPr>
      <dsp:spPr>
        <a:xfrm>
          <a:off x="5424211" y="517329"/>
          <a:ext cx="2377306" cy="950922"/>
        </a:xfrm>
        <a:prstGeom prst="rect">
          <a:avLst/>
        </a:prstGeom>
        <a:gradFill rotWithShape="0">
          <a:gsLst>
            <a:gs pos="0">
              <a:schemeClr val="accent4">
                <a:hueOff val="6930462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2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2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6930462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Revisar la limpieza de las habitaciones de áreas publicas </a:t>
          </a:r>
          <a:endParaRPr lang="es-MX" sz="1900" kern="1200" dirty="0"/>
        </a:p>
      </dsp:txBody>
      <dsp:txXfrm>
        <a:off x="5424211" y="517329"/>
        <a:ext cx="2377306" cy="950922"/>
      </dsp:txXfrm>
    </dsp:sp>
    <dsp:sp modelId="{1AC8C35E-E025-4EFB-B38D-8E19502968A0}">
      <dsp:nvSpPr>
        <dsp:cNvPr id="0" name=""/>
        <dsp:cNvSpPr/>
      </dsp:nvSpPr>
      <dsp:spPr>
        <a:xfrm>
          <a:off x="5424211" y="1468252"/>
          <a:ext cx="2377306" cy="834480"/>
        </a:xfrm>
        <a:prstGeom prst="rect">
          <a:avLst/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936C4D-4A79-4B8E-B757-96ED5BE06D69}">
      <dsp:nvSpPr>
        <dsp:cNvPr id="0" name=""/>
        <dsp:cNvSpPr/>
      </dsp:nvSpPr>
      <dsp:spPr>
        <a:xfrm>
          <a:off x="8134340" y="517329"/>
          <a:ext cx="2377306" cy="950922"/>
        </a:xfrm>
        <a:prstGeom prst="rect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Hacerse cargo en caso de objetos perdidos </a:t>
          </a:r>
          <a:endParaRPr lang="es-MX" sz="1900" kern="1200"/>
        </a:p>
      </dsp:txBody>
      <dsp:txXfrm>
        <a:off x="8134340" y="517329"/>
        <a:ext cx="2377306" cy="950922"/>
      </dsp:txXfrm>
    </dsp:sp>
    <dsp:sp modelId="{9612214D-6C21-4882-82A9-02766EA10A45}">
      <dsp:nvSpPr>
        <dsp:cNvPr id="0" name=""/>
        <dsp:cNvSpPr/>
      </dsp:nvSpPr>
      <dsp:spPr>
        <a:xfrm>
          <a:off x="8134340" y="1468252"/>
          <a:ext cx="2377306" cy="834480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2AC5F4-17C7-4AB5-953D-DF6F52A22C0D}">
      <dsp:nvSpPr>
        <dsp:cNvPr id="0" name=""/>
        <dsp:cNvSpPr/>
      </dsp:nvSpPr>
      <dsp:spPr>
        <a:xfrm>
          <a:off x="0" y="1563528"/>
          <a:ext cx="11074758" cy="2084705"/>
        </a:xfrm>
        <a:prstGeom prst="notched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ADD163-D6CE-46C1-BDB6-581D89D5EEF7}">
      <dsp:nvSpPr>
        <dsp:cNvPr id="0" name=""/>
        <dsp:cNvSpPr/>
      </dsp:nvSpPr>
      <dsp:spPr>
        <a:xfrm>
          <a:off x="4380" y="0"/>
          <a:ext cx="1915100" cy="20847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Sistema contable deberá ser dinámico.</a:t>
          </a:r>
          <a:endParaRPr lang="es-MX" sz="1700" kern="1200"/>
        </a:p>
      </dsp:txBody>
      <dsp:txXfrm>
        <a:off x="4380" y="0"/>
        <a:ext cx="1915100" cy="2084705"/>
      </dsp:txXfrm>
    </dsp:sp>
    <dsp:sp modelId="{8202DB09-EA9C-403C-B759-80C03DAE7D88}">
      <dsp:nvSpPr>
        <dsp:cNvPr id="0" name=""/>
        <dsp:cNvSpPr/>
      </dsp:nvSpPr>
      <dsp:spPr>
        <a:xfrm>
          <a:off x="701342" y="2345293"/>
          <a:ext cx="521176" cy="521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E2C10-393A-469E-8698-C866CDE87607}">
      <dsp:nvSpPr>
        <dsp:cNvPr id="0" name=""/>
        <dsp:cNvSpPr/>
      </dsp:nvSpPr>
      <dsp:spPr>
        <a:xfrm>
          <a:off x="2015235" y="3127057"/>
          <a:ext cx="1915100" cy="20847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Las tarjetas de registro y hojas de observación deberán pasar por la contabilidad en el mismo día del registro.</a:t>
          </a:r>
          <a:endParaRPr lang="es-MX" sz="1700" kern="1200"/>
        </a:p>
      </dsp:txBody>
      <dsp:txXfrm>
        <a:off x="2015235" y="3127057"/>
        <a:ext cx="1915100" cy="2084705"/>
      </dsp:txXfrm>
    </dsp:sp>
    <dsp:sp modelId="{564EA9AA-9ED6-45CB-B9E1-ED9883159155}">
      <dsp:nvSpPr>
        <dsp:cNvPr id="0" name=""/>
        <dsp:cNvSpPr/>
      </dsp:nvSpPr>
      <dsp:spPr>
        <a:xfrm>
          <a:off x="2712197" y="2345293"/>
          <a:ext cx="521176" cy="521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35A88F-E3F3-4FAB-BC9E-1B0DEFC87FC5}">
      <dsp:nvSpPr>
        <dsp:cNvPr id="0" name=""/>
        <dsp:cNvSpPr/>
      </dsp:nvSpPr>
      <dsp:spPr>
        <a:xfrm>
          <a:off x="4026090" y="0"/>
          <a:ext cx="1915100" cy="20847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Respetar las políticas de control interno en los cambios de turno.</a:t>
          </a:r>
          <a:endParaRPr lang="es-MX" sz="1700" kern="1200"/>
        </a:p>
      </dsp:txBody>
      <dsp:txXfrm>
        <a:off x="4026090" y="0"/>
        <a:ext cx="1915100" cy="2084705"/>
      </dsp:txXfrm>
    </dsp:sp>
    <dsp:sp modelId="{A4E6BCAE-F8CF-4B44-881F-6199C7920989}">
      <dsp:nvSpPr>
        <dsp:cNvPr id="0" name=""/>
        <dsp:cNvSpPr/>
      </dsp:nvSpPr>
      <dsp:spPr>
        <a:xfrm>
          <a:off x="4723052" y="2345293"/>
          <a:ext cx="521176" cy="521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4D67AE-E430-42D7-9879-8E4BD724DDE1}">
      <dsp:nvSpPr>
        <dsp:cNvPr id="0" name=""/>
        <dsp:cNvSpPr/>
      </dsp:nvSpPr>
      <dsp:spPr>
        <a:xfrm>
          <a:off x="6036946" y="3127057"/>
          <a:ext cx="1915100" cy="20847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La contabilidad deberán estar actualizada a cada uno de los días que el huésped permanezca en el hotel.</a:t>
          </a:r>
          <a:endParaRPr lang="es-MX" sz="1700" kern="1200"/>
        </a:p>
      </dsp:txBody>
      <dsp:txXfrm>
        <a:off x="6036946" y="3127057"/>
        <a:ext cx="1915100" cy="2084705"/>
      </dsp:txXfrm>
    </dsp:sp>
    <dsp:sp modelId="{C6C3E5C9-D66E-4D90-8347-B677417EF807}">
      <dsp:nvSpPr>
        <dsp:cNvPr id="0" name=""/>
        <dsp:cNvSpPr/>
      </dsp:nvSpPr>
      <dsp:spPr>
        <a:xfrm>
          <a:off x="6733908" y="2345293"/>
          <a:ext cx="521176" cy="521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D77380-DBF7-427D-83F1-D15C6BC6DD85}">
      <dsp:nvSpPr>
        <dsp:cNvPr id="0" name=""/>
        <dsp:cNvSpPr/>
      </dsp:nvSpPr>
      <dsp:spPr>
        <a:xfrm>
          <a:off x="8047801" y="0"/>
          <a:ext cx="1915100" cy="20847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b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Control interno eficiente y simple.</a:t>
          </a:r>
          <a:endParaRPr lang="es-MX" sz="1700" kern="1200"/>
        </a:p>
      </dsp:txBody>
      <dsp:txXfrm>
        <a:off x="8047801" y="0"/>
        <a:ext cx="1915100" cy="2084705"/>
      </dsp:txXfrm>
    </dsp:sp>
    <dsp:sp modelId="{94DC3AB2-E528-496D-8B4E-7BCBF2C5CC65}">
      <dsp:nvSpPr>
        <dsp:cNvPr id="0" name=""/>
        <dsp:cNvSpPr/>
      </dsp:nvSpPr>
      <dsp:spPr>
        <a:xfrm>
          <a:off x="8744763" y="2345293"/>
          <a:ext cx="521176" cy="521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6BC184-B734-4091-9F3C-825E1C01990D}">
      <dsp:nvSpPr>
        <dsp:cNvPr id="0" name=""/>
        <dsp:cNvSpPr/>
      </dsp:nvSpPr>
      <dsp:spPr>
        <a:xfrm rot="5400000">
          <a:off x="-144690" y="146350"/>
          <a:ext cx="964603" cy="675222"/>
        </a:xfrm>
        <a:prstGeom prst="chevron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 rot="-5400000">
        <a:off x="1" y="339270"/>
        <a:ext cx="675222" cy="289381"/>
      </dsp:txXfrm>
    </dsp:sp>
    <dsp:sp modelId="{EFC89524-8413-42E5-8051-EE8F00A2AD4A}">
      <dsp:nvSpPr>
        <dsp:cNvPr id="0" name=""/>
        <dsp:cNvSpPr/>
      </dsp:nvSpPr>
      <dsp:spPr>
        <a:xfrm rot="5400000">
          <a:off x="5281915" y="-4605033"/>
          <a:ext cx="626992" cy="98403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700" kern="1200" smtClean="0"/>
            <a:t>Reporte de operaciones </a:t>
          </a:r>
          <a:endParaRPr lang="es-MX" sz="3700" kern="1200"/>
        </a:p>
      </dsp:txBody>
      <dsp:txXfrm rot="-5400000">
        <a:off x="675223" y="32266"/>
        <a:ext cx="9809770" cy="565778"/>
      </dsp:txXfrm>
    </dsp:sp>
    <dsp:sp modelId="{88AAF499-28A1-4D1E-B9F9-E882BF62A70E}">
      <dsp:nvSpPr>
        <dsp:cNvPr id="0" name=""/>
        <dsp:cNvSpPr/>
      </dsp:nvSpPr>
      <dsp:spPr>
        <a:xfrm rot="5400000">
          <a:off x="-144690" y="992203"/>
          <a:ext cx="964603" cy="675222"/>
        </a:xfrm>
        <a:prstGeom prst="chevron">
          <a:avLst/>
        </a:prstGeom>
        <a:solidFill>
          <a:schemeClr val="accent6">
            <a:shade val="50000"/>
            <a:hueOff val="147370"/>
            <a:satOff val="-6442"/>
            <a:lumOff val="17584"/>
            <a:alphaOff val="0"/>
          </a:schemeClr>
        </a:solidFill>
        <a:ln w="12700" cap="flat" cmpd="sng" algn="ctr">
          <a:solidFill>
            <a:schemeClr val="accent6">
              <a:shade val="50000"/>
              <a:hueOff val="147370"/>
              <a:satOff val="-6442"/>
              <a:lumOff val="175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 rot="-5400000">
        <a:off x="1" y="1185123"/>
        <a:ext cx="675222" cy="289381"/>
      </dsp:txXfrm>
    </dsp:sp>
    <dsp:sp modelId="{5739336E-7B78-44E7-9BE6-FAB74909537B}">
      <dsp:nvSpPr>
        <dsp:cNvPr id="0" name=""/>
        <dsp:cNvSpPr/>
      </dsp:nvSpPr>
      <dsp:spPr>
        <a:xfrm rot="5400000">
          <a:off x="5281915" y="-3759179"/>
          <a:ext cx="626992" cy="98403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147370"/>
              <a:satOff val="-6442"/>
              <a:lumOff val="175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700" kern="1200" smtClean="0"/>
            <a:t>Balanza de comprobación </a:t>
          </a:r>
          <a:endParaRPr lang="es-MX" sz="3700" kern="1200"/>
        </a:p>
      </dsp:txBody>
      <dsp:txXfrm rot="-5400000">
        <a:off x="675223" y="878120"/>
        <a:ext cx="9809770" cy="565778"/>
      </dsp:txXfrm>
    </dsp:sp>
    <dsp:sp modelId="{44CDF0C6-CCAB-4D83-B01D-25DD008E3CAE}">
      <dsp:nvSpPr>
        <dsp:cNvPr id="0" name=""/>
        <dsp:cNvSpPr/>
      </dsp:nvSpPr>
      <dsp:spPr>
        <a:xfrm rot="5400000">
          <a:off x="-144690" y="1838057"/>
          <a:ext cx="964603" cy="675222"/>
        </a:xfrm>
        <a:prstGeom prst="chevron">
          <a:avLst/>
        </a:prstGeom>
        <a:solidFill>
          <a:schemeClr val="accent6">
            <a:shade val="50000"/>
            <a:hueOff val="294739"/>
            <a:satOff val="-12884"/>
            <a:lumOff val="35169"/>
            <a:alphaOff val="0"/>
          </a:schemeClr>
        </a:solidFill>
        <a:ln w="12700" cap="flat" cmpd="sng" algn="ctr">
          <a:solidFill>
            <a:schemeClr val="accent6">
              <a:shade val="50000"/>
              <a:hueOff val="294739"/>
              <a:satOff val="-12884"/>
              <a:lumOff val="351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 rot="-5400000">
        <a:off x="1" y="2030977"/>
        <a:ext cx="675222" cy="289381"/>
      </dsp:txXfrm>
    </dsp:sp>
    <dsp:sp modelId="{BC2F69A8-B142-49F7-97AF-2C409E17BE5D}">
      <dsp:nvSpPr>
        <dsp:cNvPr id="0" name=""/>
        <dsp:cNvSpPr/>
      </dsp:nvSpPr>
      <dsp:spPr>
        <a:xfrm rot="5400000">
          <a:off x="5281915" y="-2913325"/>
          <a:ext cx="626992" cy="98403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294739"/>
              <a:satOff val="-12884"/>
              <a:lumOff val="351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700" kern="1200" smtClean="0"/>
            <a:t>Resumen de ingresos</a:t>
          </a:r>
          <a:endParaRPr lang="es-MX" sz="3700" kern="1200"/>
        </a:p>
      </dsp:txBody>
      <dsp:txXfrm rot="-5400000">
        <a:off x="675223" y="1723974"/>
        <a:ext cx="9809770" cy="565778"/>
      </dsp:txXfrm>
    </dsp:sp>
    <dsp:sp modelId="{759596DB-DC22-4CFE-8FBF-ED6FD25C0A00}">
      <dsp:nvSpPr>
        <dsp:cNvPr id="0" name=""/>
        <dsp:cNvSpPr/>
      </dsp:nvSpPr>
      <dsp:spPr>
        <a:xfrm rot="5400000">
          <a:off x="-144690" y="2683911"/>
          <a:ext cx="964603" cy="675222"/>
        </a:xfrm>
        <a:prstGeom prst="chevron">
          <a:avLst/>
        </a:prstGeom>
        <a:solidFill>
          <a:schemeClr val="accent6">
            <a:shade val="50000"/>
            <a:hueOff val="294739"/>
            <a:satOff val="-12884"/>
            <a:lumOff val="35169"/>
            <a:alphaOff val="0"/>
          </a:schemeClr>
        </a:solidFill>
        <a:ln w="12700" cap="flat" cmpd="sng" algn="ctr">
          <a:solidFill>
            <a:schemeClr val="accent6">
              <a:shade val="50000"/>
              <a:hueOff val="294739"/>
              <a:satOff val="-12884"/>
              <a:lumOff val="351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 rot="-5400000">
        <a:off x="1" y="2876831"/>
        <a:ext cx="675222" cy="289381"/>
      </dsp:txXfrm>
    </dsp:sp>
    <dsp:sp modelId="{2216D46E-7771-4D9F-8575-73A67D3DE099}">
      <dsp:nvSpPr>
        <dsp:cNvPr id="0" name=""/>
        <dsp:cNvSpPr/>
      </dsp:nvSpPr>
      <dsp:spPr>
        <a:xfrm rot="5400000">
          <a:off x="5281915" y="-2067471"/>
          <a:ext cx="626992" cy="98403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294739"/>
              <a:satOff val="-12884"/>
              <a:lumOff val="351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700" kern="1200" smtClean="0"/>
            <a:t>Informe de habitaciones </a:t>
          </a:r>
          <a:endParaRPr lang="es-MX" sz="3700" kern="1200"/>
        </a:p>
      </dsp:txBody>
      <dsp:txXfrm rot="-5400000">
        <a:off x="675223" y="2569828"/>
        <a:ext cx="9809770" cy="565778"/>
      </dsp:txXfrm>
    </dsp:sp>
    <dsp:sp modelId="{E5BED05A-0360-430C-BB1D-0D9B089316FD}">
      <dsp:nvSpPr>
        <dsp:cNvPr id="0" name=""/>
        <dsp:cNvSpPr/>
      </dsp:nvSpPr>
      <dsp:spPr>
        <a:xfrm rot="5400000">
          <a:off x="-144690" y="3529765"/>
          <a:ext cx="964603" cy="675222"/>
        </a:xfrm>
        <a:prstGeom prst="chevron">
          <a:avLst/>
        </a:prstGeom>
        <a:solidFill>
          <a:schemeClr val="accent6">
            <a:shade val="50000"/>
            <a:hueOff val="147370"/>
            <a:satOff val="-6442"/>
            <a:lumOff val="17584"/>
            <a:alphaOff val="0"/>
          </a:schemeClr>
        </a:solidFill>
        <a:ln w="12700" cap="flat" cmpd="sng" algn="ctr">
          <a:solidFill>
            <a:schemeClr val="accent6">
              <a:shade val="50000"/>
              <a:hueOff val="147370"/>
              <a:satOff val="-6442"/>
              <a:lumOff val="175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 rot="-5400000">
        <a:off x="1" y="3722685"/>
        <a:ext cx="675222" cy="289381"/>
      </dsp:txXfrm>
    </dsp:sp>
    <dsp:sp modelId="{06BE7CBC-EBB4-4FA2-816B-242BAE2D0955}">
      <dsp:nvSpPr>
        <dsp:cNvPr id="0" name=""/>
        <dsp:cNvSpPr/>
      </dsp:nvSpPr>
      <dsp:spPr>
        <a:xfrm rot="5400000">
          <a:off x="5281915" y="-1221617"/>
          <a:ext cx="626992" cy="98403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147370"/>
              <a:satOff val="-6442"/>
              <a:lumOff val="175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700" kern="1200" smtClean="0"/>
            <a:t>Cortes de caja </a:t>
          </a:r>
          <a:endParaRPr lang="es-MX" sz="3700" kern="1200"/>
        </a:p>
      </dsp:txBody>
      <dsp:txXfrm rot="-5400000">
        <a:off x="675223" y="3415682"/>
        <a:ext cx="9809770" cy="565778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510A6-78E3-4AAB-8127-A674A4A149AE}">
      <dsp:nvSpPr>
        <dsp:cNvPr id="0" name=""/>
        <dsp:cNvSpPr/>
      </dsp:nvSpPr>
      <dsp:spPr>
        <a:xfrm>
          <a:off x="27" y="87313"/>
          <a:ext cx="2665519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Deudoras</a:t>
          </a:r>
          <a:endParaRPr lang="es-MX" sz="2000" kern="1200"/>
        </a:p>
      </dsp:txBody>
      <dsp:txXfrm>
        <a:off x="27" y="87313"/>
        <a:ext cx="2665519" cy="576000"/>
      </dsp:txXfrm>
    </dsp:sp>
    <dsp:sp modelId="{D0BDEED8-4C40-4226-B1D8-F34408A8503D}">
      <dsp:nvSpPr>
        <dsp:cNvPr id="0" name=""/>
        <dsp:cNvSpPr/>
      </dsp:nvSpPr>
      <dsp:spPr>
        <a:xfrm>
          <a:off x="27" y="663313"/>
          <a:ext cx="2665519" cy="30743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Almacén de bebidas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Almacén de alimentos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Almacén general de suministros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Huéspedes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Tarjeta de crédito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Equipo de servicio</a:t>
          </a:r>
          <a:endParaRPr lang="es-MX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Agencias de viaje</a:t>
          </a:r>
          <a:endParaRPr lang="es-MX" sz="2000" kern="1200" dirty="0"/>
        </a:p>
      </dsp:txBody>
      <dsp:txXfrm>
        <a:off x="27" y="663313"/>
        <a:ext cx="2665519" cy="3074399"/>
      </dsp:txXfrm>
    </dsp:sp>
    <dsp:sp modelId="{A677A27E-5D57-4649-A538-6870503C8299}">
      <dsp:nvSpPr>
        <dsp:cNvPr id="0" name=""/>
        <dsp:cNvSpPr/>
      </dsp:nvSpPr>
      <dsp:spPr>
        <a:xfrm>
          <a:off x="3038720" y="87313"/>
          <a:ext cx="2665519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Acreedoras</a:t>
          </a:r>
          <a:endParaRPr lang="es-MX" sz="2000" kern="1200"/>
        </a:p>
      </dsp:txBody>
      <dsp:txXfrm>
        <a:off x="3038720" y="87313"/>
        <a:ext cx="2665519" cy="576000"/>
      </dsp:txXfrm>
    </dsp:sp>
    <dsp:sp modelId="{AC1482DC-A061-4A44-9CE5-D8CB07BDF152}">
      <dsp:nvSpPr>
        <dsp:cNvPr id="0" name=""/>
        <dsp:cNvSpPr/>
      </dsp:nvSpPr>
      <dsp:spPr>
        <a:xfrm>
          <a:off x="3038720" y="663313"/>
          <a:ext cx="2665519" cy="30743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Depósito de huéspedes</a:t>
          </a:r>
          <a:endParaRPr lang="es-MX" sz="2000" kern="1200" dirty="0"/>
        </a:p>
      </dsp:txBody>
      <dsp:txXfrm>
        <a:off x="3038720" y="663313"/>
        <a:ext cx="2665519" cy="3074399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7C19A-CEB2-4DB1-B1A9-F72D5204197D}">
      <dsp:nvSpPr>
        <dsp:cNvPr id="0" name=""/>
        <dsp:cNvSpPr/>
      </dsp:nvSpPr>
      <dsp:spPr>
        <a:xfrm>
          <a:off x="21" y="74082"/>
          <a:ext cx="203963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Deudoras</a:t>
          </a:r>
          <a:endParaRPr lang="es-MX" sz="2200" kern="1200" dirty="0"/>
        </a:p>
      </dsp:txBody>
      <dsp:txXfrm>
        <a:off x="21" y="74082"/>
        <a:ext cx="2039636" cy="633600"/>
      </dsp:txXfrm>
    </dsp:sp>
    <dsp:sp modelId="{3444C7FE-FAB7-4512-80C7-962366CFF4BC}">
      <dsp:nvSpPr>
        <dsp:cNvPr id="0" name=""/>
        <dsp:cNvSpPr/>
      </dsp:nvSpPr>
      <dsp:spPr>
        <a:xfrm>
          <a:off x="21" y="681919"/>
          <a:ext cx="2039636" cy="29402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Costo de hospedaje</a:t>
          </a:r>
          <a:endParaRPr lang="es-MX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Costo de alimentos</a:t>
          </a:r>
          <a:endParaRPr lang="es-MX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Costo de bebidas</a:t>
          </a:r>
          <a:endParaRPr lang="es-MX" sz="2200" kern="1200" dirty="0"/>
        </a:p>
      </dsp:txBody>
      <dsp:txXfrm>
        <a:off x="21" y="681919"/>
        <a:ext cx="2039636" cy="2940238"/>
      </dsp:txXfrm>
    </dsp:sp>
    <dsp:sp modelId="{E64A8BA0-027E-4984-BBD7-298E82C9393C}">
      <dsp:nvSpPr>
        <dsp:cNvPr id="0" name=""/>
        <dsp:cNvSpPr/>
      </dsp:nvSpPr>
      <dsp:spPr>
        <a:xfrm>
          <a:off x="2325207" y="48319"/>
          <a:ext cx="203963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Acreedoras</a:t>
          </a:r>
          <a:endParaRPr lang="es-MX" sz="2200" kern="1200"/>
        </a:p>
      </dsp:txBody>
      <dsp:txXfrm>
        <a:off x="2325207" y="48319"/>
        <a:ext cx="2039636" cy="633600"/>
      </dsp:txXfrm>
    </dsp:sp>
    <dsp:sp modelId="{E023B0FD-3596-4A3D-BC81-640BB65ABD1D}">
      <dsp:nvSpPr>
        <dsp:cNvPr id="0" name=""/>
        <dsp:cNvSpPr/>
      </dsp:nvSpPr>
      <dsp:spPr>
        <a:xfrm>
          <a:off x="2325207" y="681919"/>
          <a:ext cx="2039636" cy="29402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Ingresos por hospedaje</a:t>
          </a:r>
          <a:endParaRPr lang="es-MX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Ingresos por alimentos</a:t>
          </a:r>
          <a:endParaRPr lang="es-MX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Ingresos por bebidas</a:t>
          </a:r>
          <a:endParaRPr lang="es-MX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Ingresos diversos</a:t>
          </a:r>
          <a:endParaRPr lang="es-MX" sz="2200" kern="1200" dirty="0"/>
        </a:p>
      </dsp:txBody>
      <dsp:txXfrm>
        <a:off x="2325207" y="681919"/>
        <a:ext cx="2039636" cy="29402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8D6C5-4450-4883-8DFA-3D79C294991F}">
      <dsp:nvSpPr>
        <dsp:cNvPr id="0" name=""/>
        <dsp:cNvSpPr/>
      </dsp:nvSpPr>
      <dsp:spPr>
        <a:xfrm>
          <a:off x="0" y="1408670"/>
          <a:ext cx="10223156" cy="1878226"/>
        </a:xfrm>
        <a:prstGeom prst="notched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D27CCA-2D66-49B1-95FE-01505318B499}">
      <dsp:nvSpPr>
        <dsp:cNvPr id="0" name=""/>
        <dsp:cNvSpPr/>
      </dsp:nvSpPr>
      <dsp:spPr>
        <a:xfrm>
          <a:off x="4043" y="0"/>
          <a:ext cx="1767837" cy="1878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Abarca las relaciones obrero-patrón</a:t>
          </a:r>
          <a:endParaRPr lang="es-MX" sz="2200" kern="1200"/>
        </a:p>
      </dsp:txBody>
      <dsp:txXfrm>
        <a:off x="4043" y="0"/>
        <a:ext cx="1767837" cy="1878226"/>
      </dsp:txXfrm>
    </dsp:sp>
    <dsp:sp modelId="{07D95AD7-B0E0-4A55-BD64-056AEBA79BFE}">
      <dsp:nvSpPr>
        <dsp:cNvPr id="0" name=""/>
        <dsp:cNvSpPr/>
      </dsp:nvSpPr>
      <dsp:spPr>
        <a:xfrm>
          <a:off x="653183" y="2113005"/>
          <a:ext cx="469556" cy="4695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5A50B-D3DE-47E9-925A-A782250E766F}">
      <dsp:nvSpPr>
        <dsp:cNvPr id="0" name=""/>
        <dsp:cNvSpPr/>
      </dsp:nvSpPr>
      <dsp:spPr>
        <a:xfrm>
          <a:off x="1860272" y="2817340"/>
          <a:ext cx="1767837" cy="1878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Alta en la SHCP</a:t>
          </a:r>
          <a:endParaRPr lang="es-MX" sz="2200" kern="1200"/>
        </a:p>
      </dsp:txBody>
      <dsp:txXfrm>
        <a:off x="1860272" y="2817340"/>
        <a:ext cx="1767837" cy="1878226"/>
      </dsp:txXfrm>
    </dsp:sp>
    <dsp:sp modelId="{291288C6-E9D6-4ECD-9347-4936579F8703}">
      <dsp:nvSpPr>
        <dsp:cNvPr id="0" name=""/>
        <dsp:cNvSpPr/>
      </dsp:nvSpPr>
      <dsp:spPr>
        <a:xfrm>
          <a:off x="2509412" y="2113005"/>
          <a:ext cx="469556" cy="4695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510A91-9B64-4C89-A696-F5016FED8BC4}">
      <dsp:nvSpPr>
        <dsp:cNvPr id="0" name=""/>
        <dsp:cNvSpPr/>
      </dsp:nvSpPr>
      <dsp:spPr>
        <a:xfrm>
          <a:off x="3716501" y="0"/>
          <a:ext cx="1767837" cy="1878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Permisos de construcción</a:t>
          </a:r>
          <a:endParaRPr lang="es-MX" sz="2200" kern="1200"/>
        </a:p>
      </dsp:txBody>
      <dsp:txXfrm>
        <a:off x="3716501" y="0"/>
        <a:ext cx="1767837" cy="1878226"/>
      </dsp:txXfrm>
    </dsp:sp>
    <dsp:sp modelId="{4A878CE5-1785-4506-AA20-0A632F511F5D}">
      <dsp:nvSpPr>
        <dsp:cNvPr id="0" name=""/>
        <dsp:cNvSpPr/>
      </dsp:nvSpPr>
      <dsp:spPr>
        <a:xfrm>
          <a:off x="4365641" y="2113005"/>
          <a:ext cx="469556" cy="4695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602C1D-EB37-46E8-B566-3B00C0D741DB}">
      <dsp:nvSpPr>
        <dsp:cNvPr id="0" name=""/>
        <dsp:cNvSpPr/>
      </dsp:nvSpPr>
      <dsp:spPr>
        <a:xfrm>
          <a:off x="5572730" y="2817340"/>
          <a:ext cx="1767837" cy="1878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Permisos ecológicos</a:t>
          </a:r>
          <a:endParaRPr lang="es-MX" sz="2200" kern="1200"/>
        </a:p>
      </dsp:txBody>
      <dsp:txXfrm>
        <a:off x="5572730" y="2817340"/>
        <a:ext cx="1767837" cy="1878226"/>
      </dsp:txXfrm>
    </dsp:sp>
    <dsp:sp modelId="{B20BEB3A-1BF4-4114-8132-8AD26510682F}">
      <dsp:nvSpPr>
        <dsp:cNvPr id="0" name=""/>
        <dsp:cNvSpPr/>
      </dsp:nvSpPr>
      <dsp:spPr>
        <a:xfrm>
          <a:off x="6221870" y="2113005"/>
          <a:ext cx="469556" cy="4695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59EF10-4892-4B8E-BF46-4E9C2EF8F10D}">
      <dsp:nvSpPr>
        <dsp:cNvPr id="0" name=""/>
        <dsp:cNvSpPr/>
      </dsp:nvSpPr>
      <dsp:spPr>
        <a:xfrm>
          <a:off x="7428959" y="0"/>
          <a:ext cx="1767837" cy="1878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Forma de constitución de las sociedad</a:t>
          </a:r>
          <a:endParaRPr lang="es-MX" sz="2200" kern="1200"/>
        </a:p>
      </dsp:txBody>
      <dsp:txXfrm>
        <a:off x="7428959" y="0"/>
        <a:ext cx="1767837" cy="1878226"/>
      </dsp:txXfrm>
    </dsp:sp>
    <dsp:sp modelId="{1F6D1BE5-437C-4AD2-81EF-E6D32637D344}">
      <dsp:nvSpPr>
        <dsp:cNvPr id="0" name=""/>
        <dsp:cNvSpPr/>
      </dsp:nvSpPr>
      <dsp:spPr>
        <a:xfrm>
          <a:off x="8078100" y="2113005"/>
          <a:ext cx="469556" cy="4695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8C65E-52BD-4FBE-85AC-C26DC685E9D3}">
      <dsp:nvSpPr>
        <dsp:cNvPr id="0" name=""/>
        <dsp:cNvSpPr/>
      </dsp:nvSpPr>
      <dsp:spPr>
        <a:xfrm>
          <a:off x="4299636" y="1267600"/>
          <a:ext cx="1623882" cy="162408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CB28FE5-BC87-498E-86AF-07D141FFD172}">
      <dsp:nvSpPr>
        <dsp:cNvPr id="0" name=""/>
        <dsp:cNvSpPr/>
      </dsp:nvSpPr>
      <dsp:spPr>
        <a:xfrm>
          <a:off x="4181228" y="0"/>
          <a:ext cx="1860699" cy="99575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Ley de Obras Públicas y Servicios Relacionados de México</a:t>
          </a:r>
          <a:endParaRPr lang="es-MX" sz="1700" kern="1200"/>
        </a:p>
      </dsp:txBody>
      <dsp:txXfrm>
        <a:off x="4181228" y="0"/>
        <a:ext cx="1860699" cy="995758"/>
      </dsp:txXfrm>
    </dsp:sp>
    <dsp:sp modelId="{D54B934D-06A9-4CE9-A74C-2B37EF280957}">
      <dsp:nvSpPr>
        <dsp:cNvPr id="0" name=""/>
        <dsp:cNvSpPr/>
      </dsp:nvSpPr>
      <dsp:spPr>
        <a:xfrm>
          <a:off x="4775975" y="1496624"/>
          <a:ext cx="1623882" cy="1624081"/>
        </a:xfrm>
        <a:prstGeom prst="ellipse">
          <a:avLst/>
        </a:prstGeom>
        <a:solidFill>
          <a:schemeClr val="accent4">
            <a:alpha val="50000"/>
            <a:hueOff val="1732616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C78DA64-ECC9-46EF-981C-1859F0A7603C}">
      <dsp:nvSpPr>
        <dsp:cNvPr id="0" name=""/>
        <dsp:cNvSpPr/>
      </dsp:nvSpPr>
      <dsp:spPr>
        <a:xfrm>
          <a:off x="6600137" y="945970"/>
          <a:ext cx="1759206" cy="109533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Ley General del Equilibrio Ecológico y la Protección al Ambiente</a:t>
          </a:r>
          <a:endParaRPr lang="es-MX" sz="1700" kern="1200"/>
        </a:p>
      </dsp:txBody>
      <dsp:txXfrm>
        <a:off x="6600137" y="945970"/>
        <a:ext cx="1759206" cy="1095334"/>
      </dsp:txXfrm>
    </dsp:sp>
    <dsp:sp modelId="{896E2165-10F2-4C30-9806-0CA8CA7A56D7}">
      <dsp:nvSpPr>
        <dsp:cNvPr id="0" name=""/>
        <dsp:cNvSpPr/>
      </dsp:nvSpPr>
      <dsp:spPr>
        <a:xfrm>
          <a:off x="4893030" y="2011929"/>
          <a:ext cx="1623882" cy="1624081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8E39129-8FF1-4B63-967C-63CDBE4C09A0}">
      <dsp:nvSpPr>
        <dsp:cNvPr id="0" name=""/>
        <dsp:cNvSpPr/>
      </dsp:nvSpPr>
      <dsp:spPr>
        <a:xfrm>
          <a:off x="6769291" y="2340032"/>
          <a:ext cx="1725375" cy="11700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Ley de Secretaria de Economía </a:t>
          </a:r>
          <a:endParaRPr lang="es-MX" sz="1700" kern="1200"/>
        </a:p>
      </dsp:txBody>
      <dsp:txXfrm>
        <a:off x="6769291" y="2340032"/>
        <a:ext cx="1725375" cy="1170016"/>
      </dsp:txXfrm>
    </dsp:sp>
    <dsp:sp modelId="{D350041A-2D90-4611-A8D2-CEA5E3212BE3}">
      <dsp:nvSpPr>
        <dsp:cNvPr id="0" name=""/>
        <dsp:cNvSpPr/>
      </dsp:nvSpPr>
      <dsp:spPr>
        <a:xfrm>
          <a:off x="4563517" y="2425169"/>
          <a:ext cx="1623882" cy="1624081"/>
        </a:xfrm>
        <a:prstGeom prst="ellipse">
          <a:avLst/>
        </a:prstGeom>
        <a:solidFill>
          <a:schemeClr val="accent4">
            <a:alpha val="50000"/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4AC3BDB-7D32-43F1-95C6-66A2DAF38D0F}">
      <dsp:nvSpPr>
        <dsp:cNvPr id="0" name=""/>
        <dsp:cNvSpPr/>
      </dsp:nvSpPr>
      <dsp:spPr>
        <a:xfrm>
          <a:off x="6025012" y="3908351"/>
          <a:ext cx="1860699" cy="10704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Ley de Sociedades Mercantiles</a:t>
          </a:r>
          <a:endParaRPr lang="es-MX" sz="1700" kern="1200" dirty="0"/>
        </a:p>
      </dsp:txBody>
      <dsp:txXfrm>
        <a:off x="6025012" y="3908351"/>
        <a:ext cx="1860699" cy="1070440"/>
      </dsp:txXfrm>
    </dsp:sp>
    <dsp:sp modelId="{15F03BB3-A48F-472F-8D33-F49662EBEEED}">
      <dsp:nvSpPr>
        <dsp:cNvPr id="0" name=""/>
        <dsp:cNvSpPr/>
      </dsp:nvSpPr>
      <dsp:spPr>
        <a:xfrm>
          <a:off x="4035755" y="2425169"/>
          <a:ext cx="1623882" cy="1624081"/>
        </a:xfrm>
        <a:prstGeom prst="ellipse">
          <a:avLst/>
        </a:prstGeom>
        <a:solidFill>
          <a:schemeClr val="accent4">
            <a:alpha val="50000"/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D27CD78-7717-4473-B1F2-32EF7FA97F1E}">
      <dsp:nvSpPr>
        <dsp:cNvPr id="0" name=""/>
        <dsp:cNvSpPr/>
      </dsp:nvSpPr>
      <dsp:spPr>
        <a:xfrm>
          <a:off x="2337444" y="3908351"/>
          <a:ext cx="1860699" cy="10704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Ley que permite la expedición de licencias para la edificación</a:t>
          </a:r>
          <a:endParaRPr lang="es-MX" sz="1700" kern="1200" dirty="0"/>
        </a:p>
      </dsp:txBody>
      <dsp:txXfrm>
        <a:off x="2337444" y="3908351"/>
        <a:ext cx="1860699" cy="1070440"/>
      </dsp:txXfrm>
    </dsp:sp>
    <dsp:sp modelId="{2CE9E632-4852-41F7-9177-D181C1997F70}">
      <dsp:nvSpPr>
        <dsp:cNvPr id="0" name=""/>
        <dsp:cNvSpPr/>
      </dsp:nvSpPr>
      <dsp:spPr>
        <a:xfrm>
          <a:off x="3706242" y="2011929"/>
          <a:ext cx="1623882" cy="1624081"/>
        </a:xfrm>
        <a:prstGeom prst="ellipse">
          <a:avLst/>
        </a:prstGeom>
        <a:solidFill>
          <a:schemeClr val="accent4">
            <a:alpha val="50000"/>
            <a:hueOff val="8663078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4DBCDAC-8D28-4F0D-BF44-8B0D0FBC869F}">
      <dsp:nvSpPr>
        <dsp:cNvPr id="0" name=""/>
        <dsp:cNvSpPr/>
      </dsp:nvSpPr>
      <dsp:spPr>
        <a:xfrm>
          <a:off x="1728488" y="2340032"/>
          <a:ext cx="1725375" cy="11700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Reglamento de Tránsito</a:t>
          </a:r>
          <a:endParaRPr lang="es-MX" sz="1700" kern="1200"/>
        </a:p>
      </dsp:txBody>
      <dsp:txXfrm>
        <a:off x="1728488" y="2340032"/>
        <a:ext cx="1725375" cy="1170016"/>
      </dsp:txXfrm>
    </dsp:sp>
    <dsp:sp modelId="{909D1D00-26D1-4ADC-8F16-7F4B58121F5F}">
      <dsp:nvSpPr>
        <dsp:cNvPr id="0" name=""/>
        <dsp:cNvSpPr/>
      </dsp:nvSpPr>
      <dsp:spPr>
        <a:xfrm>
          <a:off x="3823297" y="1496624"/>
          <a:ext cx="1623882" cy="1624081"/>
        </a:xfrm>
        <a:prstGeom prst="ellipse">
          <a:avLst/>
        </a:prstGeom>
        <a:solidFill>
          <a:schemeClr val="accent4">
            <a:alpha val="50000"/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7C68982-6F28-4794-B18B-3FE31D9D4EDD}">
      <dsp:nvSpPr>
        <dsp:cNvPr id="0" name=""/>
        <dsp:cNvSpPr/>
      </dsp:nvSpPr>
      <dsp:spPr>
        <a:xfrm>
          <a:off x="1863812" y="945970"/>
          <a:ext cx="1759206" cy="109533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Reglamento Administrativo de lo Contencioso</a:t>
          </a:r>
          <a:endParaRPr lang="es-MX" sz="1700" kern="1200"/>
        </a:p>
      </dsp:txBody>
      <dsp:txXfrm>
        <a:off x="1863812" y="945970"/>
        <a:ext cx="1759206" cy="10953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2934D-8FD4-4EA2-9BB0-4B313AEFE0AA}">
      <dsp:nvSpPr>
        <dsp:cNvPr id="0" name=""/>
        <dsp:cNvSpPr/>
      </dsp:nvSpPr>
      <dsp:spPr>
        <a:xfrm>
          <a:off x="226366" y="1903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baseline="0" smtClean="0"/>
            <a:t>Objeto </a:t>
          </a:r>
          <a:endParaRPr lang="es-MX" sz="1500" kern="1200"/>
        </a:p>
      </dsp:txBody>
      <dsp:txXfrm>
        <a:off x="256810" y="32347"/>
        <a:ext cx="1671507" cy="978549"/>
      </dsp:txXfrm>
    </dsp:sp>
    <dsp:sp modelId="{CF23B23D-CBA3-4FCC-AF76-C00887227D25}">
      <dsp:nvSpPr>
        <dsp:cNvPr id="0" name=""/>
        <dsp:cNvSpPr/>
      </dsp:nvSpPr>
      <dsp:spPr>
        <a:xfrm>
          <a:off x="2111212" y="306805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2111212" y="392732"/>
        <a:ext cx="257087" cy="257780"/>
      </dsp:txXfrm>
    </dsp:sp>
    <dsp:sp modelId="{E9B05CF7-A989-432F-942E-31DB2C89DC8F}">
      <dsp:nvSpPr>
        <dsp:cNvPr id="0" name=""/>
        <dsp:cNvSpPr/>
      </dsp:nvSpPr>
      <dsp:spPr>
        <a:xfrm>
          <a:off x="2651719" y="1903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735335"/>
            <a:satOff val="-1023"/>
            <a:lumOff val="-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baseline="0" smtClean="0"/>
            <a:t>Programa a desarrollar</a:t>
          </a:r>
          <a:endParaRPr lang="es-MX" sz="1500" kern="1200"/>
        </a:p>
      </dsp:txBody>
      <dsp:txXfrm>
        <a:off x="2682163" y="32347"/>
        <a:ext cx="1671507" cy="978549"/>
      </dsp:txXfrm>
    </dsp:sp>
    <dsp:sp modelId="{9DCD56CE-5CF6-4F52-AF33-0AA57538FAC9}">
      <dsp:nvSpPr>
        <dsp:cNvPr id="0" name=""/>
        <dsp:cNvSpPr/>
      </dsp:nvSpPr>
      <dsp:spPr>
        <a:xfrm>
          <a:off x="4536566" y="306805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17038"/>
            <a:satOff val="-1136"/>
            <a:lumOff val="-4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536566" y="392732"/>
        <a:ext cx="257087" cy="257780"/>
      </dsp:txXfrm>
    </dsp:sp>
    <dsp:sp modelId="{A384E10F-9F2A-4028-9269-8E9B3498C34D}">
      <dsp:nvSpPr>
        <dsp:cNvPr id="0" name=""/>
        <dsp:cNvSpPr/>
      </dsp:nvSpPr>
      <dsp:spPr>
        <a:xfrm>
          <a:off x="5077073" y="1903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i="0" kern="1200" baseline="0" smtClean="0"/>
            <a:t>Contraprestaciones asignadas</a:t>
          </a:r>
          <a:endParaRPr lang="es-MX" sz="1500" kern="1200"/>
        </a:p>
      </dsp:txBody>
      <dsp:txXfrm>
        <a:off x="5107517" y="32347"/>
        <a:ext cx="1671507" cy="978549"/>
      </dsp:txXfrm>
    </dsp:sp>
    <dsp:sp modelId="{35E14EBC-C4A8-46E5-ADD7-CAF039757A38}">
      <dsp:nvSpPr>
        <dsp:cNvPr id="0" name=""/>
        <dsp:cNvSpPr/>
      </dsp:nvSpPr>
      <dsp:spPr>
        <a:xfrm>
          <a:off x="6961919" y="306805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634077"/>
            <a:satOff val="-2273"/>
            <a:lumOff val="-8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6961919" y="392732"/>
        <a:ext cx="257087" cy="257780"/>
      </dsp:txXfrm>
    </dsp:sp>
    <dsp:sp modelId="{1F4E5A74-DFE3-4E16-B9DC-A4C74D2F595F}">
      <dsp:nvSpPr>
        <dsp:cNvPr id="0" name=""/>
        <dsp:cNvSpPr/>
      </dsp:nvSpPr>
      <dsp:spPr>
        <a:xfrm>
          <a:off x="7502427" y="1903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2206004"/>
            <a:satOff val="-3068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Declaraciones generales del contratante y contratista</a:t>
          </a:r>
          <a:endParaRPr lang="es-MX" sz="1500" kern="1200"/>
        </a:p>
      </dsp:txBody>
      <dsp:txXfrm>
        <a:off x="7532871" y="32347"/>
        <a:ext cx="1671507" cy="978549"/>
      </dsp:txXfrm>
    </dsp:sp>
    <dsp:sp modelId="{F4E7A1D3-EBAE-4918-8D06-847E401C1674}">
      <dsp:nvSpPr>
        <dsp:cNvPr id="0" name=""/>
        <dsp:cNvSpPr/>
      </dsp:nvSpPr>
      <dsp:spPr>
        <a:xfrm rot="5400000">
          <a:off x="8184991" y="1162608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8239735" y="1193791"/>
        <a:ext cx="257780" cy="257087"/>
      </dsp:txXfrm>
    </dsp:sp>
    <dsp:sp modelId="{505AFDFD-A520-4420-B5F3-0759CA6DF24F}">
      <dsp:nvSpPr>
        <dsp:cNvPr id="0" name=""/>
        <dsp:cNvSpPr/>
      </dsp:nvSpPr>
      <dsp:spPr>
        <a:xfrm>
          <a:off x="7502427" y="1734298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Fianzas a solicitar</a:t>
          </a:r>
          <a:endParaRPr lang="es-MX" sz="1500" kern="1200"/>
        </a:p>
      </dsp:txBody>
      <dsp:txXfrm>
        <a:off x="7532871" y="1764742"/>
        <a:ext cx="1671507" cy="978549"/>
      </dsp:txXfrm>
    </dsp:sp>
    <dsp:sp modelId="{37604E55-D7F6-4C5B-851D-080C4701A545}">
      <dsp:nvSpPr>
        <dsp:cNvPr id="0" name=""/>
        <dsp:cNvSpPr/>
      </dsp:nvSpPr>
      <dsp:spPr>
        <a:xfrm rot="10800000">
          <a:off x="6982708" y="2039200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268154"/>
            <a:satOff val="-4546"/>
            <a:lumOff val="-17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7092888" y="2125127"/>
        <a:ext cx="257087" cy="257780"/>
      </dsp:txXfrm>
    </dsp:sp>
    <dsp:sp modelId="{62E506DE-B930-40B1-A942-8146FCF417E0}">
      <dsp:nvSpPr>
        <dsp:cNvPr id="0" name=""/>
        <dsp:cNvSpPr/>
      </dsp:nvSpPr>
      <dsp:spPr>
        <a:xfrm>
          <a:off x="5077073" y="1734298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Tiempo que durará la obra</a:t>
          </a:r>
          <a:endParaRPr lang="es-MX" sz="1500" kern="1200"/>
        </a:p>
      </dsp:txBody>
      <dsp:txXfrm>
        <a:off x="5107517" y="1764742"/>
        <a:ext cx="1671507" cy="978549"/>
      </dsp:txXfrm>
    </dsp:sp>
    <dsp:sp modelId="{08B03B26-4A33-4ADE-B7B7-8EB4D3D3147B}">
      <dsp:nvSpPr>
        <dsp:cNvPr id="0" name=""/>
        <dsp:cNvSpPr/>
      </dsp:nvSpPr>
      <dsp:spPr>
        <a:xfrm rot="10800000">
          <a:off x="4557354" y="2039200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085192"/>
            <a:satOff val="-5682"/>
            <a:lumOff val="-21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4667534" y="2125127"/>
        <a:ext cx="257087" cy="257780"/>
      </dsp:txXfrm>
    </dsp:sp>
    <dsp:sp modelId="{FE72FBE6-AA88-49EE-9841-1F941819DD60}">
      <dsp:nvSpPr>
        <dsp:cNvPr id="0" name=""/>
        <dsp:cNvSpPr/>
      </dsp:nvSpPr>
      <dsp:spPr>
        <a:xfrm>
          <a:off x="2651719" y="1734298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Formas de pago</a:t>
          </a:r>
          <a:endParaRPr lang="es-MX" sz="1500" kern="1200"/>
        </a:p>
      </dsp:txBody>
      <dsp:txXfrm>
        <a:off x="2682163" y="1764742"/>
        <a:ext cx="1671507" cy="978549"/>
      </dsp:txXfrm>
    </dsp:sp>
    <dsp:sp modelId="{C42B0E8F-7FBA-449E-83D0-9B5250893A98}">
      <dsp:nvSpPr>
        <dsp:cNvPr id="0" name=""/>
        <dsp:cNvSpPr/>
      </dsp:nvSpPr>
      <dsp:spPr>
        <a:xfrm rot="10800000">
          <a:off x="2132001" y="2039200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10800000">
        <a:off x="2242181" y="2125127"/>
        <a:ext cx="257087" cy="257780"/>
      </dsp:txXfrm>
    </dsp:sp>
    <dsp:sp modelId="{C38154B4-921C-4391-B351-735B44EE5FF7}">
      <dsp:nvSpPr>
        <dsp:cNvPr id="0" name=""/>
        <dsp:cNvSpPr/>
      </dsp:nvSpPr>
      <dsp:spPr>
        <a:xfrm>
          <a:off x="226366" y="1734298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5147341"/>
            <a:satOff val="-7160"/>
            <a:lumOff val="-27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Especificaciones y planos</a:t>
          </a:r>
          <a:endParaRPr lang="es-MX" sz="1500" kern="1200"/>
        </a:p>
      </dsp:txBody>
      <dsp:txXfrm>
        <a:off x="256810" y="1764742"/>
        <a:ext cx="1671507" cy="978549"/>
      </dsp:txXfrm>
    </dsp:sp>
    <dsp:sp modelId="{FF6BA943-550F-4D63-B10A-0DF72DF76BE1}">
      <dsp:nvSpPr>
        <dsp:cNvPr id="0" name=""/>
        <dsp:cNvSpPr/>
      </dsp:nvSpPr>
      <dsp:spPr>
        <a:xfrm rot="5400000">
          <a:off x="908930" y="2895003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719269"/>
            <a:satOff val="-7955"/>
            <a:lumOff val="-305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 rot="-5400000">
        <a:off x="963674" y="2926186"/>
        <a:ext cx="257780" cy="257087"/>
      </dsp:txXfrm>
    </dsp:sp>
    <dsp:sp modelId="{76A677A0-FB04-40FF-85F0-C935C88B92E0}">
      <dsp:nvSpPr>
        <dsp:cNvPr id="0" name=""/>
        <dsp:cNvSpPr/>
      </dsp:nvSpPr>
      <dsp:spPr>
        <a:xfrm>
          <a:off x="226366" y="3466694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Mención de trabajos extraordinarios</a:t>
          </a:r>
          <a:endParaRPr lang="es-MX" sz="1500" kern="1200"/>
        </a:p>
      </dsp:txBody>
      <dsp:txXfrm>
        <a:off x="256810" y="3497138"/>
        <a:ext cx="1671507" cy="978549"/>
      </dsp:txXfrm>
    </dsp:sp>
    <dsp:sp modelId="{0C549625-962D-480F-BBAC-9577834715C4}">
      <dsp:nvSpPr>
        <dsp:cNvPr id="0" name=""/>
        <dsp:cNvSpPr/>
      </dsp:nvSpPr>
      <dsp:spPr>
        <a:xfrm>
          <a:off x="2111212" y="3771595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536307"/>
            <a:satOff val="-9092"/>
            <a:lumOff val="-34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2111212" y="3857522"/>
        <a:ext cx="257087" cy="257780"/>
      </dsp:txXfrm>
    </dsp:sp>
    <dsp:sp modelId="{1BF94ACB-22BF-4E88-B9F9-CE30F2E5E3F6}">
      <dsp:nvSpPr>
        <dsp:cNvPr id="0" name=""/>
        <dsp:cNvSpPr/>
      </dsp:nvSpPr>
      <dsp:spPr>
        <a:xfrm>
          <a:off x="2651719" y="3466694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6618011"/>
            <a:satOff val="-9205"/>
            <a:lumOff val="-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Multas por retrasos</a:t>
          </a:r>
          <a:endParaRPr lang="es-MX" sz="1500" kern="1200"/>
        </a:p>
      </dsp:txBody>
      <dsp:txXfrm>
        <a:off x="2682163" y="3497138"/>
        <a:ext cx="1671507" cy="978549"/>
      </dsp:txXfrm>
    </dsp:sp>
    <dsp:sp modelId="{18AB5E2B-2B06-4930-9AA0-8EE571AC5350}">
      <dsp:nvSpPr>
        <dsp:cNvPr id="0" name=""/>
        <dsp:cNvSpPr/>
      </dsp:nvSpPr>
      <dsp:spPr>
        <a:xfrm>
          <a:off x="4536566" y="3771595"/>
          <a:ext cx="367267" cy="4296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536566" y="3857522"/>
        <a:ext cx="257087" cy="257780"/>
      </dsp:txXfrm>
    </dsp:sp>
    <dsp:sp modelId="{42EC5DB0-AD94-4A8B-BF53-6F38B623AC10}">
      <dsp:nvSpPr>
        <dsp:cNvPr id="0" name=""/>
        <dsp:cNvSpPr/>
      </dsp:nvSpPr>
      <dsp:spPr>
        <a:xfrm>
          <a:off x="5077073" y="3466694"/>
          <a:ext cx="1732395" cy="1039437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Otros</a:t>
          </a:r>
          <a:endParaRPr lang="es-MX" sz="1500" kern="1200"/>
        </a:p>
      </dsp:txBody>
      <dsp:txXfrm>
        <a:off x="5107517" y="3497138"/>
        <a:ext cx="1671507" cy="97854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E6805-C587-4805-B59F-EE53293FF4E4}">
      <dsp:nvSpPr>
        <dsp:cNvPr id="0" name=""/>
        <dsp:cNvSpPr/>
      </dsp:nvSpPr>
      <dsp:spPr>
        <a:xfrm>
          <a:off x="3280" y="987989"/>
          <a:ext cx="3291539" cy="3291539"/>
        </a:xfrm>
        <a:prstGeom prst="ellipse">
          <a:avLst/>
        </a:prstGeom>
        <a:solidFill>
          <a:schemeClr val="accent6">
            <a:shade val="80000"/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1144" tIns="31750" rIns="181144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A precio fijo o alzado</a:t>
          </a:r>
          <a:endParaRPr lang="es-MX" sz="2500" kern="1200" dirty="0"/>
        </a:p>
      </dsp:txBody>
      <dsp:txXfrm>
        <a:off x="485315" y="1470024"/>
        <a:ext cx="2327469" cy="2327469"/>
      </dsp:txXfrm>
    </dsp:sp>
    <dsp:sp modelId="{393BC274-3FC1-4593-AE7D-F25D2914284A}">
      <dsp:nvSpPr>
        <dsp:cNvPr id="0" name=""/>
        <dsp:cNvSpPr/>
      </dsp:nvSpPr>
      <dsp:spPr>
        <a:xfrm>
          <a:off x="2636512" y="987989"/>
          <a:ext cx="3291539" cy="3291539"/>
        </a:xfrm>
        <a:prstGeom prst="ellipse">
          <a:avLst/>
        </a:prstGeom>
        <a:solidFill>
          <a:schemeClr val="accent6">
            <a:shade val="80000"/>
            <a:alpha val="50000"/>
            <a:hueOff val="189882"/>
            <a:satOff val="-7715"/>
            <a:lumOff val="188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1144" tIns="31750" rIns="181144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 A precio unitario</a:t>
          </a:r>
          <a:endParaRPr lang="es-MX" sz="2500" kern="1200" dirty="0"/>
        </a:p>
      </dsp:txBody>
      <dsp:txXfrm>
        <a:off x="3118547" y="1470024"/>
        <a:ext cx="2327469" cy="2327469"/>
      </dsp:txXfrm>
    </dsp:sp>
    <dsp:sp modelId="{57ADC0C1-9863-44C2-946F-2919406454E1}">
      <dsp:nvSpPr>
        <dsp:cNvPr id="0" name=""/>
        <dsp:cNvSpPr/>
      </dsp:nvSpPr>
      <dsp:spPr>
        <a:xfrm>
          <a:off x="5269743" y="987989"/>
          <a:ext cx="3291539" cy="3291539"/>
        </a:xfrm>
        <a:prstGeom prst="ellipse">
          <a:avLst/>
        </a:prstGeom>
        <a:solidFill>
          <a:schemeClr val="accent6">
            <a:shade val="80000"/>
            <a:alpha val="50000"/>
            <a:hueOff val="379764"/>
            <a:satOff val="-15429"/>
            <a:lumOff val="376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1144" tIns="31750" rIns="181144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 Costo más comisión</a:t>
          </a:r>
          <a:endParaRPr lang="es-MX" sz="2500" kern="1200" dirty="0"/>
        </a:p>
      </dsp:txBody>
      <dsp:txXfrm>
        <a:off x="5751778" y="1470024"/>
        <a:ext cx="2327469" cy="2327469"/>
      </dsp:txXfrm>
    </dsp:sp>
    <dsp:sp modelId="{9FDB381D-8FCA-4E82-93CE-F448B8189720}">
      <dsp:nvSpPr>
        <dsp:cNvPr id="0" name=""/>
        <dsp:cNvSpPr/>
      </dsp:nvSpPr>
      <dsp:spPr>
        <a:xfrm>
          <a:off x="7902975" y="987989"/>
          <a:ext cx="3291539" cy="3291539"/>
        </a:xfrm>
        <a:prstGeom prst="ellipse">
          <a:avLst/>
        </a:prstGeom>
        <a:solidFill>
          <a:schemeClr val="accent6">
            <a:shade val="80000"/>
            <a:alpha val="50000"/>
            <a:hueOff val="189882"/>
            <a:satOff val="-7715"/>
            <a:lumOff val="188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1144" tIns="31750" rIns="181144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 Por administración</a:t>
          </a:r>
          <a:endParaRPr lang="es-MX" sz="2500" kern="1200" dirty="0"/>
        </a:p>
      </dsp:txBody>
      <dsp:txXfrm>
        <a:off x="8385010" y="1470024"/>
        <a:ext cx="2327469" cy="232746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D8DF7F-6D05-4702-A27F-9A259310ABC8}">
      <dsp:nvSpPr>
        <dsp:cNvPr id="0" name=""/>
        <dsp:cNvSpPr/>
      </dsp:nvSpPr>
      <dsp:spPr>
        <a:xfrm>
          <a:off x="2501888" y="0"/>
          <a:ext cx="4792889" cy="4792889"/>
        </a:xfrm>
        <a:prstGeom prst="triangl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B8AA4-644C-4A7F-9C7B-441B40CAA289}">
      <dsp:nvSpPr>
        <dsp:cNvPr id="0" name=""/>
        <dsp:cNvSpPr/>
      </dsp:nvSpPr>
      <dsp:spPr>
        <a:xfrm>
          <a:off x="4898333" y="479756"/>
          <a:ext cx="3115377" cy="4867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Llave en mano</a:t>
          </a:r>
          <a:endParaRPr lang="es-MX" sz="1700" kern="1200"/>
        </a:p>
      </dsp:txBody>
      <dsp:txXfrm>
        <a:off x="4922095" y="503518"/>
        <a:ext cx="3067853" cy="439253"/>
      </dsp:txXfrm>
    </dsp:sp>
    <dsp:sp modelId="{ED38F89D-0668-4310-B26C-EF4D7735AEA9}">
      <dsp:nvSpPr>
        <dsp:cNvPr id="0" name=""/>
        <dsp:cNvSpPr/>
      </dsp:nvSpPr>
      <dsp:spPr>
        <a:xfrm>
          <a:off x="4898333" y="1027381"/>
          <a:ext cx="3115377" cy="4867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Por concesión a término</a:t>
          </a:r>
          <a:endParaRPr lang="es-MX" sz="1700" kern="1200"/>
        </a:p>
      </dsp:txBody>
      <dsp:txXfrm>
        <a:off x="4922095" y="1051143"/>
        <a:ext cx="3067853" cy="439253"/>
      </dsp:txXfrm>
    </dsp:sp>
    <dsp:sp modelId="{6C9C0259-1F4F-4CBE-A5C6-1C0D897B2BBC}">
      <dsp:nvSpPr>
        <dsp:cNvPr id="0" name=""/>
        <dsp:cNvSpPr/>
      </dsp:nvSpPr>
      <dsp:spPr>
        <a:xfrm>
          <a:off x="4898333" y="1575006"/>
          <a:ext cx="3115377" cy="4867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Incentivo por desempeño</a:t>
          </a:r>
          <a:endParaRPr lang="es-MX" sz="1700" kern="1200"/>
        </a:p>
      </dsp:txBody>
      <dsp:txXfrm>
        <a:off x="4922095" y="1598768"/>
        <a:ext cx="3067853" cy="439253"/>
      </dsp:txXfrm>
    </dsp:sp>
    <dsp:sp modelId="{B8DD7EBB-3089-4525-A2FE-8EA16C292425}">
      <dsp:nvSpPr>
        <dsp:cNvPr id="0" name=""/>
        <dsp:cNvSpPr/>
      </dsp:nvSpPr>
      <dsp:spPr>
        <a:xfrm>
          <a:off x="4898333" y="2122631"/>
          <a:ext cx="3115377" cy="4867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Niveles de esfuerzo</a:t>
          </a:r>
          <a:endParaRPr lang="es-MX" sz="1700" kern="1200"/>
        </a:p>
      </dsp:txBody>
      <dsp:txXfrm>
        <a:off x="4922095" y="2146393"/>
        <a:ext cx="3067853" cy="439253"/>
      </dsp:txXfrm>
    </dsp:sp>
    <dsp:sp modelId="{D6B3BCC9-D532-49C5-80D8-B5696393BC64}">
      <dsp:nvSpPr>
        <dsp:cNvPr id="0" name=""/>
        <dsp:cNvSpPr/>
      </dsp:nvSpPr>
      <dsp:spPr>
        <a:xfrm>
          <a:off x="4898333" y="2670257"/>
          <a:ext cx="3115377" cy="4867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Procuración</a:t>
          </a:r>
          <a:endParaRPr lang="es-MX" sz="1700" kern="1200"/>
        </a:p>
      </dsp:txBody>
      <dsp:txXfrm>
        <a:off x="4922095" y="2694019"/>
        <a:ext cx="3067853" cy="439253"/>
      </dsp:txXfrm>
    </dsp:sp>
    <dsp:sp modelId="{162DCD4E-7A09-4EB7-A00F-D770E87F5F65}">
      <dsp:nvSpPr>
        <dsp:cNvPr id="0" name=""/>
        <dsp:cNvSpPr/>
      </dsp:nvSpPr>
      <dsp:spPr>
        <a:xfrm>
          <a:off x="4898333" y="3217882"/>
          <a:ext cx="3115377" cy="4867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3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Ingeniería y/o construcción</a:t>
          </a:r>
          <a:endParaRPr lang="es-MX" sz="1700" kern="1200"/>
        </a:p>
      </dsp:txBody>
      <dsp:txXfrm>
        <a:off x="4922095" y="3241644"/>
        <a:ext cx="3067853" cy="439253"/>
      </dsp:txXfrm>
    </dsp:sp>
    <dsp:sp modelId="{929D6308-2399-48EA-A7B9-A9077C351321}">
      <dsp:nvSpPr>
        <dsp:cNvPr id="0" name=""/>
        <dsp:cNvSpPr/>
      </dsp:nvSpPr>
      <dsp:spPr>
        <a:xfrm>
          <a:off x="4898333" y="3765507"/>
          <a:ext cx="3115377" cy="4867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/>
            <a:t>Escalación de costos y/o precios</a:t>
          </a:r>
          <a:endParaRPr lang="es-MX" sz="1700" kern="1200"/>
        </a:p>
      </dsp:txBody>
      <dsp:txXfrm>
        <a:off x="4922095" y="3789269"/>
        <a:ext cx="3067853" cy="439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8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13" Type="http://schemas.openxmlformats.org/officeDocument/2006/relationships/diagramLayout" Target="../diagrams/layout19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diagramData" Target="../diagrams/data19.xml"/><Relationship Id="rId17" Type="http://schemas.openxmlformats.org/officeDocument/2006/relationships/slide" Target="slide4.xml"/><Relationship Id="rId2" Type="http://schemas.openxmlformats.org/officeDocument/2006/relationships/diagramData" Target="../diagrams/data17.xml"/><Relationship Id="rId16" Type="http://schemas.microsoft.com/office/2007/relationships/diagramDrawing" Target="../diagrams/drawing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5" Type="http://schemas.openxmlformats.org/officeDocument/2006/relationships/diagramColors" Target="../diagrams/colors19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Relationship Id="rId14" Type="http://schemas.openxmlformats.org/officeDocument/2006/relationships/diagramQuickStyle" Target="../diagrams/quickStyle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Layout" Target="../diagrams/layout24.xml"/><Relationship Id="rId7" Type="http://schemas.openxmlformats.org/officeDocument/2006/relationships/image" Target="../media/image17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image" Target="../media/image21.jpe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image" Target="../media/image22.jp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1.xml"/><Relationship Id="rId3" Type="http://schemas.openxmlformats.org/officeDocument/2006/relationships/diagramLayout" Target="../diagrams/layout30.xml"/><Relationship Id="rId7" Type="http://schemas.openxmlformats.org/officeDocument/2006/relationships/image" Target="../media/image23.jpg"/><Relationship Id="rId12" Type="http://schemas.microsoft.com/office/2007/relationships/diagramDrawing" Target="../diagrams/drawing31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11" Type="http://schemas.openxmlformats.org/officeDocument/2006/relationships/diagramColors" Target="../diagrams/colors31.xml"/><Relationship Id="rId5" Type="http://schemas.openxmlformats.org/officeDocument/2006/relationships/diagramColors" Target="../diagrams/colors30.xml"/><Relationship Id="rId10" Type="http://schemas.openxmlformats.org/officeDocument/2006/relationships/diagramQuickStyle" Target="../diagrams/quickStyle31.xml"/><Relationship Id="rId4" Type="http://schemas.openxmlformats.org/officeDocument/2006/relationships/diagramQuickStyle" Target="../diagrams/quickStyle30.xml"/><Relationship Id="rId9" Type="http://schemas.openxmlformats.org/officeDocument/2006/relationships/diagramLayout" Target="../diagrams/layout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7" Type="http://schemas.openxmlformats.org/officeDocument/2006/relationships/image" Target="../media/image24.jp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25.jp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7" Type="http://schemas.openxmlformats.org/officeDocument/2006/relationships/image" Target="../media/image26.jp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6.xml"/><Relationship Id="rId3" Type="http://schemas.openxmlformats.org/officeDocument/2006/relationships/diagramData" Target="../diagrams/data35.xml"/><Relationship Id="rId7" Type="http://schemas.microsoft.com/office/2007/relationships/diagramDrawing" Target="../diagrams/drawing35.xml"/><Relationship Id="rId12" Type="http://schemas.microsoft.com/office/2007/relationships/diagramDrawing" Target="../diagrams/drawing36.xm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5.xml"/><Relationship Id="rId11" Type="http://schemas.openxmlformats.org/officeDocument/2006/relationships/diagramColors" Target="../diagrams/colors36.xml"/><Relationship Id="rId5" Type="http://schemas.openxmlformats.org/officeDocument/2006/relationships/diagramQuickStyle" Target="../diagrams/quickStyle35.xml"/><Relationship Id="rId10" Type="http://schemas.openxmlformats.org/officeDocument/2006/relationships/diagramQuickStyle" Target="../diagrams/quickStyle36.xml"/><Relationship Id="rId4" Type="http://schemas.openxmlformats.org/officeDocument/2006/relationships/diagramLayout" Target="../diagrams/layout35.xml"/><Relationship Id="rId9" Type="http://schemas.openxmlformats.org/officeDocument/2006/relationships/diagramLayout" Target="../diagrams/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7" Type="http://schemas.openxmlformats.org/officeDocument/2006/relationships/image" Target="../media/image28.jpg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9.xml"/><Relationship Id="rId3" Type="http://schemas.openxmlformats.org/officeDocument/2006/relationships/diagramLayout" Target="../diagrams/layout38.xml"/><Relationship Id="rId7" Type="http://schemas.openxmlformats.org/officeDocument/2006/relationships/image" Target="../media/image29.jpg"/><Relationship Id="rId12" Type="http://schemas.microsoft.com/office/2007/relationships/diagramDrawing" Target="../diagrams/drawing39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11" Type="http://schemas.openxmlformats.org/officeDocument/2006/relationships/diagramColors" Target="../diagrams/colors39.xml"/><Relationship Id="rId5" Type="http://schemas.openxmlformats.org/officeDocument/2006/relationships/diagramColors" Target="../diagrams/colors38.xml"/><Relationship Id="rId10" Type="http://schemas.openxmlformats.org/officeDocument/2006/relationships/diagramQuickStyle" Target="../diagrams/quickStyle39.xml"/><Relationship Id="rId4" Type="http://schemas.openxmlformats.org/officeDocument/2006/relationships/diagramQuickStyle" Target="../diagrams/quickStyle38.xml"/><Relationship Id="rId9" Type="http://schemas.openxmlformats.org/officeDocument/2006/relationships/diagramLayout" Target="../diagrams/layout3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0.xml"/><Relationship Id="rId7" Type="http://schemas.openxmlformats.org/officeDocument/2006/relationships/image" Target="../media/image30.jpg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1.xml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1.xml"/><Relationship Id="rId5" Type="http://schemas.openxmlformats.org/officeDocument/2006/relationships/diagramColors" Target="../diagrams/colors41.xml"/><Relationship Id="rId4" Type="http://schemas.openxmlformats.org/officeDocument/2006/relationships/diagramQuickStyle" Target="../diagrams/quickStyle4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2.xml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5" Type="http://schemas.openxmlformats.org/officeDocument/2006/relationships/diagramColors" Target="../diagrams/colors42.xml"/><Relationship Id="rId4" Type="http://schemas.openxmlformats.org/officeDocument/2006/relationships/diagramQuickStyle" Target="../diagrams/quickStyle4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4.xml"/><Relationship Id="rId3" Type="http://schemas.openxmlformats.org/officeDocument/2006/relationships/diagramLayout" Target="../diagrams/layout43.xml"/><Relationship Id="rId7" Type="http://schemas.openxmlformats.org/officeDocument/2006/relationships/diagramData" Target="../diagrams/data44.xml"/><Relationship Id="rId12" Type="http://schemas.openxmlformats.org/officeDocument/2006/relationships/slide" Target="slide4.xml"/><Relationship Id="rId2" Type="http://schemas.openxmlformats.org/officeDocument/2006/relationships/diagramData" Target="../diagrams/data4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3.xml"/><Relationship Id="rId11" Type="http://schemas.microsoft.com/office/2007/relationships/diagramDrawing" Target="../diagrams/drawing44.xml"/><Relationship Id="rId5" Type="http://schemas.openxmlformats.org/officeDocument/2006/relationships/diagramColors" Target="../diagrams/colors43.xml"/><Relationship Id="rId10" Type="http://schemas.openxmlformats.org/officeDocument/2006/relationships/diagramColors" Target="../diagrams/colors44.xml"/><Relationship Id="rId4" Type="http://schemas.openxmlformats.org/officeDocument/2006/relationships/diagramQuickStyle" Target="../diagrams/quickStyle43.xml"/><Relationship Id="rId9" Type="http://schemas.openxmlformats.org/officeDocument/2006/relationships/diagramQuickStyle" Target="../diagrams/quickStyle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www.sat.gob.mx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None/>
            </a:pPr>
            <a:r>
              <a:rPr lang="es-MX" sz="2000" b="1" dirty="0" smtClean="0"/>
              <a:t>EMPRESAS CONSTRUCTORAS Y HOTELERAS</a:t>
            </a:r>
            <a:endParaRPr lang="es-ES" altLang="es-MX" sz="20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CONTABILIDAD ESPECIALIZADA 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DRA. EN T.I.E. </a:t>
            </a:r>
            <a:r>
              <a:rPr lang="es-ES" altLang="es-MX" sz="2000" b="1" dirty="0"/>
              <a:t>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2018.</a:t>
            </a:r>
            <a:endParaRPr lang="es-ES" altLang="es-MX" sz="22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540133"/>
              </p:ext>
            </p:extLst>
          </p:nvPr>
        </p:nvGraphicFramePr>
        <p:xfrm>
          <a:off x="2541828" y="4026875"/>
          <a:ext cx="6984776" cy="791845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749279"/>
                <a:gridCol w="920863"/>
                <a:gridCol w="1009278"/>
                <a:gridCol w="830201"/>
                <a:gridCol w="738613"/>
                <a:gridCol w="837127"/>
                <a:gridCol w="857917"/>
                <a:gridCol w="1041498"/>
              </a:tblGrid>
              <a:tr h="40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Clave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HT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HP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TH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Tipo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Carácter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Créditos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Núcleo de U.A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L30148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2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2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4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CTP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Optativa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</a:rPr>
                        <a:t>6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Integral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181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11967" y="1657815"/>
            <a:ext cx="10515600" cy="1352550"/>
          </a:xfrm>
        </p:spPr>
        <p:txBody>
          <a:bodyPr>
            <a:normAutofit fontScale="90000"/>
          </a:bodyPr>
          <a:lstStyle/>
          <a:p>
            <a:r>
              <a:rPr lang="es-MX" sz="2200" dirty="0" smtClean="0">
                <a:latin typeface="+mn-lt"/>
              </a:rPr>
              <a:t>Las obras se realizan mediante un contrato:</a:t>
            </a:r>
            <a:br>
              <a:rPr lang="es-MX" sz="2200" dirty="0" smtClean="0">
                <a:latin typeface="+mn-lt"/>
              </a:rPr>
            </a:br>
            <a:r>
              <a:rPr lang="es-MX" sz="2200" dirty="0" smtClean="0">
                <a:latin typeface="+mn-lt"/>
              </a:rPr>
              <a:t>Acuerdo de </a:t>
            </a:r>
            <a:r>
              <a:rPr lang="es-MX" sz="2200" dirty="0">
                <a:latin typeface="+mn-lt"/>
              </a:rPr>
              <a:t>voluntades entre dos personas que tengan capacidad para </a:t>
            </a:r>
            <a:r>
              <a:rPr lang="es-MX" sz="2200" dirty="0" smtClean="0">
                <a:latin typeface="+mn-lt"/>
              </a:rPr>
              <a:t>obligarse, donde se acuerda la construcción o diseño de un activo, considerando diseño, tecnología, función y requisitos legales.</a:t>
            </a:r>
            <a:r>
              <a:rPr lang="es-MX" sz="3100" dirty="0"/>
              <a:t/>
            </a:r>
            <a:br>
              <a:rPr lang="es-MX" sz="3100" dirty="0"/>
            </a:br>
            <a:r>
              <a:rPr lang="es-MX" dirty="0"/>
              <a:t/>
            </a:r>
            <a:br>
              <a:rPr lang="es-MX" dirty="0"/>
            </a:br>
            <a:endParaRPr lang="es-MX" sz="1800" dirty="0"/>
          </a:p>
        </p:txBody>
      </p:sp>
      <p:cxnSp>
        <p:nvCxnSpPr>
          <p:cNvPr id="11" name="Conector recto de flecha 10"/>
          <p:cNvCxnSpPr/>
          <p:nvPr/>
        </p:nvCxnSpPr>
        <p:spPr>
          <a:xfrm>
            <a:off x="4512469" y="4280983"/>
            <a:ext cx="5388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3106820" y="3244495"/>
            <a:ext cx="637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320440" y="3070695"/>
            <a:ext cx="492295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Activo                 Camino, puente, casa, edificio, etc.</a:t>
            </a: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715642" y="4096317"/>
            <a:ext cx="57898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Clientes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Individuo, asociación, corporació</a:t>
            </a:r>
            <a:r>
              <a:rPr lang="es-MX" altLang="es-MX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n, gobierno.</a:t>
            </a:r>
            <a:endParaRPr kumimoji="0" lang="es-MX" alt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Cuadro de texto 2"/>
          <p:cNvSpPr txBox="1">
            <a:spLocks noChangeArrowheads="1"/>
          </p:cNvSpPr>
          <p:nvPr/>
        </p:nvSpPr>
        <p:spPr bwMode="auto">
          <a:xfrm>
            <a:off x="5950842" y="5173028"/>
            <a:ext cx="5210644" cy="68505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gobierno realiza licitaciones, es decir, cotizaciones con varias constructoras para asignar la obra.</a:t>
            </a:r>
            <a:endParaRPr lang="es-MX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047271" y="988212"/>
            <a:ext cx="5919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Aspectos administrativos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34172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301585052"/>
              </p:ext>
            </p:extLst>
          </p:nvPr>
        </p:nvGraphicFramePr>
        <p:xfrm>
          <a:off x="1656754" y="1733109"/>
          <a:ext cx="9461189" cy="4508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047271" y="988212"/>
            <a:ext cx="5919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Cláusulas del contrato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61439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4182" y="881743"/>
            <a:ext cx="10515600" cy="1325563"/>
          </a:xfrm>
        </p:spPr>
        <p:txBody>
          <a:bodyPr/>
          <a:lstStyle/>
          <a:p>
            <a:r>
              <a:rPr lang="es-MX" dirty="0">
                <a:latin typeface="+mn-lt"/>
              </a:rPr>
              <a:t/>
            </a:r>
            <a:br>
              <a:rPr lang="es-MX" dirty="0">
                <a:latin typeface="+mn-lt"/>
              </a:rPr>
            </a:br>
            <a:endParaRPr lang="es-MX" dirty="0">
              <a:latin typeface="+mn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5086572"/>
              </p:ext>
            </p:extLst>
          </p:nvPr>
        </p:nvGraphicFramePr>
        <p:xfrm>
          <a:off x="804182" y="985002"/>
          <a:ext cx="11197795" cy="5267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047271" y="988212"/>
            <a:ext cx="5919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Tipos de contrato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60562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4182" y="881743"/>
            <a:ext cx="10515600" cy="1325563"/>
          </a:xfrm>
        </p:spPr>
        <p:txBody>
          <a:bodyPr/>
          <a:lstStyle/>
          <a:p>
            <a:r>
              <a:rPr lang="es-MX" dirty="0">
                <a:latin typeface="+mn-lt"/>
              </a:rPr>
              <a:t/>
            </a:r>
            <a:br>
              <a:rPr lang="es-MX" dirty="0">
                <a:latin typeface="+mn-lt"/>
              </a:rPr>
            </a:br>
            <a:endParaRPr lang="es-MX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47271" y="988212"/>
            <a:ext cx="5919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Modalidades de los contratos</a:t>
            </a:r>
            <a:endParaRPr lang="es-MX" sz="2800" b="1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3088282"/>
              </p:ext>
            </p:extLst>
          </p:nvPr>
        </p:nvGraphicFramePr>
        <p:xfrm>
          <a:off x="838200" y="1825624"/>
          <a:ext cx="10515600" cy="4792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893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756451" y="3774335"/>
            <a:ext cx="22913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/>
              <a:t>Planeación</a:t>
            </a:r>
          </a:p>
          <a:p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3077924" y="2856156"/>
            <a:ext cx="8907330" cy="3765176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s-MX" dirty="0" smtClean="0"/>
              <a:t>Obra: casa habitación </a:t>
            </a:r>
            <a:endParaRPr lang="es-MX" dirty="0"/>
          </a:p>
          <a:p>
            <a:pPr lvl="0" rtl="0"/>
            <a:r>
              <a:rPr lang="es-MX" dirty="0" smtClean="0"/>
              <a:t>Materiales:</a:t>
            </a:r>
            <a:endParaRPr lang="es-MX" dirty="0"/>
          </a:p>
          <a:p>
            <a:pPr lvl="0" rtl="0"/>
            <a:r>
              <a:rPr lang="es-MX" dirty="0" smtClean="0"/>
              <a:t>- cemento </a:t>
            </a:r>
            <a:endParaRPr lang="es-MX" dirty="0"/>
          </a:p>
          <a:p>
            <a:pPr lvl="0" rtl="0"/>
            <a:r>
              <a:rPr lang="es-MX" dirty="0" smtClean="0"/>
              <a:t>- tabique </a:t>
            </a:r>
            <a:endParaRPr lang="es-MX" dirty="0"/>
          </a:p>
          <a:p>
            <a:pPr lvl="0" rtl="0"/>
            <a:r>
              <a:rPr lang="es-MX" dirty="0" smtClean="0"/>
              <a:t>- piedra etc.</a:t>
            </a:r>
            <a:endParaRPr lang="es-MX" dirty="0"/>
          </a:p>
          <a:p>
            <a:pPr lvl="0" rtl="0"/>
            <a:r>
              <a:rPr lang="es-MX" dirty="0" smtClean="0"/>
              <a:t>Medidas 15m fuente x 10 fondo </a:t>
            </a:r>
          </a:p>
          <a:p>
            <a:pPr lvl="0"/>
            <a:endParaRPr lang="es-MX" dirty="0" smtClean="0"/>
          </a:p>
          <a:p>
            <a:pPr lvl="0"/>
            <a:r>
              <a:rPr lang="es-MX" dirty="0" smtClean="0"/>
              <a:t>Forma </a:t>
            </a:r>
            <a:r>
              <a:rPr lang="es-MX" dirty="0"/>
              <a:t>de la construcción: 4 etapas</a:t>
            </a:r>
          </a:p>
          <a:p>
            <a:pPr lvl="0">
              <a:buChar char="•"/>
            </a:pPr>
            <a:r>
              <a:rPr lang="es-MX" dirty="0" smtClean="0"/>
              <a:t>1</a:t>
            </a:r>
            <a:r>
              <a:rPr lang="es-MX" dirty="0"/>
              <a:t>. </a:t>
            </a:r>
            <a:r>
              <a:rPr lang="es-MX" dirty="0" smtClean="0"/>
              <a:t>Cimientos </a:t>
            </a:r>
            <a:endParaRPr lang="es-MX" dirty="0"/>
          </a:p>
          <a:p>
            <a:pPr lvl="0">
              <a:buChar char="•"/>
            </a:pPr>
            <a:r>
              <a:rPr lang="es-MX" dirty="0"/>
              <a:t>2. </a:t>
            </a:r>
            <a:r>
              <a:rPr lang="es-MX" dirty="0" smtClean="0"/>
              <a:t>Bordes  </a:t>
            </a:r>
            <a:endParaRPr lang="es-MX" dirty="0"/>
          </a:p>
          <a:p>
            <a:pPr lvl="0">
              <a:buChar char="•"/>
            </a:pPr>
            <a:r>
              <a:rPr lang="es-MX" dirty="0"/>
              <a:t>3. </a:t>
            </a:r>
            <a:r>
              <a:rPr lang="es-MX" dirty="0" smtClean="0"/>
              <a:t>Loza </a:t>
            </a:r>
            <a:endParaRPr lang="es-MX" dirty="0"/>
          </a:p>
          <a:p>
            <a:pPr lvl="0">
              <a:buChar char="•"/>
            </a:pPr>
            <a:r>
              <a:rPr lang="es-MX" dirty="0"/>
              <a:t>4. </a:t>
            </a:r>
            <a:r>
              <a:rPr lang="es-MX" dirty="0" smtClean="0"/>
              <a:t>Acabados </a:t>
            </a:r>
            <a:endParaRPr lang="es-MX" dirty="0"/>
          </a:p>
          <a:p>
            <a:pPr lvl="0" rtl="0">
              <a:buChar char="•"/>
            </a:pP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471" y="3528508"/>
            <a:ext cx="4030521" cy="309282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47271" y="988212"/>
            <a:ext cx="5919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Ejecución de obras</a:t>
            </a:r>
            <a:endParaRPr lang="es-MX" sz="2800" b="1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02366834"/>
              </p:ext>
            </p:extLst>
          </p:nvPr>
        </p:nvGraphicFramePr>
        <p:xfrm>
          <a:off x="1308528" y="1511432"/>
          <a:ext cx="10070672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9953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Aspecto fiscal 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9759752"/>
              </p:ext>
            </p:extLst>
          </p:nvPr>
        </p:nvGraphicFramePr>
        <p:xfrm>
          <a:off x="838199" y="759854"/>
          <a:ext cx="11087637" cy="5988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312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9578" y="762993"/>
            <a:ext cx="9822935" cy="547215"/>
          </a:xfrm>
        </p:spPr>
        <p:txBody>
          <a:bodyPr>
            <a:noAutofit/>
          </a:bodyPr>
          <a:lstStyle/>
          <a:p>
            <a:r>
              <a:rPr lang="es-MX" sz="2800" b="1" dirty="0"/>
              <a:t>Concepto de actividades empresariales </a:t>
            </a:r>
            <a:r>
              <a:rPr lang="es-MX" sz="2800" b="1" dirty="0" smtClean="0"/>
              <a:t>(Art. 16 </a:t>
            </a:r>
            <a:r>
              <a:rPr lang="es-MX" sz="2800" b="1" dirty="0"/>
              <a:t>CFF)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/>
          </p:nvPr>
        </p:nvGraphicFramePr>
        <p:xfrm>
          <a:off x="1190171" y="1451429"/>
          <a:ext cx="10335752" cy="4865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189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Momento de la acumulación de ingresos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34814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184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738355"/>
              </p:ext>
            </p:extLst>
          </p:nvPr>
        </p:nvGraphicFramePr>
        <p:xfrm>
          <a:off x="838200" y="832022"/>
          <a:ext cx="11156092" cy="572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558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 smtClean="0"/>
              <a:t>Seguridad social </a:t>
            </a:r>
            <a:endParaRPr lang="es-MX" sz="28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8918290"/>
              </p:ext>
            </p:extLst>
          </p:nvPr>
        </p:nvGraphicFramePr>
        <p:xfrm>
          <a:off x="838200" y="1825625"/>
          <a:ext cx="1104076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102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5363" y="2048904"/>
            <a:ext cx="7772400" cy="3396307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es-ES" altLang="es-MX" dirty="0" smtClean="0"/>
              <a:t>	</a:t>
            </a:r>
            <a:r>
              <a:rPr lang="es-ES_tradnl" dirty="0"/>
              <a:t>Esta unidad de aprendizaje permitirá que el alumno identifique las generalidades, regímenes jurídico y fiscal, sistema contable, organización y requerimiento de información de las empresas </a:t>
            </a:r>
            <a:r>
              <a:rPr lang="es-ES_tradnl" dirty="0" smtClean="0"/>
              <a:t>constructoras y hoteleras.</a:t>
            </a:r>
            <a:endParaRPr lang="es-MX" dirty="0"/>
          </a:p>
          <a:p>
            <a:pPr algn="just">
              <a:buNone/>
            </a:pP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2102414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 flipV="1">
            <a:off x="2128484" y="1955530"/>
            <a:ext cx="148232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1396356317"/>
              </p:ext>
            </p:extLst>
          </p:nvPr>
        </p:nvGraphicFramePr>
        <p:xfrm>
          <a:off x="966843" y="1129989"/>
          <a:ext cx="10200939" cy="5281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>
          <a:xfrm>
            <a:off x="847888" y="704890"/>
            <a:ext cx="10515600" cy="725488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Aspecto Contable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20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0927" y="1029594"/>
            <a:ext cx="10515600" cy="725488"/>
          </a:xfrm>
        </p:spPr>
        <p:txBody>
          <a:bodyPr/>
          <a:lstStyle/>
          <a:p>
            <a:r>
              <a:rPr lang="es-MX" sz="2800" dirty="0" smtClean="0"/>
              <a:t>Cuentas contables</a:t>
            </a:r>
            <a:endParaRPr lang="es-MX" sz="2800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6791067"/>
              </p:ext>
            </p:extLst>
          </p:nvPr>
        </p:nvGraphicFramePr>
        <p:xfrm>
          <a:off x="838200" y="2021983"/>
          <a:ext cx="5704268" cy="2446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144563782"/>
              </p:ext>
            </p:extLst>
          </p:nvPr>
        </p:nvGraphicFramePr>
        <p:xfrm>
          <a:off x="7185338" y="1635617"/>
          <a:ext cx="4364865" cy="2715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069211745"/>
              </p:ext>
            </p:extLst>
          </p:nvPr>
        </p:nvGraphicFramePr>
        <p:xfrm>
          <a:off x="3396803" y="5074276"/>
          <a:ext cx="6339625" cy="1532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0" name="Rectángulo 9"/>
          <p:cNvSpPr/>
          <p:nvPr/>
        </p:nvSpPr>
        <p:spPr>
          <a:xfrm>
            <a:off x="760927" y="1622738"/>
            <a:ext cx="5768662" cy="33485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Balance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7146702" y="1521484"/>
            <a:ext cx="4392768" cy="33485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Resultados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3424707" y="4685763"/>
            <a:ext cx="6324600" cy="33485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Orden</a:t>
            </a:r>
            <a:endParaRPr lang="es-MX" dirty="0"/>
          </a:p>
        </p:txBody>
      </p:sp>
      <p:sp>
        <p:nvSpPr>
          <p:cNvPr id="13" name="Botón de acción: Inicio 4">
            <a:hlinkClick r:id="rId17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608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9133" y="974369"/>
            <a:ext cx="10515600" cy="725488"/>
          </a:xfrm>
        </p:spPr>
        <p:txBody>
          <a:bodyPr/>
          <a:lstStyle/>
          <a:p>
            <a:pPr algn="ctr"/>
            <a:r>
              <a:rPr lang="es-MX" b="1" dirty="0"/>
              <a:t>Contabilidad Hotelera </a:t>
            </a:r>
            <a:br>
              <a:rPr lang="es-MX" b="1" dirty="0"/>
            </a:b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607" y="2561942"/>
            <a:ext cx="5013496" cy="334233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755321" y="1699857"/>
            <a:ext cx="9005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Hotel: inmueble destinado a ofrecer </a:t>
            </a:r>
            <a:r>
              <a:rPr lang="es-MX" dirty="0"/>
              <a:t>al </a:t>
            </a:r>
            <a:r>
              <a:rPr lang="es-MX" dirty="0" smtClean="0"/>
              <a:t>público alojamiento, alimentación </a:t>
            </a:r>
            <a:r>
              <a:rPr lang="es-MX" dirty="0"/>
              <a:t>y servicios complementarios de forma permanente o </a:t>
            </a:r>
            <a:r>
              <a:rPr lang="es-MX" dirty="0" smtClean="0"/>
              <a:t>eventual.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155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1226446" y="2021984"/>
          <a:ext cx="10515600" cy="4222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159098" y="1014687"/>
            <a:ext cx="5489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Historia de la Contabilidad Hotelera </a:t>
            </a:r>
          </a:p>
        </p:txBody>
      </p:sp>
    </p:spTree>
    <p:extLst>
      <p:ext uri="{BB962C8B-B14F-4D97-AF65-F5344CB8AC3E}">
        <p14:creationId xmlns:p14="http://schemas.microsoft.com/office/powerpoint/2010/main" val="148130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Época de transición</a:t>
            </a:r>
            <a:br>
              <a:rPr lang="es-MX" b="1" dirty="0"/>
            </a:b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208903" y="1759721"/>
          <a:ext cx="10515600" cy="4744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87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0590309"/>
              </p:ext>
            </p:extLst>
          </p:nvPr>
        </p:nvGraphicFramePr>
        <p:xfrm>
          <a:off x="1094704" y="1300765"/>
          <a:ext cx="9040515" cy="5390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708338" y="734096"/>
            <a:ext cx="759853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2800" b="1" dirty="0"/>
              <a:t> Época de turismo en desarrollo masivo </a:t>
            </a:r>
          </a:p>
          <a:p>
            <a:pPr lvl="0"/>
            <a:r>
              <a:rPr lang="es-MX" dirty="0"/>
              <a:t> A mediados del siglo XX  hasta hoy </a:t>
            </a:r>
          </a:p>
        </p:txBody>
      </p:sp>
    </p:spTree>
    <p:extLst>
      <p:ext uri="{BB962C8B-B14F-4D97-AF65-F5344CB8AC3E}">
        <p14:creationId xmlns:p14="http://schemas.microsoft.com/office/powerpoint/2010/main" val="385523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Clasificación de Hoteles</a:t>
            </a:r>
            <a:endParaRPr lang="es-MX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840" y="2003852"/>
            <a:ext cx="4572000" cy="393356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085713" y="1758892"/>
            <a:ext cx="5437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Ubicados en grandes ciudades, sus huéspedes son en su mayoría personas que viajan por cuestiones profesionales.</a:t>
            </a:r>
            <a:endParaRPr lang="es-MX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872308113"/>
              </p:ext>
            </p:extLst>
          </p:nvPr>
        </p:nvGraphicFramePr>
        <p:xfrm>
          <a:off x="838200" y="2682222"/>
          <a:ext cx="5838640" cy="3317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12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69276" y="1910838"/>
            <a:ext cx="6367849" cy="4710451"/>
          </a:xfrm>
        </p:spPr>
        <p:txBody>
          <a:bodyPr/>
          <a:lstStyle/>
          <a:p>
            <a:r>
              <a:rPr lang="es-MX" sz="1400" dirty="0" smtClean="0"/>
              <a:t>Hoteles de playa</a:t>
            </a:r>
          </a:p>
          <a:p>
            <a:r>
              <a:rPr lang="es-MX" sz="1400" dirty="0" smtClean="0"/>
              <a:t>Hoteles de naturaleza</a:t>
            </a:r>
          </a:p>
          <a:p>
            <a:r>
              <a:rPr lang="es-MX" sz="1400" dirty="0" smtClean="0"/>
              <a:t>Hoteles-apartamento o </a:t>
            </a:r>
            <a:r>
              <a:rPr lang="es-MX" sz="1400" dirty="0" err="1" smtClean="0"/>
              <a:t>apart-hotels</a:t>
            </a:r>
            <a:endParaRPr lang="es-MX" sz="1400" dirty="0" smtClean="0"/>
          </a:p>
          <a:p>
            <a:r>
              <a:rPr lang="es-MX" sz="1400" dirty="0" smtClean="0"/>
              <a:t>Albergues turísticos </a:t>
            </a:r>
          </a:p>
          <a:p>
            <a:r>
              <a:rPr lang="es-MX" sz="1400" dirty="0" smtClean="0"/>
              <a:t>Hoteles familiares</a:t>
            </a:r>
          </a:p>
          <a:p>
            <a:r>
              <a:rPr lang="es-MX" sz="1400" dirty="0" smtClean="0"/>
              <a:t>Hoteles posada </a:t>
            </a:r>
          </a:p>
          <a:p>
            <a:r>
              <a:rPr lang="es-MX" sz="1400" dirty="0" smtClean="0"/>
              <a:t>Hoteles monumento</a:t>
            </a:r>
          </a:p>
          <a:p>
            <a:r>
              <a:rPr lang="es-MX" sz="1400" dirty="0"/>
              <a:t>Hoteles</a:t>
            </a:r>
            <a:r>
              <a:rPr lang="es-MX" sz="1400" dirty="0" smtClean="0"/>
              <a:t> balneario </a:t>
            </a:r>
          </a:p>
          <a:p>
            <a:r>
              <a:rPr lang="es-MX" sz="1400" dirty="0" smtClean="0"/>
              <a:t>Motel carretera </a:t>
            </a:r>
          </a:p>
          <a:p>
            <a:r>
              <a:rPr lang="es-MX" sz="1400" dirty="0" smtClean="0"/>
              <a:t>Hoteles de clubes</a:t>
            </a:r>
          </a:p>
          <a:p>
            <a:r>
              <a:rPr lang="es-MX" sz="1400" dirty="0" smtClean="0"/>
              <a:t>Hoteles de paso u hotel alojamiento  </a:t>
            </a:r>
          </a:p>
          <a:p>
            <a:r>
              <a:rPr lang="es-MX" sz="1400" dirty="0" smtClean="0"/>
              <a:t>Hoteles casinos</a:t>
            </a:r>
          </a:p>
          <a:p>
            <a:r>
              <a:rPr lang="es-MX" sz="1400" dirty="0" smtClean="0"/>
              <a:t>Hoteles gastronómicos </a:t>
            </a:r>
          </a:p>
          <a:p>
            <a:r>
              <a:rPr lang="es-MX" sz="1400" dirty="0" smtClean="0"/>
              <a:t>Hoteles deportivos </a:t>
            </a:r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684638" y="3750275"/>
            <a:ext cx="1326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Hoteles </a:t>
            </a:r>
          </a:p>
          <a:p>
            <a:r>
              <a:rPr lang="es-MX" dirty="0" smtClean="0"/>
              <a:t>turísticos </a:t>
            </a:r>
            <a:endParaRPr lang="es-MX" dirty="0"/>
          </a:p>
        </p:txBody>
      </p:sp>
      <p:sp>
        <p:nvSpPr>
          <p:cNvPr id="5" name="Abrir llave 4"/>
          <p:cNvSpPr/>
          <p:nvPr/>
        </p:nvSpPr>
        <p:spPr>
          <a:xfrm>
            <a:off x="2767913" y="1812324"/>
            <a:ext cx="832022" cy="468733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00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097427" y="848496"/>
            <a:ext cx="5898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Hoteles turísticos </a:t>
            </a:r>
            <a:endParaRPr lang="es-MX" sz="2400" b="1" dirty="0"/>
          </a:p>
        </p:txBody>
      </p:sp>
      <p:pic>
        <p:nvPicPr>
          <p:cNvPr id="1026" name="Picture 2" descr="Resultado de imagen para hotel turist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428" y="3486150"/>
            <a:ext cx="4202385" cy="252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249886" y="1706336"/>
            <a:ext cx="43869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 estos, los huéspedes buscan descansar, vacacionar o realizar actividades de esparcimiento y diversión.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196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Clasificación por categoría</a:t>
            </a:r>
            <a:endParaRPr lang="es-MX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085713" y="1758892"/>
            <a:ext cx="56743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La categoría se asigna de acuerdo con los servicios que presta y su calidad, desde una hasta cinco estrellas.</a:t>
            </a:r>
            <a:endParaRPr lang="es-MX" sz="2000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433142929"/>
              </p:ext>
            </p:extLst>
          </p:nvPr>
        </p:nvGraphicFramePr>
        <p:xfrm>
          <a:off x="605307" y="2651521"/>
          <a:ext cx="6071533" cy="3633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esultado de imagen para secretaria de turism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739" y="1758892"/>
            <a:ext cx="2912983" cy="89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categorias hoteleras en mexico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" t="1691" r="4657" b="18036"/>
          <a:stretch/>
        </p:blipFill>
        <p:spPr bwMode="auto">
          <a:xfrm>
            <a:off x="6760030" y="3192235"/>
            <a:ext cx="5086348" cy="287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5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Aspecto legal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13950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808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42070" y="2391076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Dominar la contabilización de la contabilidad de constructoras y hoteles.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0528442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Requisitos para la apertura de un hotel</a:t>
            </a:r>
            <a:endParaRPr lang="es-MX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37709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447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Aspecto administrativo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283993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410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725158" y="1635617"/>
            <a:ext cx="8591052" cy="4868214"/>
            <a:chOff x="1725158" y="1049746"/>
            <a:chExt cx="8591052" cy="3966436"/>
          </a:xfrm>
        </p:grpSpPr>
        <p:sp>
          <p:nvSpPr>
            <p:cNvPr id="29" name="Cuadro de texto 2"/>
            <p:cNvSpPr txBox="1">
              <a:spLocks noChangeArrowheads="1"/>
            </p:cNvSpPr>
            <p:nvPr/>
          </p:nvSpPr>
          <p:spPr bwMode="auto">
            <a:xfrm>
              <a:off x="5028837" y="1049746"/>
              <a:ext cx="1742440" cy="2844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Hotelería </a:t>
              </a:r>
              <a:r>
                <a:rPr lang="es-MX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</a:t>
              </a:r>
            </a:p>
          </p:txBody>
        </p:sp>
        <p:sp>
          <p:nvSpPr>
            <p:cNvPr id="31" name="Cuadro de texto 2"/>
            <p:cNvSpPr txBox="1">
              <a:spLocks noChangeArrowheads="1"/>
            </p:cNvSpPr>
            <p:nvPr/>
          </p:nvSpPr>
          <p:spPr bwMode="auto">
            <a:xfrm>
              <a:off x="4788807" y="1670232"/>
              <a:ext cx="2222500" cy="2844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Recepción del hotel </a:t>
              </a:r>
            </a:p>
          </p:txBody>
        </p:sp>
        <p:sp>
          <p:nvSpPr>
            <p:cNvPr id="32" name="Cuadro de texto 2"/>
            <p:cNvSpPr txBox="1">
              <a:spLocks noChangeArrowheads="1"/>
            </p:cNvSpPr>
            <p:nvPr/>
          </p:nvSpPr>
          <p:spPr bwMode="auto">
            <a:xfrm>
              <a:off x="1725158" y="2169523"/>
              <a:ext cx="936625" cy="2844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Cliente</a:t>
              </a:r>
            </a:p>
          </p:txBody>
        </p:sp>
        <p:sp>
          <p:nvSpPr>
            <p:cNvPr id="33" name="Cuadro de texto 2"/>
            <p:cNvSpPr txBox="1">
              <a:spLocks noChangeArrowheads="1"/>
            </p:cNvSpPr>
            <p:nvPr/>
          </p:nvSpPr>
          <p:spPr bwMode="auto">
            <a:xfrm>
              <a:off x="1725158" y="2682603"/>
              <a:ext cx="1000125" cy="2844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Reserva </a:t>
              </a:r>
            </a:p>
          </p:txBody>
        </p:sp>
        <p:sp>
          <p:nvSpPr>
            <p:cNvPr id="34" name="Cuadro de texto 2"/>
            <p:cNvSpPr txBox="1">
              <a:spLocks noChangeArrowheads="1"/>
            </p:cNvSpPr>
            <p:nvPr/>
          </p:nvSpPr>
          <p:spPr bwMode="auto">
            <a:xfrm>
              <a:off x="8094753" y="2057763"/>
              <a:ext cx="1586865" cy="2844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Preparar hospedaje </a:t>
              </a:r>
            </a:p>
          </p:txBody>
        </p:sp>
        <p:sp>
          <p:nvSpPr>
            <p:cNvPr id="35" name="Cuadro de texto 2"/>
            <p:cNvSpPr txBox="1">
              <a:spLocks noChangeArrowheads="1"/>
            </p:cNvSpPr>
            <p:nvPr/>
          </p:nvSpPr>
          <p:spPr bwMode="auto">
            <a:xfrm>
              <a:off x="8129678" y="2545080"/>
              <a:ext cx="1551940" cy="2844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Administración </a:t>
              </a:r>
            </a:p>
          </p:txBody>
        </p:sp>
        <p:sp>
          <p:nvSpPr>
            <p:cNvPr id="36" name="Cuadro de texto 2"/>
            <p:cNvSpPr txBox="1">
              <a:spLocks noChangeArrowheads="1"/>
            </p:cNvSpPr>
            <p:nvPr/>
          </p:nvSpPr>
          <p:spPr bwMode="auto">
            <a:xfrm>
              <a:off x="8093710" y="3149508"/>
              <a:ext cx="2222500" cy="75882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Ventas 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Ingreso x reservación pasivo temporal </a:t>
              </a:r>
            </a:p>
          </p:txBody>
        </p:sp>
        <p:sp>
          <p:nvSpPr>
            <p:cNvPr id="37" name="Cuadro de texto 2"/>
            <p:cNvSpPr txBox="1">
              <a:spLocks noChangeArrowheads="1"/>
            </p:cNvSpPr>
            <p:nvPr/>
          </p:nvSpPr>
          <p:spPr bwMode="auto">
            <a:xfrm>
              <a:off x="5508262" y="3908333"/>
              <a:ext cx="793115" cy="21628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Finanzas </a:t>
              </a:r>
              <a:endParaRPr lang="es-MX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Cuadro de texto 2"/>
            <p:cNvSpPr txBox="1">
              <a:spLocks noChangeArrowheads="1"/>
            </p:cNvSpPr>
            <p:nvPr/>
          </p:nvSpPr>
          <p:spPr bwMode="auto">
            <a:xfrm>
              <a:off x="4567827" y="4585017"/>
              <a:ext cx="922020" cy="43116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Contabilidad </a:t>
              </a:r>
            </a:p>
          </p:txBody>
        </p:sp>
        <p:sp>
          <p:nvSpPr>
            <p:cNvPr id="39" name="Cuadro de texto 2"/>
            <p:cNvSpPr txBox="1">
              <a:spLocks noChangeArrowheads="1"/>
            </p:cNvSpPr>
            <p:nvPr/>
          </p:nvSpPr>
          <p:spPr bwMode="auto">
            <a:xfrm>
              <a:off x="6301377" y="4598035"/>
              <a:ext cx="939800" cy="40513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MX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Tesorería </a:t>
              </a:r>
            </a:p>
          </p:txBody>
        </p:sp>
        <p:cxnSp>
          <p:nvCxnSpPr>
            <p:cNvPr id="41" name="Conector recto de flecha 40"/>
            <p:cNvCxnSpPr>
              <a:stCxn id="31" idx="2"/>
            </p:cNvCxnSpPr>
            <p:nvPr/>
          </p:nvCxnSpPr>
          <p:spPr>
            <a:xfrm>
              <a:off x="5900057" y="1954712"/>
              <a:ext cx="0" cy="195362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cto de flecha 42"/>
            <p:cNvCxnSpPr>
              <a:endCxn id="33" idx="3"/>
            </p:cNvCxnSpPr>
            <p:nvPr/>
          </p:nvCxnSpPr>
          <p:spPr>
            <a:xfrm flipH="1">
              <a:off x="2725283" y="2824843"/>
              <a:ext cx="317477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de flecha 44"/>
            <p:cNvCxnSpPr>
              <a:endCxn id="36" idx="1"/>
            </p:cNvCxnSpPr>
            <p:nvPr/>
          </p:nvCxnSpPr>
          <p:spPr>
            <a:xfrm>
              <a:off x="5900057" y="3528920"/>
              <a:ext cx="219365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recto de flecha 46"/>
            <p:cNvCxnSpPr>
              <a:endCxn id="35" idx="2"/>
            </p:cNvCxnSpPr>
            <p:nvPr/>
          </p:nvCxnSpPr>
          <p:spPr>
            <a:xfrm flipV="1">
              <a:off x="8905648" y="2829560"/>
              <a:ext cx="0" cy="3199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recto de flecha 50"/>
            <p:cNvCxnSpPr>
              <a:stCxn id="35" idx="0"/>
              <a:endCxn id="34" idx="2"/>
            </p:cNvCxnSpPr>
            <p:nvPr/>
          </p:nvCxnSpPr>
          <p:spPr>
            <a:xfrm flipH="1" flipV="1">
              <a:off x="8888186" y="2342243"/>
              <a:ext cx="17462" cy="2028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de flecha 52"/>
            <p:cNvCxnSpPr>
              <a:stCxn id="37" idx="3"/>
              <a:endCxn id="39" idx="0"/>
            </p:cNvCxnSpPr>
            <p:nvPr/>
          </p:nvCxnSpPr>
          <p:spPr>
            <a:xfrm>
              <a:off x="6301377" y="4016475"/>
              <a:ext cx="469900" cy="58155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de flecha 54"/>
            <p:cNvCxnSpPr>
              <a:stCxn id="37" idx="1"/>
              <a:endCxn id="38" idx="0"/>
            </p:cNvCxnSpPr>
            <p:nvPr/>
          </p:nvCxnSpPr>
          <p:spPr>
            <a:xfrm flipH="1">
              <a:off x="5028837" y="4016475"/>
              <a:ext cx="479425" cy="56854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uadroTexto 2"/>
          <p:cNvSpPr txBox="1"/>
          <p:nvPr/>
        </p:nvSpPr>
        <p:spPr>
          <a:xfrm>
            <a:off x="1403797" y="1017431"/>
            <a:ext cx="7353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Organigrama de un Hotel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23728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042640" y="1073009"/>
            <a:ext cx="28255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latin typeface="+mj-lt"/>
              </a:rPr>
              <a:t>Contador</a:t>
            </a:r>
            <a:endParaRPr lang="es-MX" sz="3000" b="1" dirty="0">
              <a:latin typeface="+mj-lt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9003044"/>
              </p:ext>
            </p:extLst>
          </p:nvPr>
        </p:nvGraphicFramePr>
        <p:xfrm>
          <a:off x="838200" y="1725769"/>
          <a:ext cx="8743682" cy="3541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162" y="4145784"/>
            <a:ext cx="3332206" cy="222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3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9249174"/>
              </p:ext>
            </p:extLst>
          </p:nvPr>
        </p:nvGraphicFramePr>
        <p:xfrm>
          <a:off x="978243" y="1858576"/>
          <a:ext cx="788567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986015" y="873211"/>
            <a:ext cx="514864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Auditor administrador </a:t>
            </a:r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333" y="1673430"/>
            <a:ext cx="3352800" cy="448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2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3753664"/>
              </p:ext>
            </p:extLst>
          </p:nvPr>
        </p:nvGraphicFramePr>
        <p:xfrm>
          <a:off x="730247" y="1174994"/>
          <a:ext cx="7240045" cy="3448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091820" y="1020263"/>
            <a:ext cx="4922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 </a:t>
            </a:r>
            <a:r>
              <a:rPr lang="es-MX" sz="2800" b="1" dirty="0"/>
              <a:t>Gerente de crédito y cobranza </a:t>
            </a:r>
            <a:endParaRPr lang="es-MX" sz="24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451" y="161444"/>
            <a:ext cx="2088300" cy="276407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586004" y="3201153"/>
            <a:ext cx="3468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Gerente de compras</a:t>
            </a:r>
          </a:p>
        </p:txBody>
      </p:sp>
      <p:graphicFrame>
        <p:nvGraphicFramePr>
          <p:cNvPr id="7" name="Marcador de contenid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8338776"/>
              </p:ext>
            </p:extLst>
          </p:nvPr>
        </p:nvGraphicFramePr>
        <p:xfrm>
          <a:off x="4895045" y="3886245"/>
          <a:ext cx="7017913" cy="2771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98842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806444"/>
              </p:ext>
            </p:extLst>
          </p:nvPr>
        </p:nvGraphicFramePr>
        <p:xfrm>
          <a:off x="742944" y="2147714"/>
          <a:ext cx="7160740" cy="3331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44667" y="826365"/>
            <a:ext cx="52691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Gerente de alientos y bebidas </a:t>
            </a:r>
          </a:p>
          <a:p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433" y="1537735"/>
            <a:ext cx="3431096" cy="447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205120"/>
              </p:ext>
            </p:extLst>
          </p:nvPr>
        </p:nvGraphicFramePr>
        <p:xfrm>
          <a:off x="974123" y="1545539"/>
          <a:ext cx="727195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888826" y="1012024"/>
            <a:ext cx="289148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Gerente residente </a:t>
            </a:r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045" y="1303692"/>
            <a:ext cx="3089961" cy="459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8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810410"/>
              </p:ext>
            </p:extLst>
          </p:nvPr>
        </p:nvGraphicFramePr>
        <p:xfrm>
          <a:off x="838199" y="1825624"/>
          <a:ext cx="6687065" cy="4871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294324" y="914400"/>
            <a:ext cx="44319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Jefe de turno </a:t>
            </a:r>
          </a:p>
          <a:p>
            <a:endParaRPr lang="es-MX" sz="2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822" y="1544595"/>
            <a:ext cx="3966518" cy="515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87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349" y="790566"/>
            <a:ext cx="2961504" cy="2860589"/>
          </a:xfrm>
          <a:prstGeom prst="rect">
            <a:avLst/>
          </a:prstGeom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95748"/>
              </p:ext>
            </p:extLst>
          </p:nvPr>
        </p:nvGraphicFramePr>
        <p:xfrm>
          <a:off x="7615670" y="2005654"/>
          <a:ext cx="4482192" cy="3910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8787428" y="1033002"/>
            <a:ext cx="30644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Ama de llaves </a:t>
            </a:r>
          </a:p>
          <a:p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805182" y="850331"/>
            <a:ext cx="358345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Jefe de limpieza</a:t>
            </a:r>
          </a:p>
          <a:p>
            <a:endParaRPr lang="es-MX" dirty="0"/>
          </a:p>
        </p:txBody>
      </p:sp>
      <p:graphicFrame>
        <p:nvGraphicFramePr>
          <p:cNvPr id="7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5580287"/>
              </p:ext>
            </p:extLst>
          </p:nvPr>
        </p:nvGraphicFramePr>
        <p:xfrm>
          <a:off x="1044211" y="1799591"/>
          <a:ext cx="5568889" cy="4884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366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228491288"/>
              </p:ext>
            </p:extLst>
          </p:nvPr>
        </p:nvGraphicFramePr>
        <p:xfrm>
          <a:off x="639076" y="1700213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61665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0184461"/>
              </p:ext>
            </p:extLst>
          </p:nvPr>
        </p:nvGraphicFramePr>
        <p:xfrm>
          <a:off x="1032195" y="478769"/>
          <a:ext cx="5948154" cy="6379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435674" y="737227"/>
            <a:ext cx="31221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/>
              <a:t>Camarista</a:t>
            </a:r>
            <a:r>
              <a:rPr lang="es-MX" sz="2800" b="1" dirty="0"/>
              <a:t> </a:t>
            </a:r>
          </a:p>
          <a:p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7109138" y="921893"/>
            <a:ext cx="41206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/>
              <a:t>Jefe de mantenimiento</a:t>
            </a:r>
          </a:p>
          <a:p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6741799" y="1898387"/>
            <a:ext cx="48553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s-MX" dirty="0"/>
              <a:t>Será responsable del mantenimiento de técnicos además chatarra de las instalaciones así como las reservas de electrónica   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812" y="3216214"/>
            <a:ext cx="4231363" cy="290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08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758103"/>
              </p:ext>
            </p:extLst>
          </p:nvPr>
        </p:nvGraphicFramePr>
        <p:xfrm>
          <a:off x="934270" y="1724572"/>
          <a:ext cx="5492288" cy="3841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576212" y="801243"/>
            <a:ext cx="44237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/>
              <a:t>Jefe de cocina</a:t>
            </a:r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205" y="4507606"/>
            <a:ext cx="1959213" cy="235039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178086" y="862798"/>
            <a:ext cx="33610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/>
              <a:t>Jefe de banquetes </a:t>
            </a:r>
          </a:p>
          <a:p>
            <a:pPr algn="ctr"/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714724648"/>
              </p:ext>
            </p:extLst>
          </p:nvPr>
        </p:nvGraphicFramePr>
        <p:xfrm>
          <a:off x="8023538" y="2130206"/>
          <a:ext cx="3515585" cy="3562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25620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307858"/>
              </p:ext>
            </p:extLst>
          </p:nvPr>
        </p:nvGraphicFramePr>
        <p:xfrm>
          <a:off x="1225077" y="1615765"/>
          <a:ext cx="10515600" cy="2820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929216" y="839522"/>
            <a:ext cx="40283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Jefe de ejecutivos de piso </a:t>
            </a:r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320" y="4039792"/>
            <a:ext cx="2514600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latin typeface="+mn-lt"/>
              </a:rPr>
              <a:t>Aspectos contables</a:t>
            </a:r>
            <a:endParaRPr lang="es-MX" b="1" dirty="0">
              <a:latin typeface="+mn-lt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609875"/>
              </p:ext>
            </p:extLst>
          </p:nvPr>
        </p:nvGraphicFramePr>
        <p:xfrm>
          <a:off x="783608" y="951553"/>
          <a:ext cx="11074758" cy="521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270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Registro contable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403423"/>
              </p:ext>
            </p:extLst>
          </p:nvPr>
        </p:nvGraphicFramePr>
        <p:xfrm>
          <a:off x="1175951" y="189152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380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0927" y="913683"/>
            <a:ext cx="10515600" cy="725488"/>
          </a:xfrm>
        </p:spPr>
        <p:txBody>
          <a:bodyPr/>
          <a:lstStyle/>
          <a:p>
            <a:r>
              <a:rPr lang="es-MX" sz="2800" b="1" dirty="0" smtClean="0"/>
              <a:t>Cuentas contables</a:t>
            </a:r>
            <a:endParaRPr lang="es-MX" sz="2800" b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374450"/>
              </p:ext>
            </p:extLst>
          </p:nvPr>
        </p:nvGraphicFramePr>
        <p:xfrm>
          <a:off x="838200" y="2021982"/>
          <a:ext cx="5704268" cy="3825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368076686"/>
              </p:ext>
            </p:extLst>
          </p:nvPr>
        </p:nvGraphicFramePr>
        <p:xfrm>
          <a:off x="7185338" y="2073500"/>
          <a:ext cx="4364865" cy="3670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Rectángulo 9"/>
          <p:cNvSpPr/>
          <p:nvPr/>
        </p:nvSpPr>
        <p:spPr>
          <a:xfrm>
            <a:off x="760927" y="1622738"/>
            <a:ext cx="5768662" cy="33485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Balance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7146702" y="1598758"/>
            <a:ext cx="4392768" cy="33485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 Resultados</a:t>
            </a:r>
            <a:endParaRPr lang="es-MX" dirty="0"/>
          </a:p>
        </p:txBody>
      </p:sp>
      <p:sp>
        <p:nvSpPr>
          <p:cNvPr id="9" name="Botón de acción: Inicio 4">
            <a:hlinkClick r:id="rId12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875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BIBLIOGRAFÍA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CINIF (2018). Normas de Información Financiera. México: IMCP.</a:t>
            </a:r>
          </a:p>
          <a:p>
            <a:r>
              <a:rPr lang="es-MX" dirty="0"/>
              <a:t>Luna, A. (2015). Contabilidad de Empresas de servicio, de construcción y gubernamentales. México: </a:t>
            </a:r>
            <a:r>
              <a:rPr lang="es-MX" dirty="0" err="1"/>
              <a:t>Alfaomega</a:t>
            </a:r>
            <a:r>
              <a:rPr lang="es-MX" dirty="0"/>
              <a:t>.</a:t>
            </a:r>
          </a:p>
          <a:p>
            <a:r>
              <a:rPr lang="es-MX" dirty="0"/>
              <a:t>Pérez, J., Campero, E. &amp; </a:t>
            </a:r>
            <a:r>
              <a:rPr lang="es-MX" dirty="0" err="1"/>
              <a:t>Fol</a:t>
            </a:r>
            <a:r>
              <a:rPr lang="es-MX" dirty="0"/>
              <a:t>, R. (2014). Taller de prácticas laborales. México: </a:t>
            </a:r>
            <a:r>
              <a:rPr lang="es-MX" dirty="0" err="1"/>
              <a:t>Tax</a:t>
            </a:r>
            <a:r>
              <a:rPr lang="es-MX" dirty="0"/>
              <a:t> Editores.</a:t>
            </a:r>
          </a:p>
          <a:p>
            <a:r>
              <a:rPr lang="es-MX" dirty="0"/>
              <a:t>Ley del Impuesto Sobre la Renta (2018). </a:t>
            </a:r>
            <a:r>
              <a:rPr lang="es-MX" dirty="0" err="1"/>
              <a:t>México:ISEF</a:t>
            </a:r>
            <a:r>
              <a:rPr lang="es-MX" dirty="0"/>
              <a:t>.</a:t>
            </a:r>
          </a:p>
          <a:p>
            <a:r>
              <a:rPr lang="es-MX" dirty="0" smtClean="0">
                <a:hlinkClick r:id="rId2"/>
              </a:rPr>
              <a:t>www.sat.gob.mx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Botón de acción: Inicio 4">
            <a:hlinkClick r:id="rId3" action="ppaction://hlinksldjump" highlightClick="1"/>
          </p:cNvPr>
          <p:cNvSpPr/>
          <p:nvPr/>
        </p:nvSpPr>
        <p:spPr>
          <a:xfrm>
            <a:off x="11421836" y="6302829"/>
            <a:ext cx="547007" cy="408214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461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665838" y="823784"/>
            <a:ext cx="5305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EMPRESAS CONSTRUCTORAS </a:t>
            </a:r>
            <a:endParaRPr lang="es-MX" sz="32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69735263"/>
              </p:ext>
            </p:extLst>
          </p:nvPr>
        </p:nvGraphicFramePr>
        <p:xfrm>
          <a:off x="1375719" y="1573427"/>
          <a:ext cx="5475023" cy="4870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9" y="2338028"/>
            <a:ext cx="4747564" cy="334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0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18353" y="945829"/>
            <a:ext cx="8604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Clasificación de constructoras especializadas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017526528"/>
              </p:ext>
            </p:extLst>
          </p:nvPr>
        </p:nvGraphicFramePr>
        <p:xfrm>
          <a:off x="696687" y="711199"/>
          <a:ext cx="11350170" cy="6037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098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4658" y="4127487"/>
            <a:ext cx="4140489" cy="236582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118" y="1383399"/>
            <a:ext cx="3418115" cy="2278743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061896" y="860179"/>
            <a:ext cx="663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Clasificación de acuerdo al tipo de cliente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414435493"/>
              </p:ext>
            </p:extLst>
          </p:nvPr>
        </p:nvGraphicFramePr>
        <p:xfrm>
          <a:off x="2525486" y="1383399"/>
          <a:ext cx="6255657" cy="5293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1020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61896" y="1058445"/>
            <a:ext cx="4835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Aspecto legal </a:t>
            </a:r>
            <a:endParaRPr lang="es-MX" sz="28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73192602"/>
              </p:ext>
            </p:extLst>
          </p:nvPr>
        </p:nvGraphicFramePr>
        <p:xfrm>
          <a:off x="1061896" y="1726808"/>
          <a:ext cx="10223156" cy="4695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09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61896" y="1058445"/>
            <a:ext cx="5919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Leyes que regulan las actividades</a:t>
            </a:r>
            <a:endParaRPr lang="es-MX" sz="28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422036305"/>
              </p:ext>
            </p:extLst>
          </p:nvPr>
        </p:nvGraphicFramePr>
        <p:xfrm>
          <a:off x="1061896" y="1712294"/>
          <a:ext cx="10223156" cy="4978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82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3754</TotalTime>
  <Words>1903</Words>
  <Application>Microsoft Office PowerPoint</Application>
  <PresentationFormat>Personalizado</PresentationFormat>
  <Paragraphs>376</Paragraphs>
  <Slides>46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46</vt:i4>
      </vt:variant>
    </vt:vector>
  </HeadingPairs>
  <TitlesOfParts>
    <vt:vector size="48" baseType="lpstr">
      <vt:lpstr>Tema de Office</vt:lpstr>
      <vt:lpstr>1_Tema de Office</vt:lpstr>
      <vt:lpstr>Presentación de PowerPoint</vt:lpstr>
      <vt:lpstr>JUSTIFICACIÓN</vt:lpstr>
      <vt:lpstr>OBJETIVO</vt:lpstr>
      <vt:lpstr>ÍNDICE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Las obras se realizan mediante un contrato: Acuerdo de voluntades entre dos personas que tengan capacidad para obligarse, donde se acuerda la construcción o diseño de un activo, considerando diseño, tecnología, función y requisitos legales.  </vt:lpstr>
      <vt:lpstr>Presentación de PowerPoint</vt:lpstr>
      <vt:lpstr> </vt:lpstr>
      <vt:lpstr> </vt:lpstr>
      <vt:lpstr>Presentación de PowerPoint</vt:lpstr>
      <vt:lpstr>Aspecto fiscal </vt:lpstr>
      <vt:lpstr>Concepto de actividades empresariales (Art. 16 CFF)</vt:lpstr>
      <vt:lpstr>Momento de la acumulación de ingresos</vt:lpstr>
      <vt:lpstr>Presentación de PowerPoint</vt:lpstr>
      <vt:lpstr>Seguridad social </vt:lpstr>
      <vt:lpstr>Presentación de PowerPoint</vt:lpstr>
      <vt:lpstr>Cuentas contables</vt:lpstr>
      <vt:lpstr>Contabilidad Hotelera  </vt:lpstr>
      <vt:lpstr>Presentación de PowerPoint</vt:lpstr>
      <vt:lpstr>Época de transición </vt:lpstr>
      <vt:lpstr>Presentación de PowerPoint</vt:lpstr>
      <vt:lpstr>Clasificación de Hoteles</vt:lpstr>
      <vt:lpstr>Presentación de PowerPoint</vt:lpstr>
      <vt:lpstr>Clasificación por categoría</vt:lpstr>
      <vt:lpstr>Aspecto legal </vt:lpstr>
      <vt:lpstr>Requisitos para la apertura de un hotel</vt:lpstr>
      <vt:lpstr>Aspecto administrativo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Aspectos contables</vt:lpstr>
      <vt:lpstr>Registro contable </vt:lpstr>
      <vt:lpstr>Cuentas contables</vt:lpstr>
      <vt:lpstr>BIBLIOGRAFÍA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Quintas Sandoval</cp:lastModifiedBy>
  <cp:revision>310</cp:revision>
  <dcterms:created xsi:type="dcterms:W3CDTF">2017-02-13T20:11:35Z</dcterms:created>
  <dcterms:modified xsi:type="dcterms:W3CDTF">2018-09-27T05:07:04Z</dcterms:modified>
</cp:coreProperties>
</file>