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36"/>
  </p:notesMasterIdLst>
  <p:sldIdLst>
    <p:sldId id="275" r:id="rId3"/>
    <p:sldId id="276" r:id="rId4"/>
    <p:sldId id="277" r:id="rId5"/>
    <p:sldId id="409" r:id="rId6"/>
    <p:sldId id="391" r:id="rId7"/>
    <p:sldId id="392" r:id="rId8"/>
    <p:sldId id="393" r:id="rId9"/>
    <p:sldId id="394" r:id="rId10"/>
    <p:sldId id="395" r:id="rId11"/>
    <p:sldId id="396" r:id="rId12"/>
    <p:sldId id="412" r:id="rId13"/>
    <p:sldId id="397" r:id="rId14"/>
    <p:sldId id="413" r:id="rId15"/>
    <p:sldId id="398" r:id="rId16"/>
    <p:sldId id="399" r:id="rId17"/>
    <p:sldId id="400" r:id="rId18"/>
    <p:sldId id="401" r:id="rId19"/>
    <p:sldId id="402" r:id="rId20"/>
    <p:sldId id="403" r:id="rId21"/>
    <p:sldId id="404" r:id="rId22"/>
    <p:sldId id="329" r:id="rId23"/>
    <p:sldId id="411" r:id="rId24"/>
    <p:sldId id="406" r:id="rId25"/>
    <p:sldId id="407" r:id="rId26"/>
    <p:sldId id="408" r:id="rId27"/>
    <p:sldId id="390" r:id="rId28"/>
    <p:sldId id="410" r:id="rId29"/>
    <p:sldId id="384" r:id="rId30"/>
    <p:sldId id="383" r:id="rId31"/>
    <p:sldId id="385" r:id="rId32"/>
    <p:sldId id="386" r:id="rId33"/>
    <p:sldId id="414" r:id="rId34"/>
    <p:sldId id="320" r:id="rId3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03" autoAdjust="0"/>
    <p:restoredTop sz="94660"/>
  </p:normalViewPr>
  <p:slideViewPr>
    <p:cSldViewPr snapToGrid="0">
      <p:cViewPr varScale="1">
        <p:scale>
          <a:sx n="59" d="100"/>
          <a:sy n="59" d="100"/>
        </p:scale>
        <p:origin x="90" y="16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slide" Target="../slides/slide33.xml"/><Relationship Id="rId1" Type="http://schemas.openxmlformats.org/officeDocument/2006/relationships/slide" Target="../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99E567D-13F1-49FD-926C-FAC9AA93229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Disposiciones generales</a:t>
          </a:r>
          <a:endParaRPr lang="es-MX" dirty="0"/>
        </a:p>
      </dgm:t>
    </dgm:pt>
    <dgm:pt modelId="{7FA53AFE-B897-44C0-8C29-56037EB1F325}" type="parTrans" cxnId="{8CC7854E-8E06-46C5-9C1A-EA1A03026361}">
      <dgm:prSet/>
      <dgm:spPr/>
      <dgm:t>
        <a:bodyPr/>
        <a:lstStyle/>
        <a:p>
          <a:endParaRPr lang="es-MX"/>
        </a:p>
      </dgm:t>
    </dgm:pt>
    <dgm:pt modelId="{4FD7555E-C0C4-4B93-9248-8AFBDD68BF0E}" type="sibTrans" cxnId="{8CC7854E-8E06-46C5-9C1A-EA1A03026361}">
      <dgm:prSet/>
      <dgm:spPr/>
      <dgm:t>
        <a:bodyPr/>
        <a:lstStyle/>
        <a:p>
          <a:endParaRPr lang="es-MX"/>
        </a:p>
      </dgm:t>
    </dgm:pt>
    <dgm:pt modelId="{934294A3-FD1D-45B6-90FF-A42BF1280CB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Bibliografía</a:t>
          </a:r>
          <a:endParaRPr lang="es-MX" dirty="0"/>
        </a:p>
      </dgm:t>
    </dgm:pt>
    <dgm:pt modelId="{D58B39E8-27E1-4429-8453-1F53EFD4CFE6}" type="parTrans" cxnId="{8A672984-4852-4C2E-A571-1EF78FDD1F3F}">
      <dgm:prSet/>
      <dgm:spPr/>
      <dgm:t>
        <a:bodyPr/>
        <a:lstStyle/>
        <a:p>
          <a:endParaRPr lang="es-MX"/>
        </a:p>
      </dgm:t>
    </dgm:pt>
    <dgm:pt modelId="{E8DABCEB-CE9B-499A-88EF-84F4606B2543}" type="sibTrans" cxnId="{8A672984-4852-4C2E-A571-1EF78FDD1F3F}">
      <dgm:prSet/>
      <dgm:spPr/>
      <dgm:t>
        <a:bodyPr/>
        <a:lstStyle/>
        <a:p>
          <a:endParaRPr lang="es-MX"/>
        </a:p>
      </dgm:t>
    </dgm:pt>
    <dgm:pt modelId="{3754C68B-F09A-4AE9-AD6A-BA7163697DA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Régimen de salarios</a:t>
          </a:r>
          <a:endParaRPr lang="es-MX" dirty="0"/>
        </a:p>
      </dgm:t>
    </dgm:pt>
    <dgm:pt modelId="{FFD1923F-D396-41DE-8DDE-2AEDF153FB26}" type="parTrans" cxnId="{1744E37D-20AC-4077-9E5D-ADE33A6B3E69}">
      <dgm:prSet/>
      <dgm:spPr/>
      <dgm:t>
        <a:bodyPr/>
        <a:lstStyle/>
        <a:p>
          <a:endParaRPr lang="es-MX"/>
        </a:p>
      </dgm:t>
    </dgm:pt>
    <dgm:pt modelId="{682C681E-E45A-47FB-9F78-5C2800168CF1}" type="sibTrans" cxnId="{1744E37D-20AC-4077-9E5D-ADE33A6B3E69}">
      <dgm:prSet/>
      <dgm:spPr/>
      <dgm:t>
        <a:bodyPr/>
        <a:lstStyle/>
        <a:p>
          <a:endParaRPr lang="es-MX"/>
        </a:p>
      </dgm:t>
    </dgm:pt>
    <dgm:pt modelId="{AC144ED7-CAB0-4CD6-890B-4C28843ED31C}" type="pres">
      <dgm:prSet presAssocID="{B21BDEAF-A287-41F1-8CC9-CC43D5663C4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3C0ACD0-CC7F-4275-97E7-3A890DA5E50A}" type="pres">
      <dgm:prSet presAssocID="{B21BDEAF-A287-41F1-8CC9-CC43D5663C40}" presName="Name1" presStyleCnt="0"/>
      <dgm:spPr/>
      <dgm:t>
        <a:bodyPr/>
        <a:lstStyle/>
        <a:p>
          <a:endParaRPr lang="es-MX"/>
        </a:p>
      </dgm:t>
    </dgm:pt>
    <dgm:pt modelId="{A7FAE9F9-8F3C-4CF7-B073-0CC70B9E40E5}" type="pres">
      <dgm:prSet presAssocID="{B21BDEAF-A287-41F1-8CC9-CC43D5663C40}" presName="cycle" presStyleCnt="0"/>
      <dgm:spPr/>
      <dgm:t>
        <a:bodyPr/>
        <a:lstStyle/>
        <a:p>
          <a:endParaRPr lang="es-MX"/>
        </a:p>
      </dgm:t>
    </dgm:pt>
    <dgm:pt modelId="{DEF14CEB-8D36-4D51-8EDC-98EC99D5081A}" type="pres">
      <dgm:prSet presAssocID="{B21BDEAF-A287-41F1-8CC9-CC43D5663C40}" presName="srcNode" presStyleLbl="node1" presStyleIdx="0" presStyleCnt="3"/>
      <dgm:spPr/>
      <dgm:t>
        <a:bodyPr/>
        <a:lstStyle/>
        <a:p>
          <a:endParaRPr lang="es-MX"/>
        </a:p>
      </dgm:t>
    </dgm:pt>
    <dgm:pt modelId="{05039510-780A-489B-AC84-42894FB90535}" type="pres">
      <dgm:prSet presAssocID="{B21BDEAF-A287-41F1-8CC9-CC43D5663C40}" presName="conn" presStyleLbl="parChTrans1D2" presStyleIdx="0" presStyleCnt="1"/>
      <dgm:spPr/>
      <dgm:t>
        <a:bodyPr/>
        <a:lstStyle/>
        <a:p>
          <a:endParaRPr lang="es-MX"/>
        </a:p>
      </dgm:t>
    </dgm:pt>
    <dgm:pt modelId="{490313B2-09D7-4BE1-9A11-51AFC8A83BAC}" type="pres">
      <dgm:prSet presAssocID="{B21BDEAF-A287-41F1-8CC9-CC43D5663C40}" presName="extraNode" presStyleLbl="node1" presStyleIdx="0" presStyleCnt="3"/>
      <dgm:spPr/>
      <dgm:t>
        <a:bodyPr/>
        <a:lstStyle/>
        <a:p>
          <a:endParaRPr lang="es-MX"/>
        </a:p>
      </dgm:t>
    </dgm:pt>
    <dgm:pt modelId="{139CF2D3-08C5-4564-94DF-31901E2E62B5}" type="pres">
      <dgm:prSet presAssocID="{B21BDEAF-A287-41F1-8CC9-CC43D5663C40}" presName="dstNode" presStyleLbl="node1" presStyleIdx="0" presStyleCnt="3"/>
      <dgm:spPr/>
      <dgm:t>
        <a:bodyPr/>
        <a:lstStyle/>
        <a:p>
          <a:endParaRPr lang="es-MX"/>
        </a:p>
      </dgm:t>
    </dgm:pt>
    <dgm:pt modelId="{C358866B-989E-4D95-B117-2380D51B9162}" type="pres">
      <dgm:prSet presAssocID="{C99E567D-13F1-49FD-926C-FAC9AA93229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B4D3A0-B124-431B-8664-EC9043519414}" type="pres">
      <dgm:prSet presAssocID="{C99E567D-13F1-49FD-926C-FAC9AA932294}" presName="accent_1" presStyleCnt="0"/>
      <dgm:spPr/>
      <dgm:t>
        <a:bodyPr/>
        <a:lstStyle/>
        <a:p>
          <a:endParaRPr lang="es-MX"/>
        </a:p>
      </dgm:t>
    </dgm:pt>
    <dgm:pt modelId="{2CFB79B4-2FBC-4E1E-BA63-C7A21E084231}" type="pres">
      <dgm:prSet presAssocID="{C99E567D-13F1-49FD-926C-FAC9AA932294}" presName="accentRepeatNode" presStyleLbl="solidFgAcc1" presStyleIdx="0" presStyleCnt="3"/>
      <dgm:spPr/>
      <dgm:t>
        <a:bodyPr/>
        <a:lstStyle/>
        <a:p>
          <a:endParaRPr lang="es-MX"/>
        </a:p>
      </dgm:t>
    </dgm:pt>
    <dgm:pt modelId="{9F284460-37D5-4E8A-B95F-A0E84250B891}" type="pres">
      <dgm:prSet presAssocID="{3754C68B-F09A-4AE9-AD6A-BA7163697DA4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586A43-8903-4E04-9C16-718EBA3BFD7F}" type="pres">
      <dgm:prSet presAssocID="{3754C68B-F09A-4AE9-AD6A-BA7163697DA4}" presName="accent_2" presStyleCnt="0"/>
      <dgm:spPr/>
    </dgm:pt>
    <dgm:pt modelId="{7CEE6450-1E7E-4474-AA0F-3F383E81BFA9}" type="pres">
      <dgm:prSet presAssocID="{3754C68B-F09A-4AE9-AD6A-BA7163697DA4}" presName="accentRepeatNode" presStyleLbl="solidFgAcc1" presStyleIdx="1" presStyleCnt="3"/>
      <dgm:spPr/>
      <dgm:t>
        <a:bodyPr/>
        <a:lstStyle/>
        <a:p>
          <a:endParaRPr lang="es-MX"/>
        </a:p>
      </dgm:t>
    </dgm:pt>
    <dgm:pt modelId="{DF818DAB-8F5C-4FFC-8ADE-F5A7CD6F0740}" type="pres">
      <dgm:prSet presAssocID="{934294A3-FD1D-45B6-90FF-A42BF1280CB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4E4B8D-572B-4293-8030-4242C27A9404}" type="pres">
      <dgm:prSet presAssocID="{934294A3-FD1D-45B6-90FF-A42BF1280CBE}" presName="accent_3" presStyleCnt="0"/>
      <dgm:spPr/>
    </dgm:pt>
    <dgm:pt modelId="{6837E91E-A5CC-4FB8-B06E-4DAA7698CD88}" type="pres">
      <dgm:prSet presAssocID="{934294A3-FD1D-45B6-90FF-A42BF1280CBE}" presName="accentRepeatNode" presStyleLbl="solidFgAcc1" presStyleIdx="2" presStyleCnt="3"/>
      <dgm:spPr/>
      <dgm:t>
        <a:bodyPr/>
        <a:lstStyle/>
        <a:p>
          <a:endParaRPr lang="es-MX"/>
        </a:p>
      </dgm:t>
    </dgm:pt>
  </dgm:ptLst>
  <dgm:cxnLst>
    <dgm:cxn modelId="{F7FF2DE8-77B1-43D0-9806-5BA1D7E920E3}" type="presOf" srcId="{B21BDEAF-A287-41F1-8CC9-CC43D5663C40}" destId="{AC144ED7-CAB0-4CD6-890B-4C28843ED31C}" srcOrd="0" destOrd="0" presId="urn:microsoft.com/office/officeart/2008/layout/VerticalCurvedList"/>
    <dgm:cxn modelId="{8A672984-4852-4C2E-A571-1EF78FDD1F3F}" srcId="{B21BDEAF-A287-41F1-8CC9-CC43D5663C40}" destId="{934294A3-FD1D-45B6-90FF-A42BF1280CBE}" srcOrd="2" destOrd="0" parTransId="{D58B39E8-27E1-4429-8453-1F53EFD4CFE6}" sibTransId="{E8DABCEB-CE9B-499A-88EF-84F4606B2543}"/>
    <dgm:cxn modelId="{8CC7854E-8E06-46C5-9C1A-EA1A03026361}" srcId="{B21BDEAF-A287-41F1-8CC9-CC43D5663C40}" destId="{C99E567D-13F1-49FD-926C-FAC9AA932294}" srcOrd="0" destOrd="0" parTransId="{7FA53AFE-B897-44C0-8C29-56037EB1F325}" sibTransId="{4FD7555E-C0C4-4B93-9248-8AFBDD68BF0E}"/>
    <dgm:cxn modelId="{1744E37D-20AC-4077-9E5D-ADE33A6B3E69}" srcId="{B21BDEAF-A287-41F1-8CC9-CC43D5663C40}" destId="{3754C68B-F09A-4AE9-AD6A-BA7163697DA4}" srcOrd="1" destOrd="0" parTransId="{FFD1923F-D396-41DE-8DDE-2AEDF153FB26}" sibTransId="{682C681E-E45A-47FB-9F78-5C2800168CF1}"/>
    <dgm:cxn modelId="{6069006D-471D-4F44-8405-D51917349AB2}" type="presOf" srcId="{934294A3-FD1D-45B6-90FF-A42BF1280CBE}" destId="{DF818DAB-8F5C-4FFC-8ADE-F5A7CD6F0740}" srcOrd="0" destOrd="0" presId="urn:microsoft.com/office/officeart/2008/layout/VerticalCurvedList"/>
    <dgm:cxn modelId="{B856E2BF-20CD-42F3-88BA-4BE65DC6CDBD}" type="presOf" srcId="{4FD7555E-C0C4-4B93-9248-8AFBDD68BF0E}" destId="{05039510-780A-489B-AC84-42894FB90535}" srcOrd="0" destOrd="0" presId="urn:microsoft.com/office/officeart/2008/layout/VerticalCurvedList"/>
    <dgm:cxn modelId="{63D11F36-B592-407B-877C-4CD75A42B2E6}" type="presOf" srcId="{C99E567D-13F1-49FD-926C-FAC9AA932294}" destId="{C358866B-989E-4D95-B117-2380D51B9162}" srcOrd="0" destOrd="0" presId="urn:microsoft.com/office/officeart/2008/layout/VerticalCurvedList"/>
    <dgm:cxn modelId="{B9EFEDB3-1A4F-45BC-AC11-6DC9582D32D8}" type="presOf" srcId="{3754C68B-F09A-4AE9-AD6A-BA7163697DA4}" destId="{9F284460-37D5-4E8A-B95F-A0E84250B891}" srcOrd="0" destOrd="0" presId="urn:microsoft.com/office/officeart/2008/layout/VerticalCurvedList"/>
    <dgm:cxn modelId="{0D9D733C-49C5-45FC-8990-E4EEE356FC99}" type="presParOf" srcId="{AC144ED7-CAB0-4CD6-890B-4C28843ED31C}" destId="{A3C0ACD0-CC7F-4275-97E7-3A890DA5E50A}" srcOrd="0" destOrd="0" presId="urn:microsoft.com/office/officeart/2008/layout/VerticalCurvedList"/>
    <dgm:cxn modelId="{FC62EB76-388B-4320-947B-3EBBC969FA7E}" type="presParOf" srcId="{A3C0ACD0-CC7F-4275-97E7-3A890DA5E50A}" destId="{A7FAE9F9-8F3C-4CF7-B073-0CC70B9E40E5}" srcOrd="0" destOrd="0" presId="urn:microsoft.com/office/officeart/2008/layout/VerticalCurvedList"/>
    <dgm:cxn modelId="{86550685-0663-4A9A-B4E3-28858F23CD45}" type="presParOf" srcId="{A7FAE9F9-8F3C-4CF7-B073-0CC70B9E40E5}" destId="{DEF14CEB-8D36-4D51-8EDC-98EC99D5081A}" srcOrd="0" destOrd="0" presId="urn:microsoft.com/office/officeart/2008/layout/VerticalCurvedList"/>
    <dgm:cxn modelId="{3E95F857-9219-4C5A-B2B9-956333C44D1E}" type="presParOf" srcId="{A7FAE9F9-8F3C-4CF7-B073-0CC70B9E40E5}" destId="{05039510-780A-489B-AC84-42894FB90535}" srcOrd="1" destOrd="0" presId="urn:microsoft.com/office/officeart/2008/layout/VerticalCurvedList"/>
    <dgm:cxn modelId="{BBBEA271-EC38-4497-8E01-1FF8ED51BB1F}" type="presParOf" srcId="{A7FAE9F9-8F3C-4CF7-B073-0CC70B9E40E5}" destId="{490313B2-09D7-4BE1-9A11-51AFC8A83BAC}" srcOrd="2" destOrd="0" presId="urn:microsoft.com/office/officeart/2008/layout/VerticalCurvedList"/>
    <dgm:cxn modelId="{D6472BF2-9C46-4DE3-9BE9-D2A6154C6932}" type="presParOf" srcId="{A7FAE9F9-8F3C-4CF7-B073-0CC70B9E40E5}" destId="{139CF2D3-08C5-4564-94DF-31901E2E62B5}" srcOrd="3" destOrd="0" presId="urn:microsoft.com/office/officeart/2008/layout/VerticalCurvedList"/>
    <dgm:cxn modelId="{92900A47-B0D3-4BD4-BD63-9BDF754B8F4E}" type="presParOf" srcId="{A3C0ACD0-CC7F-4275-97E7-3A890DA5E50A}" destId="{C358866B-989E-4D95-B117-2380D51B9162}" srcOrd="1" destOrd="0" presId="urn:microsoft.com/office/officeart/2008/layout/VerticalCurvedList"/>
    <dgm:cxn modelId="{A1F62BE9-36D7-4B09-9023-A7C3F5EE2CE1}" type="presParOf" srcId="{A3C0ACD0-CC7F-4275-97E7-3A890DA5E50A}" destId="{79B4D3A0-B124-431B-8664-EC9043519414}" srcOrd="2" destOrd="0" presId="urn:microsoft.com/office/officeart/2008/layout/VerticalCurvedList"/>
    <dgm:cxn modelId="{4DBAC84E-34B4-41B8-B63A-51409B1292D5}" type="presParOf" srcId="{79B4D3A0-B124-431B-8664-EC9043519414}" destId="{2CFB79B4-2FBC-4E1E-BA63-C7A21E084231}" srcOrd="0" destOrd="0" presId="urn:microsoft.com/office/officeart/2008/layout/VerticalCurvedList"/>
    <dgm:cxn modelId="{DE6EE489-8C1C-4A8B-8158-D180AB4B1ED9}" type="presParOf" srcId="{A3C0ACD0-CC7F-4275-97E7-3A890DA5E50A}" destId="{9F284460-37D5-4E8A-B95F-A0E84250B891}" srcOrd="3" destOrd="0" presId="urn:microsoft.com/office/officeart/2008/layout/VerticalCurvedList"/>
    <dgm:cxn modelId="{BD3201A7-B192-4735-9C49-5AE0C4455D0A}" type="presParOf" srcId="{A3C0ACD0-CC7F-4275-97E7-3A890DA5E50A}" destId="{B9586A43-8903-4E04-9C16-718EBA3BFD7F}" srcOrd="4" destOrd="0" presId="urn:microsoft.com/office/officeart/2008/layout/VerticalCurvedList"/>
    <dgm:cxn modelId="{46D2B2BC-5B54-4395-8B6E-14D6F06E8F3C}" type="presParOf" srcId="{B9586A43-8903-4E04-9C16-718EBA3BFD7F}" destId="{7CEE6450-1E7E-4474-AA0F-3F383E81BFA9}" srcOrd="0" destOrd="0" presId="urn:microsoft.com/office/officeart/2008/layout/VerticalCurvedList"/>
    <dgm:cxn modelId="{196D5FC9-76DF-497C-B73B-4C737B1EA693}" type="presParOf" srcId="{A3C0ACD0-CC7F-4275-97E7-3A890DA5E50A}" destId="{DF818DAB-8F5C-4FFC-8ADE-F5A7CD6F0740}" srcOrd="5" destOrd="0" presId="urn:microsoft.com/office/officeart/2008/layout/VerticalCurvedList"/>
    <dgm:cxn modelId="{265D8CD4-A056-4040-AEA9-AAD01698A0E6}" type="presParOf" srcId="{A3C0ACD0-CC7F-4275-97E7-3A890DA5E50A}" destId="{E94E4B8D-572B-4293-8030-4242C27A9404}" srcOrd="6" destOrd="0" presId="urn:microsoft.com/office/officeart/2008/layout/VerticalCurvedList"/>
    <dgm:cxn modelId="{D79E8390-559C-4D6D-891A-46008958C58D}" type="presParOf" srcId="{E94E4B8D-572B-4293-8030-4242C27A9404}" destId="{6837E91E-A5CC-4FB8-B06E-4DAA7698CD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29A085-7018-413A-9288-BC360EB19567}" type="doc">
      <dgm:prSet loTypeId="urn:microsoft.com/office/officeart/2005/8/layout/matrix2" loCatId="matrix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E0798B4-26AC-4551-8565-DC0186441701}">
      <dgm:prSet/>
      <dgm:spPr/>
      <dgm:t>
        <a:bodyPr/>
        <a:lstStyle/>
        <a:p>
          <a:pPr rtl="0"/>
          <a:r>
            <a:rPr lang="es-MX" dirty="0" smtClean="0"/>
            <a:t>Los retiros a la subcuenta de retiro por gastos de matrimonio y por desempleo.</a:t>
          </a:r>
          <a:endParaRPr lang="es-MX" dirty="0"/>
        </a:p>
      </dgm:t>
    </dgm:pt>
    <dgm:pt modelId="{F73DE756-FE22-4C87-A714-F7E00D0BF5E6}" type="parTrans" cxnId="{245F995D-6480-4073-90B7-84F606DDD5FF}">
      <dgm:prSet/>
      <dgm:spPr/>
      <dgm:t>
        <a:bodyPr/>
        <a:lstStyle/>
        <a:p>
          <a:endParaRPr lang="es-MX"/>
        </a:p>
      </dgm:t>
    </dgm:pt>
    <dgm:pt modelId="{1F2F0E76-ACCA-4D8B-A2B3-BDBBEB85D340}" type="sibTrans" cxnId="{245F995D-6480-4073-90B7-84F606DDD5FF}">
      <dgm:prSet/>
      <dgm:spPr/>
      <dgm:t>
        <a:bodyPr/>
        <a:lstStyle/>
        <a:p>
          <a:endParaRPr lang="es-MX"/>
        </a:p>
      </dgm:t>
    </dgm:pt>
    <dgm:pt modelId="{4093D422-C5D8-4F8F-84E6-A6139A25C424}">
      <dgm:prSet/>
      <dgm:spPr/>
      <dgm:t>
        <a:bodyPr/>
        <a:lstStyle/>
        <a:p>
          <a:pPr rtl="0"/>
          <a:r>
            <a:rPr lang="es-MX" smtClean="0"/>
            <a:t>Los que deriven de la enajenación de derechos parcelarios.</a:t>
          </a:r>
          <a:endParaRPr lang="es-MX"/>
        </a:p>
      </dgm:t>
    </dgm:pt>
    <dgm:pt modelId="{80B88211-221A-4A72-B515-FC0A6E30CFCE}" type="parTrans" cxnId="{2AD4AE1B-0FB6-4A21-856B-0C49FAC72BA3}">
      <dgm:prSet/>
      <dgm:spPr/>
      <dgm:t>
        <a:bodyPr/>
        <a:lstStyle/>
        <a:p>
          <a:endParaRPr lang="es-MX"/>
        </a:p>
      </dgm:t>
    </dgm:pt>
    <dgm:pt modelId="{0D7354B9-3E80-4B3A-8AEF-FF68C64B2A4E}" type="sibTrans" cxnId="{2AD4AE1B-0FB6-4A21-856B-0C49FAC72BA3}">
      <dgm:prSet/>
      <dgm:spPr/>
      <dgm:t>
        <a:bodyPr/>
        <a:lstStyle/>
        <a:p>
          <a:endParaRPr lang="es-MX"/>
        </a:p>
      </dgm:t>
    </dgm:pt>
    <dgm:pt modelId="{23064F17-D27F-474F-BA7A-33726E239368}">
      <dgm:prSet/>
      <dgm:spPr/>
      <dgm:t>
        <a:bodyPr/>
        <a:lstStyle/>
        <a:p>
          <a:pPr rtl="0"/>
          <a:r>
            <a:rPr lang="es-MX" smtClean="0"/>
            <a:t>Los derechos de autor hasta 20 salarios mínimos elevados al año.</a:t>
          </a:r>
          <a:endParaRPr lang="es-MX"/>
        </a:p>
      </dgm:t>
    </dgm:pt>
    <dgm:pt modelId="{BF1A4477-D495-4838-A23B-F0361CADEAE6}" type="parTrans" cxnId="{7A3BAE90-C94F-46AE-A88C-E0601A766A71}">
      <dgm:prSet/>
      <dgm:spPr/>
      <dgm:t>
        <a:bodyPr/>
        <a:lstStyle/>
        <a:p>
          <a:endParaRPr lang="es-MX"/>
        </a:p>
      </dgm:t>
    </dgm:pt>
    <dgm:pt modelId="{566CEA48-A4E1-4866-94CF-883C174DD635}" type="sibTrans" cxnId="{7A3BAE90-C94F-46AE-A88C-E0601A766A71}">
      <dgm:prSet/>
      <dgm:spPr/>
      <dgm:t>
        <a:bodyPr/>
        <a:lstStyle/>
        <a:p>
          <a:endParaRPr lang="es-MX"/>
        </a:p>
      </dgm:t>
    </dgm:pt>
    <dgm:pt modelId="{885081D7-0854-42F3-85CA-6EA5F1AE479B}">
      <dgm:prSet/>
      <dgm:spPr/>
      <dgm:t>
        <a:bodyPr/>
        <a:lstStyle/>
        <a:p>
          <a:pPr rtl="0"/>
          <a:r>
            <a:rPr lang="es-MX" b="0" dirty="0" smtClean="0">
              <a:solidFill>
                <a:schemeClr val="tx1"/>
              </a:solidFill>
            </a:rPr>
            <a:t>Los que se reciban por herencia o legado.</a:t>
          </a:r>
          <a:endParaRPr lang="es-MX" b="0" dirty="0">
            <a:solidFill>
              <a:schemeClr val="tx1"/>
            </a:solidFill>
          </a:endParaRPr>
        </a:p>
      </dgm:t>
    </dgm:pt>
    <dgm:pt modelId="{4FDF770E-5027-41DE-AC54-2684A0F60657}" type="parTrans" cxnId="{15788BAF-F11D-479E-88B2-5AE7D5FE9535}">
      <dgm:prSet/>
      <dgm:spPr/>
      <dgm:t>
        <a:bodyPr/>
        <a:lstStyle/>
        <a:p>
          <a:endParaRPr lang="es-MX"/>
        </a:p>
      </dgm:t>
    </dgm:pt>
    <dgm:pt modelId="{E7C02702-CAB4-40D7-84E4-4FF51A87E961}" type="sibTrans" cxnId="{15788BAF-F11D-479E-88B2-5AE7D5FE9535}">
      <dgm:prSet/>
      <dgm:spPr/>
      <dgm:t>
        <a:bodyPr/>
        <a:lstStyle/>
        <a:p>
          <a:endParaRPr lang="es-MX"/>
        </a:p>
      </dgm:t>
    </dgm:pt>
    <dgm:pt modelId="{35E80584-7378-4CA3-9401-237F412E6E67}" type="pres">
      <dgm:prSet presAssocID="{C129A085-7018-413A-9288-BC360EB1956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222D418-2DD1-429B-B935-775D23336DCE}" type="pres">
      <dgm:prSet presAssocID="{C129A085-7018-413A-9288-BC360EB19567}" presName="axisShape" presStyleLbl="bgShp" presStyleIdx="0" presStyleCnt="1"/>
      <dgm:spPr/>
    </dgm:pt>
    <dgm:pt modelId="{1EA256E4-A73B-48C3-98BD-3112EB94FF3E}" type="pres">
      <dgm:prSet presAssocID="{C129A085-7018-413A-9288-BC360EB19567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E7C9B7-D350-40C6-AD05-21D58F62C929}" type="pres">
      <dgm:prSet presAssocID="{C129A085-7018-413A-9288-BC360EB19567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8A617C-6365-42AF-833B-2665D1D763DC}" type="pres">
      <dgm:prSet presAssocID="{C129A085-7018-413A-9288-BC360EB19567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655B81-1EF6-4462-BF18-62A3640F328C}" type="pres">
      <dgm:prSet presAssocID="{C129A085-7018-413A-9288-BC360EB19567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788BAF-F11D-479E-88B2-5AE7D5FE9535}" srcId="{C129A085-7018-413A-9288-BC360EB19567}" destId="{885081D7-0854-42F3-85CA-6EA5F1AE479B}" srcOrd="3" destOrd="0" parTransId="{4FDF770E-5027-41DE-AC54-2684A0F60657}" sibTransId="{E7C02702-CAB4-40D7-84E4-4FF51A87E961}"/>
    <dgm:cxn modelId="{30A8BBA5-F8A0-4295-8855-E99A5B1E7F54}" type="presOf" srcId="{C129A085-7018-413A-9288-BC360EB19567}" destId="{35E80584-7378-4CA3-9401-237F412E6E67}" srcOrd="0" destOrd="0" presId="urn:microsoft.com/office/officeart/2005/8/layout/matrix2"/>
    <dgm:cxn modelId="{CD8E052C-2E58-4150-A887-4EE06D896B4F}" type="presOf" srcId="{2E0798B4-26AC-4551-8565-DC0186441701}" destId="{1EA256E4-A73B-48C3-98BD-3112EB94FF3E}" srcOrd="0" destOrd="0" presId="urn:microsoft.com/office/officeart/2005/8/layout/matrix2"/>
    <dgm:cxn modelId="{2A6868A7-8BBB-44E2-B8BB-45A4997E5696}" type="presOf" srcId="{4093D422-C5D8-4F8F-84E6-A6139A25C424}" destId="{BAE7C9B7-D350-40C6-AD05-21D58F62C929}" srcOrd="0" destOrd="0" presId="urn:microsoft.com/office/officeart/2005/8/layout/matrix2"/>
    <dgm:cxn modelId="{245F995D-6480-4073-90B7-84F606DDD5FF}" srcId="{C129A085-7018-413A-9288-BC360EB19567}" destId="{2E0798B4-26AC-4551-8565-DC0186441701}" srcOrd="0" destOrd="0" parTransId="{F73DE756-FE22-4C87-A714-F7E00D0BF5E6}" sibTransId="{1F2F0E76-ACCA-4D8B-A2B3-BDBBEB85D340}"/>
    <dgm:cxn modelId="{2AD4AE1B-0FB6-4A21-856B-0C49FAC72BA3}" srcId="{C129A085-7018-413A-9288-BC360EB19567}" destId="{4093D422-C5D8-4F8F-84E6-A6139A25C424}" srcOrd="1" destOrd="0" parTransId="{80B88211-221A-4A72-B515-FC0A6E30CFCE}" sibTransId="{0D7354B9-3E80-4B3A-8AEF-FF68C64B2A4E}"/>
    <dgm:cxn modelId="{B20AB8D2-35A3-4267-9680-F187D90875E5}" type="presOf" srcId="{885081D7-0854-42F3-85CA-6EA5F1AE479B}" destId="{73655B81-1EF6-4462-BF18-62A3640F328C}" srcOrd="0" destOrd="0" presId="urn:microsoft.com/office/officeart/2005/8/layout/matrix2"/>
    <dgm:cxn modelId="{7A3BAE90-C94F-46AE-A88C-E0601A766A71}" srcId="{C129A085-7018-413A-9288-BC360EB19567}" destId="{23064F17-D27F-474F-BA7A-33726E239368}" srcOrd="2" destOrd="0" parTransId="{BF1A4477-D495-4838-A23B-F0361CADEAE6}" sibTransId="{566CEA48-A4E1-4866-94CF-883C174DD635}"/>
    <dgm:cxn modelId="{1F902D7A-E1CC-475D-9208-BB5D12BEBBE3}" type="presOf" srcId="{23064F17-D27F-474F-BA7A-33726E239368}" destId="{788A617C-6365-42AF-833B-2665D1D763DC}" srcOrd="0" destOrd="0" presId="urn:microsoft.com/office/officeart/2005/8/layout/matrix2"/>
    <dgm:cxn modelId="{8B4249DB-16FF-4250-A532-EC2E133AE457}" type="presParOf" srcId="{35E80584-7378-4CA3-9401-237F412E6E67}" destId="{5222D418-2DD1-429B-B935-775D23336DCE}" srcOrd="0" destOrd="0" presId="urn:microsoft.com/office/officeart/2005/8/layout/matrix2"/>
    <dgm:cxn modelId="{96FC3BC4-F9A6-42DC-B3B0-6A682C7CE52D}" type="presParOf" srcId="{35E80584-7378-4CA3-9401-237F412E6E67}" destId="{1EA256E4-A73B-48C3-98BD-3112EB94FF3E}" srcOrd="1" destOrd="0" presId="urn:microsoft.com/office/officeart/2005/8/layout/matrix2"/>
    <dgm:cxn modelId="{C280643A-F82E-43D2-A491-8E6F335C879D}" type="presParOf" srcId="{35E80584-7378-4CA3-9401-237F412E6E67}" destId="{BAE7C9B7-D350-40C6-AD05-21D58F62C929}" srcOrd="2" destOrd="0" presId="urn:microsoft.com/office/officeart/2005/8/layout/matrix2"/>
    <dgm:cxn modelId="{D02DC130-5DBA-4BD2-8FF7-48536D307BA4}" type="presParOf" srcId="{35E80584-7378-4CA3-9401-237F412E6E67}" destId="{788A617C-6365-42AF-833B-2665D1D763DC}" srcOrd="3" destOrd="0" presId="urn:microsoft.com/office/officeart/2005/8/layout/matrix2"/>
    <dgm:cxn modelId="{B8E1B1AD-DF3D-461C-8024-B42E8DB81E5E}" type="presParOf" srcId="{35E80584-7378-4CA3-9401-237F412E6E67}" destId="{73655B81-1EF6-4462-BF18-62A3640F328C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619A68A-D146-4063-8043-0F490362FB0D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7D727D8E-C4B6-4859-9D1A-05B438CF4850}">
      <dgm:prSet custT="1"/>
      <dgm:spPr/>
      <dgm:t>
        <a:bodyPr/>
        <a:lstStyle/>
        <a:p>
          <a:pPr rtl="0"/>
          <a:r>
            <a:rPr lang="es-MX" sz="1600" dirty="0" smtClean="0"/>
            <a:t>Salarios</a:t>
          </a:r>
          <a:endParaRPr lang="es-MX" sz="1600" dirty="0"/>
        </a:p>
      </dgm:t>
    </dgm:pt>
    <dgm:pt modelId="{A551D532-8870-4D62-AE99-F76D5BB6B35F}" type="parTrans" cxnId="{2C7E59A5-C2AB-4FCA-9FF3-181F2B324FFA}">
      <dgm:prSet/>
      <dgm:spPr/>
      <dgm:t>
        <a:bodyPr/>
        <a:lstStyle/>
        <a:p>
          <a:endParaRPr lang="es-MX"/>
        </a:p>
      </dgm:t>
    </dgm:pt>
    <dgm:pt modelId="{57809CFB-07C0-445F-AB89-8E786182E95C}" type="sibTrans" cxnId="{2C7E59A5-C2AB-4FCA-9FF3-181F2B324FFA}">
      <dgm:prSet/>
      <dgm:spPr/>
      <dgm:t>
        <a:bodyPr/>
        <a:lstStyle/>
        <a:p>
          <a:endParaRPr lang="es-MX"/>
        </a:p>
      </dgm:t>
    </dgm:pt>
    <dgm:pt modelId="{42D4452B-2A65-4A1C-8B1F-8235193A47F8}">
      <dgm:prSet custT="1"/>
      <dgm:spPr/>
      <dgm:t>
        <a:bodyPr/>
        <a:lstStyle/>
        <a:p>
          <a:pPr rtl="0"/>
          <a:r>
            <a:rPr lang="es-MX" sz="1600" dirty="0" smtClean="0"/>
            <a:t>PTU</a:t>
          </a:r>
          <a:endParaRPr lang="es-MX" sz="1600" dirty="0"/>
        </a:p>
      </dgm:t>
    </dgm:pt>
    <dgm:pt modelId="{A3929BBD-57D1-4F5E-A8B4-722F6F7E1320}" type="parTrans" cxnId="{DD91F9B5-1037-44F2-861E-B075473B6C76}">
      <dgm:prSet/>
      <dgm:spPr/>
      <dgm:t>
        <a:bodyPr/>
        <a:lstStyle/>
        <a:p>
          <a:endParaRPr lang="es-MX"/>
        </a:p>
      </dgm:t>
    </dgm:pt>
    <dgm:pt modelId="{CA9B0327-C467-4A83-BF5C-76DB383218FF}" type="sibTrans" cxnId="{DD91F9B5-1037-44F2-861E-B075473B6C76}">
      <dgm:prSet/>
      <dgm:spPr/>
      <dgm:t>
        <a:bodyPr/>
        <a:lstStyle/>
        <a:p>
          <a:endParaRPr lang="es-MX"/>
        </a:p>
      </dgm:t>
    </dgm:pt>
    <dgm:pt modelId="{F64329EF-8032-4A7B-B582-7EF96A033933}">
      <dgm:prSet custT="1"/>
      <dgm:spPr/>
      <dgm:t>
        <a:bodyPr/>
        <a:lstStyle/>
        <a:p>
          <a:pPr rtl="0"/>
          <a:r>
            <a:rPr lang="es-MX" sz="1600" dirty="0" smtClean="0"/>
            <a:t>Primas vacacionales</a:t>
          </a:r>
          <a:endParaRPr lang="es-MX" sz="1600" dirty="0"/>
        </a:p>
      </dgm:t>
    </dgm:pt>
    <dgm:pt modelId="{21C6BEAF-3CC4-4884-8580-74D40656DA81}" type="parTrans" cxnId="{376004DB-2802-4C07-AA08-AF0D4354DE32}">
      <dgm:prSet/>
      <dgm:spPr/>
      <dgm:t>
        <a:bodyPr/>
        <a:lstStyle/>
        <a:p>
          <a:endParaRPr lang="es-MX"/>
        </a:p>
      </dgm:t>
    </dgm:pt>
    <dgm:pt modelId="{96301D92-63D3-4FC8-8066-197F53713BA7}" type="sibTrans" cxnId="{376004DB-2802-4C07-AA08-AF0D4354DE32}">
      <dgm:prSet/>
      <dgm:spPr/>
      <dgm:t>
        <a:bodyPr/>
        <a:lstStyle/>
        <a:p>
          <a:endParaRPr lang="es-MX"/>
        </a:p>
      </dgm:t>
    </dgm:pt>
    <dgm:pt modelId="{8D2A6B6D-A81E-47ED-9DEE-FDC24702AC98}">
      <dgm:prSet custT="1"/>
      <dgm:spPr/>
      <dgm:t>
        <a:bodyPr/>
        <a:lstStyle/>
        <a:p>
          <a:pPr rtl="0"/>
          <a:r>
            <a:rPr lang="es-MX" sz="1600" dirty="0" smtClean="0"/>
            <a:t>Primas dominicales</a:t>
          </a:r>
          <a:endParaRPr lang="es-MX" sz="1600" dirty="0"/>
        </a:p>
      </dgm:t>
    </dgm:pt>
    <dgm:pt modelId="{3BE93F1E-A09C-4E6A-87C0-BF414687DEAF}" type="parTrans" cxnId="{AA7FC819-A85D-47E2-BA4E-E97E2C9CE84E}">
      <dgm:prSet/>
      <dgm:spPr/>
      <dgm:t>
        <a:bodyPr/>
        <a:lstStyle/>
        <a:p>
          <a:endParaRPr lang="es-MX"/>
        </a:p>
      </dgm:t>
    </dgm:pt>
    <dgm:pt modelId="{29D4DCD2-5210-4D18-B1C9-D31225C748A5}" type="sibTrans" cxnId="{AA7FC819-A85D-47E2-BA4E-E97E2C9CE84E}">
      <dgm:prSet/>
      <dgm:spPr/>
      <dgm:t>
        <a:bodyPr/>
        <a:lstStyle/>
        <a:p>
          <a:endParaRPr lang="es-MX"/>
        </a:p>
      </dgm:t>
    </dgm:pt>
    <dgm:pt modelId="{3CAE2F35-D8D2-400B-A75E-A5551BDDB538}">
      <dgm:prSet custT="1"/>
      <dgm:spPr/>
      <dgm:t>
        <a:bodyPr/>
        <a:lstStyle/>
        <a:p>
          <a:pPr rtl="0"/>
          <a:r>
            <a:rPr lang="es-MX" sz="1600" dirty="0" smtClean="0"/>
            <a:t>Primas de antigüedad</a:t>
          </a:r>
          <a:endParaRPr lang="es-MX" sz="1600" dirty="0"/>
        </a:p>
      </dgm:t>
    </dgm:pt>
    <dgm:pt modelId="{5F0E0323-8087-4324-87E6-D9DDAF463545}" type="parTrans" cxnId="{515B08CB-1771-4CE1-A5F6-C467BD2552D5}">
      <dgm:prSet/>
      <dgm:spPr/>
      <dgm:t>
        <a:bodyPr/>
        <a:lstStyle/>
        <a:p>
          <a:endParaRPr lang="es-MX"/>
        </a:p>
      </dgm:t>
    </dgm:pt>
    <dgm:pt modelId="{249B4208-D3EA-450C-889B-04D06B72DBDC}" type="sibTrans" cxnId="{515B08CB-1771-4CE1-A5F6-C467BD2552D5}">
      <dgm:prSet/>
      <dgm:spPr/>
      <dgm:t>
        <a:bodyPr/>
        <a:lstStyle/>
        <a:p>
          <a:endParaRPr lang="es-MX"/>
        </a:p>
      </dgm:t>
    </dgm:pt>
    <dgm:pt modelId="{B833BB35-5D7A-4C68-A4D5-39785775E24C}">
      <dgm:prSet custT="1"/>
      <dgm:spPr/>
      <dgm:t>
        <a:bodyPr/>
        <a:lstStyle/>
        <a:p>
          <a:pPr rtl="0"/>
          <a:r>
            <a:rPr lang="es-MX" sz="1600" dirty="0" smtClean="0"/>
            <a:t>Gratificaciones</a:t>
          </a:r>
          <a:endParaRPr lang="es-MX" sz="1600" dirty="0"/>
        </a:p>
      </dgm:t>
    </dgm:pt>
    <dgm:pt modelId="{59DF3BED-7AE2-4C90-BE5A-59BF26C6C63C}" type="parTrans" cxnId="{7C11E869-E979-4058-A5BD-0681FDCB5E0B}">
      <dgm:prSet/>
      <dgm:spPr/>
      <dgm:t>
        <a:bodyPr/>
        <a:lstStyle/>
        <a:p>
          <a:endParaRPr lang="es-MX"/>
        </a:p>
      </dgm:t>
    </dgm:pt>
    <dgm:pt modelId="{B0FDB0E7-07BB-4B43-82D6-05C99F92CD03}" type="sibTrans" cxnId="{7C11E869-E979-4058-A5BD-0681FDCB5E0B}">
      <dgm:prSet/>
      <dgm:spPr/>
      <dgm:t>
        <a:bodyPr/>
        <a:lstStyle/>
        <a:p>
          <a:endParaRPr lang="es-MX"/>
        </a:p>
      </dgm:t>
    </dgm:pt>
    <dgm:pt modelId="{196DA41A-0F47-4421-9534-84B17E2DE113}" type="pres">
      <dgm:prSet presAssocID="{1619A68A-D146-4063-8043-0F490362FB0D}" presName="compositeShape" presStyleCnt="0">
        <dgm:presLayoutVars>
          <dgm:chMax val="7"/>
          <dgm:dir/>
          <dgm:resizeHandles val="exact"/>
        </dgm:presLayoutVars>
      </dgm:prSet>
      <dgm:spPr/>
    </dgm:pt>
    <dgm:pt modelId="{6E9D5C16-CA58-46B2-8D02-AC8B8E2D7E01}" type="pres">
      <dgm:prSet presAssocID="{7D727D8E-C4B6-4859-9D1A-05B438CF4850}" presName="circ1" presStyleLbl="vennNode1" presStyleIdx="0" presStyleCnt="6"/>
      <dgm:spPr/>
    </dgm:pt>
    <dgm:pt modelId="{53357215-E856-47C1-8317-7BB0EA18A5CF}" type="pres">
      <dgm:prSet presAssocID="{7D727D8E-C4B6-4859-9D1A-05B438CF485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649D52E-17A2-40DB-B395-1131A56A911A}" type="pres">
      <dgm:prSet presAssocID="{42D4452B-2A65-4A1C-8B1F-8235193A47F8}" presName="circ2" presStyleLbl="vennNode1" presStyleIdx="1" presStyleCnt="6"/>
      <dgm:spPr/>
    </dgm:pt>
    <dgm:pt modelId="{E80B581C-24CF-40D3-AC0A-69E66EDE2464}" type="pres">
      <dgm:prSet presAssocID="{42D4452B-2A65-4A1C-8B1F-8235193A47F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63DBDD0-DC28-4C3E-A57F-5D2A1F8E09BF}" type="pres">
      <dgm:prSet presAssocID="{F64329EF-8032-4A7B-B582-7EF96A033933}" presName="circ3" presStyleLbl="vennNode1" presStyleIdx="2" presStyleCnt="6"/>
      <dgm:spPr/>
    </dgm:pt>
    <dgm:pt modelId="{E28081A1-EB09-457B-A641-BE7A314BA782}" type="pres">
      <dgm:prSet presAssocID="{F64329EF-8032-4A7B-B582-7EF96A03393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E724495-C984-42EC-8B8E-AB859AAB8056}" type="pres">
      <dgm:prSet presAssocID="{8D2A6B6D-A81E-47ED-9DEE-FDC24702AC98}" presName="circ4" presStyleLbl="vennNode1" presStyleIdx="3" presStyleCnt="6"/>
      <dgm:spPr/>
    </dgm:pt>
    <dgm:pt modelId="{DD22CFD0-50B5-4B6E-8C1D-CAA49E273EEF}" type="pres">
      <dgm:prSet presAssocID="{8D2A6B6D-A81E-47ED-9DEE-FDC24702AC98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CB7E04B-09FC-4DA7-932B-012F8BBDD755}" type="pres">
      <dgm:prSet presAssocID="{3CAE2F35-D8D2-400B-A75E-A5551BDDB538}" presName="circ5" presStyleLbl="vennNode1" presStyleIdx="4" presStyleCnt="6"/>
      <dgm:spPr/>
    </dgm:pt>
    <dgm:pt modelId="{6E06851C-5259-4013-B005-653F314F6608}" type="pres">
      <dgm:prSet presAssocID="{3CAE2F35-D8D2-400B-A75E-A5551BDDB53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7E867B2-FB96-44B9-80B9-A449D8A6AB57}" type="pres">
      <dgm:prSet presAssocID="{B833BB35-5D7A-4C68-A4D5-39785775E24C}" presName="circ6" presStyleLbl="vennNode1" presStyleIdx="5" presStyleCnt="6"/>
      <dgm:spPr/>
    </dgm:pt>
    <dgm:pt modelId="{2FF24C87-D593-4913-BE36-2BA6A151EA16}" type="pres">
      <dgm:prSet presAssocID="{B833BB35-5D7A-4C68-A4D5-39785775E24C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D91F9B5-1037-44F2-861E-B075473B6C76}" srcId="{1619A68A-D146-4063-8043-0F490362FB0D}" destId="{42D4452B-2A65-4A1C-8B1F-8235193A47F8}" srcOrd="1" destOrd="0" parTransId="{A3929BBD-57D1-4F5E-A8B4-722F6F7E1320}" sibTransId="{CA9B0327-C467-4A83-BF5C-76DB383218FF}"/>
    <dgm:cxn modelId="{3D56489E-DCFF-4C25-A57B-4F489B52329A}" type="presOf" srcId="{1619A68A-D146-4063-8043-0F490362FB0D}" destId="{196DA41A-0F47-4421-9534-84B17E2DE113}" srcOrd="0" destOrd="0" presId="urn:microsoft.com/office/officeart/2005/8/layout/venn1"/>
    <dgm:cxn modelId="{515B08CB-1771-4CE1-A5F6-C467BD2552D5}" srcId="{1619A68A-D146-4063-8043-0F490362FB0D}" destId="{3CAE2F35-D8D2-400B-A75E-A5551BDDB538}" srcOrd="4" destOrd="0" parTransId="{5F0E0323-8087-4324-87E6-D9DDAF463545}" sibTransId="{249B4208-D3EA-450C-889B-04D06B72DBDC}"/>
    <dgm:cxn modelId="{ED4DB293-9C44-4DFA-B22C-0B5F2C0672CA}" type="presOf" srcId="{F64329EF-8032-4A7B-B582-7EF96A033933}" destId="{E28081A1-EB09-457B-A641-BE7A314BA782}" srcOrd="0" destOrd="0" presId="urn:microsoft.com/office/officeart/2005/8/layout/venn1"/>
    <dgm:cxn modelId="{2C7E59A5-C2AB-4FCA-9FF3-181F2B324FFA}" srcId="{1619A68A-D146-4063-8043-0F490362FB0D}" destId="{7D727D8E-C4B6-4859-9D1A-05B438CF4850}" srcOrd="0" destOrd="0" parTransId="{A551D532-8870-4D62-AE99-F76D5BB6B35F}" sibTransId="{57809CFB-07C0-445F-AB89-8E786182E95C}"/>
    <dgm:cxn modelId="{801E93B2-1D72-4DAF-ADBE-D95088BEA52D}" type="presOf" srcId="{42D4452B-2A65-4A1C-8B1F-8235193A47F8}" destId="{E80B581C-24CF-40D3-AC0A-69E66EDE2464}" srcOrd="0" destOrd="0" presId="urn:microsoft.com/office/officeart/2005/8/layout/venn1"/>
    <dgm:cxn modelId="{F356C44E-A69F-4432-802E-0B821CDFC04B}" type="presOf" srcId="{B833BB35-5D7A-4C68-A4D5-39785775E24C}" destId="{2FF24C87-D593-4913-BE36-2BA6A151EA16}" srcOrd="0" destOrd="0" presId="urn:microsoft.com/office/officeart/2005/8/layout/venn1"/>
    <dgm:cxn modelId="{376004DB-2802-4C07-AA08-AF0D4354DE32}" srcId="{1619A68A-D146-4063-8043-0F490362FB0D}" destId="{F64329EF-8032-4A7B-B582-7EF96A033933}" srcOrd="2" destOrd="0" parTransId="{21C6BEAF-3CC4-4884-8580-74D40656DA81}" sibTransId="{96301D92-63D3-4FC8-8066-197F53713BA7}"/>
    <dgm:cxn modelId="{FD95804A-BE8D-45BC-AAD3-A114159F1B6C}" type="presOf" srcId="{3CAE2F35-D8D2-400B-A75E-A5551BDDB538}" destId="{6E06851C-5259-4013-B005-653F314F6608}" srcOrd="0" destOrd="0" presId="urn:microsoft.com/office/officeart/2005/8/layout/venn1"/>
    <dgm:cxn modelId="{7CF2F653-325F-482F-90C0-6A7BC2368CB0}" type="presOf" srcId="{7D727D8E-C4B6-4859-9D1A-05B438CF4850}" destId="{53357215-E856-47C1-8317-7BB0EA18A5CF}" srcOrd="0" destOrd="0" presId="urn:microsoft.com/office/officeart/2005/8/layout/venn1"/>
    <dgm:cxn modelId="{7C11E869-E979-4058-A5BD-0681FDCB5E0B}" srcId="{1619A68A-D146-4063-8043-0F490362FB0D}" destId="{B833BB35-5D7A-4C68-A4D5-39785775E24C}" srcOrd="5" destOrd="0" parTransId="{59DF3BED-7AE2-4C90-BE5A-59BF26C6C63C}" sibTransId="{B0FDB0E7-07BB-4B43-82D6-05C99F92CD03}"/>
    <dgm:cxn modelId="{AA7FC819-A85D-47E2-BA4E-E97E2C9CE84E}" srcId="{1619A68A-D146-4063-8043-0F490362FB0D}" destId="{8D2A6B6D-A81E-47ED-9DEE-FDC24702AC98}" srcOrd="3" destOrd="0" parTransId="{3BE93F1E-A09C-4E6A-87C0-BF414687DEAF}" sibTransId="{29D4DCD2-5210-4D18-B1C9-D31225C748A5}"/>
    <dgm:cxn modelId="{E92AFA9A-2E30-48F2-AF19-D33EEE7757AF}" type="presOf" srcId="{8D2A6B6D-A81E-47ED-9DEE-FDC24702AC98}" destId="{DD22CFD0-50B5-4B6E-8C1D-CAA49E273EEF}" srcOrd="0" destOrd="0" presId="urn:microsoft.com/office/officeart/2005/8/layout/venn1"/>
    <dgm:cxn modelId="{2ECFB210-A9D9-47A4-9936-539498E09288}" type="presParOf" srcId="{196DA41A-0F47-4421-9534-84B17E2DE113}" destId="{6E9D5C16-CA58-46B2-8D02-AC8B8E2D7E01}" srcOrd="0" destOrd="0" presId="urn:microsoft.com/office/officeart/2005/8/layout/venn1"/>
    <dgm:cxn modelId="{C4717026-95B8-4947-891C-91EB37B051AA}" type="presParOf" srcId="{196DA41A-0F47-4421-9534-84B17E2DE113}" destId="{53357215-E856-47C1-8317-7BB0EA18A5CF}" srcOrd="1" destOrd="0" presId="urn:microsoft.com/office/officeart/2005/8/layout/venn1"/>
    <dgm:cxn modelId="{46BEEB18-9251-418E-B5FA-D14C5FE9D3BE}" type="presParOf" srcId="{196DA41A-0F47-4421-9534-84B17E2DE113}" destId="{4649D52E-17A2-40DB-B395-1131A56A911A}" srcOrd="2" destOrd="0" presId="urn:microsoft.com/office/officeart/2005/8/layout/venn1"/>
    <dgm:cxn modelId="{45F961E9-62D5-4BE3-BF09-9C3813E61828}" type="presParOf" srcId="{196DA41A-0F47-4421-9534-84B17E2DE113}" destId="{E80B581C-24CF-40D3-AC0A-69E66EDE2464}" srcOrd="3" destOrd="0" presId="urn:microsoft.com/office/officeart/2005/8/layout/venn1"/>
    <dgm:cxn modelId="{29CC98A7-6635-4BAD-8207-A1352D078B88}" type="presParOf" srcId="{196DA41A-0F47-4421-9534-84B17E2DE113}" destId="{C63DBDD0-DC28-4C3E-A57F-5D2A1F8E09BF}" srcOrd="4" destOrd="0" presId="urn:microsoft.com/office/officeart/2005/8/layout/venn1"/>
    <dgm:cxn modelId="{DC5D3B7E-4913-4B3A-836B-617BFB90A32E}" type="presParOf" srcId="{196DA41A-0F47-4421-9534-84B17E2DE113}" destId="{E28081A1-EB09-457B-A641-BE7A314BA782}" srcOrd="5" destOrd="0" presId="urn:microsoft.com/office/officeart/2005/8/layout/venn1"/>
    <dgm:cxn modelId="{81A29AE5-29FA-49D9-BA72-DF33D75307AD}" type="presParOf" srcId="{196DA41A-0F47-4421-9534-84B17E2DE113}" destId="{0E724495-C984-42EC-8B8E-AB859AAB8056}" srcOrd="6" destOrd="0" presId="urn:microsoft.com/office/officeart/2005/8/layout/venn1"/>
    <dgm:cxn modelId="{FB0CFFDA-EEC9-45D1-A87A-5F007F2F264A}" type="presParOf" srcId="{196DA41A-0F47-4421-9534-84B17E2DE113}" destId="{DD22CFD0-50B5-4B6E-8C1D-CAA49E273EEF}" srcOrd="7" destOrd="0" presId="urn:microsoft.com/office/officeart/2005/8/layout/venn1"/>
    <dgm:cxn modelId="{18014CF8-A281-42CE-A887-86333AB329A9}" type="presParOf" srcId="{196DA41A-0F47-4421-9534-84B17E2DE113}" destId="{ACB7E04B-09FC-4DA7-932B-012F8BBDD755}" srcOrd="8" destOrd="0" presId="urn:microsoft.com/office/officeart/2005/8/layout/venn1"/>
    <dgm:cxn modelId="{495D87A9-D056-43D9-9811-DE5EE77B2497}" type="presParOf" srcId="{196DA41A-0F47-4421-9534-84B17E2DE113}" destId="{6E06851C-5259-4013-B005-653F314F6608}" srcOrd="9" destOrd="0" presId="urn:microsoft.com/office/officeart/2005/8/layout/venn1"/>
    <dgm:cxn modelId="{7539D37B-F521-41BD-AADD-41DE6CCEEBE4}" type="presParOf" srcId="{196DA41A-0F47-4421-9534-84B17E2DE113}" destId="{E7E867B2-FB96-44B9-80B9-A449D8A6AB57}" srcOrd="10" destOrd="0" presId="urn:microsoft.com/office/officeart/2005/8/layout/venn1"/>
    <dgm:cxn modelId="{4DC89815-11BC-4522-9739-2DEA3B89FA0B}" type="presParOf" srcId="{196DA41A-0F47-4421-9534-84B17E2DE113}" destId="{2FF24C87-D593-4913-BE36-2BA6A151EA16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5F0F7F8-C6AE-41CE-84E0-A8A2497F1383}" type="doc">
      <dgm:prSet loTypeId="urn:microsoft.com/office/officeart/2005/8/layout/venn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5D0F3C1B-84D3-4A9B-878D-C7AF6BD4FC83}">
      <dgm:prSet custT="1"/>
      <dgm:spPr/>
      <dgm:t>
        <a:bodyPr/>
        <a:lstStyle/>
        <a:p>
          <a:pPr rtl="0"/>
          <a:r>
            <a:rPr lang="es-MX" dirty="0" smtClean="0"/>
            <a:t>Las remuneraciones a empleados públicos.</a:t>
          </a:r>
          <a:endParaRPr lang="es-MX" sz="2000" b="1" u="none" dirty="0"/>
        </a:p>
      </dgm:t>
    </dgm:pt>
    <dgm:pt modelId="{283A3F58-259F-4E00-BDF6-7F142DE1CC11}" type="parTrans" cxnId="{039A5784-0565-4E72-89EC-BC9F49B204EB}">
      <dgm:prSet/>
      <dgm:spPr/>
      <dgm:t>
        <a:bodyPr/>
        <a:lstStyle/>
        <a:p>
          <a:endParaRPr lang="es-MX"/>
        </a:p>
      </dgm:t>
    </dgm:pt>
    <dgm:pt modelId="{6F6C1671-576E-4235-906C-5B1E9B2F39D3}" type="sibTrans" cxnId="{039A5784-0565-4E72-89EC-BC9F49B204EB}">
      <dgm:prSet/>
      <dgm:spPr/>
      <dgm:t>
        <a:bodyPr/>
        <a:lstStyle/>
        <a:p>
          <a:endParaRPr lang="es-MX"/>
        </a:p>
      </dgm:t>
    </dgm:pt>
    <dgm:pt modelId="{CB9702ED-5B01-4055-813D-EC3A6E719B33}">
      <dgm:prSet/>
      <dgm:spPr/>
      <dgm:t>
        <a:bodyPr/>
        <a:lstStyle/>
        <a:p>
          <a:pPr rtl="0"/>
          <a:r>
            <a:rPr lang="es-MX" smtClean="0"/>
            <a:t>Los rendimientos y anticipos de miembros de sociedades cooperativas.</a:t>
          </a:r>
          <a:endParaRPr lang="es-MX"/>
        </a:p>
      </dgm:t>
    </dgm:pt>
    <dgm:pt modelId="{8449748F-D22E-449B-9BD5-74FBFE871A7A}" type="parTrans" cxnId="{02B78006-B76E-4E42-B57E-6ECAE3D97EDF}">
      <dgm:prSet/>
      <dgm:spPr/>
      <dgm:t>
        <a:bodyPr/>
        <a:lstStyle/>
        <a:p>
          <a:endParaRPr lang="es-MX"/>
        </a:p>
      </dgm:t>
    </dgm:pt>
    <dgm:pt modelId="{5999EBD5-A3C2-4CA9-8A71-C2C9671A13EA}" type="sibTrans" cxnId="{02B78006-B76E-4E42-B57E-6ECAE3D97EDF}">
      <dgm:prSet/>
      <dgm:spPr/>
      <dgm:t>
        <a:bodyPr/>
        <a:lstStyle/>
        <a:p>
          <a:endParaRPr lang="es-MX"/>
        </a:p>
      </dgm:t>
    </dgm:pt>
    <dgm:pt modelId="{BAA6DABC-2201-42D9-B8C3-BFE716FD4643}">
      <dgm:prSet/>
      <dgm:spPr/>
      <dgm:t>
        <a:bodyPr/>
        <a:lstStyle/>
        <a:p>
          <a:pPr rtl="0"/>
          <a:r>
            <a:rPr lang="es-MX" smtClean="0"/>
            <a:t>Honorarios a consejos directivos, de vigilancia, administradores y gerentes.</a:t>
          </a:r>
          <a:endParaRPr lang="es-MX"/>
        </a:p>
      </dgm:t>
    </dgm:pt>
    <dgm:pt modelId="{86C9A89D-91DF-4301-9F3A-DFC5EA4AA90C}" type="parTrans" cxnId="{7AB630E8-3914-4F1C-A2FE-A9A99EA915F5}">
      <dgm:prSet/>
      <dgm:spPr/>
      <dgm:t>
        <a:bodyPr/>
        <a:lstStyle/>
        <a:p>
          <a:endParaRPr lang="es-MX"/>
        </a:p>
      </dgm:t>
    </dgm:pt>
    <dgm:pt modelId="{7F8EE5EA-1F73-47BA-9307-DEAC68B8457B}" type="sibTrans" cxnId="{7AB630E8-3914-4F1C-A2FE-A9A99EA915F5}">
      <dgm:prSet/>
      <dgm:spPr/>
      <dgm:t>
        <a:bodyPr/>
        <a:lstStyle/>
        <a:p>
          <a:endParaRPr lang="es-MX"/>
        </a:p>
      </dgm:t>
    </dgm:pt>
    <dgm:pt modelId="{5AAB4DC6-363E-48D0-BA9E-52CDCE4BF859}">
      <dgm:prSet/>
      <dgm:spPr/>
      <dgm:t>
        <a:bodyPr/>
        <a:lstStyle/>
        <a:p>
          <a:pPr rtl="0"/>
          <a:r>
            <a:rPr lang="es-MX" smtClean="0"/>
            <a:t>Honorarios a personas que presten servicios que representen más del 50% de sus ingresos.</a:t>
          </a:r>
          <a:endParaRPr lang="es-MX"/>
        </a:p>
      </dgm:t>
    </dgm:pt>
    <dgm:pt modelId="{F08CCD0B-E6B4-4D6F-90A5-793853EBD1B4}" type="parTrans" cxnId="{CC2A53CE-AC10-4DAA-A79B-83A8578A5B43}">
      <dgm:prSet/>
      <dgm:spPr/>
      <dgm:t>
        <a:bodyPr/>
        <a:lstStyle/>
        <a:p>
          <a:endParaRPr lang="es-MX"/>
        </a:p>
      </dgm:t>
    </dgm:pt>
    <dgm:pt modelId="{BE7E134F-1863-4E34-B6B0-3C919EBEB9D8}" type="sibTrans" cxnId="{CC2A53CE-AC10-4DAA-A79B-83A8578A5B43}">
      <dgm:prSet/>
      <dgm:spPr/>
      <dgm:t>
        <a:bodyPr/>
        <a:lstStyle/>
        <a:p>
          <a:endParaRPr lang="es-MX"/>
        </a:p>
      </dgm:t>
    </dgm:pt>
    <dgm:pt modelId="{C7F31E82-1A62-4133-B048-FC8975342706}">
      <dgm:prSet/>
      <dgm:spPr/>
      <dgm:t>
        <a:bodyPr/>
        <a:lstStyle/>
        <a:p>
          <a:pPr rtl="0"/>
          <a:r>
            <a:rPr lang="es-MX" smtClean="0"/>
            <a:t>Honorarios por servicios personales independientes cuando comuniquen por escrito al prestatario que optan por este.</a:t>
          </a:r>
          <a:endParaRPr lang="es-MX"/>
        </a:p>
      </dgm:t>
    </dgm:pt>
    <dgm:pt modelId="{4B9E9D2E-4E37-4EA6-9357-1CA50AF4B957}" type="parTrans" cxnId="{EDDD3F3C-3C3F-4D55-88FE-AA9815CC1B37}">
      <dgm:prSet/>
      <dgm:spPr/>
      <dgm:t>
        <a:bodyPr/>
        <a:lstStyle/>
        <a:p>
          <a:endParaRPr lang="es-MX"/>
        </a:p>
      </dgm:t>
    </dgm:pt>
    <dgm:pt modelId="{FF4A2508-7639-4AC2-8FEA-181BD3400F1C}" type="sibTrans" cxnId="{EDDD3F3C-3C3F-4D55-88FE-AA9815CC1B37}">
      <dgm:prSet/>
      <dgm:spPr/>
      <dgm:t>
        <a:bodyPr/>
        <a:lstStyle/>
        <a:p>
          <a:endParaRPr lang="es-MX"/>
        </a:p>
      </dgm:t>
    </dgm:pt>
    <dgm:pt modelId="{1B9D7953-526B-49EE-9049-10E0C23129FF}" type="pres">
      <dgm:prSet presAssocID="{65F0F7F8-C6AE-41CE-84E0-A8A2497F138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EE2CA64-B0FC-45D4-8227-31DF2A60DD71}" type="pres">
      <dgm:prSet presAssocID="{5D0F3C1B-84D3-4A9B-878D-C7AF6BD4FC83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4831C2-40CE-4212-899F-EAAD0412E015}" type="pres">
      <dgm:prSet presAssocID="{6F6C1671-576E-4235-906C-5B1E9B2F39D3}" presName="space" presStyleCnt="0"/>
      <dgm:spPr/>
      <dgm:t>
        <a:bodyPr/>
        <a:lstStyle/>
        <a:p>
          <a:endParaRPr lang="es-MX"/>
        </a:p>
      </dgm:t>
    </dgm:pt>
    <dgm:pt modelId="{906804B1-E551-4D8C-8EA6-6C4A1181E921}" type="pres">
      <dgm:prSet presAssocID="{CB9702ED-5B01-4055-813D-EC3A6E719B33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4EE315-8A3A-4B53-AC3A-0C7F87EE68A7}" type="pres">
      <dgm:prSet presAssocID="{5999EBD5-A3C2-4CA9-8A71-C2C9671A13EA}" presName="space" presStyleCnt="0"/>
      <dgm:spPr/>
      <dgm:t>
        <a:bodyPr/>
        <a:lstStyle/>
        <a:p>
          <a:endParaRPr lang="es-MX"/>
        </a:p>
      </dgm:t>
    </dgm:pt>
    <dgm:pt modelId="{14DA2965-A20E-4BE7-B0C1-DDE72A04053A}" type="pres">
      <dgm:prSet presAssocID="{BAA6DABC-2201-42D9-B8C3-BFE716FD4643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1FDCB8-F42A-4BB6-8483-64E8F25A2F08}" type="pres">
      <dgm:prSet presAssocID="{7F8EE5EA-1F73-47BA-9307-DEAC68B8457B}" presName="space" presStyleCnt="0"/>
      <dgm:spPr/>
      <dgm:t>
        <a:bodyPr/>
        <a:lstStyle/>
        <a:p>
          <a:endParaRPr lang="es-MX"/>
        </a:p>
      </dgm:t>
    </dgm:pt>
    <dgm:pt modelId="{F18AE66D-B279-449D-80B5-6A1ED50B129D}" type="pres">
      <dgm:prSet presAssocID="{5AAB4DC6-363E-48D0-BA9E-52CDCE4BF859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EBA540-B930-4064-A693-C99603CFD758}" type="pres">
      <dgm:prSet presAssocID="{BE7E134F-1863-4E34-B6B0-3C919EBEB9D8}" presName="space" presStyleCnt="0"/>
      <dgm:spPr/>
      <dgm:t>
        <a:bodyPr/>
        <a:lstStyle/>
        <a:p>
          <a:endParaRPr lang="es-MX"/>
        </a:p>
      </dgm:t>
    </dgm:pt>
    <dgm:pt modelId="{0108499E-9EBC-4A59-989C-8A8F59453250}" type="pres">
      <dgm:prSet presAssocID="{C7F31E82-1A62-4133-B048-FC8975342706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DDD3F3C-3C3F-4D55-88FE-AA9815CC1B37}" srcId="{65F0F7F8-C6AE-41CE-84E0-A8A2497F1383}" destId="{C7F31E82-1A62-4133-B048-FC8975342706}" srcOrd="4" destOrd="0" parTransId="{4B9E9D2E-4E37-4EA6-9357-1CA50AF4B957}" sibTransId="{FF4A2508-7639-4AC2-8FEA-181BD3400F1C}"/>
    <dgm:cxn modelId="{02B78006-B76E-4E42-B57E-6ECAE3D97EDF}" srcId="{65F0F7F8-C6AE-41CE-84E0-A8A2497F1383}" destId="{CB9702ED-5B01-4055-813D-EC3A6E719B33}" srcOrd="1" destOrd="0" parTransId="{8449748F-D22E-449B-9BD5-74FBFE871A7A}" sibTransId="{5999EBD5-A3C2-4CA9-8A71-C2C9671A13EA}"/>
    <dgm:cxn modelId="{039A5784-0565-4E72-89EC-BC9F49B204EB}" srcId="{65F0F7F8-C6AE-41CE-84E0-A8A2497F1383}" destId="{5D0F3C1B-84D3-4A9B-878D-C7AF6BD4FC83}" srcOrd="0" destOrd="0" parTransId="{283A3F58-259F-4E00-BDF6-7F142DE1CC11}" sibTransId="{6F6C1671-576E-4235-906C-5B1E9B2F39D3}"/>
    <dgm:cxn modelId="{09A1FBE1-2FD1-416C-9B18-76952FEACDAF}" type="presOf" srcId="{65F0F7F8-C6AE-41CE-84E0-A8A2497F1383}" destId="{1B9D7953-526B-49EE-9049-10E0C23129FF}" srcOrd="0" destOrd="0" presId="urn:microsoft.com/office/officeart/2005/8/layout/venn3"/>
    <dgm:cxn modelId="{CC2A53CE-AC10-4DAA-A79B-83A8578A5B43}" srcId="{65F0F7F8-C6AE-41CE-84E0-A8A2497F1383}" destId="{5AAB4DC6-363E-48D0-BA9E-52CDCE4BF859}" srcOrd="3" destOrd="0" parTransId="{F08CCD0B-E6B4-4D6F-90A5-793853EBD1B4}" sibTransId="{BE7E134F-1863-4E34-B6B0-3C919EBEB9D8}"/>
    <dgm:cxn modelId="{D0E4A971-2644-47F6-9B09-F8C8FE969738}" type="presOf" srcId="{5D0F3C1B-84D3-4A9B-878D-C7AF6BD4FC83}" destId="{1EE2CA64-B0FC-45D4-8227-31DF2A60DD71}" srcOrd="0" destOrd="0" presId="urn:microsoft.com/office/officeart/2005/8/layout/venn3"/>
    <dgm:cxn modelId="{F7DE8865-6D25-41D0-B05C-062D1CF2B963}" type="presOf" srcId="{5AAB4DC6-363E-48D0-BA9E-52CDCE4BF859}" destId="{F18AE66D-B279-449D-80B5-6A1ED50B129D}" srcOrd="0" destOrd="0" presId="urn:microsoft.com/office/officeart/2005/8/layout/venn3"/>
    <dgm:cxn modelId="{7AB630E8-3914-4F1C-A2FE-A9A99EA915F5}" srcId="{65F0F7F8-C6AE-41CE-84E0-A8A2497F1383}" destId="{BAA6DABC-2201-42D9-B8C3-BFE716FD4643}" srcOrd="2" destOrd="0" parTransId="{86C9A89D-91DF-4301-9F3A-DFC5EA4AA90C}" sibTransId="{7F8EE5EA-1F73-47BA-9307-DEAC68B8457B}"/>
    <dgm:cxn modelId="{D0CE2765-4843-4716-890D-D66BFA53CC71}" type="presOf" srcId="{C7F31E82-1A62-4133-B048-FC8975342706}" destId="{0108499E-9EBC-4A59-989C-8A8F59453250}" srcOrd="0" destOrd="0" presId="urn:microsoft.com/office/officeart/2005/8/layout/venn3"/>
    <dgm:cxn modelId="{8E1449B6-1422-4151-8607-8759E52BED4B}" type="presOf" srcId="{BAA6DABC-2201-42D9-B8C3-BFE716FD4643}" destId="{14DA2965-A20E-4BE7-B0C1-DDE72A04053A}" srcOrd="0" destOrd="0" presId="urn:microsoft.com/office/officeart/2005/8/layout/venn3"/>
    <dgm:cxn modelId="{45C7AA02-6ECD-42FD-A56D-0E81E93B061E}" type="presOf" srcId="{CB9702ED-5B01-4055-813D-EC3A6E719B33}" destId="{906804B1-E551-4D8C-8EA6-6C4A1181E921}" srcOrd="0" destOrd="0" presId="urn:microsoft.com/office/officeart/2005/8/layout/venn3"/>
    <dgm:cxn modelId="{A8D31B7C-731C-46D3-8C11-3615A3D6821D}" type="presParOf" srcId="{1B9D7953-526B-49EE-9049-10E0C23129FF}" destId="{1EE2CA64-B0FC-45D4-8227-31DF2A60DD71}" srcOrd="0" destOrd="0" presId="urn:microsoft.com/office/officeart/2005/8/layout/venn3"/>
    <dgm:cxn modelId="{D6DD1843-BF82-4C4B-A5EC-38D37AF583B8}" type="presParOf" srcId="{1B9D7953-526B-49EE-9049-10E0C23129FF}" destId="{E84831C2-40CE-4212-899F-EAAD0412E015}" srcOrd="1" destOrd="0" presId="urn:microsoft.com/office/officeart/2005/8/layout/venn3"/>
    <dgm:cxn modelId="{9D658BD4-4735-4477-A1CB-0817207ECCE9}" type="presParOf" srcId="{1B9D7953-526B-49EE-9049-10E0C23129FF}" destId="{906804B1-E551-4D8C-8EA6-6C4A1181E921}" srcOrd="2" destOrd="0" presId="urn:microsoft.com/office/officeart/2005/8/layout/venn3"/>
    <dgm:cxn modelId="{57C716C8-2DEB-4C45-AB79-FC2F5271111B}" type="presParOf" srcId="{1B9D7953-526B-49EE-9049-10E0C23129FF}" destId="{C14EE315-8A3A-4B53-AC3A-0C7F87EE68A7}" srcOrd="3" destOrd="0" presId="urn:microsoft.com/office/officeart/2005/8/layout/venn3"/>
    <dgm:cxn modelId="{1EB38D55-9AAE-4B88-A818-A2186827FAF2}" type="presParOf" srcId="{1B9D7953-526B-49EE-9049-10E0C23129FF}" destId="{14DA2965-A20E-4BE7-B0C1-DDE72A04053A}" srcOrd="4" destOrd="0" presId="urn:microsoft.com/office/officeart/2005/8/layout/venn3"/>
    <dgm:cxn modelId="{937F75EA-0454-4576-8BF0-FA8E5D45CE75}" type="presParOf" srcId="{1B9D7953-526B-49EE-9049-10E0C23129FF}" destId="{A91FDCB8-F42A-4BB6-8483-64E8F25A2F08}" srcOrd="5" destOrd="0" presId="urn:microsoft.com/office/officeart/2005/8/layout/venn3"/>
    <dgm:cxn modelId="{D3CFC213-7B7A-4F29-9670-C067D8E5B5B6}" type="presParOf" srcId="{1B9D7953-526B-49EE-9049-10E0C23129FF}" destId="{F18AE66D-B279-449D-80B5-6A1ED50B129D}" srcOrd="6" destOrd="0" presId="urn:microsoft.com/office/officeart/2005/8/layout/venn3"/>
    <dgm:cxn modelId="{D07165EA-CC93-4073-A90C-EA780A52B76D}" type="presParOf" srcId="{1B9D7953-526B-49EE-9049-10E0C23129FF}" destId="{9CEBA540-B930-4064-A693-C99603CFD758}" srcOrd="7" destOrd="0" presId="urn:microsoft.com/office/officeart/2005/8/layout/venn3"/>
    <dgm:cxn modelId="{A29C5C68-CE7C-453A-94A6-B61654FCD5FD}" type="presParOf" srcId="{1B9D7953-526B-49EE-9049-10E0C23129FF}" destId="{0108499E-9EBC-4A59-989C-8A8F59453250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A15E20A-6CFB-47D1-A3B0-81769C52C39E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5397C97-3449-44C1-8087-F95AF4E57F69}">
      <dgm:prSet/>
      <dgm:spPr/>
      <dgm:t>
        <a:bodyPr/>
        <a:lstStyle/>
        <a:p>
          <a:pPr rtl="0"/>
          <a:r>
            <a:rPr lang="es-MX" i="1" smtClean="0"/>
            <a:t>Remuneraciones laborales.</a:t>
          </a:r>
          <a:r>
            <a:rPr lang="es-MX" smtClean="0"/>
            <a:t> </a:t>
          </a:r>
          <a:endParaRPr lang="es-MX"/>
        </a:p>
      </dgm:t>
    </dgm:pt>
    <dgm:pt modelId="{77BD3115-3713-4299-9D74-9C2680F61CD3}" type="parTrans" cxnId="{9EA3AEC8-4C32-44BA-9E72-7D9D0B7F02A3}">
      <dgm:prSet/>
      <dgm:spPr/>
      <dgm:t>
        <a:bodyPr/>
        <a:lstStyle/>
        <a:p>
          <a:endParaRPr lang="es-MX"/>
        </a:p>
      </dgm:t>
    </dgm:pt>
    <dgm:pt modelId="{79280480-593A-46F6-9310-3063F7EF8D12}" type="sibTrans" cxnId="{9EA3AEC8-4C32-44BA-9E72-7D9D0B7F02A3}">
      <dgm:prSet/>
      <dgm:spPr/>
      <dgm:t>
        <a:bodyPr/>
        <a:lstStyle/>
        <a:p>
          <a:endParaRPr lang="es-MX"/>
        </a:p>
      </dgm:t>
    </dgm:pt>
    <dgm:pt modelId="{805D7ED6-ECF8-4175-8D6F-1955624A6571}">
      <dgm:prSet/>
      <dgm:spPr/>
      <dgm:t>
        <a:bodyPr/>
        <a:lstStyle/>
        <a:p>
          <a:pPr rtl="0"/>
          <a:r>
            <a:rPr lang="es-MX" dirty="0" smtClean="0"/>
            <a:t>Incluye toda clase de erogaciones que se pagan a los trabajadores, las cuales se pueden clasificar en remuneraciones directas y remuneraciones al retiro</a:t>
          </a:r>
          <a:endParaRPr lang="es-MX" dirty="0"/>
        </a:p>
      </dgm:t>
    </dgm:pt>
    <dgm:pt modelId="{86915A50-2342-4454-8E38-1453E332829B}" type="parTrans" cxnId="{AE3FA1A3-206A-4CEF-8CBF-E2A5504DE899}">
      <dgm:prSet/>
      <dgm:spPr/>
      <dgm:t>
        <a:bodyPr/>
        <a:lstStyle/>
        <a:p>
          <a:endParaRPr lang="es-MX"/>
        </a:p>
      </dgm:t>
    </dgm:pt>
    <dgm:pt modelId="{5CF89DF4-E2C4-433A-8F6E-756AD022D278}" type="sibTrans" cxnId="{AE3FA1A3-206A-4CEF-8CBF-E2A5504DE899}">
      <dgm:prSet/>
      <dgm:spPr/>
      <dgm:t>
        <a:bodyPr/>
        <a:lstStyle/>
        <a:p>
          <a:endParaRPr lang="es-MX"/>
        </a:p>
      </dgm:t>
    </dgm:pt>
    <dgm:pt modelId="{5ABD5161-053B-4E86-ABDB-7B560425136F}">
      <dgm:prSet/>
      <dgm:spPr/>
      <dgm:t>
        <a:bodyPr/>
        <a:lstStyle/>
        <a:p>
          <a:pPr rtl="0"/>
          <a:r>
            <a:rPr lang="es-MX" i="1" dirty="0" smtClean="0"/>
            <a:t>Remuneraciones directas</a:t>
          </a:r>
          <a:r>
            <a:rPr lang="es-MX" dirty="0" smtClean="0"/>
            <a:t>. </a:t>
          </a:r>
          <a:endParaRPr lang="es-MX" dirty="0"/>
        </a:p>
      </dgm:t>
    </dgm:pt>
    <dgm:pt modelId="{6438FF53-66E7-42DC-849D-EA95661A3527}" type="parTrans" cxnId="{4A8F68B2-47FF-4C22-90D6-218816CE042C}">
      <dgm:prSet/>
      <dgm:spPr/>
      <dgm:t>
        <a:bodyPr/>
        <a:lstStyle/>
        <a:p>
          <a:endParaRPr lang="es-MX"/>
        </a:p>
      </dgm:t>
    </dgm:pt>
    <dgm:pt modelId="{C470794B-7829-4E43-B318-E7DAC4B72372}" type="sibTrans" cxnId="{4A8F68B2-47FF-4C22-90D6-218816CE042C}">
      <dgm:prSet/>
      <dgm:spPr/>
      <dgm:t>
        <a:bodyPr/>
        <a:lstStyle/>
        <a:p>
          <a:endParaRPr lang="es-MX"/>
        </a:p>
      </dgm:t>
    </dgm:pt>
    <dgm:pt modelId="{B9B12833-4717-443B-B5E5-4E228719EAE6}">
      <dgm:prSet/>
      <dgm:spPr/>
      <dgm:t>
        <a:bodyPr/>
        <a:lstStyle/>
        <a:p>
          <a:pPr rtl="0"/>
          <a:r>
            <a:rPr lang="es-MX" dirty="0" smtClean="0"/>
            <a:t>Son las que se pagan al empleado durante su relación laboral, tales como: sueldos, salarios, tiempo extra, destajos, comisiones, premios, gratificaciones anuales y vacaciones.</a:t>
          </a:r>
          <a:endParaRPr lang="es-MX" dirty="0"/>
        </a:p>
      </dgm:t>
    </dgm:pt>
    <dgm:pt modelId="{D4145FB4-54AE-432F-9BAF-694FC79A1E75}" type="parTrans" cxnId="{B535DFEB-83EB-4B0C-B785-8B98D79495B6}">
      <dgm:prSet/>
      <dgm:spPr/>
      <dgm:t>
        <a:bodyPr/>
        <a:lstStyle/>
        <a:p>
          <a:endParaRPr lang="es-MX"/>
        </a:p>
      </dgm:t>
    </dgm:pt>
    <dgm:pt modelId="{75C3402A-78BA-44C7-B574-C2CFB6D9E687}" type="sibTrans" cxnId="{B535DFEB-83EB-4B0C-B785-8B98D79495B6}">
      <dgm:prSet/>
      <dgm:spPr/>
      <dgm:t>
        <a:bodyPr/>
        <a:lstStyle/>
        <a:p>
          <a:endParaRPr lang="es-MX"/>
        </a:p>
      </dgm:t>
    </dgm:pt>
    <dgm:pt modelId="{889FA1CE-3D27-4EE8-8234-EB6C9894221F}">
      <dgm:prSet/>
      <dgm:spPr/>
      <dgm:t>
        <a:bodyPr/>
        <a:lstStyle/>
        <a:p>
          <a:pPr rtl="0"/>
          <a:r>
            <a:rPr lang="es-MX" i="1" dirty="0" smtClean="0"/>
            <a:t>Remuneraciones al retiro</a:t>
          </a:r>
          <a:r>
            <a:rPr lang="es-MX" dirty="0" smtClean="0"/>
            <a:t>. </a:t>
          </a:r>
          <a:endParaRPr lang="es-MX" dirty="0"/>
        </a:p>
      </dgm:t>
    </dgm:pt>
    <dgm:pt modelId="{CE5EE93A-86C8-4190-ABDD-C4366A144CB0}" type="parTrans" cxnId="{EDE51C7D-4A56-45ED-9574-90338A08C5FD}">
      <dgm:prSet/>
      <dgm:spPr/>
      <dgm:t>
        <a:bodyPr/>
        <a:lstStyle/>
        <a:p>
          <a:endParaRPr lang="es-MX"/>
        </a:p>
      </dgm:t>
    </dgm:pt>
    <dgm:pt modelId="{4F1EF848-0D1F-4AB0-B4A7-105231DA051E}" type="sibTrans" cxnId="{EDE51C7D-4A56-45ED-9574-90338A08C5FD}">
      <dgm:prSet/>
      <dgm:spPr/>
      <dgm:t>
        <a:bodyPr/>
        <a:lstStyle/>
        <a:p>
          <a:endParaRPr lang="es-MX"/>
        </a:p>
      </dgm:t>
    </dgm:pt>
    <dgm:pt modelId="{DEF44B75-D704-4323-AEF2-0BE3E9BF6A59}">
      <dgm:prSet/>
      <dgm:spPr/>
      <dgm:t>
        <a:bodyPr/>
        <a:lstStyle/>
        <a:p>
          <a:pPr rtl="0"/>
          <a:r>
            <a:rPr lang="es-MX" dirty="0" smtClean="0"/>
            <a:t>Son las provenientes de pensión, prima de antigüedad y cualquier otra remuneración establecida por ley.</a:t>
          </a:r>
          <a:endParaRPr lang="es-MX" dirty="0"/>
        </a:p>
      </dgm:t>
    </dgm:pt>
    <dgm:pt modelId="{727E54D8-BDA4-4D40-898D-24FE57094983}" type="parTrans" cxnId="{24714E9F-AD4F-455D-BE1E-10E6ED5EC5E2}">
      <dgm:prSet/>
      <dgm:spPr/>
      <dgm:t>
        <a:bodyPr/>
        <a:lstStyle/>
        <a:p>
          <a:endParaRPr lang="es-MX"/>
        </a:p>
      </dgm:t>
    </dgm:pt>
    <dgm:pt modelId="{B2BB6FFF-C5C6-47C7-A2F6-C925B558C1B5}" type="sibTrans" cxnId="{24714E9F-AD4F-455D-BE1E-10E6ED5EC5E2}">
      <dgm:prSet/>
      <dgm:spPr/>
      <dgm:t>
        <a:bodyPr/>
        <a:lstStyle/>
        <a:p>
          <a:endParaRPr lang="es-MX"/>
        </a:p>
      </dgm:t>
    </dgm:pt>
    <dgm:pt modelId="{052672DE-51C2-4DAA-A208-64E3420E9995}" type="pres">
      <dgm:prSet presAssocID="{FA15E20A-6CFB-47D1-A3B0-81769C52C39E}" presName="Name0" presStyleCnt="0">
        <dgm:presLayoutVars>
          <dgm:dir/>
          <dgm:animLvl val="lvl"/>
          <dgm:resizeHandles val="exact"/>
        </dgm:presLayoutVars>
      </dgm:prSet>
      <dgm:spPr/>
    </dgm:pt>
    <dgm:pt modelId="{641768EE-A329-47E8-A22D-FF07C65DC7E4}" type="pres">
      <dgm:prSet presAssocID="{FA15E20A-6CFB-47D1-A3B0-81769C52C39E}" presName="tSp" presStyleCnt="0"/>
      <dgm:spPr/>
    </dgm:pt>
    <dgm:pt modelId="{05269271-2613-44F5-A2ED-5BA4C54441BF}" type="pres">
      <dgm:prSet presAssocID="{FA15E20A-6CFB-47D1-A3B0-81769C52C39E}" presName="bSp" presStyleCnt="0"/>
      <dgm:spPr/>
    </dgm:pt>
    <dgm:pt modelId="{EB961323-59BF-49AC-9D27-7E09875A64BD}" type="pres">
      <dgm:prSet presAssocID="{FA15E20A-6CFB-47D1-A3B0-81769C52C39E}" presName="process" presStyleCnt="0"/>
      <dgm:spPr/>
    </dgm:pt>
    <dgm:pt modelId="{40F14B9C-BDBE-4D26-A973-5C4B411D1E0D}" type="pres">
      <dgm:prSet presAssocID="{05397C97-3449-44C1-8087-F95AF4E57F69}" presName="composite1" presStyleCnt="0"/>
      <dgm:spPr/>
    </dgm:pt>
    <dgm:pt modelId="{428A64D7-B4D0-4642-8DDE-E01DF88DBDA7}" type="pres">
      <dgm:prSet presAssocID="{05397C97-3449-44C1-8087-F95AF4E57F69}" presName="dummyNode1" presStyleLbl="node1" presStyleIdx="0" presStyleCnt="3"/>
      <dgm:spPr/>
    </dgm:pt>
    <dgm:pt modelId="{C8397D21-57E6-45C5-8B44-AACAA7B73A38}" type="pres">
      <dgm:prSet presAssocID="{05397C97-3449-44C1-8087-F95AF4E57F69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86DDD6-BA1D-4C72-B294-83F01C82C265}" type="pres">
      <dgm:prSet presAssocID="{05397C97-3449-44C1-8087-F95AF4E57F69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11E90B-FCE9-4C7B-AE1E-D798B766556A}" type="pres">
      <dgm:prSet presAssocID="{05397C97-3449-44C1-8087-F95AF4E57F69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3AA2A06-BD9E-44EF-903E-BF4061C1E9F7}" type="pres">
      <dgm:prSet presAssocID="{05397C97-3449-44C1-8087-F95AF4E57F69}" presName="connSite1" presStyleCnt="0"/>
      <dgm:spPr/>
    </dgm:pt>
    <dgm:pt modelId="{A261C83D-3B7D-4B64-ABC7-E7D7EA93230C}" type="pres">
      <dgm:prSet presAssocID="{79280480-593A-46F6-9310-3063F7EF8D12}" presName="Name9" presStyleLbl="sibTrans2D1" presStyleIdx="0" presStyleCnt="2"/>
      <dgm:spPr/>
    </dgm:pt>
    <dgm:pt modelId="{50728AB2-404D-4093-AB58-D3C19BCFA9D2}" type="pres">
      <dgm:prSet presAssocID="{5ABD5161-053B-4E86-ABDB-7B560425136F}" presName="composite2" presStyleCnt="0"/>
      <dgm:spPr/>
    </dgm:pt>
    <dgm:pt modelId="{6E667973-87A0-4C44-A672-ADC0C7F156C1}" type="pres">
      <dgm:prSet presAssocID="{5ABD5161-053B-4E86-ABDB-7B560425136F}" presName="dummyNode2" presStyleLbl="node1" presStyleIdx="0" presStyleCnt="3"/>
      <dgm:spPr/>
    </dgm:pt>
    <dgm:pt modelId="{DAA37AB9-4317-4E03-AA4A-03DD4176198A}" type="pres">
      <dgm:prSet presAssocID="{5ABD5161-053B-4E86-ABDB-7B560425136F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156FC6-9649-45DA-B128-AED7510CC180}" type="pres">
      <dgm:prSet presAssocID="{5ABD5161-053B-4E86-ABDB-7B560425136F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3A1F86-58A7-488C-8A52-05AA99930325}" type="pres">
      <dgm:prSet presAssocID="{5ABD5161-053B-4E86-ABDB-7B560425136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394B9D35-B1FD-4601-A0DC-09984CE9D8DF}" type="pres">
      <dgm:prSet presAssocID="{5ABD5161-053B-4E86-ABDB-7B560425136F}" presName="connSite2" presStyleCnt="0"/>
      <dgm:spPr/>
    </dgm:pt>
    <dgm:pt modelId="{F5B7EBB5-84CC-46B5-A5B7-C12EA7A97325}" type="pres">
      <dgm:prSet presAssocID="{C470794B-7829-4E43-B318-E7DAC4B72372}" presName="Name18" presStyleLbl="sibTrans2D1" presStyleIdx="1" presStyleCnt="2"/>
      <dgm:spPr/>
    </dgm:pt>
    <dgm:pt modelId="{750111E3-1504-489E-B0E5-90F5982C675E}" type="pres">
      <dgm:prSet presAssocID="{889FA1CE-3D27-4EE8-8234-EB6C9894221F}" presName="composite1" presStyleCnt="0"/>
      <dgm:spPr/>
    </dgm:pt>
    <dgm:pt modelId="{8D42FFA8-4046-403F-A8FD-83B943EF59E1}" type="pres">
      <dgm:prSet presAssocID="{889FA1CE-3D27-4EE8-8234-EB6C9894221F}" presName="dummyNode1" presStyleLbl="node1" presStyleIdx="1" presStyleCnt="3"/>
      <dgm:spPr/>
    </dgm:pt>
    <dgm:pt modelId="{3A072933-8312-4A9E-A73D-19011F4AF31D}" type="pres">
      <dgm:prSet presAssocID="{889FA1CE-3D27-4EE8-8234-EB6C9894221F}" presName="childNode1" presStyleLbl="bgAcc1" presStyleIdx="2" presStyleCnt="3">
        <dgm:presLayoutVars>
          <dgm:bulletEnabled val="1"/>
        </dgm:presLayoutVars>
      </dgm:prSet>
      <dgm:spPr/>
    </dgm:pt>
    <dgm:pt modelId="{9226AB52-EC41-40B4-BCC8-BDCD9B5E7DAE}" type="pres">
      <dgm:prSet presAssocID="{889FA1CE-3D27-4EE8-8234-EB6C9894221F}" presName="childNode1tx" presStyleLbl="bgAcc1" presStyleIdx="2" presStyleCnt="3">
        <dgm:presLayoutVars>
          <dgm:bulletEnabled val="1"/>
        </dgm:presLayoutVars>
      </dgm:prSet>
      <dgm:spPr/>
    </dgm:pt>
    <dgm:pt modelId="{53DA158E-D23B-42D1-9F2A-78258CB29984}" type="pres">
      <dgm:prSet presAssocID="{889FA1CE-3D27-4EE8-8234-EB6C9894221F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BD8EAC30-A99F-4DDF-8DBB-29C0DFF2B296}" type="pres">
      <dgm:prSet presAssocID="{889FA1CE-3D27-4EE8-8234-EB6C9894221F}" presName="connSite1" presStyleCnt="0"/>
      <dgm:spPr/>
    </dgm:pt>
  </dgm:ptLst>
  <dgm:cxnLst>
    <dgm:cxn modelId="{A866DDF8-F825-4AF9-9D57-F45FD385F015}" type="presOf" srcId="{79280480-593A-46F6-9310-3063F7EF8D12}" destId="{A261C83D-3B7D-4B64-ABC7-E7D7EA93230C}" srcOrd="0" destOrd="0" presId="urn:microsoft.com/office/officeart/2005/8/layout/hProcess4"/>
    <dgm:cxn modelId="{4A8F68B2-47FF-4C22-90D6-218816CE042C}" srcId="{FA15E20A-6CFB-47D1-A3B0-81769C52C39E}" destId="{5ABD5161-053B-4E86-ABDB-7B560425136F}" srcOrd="1" destOrd="0" parTransId="{6438FF53-66E7-42DC-849D-EA95661A3527}" sibTransId="{C470794B-7829-4E43-B318-E7DAC4B72372}"/>
    <dgm:cxn modelId="{E3B33988-7F0B-44E9-868F-F5BA1394A299}" type="presOf" srcId="{B9B12833-4717-443B-B5E5-4E228719EAE6}" destId="{DAA37AB9-4317-4E03-AA4A-03DD4176198A}" srcOrd="0" destOrd="0" presId="urn:microsoft.com/office/officeart/2005/8/layout/hProcess4"/>
    <dgm:cxn modelId="{77609949-969E-45F6-BB80-35918E5C11CE}" type="presOf" srcId="{C470794B-7829-4E43-B318-E7DAC4B72372}" destId="{F5B7EBB5-84CC-46B5-A5B7-C12EA7A97325}" srcOrd="0" destOrd="0" presId="urn:microsoft.com/office/officeart/2005/8/layout/hProcess4"/>
    <dgm:cxn modelId="{9EA3AEC8-4C32-44BA-9E72-7D9D0B7F02A3}" srcId="{FA15E20A-6CFB-47D1-A3B0-81769C52C39E}" destId="{05397C97-3449-44C1-8087-F95AF4E57F69}" srcOrd="0" destOrd="0" parTransId="{77BD3115-3713-4299-9D74-9C2680F61CD3}" sibTransId="{79280480-593A-46F6-9310-3063F7EF8D12}"/>
    <dgm:cxn modelId="{BF732360-B77D-42EF-88BC-C7B6BF34B559}" type="presOf" srcId="{B9B12833-4717-443B-B5E5-4E228719EAE6}" destId="{61156FC6-9649-45DA-B128-AED7510CC180}" srcOrd="1" destOrd="0" presId="urn:microsoft.com/office/officeart/2005/8/layout/hProcess4"/>
    <dgm:cxn modelId="{EDE51C7D-4A56-45ED-9574-90338A08C5FD}" srcId="{FA15E20A-6CFB-47D1-A3B0-81769C52C39E}" destId="{889FA1CE-3D27-4EE8-8234-EB6C9894221F}" srcOrd="2" destOrd="0" parTransId="{CE5EE93A-86C8-4190-ABDD-C4366A144CB0}" sibTransId="{4F1EF848-0D1F-4AB0-B4A7-105231DA051E}"/>
    <dgm:cxn modelId="{FB888834-6263-4A2D-9E0B-7B9EADFC16F7}" type="presOf" srcId="{DEF44B75-D704-4323-AEF2-0BE3E9BF6A59}" destId="{3A072933-8312-4A9E-A73D-19011F4AF31D}" srcOrd="0" destOrd="0" presId="urn:microsoft.com/office/officeart/2005/8/layout/hProcess4"/>
    <dgm:cxn modelId="{79111067-B067-4165-BB45-5FD61D5BF75F}" type="presOf" srcId="{889FA1CE-3D27-4EE8-8234-EB6C9894221F}" destId="{53DA158E-D23B-42D1-9F2A-78258CB29984}" srcOrd="0" destOrd="0" presId="urn:microsoft.com/office/officeart/2005/8/layout/hProcess4"/>
    <dgm:cxn modelId="{AE3FA1A3-206A-4CEF-8CBF-E2A5504DE899}" srcId="{05397C97-3449-44C1-8087-F95AF4E57F69}" destId="{805D7ED6-ECF8-4175-8D6F-1955624A6571}" srcOrd="0" destOrd="0" parTransId="{86915A50-2342-4454-8E38-1453E332829B}" sibTransId="{5CF89DF4-E2C4-433A-8F6E-756AD022D278}"/>
    <dgm:cxn modelId="{A84D2072-C629-4B82-B834-B95DC6066C92}" type="presOf" srcId="{05397C97-3449-44C1-8087-F95AF4E57F69}" destId="{DE11E90B-FCE9-4C7B-AE1E-D798B766556A}" srcOrd="0" destOrd="0" presId="urn:microsoft.com/office/officeart/2005/8/layout/hProcess4"/>
    <dgm:cxn modelId="{12B3EBA2-7361-4A20-8815-365E5451A30E}" type="presOf" srcId="{5ABD5161-053B-4E86-ABDB-7B560425136F}" destId="{193A1F86-58A7-488C-8A52-05AA99930325}" srcOrd="0" destOrd="0" presId="urn:microsoft.com/office/officeart/2005/8/layout/hProcess4"/>
    <dgm:cxn modelId="{566BF4E0-4E31-4E1A-89B9-C8F1D1E0E1D8}" type="presOf" srcId="{FA15E20A-6CFB-47D1-A3B0-81769C52C39E}" destId="{052672DE-51C2-4DAA-A208-64E3420E9995}" srcOrd="0" destOrd="0" presId="urn:microsoft.com/office/officeart/2005/8/layout/hProcess4"/>
    <dgm:cxn modelId="{E0A0C6A7-D0A8-4AC0-ABB2-DF3975DF99F2}" type="presOf" srcId="{DEF44B75-D704-4323-AEF2-0BE3E9BF6A59}" destId="{9226AB52-EC41-40B4-BCC8-BDCD9B5E7DAE}" srcOrd="1" destOrd="0" presId="urn:microsoft.com/office/officeart/2005/8/layout/hProcess4"/>
    <dgm:cxn modelId="{B535DFEB-83EB-4B0C-B785-8B98D79495B6}" srcId="{5ABD5161-053B-4E86-ABDB-7B560425136F}" destId="{B9B12833-4717-443B-B5E5-4E228719EAE6}" srcOrd="0" destOrd="0" parTransId="{D4145FB4-54AE-432F-9BAF-694FC79A1E75}" sibTransId="{75C3402A-78BA-44C7-B574-C2CFB6D9E687}"/>
    <dgm:cxn modelId="{4D0469D0-4484-471E-A763-F7617B8DABE2}" type="presOf" srcId="{805D7ED6-ECF8-4175-8D6F-1955624A6571}" destId="{C8397D21-57E6-45C5-8B44-AACAA7B73A38}" srcOrd="0" destOrd="0" presId="urn:microsoft.com/office/officeart/2005/8/layout/hProcess4"/>
    <dgm:cxn modelId="{A030F4EC-F6FD-463B-9666-509B48B37289}" type="presOf" srcId="{805D7ED6-ECF8-4175-8D6F-1955624A6571}" destId="{DD86DDD6-BA1D-4C72-B294-83F01C82C265}" srcOrd="1" destOrd="0" presId="urn:microsoft.com/office/officeart/2005/8/layout/hProcess4"/>
    <dgm:cxn modelId="{24714E9F-AD4F-455D-BE1E-10E6ED5EC5E2}" srcId="{889FA1CE-3D27-4EE8-8234-EB6C9894221F}" destId="{DEF44B75-D704-4323-AEF2-0BE3E9BF6A59}" srcOrd="0" destOrd="0" parTransId="{727E54D8-BDA4-4D40-898D-24FE57094983}" sibTransId="{B2BB6FFF-C5C6-47C7-A2F6-C925B558C1B5}"/>
    <dgm:cxn modelId="{03C06146-452B-43A6-B25E-8559039AEAF7}" type="presParOf" srcId="{052672DE-51C2-4DAA-A208-64E3420E9995}" destId="{641768EE-A329-47E8-A22D-FF07C65DC7E4}" srcOrd="0" destOrd="0" presId="urn:microsoft.com/office/officeart/2005/8/layout/hProcess4"/>
    <dgm:cxn modelId="{597322DC-DCD7-4368-9577-13B37D61185F}" type="presParOf" srcId="{052672DE-51C2-4DAA-A208-64E3420E9995}" destId="{05269271-2613-44F5-A2ED-5BA4C54441BF}" srcOrd="1" destOrd="0" presId="urn:microsoft.com/office/officeart/2005/8/layout/hProcess4"/>
    <dgm:cxn modelId="{EDAF928B-EAEB-424F-AC29-AF66D9C35871}" type="presParOf" srcId="{052672DE-51C2-4DAA-A208-64E3420E9995}" destId="{EB961323-59BF-49AC-9D27-7E09875A64BD}" srcOrd="2" destOrd="0" presId="urn:microsoft.com/office/officeart/2005/8/layout/hProcess4"/>
    <dgm:cxn modelId="{ED6622D2-2D1D-4C7E-BD4A-5FFDF4D5B13F}" type="presParOf" srcId="{EB961323-59BF-49AC-9D27-7E09875A64BD}" destId="{40F14B9C-BDBE-4D26-A973-5C4B411D1E0D}" srcOrd="0" destOrd="0" presId="urn:microsoft.com/office/officeart/2005/8/layout/hProcess4"/>
    <dgm:cxn modelId="{08154F91-AA77-4619-AC57-92BD562E936B}" type="presParOf" srcId="{40F14B9C-BDBE-4D26-A973-5C4B411D1E0D}" destId="{428A64D7-B4D0-4642-8DDE-E01DF88DBDA7}" srcOrd="0" destOrd="0" presId="urn:microsoft.com/office/officeart/2005/8/layout/hProcess4"/>
    <dgm:cxn modelId="{6F73577A-BBBC-4310-9178-491C55BD5D84}" type="presParOf" srcId="{40F14B9C-BDBE-4D26-A973-5C4B411D1E0D}" destId="{C8397D21-57E6-45C5-8B44-AACAA7B73A38}" srcOrd="1" destOrd="0" presId="urn:microsoft.com/office/officeart/2005/8/layout/hProcess4"/>
    <dgm:cxn modelId="{47BA1958-A048-4FE3-8079-71292C058CD1}" type="presParOf" srcId="{40F14B9C-BDBE-4D26-A973-5C4B411D1E0D}" destId="{DD86DDD6-BA1D-4C72-B294-83F01C82C265}" srcOrd="2" destOrd="0" presId="urn:microsoft.com/office/officeart/2005/8/layout/hProcess4"/>
    <dgm:cxn modelId="{EA42CB18-3B94-46ED-B582-6F624EE48556}" type="presParOf" srcId="{40F14B9C-BDBE-4D26-A973-5C4B411D1E0D}" destId="{DE11E90B-FCE9-4C7B-AE1E-D798B766556A}" srcOrd="3" destOrd="0" presId="urn:microsoft.com/office/officeart/2005/8/layout/hProcess4"/>
    <dgm:cxn modelId="{C858D98D-F534-41BE-8C40-A13ADCDE8E0E}" type="presParOf" srcId="{40F14B9C-BDBE-4D26-A973-5C4B411D1E0D}" destId="{13AA2A06-BD9E-44EF-903E-BF4061C1E9F7}" srcOrd="4" destOrd="0" presId="urn:microsoft.com/office/officeart/2005/8/layout/hProcess4"/>
    <dgm:cxn modelId="{109874ED-104D-446B-A23E-5FD8110E19CE}" type="presParOf" srcId="{EB961323-59BF-49AC-9D27-7E09875A64BD}" destId="{A261C83D-3B7D-4B64-ABC7-E7D7EA93230C}" srcOrd="1" destOrd="0" presId="urn:microsoft.com/office/officeart/2005/8/layout/hProcess4"/>
    <dgm:cxn modelId="{E6AD8795-D3E6-4A9A-8B0A-5D245FE342CF}" type="presParOf" srcId="{EB961323-59BF-49AC-9D27-7E09875A64BD}" destId="{50728AB2-404D-4093-AB58-D3C19BCFA9D2}" srcOrd="2" destOrd="0" presId="urn:microsoft.com/office/officeart/2005/8/layout/hProcess4"/>
    <dgm:cxn modelId="{22AFE95D-21EC-407C-90D9-9569DAC71D1D}" type="presParOf" srcId="{50728AB2-404D-4093-AB58-D3C19BCFA9D2}" destId="{6E667973-87A0-4C44-A672-ADC0C7F156C1}" srcOrd="0" destOrd="0" presId="urn:microsoft.com/office/officeart/2005/8/layout/hProcess4"/>
    <dgm:cxn modelId="{3D3B7B92-EC54-49E6-B7D9-C1CCB277FDBB}" type="presParOf" srcId="{50728AB2-404D-4093-AB58-D3C19BCFA9D2}" destId="{DAA37AB9-4317-4E03-AA4A-03DD4176198A}" srcOrd="1" destOrd="0" presId="urn:microsoft.com/office/officeart/2005/8/layout/hProcess4"/>
    <dgm:cxn modelId="{84564337-CF05-4D86-AB27-65ACB41C1A59}" type="presParOf" srcId="{50728AB2-404D-4093-AB58-D3C19BCFA9D2}" destId="{61156FC6-9649-45DA-B128-AED7510CC180}" srcOrd="2" destOrd="0" presId="urn:microsoft.com/office/officeart/2005/8/layout/hProcess4"/>
    <dgm:cxn modelId="{0A3EFECD-65C5-4516-967F-8BB2A58C09B8}" type="presParOf" srcId="{50728AB2-404D-4093-AB58-D3C19BCFA9D2}" destId="{193A1F86-58A7-488C-8A52-05AA99930325}" srcOrd="3" destOrd="0" presId="urn:microsoft.com/office/officeart/2005/8/layout/hProcess4"/>
    <dgm:cxn modelId="{0B77232B-AFE8-40A8-9CD3-AFDB8427DD16}" type="presParOf" srcId="{50728AB2-404D-4093-AB58-D3C19BCFA9D2}" destId="{394B9D35-B1FD-4601-A0DC-09984CE9D8DF}" srcOrd="4" destOrd="0" presId="urn:microsoft.com/office/officeart/2005/8/layout/hProcess4"/>
    <dgm:cxn modelId="{E24F4E82-3ECA-4C03-9CB9-F1F090D4ACE1}" type="presParOf" srcId="{EB961323-59BF-49AC-9D27-7E09875A64BD}" destId="{F5B7EBB5-84CC-46B5-A5B7-C12EA7A97325}" srcOrd="3" destOrd="0" presId="urn:microsoft.com/office/officeart/2005/8/layout/hProcess4"/>
    <dgm:cxn modelId="{7756204A-A88F-4092-A536-497053FF745A}" type="presParOf" srcId="{EB961323-59BF-49AC-9D27-7E09875A64BD}" destId="{750111E3-1504-489E-B0E5-90F5982C675E}" srcOrd="4" destOrd="0" presId="urn:microsoft.com/office/officeart/2005/8/layout/hProcess4"/>
    <dgm:cxn modelId="{D37BD3C2-B9D0-4BEB-B050-3F76DEC66DAD}" type="presParOf" srcId="{750111E3-1504-489E-B0E5-90F5982C675E}" destId="{8D42FFA8-4046-403F-A8FD-83B943EF59E1}" srcOrd="0" destOrd="0" presId="urn:microsoft.com/office/officeart/2005/8/layout/hProcess4"/>
    <dgm:cxn modelId="{5D8A7D50-959C-44BE-AC9C-4EBD10E0D231}" type="presParOf" srcId="{750111E3-1504-489E-B0E5-90F5982C675E}" destId="{3A072933-8312-4A9E-A73D-19011F4AF31D}" srcOrd="1" destOrd="0" presId="urn:microsoft.com/office/officeart/2005/8/layout/hProcess4"/>
    <dgm:cxn modelId="{0D24C18F-8EF9-4FC4-B507-1E58DB4003B2}" type="presParOf" srcId="{750111E3-1504-489E-B0E5-90F5982C675E}" destId="{9226AB52-EC41-40B4-BCC8-BDCD9B5E7DAE}" srcOrd="2" destOrd="0" presId="urn:microsoft.com/office/officeart/2005/8/layout/hProcess4"/>
    <dgm:cxn modelId="{465149D3-A016-4499-AE51-DCF13D60EE8B}" type="presParOf" srcId="{750111E3-1504-489E-B0E5-90F5982C675E}" destId="{53DA158E-D23B-42D1-9F2A-78258CB29984}" srcOrd="3" destOrd="0" presId="urn:microsoft.com/office/officeart/2005/8/layout/hProcess4"/>
    <dgm:cxn modelId="{ED880421-2E75-48DB-A227-F36147C87015}" type="presParOf" srcId="{750111E3-1504-489E-B0E5-90F5982C675E}" destId="{BD8EAC30-A99F-4DDF-8DBB-29C0DFF2B29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69E824A-B947-4751-97BA-F146C463099D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D543B411-A1F5-47AE-A032-CCA8C0FC409B}">
      <dgm:prSet/>
      <dgm:spPr/>
      <dgm:t>
        <a:bodyPr/>
        <a:lstStyle/>
        <a:p>
          <a:pPr rtl="0"/>
          <a:r>
            <a:rPr lang="es-ES" smtClean="0"/>
            <a:t>Entregar al patrón su acta de nacimiento para que lo inscriba en el RFC.</a:t>
          </a:r>
          <a:endParaRPr lang="es-MX"/>
        </a:p>
      </dgm:t>
    </dgm:pt>
    <dgm:pt modelId="{7AFC0A8D-EC2E-43CE-AC13-F5833F5272CF}" type="parTrans" cxnId="{48E0F398-3EC2-4230-AF99-9C4ACDB12BE6}">
      <dgm:prSet/>
      <dgm:spPr/>
      <dgm:t>
        <a:bodyPr/>
        <a:lstStyle/>
        <a:p>
          <a:endParaRPr lang="es-MX"/>
        </a:p>
      </dgm:t>
    </dgm:pt>
    <dgm:pt modelId="{1A9E2579-06D8-4DA5-9206-7B0FE68A58E8}" type="sibTrans" cxnId="{48E0F398-3EC2-4230-AF99-9C4ACDB12BE6}">
      <dgm:prSet/>
      <dgm:spPr/>
      <dgm:t>
        <a:bodyPr/>
        <a:lstStyle/>
        <a:p>
          <a:endParaRPr lang="es-MX"/>
        </a:p>
      </dgm:t>
    </dgm:pt>
    <dgm:pt modelId="{BC880D48-665A-4A60-A734-F60E9F7C100B}">
      <dgm:prSet/>
      <dgm:spPr/>
      <dgm:t>
        <a:bodyPr/>
        <a:lstStyle/>
        <a:p>
          <a:pPr rtl="0"/>
          <a:r>
            <a:rPr lang="es-ES" smtClean="0"/>
            <a:t>Informar por escrito a su patrón si presta servicios a otro empleador y éste le aplica el subsidio para el empleo.</a:t>
          </a:r>
          <a:endParaRPr lang="es-MX"/>
        </a:p>
      </dgm:t>
    </dgm:pt>
    <dgm:pt modelId="{4418DDA7-0282-4BB1-9D41-D9EE57BB04D1}" type="parTrans" cxnId="{DA534AD5-6BA6-4E8B-8296-22C4516251FE}">
      <dgm:prSet/>
      <dgm:spPr/>
      <dgm:t>
        <a:bodyPr/>
        <a:lstStyle/>
        <a:p>
          <a:endParaRPr lang="es-MX"/>
        </a:p>
      </dgm:t>
    </dgm:pt>
    <dgm:pt modelId="{0F492652-BEA0-4B71-953F-F02827274302}" type="sibTrans" cxnId="{DA534AD5-6BA6-4E8B-8296-22C4516251FE}">
      <dgm:prSet/>
      <dgm:spPr/>
      <dgm:t>
        <a:bodyPr/>
        <a:lstStyle/>
        <a:p>
          <a:endParaRPr lang="es-MX"/>
        </a:p>
      </dgm:t>
    </dgm:pt>
    <dgm:pt modelId="{E6E11C18-B77B-4792-A669-EC3C4C413FD9}">
      <dgm:prSet/>
      <dgm:spPr/>
      <dgm:t>
        <a:bodyPr/>
        <a:lstStyle/>
        <a:p>
          <a:pPr rtl="0"/>
          <a:r>
            <a:rPr lang="es-ES" smtClean="0"/>
            <a:t>Solicitar la constancia de percepciones y retenciones si va a presentar declaración anual.</a:t>
          </a:r>
          <a:endParaRPr lang="es-MX"/>
        </a:p>
      </dgm:t>
    </dgm:pt>
    <dgm:pt modelId="{18AB760D-641C-44A0-9B5F-29545946B0CB}" type="parTrans" cxnId="{F666386A-62D5-49B6-9954-17521010E1DA}">
      <dgm:prSet/>
      <dgm:spPr/>
      <dgm:t>
        <a:bodyPr/>
        <a:lstStyle/>
        <a:p>
          <a:endParaRPr lang="es-MX"/>
        </a:p>
      </dgm:t>
    </dgm:pt>
    <dgm:pt modelId="{A703B45A-CE5B-452F-9AF9-740D8959D291}" type="sibTrans" cxnId="{F666386A-62D5-49B6-9954-17521010E1DA}">
      <dgm:prSet/>
      <dgm:spPr/>
      <dgm:t>
        <a:bodyPr/>
        <a:lstStyle/>
        <a:p>
          <a:endParaRPr lang="es-MX"/>
        </a:p>
      </dgm:t>
    </dgm:pt>
    <dgm:pt modelId="{90EC8926-2345-4409-85F3-5C5478921446}">
      <dgm:prSet/>
      <dgm:spPr/>
      <dgm:t>
        <a:bodyPr/>
        <a:lstStyle/>
        <a:p>
          <a:pPr rtl="0"/>
          <a:r>
            <a:rPr lang="es-ES" smtClean="0"/>
            <a:t>Mantener actualizados sus datos en el RFC. </a:t>
          </a:r>
          <a:endParaRPr lang="es-MX"/>
        </a:p>
      </dgm:t>
    </dgm:pt>
    <dgm:pt modelId="{F1821817-B4E1-4747-BAA8-5FAF36A16249}" type="parTrans" cxnId="{FC3A583F-DD72-42EB-8646-0E29E8577457}">
      <dgm:prSet/>
      <dgm:spPr/>
      <dgm:t>
        <a:bodyPr/>
        <a:lstStyle/>
        <a:p>
          <a:endParaRPr lang="es-MX"/>
        </a:p>
      </dgm:t>
    </dgm:pt>
    <dgm:pt modelId="{EC7BCD89-970E-4E46-8011-CCDBB47E825B}" type="sibTrans" cxnId="{FC3A583F-DD72-42EB-8646-0E29E8577457}">
      <dgm:prSet/>
      <dgm:spPr/>
      <dgm:t>
        <a:bodyPr/>
        <a:lstStyle/>
        <a:p>
          <a:endParaRPr lang="es-MX"/>
        </a:p>
      </dgm:t>
    </dgm:pt>
    <dgm:pt modelId="{3D215DBA-4828-4D42-8189-7BAB44FFE597}" type="pres">
      <dgm:prSet presAssocID="{169E824A-B947-4751-97BA-F146C463099D}" presName="matrix" presStyleCnt="0">
        <dgm:presLayoutVars>
          <dgm:chMax val="1"/>
          <dgm:dir/>
          <dgm:resizeHandles val="exact"/>
        </dgm:presLayoutVars>
      </dgm:prSet>
      <dgm:spPr/>
    </dgm:pt>
    <dgm:pt modelId="{2067FF1B-7D03-41E3-8DE2-6C7D5300A4C7}" type="pres">
      <dgm:prSet presAssocID="{169E824A-B947-4751-97BA-F146C463099D}" presName="diamond" presStyleLbl="bgShp" presStyleIdx="0" presStyleCnt="1"/>
      <dgm:spPr/>
    </dgm:pt>
    <dgm:pt modelId="{E9BCB26C-8327-4C88-9298-F0197B164F08}" type="pres">
      <dgm:prSet presAssocID="{169E824A-B947-4751-97BA-F146C463099D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51E3BAE-0974-4C13-A8CF-AEAA90D3831B}" type="pres">
      <dgm:prSet presAssocID="{169E824A-B947-4751-97BA-F146C463099D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10730591-84C1-46E6-849E-9BA705C2D97B}" type="pres">
      <dgm:prSet presAssocID="{169E824A-B947-4751-97BA-F146C463099D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204D8F1C-390A-4D33-9338-C46FA28E0A27}" type="pres">
      <dgm:prSet presAssocID="{169E824A-B947-4751-97BA-F146C463099D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252C71C-A6BC-4419-A17B-6992A2A9AA94}" type="presOf" srcId="{E6E11C18-B77B-4792-A669-EC3C4C413FD9}" destId="{10730591-84C1-46E6-849E-9BA705C2D97B}" srcOrd="0" destOrd="0" presId="urn:microsoft.com/office/officeart/2005/8/layout/matrix3"/>
    <dgm:cxn modelId="{48E0F398-3EC2-4230-AF99-9C4ACDB12BE6}" srcId="{169E824A-B947-4751-97BA-F146C463099D}" destId="{D543B411-A1F5-47AE-A032-CCA8C0FC409B}" srcOrd="0" destOrd="0" parTransId="{7AFC0A8D-EC2E-43CE-AC13-F5833F5272CF}" sibTransId="{1A9E2579-06D8-4DA5-9206-7B0FE68A58E8}"/>
    <dgm:cxn modelId="{5BA56345-2A72-4E73-9A7E-9A8B48F27B4A}" type="presOf" srcId="{BC880D48-665A-4A60-A734-F60E9F7C100B}" destId="{651E3BAE-0974-4C13-A8CF-AEAA90D3831B}" srcOrd="0" destOrd="0" presId="urn:microsoft.com/office/officeart/2005/8/layout/matrix3"/>
    <dgm:cxn modelId="{100B7A56-1EFE-4961-9C42-6483558A1752}" type="presOf" srcId="{169E824A-B947-4751-97BA-F146C463099D}" destId="{3D215DBA-4828-4D42-8189-7BAB44FFE597}" srcOrd="0" destOrd="0" presId="urn:microsoft.com/office/officeart/2005/8/layout/matrix3"/>
    <dgm:cxn modelId="{DA534AD5-6BA6-4E8B-8296-22C4516251FE}" srcId="{169E824A-B947-4751-97BA-F146C463099D}" destId="{BC880D48-665A-4A60-A734-F60E9F7C100B}" srcOrd="1" destOrd="0" parTransId="{4418DDA7-0282-4BB1-9D41-D9EE57BB04D1}" sibTransId="{0F492652-BEA0-4B71-953F-F02827274302}"/>
    <dgm:cxn modelId="{F666386A-62D5-49B6-9954-17521010E1DA}" srcId="{169E824A-B947-4751-97BA-F146C463099D}" destId="{E6E11C18-B77B-4792-A669-EC3C4C413FD9}" srcOrd="2" destOrd="0" parTransId="{18AB760D-641C-44A0-9B5F-29545946B0CB}" sibTransId="{A703B45A-CE5B-452F-9AF9-740D8959D291}"/>
    <dgm:cxn modelId="{457A8BAB-768B-40BA-8F9A-95B446930F0C}" type="presOf" srcId="{D543B411-A1F5-47AE-A032-CCA8C0FC409B}" destId="{E9BCB26C-8327-4C88-9298-F0197B164F08}" srcOrd="0" destOrd="0" presId="urn:microsoft.com/office/officeart/2005/8/layout/matrix3"/>
    <dgm:cxn modelId="{FC3A583F-DD72-42EB-8646-0E29E8577457}" srcId="{169E824A-B947-4751-97BA-F146C463099D}" destId="{90EC8926-2345-4409-85F3-5C5478921446}" srcOrd="3" destOrd="0" parTransId="{F1821817-B4E1-4747-BAA8-5FAF36A16249}" sibTransId="{EC7BCD89-970E-4E46-8011-CCDBB47E825B}"/>
    <dgm:cxn modelId="{81271261-0C50-4576-A923-8A7DB6D12BB6}" type="presOf" srcId="{90EC8926-2345-4409-85F3-5C5478921446}" destId="{204D8F1C-390A-4D33-9338-C46FA28E0A27}" srcOrd="0" destOrd="0" presId="urn:microsoft.com/office/officeart/2005/8/layout/matrix3"/>
    <dgm:cxn modelId="{DB8D66E7-B000-413C-BEE4-0DC244D8D272}" type="presParOf" srcId="{3D215DBA-4828-4D42-8189-7BAB44FFE597}" destId="{2067FF1B-7D03-41E3-8DE2-6C7D5300A4C7}" srcOrd="0" destOrd="0" presId="urn:microsoft.com/office/officeart/2005/8/layout/matrix3"/>
    <dgm:cxn modelId="{5B1BAEBE-FDE5-48B4-8128-617986859906}" type="presParOf" srcId="{3D215DBA-4828-4D42-8189-7BAB44FFE597}" destId="{E9BCB26C-8327-4C88-9298-F0197B164F08}" srcOrd="1" destOrd="0" presId="urn:microsoft.com/office/officeart/2005/8/layout/matrix3"/>
    <dgm:cxn modelId="{F7FF8462-5C1D-433E-913F-B2FF44E6D68E}" type="presParOf" srcId="{3D215DBA-4828-4D42-8189-7BAB44FFE597}" destId="{651E3BAE-0974-4C13-A8CF-AEAA90D3831B}" srcOrd="2" destOrd="0" presId="urn:microsoft.com/office/officeart/2005/8/layout/matrix3"/>
    <dgm:cxn modelId="{11794FB5-777B-4F32-B4A2-45435D94CEFA}" type="presParOf" srcId="{3D215DBA-4828-4D42-8189-7BAB44FFE597}" destId="{10730591-84C1-46E6-849E-9BA705C2D97B}" srcOrd="3" destOrd="0" presId="urn:microsoft.com/office/officeart/2005/8/layout/matrix3"/>
    <dgm:cxn modelId="{74A45292-0D43-4DF0-9E69-7FDD3C4017F6}" type="presParOf" srcId="{3D215DBA-4828-4D42-8189-7BAB44FFE597}" destId="{204D8F1C-390A-4D33-9338-C46FA28E0A2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8E3E463-8055-4B8D-BC74-3AD86059AF67}" type="doc">
      <dgm:prSet loTypeId="urn:microsoft.com/office/officeart/2005/8/layout/process3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BC07AF67-B2AA-4322-931A-40D6C1F1C138}">
      <dgm:prSet custT="1"/>
      <dgm:spPr/>
      <dgm:t>
        <a:bodyPr/>
        <a:lstStyle/>
        <a:p>
          <a:pPr rtl="0"/>
          <a:r>
            <a:rPr lang="es-MX" sz="2000" dirty="0" smtClean="0"/>
            <a:t>Tiene ingresos mayores a $400,000.00. </a:t>
          </a:r>
          <a:endParaRPr lang="es-MX" sz="2000" dirty="0"/>
        </a:p>
      </dgm:t>
    </dgm:pt>
    <dgm:pt modelId="{6A613F24-D95F-49E0-BDA8-E78F4B480C74}" type="parTrans" cxnId="{36851ADC-7EB7-4F3A-A0D1-3DFFAEE5ED2D}">
      <dgm:prSet/>
      <dgm:spPr/>
      <dgm:t>
        <a:bodyPr/>
        <a:lstStyle/>
        <a:p>
          <a:endParaRPr lang="es-MX"/>
        </a:p>
      </dgm:t>
    </dgm:pt>
    <dgm:pt modelId="{4E0CDE9F-87D4-453C-A7F5-CA69AD353665}" type="sibTrans" cxnId="{36851ADC-7EB7-4F3A-A0D1-3DFFAEE5ED2D}">
      <dgm:prSet/>
      <dgm:spPr/>
      <dgm:t>
        <a:bodyPr/>
        <a:lstStyle/>
        <a:p>
          <a:endParaRPr lang="es-MX"/>
        </a:p>
      </dgm:t>
    </dgm:pt>
    <dgm:pt modelId="{875C838C-A989-4091-B86D-2C1892DCDE6E}">
      <dgm:prSet custT="1"/>
      <dgm:spPr/>
      <dgm:t>
        <a:bodyPr/>
        <a:lstStyle/>
        <a:p>
          <a:pPr rtl="0"/>
          <a:r>
            <a:rPr lang="es-MX" sz="2000" dirty="0" smtClean="0"/>
            <a:t>Si fueron de un solo patrón y </a:t>
          </a:r>
          <a:r>
            <a:rPr lang="es-MX" sz="2000" dirty="0" smtClean="0"/>
            <a:t>tienen </a:t>
          </a:r>
          <a:r>
            <a:rPr lang="es-MX" sz="2000" dirty="0" smtClean="0"/>
            <a:t>factura de nómina por la totalidad de los ingresos, no </a:t>
          </a:r>
          <a:r>
            <a:rPr lang="es-MX" sz="2000" dirty="0" smtClean="0"/>
            <a:t>están </a:t>
          </a:r>
          <a:r>
            <a:rPr lang="es-MX" sz="2000" dirty="0" smtClean="0"/>
            <a:t>obligado a declarar</a:t>
          </a:r>
          <a:r>
            <a:rPr lang="es-MX" sz="1000" dirty="0" smtClean="0"/>
            <a:t>. </a:t>
          </a:r>
          <a:endParaRPr lang="es-MX" sz="1000" dirty="0"/>
        </a:p>
      </dgm:t>
    </dgm:pt>
    <dgm:pt modelId="{03A97C6A-454C-4B20-9460-04148B93B0A9}" type="parTrans" cxnId="{C2BDD55D-4240-4B40-87DA-695FA342B40E}">
      <dgm:prSet/>
      <dgm:spPr/>
      <dgm:t>
        <a:bodyPr/>
        <a:lstStyle/>
        <a:p>
          <a:endParaRPr lang="es-MX"/>
        </a:p>
      </dgm:t>
    </dgm:pt>
    <dgm:pt modelId="{06836FC3-3745-41B6-B201-41672E62C225}" type="sibTrans" cxnId="{C2BDD55D-4240-4B40-87DA-695FA342B40E}">
      <dgm:prSet/>
      <dgm:spPr/>
      <dgm:t>
        <a:bodyPr/>
        <a:lstStyle/>
        <a:p>
          <a:endParaRPr lang="es-MX"/>
        </a:p>
      </dgm:t>
    </dgm:pt>
    <dgm:pt modelId="{6F7F4702-46FA-4F56-BECC-6E34E59FB798}">
      <dgm:prSet custT="1"/>
      <dgm:spPr/>
      <dgm:t>
        <a:bodyPr/>
        <a:lstStyle/>
        <a:p>
          <a:pPr rtl="0"/>
          <a:r>
            <a:rPr lang="es-MX" sz="2000" dirty="0" smtClean="0"/>
            <a:t>Obtuvieron otros ingresos acumulables </a:t>
          </a:r>
          <a:endParaRPr lang="es-MX" sz="2000" dirty="0"/>
        </a:p>
      </dgm:t>
    </dgm:pt>
    <dgm:pt modelId="{A0833302-54F7-465F-848B-D7AFF7354F1C}" type="parTrans" cxnId="{0176A75C-A632-4FE0-BE83-324E293D98A5}">
      <dgm:prSet/>
      <dgm:spPr/>
      <dgm:t>
        <a:bodyPr/>
        <a:lstStyle/>
        <a:p>
          <a:endParaRPr lang="es-MX"/>
        </a:p>
      </dgm:t>
    </dgm:pt>
    <dgm:pt modelId="{EA38EFBB-4BA8-4EA2-8C8B-AA2622AA1942}" type="sibTrans" cxnId="{0176A75C-A632-4FE0-BE83-324E293D98A5}">
      <dgm:prSet/>
      <dgm:spPr/>
      <dgm:t>
        <a:bodyPr/>
        <a:lstStyle/>
        <a:p>
          <a:endParaRPr lang="es-MX"/>
        </a:p>
      </dgm:t>
    </dgm:pt>
    <dgm:pt modelId="{640A65D7-9F68-42B1-BE10-51EEA901D44C}">
      <dgm:prSet custT="1"/>
      <dgm:spPr/>
      <dgm:t>
        <a:bodyPr/>
        <a:lstStyle/>
        <a:p>
          <a:pPr rtl="0"/>
          <a:r>
            <a:rPr lang="es-MX" sz="2000" dirty="0" smtClean="0"/>
            <a:t>Honorarios, arrendamiento, actividades empresariales, entre otros.</a:t>
          </a:r>
          <a:endParaRPr lang="es-MX" sz="2000" dirty="0"/>
        </a:p>
      </dgm:t>
    </dgm:pt>
    <dgm:pt modelId="{BBE0784B-5186-4488-9EE3-503E4406485B}" type="parTrans" cxnId="{15293EC5-1223-4168-925C-E3B38715830B}">
      <dgm:prSet/>
      <dgm:spPr/>
      <dgm:t>
        <a:bodyPr/>
        <a:lstStyle/>
        <a:p>
          <a:endParaRPr lang="es-MX"/>
        </a:p>
      </dgm:t>
    </dgm:pt>
    <dgm:pt modelId="{CA05D9D8-EF5E-4FB5-BE0D-97CFE7F914DF}" type="sibTrans" cxnId="{15293EC5-1223-4168-925C-E3B38715830B}">
      <dgm:prSet/>
      <dgm:spPr/>
      <dgm:t>
        <a:bodyPr/>
        <a:lstStyle/>
        <a:p>
          <a:endParaRPr lang="es-MX"/>
        </a:p>
      </dgm:t>
    </dgm:pt>
    <dgm:pt modelId="{DF33CF9A-A3CF-4490-9C83-A4C0E0B5ECB7}">
      <dgm:prSet custT="1"/>
      <dgm:spPr/>
      <dgm:t>
        <a:bodyPr/>
        <a:lstStyle/>
        <a:p>
          <a:pPr rtl="0"/>
          <a:r>
            <a:rPr lang="es-MX" sz="2000" dirty="0" smtClean="0"/>
            <a:t>Percibió ingresos de empleadores no obligados a hacer retenciones.</a:t>
          </a:r>
          <a:endParaRPr lang="es-MX" sz="2000" dirty="0"/>
        </a:p>
      </dgm:t>
    </dgm:pt>
    <dgm:pt modelId="{137E94B2-CA80-481A-B5A3-8FC8EAC584D0}" type="parTrans" cxnId="{247B8AD8-8F69-43C4-9E51-E0C4B1986E15}">
      <dgm:prSet/>
      <dgm:spPr/>
      <dgm:t>
        <a:bodyPr/>
        <a:lstStyle/>
        <a:p>
          <a:endParaRPr lang="es-MX"/>
        </a:p>
      </dgm:t>
    </dgm:pt>
    <dgm:pt modelId="{409BDB9E-F7DB-4780-B514-A10343281C6F}" type="sibTrans" cxnId="{247B8AD8-8F69-43C4-9E51-E0C4B1986E15}">
      <dgm:prSet/>
      <dgm:spPr/>
      <dgm:t>
        <a:bodyPr/>
        <a:lstStyle/>
        <a:p>
          <a:endParaRPr lang="es-MX"/>
        </a:p>
      </dgm:t>
    </dgm:pt>
    <dgm:pt modelId="{A41DAF0B-4D7E-43B8-89E0-2376E790E1C4}">
      <dgm:prSet custT="1"/>
      <dgm:spPr/>
      <dgm:t>
        <a:bodyPr/>
        <a:lstStyle/>
        <a:p>
          <a:pPr rtl="0"/>
          <a:r>
            <a:rPr lang="es-MX" sz="2000" dirty="0" smtClean="0"/>
            <a:t>Organismos Internacionales. </a:t>
          </a:r>
          <a:endParaRPr lang="es-MX" sz="2000" dirty="0"/>
        </a:p>
      </dgm:t>
    </dgm:pt>
    <dgm:pt modelId="{3518B29C-EE9E-414E-A807-708D57087F3B}" type="parTrans" cxnId="{BF40B694-32D7-494A-A496-9D4C10BFA8A3}">
      <dgm:prSet/>
      <dgm:spPr/>
      <dgm:t>
        <a:bodyPr/>
        <a:lstStyle/>
        <a:p>
          <a:endParaRPr lang="es-MX"/>
        </a:p>
      </dgm:t>
    </dgm:pt>
    <dgm:pt modelId="{5ED4B165-A9DD-4484-82B8-7890689033C9}" type="sibTrans" cxnId="{BF40B694-32D7-494A-A496-9D4C10BFA8A3}">
      <dgm:prSet/>
      <dgm:spPr/>
      <dgm:t>
        <a:bodyPr/>
        <a:lstStyle/>
        <a:p>
          <a:endParaRPr lang="es-MX"/>
        </a:p>
      </dgm:t>
    </dgm:pt>
    <dgm:pt modelId="{9C3C7972-1FA8-4B51-886E-44C4EACFB4BB}" type="pres">
      <dgm:prSet presAssocID="{38E3E463-8055-4B8D-BC74-3AD86059AF6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0B9D424-E46F-473D-B322-50F37145829A}" type="pres">
      <dgm:prSet presAssocID="{BC07AF67-B2AA-4322-931A-40D6C1F1C138}" presName="composite" presStyleCnt="0"/>
      <dgm:spPr/>
    </dgm:pt>
    <dgm:pt modelId="{E5E5C7B7-A2D2-40D6-AB6A-841E92F7B67C}" type="pres">
      <dgm:prSet presAssocID="{BC07AF67-B2AA-4322-931A-40D6C1F1C13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0EDDBC-45C4-40CE-A340-097B5BBDC75C}" type="pres">
      <dgm:prSet presAssocID="{BC07AF67-B2AA-4322-931A-40D6C1F1C138}" presName="parSh" presStyleLbl="node1" presStyleIdx="0" presStyleCnt="3" custScaleY="112261"/>
      <dgm:spPr/>
      <dgm:t>
        <a:bodyPr/>
        <a:lstStyle/>
        <a:p>
          <a:endParaRPr lang="es-MX"/>
        </a:p>
      </dgm:t>
    </dgm:pt>
    <dgm:pt modelId="{B0C1314D-6DE3-4317-AC3C-F217E71E7A51}" type="pres">
      <dgm:prSet presAssocID="{BC07AF67-B2AA-4322-931A-40D6C1F1C138}" presName="desTx" presStyleLbl="fgAcc1" presStyleIdx="0" presStyleCnt="3" custScaleY="818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03111D-C422-4E94-A428-B53842506578}" type="pres">
      <dgm:prSet presAssocID="{4E0CDE9F-87D4-453C-A7F5-CA69AD353665}" presName="sibTrans" presStyleLbl="sibTrans2D1" presStyleIdx="0" presStyleCnt="2"/>
      <dgm:spPr/>
      <dgm:t>
        <a:bodyPr/>
        <a:lstStyle/>
        <a:p>
          <a:endParaRPr lang="es-MX"/>
        </a:p>
      </dgm:t>
    </dgm:pt>
    <dgm:pt modelId="{7B2770E7-55DC-4DDD-B1C6-F0EB32CA8D7D}" type="pres">
      <dgm:prSet presAssocID="{4E0CDE9F-87D4-453C-A7F5-CA69AD353665}" presName="connTx" presStyleLbl="sibTrans2D1" presStyleIdx="0" presStyleCnt="2"/>
      <dgm:spPr/>
      <dgm:t>
        <a:bodyPr/>
        <a:lstStyle/>
        <a:p>
          <a:endParaRPr lang="es-MX"/>
        </a:p>
      </dgm:t>
    </dgm:pt>
    <dgm:pt modelId="{7DA576C9-CD66-45F9-8894-28EDD09C359A}" type="pres">
      <dgm:prSet presAssocID="{6F7F4702-46FA-4F56-BECC-6E34E59FB798}" presName="composite" presStyleCnt="0"/>
      <dgm:spPr/>
    </dgm:pt>
    <dgm:pt modelId="{753C3E95-13C3-465D-AABF-AE853BAB033E}" type="pres">
      <dgm:prSet presAssocID="{6F7F4702-46FA-4F56-BECC-6E34E59FB79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5EF441-A36B-4640-86A3-D2CA88AD082A}" type="pres">
      <dgm:prSet presAssocID="{6F7F4702-46FA-4F56-BECC-6E34E59FB798}" presName="parSh" presStyleLbl="node1" presStyleIdx="1" presStyleCnt="3" custScaleY="112261"/>
      <dgm:spPr/>
      <dgm:t>
        <a:bodyPr/>
        <a:lstStyle/>
        <a:p>
          <a:endParaRPr lang="es-MX"/>
        </a:p>
      </dgm:t>
    </dgm:pt>
    <dgm:pt modelId="{42C02E4E-86E8-4883-B1C7-758BE8ABD882}" type="pres">
      <dgm:prSet presAssocID="{6F7F4702-46FA-4F56-BECC-6E34E59FB798}" presName="desTx" presStyleLbl="fgAcc1" presStyleIdx="1" presStyleCnt="3" custScaleY="818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FB9ECC-4B44-49B2-8850-E93FC6B3E55C}" type="pres">
      <dgm:prSet presAssocID="{EA38EFBB-4BA8-4EA2-8C8B-AA2622AA1942}" presName="sibTrans" presStyleLbl="sibTrans2D1" presStyleIdx="1" presStyleCnt="2"/>
      <dgm:spPr/>
      <dgm:t>
        <a:bodyPr/>
        <a:lstStyle/>
        <a:p>
          <a:endParaRPr lang="es-MX"/>
        </a:p>
      </dgm:t>
    </dgm:pt>
    <dgm:pt modelId="{748CEB1D-80D7-42D6-91EB-A4503EC279DE}" type="pres">
      <dgm:prSet presAssocID="{EA38EFBB-4BA8-4EA2-8C8B-AA2622AA1942}" presName="connTx" presStyleLbl="sibTrans2D1" presStyleIdx="1" presStyleCnt="2"/>
      <dgm:spPr/>
      <dgm:t>
        <a:bodyPr/>
        <a:lstStyle/>
        <a:p>
          <a:endParaRPr lang="es-MX"/>
        </a:p>
      </dgm:t>
    </dgm:pt>
    <dgm:pt modelId="{1EF50111-8BCF-422E-812F-C64762E98E05}" type="pres">
      <dgm:prSet presAssocID="{DF33CF9A-A3CF-4490-9C83-A4C0E0B5ECB7}" presName="composite" presStyleCnt="0"/>
      <dgm:spPr/>
    </dgm:pt>
    <dgm:pt modelId="{14E33308-5ABA-4348-A93F-ED2FF52E2775}" type="pres">
      <dgm:prSet presAssocID="{DF33CF9A-A3CF-4490-9C83-A4C0E0B5ECB7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1AECE5-FEBC-4834-BD0E-664180130E76}" type="pres">
      <dgm:prSet presAssocID="{DF33CF9A-A3CF-4490-9C83-A4C0E0B5ECB7}" presName="parSh" presStyleLbl="node1" presStyleIdx="2" presStyleCnt="3" custScaleY="112261"/>
      <dgm:spPr/>
      <dgm:t>
        <a:bodyPr/>
        <a:lstStyle/>
        <a:p>
          <a:endParaRPr lang="es-MX"/>
        </a:p>
      </dgm:t>
    </dgm:pt>
    <dgm:pt modelId="{5440FBB8-BA35-4DDB-AB34-F31A2CBE0414}" type="pres">
      <dgm:prSet presAssocID="{DF33CF9A-A3CF-4490-9C83-A4C0E0B5ECB7}" presName="desTx" presStyleLbl="fgAcc1" presStyleIdx="2" presStyleCnt="3" custScaleY="818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293EC5-1223-4168-925C-E3B38715830B}" srcId="{6F7F4702-46FA-4F56-BECC-6E34E59FB798}" destId="{640A65D7-9F68-42B1-BE10-51EEA901D44C}" srcOrd="0" destOrd="0" parTransId="{BBE0784B-5186-4488-9EE3-503E4406485B}" sibTransId="{CA05D9D8-EF5E-4FB5-BE0D-97CFE7F914DF}"/>
    <dgm:cxn modelId="{C2BDD55D-4240-4B40-87DA-695FA342B40E}" srcId="{BC07AF67-B2AA-4322-931A-40D6C1F1C138}" destId="{875C838C-A989-4091-B86D-2C1892DCDE6E}" srcOrd="0" destOrd="0" parTransId="{03A97C6A-454C-4B20-9460-04148B93B0A9}" sibTransId="{06836FC3-3745-41B6-B201-41672E62C225}"/>
    <dgm:cxn modelId="{D25E8443-3C53-4FAB-90B6-7438CC9BA471}" type="presOf" srcId="{640A65D7-9F68-42B1-BE10-51EEA901D44C}" destId="{42C02E4E-86E8-4883-B1C7-758BE8ABD882}" srcOrd="0" destOrd="0" presId="urn:microsoft.com/office/officeart/2005/8/layout/process3"/>
    <dgm:cxn modelId="{44256B36-7F4D-4D86-A9F1-46F3163F4DA8}" type="presOf" srcId="{4E0CDE9F-87D4-453C-A7F5-CA69AD353665}" destId="{7B2770E7-55DC-4DDD-B1C6-F0EB32CA8D7D}" srcOrd="1" destOrd="0" presId="urn:microsoft.com/office/officeart/2005/8/layout/process3"/>
    <dgm:cxn modelId="{6400436C-A53A-468C-A8E9-A6A305EBEB40}" type="presOf" srcId="{DF33CF9A-A3CF-4490-9C83-A4C0E0B5ECB7}" destId="{1A1AECE5-FEBC-4834-BD0E-664180130E76}" srcOrd="1" destOrd="0" presId="urn:microsoft.com/office/officeart/2005/8/layout/process3"/>
    <dgm:cxn modelId="{82E2E1A5-CF16-4164-9079-B5F002898F39}" type="presOf" srcId="{A41DAF0B-4D7E-43B8-89E0-2376E790E1C4}" destId="{5440FBB8-BA35-4DDB-AB34-F31A2CBE0414}" srcOrd="0" destOrd="0" presId="urn:microsoft.com/office/officeart/2005/8/layout/process3"/>
    <dgm:cxn modelId="{36851ADC-7EB7-4F3A-A0D1-3DFFAEE5ED2D}" srcId="{38E3E463-8055-4B8D-BC74-3AD86059AF67}" destId="{BC07AF67-B2AA-4322-931A-40D6C1F1C138}" srcOrd="0" destOrd="0" parTransId="{6A613F24-D95F-49E0-BDA8-E78F4B480C74}" sibTransId="{4E0CDE9F-87D4-453C-A7F5-CA69AD353665}"/>
    <dgm:cxn modelId="{FDD2693B-A3A1-432A-AF7D-1FD51FE31E73}" type="presOf" srcId="{38E3E463-8055-4B8D-BC74-3AD86059AF67}" destId="{9C3C7972-1FA8-4B51-886E-44C4EACFB4BB}" srcOrd="0" destOrd="0" presId="urn:microsoft.com/office/officeart/2005/8/layout/process3"/>
    <dgm:cxn modelId="{247B8AD8-8F69-43C4-9E51-E0C4B1986E15}" srcId="{38E3E463-8055-4B8D-BC74-3AD86059AF67}" destId="{DF33CF9A-A3CF-4490-9C83-A4C0E0B5ECB7}" srcOrd="2" destOrd="0" parTransId="{137E94B2-CA80-481A-B5A3-8FC8EAC584D0}" sibTransId="{409BDB9E-F7DB-4780-B514-A10343281C6F}"/>
    <dgm:cxn modelId="{A3E30C8A-4081-4F12-B6B4-40A71D485234}" type="presOf" srcId="{6F7F4702-46FA-4F56-BECC-6E34E59FB798}" destId="{753C3E95-13C3-465D-AABF-AE853BAB033E}" srcOrd="0" destOrd="0" presId="urn:microsoft.com/office/officeart/2005/8/layout/process3"/>
    <dgm:cxn modelId="{6DB6DCD4-3206-465A-B86C-E92CB1464506}" type="presOf" srcId="{BC07AF67-B2AA-4322-931A-40D6C1F1C138}" destId="{FF0EDDBC-45C4-40CE-A340-097B5BBDC75C}" srcOrd="1" destOrd="0" presId="urn:microsoft.com/office/officeart/2005/8/layout/process3"/>
    <dgm:cxn modelId="{3CF3A68B-1677-425B-B150-08AA8812B92E}" type="presOf" srcId="{DF33CF9A-A3CF-4490-9C83-A4C0E0B5ECB7}" destId="{14E33308-5ABA-4348-A93F-ED2FF52E2775}" srcOrd="0" destOrd="0" presId="urn:microsoft.com/office/officeart/2005/8/layout/process3"/>
    <dgm:cxn modelId="{BF40B694-32D7-494A-A496-9D4C10BFA8A3}" srcId="{DF33CF9A-A3CF-4490-9C83-A4C0E0B5ECB7}" destId="{A41DAF0B-4D7E-43B8-89E0-2376E790E1C4}" srcOrd="0" destOrd="0" parTransId="{3518B29C-EE9E-414E-A807-708D57087F3B}" sibTransId="{5ED4B165-A9DD-4484-82B8-7890689033C9}"/>
    <dgm:cxn modelId="{B7E8B4FB-B409-4FE9-9662-6730FCF52FA8}" type="presOf" srcId="{4E0CDE9F-87D4-453C-A7F5-CA69AD353665}" destId="{8A03111D-C422-4E94-A428-B53842506578}" srcOrd="0" destOrd="0" presId="urn:microsoft.com/office/officeart/2005/8/layout/process3"/>
    <dgm:cxn modelId="{95CBE773-8A83-4BD8-8C9F-8B6F0D0B6E76}" type="presOf" srcId="{EA38EFBB-4BA8-4EA2-8C8B-AA2622AA1942}" destId="{748CEB1D-80D7-42D6-91EB-A4503EC279DE}" srcOrd="1" destOrd="0" presId="urn:microsoft.com/office/officeart/2005/8/layout/process3"/>
    <dgm:cxn modelId="{55809C5F-E803-4F20-9DAC-7F4B02B5D72B}" type="presOf" srcId="{EA38EFBB-4BA8-4EA2-8C8B-AA2622AA1942}" destId="{57FB9ECC-4B44-49B2-8850-E93FC6B3E55C}" srcOrd="0" destOrd="0" presId="urn:microsoft.com/office/officeart/2005/8/layout/process3"/>
    <dgm:cxn modelId="{8D1C26D2-83AD-4FB5-9519-FE9FFED1B109}" type="presOf" srcId="{875C838C-A989-4091-B86D-2C1892DCDE6E}" destId="{B0C1314D-6DE3-4317-AC3C-F217E71E7A51}" srcOrd="0" destOrd="0" presId="urn:microsoft.com/office/officeart/2005/8/layout/process3"/>
    <dgm:cxn modelId="{52E0E936-A713-4B09-9A52-E6E062814290}" type="presOf" srcId="{BC07AF67-B2AA-4322-931A-40D6C1F1C138}" destId="{E5E5C7B7-A2D2-40D6-AB6A-841E92F7B67C}" srcOrd="0" destOrd="0" presId="urn:microsoft.com/office/officeart/2005/8/layout/process3"/>
    <dgm:cxn modelId="{D4BCB82D-5C16-4DF0-B632-3CB10261B028}" type="presOf" srcId="{6F7F4702-46FA-4F56-BECC-6E34E59FB798}" destId="{255EF441-A36B-4640-86A3-D2CA88AD082A}" srcOrd="1" destOrd="0" presId="urn:microsoft.com/office/officeart/2005/8/layout/process3"/>
    <dgm:cxn modelId="{0176A75C-A632-4FE0-BE83-324E293D98A5}" srcId="{38E3E463-8055-4B8D-BC74-3AD86059AF67}" destId="{6F7F4702-46FA-4F56-BECC-6E34E59FB798}" srcOrd="1" destOrd="0" parTransId="{A0833302-54F7-465F-848B-D7AFF7354F1C}" sibTransId="{EA38EFBB-4BA8-4EA2-8C8B-AA2622AA1942}"/>
    <dgm:cxn modelId="{7059E7F6-B0F3-48EC-B4F6-B59351A97072}" type="presParOf" srcId="{9C3C7972-1FA8-4B51-886E-44C4EACFB4BB}" destId="{10B9D424-E46F-473D-B322-50F37145829A}" srcOrd="0" destOrd="0" presId="urn:microsoft.com/office/officeart/2005/8/layout/process3"/>
    <dgm:cxn modelId="{FB8F72A5-B648-479D-BBAB-BB1B8D2687D3}" type="presParOf" srcId="{10B9D424-E46F-473D-B322-50F37145829A}" destId="{E5E5C7B7-A2D2-40D6-AB6A-841E92F7B67C}" srcOrd="0" destOrd="0" presId="urn:microsoft.com/office/officeart/2005/8/layout/process3"/>
    <dgm:cxn modelId="{B63B4DD8-0BCB-4E01-8F6A-A25C95E98DF7}" type="presParOf" srcId="{10B9D424-E46F-473D-B322-50F37145829A}" destId="{FF0EDDBC-45C4-40CE-A340-097B5BBDC75C}" srcOrd="1" destOrd="0" presId="urn:microsoft.com/office/officeart/2005/8/layout/process3"/>
    <dgm:cxn modelId="{C451AE9D-DE3E-4370-86C5-63D14231BBDE}" type="presParOf" srcId="{10B9D424-E46F-473D-B322-50F37145829A}" destId="{B0C1314D-6DE3-4317-AC3C-F217E71E7A51}" srcOrd="2" destOrd="0" presId="urn:microsoft.com/office/officeart/2005/8/layout/process3"/>
    <dgm:cxn modelId="{FF2170D4-920B-41FD-B9A5-BCC70B7AEAA2}" type="presParOf" srcId="{9C3C7972-1FA8-4B51-886E-44C4EACFB4BB}" destId="{8A03111D-C422-4E94-A428-B53842506578}" srcOrd="1" destOrd="0" presId="urn:microsoft.com/office/officeart/2005/8/layout/process3"/>
    <dgm:cxn modelId="{C7C20A55-A417-41CD-A637-79D4D0EF2B51}" type="presParOf" srcId="{8A03111D-C422-4E94-A428-B53842506578}" destId="{7B2770E7-55DC-4DDD-B1C6-F0EB32CA8D7D}" srcOrd="0" destOrd="0" presId="urn:microsoft.com/office/officeart/2005/8/layout/process3"/>
    <dgm:cxn modelId="{BD3EEF5C-9CA4-41C9-816C-80F64B11BBA7}" type="presParOf" srcId="{9C3C7972-1FA8-4B51-886E-44C4EACFB4BB}" destId="{7DA576C9-CD66-45F9-8894-28EDD09C359A}" srcOrd="2" destOrd="0" presId="urn:microsoft.com/office/officeart/2005/8/layout/process3"/>
    <dgm:cxn modelId="{B28AD7C5-93E4-4578-8631-9C63E7ACF1F4}" type="presParOf" srcId="{7DA576C9-CD66-45F9-8894-28EDD09C359A}" destId="{753C3E95-13C3-465D-AABF-AE853BAB033E}" srcOrd="0" destOrd="0" presId="urn:microsoft.com/office/officeart/2005/8/layout/process3"/>
    <dgm:cxn modelId="{FD5FB423-BB21-41DF-A4BD-F4AE035DB29B}" type="presParOf" srcId="{7DA576C9-CD66-45F9-8894-28EDD09C359A}" destId="{255EF441-A36B-4640-86A3-D2CA88AD082A}" srcOrd="1" destOrd="0" presId="urn:microsoft.com/office/officeart/2005/8/layout/process3"/>
    <dgm:cxn modelId="{B1ABD452-EFF6-4187-A4F6-D55B2B1FC09E}" type="presParOf" srcId="{7DA576C9-CD66-45F9-8894-28EDD09C359A}" destId="{42C02E4E-86E8-4883-B1C7-758BE8ABD882}" srcOrd="2" destOrd="0" presId="urn:microsoft.com/office/officeart/2005/8/layout/process3"/>
    <dgm:cxn modelId="{7AB46E11-2A7E-4A3B-97F8-6762235EADE2}" type="presParOf" srcId="{9C3C7972-1FA8-4B51-886E-44C4EACFB4BB}" destId="{57FB9ECC-4B44-49B2-8850-E93FC6B3E55C}" srcOrd="3" destOrd="0" presId="urn:microsoft.com/office/officeart/2005/8/layout/process3"/>
    <dgm:cxn modelId="{2BFB7CD4-D28B-498B-BFC4-BC574FD991E4}" type="presParOf" srcId="{57FB9ECC-4B44-49B2-8850-E93FC6B3E55C}" destId="{748CEB1D-80D7-42D6-91EB-A4503EC279DE}" srcOrd="0" destOrd="0" presId="urn:microsoft.com/office/officeart/2005/8/layout/process3"/>
    <dgm:cxn modelId="{8D58220B-E7E2-4C0F-93B8-6297A1CE8431}" type="presParOf" srcId="{9C3C7972-1FA8-4B51-886E-44C4EACFB4BB}" destId="{1EF50111-8BCF-422E-812F-C64762E98E05}" srcOrd="4" destOrd="0" presId="urn:microsoft.com/office/officeart/2005/8/layout/process3"/>
    <dgm:cxn modelId="{2EABE148-4E6D-4608-AAB4-808667463329}" type="presParOf" srcId="{1EF50111-8BCF-422E-812F-C64762E98E05}" destId="{14E33308-5ABA-4348-A93F-ED2FF52E2775}" srcOrd="0" destOrd="0" presId="urn:microsoft.com/office/officeart/2005/8/layout/process3"/>
    <dgm:cxn modelId="{38F3D502-446A-4474-A0AB-232D110734D6}" type="presParOf" srcId="{1EF50111-8BCF-422E-812F-C64762E98E05}" destId="{1A1AECE5-FEBC-4834-BD0E-664180130E76}" srcOrd="1" destOrd="0" presId="urn:microsoft.com/office/officeart/2005/8/layout/process3"/>
    <dgm:cxn modelId="{291B49F3-4CA7-4759-856B-E4F429A72363}" type="presParOf" srcId="{1EF50111-8BCF-422E-812F-C64762E98E05}" destId="{5440FBB8-BA35-4DDB-AB34-F31A2CBE0414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8E3E463-8055-4B8D-BC74-3AD86059AF6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EDDA6425-0126-4FB2-8E60-622C1CBDF2EE}">
      <dgm:prSet custT="1"/>
      <dgm:spPr/>
      <dgm:t>
        <a:bodyPr/>
        <a:lstStyle/>
        <a:p>
          <a:pPr rtl="0"/>
          <a:r>
            <a:rPr lang="es-MX" sz="1800" dirty="0" smtClean="0"/>
            <a:t>Si dejo de prestar servicios antes del 31 de diciembre.</a:t>
          </a:r>
          <a:endParaRPr lang="es-MX" sz="1800" dirty="0"/>
        </a:p>
      </dgm:t>
    </dgm:pt>
    <dgm:pt modelId="{B6B09EF6-0AF6-4308-A583-2E29F9736DED}" type="parTrans" cxnId="{EC262856-DB51-4F53-B253-25EFAB6AC02F}">
      <dgm:prSet/>
      <dgm:spPr/>
      <dgm:t>
        <a:bodyPr/>
        <a:lstStyle/>
        <a:p>
          <a:endParaRPr lang="es-MX"/>
        </a:p>
      </dgm:t>
    </dgm:pt>
    <dgm:pt modelId="{4AE08F14-06A7-48FB-A72C-A2003E46927E}" type="sibTrans" cxnId="{EC262856-DB51-4F53-B253-25EFAB6AC02F}">
      <dgm:prSet/>
      <dgm:spPr/>
      <dgm:t>
        <a:bodyPr/>
        <a:lstStyle/>
        <a:p>
          <a:endParaRPr lang="es-MX"/>
        </a:p>
      </dgm:t>
    </dgm:pt>
    <dgm:pt modelId="{7609F2A0-EA5F-4385-9D66-23560A958372}">
      <dgm:prSet custT="1"/>
      <dgm:spPr/>
      <dgm:t>
        <a:bodyPr/>
        <a:lstStyle/>
        <a:p>
          <a:pPr rtl="0"/>
          <a:r>
            <a:rPr lang="es-MX" sz="1800" dirty="0" smtClean="0"/>
            <a:t>Tienen ingresos de dos o más patrones de manera simultánea. </a:t>
          </a:r>
          <a:endParaRPr lang="es-MX" sz="1800" dirty="0"/>
        </a:p>
      </dgm:t>
    </dgm:pt>
    <dgm:pt modelId="{52268833-C08D-46A6-9967-ADCA748D6A40}" type="parTrans" cxnId="{E700D410-CB3E-4536-996B-E8A7DFD88B05}">
      <dgm:prSet/>
      <dgm:spPr/>
      <dgm:t>
        <a:bodyPr/>
        <a:lstStyle/>
        <a:p>
          <a:endParaRPr lang="es-MX"/>
        </a:p>
      </dgm:t>
    </dgm:pt>
    <dgm:pt modelId="{90FF1915-3E01-4A2B-9B4F-17B291DC2C02}" type="sibTrans" cxnId="{E700D410-CB3E-4536-996B-E8A7DFD88B05}">
      <dgm:prSet/>
      <dgm:spPr/>
      <dgm:t>
        <a:bodyPr/>
        <a:lstStyle/>
        <a:p>
          <a:endParaRPr lang="es-MX"/>
        </a:p>
      </dgm:t>
    </dgm:pt>
    <dgm:pt modelId="{AE2B3039-CC5D-4ABF-B0F5-66520AE5EE5C}">
      <dgm:prSet custT="1"/>
      <dgm:spPr/>
      <dgm:t>
        <a:bodyPr/>
        <a:lstStyle/>
        <a:p>
          <a:pPr rtl="0"/>
          <a:r>
            <a:rPr lang="es-MX" sz="1800" dirty="0" smtClean="0"/>
            <a:t>Recibieron ingresos por concepto de jubilación, pensión, liquidación o algún tipo de indemnización laboral.</a:t>
          </a:r>
          <a:endParaRPr lang="es-MX" sz="1800" dirty="0"/>
        </a:p>
      </dgm:t>
    </dgm:pt>
    <dgm:pt modelId="{79B875BC-4A71-4A89-974F-ABA5CA21A637}" type="parTrans" cxnId="{C90FA149-CE0C-4861-A02F-DAB4A23479A0}">
      <dgm:prSet/>
      <dgm:spPr/>
      <dgm:t>
        <a:bodyPr/>
        <a:lstStyle/>
        <a:p>
          <a:endParaRPr lang="es-MX"/>
        </a:p>
      </dgm:t>
    </dgm:pt>
    <dgm:pt modelId="{F8942220-3D3E-4454-8FA8-D580DC5C2289}" type="sibTrans" cxnId="{C90FA149-CE0C-4861-A02F-DAB4A23479A0}">
      <dgm:prSet/>
      <dgm:spPr/>
      <dgm:t>
        <a:bodyPr/>
        <a:lstStyle/>
        <a:p>
          <a:endParaRPr lang="es-MX"/>
        </a:p>
      </dgm:t>
    </dgm:pt>
    <dgm:pt modelId="{3D849975-AC18-4F96-BB1D-293226F7BFF1}" type="pres">
      <dgm:prSet presAssocID="{38E3E463-8055-4B8D-BC74-3AD86059AF6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3722A94-5495-477C-AFA2-6DB5E4B591B6}" type="pres">
      <dgm:prSet presAssocID="{EDDA6425-0126-4FB2-8E60-622C1CBDF2EE}" presName="composite" presStyleCnt="0"/>
      <dgm:spPr/>
    </dgm:pt>
    <dgm:pt modelId="{15ACF289-C1E8-43B5-B9EA-24D471B92030}" type="pres">
      <dgm:prSet presAssocID="{EDDA6425-0126-4FB2-8E60-622C1CBDF2EE}" presName="bentUpArrow1" presStyleLbl="alignImgPlace1" presStyleIdx="0" presStyleCnt="2" custLinFactNeighborX="-56280"/>
      <dgm:spPr/>
    </dgm:pt>
    <dgm:pt modelId="{A5B5AC60-8634-4234-91A6-10F467204368}" type="pres">
      <dgm:prSet presAssocID="{EDDA6425-0126-4FB2-8E60-622C1CBDF2EE}" presName="ParentText" presStyleLbl="node1" presStyleIdx="0" presStyleCnt="3" custScaleX="32615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5D9B95-E8CA-4BCC-BE57-9D36E8AB70D3}" type="pres">
      <dgm:prSet presAssocID="{EDDA6425-0126-4FB2-8E60-622C1CBDF2EE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5134677A-CDEE-464E-A6B7-46C8480727EA}" type="pres">
      <dgm:prSet presAssocID="{4AE08F14-06A7-48FB-A72C-A2003E46927E}" presName="sibTrans" presStyleCnt="0"/>
      <dgm:spPr/>
    </dgm:pt>
    <dgm:pt modelId="{90242449-CED9-44C4-AC86-7CE8268BF5DB}" type="pres">
      <dgm:prSet presAssocID="{7609F2A0-EA5F-4385-9D66-23560A958372}" presName="composite" presStyleCnt="0"/>
      <dgm:spPr/>
    </dgm:pt>
    <dgm:pt modelId="{22858B1B-1D18-4471-8187-8924098A78EA}" type="pres">
      <dgm:prSet presAssocID="{7609F2A0-EA5F-4385-9D66-23560A958372}" presName="bentUpArrow1" presStyleLbl="alignImgPlace1" presStyleIdx="1" presStyleCnt="2" custLinFactNeighborX="-56280"/>
      <dgm:spPr/>
    </dgm:pt>
    <dgm:pt modelId="{BF31C55D-FFAA-4678-A734-99F7BF1A9974}" type="pres">
      <dgm:prSet presAssocID="{7609F2A0-EA5F-4385-9D66-23560A958372}" presName="ParentText" presStyleLbl="node1" presStyleIdx="1" presStyleCnt="3" custScaleX="32615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C81354-20E8-461E-B1BF-6A18FDCF9C24}" type="pres">
      <dgm:prSet presAssocID="{7609F2A0-EA5F-4385-9D66-23560A958372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34134DC1-3B32-4331-B72A-E29704265E67}" type="pres">
      <dgm:prSet presAssocID="{90FF1915-3E01-4A2B-9B4F-17B291DC2C02}" presName="sibTrans" presStyleCnt="0"/>
      <dgm:spPr/>
    </dgm:pt>
    <dgm:pt modelId="{603994E2-D6E9-4A7F-99F6-D299D3334FAA}" type="pres">
      <dgm:prSet presAssocID="{AE2B3039-CC5D-4ABF-B0F5-66520AE5EE5C}" presName="composite" presStyleCnt="0"/>
      <dgm:spPr/>
    </dgm:pt>
    <dgm:pt modelId="{83DA9A24-A8CC-402D-AE77-AA01E374BFC0}" type="pres">
      <dgm:prSet presAssocID="{AE2B3039-CC5D-4ABF-B0F5-66520AE5EE5C}" presName="ParentText" presStyleLbl="node1" presStyleIdx="2" presStyleCnt="3" custScaleX="32615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C262856-DB51-4F53-B253-25EFAB6AC02F}" srcId="{38E3E463-8055-4B8D-BC74-3AD86059AF67}" destId="{EDDA6425-0126-4FB2-8E60-622C1CBDF2EE}" srcOrd="0" destOrd="0" parTransId="{B6B09EF6-0AF6-4308-A583-2E29F9736DED}" sibTransId="{4AE08F14-06A7-48FB-A72C-A2003E46927E}"/>
    <dgm:cxn modelId="{C0347E46-9596-4D49-AEF7-0CE943C0C468}" type="presOf" srcId="{7609F2A0-EA5F-4385-9D66-23560A958372}" destId="{BF31C55D-FFAA-4678-A734-99F7BF1A9974}" srcOrd="0" destOrd="0" presId="urn:microsoft.com/office/officeart/2005/8/layout/StepDownProcess"/>
    <dgm:cxn modelId="{E700D410-CB3E-4536-996B-E8A7DFD88B05}" srcId="{38E3E463-8055-4B8D-BC74-3AD86059AF67}" destId="{7609F2A0-EA5F-4385-9D66-23560A958372}" srcOrd="1" destOrd="0" parTransId="{52268833-C08D-46A6-9967-ADCA748D6A40}" sibTransId="{90FF1915-3E01-4A2B-9B4F-17B291DC2C02}"/>
    <dgm:cxn modelId="{818BE586-253C-4B27-BE63-290069327DD2}" type="presOf" srcId="{EDDA6425-0126-4FB2-8E60-622C1CBDF2EE}" destId="{A5B5AC60-8634-4234-91A6-10F467204368}" srcOrd="0" destOrd="0" presId="urn:microsoft.com/office/officeart/2005/8/layout/StepDownProcess"/>
    <dgm:cxn modelId="{B06B5222-2165-4C4D-AACF-2EAA275BE970}" type="presOf" srcId="{AE2B3039-CC5D-4ABF-B0F5-66520AE5EE5C}" destId="{83DA9A24-A8CC-402D-AE77-AA01E374BFC0}" srcOrd="0" destOrd="0" presId="urn:microsoft.com/office/officeart/2005/8/layout/StepDownProcess"/>
    <dgm:cxn modelId="{C90FA149-CE0C-4861-A02F-DAB4A23479A0}" srcId="{38E3E463-8055-4B8D-BC74-3AD86059AF67}" destId="{AE2B3039-CC5D-4ABF-B0F5-66520AE5EE5C}" srcOrd="2" destOrd="0" parTransId="{79B875BC-4A71-4A89-974F-ABA5CA21A637}" sibTransId="{F8942220-3D3E-4454-8FA8-D580DC5C2289}"/>
    <dgm:cxn modelId="{A95C5213-3B6A-4598-BE8B-364190820AD2}" type="presOf" srcId="{38E3E463-8055-4B8D-BC74-3AD86059AF67}" destId="{3D849975-AC18-4F96-BB1D-293226F7BFF1}" srcOrd="0" destOrd="0" presId="urn:microsoft.com/office/officeart/2005/8/layout/StepDownProcess"/>
    <dgm:cxn modelId="{748F6844-7B20-41B3-9407-44F8ABFA4FC6}" type="presParOf" srcId="{3D849975-AC18-4F96-BB1D-293226F7BFF1}" destId="{E3722A94-5495-477C-AFA2-6DB5E4B591B6}" srcOrd="0" destOrd="0" presId="urn:microsoft.com/office/officeart/2005/8/layout/StepDownProcess"/>
    <dgm:cxn modelId="{04400CD0-0771-4014-84BF-D7605700CC6C}" type="presParOf" srcId="{E3722A94-5495-477C-AFA2-6DB5E4B591B6}" destId="{15ACF289-C1E8-43B5-B9EA-24D471B92030}" srcOrd="0" destOrd="0" presId="urn:microsoft.com/office/officeart/2005/8/layout/StepDownProcess"/>
    <dgm:cxn modelId="{738A0904-56C1-4B93-8614-67608472E768}" type="presParOf" srcId="{E3722A94-5495-477C-AFA2-6DB5E4B591B6}" destId="{A5B5AC60-8634-4234-91A6-10F467204368}" srcOrd="1" destOrd="0" presId="urn:microsoft.com/office/officeart/2005/8/layout/StepDownProcess"/>
    <dgm:cxn modelId="{FCE2A181-9A14-45A4-B840-16F10CC0E37D}" type="presParOf" srcId="{E3722A94-5495-477C-AFA2-6DB5E4B591B6}" destId="{F95D9B95-E8CA-4BCC-BE57-9D36E8AB70D3}" srcOrd="2" destOrd="0" presId="urn:microsoft.com/office/officeart/2005/8/layout/StepDownProcess"/>
    <dgm:cxn modelId="{4F8E3F88-CD1B-4E73-8192-590AF3C9090A}" type="presParOf" srcId="{3D849975-AC18-4F96-BB1D-293226F7BFF1}" destId="{5134677A-CDEE-464E-A6B7-46C8480727EA}" srcOrd="1" destOrd="0" presId="urn:microsoft.com/office/officeart/2005/8/layout/StepDownProcess"/>
    <dgm:cxn modelId="{7221A451-0A36-4AE2-9BE9-E9685E6B124B}" type="presParOf" srcId="{3D849975-AC18-4F96-BB1D-293226F7BFF1}" destId="{90242449-CED9-44C4-AC86-7CE8268BF5DB}" srcOrd="2" destOrd="0" presId="urn:microsoft.com/office/officeart/2005/8/layout/StepDownProcess"/>
    <dgm:cxn modelId="{FB77DC1A-D04F-4795-B90C-8BAFE4E1C296}" type="presParOf" srcId="{90242449-CED9-44C4-AC86-7CE8268BF5DB}" destId="{22858B1B-1D18-4471-8187-8924098A78EA}" srcOrd="0" destOrd="0" presId="urn:microsoft.com/office/officeart/2005/8/layout/StepDownProcess"/>
    <dgm:cxn modelId="{38611263-00BB-48A5-A166-B2DE5439C3FC}" type="presParOf" srcId="{90242449-CED9-44C4-AC86-7CE8268BF5DB}" destId="{BF31C55D-FFAA-4678-A734-99F7BF1A9974}" srcOrd="1" destOrd="0" presId="urn:microsoft.com/office/officeart/2005/8/layout/StepDownProcess"/>
    <dgm:cxn modelId="{83D05E7F-D8FA-41D2-BA03-1223E0482E9F}" type="presParOf" srcId="{90242449-CED9-44C4-AC86-7CE8268BF5DB}" destId="{BDC81354-20E8-461E-B1BF-6A18FDCF9C24}" srcOrd="2" destOrd="0" presId="urn:microsoft.com/office/officeart/2005/8/layout/StepDownProcess"/>
    <dgm:cxn modelId="{FA9BA884-73F1-4185-953C-6FA43A7E99AF}" type="presParOf" srcId="{3D849975-AC18-4F96-BB1D-293226F7BFF1}" destId="{34134DC1-3B32-4331-B72A-E29704265E67}" srcOrd="3" destOrd="0" presId="urn:microsoft.com/office/officeart/2005/8/layout/StepDownProcess"/>
    <dgm:cxn modelId="{AF4DB5F6-A8C5-414E-987B-25F9A5A90BAA}" type="presParOf" srcId="{3D849975-AC18-4F96-BB1D-293226F7BFF1}" destId="{603994E2-D6E9-4A7F-99F6-D299D3334FAA}" srcOrd="4" destOrd="0" presId="urn:microsoft.com/office/officeart/2005/8/layout/StepDownProcess"/>
    <dgm:cxn modelId="{21DBADE0-E752-4C66-98D5-E2731397C03C}" type="presParOf" srcId="{603994E2-D6E9-4A7F-99F6-D299D3334FAA}" destId="{83DA9A24-A8CC-402D-AE77-AA01E374BFC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04C370A-E664-4295-BE8B-571F44835B45}" type="doc">
      <dgm:prSet loTypeId="urn:microsoft.com/office/officeart/2005/8/layout/hProcess11" loCatId="process" qsTypeId="urn:microsoft.com/office/officeart/2005/8/quickstyle/simple1" qsCatId="simple" csTypeId="urn:microsoft.com/office/officeart/2005/8/colors/accent6_4" csCatId="accent6"/>
      <dgm:spPr/>
      <dgm:t>
        <a:bodyPr/>
        <a:lstStyle/>
        <a:p>
          <a:endParaRPr lang="es-MX"/>
        </a:p>
      </dgm:t>
    </dgm:pt>
    <dgm:pt modelId="{2AEAC6B9-DCC4-4CBC-BFCD-40C427FC3F26}">
      <dgm:prSet/>
      <dgm:spPr/>
      <dgm:t>
        <a:bodyPr/>
        <a:lstStyle/>
        <a:p>
          <a:pPr rtl="0"/>
          <a:r>
            <a:rPr lang="es-MX" smtClean="0"/>
            <a:t>Efectuar las retenciones del impuesto.</a:t>
          </a:r>
          <a:endParaRPr lang="es-MX"/>
        </a:p>
      </dgm:t>
    </dgm:pt>
    <dgm:pt modelId="{F2FDF1EC-2695-4B08-9FC2-A43E92345819}" type="parTrans" cxnId="{480E3AD4-6A86-4A5A-99D0-126FCA4BDEC3}">
      <dgm:prSet/>
      <dgm:spPr/>
      <dgm:t>
        <a:bodyPr/>
        <a:lstStyle/>
        <a:p>
          <a:endParaRPr lang="es-MX"/>
        </a:p>
      </dgm:t>
    </dgm:pt>
    <dgm:pt modelId="{56234D1A-5313-4CE3-9DE8-A253A8DB6E32}" type="sibTrans" cxnId="{480E3AD4-6A86-4A5A-99D0-126FCA4BDEC3}">
      <dgm:prSet/>
      <dgm:spPr/>
      <dgm:t>
        <a:bodyPr/>
        <a:lstStyle/>
        <a:p>
          <a:endParaRPr lang="es-MX"/>
        </a:p>
      </dgm:t>
    </dgm:pt>
    <dgm:pt modelId="{433269C0-7E78-480F-BFB4-A97019246DE6}">
      <dgm:prSet/>
      <dgm:spPr/>
      <dgm:t>
        <a:bodyPr/>
        <a:lstStyle/>
        <a:p>
          <a:pPr rtl="0"/>
          <a:r>
            <a:rPr lang="es-MX" smtClean="0"/>
            <a:t>Calcular el impuesto anual de sus trabajadores.</a:t>
          </a:r>
          <a:endParaRPr lang="es-MX"/>
        </a:p>
      </dgm:t>
    </dgm:pt>
    <dgm:pt modelId="{7255FF4C-7849-4172-9130-D514C3460FAF}" type="parTrans" cxnId="{EFE0843E-FA17-4921-98CE-AA3190E76B81}">
      <dgm:prSet/>
      <dgm:spPr/>
      <dgm:t>
        <a:bodyPr/>
        <a:lstStyle/>
        <a:p>
          <a:endParaRPr lang="es-MX"/>
        </a:p>
      </dgm:t>
    </dgm:pt>
    <dgm:pt modelId="{037D874E-5744-4705-9EB3-A91C764139B9}" type="sibTrans" cxnId="{EFE0843E-FA17-4921-98CE-AA3190E76B81}">
      <dgm:prSet/>
      <dgm:spPr/>
      <dgm:t>
        <a:bodyPr/>
        <a:lstStyle/>
        <a:p>
          <a:endParaRPr lang="es-MX"/>
        </a:p>
      </dgm:t>
    </dgm:pt>
    <dgm:pt modelId="{1D92E363-A425-48B3-A70A-4CEBD1959B1F}">
      <dgm:prSet/>
      <dgm:spPr/>
      <dgm:t>
        <a:bodyPr/>
        <a:lstStyle/>
        <a:p>
          <a:pPr rtl="0"/>
          <a:r>
            <a:rPr lang="es-MX" smtClean="0"/>
            <a:t>Proporcionar constancias de percepciones y retenciones.</a:t>
          </a:r>
          <a:endParaRPr lang="es-MX"/>
        </a:p>
      </dgm:t>
    </dgm:pt>
    <dgm:pt modelId="{276B350C-118B-4747-AD86-00D41C4C3A93}" type="parTrans" cxnId="{0B0F556E-A593-41BC-A367-CFB544ACCBD7}">
      <dgm:prSet/>
      <dgm:spPr/>
      <dgm:t>
        <a:bodyPr/>
        <a:lstStyle/>
        <a:p>
          <a:endParaRPr lang="es-MX"/>
        </a:p>
      </dgm:t>
    </dgm:pt>
    <dgm:pt modelId="{81EA3190-A602-4C26-8D69-684375BF1443}" type="sibTrans" cxnId="{0B0F556E-A593-41BC-A367-CFB544ACCBD7}">
      <dgm:prSet/>
      <dgm:spPr/>
      <dgm:t>
        <a:bodyPr/>
        <a:lstStyle/>
        <a:p>
          <a:endParaRPr lang="es-MX"/>
        </a:p>
      </dgm:t>
    </dgm:pt>
    <dgm:pt modelId="{0E49FBD9-DB3B-437A-B502-5B06362D8A39}">
      <dgm:prSet/>
      <dgm:spPr/>
      <dgm:t>
        <a:bodyPr/>
        <a:lstStyle/>
        <a:p>
          <a:pPr rtl="0"/>
          <a:r>
            <a:rPr lang="es-MX" smtClean="0"/>
            <a:t>Solicitar constancias de percepciones y retenciones a las personas que contraten para prestar servicios.</a:t>
          </a:r>
          <a:endParaRPr lang="es-MX"/>
        </a:p>
      </dgm:t>
    </dgm:pt>
    <dgm:pt modelId="{2A3A99DB-E96D-49DC-820C-CC024F4CAFFE}" type="parTrans" cxnId="{DF39A356-2AEF-4888-B9E7-92561EA8B862}">
      <dgm:prSet/>
      <dgm:spPr/>
      <dgm:t>
        <a:bodyPr/>
        <a:lstStyle/>
        <a:p>
          <a:endParaRPr lang="es-MX"/>
        </a:p>
      </dgm:t>
    </dgm:pt>
    <dgm:pt modelId="{C0DBCB2A-283E-4DBC-B6FD-621B505D7F3D}" type="sibTrans" cxnId="{DF39A356-2AEF-4888-B9E7-92561EA8B862}">
      <dgm:prSet/>
      <dgm:spPr/>
      <dgm:t>
        <a:bodyPr/>
        <a:lstStyle/>
        <a:p>
          <a:endParaRPr lang="es-MX"/>
        </a:p>
      </dgm:t>
    </dgm:pt>
    <dgm:pt modelId="{FDA8FD95-DF13-4487-BDA6-4DACEC693C0A}">
      <dgm:prSet/>
      <dgm:spPr/>
      <dgm:t>
        <a:bodyPr/>
        <a:lstStyle/>
        <a:p>
          <a:pPr rtl="0"/>
          <a:r>
            <a:rPr lang="es-MX" smtClean="0"/>
            <a:t>Cerciorarse que sus trabajadores estén inscritos en el RFC.</a:t>
          </a:r>
          <a:endParaRPr lang="es-MX"/>
        </a:p>
      </dgm:t>
    </dgm:pt>
    <dgm:pt modelId="{051D7746-D3EF-4854-8921-4827E79D14F8}" type="parTrans" cxnId="{D5F0651E-7CFE-4C60-8274-AB231D3F9A1C}">
      <dgm:prSet/>
      <dgm:spPr/>
      <dgm:t>
        <a:bodyPr/>
        <a:lstStyle/>
        <a:p>
          <a:endParaRPr lang="es-MX"/>
        </a:p>
      </dgm:t>
    </dgm:pt>
    <dgm:pt modelId="{CB48966C-67DC-425A-A387-D59231BC98E5}" type="sibTrans" cxnId="{D5F0651E-7CFE-4C60-8274-AB231D3F9A1C}">
      <dgm:prSet/>
      <dgm:spPr/>
      <dgm:t>
        <a:bodyPr/>
        <a:lstStyle/>
        <a:p>
          <a:endParaRPr lang="es-MX"/>
        </a:p>
      </dgm:t>
    </dgm:pt>
    <dgm:pt modelId="{EA121A58-9999-491F-B167-00A56133E612}" type="pres">
      <dgm:prSet presAssocID="{E04C370A-E664-4295-BE8B-571F44835B45}" presName="Name0" presStyleCnt="0">
        <dgm:presLayoutVars>
          <dgm:dir/>
          <dgm:resizeHandles val="exact"/>
        </dgm:presLayoutVars>
      </dgm:prSet>
      <dgm:spPr/>
    </dgm:pt>
    <dgm:pt modelId="{03039003-E3A6-4737-9CE6-B9BF4168205A}" type="pres">
      <dgm:prSet presAssocID="{E04C370A-E664-4295-BE8B-571F44835B45}" presName="arrow" presStyleLbl="bgShp" presStyleIdx="0" presStyleCnt="1"/>
      <dgm:spPr/>
    </dgm:pt>
    <dgm:pt modelId="{B808A200-A3D1-4024-829D-84FBB55056D7}" type="pres">
      <dgm:prSet presAssocID="{E04C370A-E664-4295-BE8B-571F44835B45}" presName="points" presStyleCnt="0"/>
      <dgm:spPr/>
    </dgm:pt>
    <dgm:pt modelId="{D248136E-EE76-4FB5-B950-065C0BCF4BDD}" type="pres">
      <dgm:prSet presAssocID="{2AEAC6B9-DCC4-4CBC-BFCD-40C427FC3F26}" presName="compositeA" presStyleCnt="0"/>
      <dgm:spPr/>
    </dgm:pt>
    <dgm:pt modelId="{24512AAD-F440-4362-B473-C69AACAB4995}" type="pres">
      <dgm:prSet presAssocID="{2AEAC6B9-DCC4-4CBC-BFCD-40C427FC3F26}" presName="textA" presStyleLbl="revTx" presStyleIdx="0" presStyleCnt="5">
        <dgm:presLayoutVars>
          <dgm:bulletEnabled val="1"/>
        </dgm:presLayoutVars>
      </dgm:prSet>
      <dgm:spPr/>
    </dgm:pt>
    <dgm:pt modelId="{2D93A3B0-5730-47AA-9E0C-8191C796C64F}" type="pres">
      <dgm:prSet presAssocID="{2AEAC6B9-DCC4-4CBC-BFCD-40C427FC3F26}" presName="circleA" presStyleLbl="node1" presStyleIdx="0" presStyleCnt="5"/>
      <dgm:spPr/>
    </dgm:pt>
    <dgm:pt modelId="{3B52FB18-BC5E-425D-BD54-EEE3246544D3}" type="pres">
      <dgm:prSet presAssocID="{2AEAC6B9-DCC4-4CBC-BFCD-40C427FC3F26}" presName="spaceA" presStyleCnt="0"/>
      <dgm:spPr/>
    </dgm:pt>
    <dgm:pt modelId="{3AF7A127-8FF4-4871-AFDD-580B9460DE3C}" type="pres">
      <dgm:prSet presAssocID="{56234D1A-5313-4CE3-9DE8-A253A8DB6E32}" presName="space" presStyleCnt="0"/>
      <dgm:spPr/>
    </dgm:pt>
    <dgm:pt modelId="{98BBA047-B29E-491C-A574-3E1B84356163}" type="pres">
      <dgm:prSet presAssocID="{433269C0-7E78-480F-BFB4-A97019246DE6}" presName="compositeB" presStyleCnt="0"/>
      <dgm:spPr/>
    </dgm:pt>
    <dgm:pt modelId="{22240810-0EF5-46F9-B800-33AEF9142534}" type="pres">
      <dgm:prSet presAssocID="{433269C0-7E78-480F-BFB4-A97019246DE6}" presName="textB" presStyleLbl="revTx" presStyleIdx="1" presStyleCnt="5">
        <dgm:presLayoutVars>
          <dgm:bulletEnabled val="1"/>
        </dgm:presLayoutVars>
      </dgm:prSet>
      <dgm:spPr/>
    </dgm:pt>
    <dgm:pt modelId="{5B07F188-2D89-493B-839F-FCC93B4EFA33}" type="pres">
      <dgm:prSet presAssocID="{433269C0-7E78-480F-BFB4-A97019246DE6}" presName="circleB" presStyleLbl="node1" presStyleIdx="1" presStyleCnt="5"/>
      <dgm:spPr/>
    </dgm:pt>
    <dgm:pt modelId="{CE52C81E-704B-4855-8A81-7BD587755EE2}" type="pres">
      <dgm:prSet presAssocID="{433269C0-7E78-480F-BFB4-A97019246DE6}" presName="spaceB" presStyleCnt="0"/>
      <dgm:spPr/>
    </dgm:pt>
    <dgm:pt modelId="{89AE804E-2FE3-446C-AA68-FA4C5E74FD01}" type="pres">
      <dgm:prSet presAssocID="{037D874E-5744-4705-9EB3-A91C764139B9}" presName="space" presStyleCnt="0"/>
      <dgm:spPr/>
    </dgm:pt>
    <dgm:pt modelId="{573C8345-79C6-449A-B4DF-7F4CF700308E}" type="pres">
      <dgm:prSet presAssocID="{1D92E363-A425-48B3-A70A-4CEBD1959B1F}" presName="compositeA" presStyleCnt="0"/>
      <dgm:spPr/>
    </dgm:pt>
    <dgm:pt modelId="{8DBA1AF5-9598-485B-8BEA-6204DE83FBF6}" type="pres">
      <dgm:prSet presAssocID="{1D92E363-A425-48B3-A70A-4CEBD1959B1F}" presName="textA" presStyleLbl="revTx" presStyleIdx="2" presStyleCnt="5">
        <dgm:presLayoutVars>
          <dgm:bulletEnabled val="1"/>
        </dgm:presLayoutVars>
      </dgm:prSet>
      <dgm:spPr/>
    </dgm:pt>
    <dgm:pt modelId="{903B08C3-BDE8-4563-AF73-59E527887E13}" type="pres">
      <dgm:prSet presAssocID="{1D92E363-A425-48B3-A70A-4CEBD1959B1F}" presName="circleA" presStyleLbl="node1" presStyleIdx="2" presStyleCnt="5"/>
      <dgm:spPr/>
    </dgm:pt>
    <dgm:pt modelId="{BD410768-7D07-43F4-9228-DE2D9ED4B021}" type="pres">
      <dgm:prSet presAssocID="{1D92E363-A425-48B3-A70A-4CEBD1959B1F}" presName="spaceA" presStyleCnt="0"/>
      <dgm:spPr/>
    </dgm:pt>
    <dgm:pt modelId="{F2A681CE-CF33-4373-A0F3-7D668DF70AC5}" type="pres">
      <dgm:prSet presAssocID="{81EA3190-A602-4C26-8D69-684375BF1443}" presName="space" presStyleCnt="0"/>
      <dgm:spPr/>
    </dgm:pt>
    <dgm:pt modelId="{31B12260-4742-4D18-ABF1-D16095EC7058}" type="pres">
      <dgm:prSet presAssocID="{0E49FBD9-DB3B-437A-B502-5B06362D8A39}" presName="compositeB" presStyleCnt="0"/>
      <dgm:spPr/>
    </dgm:pt>
    <dgm:pt modelId="{843C08D9-74BA-4665-82CC-80EF86B17023}" type="pres">
      <dgm:prSet presAssocID="{0E49FBD9-DB3B-437A-B502-5B06362D8A39}" presName="textB" presStyleLbl="revTx" presStyleIdx="3" presStyleCnt="5">
        <dgm:presLayoutVars>
          <dgm:bulletEnabled val="1"/>
        </dgm:presLayoutVars>
      </dgm:prSet>
      <dgm:spPr/>
    </dgm:pt>
    <dgm:pt modelId="{283145B7-3487-49E7-8597-895603074FB1}" type="pres">
      <dgm:prSet presAssocID="{0E49FBD9-DB3B-437A-B502-5B06362D8A39}" presName="circleB" presStyleLbl="node1" presStyleIdx="3" presStyleCnt="5"/>
      <dgm:spPr/>
    </dgm:pt>
    <dgm:pt modelId="{780D28C5-4A8E-4B56-BDB4-C4F467AD81D1}" type="pres">
      <dgm:prSet presAssocID="{0E49FBD9-DB3B-437A-B502-5B06362D8A39}" presName="spaceB" presStyleCnt="0"/>
      <dgm:spPr/>
    </dgm:pt>
    <dgm:pt modelId="{CE139F57-81D5-4C8D-AC13-6D66616D5078}" type="pres">
      <dgm:prSet presAssocID="{C0DBCB2A-283E-4DBC-B6FD-621B505D7F3D}" presName="space" presStyleCnt="0"/>
      <dgm:spPr/>
    </dgm:pt>
    <dgm:pt modelId="{98BCCB9C-D3D7-46ED-AE0F-0E335DDCAAB3}" type="pres">
      <dgm:prSet presAssocID="{FDA8FD95-DF13-4487-BDA6-4DACEC693C0A}" presName="compositeA" presStyleCnt="0"/>
      <dgm:spPr/>
    </dgm:pt>
    <dgm:pt modelId="{39366327-EE0E-42AB-8ABC-44CBFFC4ADC8}" type="pres">
      <dgm:prSet presAssocID="{FDA8FD95-DF13-4487-BDA6-4DACEC693C0A}" presName="textA" presStyleLbl="revTx" presStyleIdx="4" presStyleCnt="5">
        <dgm:presLayoutVars>
          <dgm:bulletEnabled val="1"/>
        </dgm:presLayoutVars>
      </dgm:prSet>
      <dgm:spPr/>
    </dgm:pt>
    <dgm:pt modelId="{26CFA68F-59A8-4DC1-BE1C-6BCC294017BF}" type="pres">
      <dgm:prSet presAssocID="{FDA8FD95-DF13-4487-BDA6-4DACEC693C0A}" presName="circleA" presStyleLbl="node1" presStyleIdx="4" presStyleCnt="5"/>
      <dgm:spPr/>
    </dgm:pt>
    <dgm:pt modelId="{E30F4CDF-8EA5-47BF-8F1E-463D6E2DD8AF}" type="pres">
      <dgm:prSet presAssocID="{FDA8FD95-DF13-4487-BDA6-4DACEC693C0A}" presName="spaceA" presStyleCnt="0"/>
      <dgm:spPr/>
    </dgm:pt>
  </dgm:ptLst>
  <dgm:cxnLst>
    <dgm:cxn modelId="{ACF74FC6-9C36-40AA-AA6E-43A689EABDCE}" type="presOf" srcId="{FDA8FD95-DF13-4487-BDA6-4DACEC693C0A}" destId="{39366327-EE0E-42AB-8ABC-44CBFFC4ADC8}" srcOrd="0" destOrd="0" presId="urn:microsoft.com/office/officeart/2005/8/layout/hProcess11"/>
    <dgm:cxn modelId="{DBD24507-6991-45D8-A36B-23793E515A34}" type="presOf" srcId="{E04C370A-E664-4295-BE8B-571F44835B45}" destId="{EA121A58-9999-491F-B167-00A56133E612}" srcOrd="0" destOrd="0" presId="urn:microsoft.com/office/officeart/2005/8/layout/hProcess11"/>
    <dgm:cxn modelId="{D6CF07EF-47AF-48B0-8330-6622228B1BA2}" type="presOf" srcId="{433269C0-7E78-480F-BFB4-A97019246DE6}" destId="{22240810-0EF5-46F9-B800-33AEF9142534}" srcOrd="0" destOrd="0" presId="urn:microsoft.com/office/officeart/2005/8/layout/hProcess11"/>
    <dgm:cxn modelId="{480E3AD4-6A86-4A5A-99D0-126FCA4BDEC3}" srcId="{E04C370A-E664-4295-BE8B-571F44835B45}" destId="{2AEAC6B9-DCC4-4CBC-BFCD-40C427FC3F26}" srcOrd="0" destOrd="0" parTransId="{F2FDF1EC-2695-4B08-9FC2-A43E92345819}" sibTransId="{56234D1A-5313-4CE3-9DE8-A253A8DB6E32}"/>
    <dgm:cxn modelId="{0B0F556E-A593-41BC-A367-CFB544ACCBD7}" srcId="{E04C370A-E664-4295-BE8B-571F44835B45}" destId="{1D92E363-A425-48B3-A70A-4CEBD1959B1F}" srcOrd="2" destOrd="0" parTransId="{276B350C-118B-4747-AD86-00D41C4C3A93}" sibTransId="{81EA3190-A602-4C26-8D69-684375BF1443}"/>
    <dgm:cxn modelId="{5DB7FC5C-EE67-4F3D-97D5-745074B3ACC6}" type="presOf" srcId="{1D92E363-A425-48B3-A70A-4CEBD1959B1F}" destId="{8DBA1AF5-9598-485B-8BEA-6204DE83FBF6}" srcOrd="0" destOrd="0" presId="urn:microsoft.com/office/officeart/2005/8/layout/hProcess11"/>
    <dgm:cxn modelId="{D5F0651E-7CFE-4C60-8274-AB231D3F9A1C}" srcId="{E04C370A-E664-4295-BE8B-571F44835B45}" destId="{FDA8FD95-DF13-4487-BDA6-4DACEC693C0A}" srcOrd="4" destOrd="0" parTransId="{051D7746-D3EF-4854-8921-4827E79D14F8}" sibTransId="{CB48966C-67DC-425A-A387-D59231BC98E5}"/>
    <dgm:cxn modelId="{EB9A10AD-E08C-4290-8098-0CC374498323}" type="presOf" srcId="{0E49FBD9-DB3B-437A-B502-5B06362D8A39}" destId="{843C08D9-74BA-4665-82CC-80EF86B17023}" srcOrd="0" destOrd="0" presId="urn:microsoft.com/office/officeart/2005/8/layout/hProcess11"/>
    <dgm:cxn modelId="{F5065591-59B0-40CD-8B26-21DA70AF4F6D}" type="presOf" srcId="{2AEAC6B9-DCC4-4CBC-BFCD-40C427FC3F26}" destId="{24512AAD-F440-4362-B473-C69AACAB4995}" srcOrd="0" destOrd="0" presId="urn:microsoft.com/office/officeart/2005/8/layout/hProcess11"/>
    <dgm:cxn modelId="{EFE0843E-FA17-4921-98CE-AA3190E76B81}" srcId="{E04C370A-E664-4295-BE8B-571F44835B45}" destId="{433269C0-7E78-480F-BFB4-A97019246DE6}" srcOrd="1" destOrd="0" parTransId="{7255FF4C-7849-4172-9130-D514C3460FAF}" sibTransId="{037D874E-5744-4705-9EB3-A91C764139B9}"/>
    <dgm:cxn modelId="{DF39A356-2AEF-4888-B9E7-92561EA8B862}" srcId="{E04C370A-E664-4295-BE8B-571F44835B45}" destId="{0E49FBD9-DB3B-437A-B502-5B06362D8A39}" srcOrd="3" destOrd="0" parTransId="{2A3A99DB-E96D-49DC-820C-CC024F4CAFFE}" sibTransId="{C0DBCB2A-283E-4DBC-B6FD-621B505D7F3D}"/>
    <dgm:cxn modelId="{0BC1F8EF-E217-4911-84F5-07A751671E9B}" type="presParOf" srcId="{EA121A58-9999-491F-B167-00A56133E612}" destId="{03039003-E3A6-4737-9CE6-B9BF4168205A}" srcOrd="0" destOrd="0" presId="urn:microsoft.com/office/officeart/2005/8/layout/hProcess11"/>
    <dgm:cxn modelId="{C0DF16BC-9AC6-490A-A7A5-94075DCC2A04}" type="presParOf" srcId="{EA121A58-9999-491F-B167-00A56133E612}" destId="{B808A200-A3D1-4024-829D-84FBB55056D7}" srcOrd="1" destOrd="0" presId="urn:microsoft.com/office/officeart/2005/8/layout/hProcess11"/>
    <dgm:cxn modelId="{5EA163B1-A9A4-4A7C-8327-03F049A39390}" type="presParOf" srcId="{B808A200-A3D1-4024-829D-84FBB55056D7}" destId="{D248136E-EE76-4FB5-B950-065C0BCF4BDD}" srcOrd="0" destOrd="0" presId="urn:microsoft.com/office/officeart/2005/8/layout/hProcess11"/>
    <dgm:cxn modelId="{E254D194-1672-4DAB-B8D0-2A67F078A15A}" type="presParOf" srcId="{D248136E-EE76-4FB5-B950-065C0BCF4BDD}" destId="{24512AAD-F440-4362-B473-C69AACAB4995}" srcOrd="0" destOrd="0" presId="urn:microsoft.com/office/officeart/2005/8/layout/hProcess11"/>
    <dgm:cxn modelId="{DEE57EC1-48E2-47CC-A7AB-6EDC5C4AB60D}" type="presParOf" srcId="{D248136E-EE76-4FB5-B950-065C0BCF4BDD}" destId="{2D93A3B0-5730-47AA-9E0C-8191C796C64F}" srcOrd="1" destOrd="0" presId="urn:microsoft.com/office/officeart/2005/8/layout/hProcess11"/>
    <dgm:cxn modelId="{53D6608F-7DDB-4C3A-BC6C-FDCF07484FDE}" type="presParOf" srcId="{D248136E-EE76-4FB5-B950-065C0BCF4BDD}" destId="{3B52FB18-BC5E-425D-BD54-EEE3246544D3}" srcOrd="2" destOrd="0" presId="urn:microsoft.com/office/officeart/2005/8/layout/hProcess11"/>
    <dgm:cxn modelId="{85F4C76A-15AB-4BFF-9455-2AAD200C8411}" type="presParOf" srcId="{B808A200-A3D1-4024-829D-84FBB55056D7}" destId="{3AF7A127-8FF4-4871-AFDD-580B9460DE3C}" srcOrd="1" destOrd="0" presId="urn:microsoft.com/office/officeart/2005/8/layout/hProcess11"/>
    <dgm:cxn modelId="{30C14667-997D-44AC-9107-6ABCB2F9590A}" type="presParOf" srcId="{B808A200-A3D1-4024-829D-84FBB55056D7}" destId="{98BBA047-B29E-491C-A574-3E1B84356163}" srcOrd="2" destOrd="0" presId="urn:microsoft.com/office/officeart/2005/8/layout/hProcess11"/>
    <dgm:cxn modelId="{DA5C2A46-8F33-42D7-A38E-3FDAF8941891}" type="presParOf" srcId="{98BBA047-B29E-491C-A574-3E1B84356163}" destId="{22240810-0EF5-46F9-B800-33AEF9142534}" srcOrd="0" destOrd="0" presId="urn:microsoft.com/office/officeart/2005/8/layout/hProcess11"/>
    <dgm:cxn modelId="{77229824-D919-4AE5-9F9E-5B23BA7AAA59}" type="presParOf" srcId="{98BBA047-B29E-491C-A574-3E1B84356163}" destId="{5B07F188-2D89-493B-839F-FCC93B4EFA33}" srcOrd="1" destOrd="0" presId="urn:microsoft.com/office/officeart/2005/8/layout/hProcess11"/>
    <dgm:cxn modelId="{A560942D-B8A0-496F-A8AC-90F841A70CD3}" type="presParOf" srcId="{98BBA047-B29E-491C-A574-3E1B84356163}" destId="{CE52C81E-704B-4855-8A81-7BD587755EE2}" srcOrd="2" destOrd="0" presId="urn:microsoft.com/office/officeart/2005/8/layout/hProcess11"/>
    <dgm:cxn modelId="{D2A2F00C-8218-4FDD-86FF-B21452CBD275}" type="presParOf" srcId="{B808A200-A3D1-4024-829D-84FBB55056D7}" destId="{89AE804E-2FE3-446C-AA68-FA4C5E74FD01}" srcOrd="3" destOrd="0" presId="urn:microsoft.com/office/officeart/2005/8/layout/hProcess11"/>
    <dgm:cxn modelId="{C5E3BDB1-FDC3-4AF7-9DCB-503A10F9F36D}" type="presParOf" srcId="{B808A200-A3D1-4024-829D-84FBB55056D7}" destId="{573C8345-79C6-449A-B4DF-7F4CF700308E}" srcOrd="4" destOrd="0" presId="urn:microsoft.com/office/officeart/2005/8/layout/hProcess11"/>
    <dgm:cxn modelId="{4EA36DFD-8D2F-4330-A877-94A0665089F5}" type="presParOf" srcId="{573C8345-79C6-449A-B4DF-7F4CF700308E}" destId="{8DBA1AF5-9598-485B-8BEA-6204DE83FBF6}" srcOrd="0" destOrd="0" presId="urn:microsoft.com/office/officeart/2005/8/layout/hProcess11"/>
    <dgm:cxn modelId="{917360E2-DE8C-4E66-891C-77A05E17C257}" type="presParOf" srcId="{573C8345-79C6-449A-B4DF-7F4CF700308E}" destId="{903B08C3-BDE8-4563-AF73-59E527887E13}" srcOrd="1" destOrd="0" presId="urn:microsoft.com/office/officeart/2005/8/layout/hProcess11"/>
    <dgm:cxn modelId="{5A87860F-83D6-48B6-A6AF-76A9D901610E}" type="presParOf" srcId="{573C8345-79C6-449A-B4DF-7F4CF700308E}" destId="{BD410768-7D07-43F4-9228-DE2D9ED4B021}" srcOrd="2" destOrd="0" presId="urn:microsoft.com/office/officeart/2005/8/layout/hProcess11"/>
    <dgm:cxn modelId="{6C89CC49-5877-49F6-9FA1-6C394C955BD9}" type="presParOf" srcId="{B808A200-A3D1-4024-829D-84FBB55056D7}" destId="{F2A681CE-CF33-4373-A0F3-7D668DF70AC5}" srcOrd="5" destOrd="0" presId="urn:microsoft.com/office/officeart/2005/8/layout/hProcess11"/>
    <dgm:cxn modelId="{C55C257B-D7B6-45E8-A8AB-5F2ED8A1FF90}" type="presParOf" srcId="{B808A200-A3D1-4024-829D-84FBB55056D7}" destId="{31B12260-4742-4D18-ABF1-D16095EC7058}" srcOrd="6" destOrd="0" presId="urn:microsoft.com/office/officeart/2005/8/layout/hProcess11"/>
    <dgm:cxn modelId="{89E85C91-C7F8-473E-B54A-65457102F2C3}" type="presParOf" srcId="{31B12260-4742-4D18-ABF1-D16095EC7058}" destId="{843C08D9-74BA-4665-82CC-80EF86B17023}" srcOrd="0" destOrd="0" presId="urn:microsoft.com/office/officeart/2005/8/layout/hProcess11"/>
    <dgm:cxn modelId="{AC3BAA28-9782-4304-8D07-2432BEE090C0}" type="presParOf" srcId="{31B12260-4742-4D18-ABF1-D16095EC7058}" destId="{283145B7-3487-49E7-8597-895603074FB1}" srcOrd="1" destOrd="0" presId="urn:microsoft.com/office/officeart/2005/8/layout/hProcess11"/>
    <dgm:cxn modelId="{1A490FD9-3495-462C-BBDE-5A1EA4DF194A}" type="presParOf" srcId="{31B12260-4742-4D18-ABF1-D16095EC7058}" destId="{780D28C5-4A8E-4B56-BDB4-C4F467AD81D1}" srcOrd="2" destOrd="0" presId="urn:microsoft.com/office/officeart/2005/8/layout/hProcess11"/>
    <dgm:cxn modelId="{4D967DCE-D3A3-4494-B6A4-B2267EEE62F2}" type="presParOf" srcId="{B808A200-A3D1-4024-829D-84FBB55056D7}" destId="{CE139F57-81D5-4C8D-AC13-6D66616D5078}" srcOrd="7" destOrd="0" presId="urn:microsoft.com/office/officeart/2005/8/layout/hProcess11"/>
    <dgm:cxn modelId="{ED4858CF-340E-4E16-9C44-A3A7F77114C1}" type="presParOf" srcId="{B808A200-A3D1-4024-829D-84FBB55056D7}" destId="{98BCCB9C-D3D7-46ED-AE0F-0E335DDCAAB3}" srcOrd="8" destOrd="0" presId="urn:microsoft.com/office/officeart/2005/8/layout/hProcess11"/>
    <dgm:cxn modelId="{7EF38F05-BE59-40A0-A9E9-CC9F9FAB89E7}" type="presParOf" srcId="{98BCCB9C-D3D7-46ED-AE0F-0E335DDCAAB3}" destId="{39366327-EE0E-42AB-8ABC-44CBFFC4ADC8}" srcOrd="0" destOrd="0" presId="urn:microsoft.com/office/officeart/2005/8/layout/hProcess11"/>
    <dgm:cxn modelId="{D586AF03-CA07-4F13-A027-4A176D5BB226}" type="presParOf" srcId="{98BCCB9C-D3D7-46ED-AE0F-0E335DDCAAB3}" destId="{26CFA68F-59A8-4DC1-BE1C-6BCC294017BF}" srcOrd="1" destOrd="0" presId="urn:microsoft.com/office/officeart/2005/8/layout/hProcess11"/>
    <dgm:cxn modelId="{1C6EE35C-D01F-434A-BCD6-192301554306}" type="presParOf" srcId="{98BCCB9C-D3D7-46ED-AE0F-0E335DDCAAB3}" destId="{E30F4CDF-8EA5-47BF-8F1E-463D6E2DD8A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24A485D-D2BC-40E8-AAE5-26310352E5F2}" type="doc">
      <dgm:prSet loTypeId="urn:microsoft.com/office/officeart/2005/8/layout/matrix1" loCatId="matrix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468BAA26-BAC9-4038-BFC7-5FCDD3646883}">
      <dgm:prSet/>
      <dgm:spPr/>
      <dgm:t>
        <a:bodyPr/>
        <a:lstStyle/>
        <a:p>
          <a:pPr rtl="0"/>
          <a:r>
            <a:rPr lang="es-MX" smtClean="0"/>
            <a:t>Presentar a más tardar el 15 de febrero de cada año declaraciones informativas de:</a:t>
          </a:r>
          <a:endParaRPr lang="es-MX"/>
        </a:p>
      </dgm:t>
    </dgm:pt>
    <dgm:pt modelId="{8F98114D-881C-455B-BE08-7457077E3C1D}" type="parTrans" cxnId="{E475AED6-A2E5-400F-94FC-766798117060}">
      <dgm:prSet/>
      <dgm:spPr/>
      <dgm:t>
        <a:bodyPr/>
        <a:lstStyle/>
        <a:p>
          <a:endParaRPr lang="es-MX"/>
        </a:p>
      </dgm:t>
    </dgm:pt>
    <dgm:pt modelId="{D6858D30-F645-4266-BD12-F78E06E8074F}" type="sibTrans" cxnId="{E475AED6-A2E5-400F-94FC-766798117060}">
      <dgm:prSet/>
      <dgm:spPr/>
      <dgm:t>
        <a:bodyPr/>
        <a:lstStyle/>
        <a:p>
          <a:endParaRPr lang="es-MX"/>
        </a:p>
      </dgm:t>
    </dgm:pt>
    <dgm:pt modelId="{61CDFCDB-6312-431B-AB9B-B859B19E6947}">
      <dgm:prSet/>
      <dgm:spPr/>
      <dgm:t>
        <a:bodyPr/>
        <a:lstStyle/>
        <a:p>
          <a:pPr rtl="0"/>
          <a:r>
            <a:rPr lang="es-MX" smtClean="0"/>
            <a:t>Sueldos y salarios pagados.</a:t>
          </a:r>
          <a:endParaRPr lang="es-MX" dirty="0"/>
        </a:p>
      </dgm:t>
    </dgm:pt>
    <dgm:pt modelId="{471DE75B-4AB9-4892-8465-9B8583F5A720}" type="parTrans" cxnId="{E2254773-A2E9-4405-946D-DE9E164D1E0D}">
      <dgm:prSet/>
      <dgm:spPr/>
      <dgm:t>
        <a:bodyPr/>
        <a:lstStyle/>
        <a:p>
          <a:endParaRPr lang="es-MX"/>
        </a:p>
      </dgm:t>
    </dgm:pt>
    <dgm:pt modelId="{AAEFDEFA-7FB9-4B39-AC70-02180FDEA19D}" type="sibTrans" cxnId="{E2254773-A2E9-4405-946D-DE9E164D1E0D}">
      <dgm:prSet/>
      <dgm:spPr/>
      <dgm:t>
        <a:bodyPr/>
        <a:lstStyle/>
        <a:p>
          <a:endParaRPr lang="es-MX"/>
        </a:p>
      </dgm:t>
    </dgm:pt>
    <dgm:pt modelId="{A5B455D8-CA41-4576-9B81-56DA9E822208}">
      <dgm:prSet/>
      <dgm:spPr/>
      <dgm:t>
        <a:bodyPr/>
        <a:lstStyle/>
        <a:p>
          <a:pPr rtl="0"/>
          <a:r>
            <a:rPr lang="es-MX" smtClean="0"/>
            <a:t>Viáticos pagados en el año.</a:t>
          </a:r>
          <a:endParaRPr lang="es-MX" dirty="0"/>
        </a:p>
      </dgm:t>
    </dgm:pt>
    <dgm:pt modelId="{4F9A5269-F9CC-481D-92CC-4FA6CE65274A}" type="parTrans" cxnId="{80732328-6ACF-49A3-8F29-1038A28C1CC0}">
      <dgm:prSet/>
      <dgm:spPr/>
      <dgm:t>
        <a:bodyPr/>
        <a:lstStyle/>
        <a:p>
          <a:endParaRPr lang="es-MX"/>
        </a:p>
      </dgm:t>
    </dgm:pt>
    <dgm:pt modelId="{1F905879-4819-4E15-8269-FB7CFD2CF375}" type="sibTrans" cxnId="{80732328-6ACF-49A3-8F29-1038A28C1CC0}">
      <dgm:prSet/>
      <dgm:spPr/>
      <dgm:t>
        <a:bodyPr/>
        <a:lstStyle/>
        <a:p>
          <a:endParaRPr lang="es-MX"/>
        </a:p>
      </dgm:t>
    </dgm:pt>
    <dgm:pt modelId="{1457327D-2DE7-434B-9BAB-CD3B5570AC0D}">
      <dgm:prSet/>
      <dgm:spPr/>
      <dgm:t>
        <a:bodyPr/>
        <a:lstStyle/>
        <a:p>
          <a:pPr rtl="0"/>
          <a:r>
            <a:rPr lang="es-MX" smtClean="0"/>
            <a:t>Retenciones efectuadas.</a:t>
          </a:r>
          <a:endParaRPr lang="es-MX" dirty="0"/>
        </a:p>
      </dgm:t>
    </dgm:pt>
    <dgm:pt modelId="{5414AA36-5038-492E-82FF-04FC1852D0E0}" type="parTrans" cxnId="{3EEB084D-FBBC-40FC-BB07-45E5CF9E45A2}">
      <dgm:prSet/>
      <dgm:spPr/>
      <dgm:t>
        <a:bodyPr/>
        <a:lstStyle/>
        <a:p>
          <a:endParaRPr lang="es-MX"/>
        </a:p>
      </dgm:t>
    </dgm:pt>
    <dgm:pt modelId="{AB312FF9-3318-455C-AFB5-D260AB32379A}" type="sibTrans" cxnId="{3EEB084D-FBBC-40FC-BB07-45E5CF9E45A2}">
      <dgm:prSet/>
      <dgm:spPr/>
      <dgm:t>
        <a:bodyPr/>
        <a:lstStyle/>
        <a:p>
          <a:endParaRPr lang="es-MX"/>
        </a:p>
      </dgm:t>
    </dgm:pt>
    <dgm:pt modelId="{69801F68-0430-4259-ADD3-7BEAC7103A51}">
      <dgm:prSet/>
      <dgm:spPr/>
      <dgm:t>
        <a:bodyPr/>
        <a:lstStyle/>
        <a:p>
          <a:pPr rtl="0"/>
          <a:r>
            <a:rPr lang="es-MX" dirty="0" smtClean="0"/>
            <a:t>Subsidio al empleo entregado.</a:t>
          </a:r>
          <a:endParaRPr lang="es-MX" dirty="0"/>
        </a:p>
      </dgm:t>
    </dgm:pt>
    <dgm:pt modelId="{81BB5802-1404-4C91-B073-0EDA68DABE7A}" type="parTrans" cxnId="{E6A9C589-7230-4F4C-A621-EC8A23EF7B4A}">
      <dgm:prSet/>
      <dgm:spPr/>
      <dgm:t>
        <a:bodyPr/>
        <a:lstStyle/>
        <a:p>
          <a:endParaRPr lang="es-MX"/>
        </a:p>
      </dgm:t>
    </dgm:pt>
    <dgm:pt modelId="{B767E35A-EE81-4B3A-9B26-884837B88529}" type="sibTrans" cxnId="{E6A9C589-7230-4F4C-A621-EC8A23EF7B4A}">
      <dgm:prSet/>
      <dgm:spPr/>
      <dgm:t>
        <a:bodyPr/>
        <a:lstStyle/>
        <a:p>
          <a:endParaRPr lang="es-MX"/>
        </a:p>
      </dgm:t>
    </dgm:pt>
    <dgm:pt modelId="{CB11B0B4-6F80-492C-A392-6194BD56DEAD}" type="pres">
      <dgm:prSet presAssocID="{124A485D-D2BC-40E8-AAE5-26310352E5F2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BDD3EAF-1B7F-4CD8-ADB2-952AE9A92F00}" type="pres">
      <dgm:prSet presAssocID="{124A485D-D2BC-40E8-AAE5-26310352E5F2}" presName="matrix" presStyleCnt="0"/>
      <dgm:spPr/>
    </dgm:pt>
    <dgm:pt modelId="{5353E758-9F1E-4C1F-AA4A-95C5051F0E2C}" type="pres">
      <dgm:prSet presAssocID="{124A485D-D2BC-40E8-AAE5-26310352E5F2}" presName="tile1" presStyleLbl="node1" presStyleIdx="0" presStyleCnt="4"/>
      <dgm:spPr/>
    </dgm:pt>
    <dgm:pt modelId="{415A5B43-84B3-4906-8351-B746D52F3EA8}" type="pres">
      <dgm:prSet presAssocID="{124A485D-D2BC-40E8-AAE5-26310352E5F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1F3BB45-6525-4175-A714-69435DA8EF7E}" type="pres">
      <dgm:prSet presAssocID="{124A485D-D2BC-40E8-AAE5-26310352E5F2}" presName="tile2" presStyleLbl="node1" presStyleIdx="1" presStyleCnt="4"/>
      <dgm:spPr/>
    </dgm:pt>
    <dgm:pt modelId="{621D1B16-E478-49BC-AD54-297E0A48D63F}" type="pres">
      <dgm:prSet presAssocID="{124A485D-D2BC-40E8-AAE5-26310352E5F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381CC1C-9A5F-49EC-AF43-6AF001F88619}" type="pres">
      <dgm:prSet presAssocID="{124A485D-D2BC-40E8-AAE5-26310352E5F2}" presName="tile3" presStyleLbl="node1" presStyleIdx="2" presStyleCnt="4"/>
      <dgm:spPr/>
    </dgm:pt>
    <dgm:pt modelId="{0556FD1A-7DA7-4C19-A07E-6CBDFFCC6FDE}" type="pres">
      <dgm:prSet presAssocID="{124A485D-D2BC-40E8-AAE5-26310352E5F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843367A-7FE2-42B5-B240-A428AF04A4DD}" type="pres">
      <dgm:prSet presAssocID="{124A485D-D2BC-40E8-AAE5-26310352E5F2}" presName="tile4" presStyleLbl="node1" presStyleIdx="3" presStyleCnt="4"/>
      <dgm:spPr/>
    </dgm:pt>
    <dgm:pt modelId="{93224AEC-9555-40C6-AF89-5431A8C32AD3}" type="pres">
      <dgm:prSet presAssocID="{124A485D-D2BC-40E8-AAE5-26310352E5F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0A79B671-E374-4D1F-B502-2266099376EA}" type="pres">
      <dgm:prSet presAssocID="{124A485D-D2BC-40E8-AAE5-26310352E5F2}" presName="centerTile" presStyleLbl="fgShp" presStyleIdx="0" presStyleCnt="1" custScaleX="133885" custScaleY="159253">
        <dgm:presLayoutVars>
          <dgm:chMax val="0"/>
          <dgm:chPref val="0"/>
        </dgm:presLayoutVars>
      </dgm:prSet>
      <dgm:spPr/>
    </dgm:pt>
  </dgm:ptLst>
  <dgm:cxnLst>
    <dgm:cxn modelId="{63757F6A-1335-4128-945E-F0D58036A3BD}" type="presOf" srcId="{69801F68-0430-4259-ADD3-7BEAC7103A51}" destId="{7843367A-7FE2-42B5-B240-A428AF04A4DD}" srcOrd="0" destOrd="0" presId="urn:microsoft.com/office/officeart/2005/8/layout/matrix1"/>
    <dgm:cxn modelId="{EBF971FD-1E4A-48AE-B355-A18C14451739}" type="presOf" srcId="{A5B455D8-CA41-4576-9B81-56DA9E822208}" destId="{621D1B16-E478-49BC-AD54-297E0A48D63F}" srcOrd="1" destOrd="0" presId="urn:microsoft.com/office/officeart/2005/8/layout/matrix1"/>
    <dgm:cxn modelId="{CD59B4E4-61F7-4C31-A1CE-F54E42FA4C79}" type="presOf" srcId="{69801F68-0430-4259-ADD3-7BEAC7103A51}" destId="{93224AEC-9555-40C6-AF89-5431A8C32AD3}" srcOrd="1" destOrd="0" presId="urn:microsoft.com/office/officeart/2005/8/layout/matrix1"/>
    <dgm:cxn modelId="{80732328-6ACF-49A3-8F29-1038A28C1CC0}" srcId="{468BAA26-BAC9-4038-BFC7-5FCDD3646883}" destId="{A5B455D8-CA41-4576-9B81-56DA9E822208}" srcOrd="1" destOrd="0" parTransId="{4F9A5269-F9CC-481D-92CC-4FA6CE65274A}" sibTransId="{1F905879-4819-4E15-8269-FB7CFD2CF375}"/>
    <dgm:cxn modelId="{E475AED6-A2E5-400F-94FC-766798117060}" srcId="{124A485D-D2BC-40E8-AAE5-26310352E5F2}" destId="{468BAA26-BAC9-4038-BFC7-5FCDD3646883}" srcOrd="0" destOrd="0" parTransId="{8F98114D-881C-455B-BE08-7457077E3C1D}" sibTransId="{D6858D30-F645-4266-BD12-F78E06E8074F}"/>
    <dgm:cxn modelId="{549A1D86-F7F2-4CD8-BD92-12AC07343358}" type="presOf" srcId="{468BAA26-BAC9-4038-BFC7-5FCDD3646883}" destId="{0A79B671-E374-4D1F-B502-2266099376EA}" srcOrd="0" destOrd="0" presId="urn:microsoft.com/office/officeart/2005/8/layout/matrix1"/>
    <dgm:cxn modelId="{FFD78C6A-8E3A-49D4-8D40-09D50BDD28D2}" type="presOf" srcId="{A5B455D8-CA41-4576-9B81-56DA9E822208}" destId="{F1F3BB45-6525-4175-A714-69435DA8EF7E}" srcOrd="0" destOrd="0" presId="urn:microsoft.com/office/officeart/2005/8/layout/matrix1"/>
    <dgm:cxn modelId="{3EEB084D-FBBC-40FC-BB07-45E5CF9E45A2}" srcId="{468BAA26-BAC9-4038-BFC7-5FCDD3646883}" destId="{1457327D-2DE7-434B-9BAB-CD3B5570AC0D}" srcOrd="2" destOrd="0" parTransId="{5414AA36-5038-492E-82FF-04FC1852D0E0}" sibTransId="{AB312FF9-3318-455C-AFB5-D260AB32379A}"/>
    <dgm:cxn modelId="{E2254773-A2E9-4405-946D-DE9E164D1E0D}" srcId="{468BAA26-BAC9-4038-BFC7-5FCDD3646883}" destId="{61CDFCDB-6312-431B-AB9B-B859B19E6947}" srcOrd="0" destOrd="0" parTransId="{471DE75B-4AB9-4892-8465-9B8583F5A720}" sibTransId="{AAEFDEFA-7FB9-4B39-AC70-02180FDEA19D}"/>
    <dgm:cxn modelId="{C8812015-8115-42C7-A2F5-505EA060C24C}" type="presOf" srcId="{124A485D-D2BC-40E8-AAE5-26310352E5F2}" destId="{CB11B0B4-6F80-492C-A392-6194BD56DEAD}" srcOrd="0" destOrd="0" presId="urn:microsoft.com/office/officeart/2005/8/layout/matrix1"/>
    <dgm:cxn modelId="{41446995-A4C9-4010-9C24-F99849C18823}" type="presOf" srcId="{61CDFCDB-6312-431B-AB9B-B859B19E6947}" destId="{5353E758-9F1E-4C1F-AA4A-95C5051F0E2C}" srcOrd="0" destOrd="0" presId="urn:microsoft.com/office/officeart/2005/8/layout/matrix1"/>
    <dgm:cxn modelId="{5739951E-C980-4BDF-9733-9B2E1B76F4C8}" type="presOf" srcId="{1457327D-2DE7-434B-9BAB-CD3B5570AC0D}" destId="{8381CC1C-9A5F-49EC-AF43-6AF001F88619}" srcOrd="0" destOrd="0" presId="urn:microsoft.com/office/officeart/2005/8/layout/matrix1"/>
    <dgm:cxn modelId="{9E148BD4-F63E-4B76-BAE6-D11B8193CB86}" type="presOf" srcId="{61CDFCDB-6312-431B-AB9B-B859B19E6947}" destId="{415A5B43-84B3-4906-8351-B746D52F3EA8}" srcOrd="1" destOrd="0" presId="urn:microsoft.com/office/officeart/2005/8/layout/matrix1"/>
    <dgm:cxn modelId="{E6A9C589-7230-4F4C-A621-EC8A23EF7B4A}" srcId="{468BAA26-BAC9-4038-BFC7-5FCDD3646883}" destId="{69801F68-0430-4259-ADD3-7BEAC7103A51}" srcOrd="3" destOrd="0" parTransId="{81BB5802-1404-4C91-B073-0EDA68DABE7A}" sibTransId="{B767E35A-EE81-4B3A-9B26-884837B88529}"/>
    <dgm:cxn modelId="{47DE6055-2F34-414B-88B1-8B28DA36681C}" type="presOf" srcId="{1457327D-2DE7-434B-9BAB-CD3B5570AC0D}" destId="{0556FD1A-7DA7-4C19-A07E-6CBDFFCC6FDE}" srcOrd="1" destOrd="0" presId="urn:microsoft.com/office/officeart/2005/8/layout/matrix1"/>
    <dgm:cxn modelId="{75F569F5-1B3C-4824-9523-708059DA52A5}" type="presParOf" srcId="{CB11B0B4-6F80-492C-A392-6194BD56DEAD}" destId="{CBDD3EAF-1B7F-4CD8-ADB2-952AE9A92F00}" srcOrd="0" destOrd="0" presId="urn:microsoft.com/office/officeart/2005/8/layout/matrix1"/>
    <dgm:cxn modelId="{999B79BC-D498-48EB-A6A1-7D60E61AE3DB}" type="presParOf" srcId="{CBDD3EAF-1B7F-4CD8-ADB2-952AE9A92F00}" destId="{5353E758-9F1E-4C1F-AA4A-95C5051F0E2C}" srcOrd="0" destOrd="0" presId="urn:microsoft.com/office/officeart/2005/8/layout/matrix1"/>
    <dgm:cxn modelId="{300A6541-E8C3-4704-B08E-D97FBE2F2585}" type="presParOf" srcId="{CBDD3EAF-1B7F-4CD8-ADB2-952AE9A92F00}" destId="{415A5B43-84B3-4906-8351-B746D52F3EA8}" srcOrd="1" destOrd="0" presId="urn:microsoft.com/office/officeart/2005/8/layout/matrix1"/>
    <dgm:cxn modelId="{5996F6A7-D239-42B5-B46D-D1DD6E60634E}" type="presParOf" srcId="{CBDD3EAF-1B7F-4CD8-ADB2-952AE9A92F00}" destId="{F1F3BB45-6525-4175-A714-69435DA8EF7E}" srcOrd="2" destOrd="0" presId="urn:microsoft.com/office/officeart/2005/8/layout/matrix1"/>
    <dgm:cxn modelId="{50168DDF-F988-4DF7-9EE6-D0B3E0A4E3CC}" type="presParOf" srcId="{CBDD3EAF-1B7F-4CD8-ADB2-952AE9A92F00}" destId="{621D1B16-E478-49BC-AD54-297E0A48D63F}" srcOrd="3" destOrd="0" presId="urn:microsoft.com/office/officeart/2005/8/layout/matrix1"/>
    <dgm:cxn modelId="{8A59FDCF-3F01-4C1F-B644-C50686A8EF10}" type="presParOf" srcId="{CBDD3EAF-1B7F-4CD8-ADB2-952AE9A92F00}" destId="{8381CC1C-9A5F-49EC-AF43-6AF001F88619}" srcOrd="4" destOrd="0" presId="urn:microsoft.com/office/officeart/2005/8/layout/matrix1"/>
    <dgm:cxn modelId="{4BB2F8D0-10B5-421D-B104-56D74348D452}" type="presParOf" srcId="{CBDD3EAF-1B7F-4CD8-ADB2-952AE9A92F00}" destId="{0556FD1A-7DA7-4C19-A07E-6CBDFFCC6FDE}" srcOrd="5" destOrd="0" presId="urn:microsoft.com/office/officeart/2005/8/layout/matrix1"/>
    <dgm:cxn modelId="{6614019D-EA03-477F-B504-2F909278B7AF}" type="presParOf" srcId="{CBDD3EAF-1B7F-4CD8-ADB2-952AE9A92F00}" destId="{7843367A-7FE2-42B5-B240-A428AF04A4DD}" srcOrd="6" destOrd="0" presId="urn:microsoft.com/office/officeart/2005/8/layout/matrix1"/>
    <dgm:cxn modelId="{B5EE5DA6-28AD-4B74-8AB5-BFDA34362D69}" type="presParOf" srcId="{CBDD3EAF-1B7F-4CD8-ADB2-952AE9A92F00}" destId="{93224AEC-9555-40C6-AF89-5431A8C32AD3}" srcOrd="7" destOrd="0" presId="urn:microsoft.com/office/officeart/2005/8/layout/matrix1"/>
    <dgm:cxn modelId="{DB83FD9A-D342-4E24-BA87-1D2983D8B173}" type="presParOf" srcId="{CB11B0B4-6F80-492C-A392-6194BD56DEAD}" destId="{0A79B671-E374-4D1F-B502-2266099376E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D4B8A83-BB60-4071-A4C0-FC131854A788}" type="doc">
      <dgm:prSet loTypeId="urn:microsoft.com/office/officeart/2005/8/layout/hProcess9" loCatId="process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38479BB6-1819-45C3-8CA2-2BEF3104C194}">
      <dgm:prSet custT="1"/>
      <dgm:spPr/>
      <dgm:t>
        <a:bodyPr/>
        <a:lstStyle/>
        <a:p>
          <a:pPr rtl="0"/>
          <a:r>
            <a:rPr lang="es-MX" sz="1800" dirty="0" smtClean="0"/>
            <a:t>Personas físicas con ingresos fiscales</a:t>
          </a:r>
          <a:endParaRPr lang="es-MX" sz="1800" dirty="0"/>
        </a:p>
      </dgm:t>
    </dgm:pt>
    <dgm:pt modelId="{836BFC1D-B334-4E7F-BC74-5846FB74EE59}" type="parTrans" cxnId="{79BEF94D-BF89-420B-9AA6-B3590314C233}">
      <dgm:prSet/>
      <dgm:spPr/>
      <dgm:t>
        <a:bodyPr/>
        <a:lstStyle/>
        <a:p>
          <a:endParaRPr lang="es-MX"/>
        </a:p>
      </dgm:t>
    </dgm:pt>
    <dgm:pt modelId="{72ECE9F7-727D-491C-A4B0-A2EC47FED250}" type="sibTrans" cxnId="{79BEF94D-BF89-420B-9AA6-B3590314C233}">
      <dgm:prSet/>
      <dgm:spPr/>
      <dgm:t>
        <a:bodyPr/>
        <a:lstStyle/>
        <a:p>
          <a:endParaRPr lang="es-MX"/>
        </a:p>
      </dgm:t>
    </dgm:pt>
    <dgm:pt modelId="{6F9B1CBD-E008-46B2-955C-197B8971349E}">
      <dgm:prSet custT="1"/>
      <dgm:spPr/>
      <dgm:t>
        <a:bodyPr/>
        <a:lstStyle/>
        <a:p>
          <a:pPr rtl="0"/>
          <a:r>
            <a:rPr lang="es-MX" sz="1800" dirty="0" smtClean="0"/>
            <a:t>Excepción de los exentos y quienes realicen pagos definitivos</a:t>
          </a:r>
          <a:endParaRPr lang="es-MX" sz="1800" dirty="0"/>
        </a:p>
      </dgm:t>
    </dgm:pt>
    <dgm:pt modelId="{CDB2D55A-382E-4304-8610-DB38C4F721B8}" type="parTrans" cxnId="{B853F9B4-02C8-4505-8BC4-47276A584DC8}">
      <dgm:prSet/>
      <dgm:spPr/>
      <dgm:t>
        <a:bodyPr/>
        <a:lstStyle/>
        <a:p>
          <a:endParaRPr lang="es-MX"/>
        </a:p>
      </dgm:t>
    </dgm:pt>
    <dgm:pt modelId="{F61B3BBD-95A5-4FFC-B4F5-63A0E2272FF8}" type="sibTrans" cxnId="{B853F9B4-02C8-4505-8BC4-47276A584DC8}">
      <dgm:prSet/>
      <dgm:spPr/>
      <dgm:t>
        <a:bodyPr/>
        <a:lstStyle/>
        <a:p>
          <a:endParaRPr lang="es-MX"/>
        </a:p>
      </dgm:t>
    </dgm:pt>
    <dgm:pt modelId="{E2955783-79E1-47A6-B3F7-59FB7BF75587}">
      <dgm:prSet custT="1"/>
      <dgm:spPr/>
      <dgm:t>
        <a:bodyPr/>
        <a:lstStyle/>
        <a:p>
          <a:pPr rtl="0"/>
          <a:r>
            <a:rPr lang="es-MX" sz="1800" dirty="0" smtClean="0"/>
            <a:t>Pagarán su impuesto anual en abril del año siguiente</a:t>
          </a:r>
          <a:endParaRPr lang="es-MX" sz="1800" dirty="0"/>
        </a:p>
      </dgm:t>
    </dgm:pt>
    <dgm:pt modelId="{742B3433-BEF0-4FEC-BDD6-15BF67E8F08F}" type="parTrans" cxnId="{9B09386F-D12F-4806-B416-CE669ABCF88A}">
      <dgm:prSet/>
      <dgm:spPr/>
      <dgm:t>
        <a:bodyPr/>
        <a:lstStyle/>
        <a:p>
          <a:endParaRPr lang="es-MX"/>
        </a:p>
      </dgm:t>
    </dgm:pt>
    <dgm:pt modelId="{627F649D-0B18-41CB-A948-FE44BB633F0F}" type="sibTrans" cxnId="{9B09386F-D12F-4806-B416-CE669ABCF88A}">
      <dgm:prSet/>
      <dgm:spPr/>
      <dgm:t>
        <a:bodyPr/>
        <a:lstStyle/>
        <a:p>
          <a:endParaRPr lang="es-MX"/>
        </a:p>
      </dgm:t>
    </dgm:pt>
    <dgm:pt modelId="{2DCD97BE-3191-449C-B229-C8827981753F}" type="pres">
      <dgm:prSet presAssocID="{2D4B8A83-BB60-4071-A4C0-FC131854A78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968750D-67A3-4472-BC8C-0C7AF1B97922}" type="pres">
      <dgm:prSet presAssocID="{2D4B8A83-BB60-4071-A4C0-FC131854A788}" presName="arrow" presStyleLbl="bgShp" presStyleIdx="0" presStyleCnt="1"/>
      <dgm:spPr/>
      <dgm:t>
        <a:bodyPr/>
        <a:lstStyle/>
        <a:p>
          <a:endParaRPr lang="es-MX"/>
        </a:p>
      </dgm:t>
    </dgm:pt>
    <dgm:pt modelId="{DE020326-A6CB-4E1F-944C-AD3E047BB21C}" type="pres">
      <dgm:prSet presAssocID="{2D4B8A83-BB60-4071-A4C0-FC131854A788}" presName="linearProcess" presStyleCnt="0"/>
      <dgm:spPr/>
      <dgm:t>
        <a:bodyPr/>
        <a:lstStyle/>
        <a:p>
          <a:endParaRPr lang="es-MX"/>
        </a:p>
      </dgm:t>
    </dgm:pt>
    <dgm:pt modelId="{4141EE21-C7F9-4216-9AE1-3B1D30F13AC6}" type="pres">
      <dgm:prSet presAssocID="{38479BB6-1819-45C3-8CA2-2BEF3104C19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98154D-2F51-4CF2-B938-44F4D8B1131C}" type="pres">
      <dgm:prSet presAssocID="{72ECE9F7-727D-491C-A4B0-A2EC47FED250}" presName="sibTrans" presStyleCnt="0"/>
      <dgm:spPr/>
      <dgm:t>
        <a:bodyPr/>
        <a:lstStyle/>
        <a:p>
          <a:endParaRPr lang="es-MX"/>
        </a:p>
      </dgm:t>
    </dgm:pt>
    <dgm:pt modelId="{C88EF510-F56D-4328-BFE5-8A906F275058}" type="pres">
      <dgm:prSet presAssocID="{6F9B1CBD-E008-46B2-955C-197B8971349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C7F327-A34B-4C67-A907-72480583C429}" type="pres">
      <dgm:prSet presAssocID="{F61B3BBD-95A5-4FFC-B4F5-63A0E2272FF8}" presName="sibTrans" presStyleCnt="0"/>
      <dgm:spPr/>
      <dgm:t>
        <a:bodyPr/>
        <a:lstStyle/>
        <a:p>
          <a:endParaRPr lang="es-MX"/>
        </a:p>
      </dgm:t>
    </dgm:pt>
    <dgm:pt modelId="{EA5C804B-50CF-4B86-8856-84E9C3361A3C}" type="pres">
      <dgm:prSet presAssocID="{E2955783-79E1-47A6-B3F7-59FB7BF7558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3F29E21-299B-4B86-BF91-34D1A09750F5}" type="presOf" srcId="{38479BB6-1819-45C3-8CA2-2BEF3104C194}" destId="{4141EE21-C7F9-4216-9AE1-3B1D30F13AC6}" srcOrd="0" destOrd="0" presId="urn:microsoft.com/office/officeart/2005/8/layout/hProcess9"/>
    <dgm:cxn modelId="{E569137A-5875-4050-8580-8B9B5D7DACB4}" type="presOf" srcId="{6F9B1CBD-E008-46B2-955C-197B8971349E}" destId="{C88EF510-F56D-4328-BFE5-8A906F275058}" srcOrd="0" destOrd="0" presId="urn:microsoft.com/office/officeart/2005/8/layout/hProcess9"/>
    <dgm:cxn modelId="{B853F9B4-02C8-4505-8BC4-47276A584DC8}" srcId="{2D4B8A83-BB60-4071-A4C0-FC131854A788}" destId="{6F9B1CBD-E008-46B2-955C-197B8971349E}" srcOrd="1" destOrd="0" parTransId="{CDB2D55A-382E-4304-8610-DB38C4F721B8}" sibTransId="{F61B3BBD-95A5-4FFC-B4F5-63A0E2272FF8}"/>
    <dgm:cxn modelId="{9B09386F-D12F-4806-B416-CE669ABCF88A}" srcId="{2D4B8A83-BB60-4071-A4C0-FC131854A788}" destId="{E2955783-79E1-47A6-B3F7-59FB7BF75587}" srcOrd="2" destOrd="0" parTransId="{742B3433-BEF0-4FEC-BDD6-15BF67E8F08F}" sibTransId="{627F649D-0B18-41CB-A948-FE44BB633F0F}"/>
    <dgm:cxn modelId="{AAB45EA4-BF27-4211-807B-476C56C82FE7}" type="presOf" srcId="{E2955783-79E1-47A6-B3F7-59FB7BF75587}" destId="{EA5C804B-50CF-4B86-8856-84E9C3361A3C}" srcOrd="0" destOrd="0" presId="urn:microsoft.com/office/officeart/2005/8/layout/hProcess9"/>
    <dgm:cxn modelId="{79BEF94D-BF89-420B-9AA6-B3590314C233}" srcId="{2D4B8A83-BB60-4071-A4C0-FC131854A788}" destId="{38479BB6-1819-45C3-8CA2-2BEF3104C194}" srcOrd="0" destOrd="0" parTransId="{836BFC1D-B334-4E7F-BC74-5846FB74EE59}" sibTransId="{72ECE9F7-727D-491C-A4B0-A2EC47FED250}"/>
    <dgm:cxn modelId="{5EA15109-24CB-45F5-87A6-A4F7AC16C59B}" type="presOf" srcId="{2D4B8A83-BB60-4071-A4C0-FC131854A788}" destId="{2DCD97BE-3191-449C-B229-C8827981753F}" srcOrd="0" destOrd="0" presId="urn:microsoft.com/office/officeart/2005/8/layout/hProcess9"/>
    <dgm:cxn modelId="{87477EE8-9102-4AD0-97A5-5152CB9C297B}" type="presParOf" srcId="{2DCD97BE-3191-449C-B229-C8827981753F}" destId="{5968750D-67A3-4472-BC8C-0C7AF1B97922}" srcOrd="0" destOrd="0" presId="urn:microsoft.com/office/officeart/2005/8/layout/hProcess9"/>
    <dgm:cxn modelId="{8671BD93-6B01-4891-80EF-862A5968254C}" type="presParOf" srcId="{2DCD97BE-3191-449C-B229-C8827981753F}" destId="{DE020326-A6CB-4E1F-944C-AD3E047BB21C}" srcOrd="1" destOrd="0" presId="urn:microsoft.com/office/officeart/2005/8/layout/hProcess9"/>
    <dgm:cxn modelId="{5E44AD23-1B15-4FBD-A3A9-D6C22B876F91}" type="presParOf" srcId="{DE020326-A6CB-4E1F-944C-AD3E047BB21C}" destId="{4141EE21-C7F9-4216-9AE1-3B1D30F13AC6}" srcOrd="0" destOrd="0" presId="urn:microsoft.com/office/officeart/2005/8/layout/hProcess9"/>
    <dgm:cxn modelId="{78C4CF97-D600-4B03-AADD-844404A93A23}" type="presParOf" srcId="{DE020326-A6CB-4E1F-944C-AD3E047BB21C}" destId="{7598154D-2F51-4CF2-B938-44F4D8B1131C}" srcOrd="1" destOrd="0" presId="urn:microsoft.com/office/officeart/2005/8/layout/hProcess9"/>
    <dgm:cxn modelId="{A4A9C703-CFCA-4D9C-A33B-F1929F5BA8FA}" type="presParOf" srcId="{DE020326-A6CB-4E1F-944C-AD3E047BB21C}" destId="{C88EF510-F56D-4328-BFE5-8A906F275058}" srcOrd="2" destOrd="0" presId="urn:microsoft.com/office/officeart/2005/8/layout/hProcess9"/>
    <dgm:cxn modelId="{BAF8F7FE-CFD3-4492-AA41-94E5151DF0D1}" type="presParOf" srcId="{DE020326-A6CB-4E1F-944C-AD3E047BB21C}" destId="{EDC7F327-A34B-4C67-A907-72480583C429}" srcOrd="3" destOrd="0" presId="urn:microsoft.com/office/officeart/2005/8/layout/hProcess9"/>
    <dgm:cxn modelId="{DEB9F03B-EC47-43B3-A106-AF19009C199D}" type="presParOf" srcId="{DE020326-A6CB-4E1F-944C-AD3E047BB21C}" destId="{EA5C804B-50CF-4B86-8856-84E9C3361A3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7E1DBF-B468-492A-9A8D-968E808B1EBF}" type="doc">
      <dgm:prSet loTypeId="urn:microsoft.com/office/officeart/2005/8/layout/radial5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B026802B-6BA1-44CE-9EA7-584EF3F21BDA}">
      <dgm:prSet/>
      <dgm:spPr/>
      <dgm:t>
        <a:bodyPr/>
        <a:lstStyle/>
        <a:p>
          <a:pPr rtl="0"/>
          <a:r>
            <a:rPr lang="es-MX" smtClean="0"/>
            <a:t>PF con ingresos en:</a:t>
          </a:r>
          <a:endParaRPr lang="es-MX"/>
        </a:p>
      </dgm:t>
    </dgm:pt>
    <dgm:pt modelId="{BB343E41-983D-48DB-A9A8-B2E04E4E2FCA}" type="parTrans" cxnId="{83630092-F5B3-469B-805F-869665D3129C}">
      <dgm:prSet/>
      <dgm:spPr/>
      <dgm:t>
        <a:bodyPr/>
        <a:lstStyle/>
        <a:p>
          <a:endParaRPr lang="es-MX"/>
        </a:p>
      </dgm:t>
    </dgm:pt>
    <dgm:pt modelId="{125731FF-C3C5-4D6D-A1A4-869C6F14FEEC}" type="sibTrans" cxnId="{83630092-F5B3-469B-805F-869665D3129C}">
      <dgm:prSet/>
      <dgm:spPr/>
      <dgm:t>
        <a:bodyPr/>
        <a:lstStyle/>
        <a:p>
          <a:endParaRPr lang="es-MX"/>
        </a:p>
      </dgm:t>
    </dgm:pt>
    <dgm:pt modelId="{23ECD902-DD33-4251-A2FC-6EE981742ABE}">
      <dgm:prSet/>
      <dgm:spPr/>
      <dgm:t>
        <a:bodyPr/>
        <a:lstStyle/>
        <a:p>
          <a:pPr rtl="0"/>
          <a:r>
            <a:rPr lang="es-MX" dirty="0" smtClean="0"/>
            <a:t>Bienes</a:t>
          </a:r>
          <a:endParaRPr lang="es-MX" dirty="0"/>
        </a:p>
      </dgm:t>
    </dgm:pt>
    <dgm:pt modelId="{648DF3B2-D517-4D1C-8770-A1A87E028032}" type="parTrans" cxnId="{85A4BB86-7B88-4DEE-A4BD-0A03EC910357}">
      <dgm:prSet/>
      <dgm:spPr/>
      <dgm:t>
        <a:bodyPr/>
        <a:lstStyle/>
        <a:p>
          <a:endParaRPr lang="es-MX"/>
        </a:p>
      </dgm:t>
    </dgm:pt>
    <dgm:pt modelId="{6A022EAA-C35D-4C75-B072-1FDC5FD0C14F}" type="sibTrans" cxnId="{85A4BB86-7B88-4DEE-A4BD-0A03EC910357}">
      <dgm:prSet/>
      <dgm:spPr/>
      <dgm:t>
        <a:bodyPr/>
        <a:lstStyle/>
        <a:p>
          <a:endParaRPr lang="es-MX"/>
        </a:p>
      </dgm:t>
    </dgm:pt>
    <dgm:pt modelId="{2BF63050-C245-4D16-B7CA-01E8F9F9AE3E}">
      <dgm:prSet/>
      <dgm:spPr/>
      <dgm:t>
        <a:bodyPr/>
        <a:lstStyle/>
        <a:p>
          <a:pPr rtl="0"/>
          <a:r>
            <a:rPr lang="es-MX" dirty="0" smtClean="0"/>
            <a:t>En efectivo</a:t>
          </a:r>
          <a:endParaRPr lang="es-MX" dirty="0"/>
        </a:p>
      </dgm:t>
    </dgm:pt>
    <dgm:pt modelId="{08A1E1CD-B88F-48E9-A845-693770773E3B}" type="parTrans" cxnId="{645D285B-712C-4D4E-8D8A-37EFBF9B5D2C}">
      <dgm:prSet/>
      <dgm:spPr/>
      <dgm:t>
        <a:bodyPr/>
        <a:lstStyle/>
        <a:p>
          <a:endParaRPr lang="es-MX"/>
        </a:p>
      </dgm:t>
    </dgm:pt>
    <dgm:pt modelId="{BEC69D11-DC8A-4303-B4DE-78D9CBEE94F6}" type="sibTrans" cxnId="{645D285B-712C-4D4E-8D8A-37EFBF9B5D2C}">
      <dgm:prSet/>
      <dgm:spPr/>
      <dgm:t>
        <a:bodyPr/>
        <a:lstStyle/>
        <a:p>
          <a:endParaRPr lang="es-MX"/>
        </a:p>
      </dgm:t>
    </dgm:pt>
    <dgm:pt modelId="{90404FEE-CCE2-446E-BB4D-404C3FB68642}">
      <dgm:prSet/>
      <dgm:spPr/>
      <dgm:t>
        <a:bodyPr/>
        <a:lstStyle/>
        <a:p>
          <a:pPr rtl="0"/>
          <a:r>
            <a:rPr lang="es-MX" dirty="0" smtClean="0"/>
            <a:t>En crédito</a:t>
          </a:r>
          <a:endParaRPr lang="es-MX" dirty="0"/>
        </a:p>
      </dgm:t>
    </dgm:pt>
    <dgm:pt modelId="{3D85648E-AF68-43C4-8890-9686E31452D0}" type="parTrans" cxnId="{456E9551-1EC0-4E80-A1D8-EC64AF6DBD5C}">
      <dgm:prSet/>
      <dgm:spPr/>
      <dgm:t>
        <a:bodyPr/>
        <a:lstStyle/>
        <a:p>
          <a:endParaRPr lang="es-MX"/>
        </a:p>
      </dgm:t>
    </dgm:pt>
    <dgm:pt modelId="{6D981705-C5CB-4A9B-9443-7186BDB20068}" type="sibTrans" cxnId="{456E9551-1EC0-4E80-A1D8-EC64AF6DBD5C}">
      <dgm:prSet/>
      <dgm:spPr/>
      <dgm:t>
        <a:bodyPr/>
        <a:lstStyle/>
        <a:p>
          <a:endParaRPr lang="es-MX"/>
        </a:p>
      </dgm:t>
    </dgm:pt>
    <dgm:pt modelId="{AA1B9B3E-27FE-4535-9D2A-E09994BCBB3A}">
      <dgm:prSet/>
      <dgm:spPr/>
      <dgm:t>
        <a:bodyPr/>
        <a:lstStyle/>
        <a:p>
          <a:pPr rtl="0"/>
          <a:r>
            <a:rPr lang="es-MX" dirty="0" smtClean="0"/>
            <a:t>En servicios </a:t>
          </a:r>
          <a:endParaRPr lang="es-MX" dirty="0"/>
        </a:p>
      </dgm:t>
    </dgm:pt>
    <dgm:pt modelId="{45C6E001-9E0B-46F5-87D6-6CFB95B826E3}" type="parTrans" cxnId="{8D79C83C-8125-4241-B44C-97E47B1C882F}">
      <dgm:prSet/>
      <dgm:spPr/>
      <dgm:t>
        <a:bodyPr/>
        <a:lstStyle/>
        <a:p>
          <a:endParaRPr lang="es-MX"/>
        </a:p>
      </dgm:t>
    </dgm:pt>
    <dgm:pt modelId="{09878B81-BB93-43C4-BCFF-C68921EACF16}" type="sibTrans" cxnId="{8D79C83C-8125-4241-B44C-97E47B1C882F}">
      <dgm:prSet/>
      <dgm:spPr/>
      <dgm:t>
        <a:bodyPr/>
        <a:lstStyle/>
        <a:p>
          <a:endParaRPr lang="es-MX"/>
        </a:p>
      </dgm:t>
    </dgm:pt>
    <dgm:pt modelId="{27EEB4E2-3B0B-442A-9B9F-314B87BE6927}">
      <dgm:prSet/>
      <dgm:spPr/>
      <dgm:t>
        <a:bodyPr/>
        <a:lstStyle/>
        <a:p>
          <a:pPr rtl="0"/>
          <a:r>
            <a:rPr lang="es-MX" dirty="0" smtClean="0"/>
            <a:t>De cualquier otro tipo.</a:t>
          </a:r>
          <a:endParaRPr lang="es-MX" dirty="0"/>
        </a:p>
      </dgm:t>
    </dgm:pt>
    <dgm:pt modelId="{F7A4B551-D38F-4109-A8F1-E3E9C0EDEC2E}" type="parTrans" cxnId="{BC82B6E3-5E9A-4390-ACEC-670C3406B010}">
      <dgm:prSet/>
      <dgm:spPr/>
      <dgm:t>
        <a:bodyPr/>
        <a:lstStyle/>
        <a:p>
          <a:endParaRPr lang="es-MX"/>
        </a:p>
      </dgm:t>
    </dgm:pt>
    <dgm:pt modelId="{5EB3413B-85F7-4C99-9749-E845AB15EC5D}" type="sibTrans" cxnId="{BC82B6E3-5E9A-4390-ACEC-670C3406B010}">
      <dgm:prSet/>
      <dgm:spPr/>
      <dgm:t>
        <a:bodyPr/>
        <a:lstStyle/>
        <a:p>
          <a:endParaRPr lang="es-MX"/>
        </a:p>
      </dgm:t>
    </dgm:pt>
    <dgm:pt modelId="{A064C015-9062-474B-AABD-6548541B1FFB}">
      <dgm:prSet/>
      <dgm:spPr/>
      <dgm:t>
        <a:bodyPr/>
        <a:lstStyle/>
        <a:p>
          <a:pPr rtl="0"/>
          <a:r>
            <a:rPr lang="es-MX" dirty="0" smtClean="0"/>
            <a:t>Ganancia cambiaria.</a:t>
          </a:r>
          <a:endParaRPr lang="es-MX" dirty="0"/>
        </a:p>
      </dgm:t>
    </dgm:pt>
    <dgm:pt modelId="{392BCFF9-11DA-432B-8A76-FACC9C4F0B3C}" type="parTrans" cxnId="{5824D602-675C-469B-A2B0-1651A5A03C46}">
      <dgm:prSet/>
      <dgm:spPr/>
      <dgm:t>
        <a:bodyPr/>
        <a:lstStyle/>
        <a:p>
          <a:endParaRPr lang="es-MX"/>
        </a:p>
      </dgm:t>
    </dgm:pt>
    <dgm:pt modelId="{A68CB6DC-C02A-4893-BB5B-32D707F38568}" type="sibTrans" cxnId="{5824D602-675C-469B-A2B0-1651A5A03C46}">
      <dgm:prSet/>
      <dgm:spPr/>
      <dgm:t>
        <a:bodyPr/>
        <a:lstStyle/>
        <a:p>
          <a:endParaRPr lang="es-MX"/>
        </a:p>
      </dgm:t>
    </dgm:pt>
    <dgm:pt modelId="{2BE548D8-C485-4DAF-9B70-6A2BEEDBEB9B}">
      <dgm:prSet/>
      <dgm:spPr/>
      <dgm:t>
        <a:bodyPr/>
        <a:lstStyle/>
        <a:p>
          <a:pPr rtl="0"/>
          <a:r>
            <a:rPr lang="es-MX" dirty="0" smtClean="0"/>
            <a:t>Gastos por cuenta de terceros</a:t>
          </a:r>
          <a:endParaRPr lang="es-MX" dirty="0"/>
        </a:p>
      </dgm:t>
    </dgm:pt>
    <dgm:pt modelId="{ED50A20D-7DB1-4520-8DF1-7834D775D780}" type="parTrans" cxnId="{1FAC1664-2EEC-4955-95B5-14406D6D8831}">
      <dgm:prSet/>
      <dgm:spPr/>
      <dgm:t>
        <a:bodyPr/>
        <a:lstStyle/>
        <a:p>
          <a:endParaRPr lang="es-MX"/>
        </a:p>
      </dgm:t>
    </dgm:pt>
    <dgm:pt modelId="{AA0BB2D6-1E3A-4906-8BD5-A428CFD12DB5}" type="sibTrans" cxnId="{1FAC1664-2EEC-4955-95B5-14406D6D8831}">
      <dgm:prSet/>
      <dgm:spPr/>
      <dgm:t>
        <a:bodyPr/>
        <a:lstStyle/>
        <a:p>
          <a:endParaRPr lang="es-MX"/>
        </a:p>
      </dgm:t>
    </dgm:pt>
    <dgm:pt modelId="{950B3EC4-EB10-4AFE-BDAA-02F1E7C500BF}" type="pres">
      <dgm:prSet presAssocID="{0C7E1DBF-B468-492A-9A8D-968E808B1EB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E45C1E2-4D4C-4E41-971A-2C7A6659EDF4}" type="pres">
      <dgm:prSet presAssocID="{B026802B-6BA1-44CE-9EA7-584EF3F21BDA}" presName="centerShape" presStyleLbl="node0" presStyleIdx="0" presStyleCnt="1"/>
      <dgm:spPr/>
      <dgm:t>
        <a:bodyPr/>
        <a:lstStyle/>
        <a:p>
          <a:endParaRPr lang="es-MX"/>
        </a:p>
      </dgm:t>
    </dgm:pt>
    <dgm:pt modelId="{FDD75CD5-0250-4AB4-844A-6732C60A08E8}" type="pres">
      <dgm:prSet presAssocID="{648DF3B2-D517-4D1C-8770-A1A87E028032}" presName="parTrans" presStyleLbl="sibTrans2D1" presStyleIdx="0" presStyleCnt="7"/>
      <dgm:spPr/>
      <dgm:t>
        <a:bodyPr/>
        <a:lstStyle/>
        <a:p>
          <a:endParaRPr lang="es-MX"/>
        </a:p>
      </dgm:t>
    </dgm:pt>
    <dgm:pt modelId="{836909DA-E9A8-4B16-9ECF-308837985E48}" type="pres">
      <dgm:prSet presAssocID="{648DF3B2-D517-4D1C-8770-A1A87E028032}" presName="connectorText" presStyleLbl="sibTrans2D1" presStyleIdx="0" presStyleCnt="7"/>
      <dgm:spPr/>
      <dgm:t>
        <a:bodyPr/>
        <a:lstStyle/>
        <a:p>
          <a:endParaRPr lang="es-MX"/>
        </a:p>
      </dgm:t>
    </dgm:pt>
    <dgm:pt modelId="{44CAF2C9-48F6-4EA4-BB5F-59D96E11AC1E}" type="pres">
      <dgm:prSet presAssocID="{23ECD902-DD33-4251-A2FC-6EE981742AB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C5598B-3BBD-47C4-8B02-5B05573FC901}" type="pres">
      <dgm:prSet presAssocID="{08A1E1CD-B88F-48E9-A845-693770773E3B}" presName="parTrans" presStyleLbl="sibTrans2D1" presStyleIdx="1" presStyleCnt="7"/>
      <dgm:spPr/>
      <dgm:t>
        <a:bodyPr/>
        <a:lstStyle/>
        <a:p>
          <a:endParaRPr lang="es-MX"/>
        </a:p>
      </dgm:t>
    </dgm:pt>
    <dgm:pt modelId="{B4FBE780-5E02-4FC8-8565-BC7AC5BBFE75}" type="pres">
      <dgm:prSet presAssocID="{08A1E1CD-B88F-48E9-A845-693770773E3B}" presName="connectorText" presStyleLbl="sibTrans2D1" presStyleIdx="1" presStyleCnt="7"/>
      <dgm:spPr/>
      <dgm:t>
        <a:bodyPr/>
        <a:lstStyle/>
        <a:p>
          <a:endParaRPr lang="es-MX"/>
        </a:p>
      </dgm:t>
    </dgm:pt>
    <dgm:pt modelId="{020C06AD-DD80-4DE0-B237-2AC4C5A50CBD}" type="pres">
      <dgm:prSet presAssocID="{2BF63050-C245-4D16-B7CA-01E8F9F9AE3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312862-BE71-42A5-9E85-C032077949DC}" type="pres">
      <dgm:prSet presAssocID="{3D85648E-AF68-43C4-8890-9686E31452D0}" presName="parTrans" presStyleLbl="sibTrans2D1" presStyleIdx="2" presStyleCnt="7"/>
      <dgm:spPr/>
      <dgm:t>
        <a:bodyPr/>
        <a:lstStyle/>
        <a:p>
          <a:endParaRPr lang="es-MX"/>
        </a:p>
      </dgm:t>
    </dgm:pt>
    <dgm:pt modelId="{0EB85E97-8757-4FDD-A8AC-FFEED1FEDA5A}" type="pres">
      <dgm:prSet presAssocID="{3D85648E-AF68-43C4-8890-9686E31452D0}" presName="connectorText" presStyleLbl="sibTrans2D1" presStyleIdx="2" presStyleCnt="7"/>
      <dgm:spPr/>
      <dgm:t>
        <a:bodyPr/>
        <a:lstStyle/>
        <a:p>
          <a:endParaRPr lang="es-MX"/>
        </a:p>
      </dgm:t>
    </dgm:pt>
    <dgm:pt modelId="{D335841F-2BDF-40FA-A0FA-9B38E29FCD66}" type="pres">
      <dgm:prSet presAssocID="{90404FEE-CCE2-446E-BB4D-404C3FB6864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A6E277-7E7F-439C-B0E9-B8CE896AB3F3}" type="pres">
      <dgm:prSet presAssocID="{45C6E001-9E0B-46F5-87D6-6CFB95B826E3}" presName="parTrans" presStyleLbl="sibTrans2D1" presStyleIdx="3" presStyleCnt="7"/>
      <dgm:spPr/>
      <dgm:t>
        <a:bodyPr/>
        <a:lstStyle/>
        <a:p>
          <a:endParaRPr lang="es-MX"/>
        </a:p>
      </dgm:t>
    </dgm:pt>
    <dgm:pt modelId="{5941E7A3-F711-4311-8E68-F4C3E828F948}" type="pres">
      <dgm:prSet presAssocID="{45C6E001-9E0B-46F5-87D6-6CFB95B826E3}" presName="connectorText" presStyleLbl="sibTrans2D1" presStyleIdx="3" presStyleCnt="7"/>
      <dgm:spPr/>
      <dgm:t>
        <a:bodyPr/>
        <a:lstStyle/>
        <a:p>
          <a:endParaRPr lang="es-MX"/>
        </a:p>
      </dgm:t>
    </dgm:pt>
    <dgm:pt modelId="{147E57DF-B4AD-49C3-9975-C4A55D301882}" type="pres">
      <dgm:prSet presAssocID="{AA1B9B3E-27FE-4535-9D2A-E09994BCBB3A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80BF6E-E345-4633-B8D7-5D8176466804}" type="pres">
      <dgm:prSet presAssocID="{F7A4B551-D38F-4109-A8F1-E3E9C0EDEC2E}" presName="parTrans" presStyleLbl="sibTrans2D1" presStyleIdx="4" presStyleCnt="7"/>
      <dgm:spPr/>
      <dgm:t>
        <a:bodyPr/>
        <a:lstStyle/>
        <a:p>
          <a:endParaRPr lang="es-MX"/>
        </a:p>
      </dgm:t>
    </dgm:pt>
    <dgm:pt modelId="{BF865104-D470-4D89-BC7D-0ECA6125487B}" type="pres">
      <dgm:prSet presAssocID="{F7A4B551-D38F-4109-A8F1-E3E9C0EDEC2E}" presName="connectorText" presStyleLbl="sibTrans2D1" presStyleIdx="4" presStyleCnt="7"/>
      <dgm:spPr/>
      <dgm:t>
        <a:bodyPr/>
        <a:lstStyle/>
        <a:p>
          <a:endParaRPr lang="es-MX"/>
        </a:p>
      </dgm:t>
    </dgm:pt>
    <dgm:pt modelId="{AF541CA7-5D6C-41D2-B5C4-4BB364643851}" type="pres">
      <dgm:prSet presAssocID="{27EEB4E2-3B0B-442A-9B9F-314B87BE692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CCCE2A-3BFC-49FB-9B55-D787884382EA}" type="pres">
      <dgm:prSet presAssocID="{392BCFF9-11DA-432B-8A76-FACC9C4F0B3C}" presName="parTrans" presStyleLbl="sibTrans2D1" presStyleIdx="5" presStyleCnt="7"/>
      <dgm:spPr/>
      <dgm:t>
        <a:bodyPr/>
        <a:lstStyle/>
        <a:p>
          <a:endParaRPr lang="es-MX"/>
        </a:p>
      </dgm:t>
    </dgm:pt>
    <dgm:pt modelId="{427A0FE1-9717-4D1B-B9F8-155D881B7E77}" type="pres">
      <dgm:prSet presAssocID="{392BCFF9-11DA-432B-8A76-FACC9C4F0B3C}" presName="connectorText" presStyleLbl="sibTrans2D1" presStyleIdx="5" presStyleCnt="7"/>
      <dgm:spPr/>
      <dgm:t>
        <a:bodyPr/>
        <a:lstStyle/>
        <a:p>
          <a:endParaRPr lang="es-MX"/>
        </a:p>
      </dgm:t>
    </dgm:pt>
    <dgm:pt modelId="{6F7E7F35-3803-467E-A991-8A6EC0800114}" type="pres">
      <dgm:prSet presAssocID="{A064C015-9062-474B-AABD-6548541B1FFB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325412-8521-48EA-8AE5-6450C1A95BB1}" type="pres">
      <dgm:prSet presAssocID="{ED50A20D-7DB1-4520-8DF1-7834D775D780}" presName="parTrans" presStyleLbl="sibTrans2D1" presStyleIdx="6" presStyleCnt="7"/>
      <dgm:spPr/>
      <dgm:t>
        <a:bodyPr/>
        <a:lstStyle/>
        <a:p>
          <a:endParaRPr lang="es-MX"/>
        </a:p>
      </dgm:t>
    </dgm:pt>
    <dgm:pt modelId="{E3E99A37-6502-4F36-9570-626493712BBD}" type="pres">
      <dgm:prSet presAssocID="{ED50A20D-7DB1-4520-8DF1-7834D775D780}" presName="connectorText" presStyleLbl="sibTrans2D1" presStyleIdx="6" presStyleCnt="7"/>
      <dgm:spPr/>
      <dgm:t>
        <a:bodyPr/>
        <a:lstStyle/>
        <a:p>
          <a:endParaRPr lang="es-MX"/>
        </a:p>
      </dgm:t>
    </dgm:pt>
    <dgm:pt modelId="{927E6D99-100E-4B55-B935-D613CC26D613}" type="pres">
      <dgm:prSet presAssocID="{2BE548D8-C485-4DAF-9B70-6A2BEEDBEB9B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255FCD3-E971-49A3-A3DA-D5C20DDBBC48}" type="presOf" srcId="{3D85648E-AF68-43C4-8890-9686E31452D0}" destId="{29312862-BE71-42A5-9E85-C032077949DC}" srcOrd="0" destOrd="0" presId="urn:microsoft.com/office/officeart/2005/8/layout/radial5"/>
    <dgm:cxn modelId="{597BD3EB-741F-4903-9041-387285916BC6}" type="presOf" srcId="{3D85648E-AF68-43C4-8890-9686E31452D0}" destId="{0EB85E97-8757-4FDD-A8AC-FFEED1FEDA5A}" srcOrd="1" destOrd="0" presId="urn:microsoft.com/office/officeart/2005/8/layout/radial5"/>
    <dgm:cxn modelId="{6F9774DB-117C-4B23-A521-EC2E00205A79}" type="presOf" srcId="{2BF63050-C245-4D16-B7CA-01E8F9F9AE3E}" destId="{020C06AD-DD80-4DE0-B237-2AC4C5A50CBD}" srcOrd="0" destOrd="0" presId="urn:microsoft.com/office/officeart/2005/8/layout/radial5"/>
    <dgm:cxn modelId="{83630092-F5B3-469B-805F-869665D3129C}" srcId="{0C7E1DBF-B468-492A-9A8D-968E808B1EBF}" destId="{B026802B-6BA1-44CE-9EA7-584EF3F21BDA}" srcOrd="0" destOrd="0" parTransId="{BB343E41-983D-48DB-A9A8-B2E04E4E2FCA}" sibTransId="{125731FF-C3C5-4D6D-A1A4-869C6F14FEEC}"/>
    <dgm:cxn modelId="{645D285B-712C-4D4E-8D8A-37EFBF9B5D2C}" srcId="{B026802B-6BA1-44CE-9EA7-584EF3F21BDA}" destId="{2BF63050-C245-4D16-B7CA-01E8F9F9AE3E}" srcOrd="1" destOrd="0" parTransId="{08A1E1CD-B88F-48E9-A845-693770773E3B}" sibTransId="{BEC69D11-DC8A-4303-B4DE-78D9CBEE94F6}"/>
    <dgm:cxn modelId="{E11C800D-B937-47EA-9F5D-842F5A0CEA65}" type="presOf" srcId="{ED50A20D-7DB1-4520-8DF1-7834D775D780}" destId="{0A325412-8521-48EA-8AE5-6450C1A95BB1}" srcOrd="0" destOrd="0" presId="urn:microsoft.com/office/officeart/2005/8/layout/radial5"/>
    <dgm:cxn modelId="{1FAC1664-2EEC-4955-95B5-14406D6D8831}" srcId="{B026802B-6BA1-44CE-9EA7-584EF3F21BDA}" destId="{2BE548D8-C485-4DAF-9B70-6A2BEEDBEB9B}" srcOrd="6" destOrd="0" parTransId="{ED50A20D-7DB1-4520-8DF1-7834D775D780}" sibTransId="{AA0BB2D6-1E3A-4906-8BD5-A428CFD12DB5}"/>
    <dgm:cxn modelId="{630E5B8C-991F-4F03-83F9-18C5BAB7773E}" type="presOf" srcId="{392BCFF9-11DA-432B-8A76-FACC9C4F0B3C}" destId="{427A0FE1-9717-4D1B-B9F8-155D881B7E77}" srcOrd="1" destOrd="0" presId="urn:microsoft.com/office/officeart/2005/8/layout/radial5"/>
    <dgm:cxn modelId="{CA42D558-5C9C-4633-8558-4781C3341262}" type="presOf" srcId="{648DF3B2-D517-4D1C-8770-A1A87E028032}" destId="{FDD75CD5-0250-4AB4-844A-6732C60A08E8}" srcOrd="0" destOrd="0" presId="urn:microsoft.com/office/officeart/2005/8/layout/radial5"/>
    <dgm:cxn modelId="{46DF6B3E-80EA-47D2-95DC-9C8CFDA1BA48}" type="presOf" srcId="{648DF3B2-D517-4D1C-8770-A1A87E028032}" destId="{836909DA-E9A8-4B16-9ECF-308837985E48}" srcOrd="1" destOrd="0" presId="urn:microsoft.com/office/officeart/2005/8/layout/radial5"/>
    <dgm:cxn modelId="{54951294-780C-4430-A2A7-E26F8A41F898}" type="presOf" srcId="{F7A4B551-D38F-4109-A8F1-E3E9C0EDEC2E}" destId="{AA80BF6E-E345-4633-B8D7-5D8176466804}" srcOrd="0" destOrd="0" presId="urn:microsoft.com/office/officeart/2005/8/layout/radial5"/>
    <dgm:cxn modelId="{456E9551-1EC0-4E80-A1D8-EC64AF6DBD5C}" srcId="{B026802B-6BA1-44CE-9EA7-584EF3F21BDA}" destId="{90404FEE-CCE2-446E-BB4D-404C3FB68642}" srcOrd="2" destOrd="0" parTransId="{3D85648E-AF68-43C4-8890-9686E31452D0}" sibTransId="{6D981705-C5CB-4A9B-9443-7186BDB20068}"/>
    <dgm:cxn modelId="{BC82B6E3-5E9A-4390-ACEC-670C3406B010}" srcId="{B026802B-6BA1-44CE-9EA7-584EF3F21BDA}" destId="{27EEB4E2-3B0B-442A-9B9F-314B87BE6927}" srcOrd="4" destOrd="0" parTransId="{F7A4B551-D38F-4109-A8F1-E3E9C0EDEC2E}" sibTransId="{5EB3413B-85F7-4C99-9749-E845AB15EC5D}"/>
    <dgm:cxn modelId="{5824D602-675C-469B-A2B0-1651A5A03C46}" srcId="{B026802B-6BA1-44CE-9EA7-584EF3F21BDA}" destId="{A064C015-9062-474B-AABD-6548541B1FFB}" srcOrd="5" destOrd="0" parTransId="{392BCFF9-11DA-432B-8A76-FACC9C4F0B3C}" sibTransId="{A68CB6DC-C02A-4893-BB5B-32D707F38568}"/>
    <dgm:cxn modelId="{E5D50034-B9BA-4834-AA5E-D6A3A4FDA48A}" type="presOf" srcId="{45C6E001-9E0B-46F5-87D6-6CFB95B826E3}" destId="{5941E7A3-F711-4311-8E68-F4C3E828F948}" srcOrd="1" destOrd="0" presId="urn:microsoft.com/office/officeart/2005/8/layout/radial5"/>
    <dgm:cxn modelId="{4501A748-A50E-4F5E-99BD-6B86FD127BC6}" type="presOf" srcId="{ED50A20D-7DB1-4520-8DF1-7834D775D780}" destId="{E3E99A37-6502-4F36-9570-626493712BBD}" srcOrd="1" destOrd="0" presId="urn:microsoft.com/office/officeart/2005/8/layout/radial5"/>
    <dgm:cxn modelId="{8CEB95CB-DD44-4634-B42C-E6733E10ACE7}" type="presOf" srcId="{F7A4B551-D38F-4109-A8F1-E3E9C0EDEC2E}" destId="{BF865104-D470-4D89-BC7D-0ECA6125487B}" srcOrd="1" destOrd="0" presId="urn:microsoft.com/office/officeart/2005/8/layout/radial5"/>
    <dgm:cxn modelId="{819A3CFB-5E6C-401B-8319-8FD3F439E025}" type="presOf" srcId="{45C6E001-9E0B-46F5-87D6-6CFB95B826E3}" destId="{BEA6E277-7E7F-439C-B0E9-B8CE896AB3F3}" srcOrd="0" destOrd="0" presId="urn:microsoft.com/office/officeart/2005/8/layout/radial5"/>
    <dgm:cxn modelId="{9D118E26-7889-4F6A-AB4D-2A065E05E99F}" type="presOf" srcId="{23ECD902-DD33-4251-A2FC-6EE981742ABE}" destId="{44CAF2C9-48F6-4EA4-BB5F-59D96E11AC1E}" srcOrd="0" destOrd="0" presId="urn:microsoft.com/office/officeart/2005/8/layout/radial5"/>
    <dgm:cxn modelId="{13F839E4-3DE3-48F3-8D40-4919680C1BD3}" type="presOf" srcId="{A064C015-9062-474B-AABD-6548541B1FFB}" destId="{6F7E7F35-3803-467E-A991-8A6EC0800114}" srcOrd="0" destOrd="0" presId="urn:microsoft.com/office/officeart/2005/8/layout/radial5"/>
    <dgm:cxn modelId="{85A4BB86-7B88-4DEE-A4BD-0A03EC910357}" srcId="{B026802B-6BA1-44CE-9EA7-584EF3F21BDA}" destId="{23ECD902-DD33-4251-A2FC-6EE981742ABE}" srcOrd="0" destOrd="0" parTransId="{648DF3B2-D517-4D1C-8770-A1A87E028032}" sibTransId="{6A022EAA-C35D-4C75-B072-1FDC5FD0C14F}"/>
    <dgm:cxn modelId="{3E07B468-C416-42E0-A832-1A458DE9A48D}" type="presOf" srcId="{392BCFF9-11DA-432B-8A76-FACC9C4F0B3C}" destId="{BECCCE2A-3BFC-49FB-9B55-D787884382EA}" srcOrd="0" destOrd="0" presId="urn:microsoft.com/office/officeart/2005/8/layout/radial5"/>
    <dgm:cxn modelId="{A7F96730-781E-466F-ABBA-CB76913970E4}" type="presOf" srcId="{2BE548D8-C485-4DAF-9B70-6A2BEEDBEB9B}" destId="{927E6D99-100E-4B55-B935-D613CC26D613}" srcOrd="0" destOrd="0" presId="urn:microsoft.com/office/officeart/2005/8/layout/radial5"/>
    <dgm:cxn modelId="{F3BEDEF6-A8FC-4291-8D60-B4E40D328BC1}" type="presOf" srcId="{B026802B-6BA1-44CE-9EA7-584EF3F21BDA}" destId="{6E45C1E2-4D4C-4E41-971A-2C7A6659EDF4}" srcOrd="0" destOrd="0" presId="urn:microsoft.com/office/officeart/2005/8/layout/radial5"/>
    <dgm:cxn modelId="{BC1CCD8A-810F-4FA2-B1BB-A7706BB24809}" type="presOf" srcId="{08A1E1CD-B88F-48E9-A845-693770773E3B}" destId="{B4FBE780-5E02-4FC8-8565-BC7AC5BBFE75}" srcOrd="1" destOrd="0" presId="urn:microsoft.com/office/officeart/2005/8/layout/radial5"/>
    <dgm:cxn modelId="{FE1A87BF-9E73-42F4-AA45-980AF3CBAA2A}" type="presOf" srcId="{27EEB4E2-3B0B-442A-9B9F-314B87BE6927}" destId="{AF541CA7-5D6C-41D2-B5C4-4BB364643851}" srcOrd="0" destOrd="0" presId="urn:microsoft.com/office/officeart/2005/8/layout/radial5"/>
    <dgm:cxn modelId="{1A9866B2-0E2F-44A7-8FC6-0F138954F60A}" type="presOf" srcId="{AA1B9B3E-27FE-4535-9D2A-E09994BCBB3A}" destId="{147E57DF-B4AD-49C3-9975-C4A55D301882}" srcOrd="0" destOrd="0" presId="urn:microsoft.com/office/officeart/2005/8/layout/radial5"/>
    <dgm:cxn modelId="{8D79C83C-8125-4241-B44C-97E47B1C882F}" srcId="{B026802B-6BA1-44CE-9EA7-584EF3F21BDA}" destId="{AA1B9B3E-27FE-4535-9D2A-E09994BCBB3A}" srcOrd="3" destOrd="0" parTransId="{45C6E001-9E0B-46F5-87D6-6CFB95B826E3}" sibTransId="{09878B81-BB93-43C4-BCFF-C68921EACF16}"/>
    <dgm:cxn modelId="{92FB44BD-BFE7-4156-AC7B-867E7570DA3D}" type="presOf" srcId="{08A1E1CD-B88F-48E9-A845-693770773E3B}" destId="{73C5598B-3BBD-47C4-8B02-5B05573FC901}" srcOrd="0" destOrd="0" presId="urn:microsoft.com/office/officeart/2005/8/layout/radial5"/>
    <dgm:cxn modelId="{5B6D167E-3A6C-4A5A-8F46-E818BA7B4428}" type="presOf" srcId="{90404FEE-CCE2-446E-BB4D-404C3FB68642}" destId="{D335841F-2BDF-40FA-A0FA-9B38E29FCD66}" srcOrd="0" destOrd="0" presId="urn:microsoft.com/office/officeart/2005/8/layout/radial5"/>
    <dgm:cxn modelId="{3C5A7A9A-86D9-41B7-AC47-026EF5B03B97}" type="presOf" srcId="{0C7E1DBF-B468-492A-9A8D-968E808B1EBF}" destId="{950B3EC4-EB10-4AFE-BDAA-02F1E7C500BF}" srcOrd="0" destOrd="0" presId="urn:microsoft.com/office/officeart/2005/8/layout/radial5"/>
    <dgm:cxn modelId="{F8058597-107A-49DE-92F7-C594CCC57232}" type="presParOf" srcId="{950B3EC4-EB10-4AFE-BDAA-02F1E7C500BF}" destId="{6E45C1E2-4D4C-4E41-971A-2C7A6659EDF4}" srcOrd="0" destOrd="0" presId="urn:microsoft.com/office/officeart/2005/8/layout/radial5"/>
    <dgm:cxn modelId="{6555F813-A4F3-474D-AA7C-15DC5FA4F277}" type="presParOf" srcId="{950B3EC4-EB10-4AFE-BDAA-02F1E7C500BF}" destId="{FDD75CD5-0250-4AB4-844A-6732C60A08E8}" srcOrd="1" destOrd="0" presId="urn:microsoft.com/office/officeart/2005/8/layout/radial5"/>
    <dgm:cxn modelId="{E11B2509-0692-43AF-A302-FCA4BB9A0C60}" type="presParOf" srcId="{FDD75CD5-0250-4AB4-844A-6732C60A08E8}" destId="{836909DA-E9A8-4B16-9ECF-308837985E48}" srcOrd="0" destOrd="0" presId="urn:microsoft.com/office/officeart/2005/8/layout/radial5"/>
    <dgm:cxn modelId="{460DDEEB-318B-4C62-84C2-82820F115A61}" type="presParOf" srcId="{950B3EC4-EB10-4AFE-BDAA-02F1E7C500BF}" destId="{44CAF2C9-48F6-4EA4-BB5F-59D96E11AC1E}" srcOrd="2" destOrd="0" presId="urn:microsoft.com/office/officeart/2005/8/layout/radial5"/>
    <dgm:cxn modelId="{A1964A42-48C6-4C43-B91F-CFCC98A3B2FE}" type="presParOf" srcId="{950B3EC4-EB10-4AFE-BDAA-02F1E7C500BF}" destId="{73C5598B-3BBD-47C4-8B02-5B05573FC901}" srcOrd="3" destOrd="0" presId="urn:microsoft.com/office/officeart/2005/8/layout/radial5"/>
    <dgm:cxn modelId="{314BF3CF-9FB1-4B2D-9B6E-2E6E70387513}" type="presParOf" srcId="{73C5598B-3BBD-47C4-8B02-5B05573FC901}" destId="{B4FBE780-5E02-4FC8-8565-BC7AC5BBFE75}" srcOrd="0" destOrd="0" presId="urn:microsoft.com/office/officeart/2005/8/layout/radial5"/>
    <dgm:cxn modelId="{7B024156-C0FC-45FD-BC5F-BA81FAF6934E}" type="presParOf" srcId="{950B3EC4-EB10-4AFE-BDAA-02F1E7C500BF}" destId="{020C06AD-DD80-4DE0-B237-2AC4C5A50CBD}" srcOrd="4" destOrd="0" presId="urn:microsoft.com/office/officeart/2005/8/layout/radial5"/>
    <dgm:cxn modelId="{0F48BC0A-F320-4FA5-AE95-DDA307B8989C}" type="presParOf" srcId="{950B3EC4-EB10-4AFE-BDAA-02F1E7C500BF}" destId="{29312862-BE71-42A5-9E85-C032077949DC}" srcOrd="5" destOrd="0" presId="urn:microsoft.com/office/officeart/2005/8/layout/radial5"/>
    <dgm:cxn modelId="{222624C6-4EDA-48D8-9AE6-7EF3733D024F}" type="presParOf" srcId="{29312862-BE71-42A5-9E85-C032077949DC}" destId="{0EB85E97-8757-4FDD-A8AC-FFEED1FEDA5A}" srcOrd="0" destOrd="0" presId="urn:microsoft.com/office/officeart/2005/8/layout/radial5"/>
    <dgm:cxn modelId="{3EB13A72-5CCD-4B9D-A28C-03C53782A561}" type="presParOf" srcId="{950B3EC4-EB10-4AFE-BDAA-02F1E7C500BF}" destId="{D335841F-2BDF-40FA-A0FA-9B38E29FCD66}" srcOrd="6" destOrd="0" presId="urn:microsoft.com/office/officeart/2005/8/layout/radial5"/>
    <dgm:cxn modelId="{BBADE28B-5D0A-41F6-ACE6-370D32858281}" type="presParOf" srcId="{950B3EC4-EB10-4AFE-BDAA-02F1E7C500BF}" destId="{BEA6E277-7E7F-439C-B0E9-B8CE896AB3F3}" srcOrd="7" destOrd="0" presId="urn:microsoft.com/office/officeart/2005/8/layout/radial5"/>
    <dgm:cxn modelId="{86DBDCDB-11C3-48D2-B65E-2C9B77CD0B21}" type="presParOf" srcId="{BEA6E277-7E7F-439C-B0E9-B8CE896AB3F3}" destId="{5941E7A3-F711-4311-8E68-F4C3E828F948}" srcOrd="0" destOrd="0" presId="urn:microsoft.com/office/officeart/2005/8/layout/radial5"/>
    <dgm:cxn modelId="{4968B226-E0B9-4B9C-88F7-D53806CD727B}" type="presParOf" srcId="{950B3EC4-EB10-4AFE-BDAA-02F1E7C500BF}" destId="{147E57DF-B4AD-49C3-9975-C4A55D301882}" srcOrd="8" destOrd="0" presId="urn:microsoft.com/office/officeart/2005/8/layout/radial5"/>
    <dgm:cxn modelId="{2ED89C56-9828-4EF0-8CAE-A82E013FB8B0}" type="presParOf" srcId="{950B3EC4-EB10-4AFE-BDAA-02F1E7C500BF}" destId="{AA80BF6E-E345-4633-B8D7-5D8176466804}" srcOrd="9" destOrd="0" presId="urn:microsoft.com/office/officeart/2005/8/layout/radial5"/>
    <dgm:cxn modelId="{CDC1377A-CEC9-4A9D-B5ED-C70C929074BC}" type="presParOf" srcId="{AA80BF6E-E345-4633-B8D7-5D8176466804}" destId="{BF865104-D470-4D89-BC7D-0ECA6125487B}" srcOrd="0" destOrd="0" presId="urn:microsoft.com/office/officeart/2005/8/layout/radial5"/>
    <dgm:cxn modelId="{15582FE6-6540-4A1F-87E7-864C89742C6B}" type="presParOf" srcId="{950B3EC4-EB10-4AFE-BDAA-02F1E7C500BF}" destId="{AF541CA7-5D6C-41D2-B5C4-4BB364643851}" srcOrd="10" destOrd="0" presId="urn:microsoft.com/office/officeart/2005/8/layout/radial5"/>
    <dgm:cxn modelId="{44C14D27-CC0D-4386-BE8C-946732627E45}" type="presParOf" srcId="{950B3EC4-EB10-4AFE-BDAA-02F1E7C500BF}" destId="{BECCCE2A-3BFC-49FB-9B55-D787884382EA}" srcOrd="11" destOrd="0" presId="urn:microsoft.com/office/officeart/2005/8/layout/radial5"/>
    <dgm:cxn modelId="{B39AC660-3EF8-4C7E-9236-52C3504BA8B1}" type="presParOf" srcId="{BECCCE2A-3BFC-49FB-9B55-D787884382EA}" destId="{427A0FE1-9717-4D1B-B9F8-155D881B7E77}" srcOrd="0" destOrd="0" presId="urn:microsoft.com/office/officeart/2005/8/layout/radial5"/>
    <dgm:cxn modelId="{750814B2-4652-4750-A685-904B81AA2717}" type="presParOf" srcId="{950B3EC4-EB10-4AFE-BDAA-02F1E7C500BF}" destId="{6F7E7F35-3803-467E-A991-8A6EC0800114}" srcOrd="12" destOrd="0" presId="urn:microsoft.com/office/officeart/2005/8/layout/radial5"/>
    <dgm:cxn modelId="{F1DF0BED-9FEC-49F3-B8E3-4450A3927658}" type="presParOf" srcId="{950B3EC4-EB10-4AFE-BDAA-02F1E7C500BF}" destId="{0A325412-8521-48EA-8AE5-6450C1A95BB1}" srcOrd="13" destOrd="0" presId="urn:microsoft.com/office/officeart/2005/8/layout/radial5"/>
    <dgm:cxn modelId="{FDA33696-0702-4C40-B371-2B361C24ECDC}" type="presParOf" srcId="{0A325412-8521-48EA-8AE5-6450C1A95BB1}" destId="{E3E99A37-6502-4F36-9570-626493712BBD}" srcOrd="0" destOrd="0" presId="urn:microsoft.com/office/officeart/2005/8/layout/radial5"/>
    <dgm:cxn modelId="{70C23258-C23C-44C7-81E8-1CD91D9768BE}" type="presParOf" srcId="{950B3EC4-EB10-4AFE-BDAA-02F1E7C500BF}" destId="{927E6D99-100E-4B55-B935-D613CC26D613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69EE556-CB7C-449C-8DAB-6D024F251E79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5C5D9F90-1FA1-49B8-A983-087FE5AB38F3}">
      <dgm:prSet/>
      <dgm:spPr/>
      <dgm:t>
        <a:bodyPr/>
        <a:lstStyle/>
        <a:p>
          <a:pPr rtl="0"/>
          <a:r>
            <a:rPr lang="es-MX" smtClean="0"/>
            <a:t>Podrán no presentar declaración anual quienes:</a:t>
          </a:r>
          <a:endParaRPr lang="es-MX"/>
        </a:p>
      </dgm:t>
    </dgm:pt>
    <dgm:pt modelId="{0D7B453A-5127-4149-AD11-BF5781E84019}" type="parTrans" cxnId="{7AF0E7D5-D2CB-45E1-814D-E7D219D3288B}">
      <dgm:prSet/>
      <dgm:spPr/>
      <dgm:t>
        <a:bodyPr/>
        <a:lstStyle/>
        <a:p>
          <a:endParaRPr lang="es-MX"/>
        </a:p>
      </dgm:t>
    </dgm:pt>
    <dgm:pt modelId="{EB8F2E3D-57F9-4DB7-80BC-BD240BA2C14F}" type="sibTrans" cxnId="{7AF0E7D5-D2CB-45E1-814D-E7D219D3288B}">
      <dgm:prSet/>
      <dgm:spPr/>
      <dgm:t>
        <a:bodyPr/>
        <a:lstStyle/>
        <a:p>
          <a:endParaRPr lang="es-MX"/>
        </a:p>
      </dgm:t>
    </dgm:pt>
    <dgm:pt modelId="{5E5037F4-20A0-47D0-89F3-F1FF5FF44F52}">
      <dgm:prSet/>
      <dgm:spPr/>
      <dgm:t>
        <a:bodyPr/>
        <a:lstStyle/>
        <a:p>
          <a:pPr rtl="0"/>
          <a:r>
            <a:rPr lang="es-MX" smtClean="0"/>
            <a:t>Únicamente obtengan ingresos por sueldos y salarios menores a $400,000.00</a:t>
          </a:r>
          <a:endParaRPr lang="es-MX"/>
        </a:p>
      </dgm:t>
    </dgm:pt>
    <dgm:pt modelId="{711C9AC0-BFDA-412A-A7E6-2DD26BFEABAD}" type="parTrans" cxnId="{0F68A5D5-3988-449D-86F3-1916E13734ED}">
      <dgm:prSet/>
      <dgm:spPr/>
      <dgm:t>
        <a:bodyPr/>
        <a:lstStyle/>
        <a:p>
          <a:endParaRPr lang="es-MX"/>
        </a:p>
      </dgm:t>
    </dgm:pt>
    <dgm:pt modelId="{CB435B51-DC48-4343-A564-B6D28ED1C2D7}" type="sibTrans" cxnId="{0F68A5D5-3988-449D-86F3-1916E13734ED}">
      <dgm:prSet/>
      <dgm:spPr/>
      <dgm:t>
        <a:bodyPr/>
        <a:lstStyle/>
        <a:p>
          <a:endParaRPr lang="es-MX"/>
        </a:p>
      </dgm:t>
    </dgm:pt>
    <dgm:pt modelId="{00E0AA96-7DE2-4118-8051-F3381728EB20}">
      <dgm:prSet/>
      <dgm:spPr/>
      <dgm:t>
        <a:bodyPr/>
        <a:lstStyle/>
        <a:p>
          <a:pPr rtl="0"/>
          <a:r>
            <a:rPr lang="es-MX" smtClean="0"/>
            <a:t>Ingresos por intereses menores a $100,000.00</a:t>
          </a:r>
          <a:endParaRPr lang="es-MX"/>
        </a:p>
      </dgm:t>
    </dgm:pt>
    <dgm:pt modelId="{AF1F24B1-C346-4945-9D07-52936BCCDDBE}" type="parTrans" cxnId="{39CEC877-5694-461F-8440-2C0E04135726}">
      <dgm:prSet/>
      <dgm:spPr/>
      <dgm:t>
        <a:bodyPr/>
        <a:lstStyle/>
        <a:p>
          <a:endParaRPr lang="es-MX"/>
        </a:p>
      </dgm:t>
    </dgm:pt>
    <dgm:pt modelId="{2D73170B-05EA-46AE-9CA2-A34D021E0D1B}" type="sibTrans" cxnId="{39CEC877-5694-461F-8440-2C0E04135726}">
      <dgm:prSet/>
      <dgm:spPr/>
      <dgm:t>
        <a:bodyPr/>
        <a:lstStyle/>
        <a:p>
          <a:endParaRPr lang="es-MX"/>
        </a:p>
      </dgm:t>
    </dgm:pt>
    <dgm:pt modelId="{0249B3F1-8BD0-4D92-924B-494B6FCAD339}" type="pres">
      <dgm:prSet presAssocID="{869EE556-CB7C-449C-8DAB-6D024F251E79}" presName="Name0" presStyleCnt="0">
        <dgm:presLayoutVars>
          <dgm:dir/>
          <dgm:animLvl val="lvl"/>
          <dgm:resizeHandles val="exact"/>
        </dgm:presLayoutVars>
      </dgm:prSet>
      <dgm:spPr/>
    </dgm:pt>
    <dgm:pt modelId="{A84B4329-FDF1-42F5-9841-C0021BE97ECC}" type="pres">
      <dgm:prSet presAssocID="{00E0AA96-7DE2-4118-8051-F3381728EB20}" presName="boxAndChildren" presStyleCnt="0"/>
      <dgm:spPr/>
    </dgm:pt>
    <dgm:pt modelId="{72F55BCF-7003-429D-B0ED-E101E364C3CD}" type="pres">
      <dgm:prSet presAssocID="{00E0AA96-7DE2-4118-8051-F3381728EB20}" presName="parentTextBox" presStyleLbl="node1" presStyleIdx="0" presStyleCnt="3"/>
      <dgm:spPr/>
    </dgm:pt>
    <dgm:pt modelId="{E4F85DCF-4BFC-4B5F-BFDC-1B9B0F0080AC}" type="pres">
      <dgm:prSet presAssocID="{CB435B51-DC48-4343-A564-B6D28ED1C2D7}" presName="sp" presStyleCnt="0"/>
      <dgm:spPr/>
    </dgm:pt>
    <dgm:pt modelId="{64180ABA-4F85-494F-BC4A-F9E6C3E25946}" type="pres">
      <dgm:prSet presAssocID="{5E5037F4-20A0-47D0-89F3-F1FF5FF44F52}" presName="arrowAndChildren" presStyleCnt="0"/>
      <dgm:spPr/>
    </dgm:pt>
    <dgm:pt modelId="{8894FDAD-B212-4CC2-ABAD-61CA3CBF15C8}" type="pres">
      <dgm:prSet presAssocID="{5E5037F4-20A0-47D0-89F3-F1FF5FF44F52}" presName="parentTextArrow" presStyleLbl="node1" presStyleIdx="1" presStyleCnt="3"/>
      <dgm:spPr/>
    </dgm:pt>
    <dgm:pt modelId="{BA5F865A-91C1-4EF0-A958-92ADB427F6AA}" type="pres">
      <dgm:prSet presAssocID="{EB8F2E3D-57F9-4DB7-80BC-BD240BA2C14F}" presName="sp" presStyleCnt="0"/>
      <dgm:spPr/>
    </dgm:pt>
    <dgm:pt modelId="{D49F8448-52A8-4A03-B9FB-E1341470E6B8}" type="pres">
      <dgm:prSet presAssocID="{5C5D9F90-1FA1-49B8-A983-087FE5AB38F3}" presName="arrowAndChildren" presStyleCnt="0"/>
      <dgm:spPr/>
    </dgm:pt>
    <dgm:pt modelId="{68558C22-2B17-40D4-B880-DBCD414EA495}" type="pres">
      <dgm:prSet presAssocID="{5C5D9F90-1FA1-49B8-A983-087FE5AB38F3}" presName="parentTextArrow" presStyleLbl="node1" presStyleIdx="2" presStyleCnt="3" custLinFactNeighborX="931" custLinFactNeighborY="-1975"/>
      <dgm:spPr/>
    </dgm:pt>
  </dgm:ptLst>
  <dgm:cxnLst>
    <dgm:cxn modelId="{973BE1C5-DED4-442E-9E73-2C18862E100D}" type="presOf" srcId="{5C5D9F90-1FA1-49B8-A983-087FE5AB38F3}" destId="{68558C22-2B17-40D4-B880-DBCD414EA495}" srcOrd="0" destOrd="0" presId="urn:microsoft.com/office/officeart/2005/8/layout/process4"/>
    <dgm:cxn modelId="{98276234-6AE1-497C-B151-2C269D140C80}" type="presOf" srcId="{5E5037F4-20A0-47D0-89F3-F1FF5FF44F52}" destId="{8894FDAD-B212-4CC2-ABAD-61CA3CBF15C8}" srcOrd="0" destOrd="0" presId="urn:microsoft.com/office/officeart/2005/8/layout/process4"/>
    <dgm:cxn modelId="{117C0ADD-C836-4ADA-B2F5-F0551F67B102}" type="presOf" srcId="{00E0AA96-7DE2-4118-8051-F3381728EB20}" destId="{72F55BCF-7003-429D-B0ED-E101E364C3CD}" srcOrd="0" destOrd="0" presId="urn:microsoft.com/office/officeart/2005/8/layout/process4"/>
    <dgm:cxn modelId="{39CEC877-5694-461F-8440-2C0E04135726}" srcId="{869EE556-CB7C-449C-8DAB-6D024F251E79}" destId="{00E0AA96-7DE2-4118-8051-F3381728EB20}" srcOrd="2" destOrd="0" parTransId="{AF1F24B1-C346-4945-9D07-52936BCCDDBE}" sibTransId="{2D73170B-05EA-46AE-9CA2-A34D021E0D1B}"/>
    <dgm:cxn modelId="{7AF0E7D5-D2CB-45E1-814D-E7D219D3288B}" srcId="{869EE556-CB7C-449C-8DAB-6D024F251E79}" destId="{5C5D9F90-1FA1-49B8-A983-087FE5AB38F3}" srcOrd="0" destOrd="0" parTransId="{0D7B453A-5127-4149-AD11-BF5781E84019}" sibTransId="{EB8F2E3D-57F9-4DB7-80BC-BD240BA2C14F}"/>
    <dgm:cxn modelId="{0636606C-1496-480B-9631-2C214A97EAC4}" type="presOf" srcId="{869EE556-CB7C-449C-8DAB-6D024F251E79}" destId="{0249B3F1-8BD0-4D92-924B-494B6FCAD339}" srcOrd="0" destOrd="0" presId="urn:microsoft.com/office/officeart/2005/8/layout/process4"/>
    <dgm:cxn modelId="{0F68A5D5-3988-449D-86F3-1916E13734ED}" srcId="{869EE556-CB7C-449C-8DAB-6D024F251E79}" destId="{5E5037F4-20A0-47D0-89F3-F1FF5FF44F52}" srcOrd="1" destOrd="0" parTransId="{711C9AC0-BFDA-412A-A7E6-2DD26BFEABAD}" sibTransId="{CB435B51-DC48-4343-A564-B6D28ED1C2D7}"/>
    <dgm:cxn modelId="{7F5747FB-B8E4-4354-85A9-0FDEB0383A8A}" type="presParOf" srcId="{0249B3F1-8BD0-4D92-924B-494B6FCAD339}" destId="{A84B4329-FDF1-42F5-9841-C0021BE97ECC}" srcOrd="0" destOrd="0" presId="urn:microsoft.com/office/officeart/2005/8/layout/process4"/>
    <dgm:cxn modelId="{42F45522-9C82-4DA8-8331-5EBA1EB9FBE3}" type="presParOf" srcId="{A84B4329-FDF1-42F5-9841-C0021BE97ECC}" destId="{72F55BCF-7003-429D-B0ED-E101E364C3CD}" srcOrd="0" destOrd="0" presId="urn:microsoft.com/office/officeart/2005/8/layout/process4"/>
    <dgm:cxn modelId="{DB99DAAE-3377-4D8E-8372-E36181FEE873}" type="presParOf" srcId="{0249B3F1-8BD0-4D92-924B-494B6FCAD339}" destId="{E4F85DCF-4BFC-4B5F-BFDC-1B9B0F0080AC}" srcOrd="1" destOrd="0" presId="urn:microsoft.com/office/officeart/2005/8/layout/process4"/>
    <dgm:cxn modelId="{7B6C1707-DA18-487A-8AE9-31309C87B54A}" type="presParOf" srcId="{0249B3F1-8BD0-4D92-924B-494B6FCAD339}" destId="{64180ABA-4F85-494F-BC4A-F9E6C3E25946}" srcOrd="2" destOrd="0" presId="urn:microsoft.com/office/officeart/2005/8/layout/process4"/>
    <dgm:cxn modelId="{EEB58A84-A185-417F-9033-72F19A65302D}" type="presParOf" srcId="{64180ABA-4F85-494F-BC4A-F9E6C3E25946}" destId="{8894FDAD-B212-4CC2-ABAD-61CA3CBF15C8}" srcOrd="0" destOrd="0" presId="urn:microsoft.com/office/officeart/2005/8/layout/process4"/>
    <dgm:cxn modelId="{5A044D5D-DDA4-4305-A9F3-A4E828D01932}" type="presParOf" srcId="{0249B3F1-8BD0-4D92-924B-494B6FCAD339}" destId="{BA5F865A-91C1-4EF0-A958-92ADB427F6AA}" srcOrd="3" destOrd="0" presId="urn:microsoft.com/office/officeart/2005/8/layout/process4"/>
    <dgm:cxn modelId="{A4075498-441E-4F3C-A875-EA3D0EAC3D3B}" type="presParOf" srcId="{0249B3F1-8BD0-4D92-924B-494B6FCAD339}" destId="{D49F8448-52A8-4A03-B9FB-E1341470E6B8}" srcOrd="4" destOrd="0" presId="urn:microsoft.com/office/officeart/2005/8/layout/process4"/>
    <dgm:cxn modelId="{0599FBD4-C0F5-4300-9030-A33AC4005C3B}" type="presParOf" srcId="{D49F8448-52A8-4A03-B9FB-E1341470E6B8}" destId="{68558C22-2B17-40D4-B880-DBCD414EA49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66ED776-592F-4A47-AC95-C3638C436BCB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CD74F70-60FD-431E-B0A9-BC03CD0B9DE9}">
      <dgm:prSet custT="1"/>
      <dgm:spPr/>
      <dgm:t>
        <a:bodyPr/>
        <a:lstStyle/>
        <a:p>
          <a:pPr rtl="0"/>
          <a:r>
            <a:rPr lang="es-MX" sz="1800" b="0" dirty="0" smtClean="0"/>
            <a:t>Por prestar servicios profesionales (honorarios) </a:t>
          </a:r>
          <a:endParaRPr lang="es-MX" sz="1800" b="0" dirty="0"/>
        </a:p>
      </dgm:t>
    </dgm:pt>
    <dgm:pt modelId="{146B5FA3-64EA-460A-9C91-0C6E616601A9}" type="parTrans" cxnId="{7E9FEFED-36BD-4317-A593-BE0843A13D53}">
      <dgm:prSet/>
      <dgm:spPr/>
      <dgm:t>
        <a:bodyPr/>
        <a:lstStyle/>
        <a:p>
          <a:endParaRPr lang="es-MX"/>
        </a:p>
      </dgm:t>
    </dgm:pt>
    <dgm:pt modelId="{1EE289FF-A409-4D22-BB4A-3E7F083BA2B8}" type="sibTrans" cxnId="{7E9FEFED-36BD-4317-A593-BE0843A13D53}">
      <dgm:prSet/>
      <dgm:spPr/>
      <dgm:t>
        <a:bodyPr/>
        <a:lstStyle/>
        <a:p>
          <a:endParaRPr lang="es-MX"/>
        </a:p>
      </dgm:t>
    </dgm:pt>
    <dgm:pt modelId="{53264CC4-CB97-439F-971C-85A9BD1C303A}">
      <dgm:prSet custT="1"/>
      <dgm:spPr/>
      <dgm:t>
        <a:bodyPr/>
        <a:lstStyle/>
        <a:p>
          <a:pPr rtl="0"/>
          <a:r>
            <a:rPr lang="es-MX" sz="1800" b="0" dirty="0" smtClean="0"/>
            <a:t>Por rentar bienes inmuebles </a:t>
          </a:r>
          <a:endParaRPr lang="es-MX" sz="1800" b="0" dirty="0"/>
        </a:p>
      </dgm:t>
    </dgm:pt>
    <dgm:pt modelId="{33C1B2EA-D67F-496A-9D5F-FFB5FEDC37C2}" type="parTrans" cxnId="{879FEFB8-9D05-4FFD-8D89-65DA3036C5C6}">
      <dgm:prSet/>
      <dgm:spPr/>
      <dgm:t>
        <a:bodyPr/>
        <a:lstStyle/>
        <a:p>
          <a:endParaRPr lang="es-MX"/>
        </a:p>
      </dgm:t>
    </dgm:pt>
    <dgm:pt modelId="{165AD87C-7CB9-4073-8396-A44A395727A5}" type="sibTrans" cxnId="{879FEFB8-9D05-4FFD-8D89-65DA3036C5C6}">
      <dgm:prSet/>
      <dgm:spPr/>
      <dgm:t>
        <a:bodyPr/>
        <a:lstStyle/>
        <a:p>
          <a:endParaRPr lang="es-MX"/>
        </a:p>
      </dgm:t>
    </dgm:pt>
    <dgm:pt modelId="{B1BA8D28-B773-40A6-A26F-5E9D6867A26F}">
      <dgm:prSet custT="1"/>
      <dgm:spPr/>
      <dgm:t>
        <a:bodyPr/>
        <a:lstStyle/>
        <a:p>
          <a:pPr rtl="0"/>
          <a:r>
            <a:rPr lang="es-MX" sz="1800" b="0" dirty="0" smtClean="0"/>
            <a:t>Por realizar actividades empresariales, excepto los que tributen en el Régimen de Incorporación Fiscal. </a:t>
          </a:r>
          <a:endParaRPr lang="es-MX" sz="1800" b="0" dirty="0"/>
        </a:p>
      </dgm:t>
    </dgm:pt>
    <dgm:pt modelId="{31212F61-DC14-4ACF-8E7D-D39634788F8D}" type="parTrans" cxnId="{ECA51684-EC58-44C7-8B3D-6DA447CE593D}">
      <dgm:prSet/>
      <dgm:spPr/>
      <dgm:t>
        <a:bodyPr/>
        <a:lstStyle/>
        <a:p>
          <a:endParaRPr lang="es-MX"/>
        </a:p>
      </dgm:t>
    </dgm:pt>
    <dgm:pt modelId="{93F7C9AC-A607-4650-A647-3C6D45020788}" type="sibTrans" cxnId="{ECA51684-EC58-44C7-8B3D-6DA447CE593D}">
      <dgm:prSet/>
      <dgm:spPr/>
      <dgm:t>
        <a:bodyPr/>
        <a:lstStyle/>
        <a:p>
          <a:endParaRPr lang="es-MX"/>
        </a:p>
      </dgm:t>
    </dgm:pt>
    <dgm:pt modelId="{20FCA391-9322-4332-A2CF-67D3A60EDA00}">
      <dgm:prSet custT="1"/>
      <dgm:spPr/>
      <dgm:t>
        <a:bodyPr/>
        <a:lstStyle/>
        <a:p>
          <a:pPr rtl="0"/>
          <a:r>
            <a:rPr lang="es-MX" sz="1800" b="0" smtClean="0"/>
            <a:t>Por enajenar bienes </a:t>
          </a:r>
          <a:endParaRPr lang="es-MX" sz="1800" b="0"/>
        </a:p>
      </dgm:t>
    </dgm:pt>
    <dgm:pt modelId="{DDABC67D-E239-49F5-90A7-E233FECB0456}" type="parTrans" cxnId="{8901FF97-CF22-4E6B-B258-68F20D3DF367}">
      <dgm:prSet/>
      <dgm:spPr/>
      <dgm:t>
        <a:bodyPr/>
        <a:lstStyle/>
        <a:p>
          <a:endParaRPr lang="es-MX"/>
        </a:p>
      </dgm:t>
    </dgm:pt>
    <dgm:pt modelId="{C9DA778C-D11C-47FB-A359-CB9AAF3E167D}" type="sibTrans" cxnId="{8901FF97-CF22-4E6B-B258-68F20D3DF367}">
      <dgm:prSet/>
      <dgm:spPr/>
      <dgm:t>
        <a:bodyPr/>
        <a:lstStyle/>
        <a:p>
          <a:endParaRPr lang="es-MX"/>
        </a:p>
      </dgm:t>
    </dgm:pt>
    <dgm:pt modelId="{7150959B-9FFF-4E24-B604-00BB733399BC}">
      <dgm:prSet custT="1"/>
      <dgm:spPr/>
      <dgm:t>
        <a:bodyPr/>
        <a:lstStyle/>
        <a:p>
          <a:pPr rtl="0"/>
          <a:r>
            <a:rPr lang="es-MX" sz="1800" b="0" dirty="0" smtClean="0"/>
            <a:t>Por adquirir bienes </a:t>
          </a:r>
          <a:endParaRPr lang="es-MX" sz="1800" b="0" dirty="0"/>
        </a:p>
      </dgm:t>
    </dgm:pt>
    <dgm:pt modelId="{F6B342D2-DA0B-494D-9B27-4BFA47134B05}" type="parTrans" cxnId="{A5E71F03-1FE2-4AFE-AB85-A5C67B0CED51}">
      <dgm:prSet/>
      <dgm:spPr/>
      <dgm:t>
        <a:bodyPr/>
        <a:lstStyle/>
        <a:p>
          <a:endParaRPr lang="es-MX"/>
        </a:p>
      </dgm:t>
    </dgm:pt>
    <dgm:pt modelId="{2E77D00C-E089-4CE0-A42F-FFA0F581D2B6}" type="sibTrans" cxnId="{A5E71F03-1FE2-4AFE-AB85-A5C67B0CED51}">
      <dgm:prSet/>
      <dgm:spPr/>
      <dgm:t>
        <a:bodyPr/>
        <a:lstStyle/>
        <a:p>
          <a:endParaRPr lang="es-MX"/>
        </a:p>
      </dgm:t>
    </dgm:pt>
    <dgm:pt modelId="{302C7535-4F44-4B32-AA97-599CB31BD952}">
      <dgm:prSet custT="1"/>
      <dgm:spPr/>
      <dgm:t>
        <a:bodyPr/>
        <a:lstStyle/>
        <a:p>
          <a:pPr rtl="0"/>
          <a:r>
            <a:rPr lang="es-MX" sz="1800" b="0" dirty="0" smtClean="0"/>
            <a:t>Por percibir salarios </a:t>
          </a:r>
          <a:endParaRPr lang="es-MX" sz="1800" b="0" dirty="0"/>
        </a:p>
      </dgm:t>
    </dgm:pt>
    <dgm:pt modelId="{88E301AE-C0C3-4050-B827-15F14175F263}" type="parTrans" cxnId="{CD487DAD-BFA6-440F-9C1A-EAF411300E0B}">
      <dgm:prSet/>
      <dgm:spPr/>
      <dgm:t>
        <a:bodyPr/>
        <a:lstStyle/>
        <a:p>
          <a:endParaRPr lang="es-MX"/>
        </a:p>
      </dgm:t>
    </dgm:pt>
    <dgm:pt modelId="{EA6301D8-5BE3-4866-93F9-01995A6EFAD6}" type="sibTrans" cxnId="{CD487DAD-BFA6-440F-9C1A-EAF411300E0B}">
      <dgm:prSet/>
      <dgm:spPr/>
      <dgm:t>
        <a:bodyPr/>
        <a:lstStyle/>
        <a:p>
          <a:endParaRPr lang="es-MX"/>
        </a:p>
      </dgm:t>
    </dgm:pt>
    <dgm:pt modelId="{3854FDC8-36D3-4D08-8E49-542BFED534B9}">
      <dgm:prSet custT="1"/>
      <dgm:spPr/>
      <dgm:t>
        <a:bodyPr/>
        <a:lstStyle/>
        <a:p>
          <a:pPr rtl="0"/>
          <a:r>
            <a:rPr lang="es-MX" sz="1800" b="0" dirty="0" smtClean="0"/>
            <a:t>Por intereses </a:t>
          </a:r>
          <a:endParaRPr lang="es-MX" sz="1800" b="0" dirty="0"/>
        </a:p>
      </dgm:t>
    </dgm:pt>
    <dgm:pt modelId="{25D71D7D-C385-4487-A774-BD5FB8D061C6}" type="parTrans" cxnId="{FB188029-D4BD-4D12-B6DF-016372AA88BB}">
      <dgm:prSet/>
      <dgm:spPr/>
      <dgm:t>
        <a:bodyPr/>
        <a:lstStyle/>
        <a:p>
          <a:endParaRPr lang="es-MX"/>
        </a:p>
      </dgm:t>
    </dgm:pt>
    <dgm:pt modelId="{8E2D5D54-D072-455C-AF7E-888481150150}" type="sibTrans" cxnId="{FB188029-D4BD-4D12-B6DF-016372AA88BB}">
      <dgm:prSet/>
      <dgm:spPr/>
      <dgm:t>
        <a:bodyPr/>
        <a:lstStyle/>
        <a:p>
          <a:endParaRPr lang="es-MX"/>
        </a:p>
      </dgm:t>
    </dgm:pt>
    <dgm:pt modelId="{F5901A99-4D6A-4E4F-80AB-E26C4600D748}">
      <dgm:prSet/>
      <dgm:spPr/>
      <dgm:t>
        <a:bodyPr/>
        <a:lstStyle/>
        <a:p>
          <a:endParaRPr lang="es-MX" dirty="0"/>
        </a:p>
      </dgm:t>
    </dgm:pt>
    <dgm:pt modelId="{4FEDEF83-8D5A-4C5E-8035-2E2A558AF6B8}" type="parTrans" cxnId="{9823E138-E5B2-4C00-B78E-FA4F6A43633C}">
      <dgm:prSet/>
      <dgm:spPr/>
      <dgm:t>
        <a:bodyPr/>
        <a:lstStyle/>
        <a:p>
          <a:endParaRPr lang="es-MX"/>
        </a:p>
      </dgm:t>
    </dgm:pt>
    <dgm:pt modelId="{1627783E-9E75-47B4-BACE-2118DE4D4585}" type="sibTrans" cxnId="{9823E138-E5B2-4C00-B78E-FA4F6A43633C}">
      <dgm:prSet/>
      <dgm:spPr/>
      <dgm:t>
        <a:bodyPr/>
        <a:lstStyle/>
        <a:p>
          <a:endParaRPr lang="es-MX"/>
        </a:p>
      </dgm:t>
    </dgm:pt>
    <dgm:pt modelId="{4D387052-EB88-40A5-B782-ED01859985A1}" type="pres">
      <dgm:prSet presAssocID="{E66ED776-592F-4A47-AC95-C3638C436BC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25BFB58-2E07-4C7B-8819-E83FCFF4F5D1}" type="pres">
      <dgm:prSet presAssocID="{4CD74F70-60FD-431E-B0A9-BC03CD0B9DE9}" presName="circ1" presStyleLbl="vennNode1" presStyleIdx="0" presStyleCnt="7"/>
      <dgm:spPr/>
      <dgm:t>
        <a:bodyPr/>
        <a:lstStyle/>
        <a:p>
          <a:endParaRPr lang="es-MX"/>
        </a:p>
      </dgm:t>
    </dgm:pt>
    <dgm:pt modelId="{548617E2-1CE6-415F-B5B9-2785AD98D488}" type="pres">
      <dgm:prSet presAssocID="{4CD74F70-60FD-431E-B0A9-BC03CD0B9DE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5D2112-4FC6-465A-B04B-459EC43A75FA}" type="pres">
      <dgm:prSet presAssocID="{53264CC4-CB97-439F-971C-85A9BD1C303A}" presName="circ2" presStyleLbl="vennNode1" presStyleIdx="1" presStyleCnt="7"/>
      <dgm:spPr/>
      <dgm:t>
        <a:bodyPr/>
        <a:lstStyle/>
        <a:p>
          <a:endParaRPr lang="es-MX"/>
        </a:p>
      </dgm:t>
    </dgm:pt>
    <dgm:pt modelId="{CA05B31A-E18F-45E0-8EFC-6F4ECF7699D1}" type="pres">
      <dgm:prSet presAssocID="{53264CC4-CB97-439F-971C-85A9BD1C303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E8FF16-CB2A-4906-9986-2D068341117D}" type="pres">
      <dgm:prSet presAssocID="{B1BA8D28-B773-40A6-A26F-5E9D6867A26F}" presName="circ3" presStyleLbl="vennNode1" presStyleIdx="2" presStyleCnt="7"/>
      <dgm:spPr/>
      <dgm:t>
        <a:bodyPr/>
        <a:lstStyle/>
        <a:p>
          <a:endParaRPr lang="es-MX"/>
        </a:p>
      </dgm:t>
    </dgm:pt>
    <dgm:pt modelId="{1F7E82AD-07C6-494E-82F0-C098DC5EEDEC}" type="pres">
      <dgm:prSet presAssocID="{B1BA8D28-B773-40A6-A26F-5E9D6867A26F}" presName="circ3Tx" presStyleLbl="revTx" presStyleIdx="0" presStyleCnt="0" custScaleX="154385" custLinFactNeighborX="17554" custLinFactNeighborY="-40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940403-FDD8-4F27-A00F-7FDFB8EAEEF0}" type="pres">
      <dgm:prSet presAssocID="{20FCA391-9322-4332-A2CF-67D3A60EDA00}" presName="circ4" presStyleLbl="vennNode1" presStyleIdx="3" presStyleCnt="7"/>
      <dgm:spPr/>
      <dgm:t>
        <a:bodyPr/>
        <a:lstStyle/>
        <a:p>
          <a:endParaRPr lang="es-MX"/>
        </a:p>
      </dgm:t>
    </dgm:pt>
    <dgm:pt modelId="{13F923B9-9E93-4887-BEDE-64A22F5E91AB}" type="pres">
      <dgm:prSet presAssocID="{20FCA391-9322-4332-A2CF-67D3A60EDA0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8D603F-DD3B-43A4-92DB-6D4487B23DB8}" type="pres">
      <dgm:prSet presAssocID="{7150959B-9FFF-4E24-B604-00BB733399BC}" presName="circ5" presStyleLbl="vennNode1" presStyleIdx="4" presStyleCnt="7"/>
      <dgm:spPr/>
      <dgm:t>
        <a:bodyPr/>
        <a:lstStyle/>
        <a:p>
          <a:endParaRPr lang="es-MX"/>
        </a:p>
      </dgm:t>
    </dgm:pt>
    <dgm:pt modelId="{FD54CD08-1F14-41F5-AA9E-D1327F485634}" type="pres">
      <dgm:prSet presAssocID="{7150959B-9FFF-4E24-B604-00BB733399B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FE0433-C95E-4727-A5E7-AD6B73714569}" type="pres">
      <dgm:prSet presAssocID="{302C7535-4F44-4B32-AA97-599CB31BD952}" presName="circ6" presStyleLbl="vennNode1" presStyleIdx="5" presStyleCnt="7"/>
      <dgm:spPr/>
      <dgm:t>
        <a:bodyPr/>
        <a:lstStyle/>
        <a:p>
          <a:endParaRPr lang="es-MX"/>
        </a:p>
      </dgm:t>
    </dgm:pt>
    <dgm:pt modelId="{BAE7C315-BB4A-44B8-BC7C-BF85B8B9A0B4}" type="pres">
      <dgm:prSet presAssocID="{302C7535-4F44-4B32-AA97-599CB31BD952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51376E-A6BC-4D6D-88A1-2527604084B0}" type="pres">
      <dgm:prSet presAssocID="{3854FDC8-36D3-4D08-8E49-542BFED534B9}" presName="circ7" presStyleLbl="vennNode1" presStyleIdx="6" presStyleCnt="7"/>
      <dgm:spPr/>
      <dgm:t>
        <a:bodyPr/>
        <a:lstStyle/>
        <a:p>
          <a:endParaRPr lang="es-MX"/>
        </a:p>
      </dgm:t>
    </dgm:pt>
    <dgm:pt modelId="{E92D4AA2-9E22-498D-AB2B-01C0073B9A9C}" type="pres">
      <dgm:prSet presAssocID="{3854FDC8-36D3-4D08-8E49-542BFED534B9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D30A9C9-AC5C-441A-B6D8-76F6FB150FA7}" type="presOf" srcId="{4CD74F70-60FD-431E-B0A9-BC03CD0B9DE9}" destId="{548617E2-1CE6-415F-B5B9-2785AD98D488}" srcOrd="0" destOrd="0" presId="urn:microsoft.com/office/officeart/2005/8/layout/venn1"/>
    <dgm:cxn modelId="{187C6CB4-AFEF-4A8F-95D6-FE11DD4A881A}" type="presOf" srcId="{B1BA8D28-B773-40A6-A26F-5E9D6867A26F}" destId="{1F7E82AD-07C6-494E-82F0-C098DC5EEDEC}" srcOrd="0" destOrd="0" presId="urn:microsoft.com/office/officeart/2005/8/layout/venn1"/>
    <dgm:cxn modelId="{8901FF97-CF22-4E6B-B258-68F20D3DF367}" srcId="{E66ED776-592F-4A47-AC95-C3638C436BCB}" destId="{20FCA391-9322-4332-A2CF-67D3A60EDA00}" srcOrd="3" destOrd="0" parTransId="{DDABC67D-E239-49F5-90A7-E233FECB0456}" sibTransId="{C9DA778C-D11C-47FB-A359-CB9AAF3E167D}"/>
    <dgm:cxn modelId="{A5E71F03-1FE2-4AFE-AB85-A5C67B0CED51}" srcId="{E66ED776-592F-4A47-AC95-C3638C436BCB}" destId="{7150959B-9FFF-4E24-B604-00BB733399BC}" srcOrd="4" destOrd="0" parTransId="{F6B342D2-DA0B-494D-9B27-4BFA47134B05}" sibTransId="{2E77D00C-E089-4CE0-A42F-FFA0F581D2B6}"/>
    <dgm:cxn modelId="{2B8CF900-D928-4240-BAB7-D154A8D0CA57}" type="presOf" srcId="{302C7535-4F44-4B32-AA97-599CB31BD952}" destId="{BAE7C315-BB4A-44B8-BC7C-BF85B8B9A0B4}" srcOrd="0" destOrd="0" presId="urn:microsoft.com/office/officeart/2005/8/layout/venn1"/>
    <dgm:cxn modelId="{B2933FFB-0D7F-4698-BA79-4595D5797DED}" type="presOf" srcId="{20FCA391-9322-4332-A2CF-67D3A60EDA00}" destId="{13F923B9-9E93-4887-BEDE-64A22F5E91AB}" srcOrd="0" destOrd="0" presId="urn:microsoft.com/office/officeart/2005/8/layout/venn1"/>
    <dgm:cxn modelId="{9DC7B1E8-FE31-40E8-A38F-424A5E34984E}" type="presOf" srcId="{3854FDC8-36D3-4D08-8E49-542BFED534B9}" destId="{E92D4AA2-9E22-498D-AB2B-01C0073B9A9C}" srcOrd="0" destOrd="0" presId="urn:microsoft.com/office/officeart/2005/8/layout/venn1"/>
    <dgm:cxn modelId="{DFE83C89-1D23-47EA-9381-AAA50B5827B1}" type="presOf" srcId="{E66ED776-592F-4A47-AC95-C3638C436BCB}" destId="{4D387052-EB88-40A5-B782-ED01859985A1}" srcOrd="0" destOrd="0" presId="urn:microsoft.com/office/officeart/2005/8/layout/venn1"/>
    <dgm:cxn modelId="{ECA51684-EC58-44C7-8B3D-6DA447CE593D}" srcId="{E66ED776-592F-4A47-AC95-C3638C436BCB}" destId="{B1BA8D28-B773-40A6-A26F-5E9D6867A26F}" srcOrd="2" destOrd="0" parTransId="{31212F61-DC14-4ACF-8E7D-D39634788F8D}" sibTransId="{93F7C9AC-A607-4650-A647-3C6D45020788}"/>
    <dgm:cxn modelId="{FB188029-D4BD-4D12-B6DF-016372AA88BB}" srcId="{E66ED776-592F-4A47-AC95-C3638C436BCB}" destId="{3854FDC8-36D3-4D08-8E49-542BFED534B9}" srcOrd="6" destOrd="0" parTransId="{25D71D7D-C385-4487-A774-BD5FB8D061C6}" sibTransId="{8E2D5D54-D072-455C-AF7E-888481150150}"/>
    <dgm:cxn modelId="{8EA9E85F-C5D6-4094-91AC-FA4A9B9E7156}" type="presOf" srcId="{7150959B-9FFF-4E24-B604-00BB733399BC}" destId="{FD54CD08-1F14-41F5-AA9E-D1327F485634}" srcOrd="0" destOrd="0" presId="urn:microsoft.com/office/officeart/2005/8/layout/venn1"/>
    <dgm:cxn modelId="{7E9FEFED-36BD-4317-A593-BE0843A13D53}" srcId="{E66ED776-592F-4A47-AC95-C3638C436BCB}" destId="{4CD74F70-60FD-431E-B0A9-BC03CD0B9DE9}" srcOrd="0" destOrd="0" parTransId="{146B5FA3-64EA-460A-9C91-0C6E616601A9}" sibTransId="{1EE289FF-A409-4D22-BB4A-3E7F083BA2B8}"/>
    <dgm:cxn modelId="{CD487DAD-BFA6-440F-9C1A-EAF411300E0B}" srcId="{E66ED776-592F-4A47-AC95-C3638C436BCB}" destId="{302C7535-4F44-4B32-AA97-599CB31BD952}" srcOrd="5" destOrd="0" parTransId="{88E301AE-C0C3-4050-B827-15F14175F263}" sibTransId="{EA6301D8-5BE3-4866-93F9-01995A6EFAD6}"/>
    <dgm:cxn modelId="{9823E138-E5B2-4C00-B78E-FA4F6A43633C}" srcId="{E66ED776-592F-4A47-AC95-C3638C436BCB}" destId="{F5901A99-4D6A-4E4F-80AB-E26C4600D748}" srcOrd="7" destOrd="0" parTransId="{4FEDEF83-8D5A-4C5E-8035-2E2A558AF6B8}" sibTransId="{1627783E-9E75-47B4-BACE-2118DE4D4585}"/>
    <dgm:cxn modelId="{879FEFB8-9D05-4FFD-8D89-65DA3036C5C6}" srcId="{E66ED776-592F-4A47-AC95-C3638C436BCB}" destId="{53264CC4-CB97-439F-971C-85A9BD1C303A}" srcOrd="1" destOrd="0" parTransId="{33C1B2EA-D67F-496A-9D5F-FFB5FEDC37C2}" sibTransId="{165AD87C-7CB9-4073-8396-A44A395727A5}"/>
    <dgm:cxn modelId="{5912B32F-CEF6-47CE-B0F0-96B06ACEEEFB}" type="presOf" srcId="{53264CC4-CB97-439F-971C-85A9BD1C303A}" destId="{CA05B31A-E18F-45E0-8EFC-6F4ECF7699D1}" srcOrd="0" destOrd="0" presId="urn:microsoft.com/office/officeart/2005/8/layout/venn1"/>
    <dgm:cxn modelId="{47B64ED3-9162-4031-A181-290AE7403F3C}" type="presParOf" srcId="{4D387052-EB88-40A5-B782-ED01859985A1}" destId="{F25BFB58-2E07-4C7B-8819-E83FCFF4F5D1}" srcOrd="0" destOrd="0" presId="urn:microsoft.com/office/officeart/2005/8/layout/venn1"/>
    <dgm:cxn modelId="{71FBB7CD-DCD4-49E6-87C0-74113FA59D5E}" type="presParOf" srcId="{4D387052-EB88-40A5-B782-ED01859985A1}" destId="{548617E2-1CE6-415F-B5B9-2785AD98D488}" srcOrd="1" destOrd="0" presId="urn:microsoft.com/office/officeart/2005/8/layout/venn1"/>
    <dgm:cxn modelId="{FCF8A3D9-39E9-49CC-BE8B-53E5BAC81019}" type="presParOf" srcId="{4D387052-EB88-40A5-B782-ED01859985A1}" destId="{EA5D2112-4FC6-465A-B04B-459EC43A75FA}" srcOrd="2" destOrd="0" presId="urn:microsoft.com/office/officeart/2005/8/layout/venn1"/>
    <dgm:cxn modelId="{FEAE2AFB-7669-4E06-9568-6D8DD32F648A}" type="presParOf" srcId="{4D387052-EB88-40A5-B782-ED01859985A1}" destId="{CA05B31A-E18F-45E0-8EFC-6F4ECF7699D1}" srcOrd="3" destOrd="0" presId="urn:microsoft.com/office/officeart/2005/8/layout/venn1"/>
    <dgm:cxn modelId="{90EE1A07-BC34-4814-AA05-07113F1C8CF3}" type="presParOf" srcId="{4D387052-EB88-40A5-B782-ED01859985A1}" destId="{3AE8FF16-CB2A-4906-9986-2D068341117D}" srcOrd="4" destOrd="0" presId="urn:microsoft.com/office/officeart/2005/8/layout/venn1"/>
    <dgm:cxn modelId="{6E263570-D601-4064-B30F-E948675CBA22}" type="presParOf" srcId="{4D387052-EB88-40A5-B782-ED01859985A1}" destId="{1F7E82AD-07C6-494E-82F0-C098DC5EEDEC}" srcOrd="5" destOrd="0" presId="urn:microsoft.com/office/officeart/2005/8/layout/venn1"/>
    <dgm:cxn modelId="{8DDA1F57-3394-4369-AA2F-325BE2C527BF}" type="presParOf" srcId="{4D387052-EB88-40A5-B782-ED01859985A1}" destId="{CD940403-FDD8-4F27-A00F-7FDFB8EAEEF0}" srcOrd="6" destOrd="0" presId="urn:microsoft.com/office/officeart/2005/8/layout/venn1"/>
    <dgm:cxn modelId="{4F2DE3D2-3E59-4392-AB54-41D58C2514F1}" type="presParOf" srcId="{4D387052-EB88-40A5-B782-ED01859985A1}" destId="{13F923B9-9E93-4887-BEDE-64A22F5E91AB}" srcOrd="7" destOrd="0" presId="urn:microsoft.com/office/officeart/2005/8/layout/venn1"/>
    <dgm:cxn modelId="{CBB7E59E-DB26-4029-BE2C-424D866AC926}" type="presParOf" srcId="{4D387052-EB88-40A5-B782-ED01859985A1}" destId="{2C8D603F-DD3B-43A4-92DB-6D4487B23DB8}" srcOrd="8" destOrd="0" presId="urn:microsoft.com/office/officeart/2005/8/layout/venn1"/>
    <dgm:cxn modelId="{C15DDEF6-EE66-4C99-B549-309DDC710A35}" type="presParOf" srcId="{4D387052-EB88-40A5-B782-ED01859985A1}" destId="{FD54CD08-1F14-41F5-AA9E-D1327F485634}" srcOrd="9" destOrd="0" presId="urn:microsoft.com/office/officeart/2005/8/layout/venn1"/>
    <dgm:cxn modelId="{1C124DA6-AA64-4F80-AD22-BFF531AE87B8}" type="presParOf" srcId="{4D387052-EB88-40A5-B782-ED01859985A1}" destId="{93FE0433-C95E-4727-A5E7-AD6B73714569}" srcOrd="10" destOrd="0" presId="urn:microsoft.com/office/officeart/2005/8/layout/venn1"/>
    <dgm:cxn modelId="{E9FCF0C3-4995-406F-87F9-CFC44F7DE489}" type="presParOf" srcId="{4D387052-EB88-40A5-B782-ED01859985A1}" destId="{BAE7C315-BB4A-44B8-BC7C-BF85B8B9A0B4}" srcOrd="11" destOrd="0" presId="urn:microsoft.com/office/officeart/2005/8/layout/venn1"/>
    <dgm:cxn modelId="{858CFAEB-7871-4FD6-81EF-F420BC00A544}" type="presParOf" srcId="{4D387052-EB88-40A5-B782-ED01859985A1}" destId="{6251376E-A6BC-4D6D-88A1-2527604084B0}" srcOrd="12" destOrd="0" presId="urn:microsoft.com/office/officeart/2005/8/layout/venn1"/>
    <dgm:cxn modelId="{C655B540-62B0-43DF-95B5-1FDD483377B6}" type="presParOf" srcId="{4D387052-EB88-40A5-B782-ED01859985A1}" destId="{E92D4AA2-9E22-498D-AB2B-01C0073B9A9C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CC358EA-1FAE-4EBE-878E-AAE91B64E6DC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DAAE2A0-5DAA-4F58-993A-E401700D0924}">
      <dgm:prSet/>
      <dgm:spPr/>
      <dgm:t>
        <a:bodyPr/>
        <a:lstStyle/>
        <a:p>
          <a:pPr rtl="0"/>
          <a:r>
            <a:rPr lang="es-MX" dirty="0" smtClean="0"/>
            <a:t>La SHCP </a:t>
          </a:r>
          <a:r>
            <a:rPr lang="es-MX" dirty="0" smtClean="0"/>
            <a:t>proporciona </a:t>
          </a:r>
          <a:r>
            <a:rPr lang="es-MX" dirty="0" smtClean="0"/>
            <a:t>una propuesta de declaración</a:t>
          </a:r>
          <a:endParaRPr lang="es-MX" dirty="0"/>
        </a:p>
      </dgm:t>
    </dgm:pt>
    <dgm:pt modelId="{EE8EB297-E927-4CEC-8A47-782CCF7159A3}" type="parTrans" cxnId="{8076B69E-EC53-4D79-9B0D-21752C26C66C}">
      <dgm:prSet/>
      <dgm:spPr/>
      <dgm:t>
        <a:bodyPr/>
        <a:lstStyle/>
        <a:p>
          <a:endParaRPr lang="es-MX"/>
        </a:p>
      </dgm:t>
    </dgm:pt>
    <dgm:pt modelId="{114EB6E7-4090-49A8-BA7F-587D25B1329F}" type="sibTrans" cxnId="{8076B69E-EC53-4D79-9B0D-21752C26C66C}">
      <dgm:prSet/>
      <dgm:spPr/>
      <dgm:t>
        <a:bodyPr/>
        <a:lstStyle/>
        <a:p>
          <a:endParaRPr lang="es-MX"/>
        </a:p>
      </dgm:t>
    </dgm:pt>
    <dgm:pt modelId="{5D6EDE35-4EB3-4DDC-9E75-3BF8612B0BB5}">
      <dgm:prSet/>
      <dgm:spPr/>
      <dgm:t>
        <a:bodyPr/>
        <a:lstStyle/>
        <a:p>
          <a:pPr rtl="0"/>
          <a:r>
            <a:rPr lang="es-MX" dirty="0" smtClean="0"/>
            <a:t>Si </a:t>
          </a:r>
          <a:r>
            <a:rPr lang="es-MX" dirty="0" smtClean="0"/>
            <a:t>está </a:t>
          </a:r>
          <a:r>
            <a:rPr lang="es-MX" dirty="0" smtClean="0"/>
            <a:t>de acuerdo, </a:t>
          </a:r>
          <a:r>
            <a:rPr lang="es-MX" dirty="0" smtClean="0"/>
            <a:t>puede enviarla.</a:t>
          </a:r>
          <a:endParaRPr lang="es-MX" dirty="0"/>
        </a:p>
      </dgm:t>
    </dgm:pt>
    <dgm:pt modelId="{B4C96F64-A85F-41B3-B172-C5D2EF75AD1F}" type="parTrans" cxnId="{F0486B00-AA62-463D-BAA4-C82AA6FFAD47}">
      <dgm:prSet/>
      <dgm:spPr/>
      <dgm:t>
        <a:bodyPr/>
        <a:lstStyle/>
        <a:p>
          <a:endParaRPr lang="es-MX"/>
        </a:p>
      </dgm:t>
    </dgm:pt>
    <dgm:pt modelId="{C3D0E6FF-8C94-4BE5-9175-9AC0DCC3BA27}" type="sibTrans" cxnId="{F0486B00-AA62-463D-BAA4-C82AA6FFAD47}">
      <dgm:prSet/>
      <dgm:spPr/>
      <dgm:t>
        <a:bodyPr/>
        <a:lstStyle/>
        <a:p>
          <a:endParaRPr lang="es-MX"/>
        </a:p>
      </dgm:t>
    </dgm:pt>
    <dgm:pt modelId="{240A0486-9F46-4E56-9796-097FABB7C109}">
      <dgm:prSet/>
      <dgm:spPr/>
      <dgm:t>
        <a:bodyPr/>
        <a:lstStyle/>
        <a:p>
          <a:pPr rtl="0"/>
          <a:r>
            <a:rPr lang="es-MX" dirty="0" smtClean="0"/>
            <a:t>Se envía la declaración con:</a:t>
          </a:r>
          <a:endParaRPr lang="es-MX" dirty="0"/>
        </a:p>
      </dgm:t>
    </dgm:pt>
    <dgm:pt modelId="{85F4555C-3DEF-470C-8C13-B29365EB0B2C}" type="parTrans" cxnId="{77042AF7-9428-459F-ABB7-AB3DCF92ACC0}">
      <dgm:prSet/>
      <dgm:spPr/>
      <dgm:t>
        <a:bodyPr/>
        <a:lstStyle/>
        <a:p>
          <a:endParaRPr lang="es-MX"/>
        </a:p>
      </dgm:t>
    </dgm:pt>
    <dgm:pt modelId="{61D961BB-00DA-4D7F-A319-108BFAD228D3}" type="sibTrans" cxnId="{77042AF7-9428-459F-ABB7-AB3DCF92ACC0}">
      <dgm:prSet/>
      <dgm:spPr/>
      <dgm:t>
        <a:bodyPr/>
        <a:lstStyle/>
        <a:p>
          <a:endParaRPr lang="es-MX"/>
        </a:p>
      </dgm:t>
    </dgm:pt>
    <dgm:pt modelId="{32FC2E59-EC0C-4C46-BE9B-CFF96BD93304}">
      <dgm:prSet/>
      <dgm:spPr/>
      <dgm:t>
        <a:bodyPr/>
        <a:lstStyle/>
        <a:p>
          <a:pPr rtl="0"/>
          <a:r>
            <a:rPr lang="es-MX" dirty="0" smtClean="0"/>
            <a:t>Declaración por teléfono</a:t>
          </a:r>
          <a:endParaRPr lang="es-MX" dirty="0"/>
        </a:p>
      </dgm:t>
    </dgm:pt>
    <dgm:pt modelId="{5D52B176-D676-419E-AE76-A6E64ED8654D}" type="parTrans" cxnId="{7F51EBC2-81AD-4693-89AC-27075DDB0053}">
      <dgm:prSet/>
      <dgm:spPr/>
      <dgm:t>
        <a:bodyPr/>
        <a:lstStyle/>
        <a:p>
          <a:endParaRPr lang="es-MX"/>
        </a:p>
      </dgm:t>
    </dgm:pt>
    <dgm:pt modelId="{7490C42E-166A-461F-B5E8-55B6CBDB5682}" type="sibTrans" cxnId="{7F51EBC2-81AD-4693-89AC-27075DDB0053}">
      <dgm:prSet/>
      <dgm:spPr/>
      <dgm:t>
        <a:bodyPr/>
        <a:lstStyle/>
        <a:p>
          <a:endParaRPr lang="es-MX"/>
        </a:p>
      </dgm:t>
    </dgm:pt>
    <dgm:pt modelId="{7E8C61D8-732C-4879-BBDA-7A92FBFB81A6}">
      <dgm:prSet/>
      <dgm:spPr/>
      <dgm:t>
        <a:bodyPr/>
        <a:lstStyle/>
        <a:p>
          <a:pPr rtl="0"/>
          <a:r>
            <a:rPr lang="es-MX" dirty="0" smtClean="0"/>
            <a:t>En caso de saldo a favor  recibirá una devolución. </a:t>
          </a:r>
          <a:endParaRPr lang="es-MX" dirty="0"/>
        </a:p>
      </dgm:t>
    </dgm:pt>
    <dgm:pt modelId="{41D54E07-3023-4147-8E75-587B3590CFED}" type="parTrans" cxnId="{AD45B17A-EC86-4CAD-B52B-666C4EC987F2}">
      <dgm:prSet/>
      <dgm:spPr/>
      <dgm:t>
        <a:bodyPr/>
        <a:lstStyle/>
        <a:p>
          <a:endParaRPr lang="es-MX"/>
        </a:p>
      </dgm:t>
    </dgm:pt>
    <dgm:pt modelId="{3B3EB6DE-9B30-4021-A0FF-A465F699693E}" type="sibTrans" cxnId="{AD45B17A-EC86-4CAD-B52B-666C4EC987F2}">
      <dgm:prSet/>
      <dgm:spPr/>
      <dgm:t>
        <a:bodyPr/>
        <a:lstStyle/>
        <a:p>
          <a:endParaRPr lang="es-MX"/>
        </a:p>
      </dgm:t>
    </dgm:pt>
    <dgm:pt modelId="{78D79179-2832-4C68-B634-C2DDAB2ABD01}">
      <dgm:prSet/>
      <dgm:spPr/>
      <dgm:t>
        <a:bodyPr/>
        <a:lstStyle/>
        <a:p>
          <a:pPr rtl="0"/>
          <a:r>
            <a:rPr lang="es-MX" dirty="0" smtClean="0"/>
            <a:t>Contraseña</a:t>
          </a:r>
          <a:endParaRPr lang="es-MX" dirty="0"/>
        </a:p>
      </dgm:t>
    </dgm:pt>
    <dgm:pt modelId="{5C0BC353-BEC5-42A0-BDCB-35F2AD163929}" type="parTrans" cxnId="{E6D0D8CF-770F-42BF-AD44-4BF53BBE123B}">
      <dgm:prSet/>
      <dgm:spPr/>
      <dgm:t>
        <a:bodyPr/>
        <a:lstStyle/>
        <a:p>
          <a:endParaRPr lang="es-MX"/>
        </a:p>
      </dgm:t>
    </dgm:pt>
    <dgm:pt modelId="{A3342308-FAAF-4B64-8153-90D5E183913F}" type="sibTrans" cxnId="{E6D0D8CF-770F-42BF-AD44-4BF53BBE123B}">
      <dgm:prSet/>
      <dgm:spPr/>
      <dgm:t>
        <a:bodyPr/>
        <a:lstStyle/>
        <a:p>
          <a:endParaRPr lang="es-MX"/>
        </a:p>
      </dgm:t>
    </dgm:pt>
    <dgm:pt modelId="{4F4BE6A7-7ED7-49CE-A43F-7B096D2C0897}">
      <dgm:prSet/>
      <dgm:spPr/>
      <dgm:t>
        <a:bodyPr/>
        <a:lstStyle/>
        <a:p>
          <a:pPr rtl="0"/>
          <a:r>
            <a:rPr lang="es-MX" dirty="0" smtClean="0"/>
            <a:t>Firma electrónica, </a:t>
          </a:r>
          <a:r>
            <a:rPr lang="es-MX" dirty="0" smtClean="0"/>
            <a:t>necesaria </a:t>
          </a:r>
          <a:r>
            <a:rPr lang="es-MX" dirty="0" smtClean="0"/>
            <a:t>para </a:t>
          </a:r>
          <a:r>
            <a:rPr lang="es-MX" dirty="0" smtClean="0"/>
            <a:t>devoluciones mayores a 50 mil pesos </a:t>
          </a:r>
          <a:endParaRPr lang="es-MX" dirty="0"/>
        </a:p>
      </dgm:t>
    </dgm:pt>
    <dgm:pt modelId="{8810A8F8-3DC8-4F74-98BD-58A3123AD158}" type="parTrans" cxnId="{CA7ACB81-E725-407A-9786-11A92D9C0001}">
      <dgm:prSet/>
      <dgm:spPr/>
      <dgm:t>
        <a:bodyPr/>
        <a:lstStyle/>
        <a:p>
          <a:endParaRPr lang="es-MX"/>
        </a:p>
      </dgm:t>
    </dgm:pt>
    <dgm:pt modelId="{75833D2A-D1E8-441E-A759-8C0C721F967B}" type="sibTrans" cxnId="{CA7ACB81-E725-407A-9786-11A92D9C0001}">
      <dgm:prSet/>
      <dgm:spPr/>
      <dgm:t>
        <a:bodyPr/>
        <a:lstStyle/>
        <a:p>
          <a:endParaRPr lang="es-MX"/>
        </a:p>
      </dgm:t>
    </dgm:pt>
    <dgm:pt modelId="{F35F2413-FCEC-40A7-A781-06981CB6C946}">
      <dgm:prSet/>
      <dgm:spPr/>
      <dgm:t>
        <a:bodyPr/>
        <a:lstStyle/>
        <a:p>
          <a:pPr rtl="0"/>
          <a:r>
            <a:rPr lang="es-MX" smtClean="0"/>
            <a:t>Puede </a:t>
          </a:r>
          <a:r>
            <a:rPr lang="es-MX" dirty="0" smtClean="0"/>
            <a:t>realizarla de esta manera si tiene </a:t>
          </a:r>
          <a:r>
            <a:rPr lang="es-MX" dirty="0" smtClean="0"/>
            <a:t>saldo a favor hasta por 10 mil </a:t>
          </a:r>
          <a:r>
            <a:rPr lang="es-MX" dirty="0" smtClean="0"/>
            <a:t>pesos.</a:t>
          </a:r>
          <a:endParaRPr lang="es-MX" dirty="0"/>
        </a:p>
      </dgm:t>
    </dgm:pt>
    <dgm:pt modelId="{C2DA4386-EC58-4302-973B-3FE66230742B}" type="parTrans" cxnId="{1900283E-EB37-4F63-A883-2B18D4F8DCF4}">
      <dgm:prSet/>
      <dgm:spPr/>
      <dgm:t>
        <a:bodyPr/>
        <a:lstStyle/>
        <a:p>
          <a:endParaRPr lang="es-MX"/>
        </a:p>
      </dgm:t>
    </dgm:pt>
    <dgm:pt modelId="{21C095AC-59D0-4E85-932D-96E3F414FE63}" type="sibTrans" cxnId="{1900283E-EB37-4F63-A883-2B18D4F8DCF4}">
      <dgm:prSet/>
      <dgm:spPr/>
      <dgm:t>
        <a:bodyPr/>
        <a:lstStyle/>
        <a:p>
          <a:endParaRPr lang="es-MX"/>
        </a:p>
      </dgm:t>
    </dgm:pt>
    <dgm:pt modelId="{46C8B7AE-ED36-4727-93AB-242D94CC29E6}" type="pres">
      <dgm:prSet presAssocID="{5CC358EA-1FAE-4EBE-878E-AAE91B64E6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B6D90C-E6CB-49F7-A49F-3E60DBD4A329}" type="pres">
      <dgm:prSet presAssocID="{5CC358EA-1FAE-4EBE-878E-AAE91B64E6DC}" presName="tSp" presStyleCnt="0"/>
      <dgm:spPr/>
    </dgm:pt>
    <dgm:pt modelId="{61EF9440-8D92-4EEB-B005-19A4C2F1B456}" type="pres">
      <dgm:prSet presAssocID="{5CC358EA-1FAE-4EBE-878E-AAE91B64E6DC}" presName="bSp" presStyleCnt="0"/>
      <dgm:spPr/>
    </dgm:pt>
    <dgm:pt modelId="{3B5183B0-0B47-4FAB-A48A-40DB68962AFC}" type="pres">
      <dgm:prSet presAssocID="{5CC358EA-1FAE-4EBE-878E-AAE91B64E6DC}" presName="process" presStyleCnt="0"/>
      <dgm:spPr/>
    </dgm:pt>
    <dgm:pt modelId="{F9F7E93F-6CE0-4EED-814E-FAE759A22F46}" type="pres">
      <dgm:prSet presAssocID="{1DAAE2A0-5DAA-4F58-993A-E401700D0924}" presName="composite1" presStyleCnt="0"/>
      <dgm:spPr/>
    </dgm:pt>
    <dgm:pt modelId="{350D67BA-4F43-42EB-8858-2EF262F8FAEA}" type="pres">
      <dgm:prSet presAssocID="{1DAAE2A0-5DAA-4F58-993A-E401700D0924}" presName="dummyNode1" presStyleLbl="node1" presStyleIdx="0" presStyleCnt="3"/>
      <dgm:spPr/>
    </dgm:pt>
    <dgm:pt modelId="{03647ABB-625D-4724-8F7D-B3E894129CC6}" type="pres">
      <dgm:prSet presAssocID="{1DAAE2A0-5DAA-4F58-993A-E401700D092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3811E9-57FF-4A90-ACC9-2B5D678AA1D8}" type="pres">
      <dgm:prSet presAssocID="{1DAAE2A0-5DAA-4F58-993A-E401700D092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B8FF4D-90D8-4CDF-A1E9-2474EA81E8E1}" type="pres">
      <dgm:prSet presAssocID="{1DAAE2A0-5DAA-4F58-993A-E401700D092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F82B27-00D8-421A-83EA-4C1BFA089F9B}" type="pres">
      <dgm:prSet presAssocID="{1DAAE2A0-5DAA-4F58-993A-E401700D0924}" presName="connSite1" presStyleCnt="0"/>
      <dgm:spPr/>
    </dgm:pt>
    <dgm:pt modelId="{5C6E0BD1-ABEB-4712-9E1B-1A30B9FC23B3}" type="pres">
      <dgm:prSet presAssocID="{114EB6E7-4090-49A8-BA7F-587D25B1329F}" presName="Name9" presStyleLbl="sibTrans2D1" presStyleIdx="0" presStyleCnt="2"/>
      <dgm:spPr/>
      <dgm:t>
        <a:bodyPr/>
        <a:lstStyle/>
        <a:p>
          <a:endParaRPr lang="es-MX"/>
        </a:p>
      </dgm:t>
    </dgm:pt>
    <dgm:pt modelId="{693B8DC5-7498-4871-835F-D91A4BB53E7B}" type="pres">
      <dgm:prSet presAssocID="{240A0486-9F46-4E56-9796-097FABB7C109}" presName="composite2" presStyleCnt="0"/>
      <dgm:spPr/>
    </dgm:pt>
    <dgm:pt modelId="{ACC23B81-529F-4023-AA44-BE498B6D6F65}" type="pres">
      <dgm:prSet presAssocID="{240A0486-9F46-4E56-9796-097FABB7C109}" presName="dummyNode2" presStyleLbl="node1" presStyleIdx="0" presStyleCnt="3"/>
      <dgm:spPr/>
    </dgm:pt>
    <dgm:pt modelId="{61614D11-FC7B-487A-9177-0BC7638FC051}" type="pres">
      <dgm:prSet presAssocID="{240A0486-9F46-4E56-9796-097FABB7C109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802287-2F2A-4A63-AED1-6CA1DCC6B418}" type="pres">
      <dgm:prSet presAssocID="{240A0486-9F46-4E56-9796-097FABB7C109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803F1E-252D-4C55-8E8C-C1E9F2ACFEF7}" type="pres">
      <dgm:prSet presAssocID="{240A0486-9F46-4E56-9796-097FABB7C109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500E34-C226-4B0B-A8E8-5DBE00A8FA07}" type="pres">
      <dgm:prSet presAssocID="{240A0486-9F46-4E56-9796-097FABB7C109}" presName="connSite2" presStyleCnt="0"/>
      <dgm:spPr/>
    </dgm:pt>
    <dgm:pt modelId="{DD575518-AF13-47CF-8681-F6301C792E15}" type="pres">
      <dgm:prSet presAssocID="{61D961BB-00DA-4D7F-A319-108BFAD228D3}" presName="Name18" presStyleLbl="sibTrans2D1" presStyleIdx="1" presStyleCnt="2"/>
      <dgm:spPr/>
      <dgm:t>
        <a:bodyPr/>
        <a:lstStyle/>
        <a:p>
          <a:endParaRPr lang="es-MX"/>
        </a:p>
      </dgm:t>
    </dgm:pt>
    <dgm:pt modelId="{27A8A568-1CC0-4491-881D-F150613A3F66}" type="pres">
      <dgm:prSet presAssocID="{32FC2E59-EC0C-4C46-BE9B-CFF96BD93304}" presName="composite1" presStyleCnt="0"/>
      <dgm:spPr/>
    </dgm:pt>
    <dgm:pt modelId="{7827F33F-18F4-49FA-96B6-FCFA46C24244}" type="pres">
      <dgm:prSet presAssocID="{32FC2E59-EC0C-4C46-BE9B-CFF96BD93304}" presName="dummyNode1" presStyleLbl="node1" presStyleIdx="1" presStyleCnt="3"/>
      <dgm:spPr/>
    </dgm:pt>
    <dgm:pt modelId="{61940C13-0DFE-4230-88F5-D684F6E2132C}" type="pres">
      <dgm:prSet presAssocID="{32FC2E59-EC0C-4C46-BE9B-CFF96BD93304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A48077-FC44-41A1-87C3-FFBB56BD75A7}" type="pres">
      <dgm:prSet presAssocID="{32FC2E59-EC0C-4C46-BE9B-CFF96BD9330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6DC1F8-A6B5-42AA-AF90-6535E32A1A44}" type="pres">
      <dgm:prSet presAssocID="{32FC2E59-EC0C-4C46-BE9B-CFF96BD93304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4F9522-C2DD-4F87-81B3-319332C47F66}" type="pres">
      <dgm:prSet presAssocID="{32FC2E59-EC0C-4C46-BE9B-CFF96BD93304}" presName="connSite1" presStyleCnt="0"/>
      <dgm:spPr/>
    </dgm:pt>
  </dgm:ptLst>
  <dgm:cxnLst>
    <dgm:cxn modelId="{5C45A7C0-4C40-4528-ABA2-9F763B58D881}" type="presOf" srcId="{F35F2413-FCEC-40A7-A781-06981CB6C946}" destId="{61940C13-0DFE-4230-88F5-D684F6E2132C}" srcOrd="0" destOrd="0" presId="urn:microsoft.com/office/officeart/2005/8/layout/hProcess4"/>
    <dgm:cxn modelId="{1900283E-EB37-4F63-A883-2B18D4F8DCF4}" srcId="{32FC2E59-EC0C-4C46-BE9B-CFF96BD93304}" destId="{F35F2413-FCEC-40A7-A781-06981CB6C946}" srcOrd="0" destOrd="0" parTransId="{C2DA4386-EC58-4302-973B-3FE66230742B}" sibTransId="{21C095AC-59D0-4E85-932D-96E3F414FE63}"/>
    <dgm:cxn modelId="{7C628A3A-6273-4305-810E-C781269C074D}" type="presOf" srcId="{5D6EDE35-4EB3-4DDC-9E75-3BF8612B0BB5}" destId="{03647ABB-625D-4724-8F7D-B3E894129CC6}" srcOrd="0" destOrd="0" presId="urn:microsoft.com/office/officeart/2005/8/layout/hProcess4"/>
    <dgm:cxn modelId="{D39D22DE-302D-4F9B-B9B4-3D941DD9508B}" type="presOf" srcId="{1DAAE2A0-5DAA-4F58-993A-E401700D0924}" destId="{68B8FF4D-90D8-4CDF-A1E9-2474EA81E8E1}" srcOrd="0" destOrd="0" presId="urn:microsoft.com/office/officeart/2005/8/layout/hProcess4"/>
    <dgm:cxn modelId="{8E704F68-E4B3-4363-A6E9-62D5943B80E7}" type="presOf" srcId="{240A0486-9F46-4E56-9796-097FABB7C109}" destId="{BC803F1E-252D-4C55-8E8C-C1E9F2ACFEF7}" srcOrd="0" destOrd="0" presId="urn:microsoft.com/office/officeart/2005/8/layout/hProcess4"/>
    <dgm:cxn modelId="{FA4B55D5-6378-42B5-983A-BDB408ED13DE}" type="presOf" srcId="{5CC358EA-1FAE-4EBE-878E-AAE91B64E6DC}" destId="{46C8B7AE-ED36-4727-93AB-242D94CC29E6}" srcOrd="0" destOrd="0" presId="urn:microsoft.com/office/officeart/2005/8/layout/hProcess4"/>
    <dgm:cxn modelId="{B06196F6-2108-46CC-AE62-4706ECC5A0AC}" type="presOf" srcId="{32FC2E59-EC0C-4C46-BE9B-CFF96BD93304}" destId="{8E6DC1F8-A6B5-42AA-AF90-6535E32A1A44}" srcOrd="0" destOrd="0" presId="urn:microsoft.com/office/officeart/2005/8/layout/hProcess4"/>
    <dgm:cxn modelId="{7293AD31-F356-4D10-B047-5A7835779A89}" type="presOf" srcId="{114EB6E7-4090-49A8-BA7F-587D25B1329F}" destId="{5C6E0BD1-ABEB-4712-9E1B-1A30B9FC23B3}" srcOrd="0" destOrd="0" presId="urn:microsoft.com/office/officeart/2005/8/layout/hProcess4"/>
    <dgm:cxn modelId="{5E57206B-8172-4371-9885-EDAFB2C1BBC7}" type="presOf" srcId="{4F4BE6A7-7ED7-49CE-A43F-7B096D2C0897}" destId="{E1802287-2F2A-4A63-AED1-6CA1DCC6B418}" srcOrd="1" destOrd="1" presId="urn:microsoft.com/office/officeart/2005/8/layout/hProcess4"/>
    <dgm:cxn modelId="{7F51EBC2-81AD-4693-89AC-27075DDB0053}" srcId="{5CC358EA-1FAE-4EBE-878E-AAE91B64E6DC}" destId="{32FC2E59-EC0C-4C46-BE9B-CFF96BD93304}" srcOrd="2" destOrd="0" parTransId="{5D52B176-D676-419E-AE76-A6E64ED8654D}" sibTransId="{7490C42E-166A-461F-B5E8-55B6CBDB5682}"/>
    <dgm:cxn modelId="{F935661C-E7AD-449C-A990-25EB19AA6CDC}" type="presOf" srcId="{5D6EDE35-4EB3-4DDC-9E75-3BF8612B0BB5}" destId="{E53811E9-57FF-4A90-ACC9-2B5D678AA1D8}" srcOrd="1" destOrd="0" presId="urn:microsoft.com/office/officeart/2005/8/layout/hProcess4"/>
    <dgm:cxn modelId="{CA7ACB81-E725-407A-9786-11A92D9C0001}" srcId="{240A0486-9F46-4E56-9796-097FABB7C109}" destId="{4F4BE6A7-7ED7-49CE-A43F-7B096D2C0897}" srcOrd="1" destOrd="0" parTransId="{8810A8F8-3DC8-4F74-98BD-58A3123AD158}" sibTransId="{75833D2A-D1E8-441E-A759-8C0C721F967B}"/>
    <dgm:cxn modelId="{E6D0D8CF-770F-42BF-AD44-4BF53BBE123B}" srcId="{240A0486-9F46-4E56-9796-097FABB7C109}" destId="{78D79179-2832-4C68-B634-C2DDAB2ABD01}" srcOrd="0" destOrd="0" parTransId="{5C0BC353-BEC5-42A0-BDCB-35F2AD163929}" sibTransId="{A3342308-FAAF-4B64-8153-90D5E183913F}"/>
    <dgm:cxn modelId="{3D693D95-9800-4444-939D-2313433B216C}" type="presOf" srcId="{78D79179-2832-4C68-B634-C2DDAB2ABD01}" destId="{E1802287-2F2A-4A63-AED1-6CA1DCC6B418}" srcOrd="1" destOrd="0" presId="urn:microsoft.com/office/officeart/2005/8/layout/hProcess4"/>
    <dgm:cxn modelId="{AD45B17A-EC86-4CAD-B52B-666C4EC987F2}" srcId="{1DAAE2A0-5DAA-4F58-993A-E401700D0924}" destId="{7E8C61D8-732C-4879-BBDA-7A92FBFB81A6}" srcOrd="1" destOrd="0" parTransId="{41D54E07-3023-4147-8E75-587B3590CFED}" sibTransId="{3B3EB6DE-9B30-4021-A0FF-A465F699693E}"/>
    <dgm:cxn modelId="{307B8A88-8F4B-4FE8-B9C6-7CEF8A757A1A}" type="presOf" srcId="{4F4BE6A7-7ED7-49CE-A43F-7B096D2C0897}" destId="{61614D11-FC7B-487A-9177-0BC7638FC051}" srcOrd="0" destOrd="1" presId="urn:microsoft.com/office/officeart/2005/8/layout/hProcess4"/>
    <dgm:cxn modelId="{AD5343EB-4DBE-4807-A012-FE18B1DC08FC}" type="presOf" srcId="{78D79179-2832-4C68-B634-C2DDAB2ABD01}" destId="{61614D11-FC7B-487A-9177-0BC7638FC051}" srcOrd="0" destOrd="0" presId="urn:microsoft.com/office/officeart/2005/8/layout/hProcess4"/>
    <dgm:cxn modelId="{0CE15574-EE88-4B48-A07A-3EF9E29C9964}" type="presOf" srcId="{7E8C61D8-732C-4879-BBDA-7A92FBFB81A6}" destId="{E53811E9-57FF-4A90-ACC9-2B5D678AA1D8}" srcOrd="1" destOrd="1" presId="urn:microsoft.com/office/officeart/2005/8/layout/hProcess4"/>
    <dgm:cxn modelId="{F0486B00-AA62-463D-BAA4-C82AA6FFAD47}" srcId="{1DAAE2A0-5DAA-4F58-993A-E401700D0924}" destId="{5D6EDE35-4EB3-4DDC-9E75-3BF8612B0BB5}" srcOrd="0" destOrd="0" parTransId="{B4C96F64-A85F-41B3-B172-C5D2EF75AD1F}" sibTransId="{C3D0E6FF-8C94-4BE5-9175-9AC0DCC3BA27}"/>
    <dgm:cxn modelId="{5DCA60D8-1E0C-486B-ACFC-C833AEE634B4}" type="presOf" srcId="{7E8C61D8-732C-4879-BBDA-7A92FBFB81A6}" destId="{03647ABB-625D-4724-8F7D-B3E894129CC6}" srcOrd="0" destOrd="1" presId="urn:microsoft.com/office/officeart/2005/8/layout/hProcess4"/>
    <dgm:cxn modelId="{77042AF7-9428-459F-ABB7-AB3DCF92ACC0}" srcId="{5CC358EA-1FAE-4EBE-878E-AAE91B64E6DC}" destId="{240A0486-9F46-4E56-9796-097FABB7C109}" srcOrd="1" destOrd="0" parTransId="{85F4555C-3DEF-470C-8C13-B29365EB0B2C}" sibTransId="{61D961BB-00DA-4D7F-A319-108BFAD228D3}"/>
    <dgm:cxn modelId="{8076B69E-EC53-4D79-9B0D-21752C26C66C}" srcId="{5CC358EA-1FAE-4EBE-878E-AAE91B64E6DC}" destId="{1DAAE2A0-5DAA-4F58-993A-E401700D0924}" srcOrd="0" destOrd="0" parTransId="{EE8EB297-E927-4CEC-8A47-782CCF7159A3}" sibTransId="{114EB6E7-4090-49A8-BA7F-587D25B1329F}"/>
    <dgm:cxn modelId="{03DC4AF9-3E60-4F5A-BB0F-96336CD83604}" type="presOf" srcId="{F35F2413-FCEC-40A7-A781-06981CB6C946}" destId="{39A48077-FC44-41A1-87C3-FFBB56BD75A7}" srcOrd="1" destOrd="0" presId="urn:microsoft.com/office/officeart/2005/8/layout/hProcess4"/>
    <dgm:cxn modelId="{D6489CC0-3683-46F0-9777-3FD94CDBFC69}" type="presOf" srcId="{61D961BB-00DA-4D7F-A319-108BFAD228D3}" destId="{DD575518-AF13-47CF-8681-F6301C792E15}" srcOrd="0" destOrd="0" presId="urn:microsoft.com/office/officeart/2005/8/layout/hProcess4"/>
    <dgm:cxn modelId="{A6ABA31B-11C7-4415-A644-A0A20134604A}" type="presParOf" srcId="{46C8B7AE-ED36-4727-93AB-242D94CC29E6}" destId="{A8B6D90C-E6CB-49F7-A49F-3E60DBD4A329}" srcOrd="0" destOrd="0" presId="urn:microsoft.com/office/officeart/2005/8/layout/hProcess4"/>
    <dgm:cxn modelId="{F4D85A94-8AAD-4CC6-B6F2-6857F23D14F8}" type="presParOf" srcId="{46C8B7AE-ED36-4727-93AB-242D94CC29E6}" destId="{61EF9440-8D92-4EEB-B005-19A4C2F1B456}" srcOrd="1" destOrd="0" presId="urn:microsoft.com/office/officeart/2005/8/layout/hProcess4"/>
    <dgm:cxn modelId="{8B544BCF-AB62-420D-9AA0-8CEC030C7115}" type="presParOf" srcId="{46C8B7AE-ED36-4727-93AB-242D94CC29E6}" destId="{3B5183B0-0B47-4FAB-A48A-40DB68962AFC}" srcOrd="2" destOrd="0" presId="urn:microsoft.com/office/officeart/2005/8/layout/hProcess4"/>
    <dgm:cxn modelId="{6FE0ED72-536F-4855-91C1-9296D0924F0C}" type="presParOf" srcId="{3B5183B0-0B47-4FAB-A48A-40DB68962AFC}" destId="{F9F7E93F-6CE0-4EED-814E-FAE759A22F46}" srcOrd="0" destOrd="0" presId="urn:microsoft.com/office/officeart/2005/8/layout/hProcess4"/>
    <dgm:cxn modelId="{65FC8C7B-3C4F-42B8-8E49-A9D869B19A18}" type="presParOf" srcId="{F9F7E93F-6CE0-4EED-814E-FAE759A22F46}" destId="{350D67BA-4F43-42EB-8858-2EF262F8FAEA}" srcOrd="0" destOrd="0" presId="urn:microsoft.com/office/officeart/2005/8/layout/hProcess4"/>
    <dgm:cxn modelId="{FB34BA31-BF60-475E-B354-52A1271034B8}" type="presParOf" srcId="{F9F7E93F-6CE0-4EED-814E-FAE759A22F46}" destId="{03647ABB-625D-4724-8F7D-B3E894129CC6}" srcOrd="1" destOrd="0" presId="urn:microsoft.com/office/officeart/2005/8/layout/hProcess4"/>
    <dgm:cxn modelId="{4AC6BC13-87A7-472D-8340-442DD5CD8796}" type="presParOf" srcId="{F9F7E93F-6CE0-4EED-814E-FAE759A22F46}" destId="{E53811E9-57FF-4A90-ACC9-2B5D678AA1D8}" srcOrd="2" destOrd="0" presId="urn:microsoft.com/office/officeart/2005/8/layout/hProcess4"/>
    <dgm:cxn modelId="{6D09E0AA-A081-4118-8CF8-41CEB8A07381}" type="presParOf" srcId="{F9F7E93F-6CE0-4EED-814E-FAE759A22F46}" destId="{68B8FF4D-90D8-4CDF-A1E9-2474EA81E8E1}" srcOrd="3" destOrd="0" presId="urn:microsoft.com/office/officeart/2005/8/layout/hProcess4"/>
    <dgm:cxn modelId="{D10B87AD-37F3-4E46-9659-B8CBAA2FE242}" type="presParOf" srcId="{F9F7E93F-6CE0-4EED-814E-FAE759A22F46}" destId="{3DF82B27-00D8-421A-83EA-4C1BFA089F9B}" srcOrd="4" destOrd="0" presId="urn:microsoft.com/office/officeart/2005/8/layout/hProcess4"/>
    <dgm:cxn modelId="{8B7026B0-C76D-4FC5-BECC-258D082C0B2D}" type="presParOf" srcId="{3B5183B0-0B47-4FAB-A48A-40DB68962AFC}" destId="{5C6E0BD1-ABEB-4712-9E1B-1A30B9FC23B3}" srcOrd="1" destOrd="0" presId="urn:microsoft.com/office/officeart/2005/8/layout/hProcess4"/>
    <dgm:cxn modelId="{E096B2D4-BAC1-4FBA-804C-A69BBBDFDA7B}" type="presParOf" srcId="{3B5183B0-0B47-4FAB-A48A-40DB68962AFC}" destId="{693B8DC5-7498-4871-835F-D91A4BB53E7B}" srcOrd="2" destOrd="0" presId="urn:microsoft.com/office/officeart/2005/8/layout/hProcess4"/>
    <dgm:cxn modelId="{A206AB9C-F758-47FF-B47E-C540426F8CEE}" type="presParOf" srcId="{693B8DC5-7498-4871-835F-D91A4BB53E7B}" destId="{ACC23B81-529F-4023-AA44-BE498B6D6F65}" srcOrd="0" destOrd="0" presId="urn:microsoft.com/office/officeart/2005/8/layout/hProcess4"/>
    <dgm:cxn modelId="{83140781-6D4B-406F-98EA-224DB4CE682E}" type="presParOf" srcId="{693B8DC5-7498-4871-835F-D91A4BB53E7B}" destId="{61614D11-FC7B-487A-9177-0BC7638FC051}" srcOrd="1" destOrd="0" presId="urn:microsoft.com/office/officeart/2005/8/layout/hProcess4"/>
    <dgm:cxn modelId="{B318E529-7506-47B9-8725-EC84BB704936}" type="presParOf" srcId="{693B8DC5-7498-4871-835F-D91A4BB53E7B}" destId="{E1802287-2F2A-4A63-AED1-6CA1DCC6B418}" srcOrd="2" destOrd="0" presId="urn:microsoft.com/office/officeart/2005/8/layout/hProcess4"/>
    <dgm:cxn modelId="{B51C5BC5-638A-47A6-94A2-D50ED14EF792}" type="presParOf" srcId="{693B8DC5-7498-4871-835F-D91A4BB53E7B}" destId="{BC803F1E-252D-4C55-8E8C-C1E9F2ACFEF7}" srcOrd="3" destOrd="0" presId="urn:microsoft.com/office/officeart/2005/8/layout/hProcess4"/>
    <dgm:cxn modelId="{731523C3-9ADF-4F39-895F-25F002DF5A72}" type="presParOf" srcId="{693B8DC5-7498-4871-835F-D91A4BB53E7B}" destId="{40500E34-C226-4B0B-A8E8-5DBE00A8FA07}" srcOrd="4" destOrd="0" presId="urn:microsoft.com/office/officeart/2005/8/layout/hProcess4"/>
    <dgm:cxn modelId="{051B0950-EBC6-4919-B516-7EEE166F2C49}" type="presParOf" srcId="{3B5183B0-0B47-4FAB-A48A-40DB68962AFC}" destId="{DD575518-AF13-47CF-8681-F6301C792E15}" srcOrd="3" destOrd="0" presId="urn:microsoft.com/office/officeart/2005/8/layout/hProcess4"/>
    <dgm:cxn modelId="{8EF93921-1873-411A-84B6-4113F6725047}" type="presParOf" srcId="{3B5183B0-0B47-4FAB-A48A-40DB68962AFC}" destId="{27A8A568-1CC0-4491-881D-F150613A3F66}" srcOrd="4" destOrd="0" presId="urn:microsoft.com/office/officeart/2005/8/layout/hProcess4"/>
    <dgm:cxn modelId="{3D4677BF-5222-43C5-8BA3-17324EE9CB30}" type="presParOf" srcId="{27A8A568-1CC0-4491-881D-F150613A3F66}" destId="{7827F33F-18F4-49FA-96B6-FCFA46C24244}" srcOrd="0" destOrd="0" presId="urn:microsoft.com/office/officeart/2005/8/layout/hProcess4"/>
    <dgm:cxn modelId="{6F974E20-0399-4898-B2AE-F9C4DB4118E5}" type="presParOf" srcId="{27A8A568-1CC0-4491-881D-F150613A3F66}" destId="{61940C13-0DFE-4230-88F5-D684F6E2132C}" srcOrd="1" destOrd="0" presId="urn:microsoft.com/office/officeart/2005/8/layout/hProcess4"/>
    <dgm:cxn modelId="{0BFCA866-AB5D-4698-B71E-8454FBF6B730}" type="presParOf" srcId="{27A8A568-1CC0-4491-881D-F150613A3F66}" destId="{39A48077-FC44-41A1-87C3-FFBB56BD75A7}" srcOrd="2" destOrd="0" presId="urn:microsoft.com/office/officeart/2005/8/layout/hProcess4"/>
    <dgm:cxn modelId="{570EC168-095F-4366-A0CA-4085250FE518}" type="presParOf" srcId="{27A8A568-1CC0-4491-881D-F150613A3F66}" destId="{8E6DC1F8-A6B5-42AA-AF90-6535E32A1A44}" srcOrd="3" destOrd="0" presId="urn:microsoft.com/office/officeart/2005/8/layout/hProcess4"/>
    <dgm:cxn modelId="{C41DA78E-8908-4795-994A-BA96898915E6}" type="presParOf" srcId="{27A8A568-1CC0-4491-881D-F150613A3F66}" destId="{494F9522-C2DD-4F87-81B3-319332C47F6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C67FEED-8E6E-4E14-8D99-C665627218F9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C800A92-1C10-4E54-90FD-9A18C18A0AE5}">
      <dgm:prSet custT="1"/>
      <dgm:spPr/>
      <dgm:t>
        <a:bodyPr/>
        <a:lstStyle/>
        <a:p>
          <a:pPr rtl="0"/>
          <a:r>
            <a:rPr lang="es-MX" sz="1600" dirty="0" smtClean="0"/>
            <a:t>Honorarios médicos, dentales y gastos hospitalarios </a:t>
          </a:r>
          <a:endParaRPr lang="es-MX" sz="1600" dirty="0"/>
        </a:p>
      </dgm:t>
    </dgm:pt>
    <dgm:pt modelId="{2DFB9EBC-FEC2-4F69-B085-507E8B839631}" type="parTrans" cxnId="{24EB9D3A-E876-4768-A5C2-E4CC2B36C663}">
      <dgm:prSet/>
      <dgm:spPr/>
      <dgm:t>
        <a:bodyPr/>
        <a:lstStyle/>
        <a:p>
          <a:endParaRPr lang="es-MX"/>
        </a:p>
      </dgm:t>
    </dgm:pt>
    <dgm:pt modelId="{D284CD77-9666-4A1F-AF7B-24708D20DBB4}" type="sibTrans" cxnId="{24EB9D3A-E876-4768-A5C2-E4CC2B36C663}">
      <dgm:prSet/>
      <dgm:spPr/>
      <dgm:t>
        <a:bodyPr/>
        <a:lstStyle/>
        <a:p>
          <a:endParaRPr lang="es-MX"/>
        </a:p>
      </dgm:t>
    </dgm:pt>
    <dgm:pt modelId="{E6E95CEC-D9AD-4983-999F-BBBAD74B7550}">
      <dgm:prSet custT="1"/>
      <dgm:spPr/>
      <dgm:t>
        <a:bodyPr/>
        <a:lstStyle/>
        <a:p>
          <a:pPr rtl="0"/>
          <a:r>
            <a:rPr lang="es-MX" sz="1400" dirty="0" smtClean="0"/>
            <a:t>Pagados para el contribuyente, su cónyuge, padres, abuelos, hijos y nietos. </a:t>
          </a:r>
          <a:endParaRPr lang="es-MX" sz="1400" dirty="0"/>
        </a:p>
      </dgm:t>
    </dgm:pt>
    <dgm:pt modelId="{F3427C82-52B2-44BC-91E7-49662CB40EC5}" type="parTrans" cxnId="{1176D8C3-15FD-4E89-ACAC-05757339A8B3}">
      <dgm:prSet/>
      <dgm:spPr/>
      <dgm:t>
        <a:bodyPr/>
        <a:lstStyle/>
        <a:p>
          <a:endParaRPr lang="es-MX"/>
        </a:p>
      </dgm:t>
    </dgm:pt>
    <dgm:pt modelId="{F180BCDE-439D-4DE5-B9AD-F59A3F531DD2}" type="sibTrans" cxnId="{1176D8C3-15FD-4E89-ACAC-05757339A8B3}">
      <dgm:prSet/>
      <dgm:spPr/>
      <dgm:t>
        <a:bodyPr/>
        <a:lstStyle/>
        <a:p>
          <a:endParaRPr lang="es-MX"/>
        </a:p>
      </dgm:t>
    </dgm:pt>
    <dgm:pt modelId="{9DBCF9CC-0938-462A-BC40-553E66B902FD}">
      <dgm:prSet custT="1"/>
      <dgm:spPr/>
      <dgm:t>
        <a:bodyPr/>
        <a:lstStyle/>
        <a:p>
          <a:pPr rtl="0"/>
          <a:r>
            <a:rPr lang="es-MX" sz="1400" dirty="0" smtClean="0"/>
            <a:t>Medicinas incluidas en facturas de hospitales. </a:t>
          </a:r>
          <a:endParaRPr lang="es-MX" sz="1400" dirty="0"/>
        </a:p>
      </dgm:t>
    </dgm:pt>
    <dgm:pt modelId="{E979EB19-BDF5-4243-AE18-A1730386D970}" type="parTrans" cxnId="{DAD34A0D-525B-4269-86A8-61005954CD76}">
      <dgm:prSet/>
      <dgm:spPr/>
      <dgm:t>
        <a:bodyPr/>
        <a:lstStyle/>
        <a:p>
          <a:endParaRPr lang="es-MX"/>
        </a:p>
      </dgm:t>
    </dgm:pt>
    <dgm:pt modelId="{07C17BF6-B11A-4A25-B432-060E0463071A}" type="sibTrans" cxnId="{DAD34A0D-525B-4269-86A8-61005954CD76}">
      <dgm:prSet/>
      <dgm:spPr/>
      <dgm:t>
        <a:bodyPr/>
        <a:lstStyle/>
        <a:p>
          <a:endParaRPr lang="es-MX"/>
        </a:p>
      </dgm:t>
    </dgm:pt>
    <dgm:pt modelId="{B0E951AC-9680-47E4-B097-B613FEB4128D}">
      <dgm:prSet custT="1"/>
      <dgm:spPr/>
      <dgm:t>
        <a:bodyPr/>
        <a:lstStyle/>
        <a:p>
          <a:pPr rtl="0"/>
          <a:r>
            <a:rPr lang="es-MX" sz="1400" dirty="0" smtClean="0"/>
            <a:t>Análisis, estudios clínicos o prótesis, gastos hospitalarios, compra o alquiler de aparatos para el establecimiento o rehabilitación del paciente.</a:t>
          </a:r>
          <a:endParaRPr lang="es-MX" sz="1400" dirty="0"/>
        </a:p>
      </dgm:t>
    </dgm:pt>
    <dgm:pt modelId="{D1CF05D7-8971-4FEA-B251-6F695B794DE1}" type="parTrans" cxnId="{5B4F2995-AF49-43EA-8AB4-2A4D5FF21E3D}">
      <dgm:prSet/>
      <dgm:spPr/>
      <dgm:t>
        <a:bodyPr/>
        <a:lstStyle/>
        <a:p>
          <a:endParaRPr lang="es-MX"/>
        </a:p>
      </dgm:t>
    </dgm:pt>
    <dgm:pt modelId="{1D9E6CAE-E9F4-4A5B-990C-952076CE67AA}" type="sibTrans" cxnId="{5B4F2995-AF49-43EA-8AB4-2A4D5FF21E3D}">
      <dgm:prSet/>
      <dgm:spPr/>
      <dgm:t>
        <a:bodyPr/>
        <a:lstStyle/>
        <a:p>
          <a:endParaRPr lang="es-MX"/>
        </a:p>
      </dgm:t>
    </dgm:pt>
    <dgm:pt modelId="{63462F8C-6A70-40ED-B3DB-F681CE282189}">
      <dgm:prSet custT="1"/>
      <dgm:spPr/>
      <dgm:t>
        <a:bodyPr/>
        <a:lstStyle/>
        <a:p>
          <a:pPr rtl="0"/>
          <a:r>
            <a:rPr lang="es-MX" sz="1600" dirty="0" smtClean="0"/>
            <a:t>Donativos no onerosos ni remunerativos.</a:t>
          </a:r>
          <a:endParaRPr lang="es-MX" sz="1600" dirty="0"/>
        </a:p>
      </dgm:t>
    </dgm:pt>
    <dgm:pt modelId="{760E8B97-60AA-4232-99AC-5285C1520946}" type="parTrans" cxnId="{BEF6DCF5-40DA-47BE-AB66-D215A82DCAAA}">
      <dgm:prSet/>
      <dgm:spPr/>
      <dgm:t>
        <a:bodyPr/>
        <a:lstStyle/>
        <a:p>
          <a:endParaRPr lang="es-MX"/>
        </a:p>
      </dgm:t>
    </dgm:pt>
    <dgm:pt modelId="{0062CF2E-8466-416E-A491-14589923197B}" type="sibTrans" cxnId="{BEF6DCF5-40DA-47BE-AB66-D215A82DCAAA}">
      <dgm:prSet/>
      <dgm:spPr/>
      <dgm:t>
        <a:bodyPr/>
        <a:lstStyle/>
        <a:p>
          <a:endParaRPr lang="es-MX"/>
        </a:p>
      </dgm:t>
    </dgm:pt>
    <dgm:pt modelId="{5A5E1C5A-C6CF-4DBF-9183-089A993E9EC9}">
      <dgm:prSet custT="1"/>
      <dgm:spPr/>
      <dgm:t>
        <a:bodyPr/>
        <a:lstStyle/>
        <a:p>
          <a:pPr rtl="0"/>
          <a:r>
            <a:rPr lang="es-MX" sz="1400" dirty="0" smtClean="0"/>
            <a:t>El monto de los donativos no deben exceder de 7% de los ingresos. </a:t>
          </a:r>
          <a:endParaRPr lang="es-MX" sz="1400" dirty="0"/>
        </a:p>
      </dgm:t>
    </dgm:pt>
    <dgm:pt modelId="{323A078A-475E-4983-9264-5AA287556D14}" type="parTrans" cxnId="{2E245273-24D9-4298-92C4-4E4C89AEC1F8}">
      <dgm:prSet/>
      <dgm:spPr/>
      <dgm:t>
        <a:bodyPr/>
        <a:lstStyle/>
        <a:p>
          <a:endParaRPr lang="es-MX"/>
        </a:p>
      </dgm:t>
    </dgm:pt>
    <dgm:pt modelId="{8E790298-42B1-4E09-8735-464871A90CFD}" type="sibTrans" cxnId="{2E245273-24D9-4298-92C4-4E4C89AEC1F8}">
      <dgm:prSet/>
      <dgm:spPr/>
      <dgm:t>
        <a:bodyPr/>
        <a:lstStyle/>
        <a:p>
          <a:endParaRPr lang="es-MX"/>
        </a:p>
      </dgm:t>
    </dgm:pt>
    <dgm:pt modelId="{96A73F3D-46E3-4483-AEE4-856ADCB6BAA8}">
      <dgm:prSet custT="1"/>
      <dgm:spPr/>
      <dgm:t>
        <a:bodyPr/>
        <a:lstStyle/>
        <a:p>
          <a:r>
            <a:rPr lang="es-MX" sz="1800" dirty="0" smtClean="0"/>
            <a:t>Gastos funerarios. </a:t>
          </a:r>
          <a:endParaRPr lang="es-MX" sz="1800" dirty="0"/>
        </a:p>
      </dgm:t>
    </dgm:pt>
    <dgm:pt modelId="{EF27756F-F61D-4940-9F95-D9569F854318}" type="parTrans" cxnId="{141503F1-4981-47A0-B6EA-46A5374A58FA}">
      <dgm:prSet/>
      <dgm:spPr/>
      <dgm:t>
        <a:bodyPr/>
        <a:lstStyle/>
        <a:p>
          <a:endParaRPr lang="es-MX"/>
        </a:p>
      </dgm:t>
    </dgm:pt>
    <dgm:pt modelId="{3AC15F02-1846-4A4E-97FD-F8DA20C5CEBE}" type="sibTrans" cxnId="{141503F1-4981-47A0-B6EA-46A5374A58FA}">
      <dgm:prSet/>
      <dgm:spPr/>
      <dgm:t>
        <a:bodyPr/>
        <a:lstStyle/>
        <a:p>
          <a:endParaRPr lang="es-MX"/>
        </a:p>
      </dgm:t>
    </dgm:pt>
    <dgm:pt modelId="{6C1E40F6-0039-4C6A-B748-AEAE988C92C5}">
      <dgm:prSet custT="1"/>
      <dgm:spPr/>
      <dgm:t>
        <a:bodyPr/>
        <a:lstStyle/>
        <a:p>
          <a:r>
            <a:rPr lang="es-MX" sz="1400" dirty="0" smtClean="0"/>
            <a:t>Solamente la cantidad que no exceda de la Unidad de Medida y Actualización (UMA) elevada al año.</a:t>
          </a:r>
          <a:endParaRPr lang="es-MX" sz="1400" dirty="0"/>
        </a:p>
      </dgm:t>
    </dgm:pt>
    <dgm:pt modelId="{958127E8-6EA5-4FC7-8D3B-D113AE75FCB0}" type="parTrans" cxnId="{5C03DB3B-8213-43A6-9D8B-9F8EC8DF22FF}">
      <dgm:prSet/>
      <dgm:spPr/>
      <dgm:t>
        <a:bodyPr/>
        <a:lstStyle/>
        <a:p>
          <a:endParaRPr lang="es-MX"/>
        </a:p>
      </dgm:t>
    </dgm:pt>
    <dgm:pt modelId="{AAE556D5-1A20-40EC-BEB6-3ADE1FC88CE5}" type="sibTrans" cxnId="{5C03DB3B-8213-43A6-9D8B-9F8EC8DF22FF}">
      <dgm:prSet/>
      <dgm:spPr/>
      <dgm:t>
        <a:bodyPr/>
        <a:lstStyle/>
        <a:p>
          <a:endParaRPr lang="es-MX"/>
        </a:p>
      </dgm:t>
    </dgm:pt>
    <dgm:pt modelId="{6CF8BE9F-26B6-451C-B4B6-CD90DE128836}" type="pres">
      <dgm:prSet presAssocID="{3C67FEED-8E6E-4E14-8D99-C665627218F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AF1C31A-9A5B-4165-B0CC-AB9CB35EE983}" type="pres">
      <dgm:prSet presAssocID="{2C800A92-1C10-4E54-90FD-9A18C18A0AE5}" presName="composite" presStyleCnt="0"/>
      <dgm:spPr/>
      <dgm:t>
        <a:bodyPr/>
        <a:lstStyle/>
        <a:p>
          <a:endParaRPr lang="es-MX"/>
        </a:p>
      </dgm:t>
    </dgm:pt>
    <dgm:pt modelId="{716B2F01-8C68-4836-96BA-B57F589D3E5F}" type="pres">
      <dgm:prSet presAssocID="{2C800A92-1C10-4E54-90FD-9A18C18A0AE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6284A9-B756-4ECC-9773-0C1A521AB309}" type="pres">
      <dgm:prSet presAssocID="{2C800A92-1C10-4E54-90FD-9A18C18A0AE5}" presName="parSh" presStyleLbl="node1" presStyleIdx="0" presStyleCnt="3"/>
      <dgm:spPr/>
      <dgm:t>
        <a:bodyPr/>
        <a:lstStyle/>
        <a:p>
          <a:endParaRPr lang="es-MX"/>
        </a:p>
      </dgm:t>
    </dgm:pt>
    <dgm:pt modelId="{429EFD99-A74F-4AA3-AF06-6E2FC3F3F945}" type="pres">
      <dgm:prSet presAssocID="{2C800A92-1C10-4E54-90FD-9A18C18A0AE5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F811F8-B711-4ED3-BA44-DB78CAAD3FC3}" type="pres">
      <dgm:prSet presAssocID="{D284CD77-9666-4A1F-AF7B-24708D20DBB4}" presName="sibTrans" presStyleLbl="sibTrans2D1" presStyleIdx="0" presStyleCnt="2"/>
      <dgm:spPr/>
      <dgm:t>
        <a:bodyPr/>
        <a:lstStyle/>
        <a:p>
          <a:endParaRPr lang="es-MX"/>
        </a:p>
      </dgm:t>
    </dgm:pt>
    <dgm:pt modelId="{53E1014F-AFB3-48DE-8C61-2DC729E0F6FB}" type="pres">
      <dgm:prSet presAssocID="{D284CD77-9666-4A1F-AF7B-24708D20DBB4}" presName="connTx" presStyleLbl="sibTrans2D1" presStyleIdx="0" presStyleCnt="2"/>
      <dgm:spPr/>
      <dgm:t>
        <a:bodyPr/>
        <a:lstStyle/>
        <a:p>
          <a:endParaRPr lang="es-MX"/>
        </a:p>
      </dgm:t>
    </dgm:pt>
    <dgm:pt modelId="{4E070EB9-826A-4D7A-BEC1-5AEF2E064FE4}" type="pres">
      <dgm:prSet presAssocID="{63462F8C-6A70-40ED-B3DB-F681CE282189}" presName="composite" presStyleCnt="0"/>
      <dgm:spPr/>
      <dgm:t>
        <a:bodyPr/>
        <a:lstStyle/>
        <a:p>
          <a:endParaRPr lang="es-MX"/>
        </a:p>
      </dgm:t>
    </dgm:pt>
    <dgm:pt modelId="{7555A32A-0217-4718-BBD4-CA79810434D4}" type="pres">
      <dgm:prSet presAssocID="{63462F8C-6A70-40ED-B3DB-F681CE28218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9B056B-4B9A-41A8-92D2-FBF9145EFE0E}" type="pres">
      <dgm:prSet presAssocID="{63462F8C-6A70-40ED-B3DB-F681CE282189}" presName="parSh" presStyleLbl="node1" presStyleIdx="1" presStyleCnt="3"/>
      <dgm:spPr/>
      <dgm:t>
        <a:bodyPr/>
        <a:lstStyle/>
        <a:p>
          <a:endParaRPr lang="es-MX"/>
        </a:p>
      </dgm:t>
    </dgm:pt>
    <dgm:pt modelId="{D9B98B3F-8DD4-4A7C-941C-BE3B98CE9EE0}" type="pres">
      <dgm:prSet presAssocID="{63462F8C-6A70-40ED-B3DB-F681CE28218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47A23F-4F5E-42EE-84AA-21A39C6296D3}" type="pres">
      <dgm:prSet presAssocID="{0062CF2E-8466-416E-A491-14589923197B}" presName="sibTrans" presStyleLbl="sibTrans2D1" presStyleIdx="1" presStyleCnt="2"/>
      <dgm:spPr/>
      <dgm:t>
        <a:bodyPr/>
        <a:lstStyle/>
        <a:p>
          <a:endParaRPr lang="es-MX"/>
        </a:p>
      </dgm:t>
    </dgm:pt>
    <dgm:pt modelId="{90F7D935-AACC-4E07-9E32-EE128DAD08D1}" type="pres">
      <dgm:prSet presAssocID="{0062CF2E-8466-416E-A491-14589923197B}" presName="connTx" presStyleLbl="sibTrans2D1" presStyleIdx="1" presStyleCnt="2"/>
      <dgm:spPr/>
      <dgm:t>
        <a:bodyPr/>
        <a:lstStyle/>
        <a:p>
          <a:endParaRPr lang="es-MX"/>
        </a:p>
      </dgm:t>
    </dgm:pt>
    <dgm:pt modelId="{F018A5E0-14C0-48A1-B2C3-B7FF500979AC}" type="pres">
      <dgm:prSet presAssocID="{96A73F3D-46E3-4483-AEE4-856ADCB6BAA8}" presName="composite" presStyleCnt="0"/>
      <dgm:spPr/>
      <dgm:t>
        <a:bodyPr/>
        <a:lstStyle/>
        <a:p>
          <a:endParaRPr lang="es-MX"/>
        </a:p>
      </dgm:t>
    </dgm:pt>
    <dgm:pt modelId="{61A24E18-7B93-4F95-8B0A-77C75B10778A}" type="pres">
      <dgm:prSet presAssocID="{96A73F3D-46E3-4483-AEE4-856ADCB6BAA8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78D20E-3B6F-4F61-963D-37B717BE8826}" type="pres">
      <dgm:prSet presAssocID="{96A73F3D-46E3-4483-AEE4-856ADCB6BAA8}" presName="parSh" presStyleLbl="node1" presStyleIdx="2" presStyleCnt="3"/>
      <dgm:spPr/>
      <dgm:t>
        <a:bodyPr/>
        <a:lstStyle/>
        <a:p>
          <a:endParaRPr lang="es-MX"/>
        </a:p>
      </dgm:t>
    </dgm:pt>
    <dgm:pt modelId="{476BBDA2-AC93-4797-8C9F-A53426C8C98D}" type="pres">
      <dgm:prSet presAssocID="{96A73F3D-46E3-4483-AEE4-856ADCB6BAA8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EF6DCF5-40DA-47BE-AB66-D215A82DCAAA}" srcId="{3C67FEED-8E6E-4E14-8D99-C665627218F9}" destId="{63462F8C-6A70-40ED-B3DB-F681CE282189}" srcOrd="1" destOrd="0" parTransId="{760E8B97-60AA-4232-99AC-5285C1520946}" sibTransId="{0062CF2E-8466-416E-A491-14589923197B}"/>
    <dgm:cxn modelId="{191EB6E8-F0D2-47DD-8842-2219121FC4D9}" type="presOf" srcId="{0062CF2E-8466-416E-A491-14589923197B}" destId="{0C47A23F-4F5E-42EE-84AA-21A39C6296D3}" srcOrd="0" destOrd="0" presId="urn:microsoft.com/office/officeart/2005/8/layout/process3"/>
    <dgm:cxn modelId="{99610C87-85F3-4C7A-97F3-F597DD2B4489}" type="presOf" srcId="{96A73F3D-46E3-4483-AEE4-856ADCB6BAA8}" destId="{1378D20E-3B6F-4F61-963D-37B717BE8826}" srcOrd="1" destOrd="0" presId="urn:microsoft.com/office/officeart/2005/8/layout/process3"/>
    <dgm:cxn modelId="{B220FB56-4BE9-4D2A-87C3-7CFF317FD811}" type="presOf" srcId="{5A5E1C5A-C6CF-4DBF-9183-089A993E9EC9}" destId="{D9B98B3F-8DD4-4A7C-941C-BE3B98CE9EE0}" srcOrd="0" destOrd="0" presId="urn:microsoft.com/office/officeart/2005/8/layout/process3"/>
    <dgm:cxn modelId="{24EB9D3A-E876-4768-A5C2-E4CC2B36C663}" srcId="{3C67FEED-8E6E-4E14-8D99-C665627218F9}" destId="{2C800A92-1C10-4E54-90FD-9A18C18A0AE5}" srcOrd="0" destOrd="0" parTransId="{2DFB9EBC-FEC2-4F69-B085-507E8B839631}" sibTransId="{D284CD77-9666-4A1F-AF7B-24708D20DBB4}"/>
    <dgm:cxn modelId="{957A8E60-91A5-40E5-A63E-C1CC9BC2A38B}" type="presOf" srcId="{D284CD77-9666-4A1F-AF7B-24708D20DBB4}" destId="{53E1014F-AFB3-48DE-8C61-2DC729E0F6FB}" srcOrd="1" destOrd="0" presId="urn:microsoft.com/office/officeart/2005/8/layout/process3"/>
    <dgm:cxn modelId="{ECE74277-5EB0-40A6-BE34-CA3B81EA8F53}" type="presOf" srcId="{96A73F3D-46E3-4483-AEE4-856ADCB6BAA8}" destId="{61A24E18-7B93-4F95-8B0A-77C75B10778A}" srcOrd="0" destOrd="0" presId="urn:microsoft.com/office/officeart/2005/8/layout/process3"/>
    <dgm:cxn modelId="{44A317A6-0DB2-4E57-91A2-98397728F1C9}" type="presOf" srcId="{2C800A92-1C10-4E54-90FD-9A18C18A0AE5}" destId="{716B2F01-8C68-4836-96BA-B57F589D3E5F}" srcOrd="0" destOrd="0" presId="urn:microsoft.com/office/officeart/2005/8/layout/process3"/>
    <dgm:cxn modelId="{1176D8C3-15FD-4E89-ACAC-05757339A8B3}" srcId="{2C800A92-1C10-4E54-90FD-9A18C18A0AE5}" destId="{E6E95CEC-D9AD-4983-999F-BBBAD74B7550}" srcOrd="0" destOrd="0" parTransId="{F3427C82-52B2-44BC-91E7-49662CB40EC5}" sibTransId="{F180BCDE-439D-4DE5-B9AD-F59A3F531DD2}"/>
    <dgm:cxn modelId="{5C03DB3B-8213-43A6-9D8B-9F8EC8DF22FF}" srcId="{96A73F3D-46E3-4483-AEE4-856ADCB6BAA8}" destId="{6C1E40F6-0039-4C6A-B748-AEAE988C92C5}" srcOrd="0" destOrd="0" parTransId="{958127E8-6EA5-4FC7-8D3B-D113AE75FCB0}" sibTransId="{AAE556D5-1A20-40EC-BEB6-3ADE1FC88CE5}"/>
    <dgm:cxn modelId="{C85B0463-5660-4145-BF3C-43D521B1A674}" type="presOf" srcId="{2C800A92-1C10-4E54-90FD-9A18C18A0AE5}" destId="{286284A9-B756-4ECC-9773-0C1A521AB309}" srcOrd="1" destOrd="0" presId="urn:microsoft.com/office/officeart/2005/8/layout/process3"/>
    <dgm:cxn modelId="{EB6A50D8-3F4F-4107-A479-19CCB5622D3E}" type="presOf" srcId="{63462F8C-6A70-40ED-B3DB-F681CE282189}" destId="{7555A32A-0217-4718-BBD4-CA79810434D4}" srcOrd="0" destOrd="0" presId="urn:microsoft.com/office/officeart/2005/8/layout/process3"/>
    <dgm:cxn modelId="{ADF75A28-60AD-4591-9927-D65739D86D6C}" type="presOf" srcId="{63462F8C-6A70-40ED-B3DB-F681CE282189}" destId="{5D9B056B-4B9A-41A8-92D2-FBF9145EFE0E}" srcOrd="1" destOrd="0" presId="urn:microsoft.com/office/officeart/2005/8/layout/process3"/>
    <dgm:cxn modelId="{2E245273-24D9-4298-92C4-4E4C89AEC1F8}" srcId="{63462F8C-6A70-40ED-B3DB-F681CE282189}" destId="{5A5E1C5A-C6CF-4DBF-9183-089A993E9EC9}" srcOrd="0" destOrd="0" parTransId="{323A078A-475E-4983-9264-5AA287556D14}" sibTransId="{8E790298-42B1-4E09-8735-464871A90CFD}"/>
    <dgm:cxn modelId="{BFAEBDA3-44C9-4EFF-80E5-C8CA4D159EF3}" type="presOf" srcId="{9DBCF9CC-0938-462A-BC40-553E66B902FD}" destId="{429EFD99-A74F-4AA3-AF06-6E2FC3F3F945}" srcOrd="0" destOrd="1" presId="urn:microsoft.com/office/officeart/2005/8/layout/process3"/>
    <dgm:cxn modelId="{450026B9-C296-4686-9606-498D6A430F55}" type="presOf" srcId="{0062CF2E-8466-416E-A491-14589923197B}" destId="{90F7D935-AACC-4E07-9E32-EE128DAD08D1}" srcOrd="1" destOrd="0" presId="urn:microsoft.com/office/officeart/2005/8/layout/process3"/>
    <dgm:cxn modelId="{141503F1-4981-47A0-B6EA-46A5374A58FA}" srcId="{3C67FEED-8E6E-4E14-8D99-C665627218F9}" destId="{96A73F3D-46E3-4483-AEE4-856ADCB6BAA8}" srcOrd="2" destOrd="0" parTransId="{EF27756F-F61D-4940-9F95-D9569F854318}" sibTransId="{3AC15F02-1846-4A4E-97FD-F8DA20C5CEBE}"/>
    <dgm:cxn modelId="{FB576E6A-A709-49A6-9D7D-B937A2646FE8}" type="presOf" srcId="{B0E951AC-9680-47E4-B097-B613FEB4128D}" destId="{429EFD99-A74F-4AA3-AF06-6E2FC3F3F945}" srcOrd="0" destOrd="2" presId="urn:microsoft.com/office/officeart/2005/8/layout/process3"/>
    <dgm:cxn modelId="{C1343B18-E99D-4EF2-922D-DB19567635E7}" type="presOf" srcId="{3C67FEED-8E6E-4E14-8D99-C665627218F9}" destId="{6CF8BE9F-26B6-451C-B4B6-CD90DE128836}" srcOrd="0" destOrd="0" presId="urn:microsoft.com/office/officeart/2005/8/layout/process3"/>
    <dgm:cxn modelId="{81F4D2FD-D329-4B1A-A584-F3833AE93678}" type="presOf" srcId="{E6E95CEC-D9AD-4983-999F-BBBAD74B7550}" destId="{429EFD99-A74F-4AA3-AF06-6E2FC3F3F945}" srcOrd="0" destOrd="0" presId="urn:microsoft.com/office/officeart/2005/8/layout/process3"/>
    <dgm:cxn modelId="{48B64645-064E-454A-9AA5-191F867A7FFB}" type="presOf" srcId="{6C1E40F6-0039-4C6A-B748-AEAE988C92C5}" destId="{476BBDA2-AC93-4797-8C9F-A53426C8C98D}" srcOrd="0" destOrd="0" presId="urn:microsoft.com/office/officeart/2005/8/layout/process3"/>
    <dgm:cxn modelId="{DAD34A0D-525B-4269-86A8-61005954CD76}" srcId="{2C800A92-1C10-4E54-90FD-9A18C18A0AE5}" destId="{9DBCF9CC-0938-462A-BC40-553E66B902FD}" srcOrd="1" destOrd="0" parTransId="{E979EB19-BDF5-4243-AE18-A1730386D970}" sibTransId="{07C17BF6-B11A-4A25-B432-060E0463071A}"/>
    <dgm:cxn modelId="{2FA3BA5F-AD1E-4484-9EC4-BFD04CB02EEB}" type="presOf" srcId="{D284CD77-9666-4A1F-AF7B-24708D20DBB4}" destId="{1AF811F8-B711-4ED3-BA44-DB78CAAD3FC3}" srcOrd="0" destOrd="0" presId="urn:microsoft.com/office/officeart/2005/8/layout/process3"/>
    <dgm:cxn modelId="{5B4F2995-AF49-43EA-8AB4-2A4D5FF21E3D}" srcId="{2C800A92-1C10-4E54-90FD-9A18C18A0AE5}" destId="{B0E951AC-9680-47E4-B097-B613FEB4128D}" srcOrd="2" destOrd="0" parTransId="{D1CF05D7-8971-4FEA-B251-6F695B794DE1}" sibTransId="{1D9E6CAE-E9F4-4A5B-990C-952076CE67AA}"/>
    <dgm:cxn modelId="{C8013181-AA8E-42C1-98A4-AB869D5EF760}" type="presParOf" srcId="{6CF8BE9F-26B6-451C-B4B6-CD90DE128836}" destId="{3AF1C31A-9A5B-4165-B0CC-AB9CB35EE983}" srcOrd="0" destOrd="0" presId="urn:microsoft.com/office/officeart/2005/8/layout/process3"/>
    <dgm:cxn modelId="{FA25E5C3-C514-42EF-B4F4-20CC9607F48B}" type="presParOf" srcId="{3AF1C31A-9A5B-4165-B0CC-AB9CB35EE983}" destId="{716B2F01-8C68-4836-96BA-B57F589D3E5F}" srcOrd="0" destOrd="0" presId="urn:microsoft.com/office/officeart/2005/8/layout/process3"/>
    <dgm:cxn modelId="{4C25016B-2E8B-4C42-B2EF-184004BCF98B}" type="presParOf" srcId="{3AF1C31A-9A5B-4165-B0CC-AB9CB35EE983}" destId="{286284A9-B756-4ECC-9773-0C1A521AB309}" srcOrd="1" destOrd="0" presId="urn:microsoft.com/office/officeart/2005/8/layout/process3"/>
    <dgm:cxn modelId="{F823FDA1-9469-49EE-B13D-E81D0C7F7F4A}" type="presParOf" srcId="{3AF1C31A-9A5B-4165-B0CC-AB9CB35EE983}" destId="{429EFD99-A74F-4AA3-AF06-6E2FC3F3F945}" srcOrd="2" destOrd="0" presId="urn:microsoft.com/office/officeart/2005/8/layout/process3"/>
    <dgm:cxn modelId="{3AEF7D9D-45A9-4162-9A4F-ACD0ACB58E22}" type="presParOf" srcId="{6CF8BE9F-26B6-451C-B4B6-CD90DE128836}" destId="{1AF811F8-B711-4ED3-BA44-DB78CAAD3FC3}" srcOrd="1" destOrd="0" presId="urn:microsoft.com/office/officeart/2005/8/layout/process3"/>
    <dgm:cxn modelId="{54B81B57-997F-4F2C-BD13-3116346A893E}" type="presParOf" srcId="{1AF811F8-B711-4ED3-BA44-DB78CAAD3FC3}" destId="{53E1014F-AFB3-48DE-8C61-2DC729E0F6FB}" srcOrd="0" destOrd="0" presId="urn:microsoft.com/office/officeart/2005/8/layout/process3"/>
    <dgm:cxn modelId="{567C23ED-847A-4C36-BD6B-0E863FF4CB61}" type="presParOf" srcId="{6CF8BE9F-26B6-451C-B4B6-CD90DE128836}" destId="{4E070EB9-826A-4D7A-BEC1-5AEF2E064FE4}" srcOrd="2" destOrd="0" presId="urn:microsoft.com/office/officeart/2005/8/layout/process3"/>
    <dgm:cxn modelId="{F60B3441-835B-4605-8727-5BF559B5CDE7}" type="presParOf" srcId="{4E070EB9-826A-4D7A-BEC1-5AEF2E064FE4}" destId="{7555A32A-0217-4718-BBD4-CA79810434D4}" srcOrd="0" destOrd="0" presId="urn:microsoft.com/office/officeart/2005/8/layout/process3"/>
    <dgm:cxn modelId="{106E51F2-F222-4D62-94B9-D43720C8555C}" type="presParOf" srcId="{4E070EB9-826A-4D7A-BEC1-5AEF2E064FE4}" destId="{5D9B056B-4B9A-41A8-92D2-FBF9145EFE0E}" srcOrd="1" destOrd="0" presId="urn:microsoft.com/office/officeart/2005/8/layout/process3"/>
    <dgm:cxn modelId="{A6DD56D6-D061-4075-A40C-375CA5404797}" type="presParOf" srcId="{4E070EB9-826A-4D7A-BEC1-5AEF2E064FE4}" destId="{D9B98B3F-8DD4-4A7C-941C-BE3B98CE9EE0}" srcOrd="2" destOrd="0" presId="urn:microsoft.com/office/officeart/2005/8/layout/process3"/>
    <dgm:cxn modelId="{5A9AB547-9E7A-4EBA-893D-459FE307E838}" type="presParOf" srcId="{6CF8BE9F-26B6-451C-B4B6-CD90DE128836}" destId="{0C47A23F-4F5E-42EE-84AA-21A39C6296D3}" srcOrd="3" destOrd="0" presId="urn:microsoft.com/office/officeart/2005/8/layout/process3"/>
    <dgm:cxn modelId="{50161141-368D-4061-858E-3C9CE65611A8}" type="presParOf" srcId="{0C47A23F-4F5E-42EE-84AA-21A39C6296D3}" destId="{90F7D935-AACC-4E07-9E32-EE128DAD08D1}" srcOrd="0" destOrd="0" presId="urn:microsoft.com/office/officeart/2005/8/layout/process3"/>
    <dgm:cxn modelId="{171F2C34-A2C0-4E3C-8078-B1FE921CEE93}" type="presParOf" srcId="{6CF8BE9F-26B6-451C-B4B6-CD90DE128836}" destId="{F018A5E0-14C0-48A1-B2C3-B7FF500979AC}" srcOrd="4" destOrd="0" presId="urn:microsoft.com/office/officeart/2005/8/layout/process3"/>
    <dgm:cxn modelId="{49A85F4C-0415-47CA-A4B8-63C3FC269026}" type="presParOf" srcId="{F018A5E0-14C0-48A1-B2C3-B7FF500979AC}" destId="{61A24E18-7B93-4F95-8B0A-77C75B10778A}" srcOrd="0" destOrd="0" presId="urn:microsoft.com/office/officeart/2005/8/layout/process3"/>
    <dgm:cxn modelId="{E3255550-EDB2-4F12-8229-CE06FC31E031}" type="presParOf" srcId="{F018A5E0-14C0-48A1-B2C3-B7FF500979AC}" destId="{1378D20E-3B6F-4F61-963D-37B717BE8826}" srcOrd="1" destOrd="0" presId="urn:microsoft.com/office/officeart/2005/8/layout/process3"/>
    <dgm:cxn modelId="{C3E815F6-ED45-47C8-A589-186B5E58D8D5}" type="presParOf" srcId="{F018A5E0-14C0-48A1-B2C3-B7FF500979AC}" destId="{476BBDA2-AC93-4797-8C9F-A53426C8C98D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A78ECE7-156A-446A-860E-55F06CF3AB35}" type="doc">
      <dgm:prSet loTypeId="urn:microsoft.com/office/officeart/2005/8/layout/target3" loCatId="list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es-MX"/>
        </a:p>
      </dgm:t>
    </dgm:pt>
    <dgm:pt modelId="{958E6965-6A2B-4765-9A3C-E655009C7ED6}">
      <dgm:prSet/>
      <dgm:spPr/>
      <dgm:t>
        <a:bodyPr/>
        <a:lstStyle/>
        <a:p>
          <a:pPr rtl="0"/>
          <a:r>
            <a:rPr lang="es-MX" smtClean="0"/>
            <a:t>Primas por seguros de gastos médicos. </a:t>
          </a:r>
          <a:endParaRPr lang="es-MX"/>
        </a:p>
      </dgm:t>
    </dgm:pt>
    <dgm:pt modelId="{79661D9C-DD47-4953-96B9-681B8E2B94BA}" type="parTrans" cxnId="{4157E9E1-A1A9-4890-A426-8C82453BB379}">
      <dgm:prSet/>
      <dgm:spPr/>
      <dgm:t>
        <a:bodyPr/>
        <a:lstStyle/>
        <a:p>
          <a:endParaRPr lang="es-MX"/>
        </a:p>
      </dgm:t>
    </dgm:pt>
    <dgm:pt modelId="{3ACFEDA1-70CD-4D99-A23A-C61DBA2025D0}" type="sibTrans" cxnId="{4157E9E1-A1A9-4890-A426-8C82453BB379}">
      <dgm:prSet/>
      <dgm:spPr/>
      <dgm:t>
        <a:bodyPr/>
        <a:lstStyle/>
        <a:p>
          <a:endParaRPr lang="es-MX"/>
        </a:p>
      </dgm:t>
    </dgm:pt>
    <dgm:pt modelId="{0F599084-7296-4307-965A-4692CDE68FB2}">
      <dgm:prSet/>
      <dgm:spPr/>
      <dgm:t>
        <a:bodyPr/>
        <a:lstStyle/>
        <a:p>
          <a:pPr rtl="0"/>
          <a:r>
            <a:rPr lang="es-MX" smtClean="0"/>
            <a:t>Intereses reales pagados por créditos de casa habitación.</a:t>
          </a:r>
          <a:endParaRPr lang="es-MX"/>
        </a:p>
      </dgm:t>
    </dgm:pt>
    <dgm:pt modelId="{B4EB6914-72F1-4C59-AE97-FA467264D384}" type="parTrans" cxnId="{20A83D81-E1FA-4568-966C-265D9DF39B49}">
      <dgm:prSet/>
      <dgm:spPr/>
      <dgm:t>
        <a:bodyPr/>
        <a:lstStyle/>
        <a:p>
          <a:endParaRPr lang="es-MX"/>
        </a:p>
      </dgm:t>
    </dgm:pt>
    <dgm:pt modelId="{9215539D-CCDD-4AEC-B30C-75575AB2455F}" type="sibTrans" cxnId="{20A83D81-E1FA-4568-966C-265D9DF39B49}">
      <dgm:prSet/>
      <dgm:spPr/>
      <dgm:t>
        <a:bodyPr/>
        <a:lstStyle/>
        <a:p>
          <a:endParaRPr lang="es-MX"/>
        </a:p>
      </dgm:t>
    </dgm:pt>
    <dgm:pt modelId="{D6CDE234-80B4-4E73-B4C8-6981AC6E84D5}">
      <dgm:prSet/>
      <dgm:spPr/>
      <dgm:t>
        <a:bodyPr/>
        <a:lstStyle/>
        <a:p>
          <a:pPr rtl="0"/>
          <a:r>
            <a:rPr lang="es-MX" dirty="0" smtClean="0"/>
            <a:t>Aportaciones a la subcuenta para el retiro.</a:t>
          </a:r>
          <a:endParaRPr lang="es-MX" dirty="0"/>
        </a:p>
      </dgm:t>
    </dgm:pt>
    <dgm:pt modelId="{86330DA2-9A4E-4627-AE83-F8D1D6A4539A}" type="parTrans" cxnId="{E13432B9-FF23-43A7-8E5D-6458F7313FA8}">
      <dgm:prSet/>
      <dgm:spPr/>
      <dgm:t>
        <a:bodyPr/>
        <a:lstStyle/>
        <a:p>
          <a:endParaRPr lang="es-MX"/>
        </a:p>
      </dgm:t>
    </dgm:pt>
    <dgm:pt modelId="{CB52D857-07FE-48BE-9A15-03DA000C9800}" type="sibTrans" cxnId="{E13432B9-FF23-43A7-8E5D-6458F7313FA8}">
      <dgm:prSet/>
      <dgm:spPr/>
      <dgm:t>
        <a:bodyPr/>
        <a:lstStyle/>
        <a:p>
          <a:endParaRPr lang="es-MX"/>
        </a:p>
      </dgm:t>
    </dgm:pt>
    <dgm:pt modelId="{ABB0A74F-7725-4B90-BB29-B5DF2F6ED40F}">
      <dgm:prSet/>
      <dgm:spPr/>
      <dgm:t>
        <a:bodyPr/>
        <a:lstStyle/>
        <a:p>
          <a:pPr rtl="0"/>
          <a:r>
            <a:rPr lang="es-MX" smtClean="0"/>
            <a:t>Transportación escolar.</a:t>
          </a:r>
          <a:endParaRPr lang="es-MX"/>
        </a:p>
      </dgm:t>
    </dgm:pt>
    <dgm:pt modelId="{3794AE51-B139-42D0-BA6D-B335A95B4F64}" type="parTrans" cxnId="{22AB8FE9-5336-4DF7-808D-E8529999E28C}">
      <dgm:prSet/>
      <dgm:spPr/>
      <dgm:t>
        <a:bodyPr/>
        <a:lstStyle/>
        <a:p>
          <a:endParaRPr lang="es-MX"/>
        </a:p>
      </dgm:t>
    </dgm:pt>
    <dgm:pt modelId="{A3359749-64F3-4CEB-8DE1-3EF53FD8EAAC}" type="sibTrans" cxnId="{22AB8FE9-5336-4DF7-808D-E8529999E28C}">
      <dgm:prSet/>
      <dgm:spPr/>
      <dgm:t>
        <a:bodyPr/>
        <a:lstStyle/>
        <a:p>
          <a:endParaRPr lang="es-MX"/>
        </a:p>
      </dgm:t>
    </dgm:pt>
    <dgm:pt modelId="{B6527001-F712-4A6E-8EFB-7B4EC5378C16}">
      <dgm:prSet/>
      <dgm:spPr/>
      <dgm:t>
        <a:bodyPr/>
        <a:lstStyle/>
        <a:p>
          <a:pPr rtl="0"/>
          <a:r>
            <a:rPr lang="es-MX" smtClean="0"/>
            <a:t>El importe del estímulo fiscal por pago de colegiaturas.</a:t>
          </a:r>
          <a:endParaRPr lang="es-MX"/>
        </a:p>
      </dgm:t>
    </dgm:pt>
    <dgm:pt modelId="{41316896-DDFB-4DCA-AA0A-46B778C3DBA2}" type="parTrans" cxnId="{8E9B1F30-5ED3-435D-9EE9-AC92818444E1}">
      <dgm:prSet/>
      <dgm:spPr/>
      <dgm:t>
        <a:bodyPr/>
        <a:lstStyle/>
        <a:p>
          <a:endParaRPr lang="es-MX"/>
        </a:p>
      </dgm:t>
    </dgm:pt>
    <dgm:pt modelId="{5C8C52A8-21FC-483A-A598-BB4470E5CDA5}" type="sibTrans" cxnId="{8E9B1F30-5ED3-435D-9EE9-AC92818444E1}">
      <dgm:prSet/>
      <dgm:spPr/>
      <dgm:t>
        <a:bodyPr/>
        <a:lstStyle/>
        <a:p>
          <a:endParaRPr lang="es-MX"/>
        </a:p>
      </dgm:t>
    </dgm:pt>
    <dgm:pt modelId="{64235818-5455-4054-AD7A-A73F2AD6F3FA}" type="pres">
      <dgm:prSet presAssocID="{DA78ECE7-156A-446A-860E-55F06CF3AB3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656B1F7-688E-4E04-A236-553A12E47323}" type="pres">
      <dgm:prSet presAssocID="{958E6965-6A2B-4765-9A3C-E655009C7ED6}" presName="circle1" presStyleLbl="node1" presStyleIdx="0" presStyleCnt="5"/>
      <dgm:spPr/>
      <dgm:t>
        <a:bodyPr/>
        <a:lstStyle/>
        <a:p>
          <a:endParaRPr lang="es-MX"/>
        </a:p>
      </dgm:t>
    </dgm:pt>
    <dgm:pt modelId="{BD2E618F-9171-4EE3-A4D5-B604E43078E1}" type="pres">
      <dgm:prSet presAssocID="{958E6965-6A2B-4765-9A3C-E655009C7ED6}" presName="space" presStyleCnt="0"/>
      <dgm:spPr/>
      <dgm:t>
        <a:bodyPr/>
        <a:lstStyle/>
        <a:p>
          <a:endParaRPr lang="es-MX"/>
        </a:p>
      </dgm:t>
    </dgm:pt>
    <dgm:pt modelId="{3DC6F061-6890-4D0C-9638-FCC8A632F483}" type="pres">
      <dgm:prSet presAssocID="{958E6965-6A2B-4765-9A3C-E655009C7ED6}" presName="rect1" presStyleLbl="alignAcc1" presStyleIdx="0" presStyleCnt="5"/>
      <dgm:spPr/>
      <dgm:t>
        <a:bodyPr/>
        <a:lstStyle/>
        <a:p>
          <a:endParaRPr lang="es-MX"/>
        </a:p>
      </dgm:t>
    </dgm:pt>
    <dgm:pt modelId="{C52F9A8C-19E5-4001-8302-15E252068F7A}" type="pres">
      <dgm:prSet presAssocID="{0F599084-7296-4307-965A-4692CDE68FB2}" presName="vertSpace2" presStyleLbl="node1" presStyleIdx="0" presStyleCnt="5"/>
      <dgm:spPr/>
      <dgm:t>
        <a:bodyPr/>
        <a:lstStyle/>
        <a:p>
          <a:endParaRPr lang="es-MX"/>
        </a:p>
      </dgm:t>
    </dgm:pt>
    <dgm:pt modelId="{98ABD26E-ED2F-440C-BE29-17FC3C15C96C}" type="pres">
      <dgm:prSet presAssocID="{0F599084-7296-4307-965A-4692CDE68FB2}" presName="circle2" presStyleLbl="node1" presStyleIdx="1" presStyleCnt="5"/>
      <dgm:spPr/>
      <dgm:t>
        <a:bodyPr/>
        <a:lstStyle/>
        <a:p>
          <a:endParaRPr lang="es-MX"/>
        </a:p>
      </dgm:t>
    </dgm:pt>
    <dgm:pt modelId="{1AC78C0C-463C-41CD-9A06-66C384973A71}" type="pres">
      <dgm:prSet presAssocID="{0F599084-7296-4307-965A-4692CDE68FB2}" presName="rect2" presStyleLbl="alignAcc1" presStyleIdx="1" presStyleCnt="5"/>
      <dgm:spPr/>
      <dgm:t>
        <a:bodyPr/>
        <a:lstStyle/>
        <a:p>
          <a:endParaRPr lang="es-MX"/>
        </a:p>
      </dgm:t>
    </dgm:pt>
    <dgm:pt modelId="{2EC3A28A-D3CE-48D7-B6E1-117A1B04169E}" type="pres">
      <dgm:prSet presAssocID="{D6CDE234-80B4-4E73-B4C8-6981AC6E84D5}" presName="vertSpace3" presStyleLbl="node1" presStyleIdx="1" presStyleCnt="5"/>
      <dgm:spPr/>
      <dgm:t>
        <a:bodyPr/>
        <a:lstStyle/>
        <a:p>
          <a:endParaRPr lang="es-MX"/>
        </a:p>
      </dgm:t>
    </dgm:pt>
    <dgm:pt modelId="{E39BE478-140F-44C7-8DA9-027567A46AD8}" type="pres">
      <dgm:prSet presAssocID="{D6CDE234-80B4-4E73-B4C8-6981AC6E84D5}" presName="circle3" presStyleLbl="node1" presStyleIdx="2" presStyleCnt="5"/>
      <dgm:spPr/>
      <dgm:t>
        <a:bodyPr/>
        <a:lstStyle/>
        <a:p>
          <a:endParaRPr lang="es-MX"/>
        </a:p>
      </dgm:t>
    </dgm:pt>
    <dgm:pt modelId="{31622511-C09C-48C2-8EA8-5EB6F7A43AA6}" type="pres">
      <dgm:prSet presAssocID="{D6CDE234-80B4-4E73-B4C8-6981AC6E84D5}" presName="rect3" presStyleLbl="alignAcc1" presStyleIdx="2" presStyleCnt="5"/>
      <dgm:spPr/>
      <dgm:t>
        <a:bodyPr/>
        <a:lstStyle/>
        <a:p>
          <a:endParaRPr lang="es-MX"/>
        </a:p>
      </dgm:t>
    </dgm:pt>
    <dgm:pt modelId="{57A35504-0E61-401C-8EA5-C55046181671}" type="pres">
      <dgm:prSet presAssocID="{ABB0A74F-7725-4B90-BB29-B5DF2F6ED40F}" presName="vertSpace4" presStyleLbl="node1" presStyleIdx="2" presStyleCnt="5"/>
      <dgm:spPr/>
      <dgm:t>
        <a:bodyPr/>
        <a:lstStyle/>
        <a:p>
          <a:endParaRPr lang="es-MX"/>
        </a:p>
      </dgm:t>
    </dgm:pt>
    <dgm:pt modelId="{0E364048-CDB4-451A-A03A-40ECF3BD6CA4}" type="pres">
      <dgm:prSet presAssocID="{ABB0A74F-7725-4B90-BB29-B5DF2F6ED40F}" presName="circle4" presStyleLbl="node1" presStyleIdx="3" presStyleCnt="5"/>
      <dgm:spPr/>
      <dgm:t>
        <a:bodyPr/>
        <a:lstStyle/>
        <a:p>
          <a:endParaRPr lang="es-MX"/>
        </a:p>
      </dgm:t>
    </dgm:pt>
    <dgm:pt modelId="{A107DCD2-9A85-489E-8905-1CABF413E359}" type="pres">
      <dgm:prSet presAssocID="{ABB0A74F-7725-4B90-BB29-B5DF2F6ED40F}" presName="rect4" presStyleLbl="alignAcc1" presStyleIdx="3" presStyleCnt="5"/>
      <dgm:spPr/>
      <dgm:t>
        <a:bodyPr/>
        <a:lstStyle/>
        <a:p>
          <a:endParaRPr lang="es-MX"/>
        </a:p>
      </dgm:t>
    </dgm:pt>
    <dgm:pt modelId="{6F39996F-4549-46E0-9F72-1E8F1B01914F}" type="pres">
      <dgm:prSet presAssocID="{B6527001-F712-4A6E-8EFB-7B4EC5378C16}" presName="vertSpace5" presStyleLbl="node1" presStyleIdx="3" presStyleCnt="5"/>
      <dgm:spPr/>
      <dgm:t>
        <a:bodyPr/>
        <a:lstStyle/>
        <a:p>
          <a:endParaRPr lang="es-MX"/>
        </a:p>
      </dgm:t>
    </dgm:pt>
    <dgm:pt modelId="{E2B4F4DC-4AC7-4CEA-A541-4AFDB832C57B}" type="pres">
      <dgm:prSet presAssocID="{B6527001-F712-4A6E-8EFB-7B4EC5378C16}" presName="circle5" presStyleLbl="node1" presStyleIdx="4" presStyleCnt="5"/>
      <dgm:spPr/>
      <dgm:t>
        <a:bodyPr/>
        <a:lstStyle/>
        <a:p>
          <a:endParaRPr lang="es-MX"/>
        </a:p>
      </dgm:t>
    </dgm:pt>
    <dgm:pt modelId="{C514136C-2F45-47B7-B712-C14BF7E8EF57}" type="pres">
      <dgm:prSet presAssocID="{B6527001-F712-4A6E-8EFB-7B4EC5378C16}" presName="rect5" presStyleLbl="alignAcc1" presStyleIdx="4" presStyleCnt="5"/>
      <dgm:spPr/>
      <dgm:t>
        <a:bodyPr/>
        <a:lstStyle/>
        <a:p>
          <a:endParaRPr lang="es-MX"/>
        </a:p>
      </dgm:t>
    </dgm:pt>
    <dgm:pt modelId="{93933281-9A2C-4805-B6B0-B53E691C2B59}" type="pres">
      <dgm:prSet presAssocID="{958E6965-6A2B-4765-9A3C-E655009C7ED6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A8C466-79FF-4E42-BAC4-A483C1B0297C}" type="pres">
      <dgm:prSet presAssocID="{0F599084-7296-4307-965A-4692CDE68FB2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372BDA-542D-4425-A755-AC11FA323735}" type="pres">
      <dgm:prSet presAssocID="{D6CDE234-80B4-4E73-B4C8-6981AC6E84D5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252FC1-99AB-42EC-9586-A1D93F3C458B}" type="pres">
      <dgm:prSet presAssocID="{ABB0A74F-7725-4B90-BB29-B5DF2F6ED40F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E4AD78-CCDD-4402-AE4F-E10F61FDAD4E}" type="pres">
      <dgm:prSet presAssocID="{B6527001-F712-4A6E-8EFB-7B4EC5378C16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E17255-77BA-446C-B8F2-CACC88654CDC}" type="presOf" srcId="{958E6965-6A2B-4765-9A3C-E655009C7ED6}" destId="{3DC6F061-6890-4D0C-9638-FCC8A632F483}" srcOrd="0" destOrd="0" presId="urn:microsoft.com/office/officeart/2005/8/layout/target3"/>
    <dgm:cxn modelId="{9AD803AB-48E3-4938-B535-5E4819938C89}" type="presOf" srcId="{958E6965-6A2B-4765-9A3C-E655009C7ED6}" destId="{93933281-9A2C-4805-B6B0-B53E691C2B59}" srcOrd="1" destOrd="0" presId="urn:microsoft.com/office/officeart/2005/8/layout/target3"/>
    <dgm:cxn modelId="{22AB8FE9-5336-4DF7-808D-E8529999E28C}" srcId="{DA78ECE7-156A-446A-860E-55F06CF3AB35}" destId="{ABB0A74F-7725-4B90-BB29-B5DF2F6ED40F}" srcOrd="3" destOrd="0" parTransId="{3794AE51-B139-42D0-BA6D-B335A95B4F64}" sibTransId="{A3359749-64F3-4CEB-8DE1-3EF53FD8EAAC}"/>
    <dgm:cxn modelId="{4157E9E1-A1A9-4890-A426-8C82453BB379}" srcId="{DA78ECE7-156A-446A-860E-55F06CF3AB35}" destId="{958E6965-6A2B-4765-9A3C-E655009C7ED6}" srcOrd="0" destOrd="0" parTransId="{79661D9C-DD47-4953-96B9-681B8E2B94BA}" sibTransId="{3ACFEDA1-70CD-4D99-A23A-C61DBA2025D0}"/>
    <dgm:cxn modelId="{D27391C5-488E-485B-A4C2-F327EB69C543}" type="presOf" srcId="{0F599084-7296-4307-965A-4692CDE68FB2}" destId="{43A8C466-79FF-4E42-BAC4-A483C1B0297C}" srcOrd="1" destOrd="0" presId="urn:microsoft.com/office/officeart/2005/8/layout/target3"/>
    <dgm:cxn modelId="{D78C66E0-17B6-4F00-84D7-9C18F13762DE}" type="presOf" srcId="{ABB0A74F-7725-4B90-BB29-B5DF2F6ED40F}" destId="{13252FC1-99AB-42EC-9586-A1D93F3C458B}" srcOrd="1" destOrd="0" presId="urn:microsoft.com/office/officeart/2005/8/layout/target3"/>
    <dgm:cxn modelId="{29696962-B167-4E49-BFC5-BBB81119F1D7}" type="presOf" srcId="{DA78ECE7-156A-446A-860E-55F06CF3AB35}" destId="{64235818-5455-4054-AD7A-A73F2AD6F3FA}" srcOrd="0" destOrd="0" presId="urn:microsoft.com/office/officeart/2005/8/layout/target3"/>
    <dgm:cxn modelId="{CC0706DE-4B5F-4B25-9F91-8AAF9C83547B}" type="presOf" srcId="{B6527001-F712-4A6E-8EFB-7B4EC5378C16}" destId="{C514136C-2F45-47B7-B712-C14BF7E8EF57}" srcOrd="0" destOrd="0" presId="urn:microsoft.com/office/officeart/2005/8/layout/target3"/>
    <dgm:cxn modelId="{28E2A370-2D44-4638-9FC1-345F04C10D0A}" type="presOf" srcId="{D6CDE234-80B4-4E73-B4C8-6981AC6E84D5}" destId="{7F372BDA-542D-4425-A755-AC11FA323735}" srcOrd="1" destOrd="0" presId="urn:microsoft.com/office/officeart/2005/8/layout/target3"/>
    <dgm:cxn modelId="{44FBDC88-FCF9-4FEC-95D5-A10CF6458901}" type="presOf" srcId="{ABB0A74F-7725-4B90-BB29-B5DF2F6ED40F}" destId="{A107DCD2-9A85-489E-8905-1CABF413E359}" srcOrd="0" destOrd="0" presId="urn:microsoft.com/office/officeart/2005/8/layout/target3"/>
    <dgm:cxn modelId="{8E9B1F30-5ED3-435D-9EE9-AC92818444E1}" srcId="{DA78ECE7-156A-446A-860E-55F06CF3AB35}" destId="{B6527001-F712-4A6E-8EFB-7B4EC5378C16}" srcOrd="4" destOrd="0" parTransId="{41316896-DDFB-4DCA-AA0A-46B778C3DBA2}" sibTransId="{5C8C52A8-21FC-483A-A598-BB4470E5CDA5}"/>
    <dgm:cxn modelId="{20A83D81-E1FA-4568-966C-265D9DF39B49}" srcId="{DA78ECE7-156A-446A-860E-55F06CF3AB35}" destId="{0F599084-7296-4307-965A-4692CDE68FB2}" srcOrd="1" destOrd="0" parTransId="{B4EB6914-72F1-4C59-AE97-FA467264D384}" sibTransId="{9215539D-CCDD-4AEC-B30C-75575AB2455F}"/>
    <dgm:cxn modelId="{94F9C18D-5D8F-4FAD-9BCB-C86DB74DDA26}" type="presOf" srcId="{D6CDE234-80B4-4E73-B4C8-6981AC6E84D5}" destId="{31622511-C09C-48C2-8EA8-5EB6F7A43AA6}" srcOrd="0" destOrd="0" presId="urn:microsoft.com/office/officeart/2005/8/layout/target3"/>
    <dgm:cxn modelId="{C1C97B50-5DF7-4FD4-ABC6-BCA533DFF282}" type="presOf" srcId="{B6527001-F712-4A6E-8EFB-7B4EC5378C16}" destId="{54E4AD78-CCDD-4402-AE4F-E10F61FDAD4E}" srcOrd="1" destOrd="0" presId="urn:microsoft.com/office/officeart/2005/8/layout/target3"/>
    <dgm:cxn modelId="{7B6CBF1D-74AD-48F2-9190-850D6545D00E}" type="presOf" srcId="{0F599084-7296-4307-965A-4692CDE68FB2}" destId="{1AC78C0C-463C-41CD-9A06-66C384973A71}" srcOrd="0" destOrd="0" presId="urn:microsoft.com/office/officeart/2005/8/layout/target3"/>
    <dgm:cxn modelId="{E13432B9-FF23-43A7-8E5D-6458F7313FA8}" srcId="{DA78ECE7-156A-446A-860E-55F06CF3AB35}" destId="{D6CDE234-80B4-4E73-B4C8-6981AC6E84D5}" srcOrd="2" destOrd="0" parTransId="{86330DA2-9A4E-4627-AE83-F8D1D6A4539A}" sibTransId="{CB52D857-07FE-48BE-9A15-03DA000C9800}"/>
    <dgm:cxn modelId="{82FAA876-2D38-41A9-BC77-90BFCDE01CDC}" type="presParOf" srcId="{64235818-5455-4054-AD7A-A73F2AD6F3FA}" destId="{5656B1F7-688E-4E04-A236-553A12E47323}" srcOrd="0" destOrd="0" presId="urn:microsoft.com/office/officeart/2005/8/layout/target3"/>
    <dgm:cxn modelId="{60AB8DF1-5DA8-46E6-8EB6-B0772CEA0F93}" type="presParOf" srcId="{64235818-5455-4054-AD7A-A73F2AD6F3FA}" destId="{BD2E618F-9171-4EE3-A4D5-B604E43078E1}" srcOrd="1" destOrd="0" presId="urn:microsoft.com/office/officeart/2005/8/layout/target3"/>
    <dgm:cxn modelId="{7EF7F186-D28D-438D-A614-3AC342D2D286}" type="presParOf" srcId="{64235818-5455-4054-AD7A-A73F2AD6F3FA}" destId="{3DC6F061-6890-4D0C-9638-FCC8A632F483}" srcOrd="2" destOrd="0" presId="urn:microsoft.com/office/officeart/2005/8/layout/target3"/>
    <dgm:cxn modelId="{1468053E-4E62-463E-9D9B-A143D799B492}" type="presParOf" srcId="{64235818-5455-4054-AD7A-A73F2AD6F3FA}" destId="{C52F9A8C-19E5-4001-8302-15E252068F7A}" srcOrd="3" destOrd="0" presId="urn:microsoft.com/office/officeart/2005/8/layout/target3"/>
    <dgm:cxn modelId="{D08CCAFC-B46F-45EA-8B08-FF339BC1722B}" type="presParOf" srcId="{64235818-5455-4054-AD7A-A73F2AD6F3FA}" destId="{98ABD26E-ED2F-440C-BE29-17FC3C15C96C}" srcOrd="4" destOrd="0" presId="urn:microsoft.com/office/officeart/2005/8/layout/target3"/>
    <dgm:cxn modelId="{C44EEEC8-2DFA-4F02-B716-C9D6144A4E2F}" type="presParOf" srcId="{64235818-5455-4054-AD7A-A73F2AD6F3FA}" destId="{1AC78C0C-463C-41CD-9A06-66C384973A71}" srcOrd="5" destOrd="0" presId="urn:microsoft.com/office/officeart/2005/8/layout/target3"/>
    <dgm:cxn modelId="{ACBF5C83-2709-439A-BE46-237F503860D8}" type="presParOf" srcId="{64235818-5455-4054-AD7A-A73F2AD6F3FA}" destId="{2EC3A28A-D3CE-48D7-B6E1-117A1B04169E}" srcOrd="6" destOrd="0" presId="urn:microsoft.com/office/officeart/2005/8/layout/target3"/>
    <dgm:cxn modelId="{9DBD4D7D-689D-47AE-A830-EBFFC4A0194C}" type="presParOf" srcId="{64235818-5455-4054-AD7A-A73F2AD6F3FA}" destId="{E39BE478-140F-44C7-8DA9-027567A46AD8}" srcOrd="7" destOrd="0" presId="urn:microsoft.com/office/officeart/2005/8/layout/target3"/>
    <dgm:cxn modelId="{32E13A3D-F5B8-4B3E-BCD5-0C6FF47CB8DA}" type="presParOf" srcId="{64235818-5455-4054-AD7A-A73F2AD6F3FA}" destId="{31622511-C09C-48C2-8EA8-5EB6F7A43AA6}" srcOrd="8" destOrd="0" presId="urn:microsoft.com/office/officeart/2005/8/layout/target3"/>
    <dgm:cxn modelId="{D2FD4856-9B54-473E-A9A0-B228EA7EF90B}" type="presParOf" srcId="{64235818-5455-4054-AD7A-A73F2AD6F3FA}" destId="{57A35504-0E61-401C-8EA5-C55046181671}" srcOrd="9" destOrd="0" presId="urn:microsoft.com/office/officeart/2005/8/layout/target3"/>
    <dgm:cxn modelId="{B3ED7731-3FC0-4575-9E38-4E2B7308148A}" type="presParOf" srcId="{64235818-5455-4054-AD7A-A73F2AD6F3FA}" destId="{0E364048-CDB4-451A-A03A-40ECF3BD6CA4}" srcOrd="10" destOrd="0" presId="urn:microsoft.com/office/officeart/2005/8/layout/target3"/>
    <dgm:cxn modelId="{AF7BC885-5F3E-496F-B4B0-24549EE74FBC}" type="presParOf" srcId="{64235818-5455-4054-AD7A-A73F2AD6F3FA}" destId="{A107DCD2-9A85-489E-8905-1CABF413E359}" srcOrd="11" destOrd="0" presId="urn:microsoft.com/office/officeart/2005/8/layout/target3"/>
    <dgm:cxn modelId="{EF74F0C7-8028-4357-982B-9DB06D208497}" type="presParOf" srcId="{64235818-5455-4054-AD7A-A73F2AD6F3FA}" destId="{6F39996F-4549-46E0-9F72-1E8F1B01914F}" srcOrd="12" destOrd="0" presId="urn:microsoft.com/office/officeart/2005/8/layout/target3"/>
    <dgm:cxn modelId="{CAF7EC7E-C078-4D91-8590-D81D86991660}" type="presParOf" srcId="{64235818-5455-4054-AD7A-A73F2AD6F3FA}" destId="{E2B4F4DC-4AC7-4CEA-A541-4AFDB832C57B}" srcOrd="13" destOrd="0" presId="urn:microsoft.com/office/officeart/2005/8/layout/target3"/>
    <dgm:cxn modelId="{9D6658F2-83FC-4A5A-B5BE-5D28185013E7}" type="presParOf" srcId="{64235818-5455-4054-AD7A-A73F2AD6F3FA}" destId="{C514136C-2F45-47B7-B712-C14BF7E8EF57}" srcOrd="14" destOrd="0" presId="urn:microsoft.com/office/officeart/2005/8/layout/target3"/>
    <dgm:cxn modelId="{EBF70A3D-9877-4E3F-A804-F1A6B52A83C1}" type="presParOf" srcId="{64235818-5455-4054-AD7A-A73F2AD6F3FA}" destId="{93933281-9A2C-4805-B6B0-B53E691C2B59}" srcOrd="15" destOrd="0" presId="urn:microsoft.com/office/officeart/2005/8/layout/target3"/>
    <dgm:cxn modelId="{9CF9067D-ABAE-4CF5-A0E9-A6CB9EA8C715}" type="presParOf" srcId="{64235818-5455-4054-AD7A-A73F2AD6F3FA}" destId="{43A8C466-79FF-4E42-BAC4-A483C1B0297C}" srcOrd="16" destOrd="0" presId="urn:microsoft.com/office/officeart/2005/8/layout/target3"/>
    <dgm:cxn modelId="{B1AF0B5F-26CD-4CDF-8EDB-3F8D254263DA}" type="presParOf" srcId="{64235818-5455-4054-AD7A-A73F2AD6F3FA}" destId="{7F372BDA-542D-4425-A755-AC11FA323735}" srcOrd="17" destOrd="0" presId="urn:microsoft.com/office/officeart/2005/8/layout/target3"/>
    <dgm:cxn modelId="{2C597CF7-D97B-4222-94F9-7F140D123E3C}" type="presParOf" srcId="{64235818-5455-4054-AD7A-A73F2AD6F3FA}" destId="{13252FC1-99AB-42EC-9586-A1D93F3C458B}" srcOrd="18" destOrd="0" presId="urn:microsoft.com/office/officeart/2005/8/layout/target3"/>
    <dgm:cxn modelId="{D7A6C757-0461-40F0-B8C2-CA56EA0E14D1}" type="presParOf" srcId="{64235818-5455-4054-AD7A-A73F2AD6F3FA}" destId="{54E4AD78-CCDD-4402-AE4F-E10F61FDAD4E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0C5994E0-30E4-4200-9D1E-1E00DC7C7D48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88ADB04F-8B10-410C-A7C6-9F58D3D9E6B8}">
      <dgm:prSet/>
      <dgm:spPr/>
      <dgm:t>
        <a:bodyPr/>
        <a:lstStyle/>
        <a:p>
          <a:pPr rtl="0"/>
          <a:r>
            <a:rPr lang="es-MX" smtClean="0"/>
            <a:t>Al total de ingresos acumulables se le retarán las deducciones autorizadas y las deducciones personales correspondientes.</a:t>
          </a:r>
          <a:endParaRPr lang="es-MX"/>
        </a:p>
      </dgm:t>
    </dgm:pt>
    <dgm:pt modelId="{C9BA73F8-A5C9-4AAA-87E3-BBBAA92AD472}" type="parTrans" cxnId="{164202F2-4E09-4772-A09C-CC65B76D37D4}">
      <dgm:prSet/>
      <dgm:spPr/>
      <dgm:t>
        <a:bodyPr/>
        <a:lstStyle/>
        <a:p>
          <a:endParaRPr lang="es-MX"/>
        </a:p>
      </dgm:t>
    </dgm:pt>
    <dgm:pt modelId="{41679367-284C-4986-9C11-C3567D1D0C39}" type="sibTrans" cxnId="{164202F2-4E09-4772-A09C-CC65B76D37D4}">
      <dgm:prSet/>
      <dgm:spPr/>
      <dgm:t>
        <a:bodyPr/>
        <a:lstStyle/>
        <a:p>
          <a:endParaRPr lang="es-MX"/>
        </a:p>
      </dgm:t>
    </dgm:pt>
    <dgm:pt modelId="{4A400E7E-10A0-4578-B721-30A02621DA07}">
      <dgm:prSet/>
      <dgm:spPr/>
      <dgm:t>
        <a:bodyPr/>
        <a:lstStyle/>
        <a:p>
          <a:pPr rtl="0"/>
          <a:r>
            <a:rPr lang="es-MX" smtClean="0"/>
            <a:t>Al resultado se le aplicará la tarifa del artículo 152 de la ley.</a:t>
          </a:r>
          <a:endParaRPr lang="es-MX"/>
        </a:p>
      </dgm:t>
    </dgm:pt>
    <dgm:pt modelId="{7BB2D9FE-1CE5-46DD-B6B3-6231C8151FEC}" type="parTrans" cxnId="{176AD49B-8256-40B3-B6F4-7D6FEE838201}">
      <dgm:prSet/>
      <dgm:spPr/>
      <dgm:t>
        <a:bodyPr/>
        <a:lstStyle/>
        <a:p>
          <a:endParaRPr lang="es-MX"/>
        </a:p>
      </dgm:t>
    </dgm:pt>
    <dgm:pt modelId="{E00EBD94-C1C2-48A0-8398-63643778FA9E}" type="sibTrans" cxnId="{176AD49B-8256-40B3-B6F4-7D6FEE838201}">
      <dgm:prSet/>
      <dgm:spPr/>
      <dgm:t>
        <a:bodyPr/>
        <a:lstStyle/>
        <a:p>
          <a:endParaRPr lang="es-MX"/>
        </a:p>
      </dgm:t>
    </dgm:pt>
    <dgm:pt modelId="{63F8E942-1932-46E8-9264-3C54EAA5F6E2}">
      <dgm:prSet/>
      <dgm:spPr/>
      <dgm:t>
        <a:bodyPr/>
        <a:lstStyle/>
        <a:p>
          <a:pPr rtl="0"/>
          <a:r>
            <a:rPr lang="es-MX" smtClean="0"/>
            <a:t>Al impuesto determinado se le podrán acreditar: los pagos provisionales y las retenciones.</a:t>
          </a:r>
          <a:endParaRPr lang="es-MX"/>
        </a:p>
      </dgm:t>
    </dgm:pt>
    <dgm:pt modelId="{55B474E1-2436-45B0-8D46-901E4D08D5D0}" type="parTrans" cxnId="{8052F94F-5233-4261-AD8F-7049410FEEB4}">
      <dgm:prSet/>
      <dgm:spPr/>
      <dgm:t>
        <a:bodyPr/>
        <a:lstStyle/>
        <a:p>
          <a:endParaRPr lang="es-MX"/>
        </a:p>
      </dgm:t>
    </dgm:pt>
    <dgm:pt modelId="{BDF06A36-27B6-4D03-A76F-2CB519EF375A}" type="sibTrans" cxnId="{8052F94F-5233-4261-AD8F-7049410FEEB4}">
      <dgm:prSet/>
      <dgm:spPr/>
      <dgm:t>
        <a:bodyPr/>
        <a:lstStyle/>
        <a:p>
          <a:endParaRPr lang="es-MX"/>
        </a:p>
      </dgm:t>
    </dgm:pt>
    <dgm:pt modelId="{CD5C61F0-5758-4BAB-8365-675EB1D1298E}" type="pres">
      <dgm:prSet presAssocID="{0C5994E0-30E4-4200-9D1E-1E00DC7C7D48}" presName="CompostProcess" presStyleCnt="0">
        <dgm:presLayoutVars>
          <dgm:dir/>
          <dgm:resizeHandles val="exact"/>
        </dgm:presLayoutVars>
      </dgm:prSet>
      <dgm:spPr/>
    </dgm:pt>
    <dgm:pt modelId="{C35EDB86-FA51-46AD-9EF8-47BCCBFEEBE6}" type="pres">
      <dgm:prSet presAssocID="{0C5994E0-30E4-4200-9D1E-1E00DC7C7D48}" presName="arrow" presStyleLbl="bgShp" presStyleIdx="0" presStyleCnt="1"/>
      <dgm:spPr/>
    </dgm:pt>
    <dgm:pt modelId="{1AA33A6E-4586-4E0A-83C6-12447863371C}" type="pres">
      <dgm:prSet presAssocID="{0C5994E0-30E4-4200-9D1E-1E00DC7C7D48}" presName="linearProcess" presStyleCnt="0"/>
      <dgm:spPr/>
    </dgm:pt>
    <dgm:pt modelId="{636D504E-9AFD-4933-9A5D-BC73E2FE6E70}" type="pres">
      <dgm:prSet presAssocID="{88ADB04F-8B10-410C-A7C6-9F58D3D9E6B8}" presName="textNode" presStyleLbl="node1" presStyleIdx="0" presStyleCnt="3">
        <dgm:presLayoutVars>
          <dgm:bulletEnabled val="1"/>
        </dgm:presLayoutVars>
      </dgm:prSet>
      <dgm:spPr/>
    </dgm:pt>
    <dgm:pt modelId="{657B3A94-A2F6-44DE-AB27-1406F8B8216B}" type="pres">
      <dgm:prSet presAssocID="{41679367-284C-4986-9C11-C3567D1D0C39}" presName="sibTrans" presStyleCnt="0"/>
      <dgm:spPr/>
    </dgm:pt>
    <dgm:pt modelId="{2A7F7FE6-9FEB-4877-A7AD-87E094D3D15D}" type="pres">
      <dgm:prSet presAssocID="{4A400E7E-10A0-4578-B721-30A02621DA07}" presName="textNode" presStyleLbl="node1" presStyleIdx="1" presStyleCnt="3">
        <dgm:presLayoutVars>
          <dgm:bulletEnabled val="1"/>
        </dgm:presLayoutVars>
      </dgm:prSet>
      <dgm:spPr/>
    </dgm:pt>
    <dgm:pt modelId="{51F58C7A-1BA7-4DA7-BFC0-68468546BC73}" type="pres">
      <dgm:prSet presAssocID="{E00EBD94-C1C2-48A0-8398-63643778FA9E}" presName="sibTrans" presStyleCnt="0"/>
      <dgm:spPr/>
    </dgm:pt>
    <dgm:pt modelId="{14552BF8-EC88-4EC5-BFE9-E55C232FCB9F}" type="pres">
      <dgm:prSet presAssocID="{63F8E942-1932-46E8-9264-3C54EAA5F6E2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76AD49B-8256-40B3-B6F4-7D6FEE838201}" srcId="{0C5994E0-30E4-4200-9D1E-1E00DC7C7D48}" destId="{4A400E7E-10A0-4578-B721-30A02621DA07}" srcOrd="1" destOrd="0" parTransId="{7BB2D9FE-1CE5-46DD-B6B3-6231C8151FEC}" sibTransId="{E00EBD94-C1C2-48A0-8398-63643778FA9E}"/>
    <dgm:cxn modelId="{164202F2-4E09-4772-A09C-CC65B76D37D4}" srcId="{0C5994E0-30E4-4200-9D1E-1E00DC7C7D48}" destId="{88ADB04F-8B10-410C-A7C6-9F58D3D9E6B8}" srcOrd="0" destOrd="0" parTransId="{C9BA73F8-A5C9-4AAA-87E3-BBBAA92AD472}" sibTransId="{41679367-284C-4986-9C11-C3567D1D0C39}"/>
    <dgm:cxn modelId="{0EF4B02F-1EB1-4A41-BAAA-1A0128D7CDB3}" type="presOf" srcId="{0C5994E0-30E4-4200-9D1E-1E00DC7C7D48}" destId="{CD5C61F0-5758-4BAB-8365-675EB1D1298E}" srcOrd="0" destOrd="0" presId="urn:microsoft.com/office/officeart/2005/8/layout/hProcess9"/>
    <dgm:cxn modelId="{2DA37590-B006-418D-8D22-34647C672C22}" type="presOf" srcId="{63F8E942-1932-46E8-9264-3C54EAA5F6E2}" destId="{14552BF8-EC88-4EC5-BFE9-E55C232FCB9F}" srcOrd="0" destOrd="0" presId="urn:microsoft.com/office/officeart/2005/8/layout/hProcess9"/>
    <dgm:cxn modelId="{8052F94F-5233-4261-AD8F-7049410FEEB4}" srcId="{0C5994E0-30E4-4200-9D1E-1E00DC7C7D48}" destId="{63F8E942-1932-46E8-9264-3C54EAA5F6E2}" srcOrd="2" destOrd="0" parTransId="{55B474E1-2436-45B0-8D46-901E4D08D5D0}" sibTransId="{BDF06A36-27B6-4D03-A76F-2CB519EF375A}"/>
    <dgm:cxn modelId="{CDA428E5-B96C-4D4E-BC20-DC626730E952}" type="presOf" srcId="{88ADB04F-8B10-410C-A7C6-9F58D3D9E6B8}" destId="{636D504E-9AFD-4933-9A5D-BC73E2FE6E70}" srcOrd="0" destOrd="0" presId="urn:microsoft.com/office/officeart/2005/8/layout/hProcess9"/>
    <dgm:cxn modelId="{18154182-E1CA-4AF5-AEB0-440308AEF719}" type="presOf" srcId="{4A400E7E-10A0-4578-B721-30A02621DA07}" destId="{2A7F7FE6-9FEB-4877-A7AD-87E094D3D15D}" srcOrd="0" destOrd="0" presId="urn:microsoft.com/office/officeart/2005/8/layout/hProcess9"/>
    <dgm:cxn modelId="{F7BF0228-1E98-44B7-AF02-CEBA39228E3A}" type="presParOf" srcId="{CD5C61F0-5758-4BAB-8365-675EB1D1298E}" destId="{C35EDB86-FA51-46AD-9EF8-47BCCBFEEBE6}" srcOrd="0" destOrd="0" presId="urn:microsoft.com/office/officeart/2005/8/layout/hProcess9"/>
    <dgm:cxn modelId="{FFC8FE7B-19CB-4416-B1F1-8622B3961F1F}" type="presParOf" srcId="{CD5C61F0-5758-4BAB-8365-675EB1D1298E}" destId="{1AA33A6E-4586-4E0A-83C6-12447863371C}" srcOrd="1" destOrd="0" presId="urn:microsoft.com/office/officeart/2005/8/layout/hProcess9"/>
    <dgm:cxn modelId="{ABA698FD-274E-41D9-9EFC-579C5555C7B8}" type="presParOf" srcId="{1AA33A6E-4586-4E0A-83C6-12447863371C}" destId="{636D504E-9AFD-4933-9A5D-BC73E2FE6E70}" srcOrd="0" destOrd="0" presId="urn:microsoft.com/office/officeart/2005/8/layout/hProcess9"/>
    <dgm:cxn modelId="{124E4379-8A68-46A0-9F10-C960638FC92F}" type="presParOf" srcId="{1AA33A6E-4586-4E0A-83C6-12447863371C}" destId="{657B3A94-A2F6-44DE-AB27-1406F8B8216B}" srcOrd="1" destOrd="0" presId="urn:microsoft.com/office/officeart/2005/8/layout/hProcess9"/>
    <dgm:cxn modelId="{AB29DF30-865D-44A0-89C5-98950FFC8C0C}" type="presParOf" srcId="{1AA33A6E-4586-4E0A-83C6-12447863371C}" destId="{2A7F7FE6-9FEB-4877-A7AD-87E094D3D15D}" srcOrd="2" destOrd="0" presId="urn:microsoft.com/office/officeart/2005/8/layout/hProcess9"/>
    <dgm:cxn modelId="{6773FA5E-FD60-4A66-8F7A-59D9A683BC3E}" type="presParOf" srcId="{1AA33A6E-4586-4E0A-83C6-12447863371C}" destId="{51F58C7A-1BA7-4DA7-BFC0-68468546BC73}" srcOrd="3" destOrd="0" presId="urn:microsoft.com/office/officeart/2005/8/layout/hProcess9"/>
    <dgm:cxn modelId="{A4A6E49B-689A-4150-B4B7-21F66C64C76D}" type="presParOf" srcId="{1AA33A6E-4586-4E0A-83C6-12447863371C}" destId="{14552BF8-EC88-4EC5-BFE9-E55C232FCB9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CB00E2-088A-4B2D-A406-B9C63D121819}" type="doc">
      <dgm:prSet loTypeId="urn:microsoft.com/office/officeart/2005/8/layout/matrix1" loCatId="matrix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34F11006-BA31-48C1-B9C7-2B03270E0D8F}">
      <dgm:prSet/>
      <dgm:spPr/>
      <dgm:t>
        <a:bodyPr/>
        <a:lstStyle/>
        <a:p>
          <a:pPr rtl="0"/>
          <a:r>
            <a:rPr lang="es-MX" smtClean="0"/>
            <a:t>No son ingresos:</a:t>
          </a:r>
          <a:endParaRPr lang="es-MX"/>
        </a:p>
      </dgm:t>
    </dgm:pt>
    <dgm:pt modelId="{F0484E97-AE40-4EB8-A5B7-EC5F8CEF0DC9}" type="parTrans" cxnId="{191AA2E4-5052-46A2-8F37-AA4AFE44F1DA}">
      <dgm:prSet/>
      <dgm:spPr/>
      <dgm:t>
        <a:bodyPr/>
        <a:lstStyle/>
        <a:p>
          <a:endParaRPr lang="es-MX"/>
        </a:p>
      </dgm:t>
    </dgm:pt>
    <dgm:pt modelId="{BC968D3E-CB07-4EDC-ADEB-0E095160BE21}" type="sibTrans" cxnId="{191AA2E4-5052-46A2-8F37-AA4AFE44F1DA}">
      <dgm:prSet/>
      <dgm:spPr/>
      <dgm:t>
        <a:bodyPr/>
        <a:lstStyle/>
        <a:p>
          <a:endParaRPr lang="es-MX"/>
        </a:p>
      </dgm:t>
    </dgm:pt>
    <dgm:pt modelId="{A87AD880-6BC8-4D1B-9BA9-9DB67192CF5F}">
      <dgm:prSet/>
      <dgm:spPr/>
      <dgm:t>
        <a:bodyPr/>
        <a:lstStyle/>
        <a:p>
          <a:pPr rtl="0"/>
          <a:r>
            <a:rPr lang="es-MX" dirty="0" smtClean="0"/>
            <a:t>Préstamos y donativos </a:t>
          </a:r>
          <a:endParaRPr lang="es-MX" dirty="0"/>
        </a:p>
      </dgm:t>
    </dgm:pt>
    <dgm:pt modelId="{DEDDEE01-F858-4465-82D9-269DEBBC012A}" type="parTrans" cxnId="{5CCF89BF-948B-4B09-AF9C-217AAD551220}">
      <dgm:prSet/>
      <dgm:spPr/>
      <dgm:t>
        <a:bodyPr/>
        <a:lstStyle/>
        <a:p>
          <a:endParaRPr lang="es-MX"/>
        </a:p>
      </dgm:t>
    </dgm:pt>
    <dgm:pt modelId="{6B05B1EC-C2D0-4ED4-81E5-308315C1DA1F}" type="sibTrans" cxnId="{5CCF89BF-948B-4B09-AF9C-217AAD551220}">
      <dgm:prSet/>
      <dgm:spPr/>
      <dgm:t>
        <a:bodyPr/>
        <a:lstStyle/>
        <a:p>
          <a:endParaRPr lang="es-MX"/>
        </a:p>
      </dgm:t>
    </dgm:pt>
    <dgm:pt modelId="{EECBEE14-3EEA-4D3C-91AF-07B133999836}">
      <dgm:prSet/>
      <dgm:spPr/>
      <dgm:t>
        <a:bodyPr/>
        <a:lstStyle/>
        <a:p>
          <a:pPr rtl="0"/>
          <a:r>
            <a:rPr lang="es-MX" dirty="0" smtClean="0"/>
            <a:t>Se informan si exceden de $600,000.00.</a:t>
          </a:r>
          <a:endParaRPr lang="es-MX" dirty="0"/>
        </a:p>
      </dgm:t>
    </dgm:pt>
    <dgm:pt modelId="{70752450-D2DE-4681-854D-01F337720A61}" type="parTrans" cxnId="{AD9E9497-DE9B-4FAC-8A01-578BA4A8EFF3}">
      <dgm:prSet/>
      <dgm:spPr/>
      <dgm:t>
        <a:bodyPr/>
        <a:lstStyle/>
        <a:p>
          <a:endParaRPr lang="es-MX"/>
        </a:p>
      </dgm:t>
    </dgm:pt>
    <dgm:pt modelId="{B4911875-A2C1-466D-A6A9-9AC8BC7E8B06}" type="sibTrans" cxnId="{AD9E9497-DE9B-4FAC-8A01-578BA4A8EFF3}">
      <dgm:prSet/>
      <dgm:spPr/>
      <dgm:t>
        <a:bodyPr/>
        <a:lstStyle/>
        <a:p>
          <a:endParaRPr lang="es-MX"/>
        </a:p>
      </dgm:t>
    </dgm:pt>
    <dgm:pt modelId="{4032D438-CE1A-495A-B498-8BF1FEE14A30}">
      <dgm:prSet/>
      <dgm:spPr/>
      <dgm:t>
        <a:bodyPr/>
        <a:lstStyle/>
        <a:p>
          <a:pPr rtl="0"/>
          <a:r>
            <a:rPr lang="es-MX" dirty="0" smtClean="0"/>
            <a:t>Rendimientos de fideicomisos</a:t>
          </a:r>
          <a:endParaRPr lang="es-MX" dirty="0"/>
        </a:p>
      </dgm:t>
    </dgm:pt>
    <dgm:pt modelId="{16076FDF-C16E-4D0F-A9BE-C113733A4735}" type="parTrans" cxnId="{AF9C2750-9D70-43A3-827D-0EC62A35FE3D}">
      <dgm:prSet/>
      <dgm:spPr/>
      <dgm:t>
        <a:bodyPr/>
        <a:lstStyle/>
        <a:p>
          <a:endParaRPr lang="es-MX"/>
        </a:p>
      </dgm:t>
    </dgm:pt>
    <dgm:pt modelId="{337BDC7C-FD05-41C4-BCB8-14A94DD84A9B}" type="sibTrans" cxnId="{AF9C2750-9D70-43A3-827D-0EC62A35FE3D}">
      <dgm:prSet/>
      <dgm:spPr/>
      <dgm:t>
        <a:bodyPr/>
        <a:lstStyle/>
        <a:p>
          <a:endParaRPr lang="es-MX"/>
        </a:p>
      </dgm:t>
    </dgm:pt>
    <dgm:pt modelId="{3FEABAAA-445A-4C66-B5D8-259DF946ED5B}">
      <dgm:prSet/>
      <dgm:spPr/>
      <dgm:t>
        <a:bodyPr/>
        <a:lstStyle/>
        <a:p>
          <a:pPr rtl="0"/>
          <a:r>
            <a:rPr lang="es-MX" dirty="0" smtClean="0"/>
            <a:t>Con </a:t>
          </a:r>
          <a:r>
            <a:rPr lang="es-ES" dirty="0" smtClean="0"/>
            <a:t>fines científicos, políticos, religiosos o de enseñanza.</a:t>
          </a:r>
          <a:endParaRPr lang="es-MX" dirty="0"/>
        </a:p>
      </dgm:t>
    </dgm:pt>
    <dgm:pt modelId="{4DD7960B-47B2-4B08-9F98-3BED62D47637}" type="parTrans" cxnId="{C44051AC-E6F0-4183-9EA6-96F0D6BB42D3}">
      <dgm:prSet/>
      <dgm:spPr/>
      <dgm:t>
        <a:bodyPr/>
        <a:lstStyle/>
        <a:p>
          <a:endParaRPr lang="es-MX"/>
        </a:p>
      </dgm:t>
    </dgm:pt>
    <dgm:pt modelId="{FCC8F10B-5F68-4427-9768-D351165C4314}" type="sibTrans" cxnId="{C44051AC-E6F0-4183-9EA6-96F0D6BB42D3}">
      <dgm:prSet/>
      <dgm:spPr/>
      <dgm:t>
        <a:bodyPr/>
        <a:lstStyle/>
        <a:p>
          <a:endParaRPr lang="es-MX"/>
        </a:p>
      </dgm:t>
    </dgm:pt>
    <dgm:pt modelId="{87845164-7B98-4E57-8B66-5EECF355D864}">
      <dgm:prSet/>
      <dgm:spPr/>
      <dgm:t>
        <a:bodyPr/>
        <a:lstStyle/>
        <a:p>
          <a:pPr rtl="0"/>
          <a:r>
            <a:rPr lang="es-ES" dirty="0" smtClean="0"/>
            <a:t>Apoyos económicos de programas Federales</a:t>
          </a:r>
          <a:endParaRPr lang="es-MX" dirty="0"/>
        </a:p>
      </dgm:t>
    </dgm:pt>
    <dgm:pt modelId="{CE2DADD7-4AC8-4778-89BC-6E9371749618}" type="parTrans" cxnId="{1D40786B-465D-44BE-9537-F841159176D2}">
      <dgm:prSet/>
      <dgm:spPr/>
      <dgm:t>
        <a:bodyPr/>
        <a:lstStyle/>
        <a:p>
          <a:endParaRPr lang="es-MX"/>
        </a:p>
      </dgm:t>
    </dgm:pt>
    <dgm:pt modelId="{B07AA4B4-BA42-4CC0-8F8E-B7A931152A47}" type="sibTrans" cxnId="{1D40786B-465D-44BE-9537-F841159176D2}">
      <dgm:prSet/>
      <dgm:spPr/>
      <dgm:t>
        <a:bodyPr/>
        <a:lstStyle/>
        <a:p>
          <a:endParaRPr lang="es-MX"/>
        </a:p>
      </dgm:t>
    </dgm:pt>
    <dgm:pt modelId="{2ED922AB-773D-4EC0-BE28-AE5585078DC1}">
      <dgm:prSet/>
      <dgm:spPr/>
      <dgm:t>
        <a:bodyPr/>
        <a:lstStyle/>
        <a:p>
          <a:pPr rtl="0"/>
          <a:r>
            <a:rPr lang="es-ES" dirty="0" smtClean="0"/>
            <a:t>Ingresos con fuente de riqueza en el extranjero</a:t>
          </a:r>
          <a:endParaRPr lang="es-MX" dirty="0"/>
        </a:p>
      </dgm:t>
    </dgm:pt>
    <dgm:pt modelId="{17A497C7-41C9-4BB6-8FC7-715023522210}" type="parTrans" cxnId="{7AA4F7B6-B025-4D74-ADA5-A94E04A801EA}">
      <dgm:prSet/>
      <dgm:spPr/>
      <dgm:t>
        <a:bodyPr/>
        <a:lstStyle/>
        <a:p>
          <a:endParaRPr lang="es-MX"/>
        </a:p>
      </dgm:t>
    </dgm:pt>
    <dgm:pt modelId="{A67F1744-F546-4B14-AE3D-001CC0D10221}" type="sibTrans" cxnId="{7AA4F7B6-B025-4D74-ADA5-A94E04A801EA}">
      <dgm:prSet/>
      <dgm:spPr/>
      <dgm:t>
        <a:bodyPr/>
        <a:lstStyle/>
        <a:p>
          <a:endParaRPr lang="es-MX"/>
        </a:p>
      </dgm:t>
    </dgm:pt>
    <dgm:pt modelId="{C921700A-BD30-482C-A846-58AD6E02EC14}" type="pres">
      <dgm:prSet presAssocID="{9BCB00E2-088A-4B2D-A406-B9C63D12181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D9E7A9-4723-4BAC-9AAC-9552E7E38C34}" type="pres">
      <dgm:prSet presAssocID="{9BCB00E2-088A-4B2D-A406-B9C63D121819}" presName="matrix" presStyleCnt="0"/>
      <dgm:spPr/>
      <dgm:t>
        <a:bodyPr/>
        <a:lstStyle/>
        <a:p>
          <a:endParaRPr lang="es-MX"/>
        </a:p>
      </dgm:t>
    </dgm:pt>
    <dgm:pt modelId="{03C692D6-5806-4A62-A7EF-D3C4347C32D1}" type="pres">
      <dgm:prSet presAssocID="{9BCB00E2-088A-4B2D-A406-B9C63D121819}" presName="tile1" presStyleLbl="node1" presStyleIdx="0" presStyleCnt="4"/>
      <dgm:spPr/>
      <dgm:t>
        <a:bodyPr/>
        <a:lstStyle/>
        <a:p>
          <a:endParaRPr lang="es-MX"/>
        </a:p>
      </dgm:t>
    </dgm:pt>
    <dgm:pt modelId="{EAF2EC43-B38B-43F7-B6D4-5C971F1908EF}" type="pres">
      <dgm:prSet presAssocID="{9BCB00E2-088A-4B2D-A406-B9C63D12181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14E597-5A62-4E75-A3C9-76998C7BA50E}" type="pres">
      <dgm:prSet presAssocID="{9BCB00E2-088A-4B2D-A406-B9C63D121819}" presName="tile2" presStyleLbl="node1" presStyleIdx="1" presStyleCnt="4"/>
      <dgm:spPr/>
      <dgm:t>
        <a:bodyPr/>
        <a:lstStyle/>
        <a:p>
          <a:endParaRPr lang="es-MX"/>
        </a:p>
      </dgm:t>
    </dgm:pt>
    <dgm:pt modelId="{11119252-19CE-49EC-8800-C52F08DE5675}" type="pres">
      <dgm:prSet presAssocID="{9BCB00E2-088A-4B2D-A406-B9C63D12181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0D41B7-1CF0-4D63-885B-3486FD8EB2D4}" type="pres">
      <dgm:prSet presAssocID="{9BCB00E2-088A-4B2D-A406-B9C63D121819}" presName="tile3" presStyleLbl="node1" presStyleIdx="2" presStyleCnt="4"/>
      <dgm:spPr/>
      <dgm:t>
        <a:bodyPr/>
        <a:lstStyle/>
        <a:p>
          <a:endParaRPr lang="es-MX"/>
        </a:p>
      </dgm:t>
    </dgm:pt>
    <dgm:pt modelId="{EFACC616-32C7-4C57-9C70-2039A381252A}" type="pres">
      <dgm:prSet presAssocID="{9BCB00E2-088A-4B2D-A406-B9C63D12181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BB73B6-48BC-40EC-A7A4-5371A7F5451A}" type="pres">
      <dgm:prSet presAssocID="{9BCB00E2-088A-4B2D-A406-B9C63D121819}" presName="tile4" presStyleLbl="node1" presStyleIdx="3" presStyleCnt="4"/>
      <dgm:spPr/>
      <dgm:t>
        <a:bodyPr/>
        <a:lstStyle/>
        <a:p>
          <a:endParaRPr lang="es-MX"/>
        </a:p>
      </dgm:t>
    </dgm:pt>
    <dgm:pt modelId="{91909993-05FB-4915-B7FB-528033F21CB8}" type="pres">
      <dgm:prSet presAssocID="{9BCB00E2-088A-4B2D-A406-B9C63D12181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F55C7C-A2D1-496E-B909-6547F6DBE0F9}" type="pres">
      <dgm:prSet presAssocID="{9BCB00E2-088A-4B2D-A406-B9C63D121819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3DBA468D-4DB9-4C29-867B-FEDB4F447198}" type="presOf" srcId="{9BCB00E2-088A-4B2D-A406-B9C63D121819}" destId="{C921700A-BD30-482C-A846-58AD6E02EC14}" srcOrd="0" destOrd="0" presId="urn:microsoft.com/office/officeart/2005/8/layout/matrix1"/>
    <dgm:cxn modelId="{7AA4F7B6-B025-4D74-ADA5-A94E04A801EA}" srcId="{34F11006-BA31-48C1-B9C7-2B03270E0D8F}" destId="{2ED922AB-773D-4EC0-BE28-AE5585078DC1}" srcOrd="3" destOrd="0" parTransId="{17A497C7-41C9-4BB6-8FC7-715023522210}" sibTransId="{A67F1744-F546-4B14-AE3D-001CC0D10221}"/>
    <dgm:cxn modelId="{1AB487BC-4773-4831-9A9D-62E34CDC2439}" type="presOf" srcId="{4032D438-CE1A-495A-B498-8BF1FEE14A30}" destId="{9014E597-5A62-4E75-A3C9-76998C7BA50E}" srcOrd="0" destOrd="0" presId="urn:microsoft.com/office/officeart/2005/8/layout/matrix1"/>
    <dgm:cxn modelId="{AF9C2750-9D70-43A3-827D-0EC62A35FE3D}" srcId="{34F11006-BA31-48C1-B9C7-2B03270E0D8F}" destId="{4032D438-CE1A-495A-B498-8BF1FEE14A30}" srcOrd="1" destOrd="0" parTransId="{16076FDF-C16E-4D0F-A9BE-C113733A4735}" sibTransId="{337BDC7C-FD05-41C4-BCB8-14A94DD84A9B}"/>
    <dgm:cxn modelId="{5CCF89BF-948B-4B09-AF9C-217AAD551220}" srcId="{34F11006-BA31-48C1-B9C7-2B03270E0D8F}" destId="{A87AD880-6BC8-4D1B-9BA9-9DB67192CF5F}" srcOrd="0" destOrd="0" parTransId="{DEDDEE01-F858-4465-82D9-269DEBBC012A}" sibTransId="{6B05B1EC-C2D0-4ED4-81E5-308315C1DA1F}"/>
    <dgm:cxn modelId="{72A18880-45E2-4E04-A414-220093319F29}" type="presOf" srcId="{87845164-7B98-4E57-8B66-5EECF355D864}" destId="{BC0D41B7-1CF0-4D63-885B-3486FD8EB2D4}" srcOrd="0" destOrd="0" presId="urn:microsoft.com/office/officeart/2005/8/layout/matrix1"/>
    <dgm:cxn modelId="{C44051AC-E6F0-4183-9EA6-96F0D6BB42D3}" srcId="{4032D438-CE1A-495A-B498-8BF1FEE14A30}" destId="{3FEABAAA-445A-4C66-B5D8-259DF946ED5B}" srcOrd="0" destOrd="0" parTransId="{4DD7960B-47B2-4B08-9F98-3BED62D47637}" sibTransId="{FCC8F10B-5F68-4427-9768-D351165C4314}"/>
    <dgm:cxn modelId="{B48C3651-E0A8-40BE-9C9B-C00F8F8EE97E}" type="presOf" srcId="{3FEABAAA-445A-4C66-B5D8-259DF946ED5B}" destId="{9014E597-5A62-4E75-A3C9-76998C7BA50E}" srcOrd="0" destOrd="1" presId="urn:microsoft.com/office/officeart/2005/8/layout/matrix1"/>
    <dgm:cxn modelId="{BFF5E5A7-AF61-4FD1-BD28-16FBDF02D6B4}" type="presOf" srcId="{34F11006-BA31-48C1-B9C7-2B03270E0D8F}" destId="{22F55C7C-A2D1-496E-B909-6547F6DBE0F9}" srcOrd="0" destOrd="0" presId="urn:microsoft.com/office/officeart/2005/8/layout/matrix1"/>
    <dgm:cxn modelId="{B6CF832A-4C54-43C0-A6A4-18217A296E3D}" type="presOf" srcId="{A87AD880-6BC8-4D1B-9BA9-9DB67192CF5F}" destId="{03C692D6-5806-4A62-A7EF-D3C4347C32D1}" srcOrd="0" destOrd="0" presId="urn:microsoft.com/office/officeart/2005/8/layout/matrix1"/>
    <dgm:cxn modelId="{1D40786B-465D-44BE-9537-F841159176D2}" srcId="{34F11006-BA31-48C1-B9C7-2B03270E0D8F}" destId="{87845164-7B98-4E57-8B66-5EECF355D864}" srcOrd="2" destOrd="0" parTransId="{CE2DADD7-4AC8-4778-89BC-6E9371749618}" sibTransId="{B07AA4B4-BA42-4CC0-8F8E-B7A931152A47}"/>
    <dgm:cxn modelId="{C9D0DBBD-7555-4154-855B-2FAD29D54DCB}" type="presOf" srcId="{4032D438-CE1A-495A-B498-8BF1FEE14A30}" destId="{11119252-19CE-49EC-8800-C52F08DE5675}" srcOrd="1" destOrd="0" presId="urn:microsoft.com/office/officeart/2005/8/layout/matrix1"/>
    <dgm:cxn modelId="{AD9E9497-DE9B-4FAC-8A01-578BA4A8EFF3}" srcId="{A87AD880-6BC8-4D1B-9BA9-9DB67192CF5F}" destId="{EECBEE14-3EEA-4D3C-91AF-07B133999836}" srcOrd="0" destOrd="0" parTransId="{70752450-D2DE-4681-854D-01F337720A61}" sibTransId="{B4911875-A2C1-466D-A6A9-9AC8BC7E8B06}"/>
    <dgm:cxn modelId="{FBCECBF9-A4FA-4D98-8063-C7AE69C0003F}" type="presOf" srcId="{87845164-7B98-4E57-8B66-5EECF355D864}" destId="{EFACC616-32C7-4C57-9C70-2039A381252A}" srcOrd="1" destOrd="0" presId="urn:microsoft.com/office/officeart/2005/8/layout/matrix1"/>
    <dgm:cxn modelId="{73928953-180A-4115-B928-EEF4A3804C98}" type="presOf" srcId="{EECBEE14-3EEA-4D3C-91AF-07B133999836}" destId="{03C692D6-5806-4A62-A7EF-D3C4347C32D1}" srcOrd="0" destOrd="1" presId="urn:microsoft.com/office/officeart/2005/8/layout/matrix1"/>
    <dgm:cxn modelId="{191AA2E4-5052-46A2-8F37-AA4AFE44F1DA}" srcId="{9BCB00E2-088A-4B2D-A406-B9C63D121819}" destId="{34F11006-BA31-48C1-B9C7-2B03270E0D8F}" srcOrd="0" destOrd="0" parTransId="{F0484E97-AE40-4EB8-A5B7-EC5F8CEF0DC9}" sibTransId="{BC968D3E-CB07-4EDC-ADEB-0E095160BE21}"/>
    <dgm:cxn modelId="{1CA79DE0-169A-4652-9195-15F62A51A78C}" type="presOf" srcId="{EECBEE14-3EEA-4D3C-91AF-07B133999836}" destId="{EAF2EC43-B38B-43F7-B6D4-5C971F1908EF}" srcOrd="1" destOrd="1" presId="urn:microsoft.com/office/officeart/2005/8/layout/matrix1"/>
    <dgm:cxn modelId="{B5D7B65B-A661-4937-997A-774B97ECEF03}" type="presOf" srcId="{3FEABAAA-445A-4C66-B5D8-259DF946ED5B}" destId="{11119252-19CE-49EC-8800-C52F08DE5675}" srcOrd="1" destOrd="1" presId="urn:microsoft.com/office/officeart/2005/8/layout/matrix1"/>
    <dgm:cxn modelId="{89214D62-E833-4626-AC07-9659A940604E}" type="presOf" srcId="{A87AD880-6BC8-4D1B-9BA9-9DB67192CF5F}" destId="{EAF2EC43-B38B-43F7-B6D4-5C971F1908EF}" srcOrd="1" destOrd="0" presId="urn:microsoft.com/office/officeart/2005/8/layout/matrix1"/>
    <dgm:cxn modelId="{294043ED-DA34-4AF3-A63C-ABAA06DEDE53}" type="presOf" srcId="{2ED922AB-773D-4EC0-BE28-AE5585078DC1}" destId="{D9BB73B6-48BC-40EC-A7A4-5371A7F5451A}" srcOrd="0" destOrd="0" presId="urn:microsoft.com/office/officeart/2005/8/layout/matrix1"/>
    <dgm:cxn modelId="{5C8AE57F-5D2E-4F05-9E5F-88C986E07A44}" type="presOf" srcId="{2ED922AB-773D-4EC0-BE28-AE5585078DC1}" destId="{91909993-05FB-4915-B7FB-528033F21CB8}" srcOrd="1" destOrd="0" presId="urn:microsoft.com/office/officeart/2005/8/layout/matrix1"/>
    <dgm:cxn modelId="{CD0768BF-3C36-446B-86A3-A08AA3086A9C}" type="presParOf" srcId="{C921700A-BD30-482C-A846-58AD6E02EC14}" destId="{08D9E7A9-4723-4BAC-9AAC-9552E7E38C34}" srcOrd="0" destOrd="0" presId="urn:microsoft.com/office/officeart/2005/8/layout/matrix1"/>
    <dgm:cxn modelId="{164CC4FA-8449-42F2-8B42-2D3BA4D2312D}" type="presParOf" srcId="{08D9E7A9-4723-4BAC-9AAC-9552E7E38C34}" destId="{03C692D6-5806-4A62-A7EF-D3C4347C32D1}" srcOrd="0" destOrd="0" presId="urn:microsoft.com/office/officeart/2005/8/layout/matrix1"/>
    <dgm:cxn modelId="{D41BB01A-5354-4623-B814-25AAD65BEEB0}" type="presParOf" srcId="{08D9E7A9-4723-4BAC-9AAC-9552E7E38C34}" destId="{EAF2EC43-B38B-43F7-B6D4-5C971F1908EF}" srcOrd="1" destOrd="0" presId="urn:microsoft.com/office/officeart/2005/8/layout/matrix1"/>
    <dgm:cxn modelId="{39E877F4-969C-4C1B-B8CD-849F52C8FB47}" type="presParOf" srcId="{08D9E7A9-4723-4BAC-9AAC-9552E7E38C34}" destId="{9014E597-5A62-4E75-A3C9-76998C7BA50E}" srcOrd="2" destOrd="0" presId="urn:microsoft.com/office/officeart/2005/8/layout/matrix1"/>
    <dgm:cxn modelId="{E1A8E1D1-7DED-41F8-8B5B-86913CD06396}" type="presParOf" srcId="{08D9E7A9-4723-4BAC-9AAC-9552E7E38C34}" destId="{11119252-19CE-49EC-8800-C52F08DE5675}" srcOrd="3" destOrd="0" presId="urn:microsoft.com/office/officeart/2005/8/layout/matrix1"/>
    <dgm:cxn modelId="{FC9EB7CA-C392-4EB1-8DC4-02DBA6A5736A}" type="presParOf" srcId="{08D9E7A9-4723-4BAC-9AAC-9552E7E38C34}" destId="{BC0D41B7-1CF0-4D63-885B-3486FD8EB2D4}" srcOrd="4" destOrd="0" presId="urn:microsoft.com/office/officeart/2005/8/layout/matrix1"/>
    <dgm:cxn modelId="{E07ABDBC-79F6-4254-90F9-03D6B5D59BE2}" type="presParOf" srcId="{08D9E7A9-4723-4BAC-9AAC-9552E7E38C34}" destId="{EFACC616-32C7-4C57-9C70-2039A381252A}" srcOrd="5" destOrd="0" presId="urn:microsoft.com/office/officeart/2005/8/layout/matrix1"/>
    <dgm:cxn modelId="{784EC06D-4A66-4EE5-8FC3-35A9F284D805}" type="presParOf" srcId="{08D9E7A9-4723-4BAC-9AAC-9552E7E38C34}" destId="{D9BB73B6-48BC-40EC-A7A4-5371A7F5451A}" srcOrd="6" destOrd="0" presId="urn:microsoft.com/office/officeart/2005/8/layout/matrix1"/>
    <dgm:cxn modelId="{2F661B22-462B-4883-9C47-4A6D3E277646}" type="presParOf" srcId="{08D9E7A9-4723-4BAC-9AAC-9552E7E38C34}" destId="{91909993-05FB-4915-B7FB-528033F21CB8}" srcOrd="7" destOrd="0" presId="urn:microsoft.com/office/officeart/2005/8/layout/matrix1"/>
    <dgm:cxn modelId="{1E4D2386-9C20-4352-B430-B25EA32A9F95}" type="presParOf" srcId="{C921700A-BD30-482C-A846-58AD6E02EC14}" destId="{22F55C7C-A2D1-496E-B909-6547F6DBE0F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C5B85C-2102-436B-9AE6-A1AFA6F866C7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C622B205-00B7-4369-B670-400B78842F41}">
      <dgm:prSet/>
      <dgm:spPr/>
      <dgm:t>
        <a:bodyPr/>
        <a:lstStyle/>
        <a:p>
          <a:pPr rtl="0"/>
          <a:r>
            <a:rPr lang="es-ES" dirty="0" smtClean="0"/>
            <a:t>Erogaciones superiores a los ingresos declarados.</a:t>
          </a:r>
          <a:endParaRPr lang="es-MX" dirty="0"/>
        </a:p>
      </dgm:t>
    </dgm:pt>
    <dgm:pt modelId="{E37E6036-D873-43F2-8DA1-7DCC91596582}" type="parTrans" cxnId="{51BD1F2F-2F42-4617-A5C1-EC38873DBA4D}">
      <dgm:prSet/>
      <dgm:spPr/>
      <dgm:t>
        <a:bodyPr/>
        <a:lstStyle/>
        <a:p>
          <a:endParaRPr lang="es-MX"/>
        </a:p>
      </dgm:t>
    </dgm:pt>
    <dgm:pt modelId="{8738EAC9-28B9-442B-BF9B-62B3560467B0}" type="sibTrans" cxnId="{51BD1F2F-2F42-4617-A5C1-EC38873DBA4D}">
      <dgm:prSet/>
      <dgm:spPr/>
      <dgm:t>
        <a:bodyPr/>
        <a:lstStyle/>
        <a:p>
          <a:endParaRPr lang="es-MX"/>
        </a:p>
      </dgm:t>
    </dgm:pt>
    <dgm:pt modelId="{73CE5A64-F0E9-400D-A890-E96DEB24D523}">
      <dgm:prSet/>
      <dgm:spPr/>
      <dgm:t>
        <a:bodyPr/>
        <a:lstStyle/>
        <a:p>
          <a:pPr rtl="0"/>
          <a:r>
            <a:rPr lang="es-ES" dirty="0" smtClean="0"/>
            <a:t>Erogaciones: gastos, adquisiciones de bienes y depósitos en cuentas bancarias.</a:t>
          </a:r>
          <a:endParaRPr lang="es-MX" dirty="0"/>
        </a:p>
      </dgm:t>
    </dgm:pt>
    <dgm:pt modelId="{4A620DBB-BE4C-4D44-A633-378118E691DE}" type="parTrans" cxnId="{9C425E18-D2F6-4F8C-877C-ABC1ECA17A01}">
      <dgm:prSet/>
      <dgm:spPr/>
      <dgm:t>
        <a:bodyPr/>
        <a:lstStyle/>
        <a:p>
          <a:endParaRPr lang="es-MX"/>
        </a:p>
      </dgm:t>
    </dgm:pt>
    <dgm:pt modelId="{25B9FC9E-81A6-413D-AFCE-9F4907DDEBF2}" type="sibTrans" cxnId="{9C425E18-D2F6-4F8C-877C-ABC1ECA17A01}">
      <dgm:prSet/>
      <dgm:spPr/>
      <dgm:t>
        <a:bodyPr/>
        <a:lstStyle/>
        <a:p>
          <a:endParaRPr lang="es-MX"/>
        </a:p>
      </dgm:t>
    </dgm:pt>
    <dgm:pt modelId="{7481CC39-2D3C-49E0-8F70-35C60E361A09}">
      <dgm:prSet/>
      <dgm:spPr/>
      <dgm:t>
        <a:bodyPr/>
        <a:lstStyle/>
        <a:p>
          <a:pPr rtl="0"/>
          <a:r>
            <a:rPr lang="es-ES" smtClean="0"/>
            <a:t>Se presumirán como ingresos</a:t>
          </a:r>
          <a:endParaRPr lang="es-MX"/>
        </a:p>
      </dgm:t>
    </dgm:pt>
    <dgm:pt modelId="{74A076CF-AA16-4FAF-A1B6-327887CD83A2}" type="parTrans" cxnId="{07188842-541D-46DB-81B2-C8DA792C4CBB}">
      <dgm:prSet/>
      <dgm:spPr/>
      <dgm:t>
        <a:bodyPr/>
        <a:lstStyle/>
        <a:p>
          <a:endParaRPr lang="es-MX"/>
        </a:p>
      </dgm:t>
    </dgm:pt>
    <dgm:pt modelId="{9EA906C6-6320-4A2A-8E72-D0A5E4407FC1}" type="sibTrans" cxnId="{07188842-541D-46DB-81B2-C8DA792C4CBB}">
      <dgm:prSet/>
      <dgm:spPr/>
      <dgm:t>
        <a:bodyPr/>
        <a:lstStyle/>
        <a:p>
          <a:endParaRPr lang="es-MX"/>
        </a:p>
      </dgm:t>
    </dgm:pt>
    <dgm:pt modelId="{CCC02D7C-66C0-4178-9164-024F6ED27390}">
      <dgm:prSet/>
      <dgm:spPr/>
      <dgm:t>
        <a:bodyPr/>
        <a:lstStyle/>
        <a:p>
          <a:pPr rtl="0"/>
          <a:r>
            <a:rPr lang="es-ES" smtClean="0"/>
            <a:t>Procedimiento: notificación, aclaración (20 días) y liquidación.</a:t>
          </a:r>
          <a:endParaRPr lang="es-MX"/>
        </a:p>
      </dgm:t>
    </dgm:pt>
    <dgm:pt modelId="{2D7DC5FB-5F5A-41FC-8610-1687EAEB0AEC}" type="parTrans" cxnId="{7173351F-AE59-4EAA-8A32-E2FE8CAFD299}">
      <dgm:prSet/>
      <dgm:spPr/>
      <dgm:t>
        <a:bodyPr/>
        <a:lstStyle/>
        <a:p>
          <a:endParaRPr lang="es-MX"/>
        </a:p>
      </dgm:t>
    </dgm:pt>
    <dgm:pt modelId="{4965AC0D-CCA5-4BB9-B494-28CD22DCF94C}" type="sibTrans" cxnId="{7173351F-AE59-4EAA-8A32-E2FE8CAFD299}">
      <dgm:prSet/>
      <dgm:spPr/>
      <dgm:t>
        <a:bodyPr/>
        <a:lstStyle/>
        <a:p>
          <a:endParaRPr lang="es-MX"/>
        </a:p>
      </dgm:t>
    </dgm:pt>
    <dgm:pt modelId="{C94D0A3F-7295-4852-A229-446E6587B44B}" type="pres">
      <dgm:prSet presAssocID="{65C5B85C-2102-436B-9AE6-A1AFA6F866C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CCB2466-0F3C-4A7E-A45B-9F18CC262E94}" type="pres">
      <dgm:prSet presAssocID="{65C5B85C-2102-436B-9AE6-A1AFA6F866C7}" presName="arrow" presStyleLbl="bgShp" presStyleIdx="0" presStyleCnt="1"/>
      <dgm:spPr/>
      <dgm:t>
        <a:bodyPr/>
        <a:lstStyle/>
        <a:p>
          <a:endParaRPr lang="es-MX"/>
        </a:p>
      </dgm:t>
    </dgm:pt>
    <dgm:pt modelId="{9782BF21-C8DC-4221-89AE-C5EBCB95718B}" type="pres">
      <dgm:prSet presAssocID="{65C5B85C-2102-436B-9AE6-A1AFA6F866C7}" presName="linearProcess" presStyleCnt="0"/>
      <dgm:spPr/>
      <dgm:t>
        <a:bodyPr/>
        <a:lstStyle/>
        <a:p>
          <a:endParaRPr lang="es-MX"/>
        </a:p>
      </dgm:t>
    </dgm:pt>
    <dgm:pt modelId="{96B53CE7-8FDA-4BF6-AFF1-CEC8789CF94A}" type="pres">
      <dgm:prSet presAssocID="{C622B205-00B7-4369-B670-400B78842F41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070FFE-4808-4FA7-B049-7602F594364E}" type="pres">
      <dgm:prSet presAssocID="{8738EAC9-28B9-442B-BF9B-62B3560467B0}" presName="sibTrans" presStyleCnt="0"/>
      <dgm:spPr/>
      <dgm:t>
        <a:bodyPr/>
        <a:lstStyle/>
        <a:p>
          <a:endParaRPr lang="es-MX"/>
        </a:p>
      </dgm:t>
    </dgm:pt>
    <dgm:pt modelId="{176EC40C-98AB-422A-B62D-EEC3FAE0E869}" type="pres">
      <dgm:prSet presAssocID="{73CE5A64-F0E9-400D-A890-E96DEB24D523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63F160-F250-4D05-8E4F-D4C8B6E90C81}" type="pres">
      <dgm:prSet presAssocID="{25B9FC9E-81A6-413D-AFCE-9F4907DDEBF2}" presName="sibTrans" presStyleCnt="0"/>
      <dgm:spPr/>
      <dgm:t>
        <a:bodyPr/>
        <a:lstStyle/>
        <a:p>
          <a:endParaRPr lang="es-MX"/>
        </a:p>
      </dgm:t>
    </dgm:pt>
    <dgm:pt modelId="{F6C844A7-3DCA-46F5-BC08-FF46C528AAA4}" type="pres">
      <dgm:prSet presAssocID="{7481CC39-2D3C-49E0-8F70-35C60E361A09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E30CD4-ED0E-4AB1-A5F0-0546153A4198}" type="pres">
      <dgm:prSet presAssocID="{9EA906C6-6320-4A2A-8E72-D0A5E4407FC1}" presName="sibTrans" presStyleCnt="0"/>
      <dgm:spPr/>
      <dgm:t>
        <a:bodyPr/>
        <a:lstStyle/>
        <a:p>
          <a:endParaRPr lang="es-MX"/>
        </a:p>
      </dgm:t>
    </dgm:pt>
    <dgm:pt modelId="{3C827B95-EF13-4EDC-96AE-B87F3C83F8D3}" type="pres">
      <dgm:prSet presAssocID="{CCC02D7C-66C0-4178-9164-024F6ED27390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7188842-541D-46DB-81B2-C8DA792C4CBB}" srcId="{65C5B85C-2102-436B-9AE6-A1AFA6F866C7}" destId="{7481CC39-2D3C-49E0-8F70-35C60E361A09}" srcOrd="2" destOrd="0" parTransId="{74A076CF-AA16-4FAF-A1B6-327887CD83A2}" sibTransId="{9EA906C6-6320-4A2A-8E72-D0A5E4407FC1}"/>
    <dgm:cxn modelId="{51BD1F2F-2F42-4617-A5C1-EC38873DBA4D}" srcId="{65C5B85C-2102-436B-9AE6-A1AFA6F866C7}" destId="{C622B205-00B7-4369-B670-400B78842F41}" srcOrd="0" destOrd="0" parTransId="{E37E6036-D873-43F2-8DA1-7DCC91596582}" sibTransId="{8738EAC9-28B9-442B-BF9B-62B3560467B0}"/>
    <dgm:cxn modelId="{9C425E18-D2F6-4F8C-877C-ABC1ECA17A01}" srcId="{65C5B85C-2102-436B-9AE6-A1AFA6F866C7}" destId="{73CE5A64-F0E9-400D-A890-E96DEB24D523}" srcOrd="1" destOrd="0" parTransId="{4A620DBB-BE4C-4D44-A633-378118E691DE}" sibTransId="{25B9FC9E-81A6-413D-AFCE-9F4907DDEBF2}"/>
    <dgm:cxn modelId="{08B25CC7-30DD-4399-9170-566611DAD744}" type="presOf" srcId="{7481CC39-2D3C-49E0-8F70-35C60E361A09}" destId="{F6C844A7-3DCA-46F5-BC08-FF46C528AAA4}" srcOrd="0" destOrd="0" presId="urn:microsoft.com/office/officeart/2005/8/layout/hProcess9"/>
    <dgm:cxn modelId="{5608E8EC-7E25-449C-8722-C4D746DA3065}" type="presOf" srcId="{CCC02D7C-66C0-4178-9164-024F6ED27390}" destId="{3C827B95-EF13-4EDC-96AE-B87F3C83F8D3}" srcOrd="0" destOrd="0" presId="urn:microsoft.com/office/officeart/2005/8/layout/hProcess9"/>
    <dgm:cxn modelId="{D99389A5-349F-45F4-AEC6-35FDE2BE88D8}" type="presOf" srcId="{C622B205-00B7-4369-B670-400B78842F41}" destId="{96B53CE7-8FDA-4BF6-AFF1-CEC8789CF94A}" srcOrd="0" destOrd="0" presId="urn:microsoft.com/office/officeart/2005/8/layout/hProcess9"/>
    <dgm:cxn modelId="{7173351F-AE59-4EAA-8A32-E2FE8CAFD299}" srcId="{65C5B85C-2102-436B-9AE6-A1AFA6F866C7}" destId="{CCC02D7C-66C0-4178-9164-024F6ED27390}" srcOrd="3" destOrd="0" parTransId="{2D7DC5FB-5F5A-41FC-8610-1687EAEB0AEC}" sibTransId="{4965AC0D-CCA5-4BB9-B494-28CD22DCF94C}"/>
    <dgm:cxn modelId="{172857C4-8032-4620-B158-8C4133E5E54A}" type="presOf" srcId="{73CE5A64-F0E9-400D-A890-E96DEB24D523}" destId="{176EC40C-98AB-422A-B62D-EEC3FAE0E869}" srcOrd="0" destOrd="0" presId="urn:microsoft.com/office/officeart/2005/8/layout/hProcess9"/>
    <dgm:cxn modelId="{4D03DFBD-CA5B-4D34-8F29-B6739F18F7F7}" type="presOf" srcId="{65C5B85C-2102-436B-9AE6-A1AFA6F866C7}" destId="{C94D0A3F-7295-4852-A229-446E6587B44B}" srcOrd="0" destOrd="0" presId="urn:microsoft.com/office/officeart/2005/8/layout/hProcess9"/>
    <dgm:cxn modelId="{3CFC6479-BEB3-43A4-B3BF-5CC97399E59D}" type="presParOf" srcId="{C94D0A3F-7295-4852-A229-446E6587B44B}" destId="{BCCB2466-0F3C-4A7E-A45B-9F18CC262E94}" srcOrd="0" destOrd="0" presId="urn:microsoft.com/office/officeart/2005/8/layout/hProcess9"/>
    <dgm:cxn modelId="{68621E5B-6290-4725-A83E-050956083887}" type="presParOf" srcId="{C94D0A3F-7295-4852-A229-446E6587B44B}" destId="{9782BF21-C8DC-4221-89AE-C5EBCB95718B}" srcOrd="1" destOrd="0" presId="urn:microsoft.com/office/officeart/2005/8/layout/hProcess9"/>
    <dgm:cxn modelId="{32302A8B-7650-4F98-BED6-F72ED990B0E8}" type="presParOf" srcId="{9782BF21-C8DC-4221-89AE-C5EBCB95718B}" destId="{96B53CE7-8FDA-4BF6-AFF1-CEC8789CF94A}" srcOrd="0" destOrd="0" presId="urn:microsoft.com/office/officeart/2005/8/layout/hProcess9"/>
    <dgm:cxn modelId="{7194F15B-991C-4344-A642-0B2E40E32D52}" type="presParOf" srcId="{9782BF21-C8DC-4221-89AE-C5EBCB95718B}" destId="{9C070FFE-4808-4FA7-B049-7602F594364E}" srcOrd="1" destOrd="0" presId="urn:microsoft.com/office/officeart/2005/8/layout/hProcess9"/>
    <dgm:cxn modelId="{E7426D3A-566C-4A18-B56C-971BDE8F3FF9}" type="presParOf" srcId="{9782BF21-C8DC-4221-89AE-C5EBCB95718B}" destId="{176EC40C-98AB-422A-B62D-EEC3FAE0E869}" srcOrd="2" destOrd="0" presId="urn:microsoft.com/office/officeart/2005/8/layout/hProcess9"/>
    <dgm:cxn modelId="{23A56B06-FC5B-44A8-AF81-B6BDC48F8324}" type="presParOf" srcId="{9782BF21-C8DC-4221-89AE-C5EBCB95718B}" destId="{2F63F160-F250-4D05-8E4F-D4C8B6E90C81}" srcOrd="3" destOrd="0" presId="urn:microsoft.com/office/officeart/2005/8/layout/hProcess9"/>
    <dgm:cxn modelId="{60F48948-0A61-462F-91AB-3DC868EC205C}" type="presParOf" srcId="{9782BF21-C8DC-4221-89AE-C5EBCB95718B}" destId="{F6C844A7-3DCA-46F5-BC08-FF46C528AAA4}" srcOrd="4" destOrd="0" presId="urn:microsoft.com/office/officeart/2005/8/layout/hProcess9"/>
    <dgm:cxn modelId="{B8137E7F-0AEA-43E6-9CB0-C877BDC02A84}" type="presParOf" srcId="{9782BF21-C8DC-4221-89AE-C5EBCB95718B}" destId="{8EE30CD4-ED0E-4AB1-A5F0-0546153A4198}" srcOrd="5" destOrd="0" presId="urn:microsoft.com/office/officeart/2005/8/layout/hProcess9"/>
    <dgm:cxn modelId="{D4F3CD69-E14D-4731-ABB5-051556D787EA}" type="presParOf" srcId="{9782BF21-C8DC-4221-89AE-C5EBCB95718B}" destId="{3C827B95-EF13-4EDC-96AE-B87F3C83F8D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63A7B5-1C31-4CB1-B635-2F7A8F93B198}" type="doc">
      <dgm:prSet loTypeId="urn:microsoft.com/office/officeart/2009/3/layout/StepUpProcess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5735890-A7BE-4BCE-B590-14EEABDFD317}">
      <dgm:prSet custT="1"/>
      <dgm:spPr/>
      <dgm:t>
        <a:bodyPr/>
        <a:lstStyle/>
        <a:p>
          <a:pPr rtl="0"/>
          <a:r>
            <a:rPr lang="es-MX" sz="1600" dirty="0" smtClean="0"/>
            <a:t>Prestaciones distintas del salario que no excedan de los mínimos señalados en la LFT, el tiempo extra de los trabajadores del salario mínimo. Para los demás trabajadores el 50% de tiempo extra sin que sea mayor a 5 salarios mínimos generales del área geográfica.</a:t>
          </a:r>
          <a:endParaRPr lang="es-MX" sz="1600" dirty="0"/>
        </a:p>
      </dgm:t>
    </dgm:pt>
    <dgm:pt modelId="{D6884919-E75B-46BC-A646-40420DF85E8A}" type="parTrans" cxnId="{19E97C71-5BB4-453D-8573-7F66C2CC8251}">
      <dgm:prSet/>
      <dgm:spPr/>
      <dgm:t>
        <a:bodyPr/>
        <a:lstStyle/>
        <a:p>
          <a:endParaRPr lang="es-MX"/>
        </a:p>
      </dgm:t>
    </dgm:pt>
    <dgm:pt modelId="{C4719323-966F-4810-B2BA-230249DFF801}" type="sibTrans" cxnId="{19E97C71-5BB4-453D-8573-7F66C2CC8251}">
      <dgm:prSet/>
      <dgm:spPr/>
      <dgm:t>
        <a:bodyPr/>
        <a:lstStyle/>
        <a:p>
          <a:endParaRPr lang="es-MX"/>
        </a:p>
      </dgm:t>
    </dgm:pt>
    <dgm:pt modelId="{762EC6D0-A92B-4551-A6D5-7887D87FD6CF}">
      <dgm:prSet custT="1"/>
      <dgm:spPr/>
      <dgm:t>
        <a:bodyPr/>
        <a:lstStyle/>
        <a:p>
          <a:pPr rtl="0"/>
          <a:r>
            <a:rPr lang="es-MX" sz="1600" dirty="0" smtClean="0"/>
            <a:t>Indemnizaciones por riesgos de trabajo.</a:t>
          </a:r>
          <a:endParaRPr lang="es-MX" sz="1600" dirty="0"/>
        </a:p>
      </dgm:t>
    </dgm:pt>
    <dgm:pt modelId="{3D69DBF2-6009-4414-A4BF-F67BFDEF5B6A}" type="parTrans" cxnId="{D64D4CCD-18E9-40C4-8494-D46ED3B015B0}">
      <dgm:prSet/>
      <dgm:spPr/>
      <dgm:t>
        <a:bodyPr/>
        <a:lstStyle/>
        <a:p>
          <a:endParaRPr lang="es-MX"/>
        </a:p>
      </dgm:t>
    </dgm:pt>
    <dgm:pt modelId="{E5A1F0E1-E566-4757-80C6-EB381A805238}" type="sibTrans" cxnId="{D64D4CCD-18E9-40C4-8494-D46ED3B015B0}">
      <dgm:prSet/>
      <dgm:spPr/>
      <dgm:t>
        <a:bodyPr/>
        <a:lstStyle/>
        <a:p>
          <a:endParaRPr lang="es-MX"/>
        </a:p>
      </dgm:t>
    </dgm:pt>
    <dgm:pt modelId="{DD5D7377-9572-40F9-A0ED-E58FFAF8B351}">
      <dgm:prSet custT="1"/>
      <dgm:spPr/>
      <dgm:t>
        <a:bodyPr/>
        <a:lstStyle/>
        <a:p>
          <a:pPr rtl="0"/>
          <a:r>
            <a:rPr lang="es-MX" sz="1600" dirty="0" smtClean="0"/>
            <a:t>Las jubilaciones, pensiones, haberes de retiro cuyo monto diario no exceda de 15 salarios mínimos generales del área geográfica.</a:t>
          </a:r>
          <a:endParaRPr lang="es-MX" sz="1600" dirty="0"/>
        </a:p>
      </dgm:t>
    </dgm:pt>
    <dgm:pt modelId="{B282C3C2-A99C-4444-81AB-8F275E10D065}" type="parTrans" cxnId="{3D1E2254-3113-43E8-8D08-4431BF6C928B}">
      <dgm:prSet/>
      <dgm:spPr/>
      <dgm:t>
        <a:bodyPr/>
        <a:lstStyle/>
        <a:p>
          <a:endParaRPr lang="es-MX"/>
        </a:p>
      </dgm:t>
    </dgm:pt>
    <dgm:pt modelId="{74ABA3DF-0799-4DD2-81D0-A98818CCF0E2}" type="sibTrans" cxnId="{3D1E2254-3113-43E8-8D08-4431BF6C928B}">
      <dgm:prSet/>
      <dgm:spPr/>
      <dgm:t>
        <a:bodyPr/>
        <a:lstStyle/>
        <a:p>
          <a:endParaRPr lang="es-MX"/>
        </a:p>
      </dgm:t>
    </dgm:pt>
    <dgm:pt modelId="{9F407724-EF73-4474-95DB-8BB42E178198}">
      <dgm:prSet custT="1"/>
      <dgm:spPr/>
      <dgm:t>
        <a:bodyPr/>
        <a:lstStyle/>
        <a:p>
          <a:pPr rtl="0"/>
          <a:r>
            <a:rPr lang="es-ES" sz="1600" dirty="0" smtClean="0"/>
            <a:t>Reembolsos de gastos médicos, dentales, hospitalarios y de funeral.</a:t>
          </a:r>
          <a:endParaRPr lang="es-MX" sz="1600" dirty="0"/>
        </a:p>
      </dgm:t>
    </dgm:pt>
    <dgm:pt modelId="{EDF8BC5B-EB63-4697-A255-3BF9809C85A6}" type="parTrans" cxnId="{110320D1-67F4-4637-99D4-97D9C33F079B}">
      <dgm:prSet/>
      <dgm:spPr/>
      <dgm:t>
        <a:bodyPr/>
        <a:lstStyle/>
        <a:p>
          <a:endParaRPr lang="es-MX"/>
        </a:p>
      </dgm:t>
    </dgm:pt>
    <dgm:pt modelId="{314C1E95-50A4-4D26-8A1C-902211058569}" type="sibTrans" cxnId="{110320D1-67F4-4637-99D4-97D9C33F079B}">
      <dgm:prSet/>
      <dgm:spPr/>
      <dgm:t>
        <a:bodyPr/>
        <a:lstStyle/>
        <a:p>
          <a:endParaRPr lang="es-MX"/>
        </a:p>
      </dgm:t>
    </dgm:pt>
    <dgm:pt modelId="{7ACD9E7E-5B54-4078-A6D2-95929BA0BAEE}" type="pres">
      <dgm:prSet presAssocID="{3263A7B5-1C31-4CB1-B635-2F7A8F93B19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7248A5B-DAC3-4022-BEAF-A8F0ED7EDDD1}" type="pres">
      <dgm:prSet presAssocID="{15735890-A7BE-4BCE-B590-14EEABDFD317}" presName="composite" presStyleCnt="0"/>
      <dgm:spPr/>
    </dgm:pt>
    <dgm:pt modelId="{55AD1A5F-6E71-4AB1-83BF-A1754477B2D9}" type="pres">
      <dgm:prSet presAssocID="{15735890-A7BE-4BCE-B590-14EEABDFD317}" presName="LShape" presStyleLbl="alignNode1" presStyleIdx="0" presStyleCnt="7"/>
      <dgm:spPr/>
    </dgm:pt>
    <dgm:pt modelId="{1FB3410B-B5DB-42B9-B447-CE9CAE5B20DF}" type="pres">
      <dgm:prSet presAssocID="{15735890-A7BE-4BCE-B590-14EEABDFD317}" presName="ParentText" presStyleLbl="revTx" presStyleIdx="0" presStyleCnt="4" custScaleX="121315" custLinFactNeighborX="103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F786AF-CF38-45C8-B12F-996F85C6A350}" type="pres">
      <dgm:prSet presAssocID="{15735890-A7BE-4BCE-B590-14EEABDFD317}" presName="Triangle" presStyleLbl="alignNode1" presStyleIdx="1" presStyleCnt="7"/>
      <dgm:spPr/>
    </dgm:pt>
    <dgm:pt modelId="{23E62760-20AC-4D67-B519-9812F23A6E9C}" type="pres">
      <dgm:prSet presAssocID="{C4719323-966F-4810-B2BA-230249DFF801}" presName="sibTrans" presStyleCnt="0"/>
      <dgm:spPr/>
    </dgm:pt>
    <dgm:pt modelId="{FB1E41DA-E3DC-4E50-9D61-957CEF75A315}" type="pres">
      <dgm:prSet presAssocID="{C4719323-966F-4810-B2BA-230249DFF801}" presName="space" presStyleCnt="0"/>
      <dgm:spPr/>
    </dgm:pt>
    <dgm:pt modelId="{E1026520-C449-4950-BAB1-9939BE599AC2}" type="pres">
      <dgm:prSet presAssocID="{762EC6D0-A92B-4551-A6D5-7887D87FD6CF}" presName="composite" presStyleCnt="0"/>
      <dgm:spPr/>
    </dgm:pt>
    <dgm:pt modelId="{22B2EE56-1D63-4E69-8756-325B18DC6039}" type="pres">
      <dgm:prSet presAssocID="{762EC6D0-A92B-4551-A6D5-7887D87FD6CF}" presName="LShape" presStyleLbl="alignNode1" presStyleIdx="2" presStyleCnt="7"/>
      <dgm:spPr/>
    </dgm:pt>
    <dgm:pt modelId="{7D5B7945-B2F9-4392-A3EC-BEEB85765FA2}" type="pres">
      <dgm:prSet presAssocID="{762EC6D0-A92B-4551-A6D5-7887D87FD6CF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39D0B6-2F1C-4D02-857A-A031C83BA35C}" type="pres">
      <dgm:prSet presAssocID="{762EC6D0-A92B-4551-A6D5-7887D87FD6CF}" presName="Triangle" presStyleLbl="alignNode1" presStyleIdx="3" presStyleCnt="7"/>
      <dgm:spPr/>
    </dgm:pt>
    <dgm:pt modelId="{5908D96E-1225-46C7-8869-314073F5E33B}" type="pres">
      <dgm:prSet presAssocID="{E5A1F0E1-E566-4757-80C6-EB381A805238}" presName="sibTrans" presStyleCnt="0"/>
      <dgm:spPr/>
    </dgm:pt>
    <dgm:pt modelId="{3C957822-2D1A-496C-8D2B-D25579C2C39D}" type="pres">
      <dgm:prSet presAssocID="{E5A1F0E1-E566-4757-80C6-EB381A805238}" presName="space" presStyleCnt="0"/>
      <dgm:spPr/>
    </dgm:pt>
    <dgm:pt modelId="{3DF11866-2EB9-498D-ACF6-B8BE4409CC66}" type="pres">
      <dgm:prSet presAssocID="{DD5D7377-9572-40F9-A0ED-E58FFAF8B351}" presName="composite" presStyleCnt="0"/>
      <dgm:spPr/>
    </dgm:pt>
    <dgm:pt modelId="{8564F488-5E1E-46CE-98DA-5C24DA583364}" type="pres">
      <dgm:prSet presAssocID="{DD5D7377-9572-40F9-A0ED-E58FFAF8B351}" presName="LShape" presStyleLbl="alignNode1" presStyleIdx="4" presStyleCnt="7"/>
      <dgm:spPr/>
    </dgm:pt>
    <dgm:pt modelId="{D578C88C-308A-4161-92BD-492C778719FC}" type="pres">
      <dgm:prSet presAssocID="{DD5D7377-9572-40F9-A0ED-E58FFAF8B351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3F9DBE-3409-4453-9213-2DCA4AA37A81}" type="pres">
      <dgm:prSet presAssocID="{DD5D7377-9572-40F9-A0ED-E58FFAF8B351}" presName="Triangle" presStyleLbl="alignNode1" presStyleIdx="5" presStyleCnt="7"/>
      <dgm:spPr/>
    </dgm:pt>
    <dgm:pt modelId="{CF12D35A-59E5-44C3-81B1-1DFEC3682066}" type="pres">
      <dgm:prSet presAssocID="{74ABA3DF-0799-4DD2-81D0-A98818CCF0E2}" presName="sibTrans" presStyleCnt="0"/>
      <dgm:spPr/>
    </dgm:pt>
    <dgm:pt modelId="{99B5FCCA-C05D-4D83-9088-EFEAA866A059}" type="pres">
      <dgm:prSet presAssocID="{74ABA3DF-0799-4DD2-81D0-A98818CCF0E2}" presName="space" presStyleCnt="0"/>
      <dgm:spPr/>
    </dgm:pt>
    <dgm:pt modelId="{DE666993-4569-4C8C-8652-78FAE9623D03}" type="pres">
      <dgm:prSet presAssocID="{9F407724-EF73-4474-95DB-8BB42E178198}" presName="composite" presStyleCnt="0"/>
      <dgm:spPr/>
    </dgm:pt>
    <dgm:pt modelId="{B9ABF452-B5D4-4D8A-8866-9C132F760F06}" type="pres">
      <dgm:prSet presAssocID="{9F407724-EF73-4474-95DB-8BB42E178198}" presName="LShape" presStyleLbl="alignNode1" presStyleIdx="6" presStyleCnt="7"/>
      <dgm:spPr/>
    </dgm:pt>
    <dgm:pt modelId="{29092AFE-CC74-469F-989A-764CD2A1BA29}" type="pres">
      <dgm:prSet presAssocID="{9F407724-EF73-4474-95DB-8BB42E178198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0320D1-67F4-4637-99D4-97D9C33F079B}" srcId="{3263A7B5-1C31-4CB1-B635-2F7A8F93B198}" destId="{9F407724-EF73-4474-95DB-8BB42E178198}" srcOrd="3" destOrd="0" parTransId="{EDF8BC5B-EB63-4697-A255-3BF9809C85A6}" sibTransId="{314C1E95-50A4-4D26-8A1C-902211058569}"/>
    <dgm:cxn modelId="{CFE2A627-D297-4B5E-8440-02AEE08EE93D}" type="presOf" srcId="{3263A7B5-1C31-4CB1-B635-2F7A8F93B198}" destId="{7ACD9E7E-5B54-4078-A6D2-95929BA0BAEE}" srcOrd="0" destOrd="0" presId="urn:microsoft.com/office/officeart/2009/3/layout/StepUpProcess"/>
    <dgm:cxn modelId="{1E3BCBFF-9899-4158-8D58-CFBD626DA37E}" type="presOf" srcId="{15735890-A7BE-4BCE-B590-14EEABDFD317}" destId="{1FB3410B-B5DB-42B9-B447-CE9CAE5B20DF}" srcOrd="0" destOrd="0" presId="urn:microsoft.com/office/officeart/2009/3/layout/StepUpProcess"/>
    <dgm:cxn modelId="{679B3E0D-0850-4483-8E00-D7B976F30AEB}" type="presOf" srcId="{9F407724-EF73-4474-95DB-8BB42E178198}" destId="{29092AFE-CC74-469F-989A-764CD2A1BA29}" srcOrd="0" destOrd="0" presId="urn:microsoft.com/office/officeart/2009/3/layout/StepUpProcess"/>
    <dgm:cxn modelId="{A64642CB-C479-4A1F-93BE-D434CF35CFFE}" type="presOf" srcId="{762EC6D0-A92B-4551-A6D5-7887D87FD6CF}" destId="{7D5B7945-B2F9-4392-A3EC-BEEB85765FA2}" srcOrd="0" destOrd="0" presId="urn:microsoft.com/office/officeart/2009/3/layout/StepUpProcess"/>
    <dgm:cxn modelId="{19E97C71-5BB4-453D-8573-7F66C2CC8251}" srcId="{3263A7B5-1C31-4CB1-B635-2F7A8F93B198}" destId="{15735890-A7BE-4BCE-B590-14EEABDFD317}" srcOrd="0" destOrd="0" parTransId="{D6884919-E75B-46BC-A646-40420DF85E8A}" sibTransId="{C4719323-966F-4810-B2BA-230249DFF801}"/>
    <dgm:cxn modelId="{B1F2B00E-9073-4FDB-BBAF-56EA218F0DDF}" type="presOf" srcId="{DD5D7377-9572-40F9-A0ED-E58FFAF8B351}" destId="{D578C88C-308A-4161-92BD-492C778719FC}" srcOrd="0" destOrd="0" presId="urn:microsoft.com/office/officeart/2009/3/layout/StepUpProcess"/>
    <dgm:cxn modelId="{D64D4CCD-18E9-40C4-8494-D46ED3B015B0}" srcId="{3263A7B5-1C31-4CB1-B635-2F7A8F93B198}" destId="{762EC6D0-A92B-4551-A6D5-7887D87FD6CF}" srcOrd="1" destOrd="0" parTransId="{3D69DBF2-6009-4414-A4BF-F67BFDEF5B6A}" sibTransId="{E5A1F0E1-E566-4757-80C6-EB381A805238}"/>
    <dgm:cxn modelId="{3D1E2254-3113-43E8-8D08-4431BF6C928B}" srcId="{3263A7B5-1C31-4CB1-B635-2F7A8F93B198}" destId="{DD5D7377-9572-40F9-A0ED-E58FFAF8B351}" srcOrd="2" destOrd="0" parTransId="{B282C3C2-A99C-4444-81AB-8F275E10D065}" sibTransId="{74ABA3DF-0799-4DD2-81D0-A98818CCF0E2}"/>
    <dgm:cxn modelId="{50ED1DA6-8383-4E8C-AE7E-8A51C8CD7D1A}" type="presParOf" srcId="{7ACD9E7E-5B54-4078-A6D2-95929BA0BAEE}" destId="{57248A5B-DAC3-4022-BEAF-A8F0ED7EDDD1}" srcOrd="0" destOrd="0" presId="urn:microsoft.com/office/officeart/2009/3/layout/StepUpProcess"/>
    <dgm:cxn modelId="{44B2BAD0-AF73-4C3A-8762-123587843FE7}" type="presParOf" srcId="{57248A5B-DAC3-4022-BEAF-A8F0ED7EDDD1}" destId="{55AD1A5F-6E71-4AB1-83BF-A1754477B2D9}" srcOrd="0" destOrd="0" presId="urn:microsoft.com/office/officeart/2009/3/layout/StepUpProcess"/>
    <dgm:cxn modelId="{508DFB18-CF7C-4817-818C-9A939521E8C6}" type="presParOf" srcId="{57248A5B-DAC3-4022-BEAF-A8F0ED7EDDD1}" destId="{1FB3410B-B5DB-42B9-B447-CE9CAE5B20DF}" srcOrd="1" destOrd="0" presId="urn:microsoft.com/office/officeart/2009/3/layout/StepUpProcess"/>
    <dgm:cxn modelId="{74F8C0C7-F1CA-42CE-B3AA-19CEB7ECD241}" type="presParOf" srcId="{57248A5B-DAC3-4022-BEAF-A8F0ED7EDDD1}" destId="{E6F786AF-CF38-45C8-B12F-996F85C6A350}" srcOrd="2" destOrd="0" presId="urn:microsoft.com/office/officeart/2009/3/layout/StepUpProcess"/>
    <dgm:cxn modelId="{23D01CB4-8990-4957-A3D6-04A3538B0984}" type="presParOf" srcId="{7ACD9E7E-5B54-4078-A6D2-95929BA0BAEE}" destId="{23E62760-20AC-4D67-B519-9812F23A6E9C}" srcOrd="1" destOrd="0" presId="urn:microsoft.com/office/officeart/2009/3/layout/StepUpProcess"/>
    <dgm:cxn modelId="{644722AB-9A33-40FA-B01B-50435927DACB}" type="presParOf" srcId="{23E62760-20AC-4D67-B519-9812F23A6E9C}" destId="{FB1E41DA-E3DC-4E50-9D61-957CEF75A315}" srcOrd="0" destOrd="0" presId="urn:microsoft.com/office/officeart/2009/3/layout/StepUpProcess"/>
    <dgm:cxn modelId="{7229957F-F70F-40E1-A483-FB2ED44DA7C4}" type="presParOf" srcId="{7ACD9E7E-5B54-4078-A6D2-95929BA0BAEE}" destId="{E1026520-C449-4950-BAB1-9939BE599AC2}" srcOrd="2" destOrd="0" presId="urn:microsoft.com/office/officeart/2009/3/layout/StepUpProcess"/>
    <dgm:cxn modelId="{D43FB406-01DA-4316-8AFA-A68145F972DA}" type="presParOf" srcId="{E1026520-C449-4950-BAB1-9939BE599AC2}" destId="{22B2EE56-1D63-4E69-8756-325B18DC6039}" srcOrd="0" destOrd="0" presId="urn:microsoft.com/office/officeart/2009/3/layout/StepUpProcess"/>
    <dgm:cxn modelId="{71397B93-A18E-4AA8-804E-409846CFECED}" type="presParOf" srcId="{E1026520-C449-4950-BAB1-9939BE599AC2}" destId="{7D5B7945-B2F9-4392-A3EC-BEEB85765FA2}" srcOrd="1" destOrd="0" presId="urn:microsoft.com/office/officeart/2009/3/layout/StepUpProcess"/>
    <dgm:cxn modelId="{7CDA2333-88E6-4E7F-A274-83BD92F31076}" type="presParOf" srcId="{E1026520-C449-4950-BAB1-9939BE599AC2}" destId="{EF39D0B6-2F1C-4D02-857A-A031C83BA35C}" srcOrd="2" destOrd="0" presId="urn:microsoft.com/office/officeart/2009/3/layout/StepUpProcess"/>
    <dgm:cxn modelId="{43FB1BE6-0919-4160-B63F-CCF798658187}" type="presParOf" srcId="{7ACD9E7E-5B54-4078-A6D2-95929BA0BAEE}" destId="{5908D96E-1225-46C7-8869-314073F5E33B}" srcOrd="3" destOrd="0" presId="urn:microsoft.com/office/officeart/2009/3/layout/StepUpProcess"/>
    <dgm:cxn modelId="{73F631F8-01A6-496F-87DE-75EDD0C4E544}" type="presParOf" srcId="{5908D96E-1225-46C7-8869-314073F5E33B}" destId="{3C957822-2D1A-496C-8D2B-D25579C2C39D}" srcOrd="0" destOrd="0" presId="urn:microsoft.com/office/officeart/2009/3/layout/StepUpProcess"/>
    <dgm:cxn modelId="{6192B5DB-8CCE-4117-9E64-4E91F0046246}" type="presParOf" srcId="{7ACD9E7E-5B54-4078-A6D2-95929BA0BAEE}" destId="{3DF11866-2EB9-498D-ACF6-B8BE4409CC66}" srcOrd="4" destOrd="0" presId="urn:microsoft.com/office/officeart/2009/3/layout/StepUpProcess"/>
    <dgm:cxn modelId="{52BE7550-642B-48DA-8AA9-0D71E4680187}" type="presParOf" srcId="{3DF11866-2EB9-498D-ACF6-B8BE4409CC66}" destId="{8564F488-5E1E-46CE-98DA-5C24DA583364}" srcOrd="0" destOrd="0" presId="urn:microsoft.com/office/officeart/2009/3/layout/StepUpProcess"/>
    <dgm:cxn modelId="{B770810B-DC7C-49E5-8B29-D2877BE927A2}" type="presParOf" srcId="{3DF11866-2EB9-498D-ACF6-B8BE4409CC66}" destId="{D578C88C-308A-4161-92BD-492C778719FC}" srcOrd="1" destOrd="0" presId="urn:microsoft.com/office/officeart/2009/3/layout/StepUpProcess"/>
    <dgm:cxn modelId="{18B59714-FCAF-4101-BE92-27F64FBC30CE}" type="presParOf" srcId="{3DF11866-2EB9-498D-ACF6-B8BE4409CC66}" destId="{993F9DBE-3409-4453-9213-2DCA4AA37A81}" srcOrd="2" destOrd="0" presId="urn:microsoft.com/office/officeart/2009/3/layout/StepUpProcess"/>
    <dgm:cxn modelId="{AFA74AB3-F41A-4B7B-9E15-6581846B3053}" type="presParOf" srcId="{7ACD9E7E-5B54-4078-A6D2-95929BA0BAEE}" destId="{CF12D35A-59E5-44C3-81B1-1DFEC3682066}" srcOrd="5" destOrd="0" presId="urn:microsoft.com/office/officeart/2009/3/layout/StepUpProcess"/>
    <dgm:cxn modelId="{DE48E284-854E-4D7C-AC63-BCDCC2BE54D6}" type="presParOf" srcId="{CF12D35A-59E5-44C3-81B1-1DFEC3682066}" destId="{99B5FCCA-C05D-4D83-9088-EFEAA866A059}" srcOrd="0" destOrd="0" presId="urn:microsoft.com/office/officeart/2009/3/layout/StepUpProcess"/>
    <dgm:cxn modelId="{1103EBED-558A-4C22-8FF2-26815F8B70B4}" type="presParOf" srcId="{7ACD9E7E-5B54-4078-A6D2-95929BA0BAEE}" destId="{DE666993-4569-4C8C-8652-78FAE9623D03}" srcOrd="6" destOrd="0" presId="urn:microsoft.com/office/officeart/2009/3/layout/StepUpProcess"/>
    <dgm:cxn modelId="{92F975F9-EBE1-4582-9D40-7049DD5948E2}" type="presParOf" srcId="{DE666993-4569-4C8C-8652-78FAE9623D03}" destId="{B9ABF452-B5D4-4D8A-8866-9C132F760F06}" srcOrd="0" destOrd="0" presId="urn:microsoft.com/office/officeart/2009/3/layout/StepUpProcess"/>
    <dgm:cxn modelId="{EA031D7C-4F8F-4FAD-9FA9-EDCC25610E0C}" type="presParOf" srcId="{DE666993-4569-4C8C-8652-78FAE9623D03}" destId="{29092AFE-CC74-469F-989A-764CD2A1BA2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2F2C05-CF6F-4561-8706-D877EB513A3F}" type="doc">
      <dgm:prSet loTypeId="urn:microsoft.com/office/officeart/2005/8/layout/hProcess9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26C69CA6-640F-4F81-9707-6A2801D473F6}">
      <dgm:prSet/>
      <dgm:spPr/>
      <dgm:t>
        <a:bodyPr/>
        <a:lstStyle/>
        <a:p>
          <a:pPr rtl="0"/>
          <a:r>
            <a:rPr lang="es-MX" smtClean="0"/>
            <a:t>La entrega de las aportaciones al INFONAVIT.</a:t>
          </a:r>
          <a:endParaRPr lang="es-MX"/>
        </a:p>
      </dgm:t>
    </dgm:pt>
    <dgm:pt modelId="{5F920DF9-AD15-424C-8A3E-59568F2242B7}" type="parTrans" cxnId="{3205330C-C03C-4D1E-8328-AB9C9423929C}">
      <dgm:prSet/>
      <dgm:spPr/>
      <dgm:t>
        <a:bodyPr/>
        <a:lstStyle/>
        <a:p>
          <a:endParaRPr lang="es-MX"/>
        </a:p>
      </dgm:t>
    </dgm:pt>
    <dgm:pt modelId="{4BAAEA46-3067-4B09-B6BE-B8AD1186FFD5}" type="sibTrans" cxnId="{3205330C-C03C-4D1E-8328-AB9C9423929C}">
      <dgm:prSet/>
      <dgm:spPr/>
      <dgm:t>
        <a:bodyPr/>
        <a:lstStyle/>
        <a:p>
          <a:endParaRPr lang="es-MX"/>
        </a:p>
      </dgm:t>
    </dgm:pt>
    <dgm:pt modelId="{E8409C1E-CB12-482D-8840-ACE40006239F}">
      <dgm:prSet/>
      <dgm:spPr/>
      <dgm:t>
        <a:bodyPr/>
        <a:lstStyle/>
        <a:p>
          <a:pPr rtl="0"/>
          <a:r>
            <a:rPr lang="es-MX" dirty="0" smtClean="0"/>
            <a:t>Cuotas del IMSS pagada por el patrón.</a:t>
          </a:r>
          <a:endParaRPr lang="es-MX" dirty="0"/>
        </a:p>
      </dgm:t>
    </dgm:pt>
    <dgm:pt modelId="{2A5FAEFB-4688-445A-9126-2A9E7AEC1294}" type="parTrans" cxnId="{1AE2C398-8B1E-4397-9FA6-49C1FA10ABE6}">
      <dgm:prSet/>
      <dgm:spPr/>
      <dgm:t>
        <a:bodyPr/>
        <a:lstStyle/>
        <a:p>
          <a:endParaRPr lang="es-MX"/>
        </a:p>
      </dgm:t>
    </dgm:pt>
    <dgm:pt modelId="{6113DCFB-D65B-43C0-8766-429520F83B41}" type="sibTrans" cxnId="{1AE2C398-8B1E-4397-9FA6-49C1FA10ABE6}">
      <dgm:prSet/>
      <dgm:spPr/>
      <dgm:t>
        <a:bodyPr/>
        <a:lstStyle/>
        <a:p>
          <a:endParaRPr lang="es-MX"/>
        </a:p>
      </dgm:t>
    </dgm:pt>
    <dgm:pt modelId="{DCB45128-3E1D-4CB4-94DD-08DDA30D71D1}">
      <dgm:prSet/>
      <dgm:spPr/>
      <dgm:t>
        <a:bodyPr/>
        <a:lstStyle/>
        <a:p>
          <a:pPr rtl="0"/>
          <a:r>
            <a:rPr lang="es-MX" dirty="0" smtClean="0"/>
            <a:t>Primas de antigüedad, retiro, indemnización hasta 90 salarios mínimos generales del área geográfica por cada año de servicio.</a:t>
          </a:r>
          <a:endParaRPr lang="es-MX" dirty="0"/>
        </a:p>
      </dgm:t>
    </dgm:pt>
    <dgm:pt modelId="{02669356-725B-4DD4-BD05-6766C35DFA3B}" type="parTrans" cxnId="{A8C2338F-AF98-4014-9D84-BE7542745FB4}">
      <dgm:prSet/>
      <dgm:spPr/>
      <dgm:t>
        <a:bodyPr/>
        <a:lstStyle/>
        <a:p>
          <a:endParaRPr lang="es-MX"/>
        </a:p>
      </dgm:t>
    </dgm:pt>
    <dgm:pt modelId="{35AD5C5F-21EA-4353-8AF5-C81E917728F3}" type="sibTrans" cxnId="{A8C2338F-AF98-4014-9D84-BE7542745FB4}">
      <dgm:prSet/>
      <dgm:spPr/>
      <dgm:t>
        <a:bodyPr/>
        <a:lstStyle/>
        <a:p>
          <a:endParaRPr lang="es-MX"/>
        </a:p>
      </dgm:t>
    </dgm:pt>
    <dgm:pt modelId="{52DAD8CD-6DE7-4807-B871-04A57A2A4D31}">
      <dgm:prSet/>
      <dgm:spPr/>
      <dgm:t>
        <a:bodyPr/>
        <a:lstStyle/>
        <a:p>
          <a:pPr rtl="0"/>
          <a:r>
            <a:rPr lang="es-MX" smtClean="0"/>
            <a:t>Los </a:t>
          </a:r>
          <a:r>
            <a:rPr lang="es-MX" smtClean="0"/>
            <a:t>provenientes de cajas de ahorro, cuando aporten en la misma cantidad trabajador y patrón, y no sea mayor al 13% del salario del trabajador.</a:t>
          </a:r>
          <a:endParaRPr lang="es-MX"/>
        </a:p>
      </dgm:t>
    </dgm:pt>
    <dgm:pt modelId="{4117224A-31B0-4DCC-B044-E96D12F26EA0}" type="parTrans" cxnId="{53F77332-90DB-4B90-8313-DA61027E399A}">
      <dgm:prSet/>
      <dgm:spPr/>
      <dgm:t>
        <a:bodyPr/>
        <a:lstStyle/>
        <a:p>
          <a:endParaRPr lang="es-MX"/>
        </a:p>
      </dgm:t>
    </dgm:pt>
    <dgm:pt modelId="{94C67AF5-C46B-4708-BB1C-1BF24402BB87}" type="sibTrans" cxnId="{53F77332-90DB-4B90-8313-DA61027E399A}">
      <dgm:prSet/>
      <dgm:spPr/>
      <dgm:t>
        <a:bodyPr/>
        <a:lstStyle/>
        <a:p>
          <a:endParaRPr lang="es-MX"/>
        </a:p>
      </dgm:t>
    </dgm:pt>
    <dgm:pt modelId="{51E73353-CB34-4210-91BE-F7608EC165F3}" type="pres">
      <dgm:prSet presAssocID="{662F2C05-CF6F-4561-8706-D877EB513A3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AC592B5-E5DF-491C-B234-8F0739AE888B}" type="pres">
      <dgm:prSet presAssocID="{662F2C05-CF6F-4561-8706-D877EB513A3F}" presName="arrow" presStyleLbl="bgShp" presStyleIdx="0" presStyleCnt="1"/>
      <dgm:spPr/>
    </dgm:pt>
    <dgm:pt modelId="{B54BA473-7552-4981-9CE2-7A011EA344A0}" type="pres">
      <dgm:prSet presAssocID="{662F2C05-CF6F-4561-8706-D877EB513A3F}" presName="linearProcess" presStyleCnt="0"/>
      <dgm:spPr/>
    </dgm:pt>
    <dgm:pt modelId="{AC0FA336-13DB-4BB0-A9FB-96148C1EDB58}" type="pres">
      <dgm:prSet presAssocID="{26C69CA6-640F-4F81-9707-6A2801D473F6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FDE525-58A5-42E9-A4E4-CA3B2A69F43D}" type="pres">
      <dgm:prSet presAssocID="{4BAAEA46-3067-4B09-B6BE-B8AD1186FFD5}" presName="sibTrans" presStyleCnt="0"/>
      <dgm:spPr/>
    </dgm:pt>
    <dgm:pt modelId="{A183E97E-CC92-4A0E-8F7D-FA8395274809}" type="pres">
      <dgm:prSet presAssocID="{E8409C1E-CB12-482D-8840-ACE40006239F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E1A532-DF55-4F79-93D1-A089C7BFA66B}" type="pres">
      <dgm:prSet presAssocID="{6113DCFB-D65B-43C0-8766-429520F83B41}" presName="sibTrans" presStyleCnt="0"/>
      <dgm:spPr/>
    </dgm:pt>
    <dgm:pt modelId="{0C352DF6-B3AF-4E38-B782-3A3E2EFEA386}" type="pres">
      <dgm:prSet presAssocID="{52DAD8CD-6DE7-4807-B871-04A57A2A4D31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E15B49-9913-4C9C-B17F-0AC2C3C5B25B}" type="pres">
      <dgm:prSet presAssocID="{94C67AF5-C46B-4708-BB1C-1BF24402BB87}" presName="sibTrans" presStyleCnt="0"/>
      <dgm:spPr/>
    </dgm:pt>
    <dgm:pt modelId="{0F8CD858-6E71-42A0-A820-E30875013A3C}" type="pres">
      <dgm:prSet presAssocID="{DCB45128-3E1D-4CB4-94DD-08DDA30D71D1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7D77396-DAA3-4A38-ACEE-E8DA3731F1D1}" type="presOf" srcId="{26C69CA6-640F-4F81-9707-6A2801D473F6}" destId="{AC0FA336-13DB-4BB0-A9FB-96148C1EDB58}" srcOrd="0" destOrd="0" presId="urn:microsoft.com/office/officeart/2005/8/layout/hProcess9"/>
    <dgm:cxn modelId="{53F77332-90DB-4B90-8313-DA61027E399A}" srcId="{662F2C05-CF6F-4561-8706-D877EB513A3F}" destId="{52DAD8CD-6DE7-4807-B871-04A57A2A4D31}" srcOrd="2" destOrd="0" parTransId="{4117224A-31B0-4DCC-B044-E96D12F26EA0}" sibTransId="{94C67AF5-C46B-4708-BB1C-1BF24402BB87}"/>
    <dgm:cxn modelId="{7B95DF0B-D4BA-4428-9CC0-6B95C78F500A}" type="presOf" srcId="{52DAD8CD-6DE7-4807-B871-04A57A2A4D31}" destId="{0C352DF6-B3AF-4E38-B782-3A3E2EFEA386}" srcOrd="0" destOrd="0" presId="urn:microsoft.com/office/officeart/2005/8/layout/hProcess9"/>
    <dgm:cxn modelId="{A8C2338F-AF98-4014-9D84-BE7542745FB4}" srcId="{662F2C05-CF6F-4561-8706-D877EB513A3F}" destId="{DCB45128-3E1D-4CB4-94DD-08DDA30D71D1}" srcOrd="3" destOrd="0" parTransId="{02669356-725B-4DD4-BD05-6766C35DFA3B}" sibTransId="{35AD5C5F-21EA-4353-8AF5-C81E917728F3}"/>
    <dgm:cxn modelId="{0835791E-54B2-46E6-AB19-0E7870ADF7FC}" type="presOf" srcId="{E8409C1E-CB12-482D-8840-ACE40006239F}" destId="{A183E97E-CC92-4A0E-8F7D-FA8395274809}" srcOrd="0" destOrd="0" presId="urn:microsoft.com/office/officeart/2005/8/layout/hProcess9"/>
    <dgm:cxn modelId="{1AE2C398-8B1E-4397-9FA6-49C1FA10ABE6}" srcId="{662F2C05-CF6F-4561-8706-D877EB513A3F}" destId="{E8409C1E-CB12-482D-8840-ACE40006239F}" srcOrd="1" destOrd="0" parTransId="{2A5FAEFB-4688-445A-9126-2A9E7AEC1294}" sibTransId="{6113DCFB-D65B-43C0-8766-429520F83B41}"/>
    <dgm:cxn modelId="{3205330C-C03C-4D1E-8328-AB9C9423929C}" srcId="{662F2C05-CF6F-4561-8706-D877EB513A3F}" destId="{26C69CA6-640F-4F81-9707-6A2801D473F6}" srcOrd="0" destOrd="0" parTransId="{5F920DF9-AD15-424C-8A3E-59568F2242B7}" sibTransId="{4BAAEA46-3067-4B09-B6BE-B8AD1186FFD5}"/>
    <dgm:cxn modelId="{AFE3A81E-B10A-4E8E-9C71-843788A9115A}" type="presOf" srcId="{DCB45128-3E1D-4CB4-94DD-08DDA30D71D1}" destId="{0F8CD858-6E71-42A0-A820-E30875013A3C}" srcOrd="0" destOrd="0" presId="urn:microsoft.com/office/officeart/2005/8/layout/hProcess9"/>
    <dgm:cxn modelId="{FAB0CE6F-A986-42A1-A027-86F29E8B9AA9}" type="presOf" srcId="{662F2C05-CF6F-4561-8706-D877EB513A3F}" destId="{51E73353-CB34-4210-91BE-F7608EC165F3}" srcOrd="0" destOrd="0" presId="urn:microsoft.com/office/officeart/2005/8/layout/hProcess9"/>
    <dgm:cxn modelId="{1A03F2BD-621C-4444-8F59-120526882F3F}" type="presParOf" srcId="{51E73353-CB34-4210-91BE-F7608EC165F3}" destId="{FAC592B5-E5DF-491C-B234-8F0739AE888B}" srcOrd="0" destOrd="0" presId="urn:microsoft.com/office/officeart/2005/8/layout/hProcess9"/>
    <dgm:cxn modelId="{C5C2D608-5077-49AB-8793-ABDD77925AAB}" type="presParOf" srcId="{51E73353-CB34-4210-91BE-F7608EC165F3}" destId="{B54BA473-7552-4981-9CE2-7A011EA344A0}" srcOrd="1" destOrd="0" presId="urn:microsoft.com/office/officeart/2005/8/layout/hProcess9"/>
    <dgm:cxn modelId="{74909F5A-F7A1-4EA0-84E9-AFAD860CD0ED}" type="presParOf" srcId="{B54BA473-7552-4981-9CE2-7A011EA344A0}" destId="{AC0FA336-13DB-4BB0-A9FB-96148C1EDB58}" srcOrd="0" destOrd="0" presId="urn:microsoft.com/office/officeart/2005/8/layout/hProcess9"/>
    <dgm:cxn modelId="{6025AFAB-25F9-49A0-87B0-5F57910F4BEC}" type="presParOf" srcId="{B54BA473-7552-4981-9CE2-7A011EA344A0}" destId="{71FDE525-58A5-42E9-A4E4-CA3B2A69F43D}" srcOrd="1" destOrd="0" presId="urn:microsoft.com/office/officeart/2005/8/layout/hProcess9"/>
    <dgm:cxn modelId="{23D0DE00-5820-49BC-A4C4-6D0C15F94DD6}" type="presParOf" srcId="{B54BA473-7552-4981-9CE2-7A011EA344A0}" destId="{A183E97E-CC92-4A0E-8F7D-FA8395274809}" srcOrd="2" destOrd="0" presId="urn:microsoft.com/office/officeart/2005/8/layout/hProcess9"/>
    <dgm:cxn modelId="{B3211B53-31BB-450A-ABD2-BEC3D7C417BD}" type="presParOf" srcId="{B54BA473-7552-4981-9CE2-7A011EA344A0}" destId="{46E1A532-DF55-4F79-93D1-A089C7BFA66B}" srcOrd="3" destOrd="0" presId="urn:microsoft.com/office/officeart/2005/8/layout/hProcess9"/>
    <dgm:cxn modelId="{16A6A3D4-1DE0-49FC-954C-95580C432512}" type="presParOf" srcId="{B54BA473-7552-4981-9CE2-7A011EA344A0}" destId="{0C352DF6-B3AF-4E38-B782-3A3E2EFEA386}" srcOrd="4" destOrd="0" presId="urn:microsoft.com/office/officeart/2005/8/layout/hProcess9"/>
    <dgm:cxn modelId="{58BF5C54-7A9A-44B6-898D-05D79E1D5587}" type="presParOf" srcId="{B54BA473-7552-4981-9CE2-7A011EA344A0}" destId="{80E15B49-9913-4C9C-B17F-0AC2C3C5B25B}" srcOrd="5" destOrd="0" presId="urn:microsoft.com/office/officeart/2005/8/layout/hProcess9"/>
    <dgm:cxn modelId="{E6CCD86A-F24B-4E4F-A0B2-0D02A95E2249}" type="presParOf" srcId="{B54BA473-7552-4981-9CE2-7A011EA344A0}" destId="{0F8CD858-6E71-42A0-A820-E30875013A3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3AB828E-0BE9-4564-AF7A-943733B24951}" type="doc">
      <dgm:prSet loTypeId="urn:microsoft.com/office/officeart/2005/8/layout/chevron2" loCatId="process" qsTypeId="urn:microsoft.com/office/officeart/2005/8/quickstyle/simple2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7A06BE7F-5335-41D8-8753-EB29DE594F2B}">
      <dgm:prSet custT="1"/>
      <dgm:spPr/>
      <dgm:t>
        <a:bodyPr/>
        <a:lstStyle/>
        <a:p>
          <a:pPr rtl="0"/>
          <a:r>
            <a:rPr lang="es-MX" sz="2000" dirty="0" smtClean="0"/>
            <a:t>Las remuneraciones de agentes diplomáticos, consulares, embajadores, miembros de delegaciones oficiales, científicas, humanitarias, etc.</a:t>
          </a:r>
          <a:endParaRPr lang="es-MX" sz="2000" dirty="0"/>
        </a:p>
      </dgm:t>
    </dgm:pt>
    <dgm:pt modelId="{184E2187-4E2D-41F6-B516-7145A3AEAE27}" type="parTrans" cxnId="{ED4B5AB7-25D0-4DF1-A919-61DC4B6DAE7E}">
      <dgm:prSet/>
      <dgm:spPr/>
      <dgm:t>
        <a:bodyPr/>
        <a:lstStyle/>
        <a:p>
          <a:endParaRPr lang="es-MX"/>
        </a:p>
      </dgm:t>
    </dgm:pt>
    <dgm:pt modelId="{29C1F4EC-F8B5-4666-9ACA-892CB706418B}" type="sibTrans" cxnId="{ED4B5AB7-25D0-4DF1-A919-61DC4B6DAE7E}">
      <dgm:prSet/>
      <dgm:spPr/>
      <dgm:t>
        <a:bodyPr/>
        <a:lstStyle/>
        <a:p>
          <a:endParaRPr lang="es-MX"/>
        </a:p>
      </dgm:t>
    </dgm:pt>
    <dgm:pt modelId="{3E634C0C-5627-41D4-ADD4-18BB7180DA09}">
      <dgm:prSet custT="1"/>
      <dgm:spPr/>
      <dgm:t>
        <a:bodyPr/>
        <a:lstStyle/>
        <a:p>
          <a:pPr rtl="0"/>
          <a:r>
            <a:rPr lang="es-MX" sz="2000" dirty="0" smtClean="0"/>
            <a:t>Los viáticos erogados en servicio del patrón.</a:t>
          </a:r>
          <a:endParaRPr lang="es-MX" sz="2000" dirty="0"/>
        </a:p>
      </dgm:t>
    </dgm:pt>
    <dgm:pt modelId="{CAB1C1D6-0DA1-40A2-BC4C-A1FF47DA6E60}" type="parTrans" cxnId="{2EABB440-9D00-4D75-A978-D02A88A50675}">
      <dgm:prSet/>
      <dgm:spPr/>
      <dgm:t>
        <a:bodyPr/>
        <a:lstStyle/>
        <a:p>
          <a:endParaRPr lang="es-MX"/>
        </a:p>
      </dgm:t>
    </dgm:pt>
    <dgm:pt modelId="{89234998-4C9A-4182-AEF1-AF93195C5147}" type="sibTrans" cxnId="{2EABB440-9D00-4D75-A978-D02A88A50675}">
      <dgm:prSet/>
      <dgm:spPr/>
      <dgm:t>
        <a:bodyPr/>
        <a:lstStyle/>
        <a:p>
          <a:endParaRPr lang="es-MX"/>
        </a:p>
      </dgm:t>
    </dgm:pt>
    <dgm:pt modelId="{27EA6756-BE3B-4C7C-B2A7-1A6E550D0724}">
      <dgm:prSet custT="1"/>
      <dgm:spPr/>
      <dgm:t>
        <a:bodyPr/>
        <a:lstStyle/>
        <a:p>
          <a:pPr rtl="0"/>
          <a:r>
            <a:rPr lang="es-MX" sz="2000" dirty="0" smtClean="0"/>
            <a:t>Los ingresos de instituciones de seguros cuando ocurra algún riesgo amparado.</a:t>
          </a:r>
          <a:endParaRPr lang="es-MX" sz="2000" dirty="0"/>
        </a:p>
      </dgm:t>
    </dgm:pt>
    <dgm:pt modelId="{543BCCE4-B440-4B3A-B4DC-975B1FA046B1}" type="parTrans" cxnId="{7DC8BA4C-7628-42C4-B491-13EC9CABCD1D}">
      <dgm:prSet/>
      <dgm:spPr/>
      <dgm:t>
        <a:bodyPr/>
        <a:lstStyle/>
        <a:p>
          <a:endParaRPr lang="es-MX"/>
        </a:p>
      </dgm:t>
    </dgm:pt>
    <dgm:pt modelId="{D2AB30B9-D1D9-4BDB-A270-E3CED447E0C1}" type="sibTrans" cxnId="{7DC8BA4C-7628-42C4-B491-13EC9CABCD1D}">
      <dgm:prSet/>
      <dgm:spPr/>
      <dgm:t>
        <a:bodyPr/>
        <a:lstStyle/>
        <a:p>
          <a:endParaRPr lang="es-MX"/>
        </a:p>
      </dgm:t>
    </dgm:pt>
    <dgm:pt modelId="{DF4A8B1E-214E-4276-8638-3385F20857BE}">
      <dgm:prSet/>
      <dgm:spPr/>
      <dgm:t>
        <a:bodyPr/>
        <a:lstStyle/>
        <a:p>
          <a:pPr rtl="0"/>
          <a:r>
            <a:rPr lang="es-MX" dirty="0" smtClean="0"/>
            <a:t>Aguinaldo hasta 30 salarios mínimos, la prima vacacional y el PTU hasta 15 salarios mínimos, y la prima dominical hasta por 1 salario mínimo por cada domingo.</a:t>
          </a:r>
          <a:endParaRPr lang="es-MX" dirty="0"/>
        </a:p>
      </dgm:t>
    </dgm:pt>
    <dgm:pt modelId="{88464ED2-03AA-4116-A3B3-E8546BC9EE58}" type="parTrans" cxnId="{5F696CD4-3C43-43C9-B057-83C3FDE01E99}">
      <dgm:prSet/>
      <dgm:spPr/>
      <dgm:t>
        <a:bodyPr/>
        <a:lstStyle/>
        <a:p>
          <a:endParaRPr lang="es-MX"/>
        </a:p>
      </dgm:t>
    </dgm:pt>
    <dgm:pt modelId="{EE003226-D42A-4FBC-9DDE-81DBBC3A9EEC}" type="sibTrans" cxnId="{5F696CD4-3C43-43C9-B057-83C3FDE01E99}">
      <dgm:prSet/>
      <dgm:spPr/>
      <dgm:t>
        <a:bodyPr/>
        <a:lstStyle/>
        <a:p>
          <a:endParaRPr lang="es-MX"/>
        </a:p>
      </dgm:t>
    </dgm:pt>
    <dgm:pt modelId="{6AB5E995-D6B4-48C6-8097-085C3CA1AA52}">
      <dgm:prSet custT="1"/>
      <dgm:spPr/>
      <dgm:t>
        <a:bodyPr/>
        <a:lstStyle/>
        <a:p>
          <a:pPr rtl="0"/>
          <a:endParaRPr lang="es-MX" sz="2000" dirty="0"/>
        </a:p>
      </dgm:t>
    </dgm:pt>
    <dgm:pt modelId="{7B7D3A0D-7B71-4514-81A5-1EA2100161ED}" type="parTrans" cxnId="{6A0E3C70-4D3C-46B0-901F-BA3D0E5226A8}">
      <dgm:prSet/>
      <dgm:spPr/>
      <dgm:t>
        <a:bodyPr/>
        <a:lstStyle/>
        <a:p>
          <a:endParaRPr lang="es-MX"/>
        </a:p>
      </dgm:t>
    </dgm:pt>
    <dgm:pt modelId="{5B9FEABC-8188-4E54-B1AE-83180C9CA35A}" type="sibTrans" cxnId="{6A0E3C70-4D3C-46B0-901F-BA3D0E5226A8}">
      <dgm:prSet/>
      <dgm:spPr/>
      <dgm:t>
        <a:bodyPr/>
        <a:lstStyle/>
        <a:p>
          <a:endParaRPr lang="es-MX"/>
        </a:p>
      </dgm:t>
    </dgm:pt>
    <dgm:pt modelId="{C70956CC-82B1-4752-8435-24D864D04625}">
      <dgm:prSet custT="1"/>
      <dgm:spPr/>
      <dgm:t>
        <a:bodyPr/>
        <a:lstStyle/>
        <a:p>
          <a:pPr rtl="0"/>
          <a:endParaRPr lang="es-MX" sz="2000" dirty="0"/>
        </a:p>
      </dgm:t>
    </dgm:pt>
    <dgm:pt modelId="{CA626741-C708-4AAC-9766-5AE2ECD4A57E}" type="parTrans" cxnId="{ADDF7C33-9DBE-478A-9D87-F56E796B0948}">
      <dgm:prSet/>
      <dgm:spPr/>
      <dgm:t>
        <a:bodyPr/>
        <a:lstStyle/>
        <a:p>
          <a:endParaRPr lang="es-MX"/>
        </a:p>
      </dgm:t>
    </dgm:pt>
    <dgm:pt modelId="{F0149D01-AFA6-453D-994C-787121C758B7}" type="sibTrans" cxnId="{ADDF7C33-9DBE-478A-9D87-F56E796B0948}">
      <dgm:prSet/>
      <dgm:spPr/>
      <dgm:t>
        <a:bodyPr/>
        <a:lstStyle/>
        <a:p>
          <a:endParaRPr lang="es-MX"/>
        </a:p>
      </dgm:t>
    </dgm:pt>
    <dgm:pt modelId="{18DBFAA5-0595-4F67-98A6-ED4DDFB08B62}">
      <dgm:prSet custT="1"/>
      <dgm:spPr/>
      <dgm:t>
        <a:bodyPr/>
        <a:lstStyle/>
        <a:p>
          <a:pPr rtl="0"/>
          <a:endParaRPr lang="es-MX" sz="2000" dirty="0"/>
        </a:p>
      </dgm:t>
    </dgm:pt>
    <dgm:pt modelId="{ACE2A5AC-15C6-4660-9C1B-7B7FA6B9D66D}" type="parTrans" cxnId="{3E2A6D6D-C138-482D-A1C6-68AB76756B12}">
      <dgm:prSet/>
      <dgm:spPr/>
      <dgm:t>
        <a:bodyPr/>
        <a:lstStyle/>
        <a:p>
          <a:endParaRPr lang="es-MX"/>
        </a:p>
      </dgm:t>
    </dgm:pt>
    <dgm:pt modelId="{2E0883AF-6260-48A3-9ADC-80BAB8D097A8}" type="sibTrans" cxnId="{3E2A6D6D-C138-482D-A1C6-68AB76756B12}">
      <dgm:prSet/>
      <dgm:spPr/>
      <dgm:t>
        <a:bodyPr/>
        <a:lstStyle/>
        <a:p>
          <a:endParaRPr lang="es-MX"/>
        </a:p>
      </dgm:t>
    </dgm:pt>
    <dgm:pt modelId="{37EFEFF1-C213-45CE-B8F6-8A9D400D0B35}">
      <dgm:prSet/>
      <dgm:spPr/>
      <dgm:t>
        <a:bodyPr/>
        <a:lstStyle/>
        <a:p>
          <a:pPr rtl="0"/>
          <a:endParaRPr lang="es-MX" dirty="0"/>
        </a:p>
      </dgm:t>
    </dgm:pt>
    <dgm:pt modelId="{BF185EB5-5CA2-4256-B969-58552B45C558}" type="parTrans" cxnId="{3C7484C8-DCC6-42CC-8A06-E8A29AADC785}">
      <dgm:prSet/>
      <dgm:spPr/>
      <dgm:t>
        <a:bodyPr/>
        <a:lstStyle/>
        <a:p>
          <a:endParaRPr lang="es-MX"/>
        </a:p>
      </dgm:t>
    </dgm:pt>
    <dgm:pt modelId="{BE2835B4-4486-4A6D-B2BB-6DCD7D43BDF9}" type="sibTrans" cxnId="{3C7484C8-DCC6-42CC-8A06-E8A29AADC785}">
      <dgm:prSet/>
      <dgm:spPr/>
      <dgm:t>
        <a:bodyPr/>
        <a:lstStyle/>
        <a:p>
          <a:endParaRPr lang="es-MX"/>
        </a:p>
      </dgm:t>
    </dgm:pt>
    <dgm:pt modelId="{6737B636-0127-4CA1-AB22-43E5E4632846}" type="pres">
      <dgm:prSet presAssocID="{A3AB828E-0BE9-4564-AF7A-943733B2495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220AAA-5BA7-477C-AF56-5A5B8682628C}" type="pres">
      <dgm:prSet presAssocID="{6AB5E995-D6B4-48C6-8097-085C3CA1AA52}" presName="composite" presStyleCnt="0"/>
      <dgm:spPr/>
    </dgm:pt>
    <dgm:pt modelId="{6FF09413-19FB-4B19-B973-10CCD5E32744}" type="pres">
      <dgm:prSet presAssocID="{6AB5E995-D6B4-48C6-8097-085C3CA1AA5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41A8C6-C00F-4398-B02A-D20F792776A0}" type="pres">
      <dgm:prSet presAssocID="{6AB5E995-D6B4-48C6-8097-085C3CA1AA5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B5F9D2-1A6F-42CF-AF24-7B1DF670C7F6}" type="pres">
      <dgm:prSet presAssocID="{5B9FEABC-8188-4E54-B1AE-83180C9CA35A}" presName="sp" presStyleCnt="0"/>
      <dgm:spPr/>
    </dgm:pt>
    <dgm:pt modelId="{52B653A1-D62E-47B3-B98F-9DDC728D5E24}" type="pres">
      <dgm:prSet presAssocID="{C70956CC-82B1-4752-8435-24D864D04625}" presName="composite" presStyleCnt="0"/>
      <dgm:spPr/>
    </dgm:pt>
    <dgm:pt modelId="{4C89317F-8035-4AEA-B901-186166E388B5}" type="pres">
      <dgm:prSet presAssocID="{C70956CC-82B1-4752-8435-24D864D04625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770F26-5A62-401E-BAC7-849909E161C0}" type="pres">
      <dgm:prSet presAssocID="{C70956CC-82B1-4752-8435-24D864D04625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5BE930-3AB6-4F1E-8C71-4E7EDC5A573E}" type="pres">
      <dgm:prSet presAssocID="{F0149D01-AFA6-453D-994C-787121C758B7}" presName="sp" presStyleCnt="0"/>
      <dgm:spPr/>
    </dgm:pt>
    <dgm:pt modelId="{B2BA5B73-8AF0-4039-8C5C-3D8E7A45984E}" type="pres">
      <dgm:prSet presAssocID="{18DBFAA5-0595-4F67-98A6-ED4DDFB08B62}" presName="composite" presStyleCnt="0"/>
      <dgm:spPr/>
    </dgm:pt>
    <dgm:pt modelId="{DFADAA1B-B532-475E-9C98-9357EBD6C648}" type="pres">
      <dgm:prSet presAssocID="{18DBFAA5-0595-4F67-98A6-ED4DDFB08B62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9A494B-78AE-48AB-9862-8950B55B5642}" type="pres">
      <dgm:prSet presAssocID="{18DBFAA5-0595-4F67-98A6-ED4DDFB08B62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C70D10-1058-467E-A964-E7C0308584DE}" type="pres">
      <dgm:prSet presAssocID="{2E0883AF-6260-48A3-9ADC-80BAB8D097A8}" presName="sp" presStyleCnt="0"/>
      <dgm:spPr/>
    </dgm:pt>
    <dgm:pt modelId="{577623DE-F39D-4E2A-AB61-19F1E8964589}" type="pres">
      <dgm:prSet presAssocID="{37EFEFF1-C213-45CE-B8F6-8A9D400D0B35}" presName="composite" presStyleCnt="0"/>
      <dgm:spPr/>
    </dgm:pt>
    <dgm:pt modelId="{D9D85EAC-EB42-4AB7-BAE6-4BACFF7DD10D}" type="pres">
      <dgm:prSet presAssocID="{37EFEFF1-C213-45CE-B8F6-8A9D400D0B3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164812-7214-4A20-B4CA-E6776BE208C7}" type="pres">
      <dgm:prSet presAssocID="{37EFEFF1-C213-45CE-B8F6-8A9D400D0B3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24AC795-8BFC-489B-ADB0-7F8EBF7EDC0D}" type="presOf" srcId="{18DBFAA5-0595-4F67-98A6-ED4DDFB08B62}" destId="{DFADAA1B-B532-475E-9C98-9357EBD6C648}" srcOrd="0" destOrd="0" presId="urn:microsoft.com/office/officeart/2005/8/layout/chevron2"/>
    <dgm:cxn modelId="{5F696CD4-3C43-43C9-B057-83C3FDE01E99}" srcId="{37EFEFF1-C213-45CE-B8F6-8A9D400D0B35}" destId="{DF4A8B1E-214E-4276-8638-3385F20857BE}" srcOrd="0" destOrd="0" parTransId="{88464ED2-03AA-4116-A3B3-E8546BC9EE58}" sibTransId="{EE003226-D42A-4FBC-9DDE-81DBBC3A9EEC}"/>
    <dgm:cxn modelId="{09CFF6D1-9392-4D0F-9144-36A719F44644}" type="presOf" srcId="{A3AB828E-0BE9-4564-AF7A-943733B24951}" destId="{6737B636-0127-4CA1-AB22-43E5E4632846}" srcOrd="0" destOrd="0" presId="urn:microsoft.com/office/officeart/2005/8/layout/chevron2"/>
    <dgm:cxn modelId="{6A0E3C70-4D3C-46B0-901F-BA3D0E5226A8}" srcId="{A3AB828E-0BE9-4564-AF7A-943733B24951}" destId="{6AB5E995-D6B4-48C6-8097-085C3CA1AA52}" srcOrd="0" destOrd="0" parTransId="{7B7D3A0D-7B71-4514-81A5-1EA2100161ED}" sibTransId="{5B9FEABC-8188-4E54-B1AE-83180C9CA35A}"/>
    <dgm:cxn modelId="{F5AC7227-BFA4-4456-AAC7-A9297552E9C8}" type="presOf" srcId="{37EFEFF1-C213-45CE-B8F6-8A9D400D0B35}" destId="{D9D85EAC-EB42-4AB7-BAE6-4BACFF7DD10D}" srcOrd="0" destOrd="0" presId="urn:microsoft.com/office/officeart/2005/8/layout/chevron2"/>
    <dgm:cxn modelId="{53DD5B3B-2FDB-448A-ADD0-0CECAD6E5E24}" type="presOf" srcId="{DF4A8B1E-214E-4276-8638-3385F20857BE}" destId="{F3164812-7214-4A20-B4CA-E6776BE208C7}" srcOrd="0" destOrd="0" presId="urn:microsoft.com/office/officeart/2005/8/layout/chevron2"/>
    <dgm:cxn modelId="{8C4EF9C1-F4F5-4590-B8C3-8227445ED1F7}" type="presOf" srcId="{3E634C0C-5627-41D4-ADD4-18BB7180DA09}" destId="{81770F26-5A62-401E-BAC7-849909E161C0}" srcOrd="0" destOrd="0" presId="urn:microsoft.com/office/officeart/2005/8/layout/chevron2"/>
    <dgm:cxn modelId="{3C7484C8-DCC6-42CC-8A06-E8A29AADC785}" srcId="{A3AB828E-0BE9-4564-AF7A-943733B24951}" destId="{37EFEFF1-C213-45CE-B8F6-8A9D400D0B35}" srcOrd="3" destOrd="0" parTransId="{BF185EB5-5CA2-4256-B969-58552B45C558}" sibTransId="{BE2835B4-4486-4A6D-B2BB-6DCD7D43BDF9}"/>
    <dgm:cxn modelId="{2EABB440-9D00-4D75-A978-D02A88A50675}" srcId="{C70956CC-82B1-4752-8435-24D864D04625}" destId="{3E634C0C-5627-41D4-ADD4-18BB7180DA09}" srcOrd="0" destOrd="0" parTransId="{CAB1C1D6-0DA1-40A2-BC4C-A1FF47DA6E60}" sibTransId="{89234998-4C9A-4182-AEF1-AF93195C5147}"/>
    <dgm:cxn modelId="{ADDF7C33-9DBE-478A-9D87-F56E796B0948}" srcId="{A3AB828E-0BE9-4564-AF7A-943733B24951}" destId="{C70956CC-82B1-4752-8435-24D864D04625}" srcOrd="1" destOrd="0" parTransId="{CA626741-C708-4AAC-9766-5AE2ECD4A57E}" sibTransId="{F0149D01-AFA6-453D-994C-787121C758B7}"/>
    <dgm:cxn modelId="{6F2B7265-39D2-4E87-8DF8-F7B864CADE3A}" type="presOf" srcId="{27EA6756-BE3B-4C7C-B2A7-1A6E550D0724}" destId="{3E9A494B-78AE-48AB-9862-8950B55B5642}" srcOrd="0" destOrd="0" presId="urn:microsoft.com/office/officeart/2005/8/layout/chevron2"/>
    <dgm:cxn modelId="{A7725EAA-3A6C-4871-A4EA-3688F8571789}" type="presOf" srcId="{6AB5E995-D6B4-48C6-8097-085C3CA1AA52}" destId="{6FF09413-19FB-4B19-B973-10CCD5E32744}" srcOrd="0" destOrd="0" presId="urn:microsoft.com/office/officeart/2005/8/layout/chevron2"/>
    <dgm:cxn modelId="{DC52B0EA-71B8-4251-9BD7-F99512663FFA}" type="presOf" srcId="{7A06BE7F-5335-41D8-8753-EB29DE594F2B}" destId="{D341A8C6-C00F-4398-B02A-D20F792776A0}" srcOrd="0" destOrd="0" presId="urn:microsoft.com/office/officeart/2005/8/layout/chevron2"/>
    <dgm:cxn modelId="{7DC8BA4C-7628-42C4-B491-13EC9CABCD1D}" srcId="{18DBFAA5-0595-4F67-98A6-ED4DDFB08B62}" destId="{27EA6756-BE3B-4C7C-B2A7-1A6E550D0724}" srcOrd="0" destOrd="0" parTransId="{543BCCE4-B440-4B3A-B4DC-975B1FA046B1}" sibTransId="{D2AB30B9-D1D9-4BDB-A270-E3CED447E0C1}"/>
    <dgm:cxn modelId="{3E2A6D6D-C138-482D-A1C6-68AB76756B12}" srcId="{A3AB828E-0BE9-4564-AF7A-943733B24951}" destId="{18DBFAA5-0595-4F67-98A6-ED4DDFB08B62}" srcOrd="2" destOrd="0" parTransId="{ACE2A5AC-15C6-4660-9C1B-7B7FA6B9D66D}" sibTransId="{2E0883AF-6260-48A3-9ADC-80BAB8D097A8}"/>
    <dgm:cxn modelId="{468BDC9B-2A9B-4D58-A882-5118118430C5}" type="presOf" srcId="{C70956CC-82B1-4752-8435-24D864D04625}" destId="{4C89317F-8035-4AEA-B901-186166E388B5}" srcOrd="0" destOrd="0" presId="urn:microsoft.com/office/officeart/2005/8/layout/chevron2"/>
    <dgm:cxn modelId="{ED4B5AB7-25D0-4DF1-A919-61DC4B6DAE7E}" srcId="{6AB5E995-D6B4-48C6-8097-085C3CA1AA52}" destId="{7A06BE7F-5335-41D8-8753-EB29DE594F2B}" srcOrd="0" destOrd="0" parTransId="{184E2187-4E2D-41F6-B516-7145A3AEAE27}" sibTransId="{29C1F4EC-F8B5-4666-9ACA-892CB706418B}"/>
    <dgm:cxn modelId="{79F766DD-DAC6-4AB3-96A8-AD7ADBC80524}" type="presParOf" srcId="{6737B636-0127-4CA1-AB22-43E5E4632846}" destId="{6D220AAA-5BA7-477C-AF56-5A5B8682628C}" srcOrd="0" destOrd="0" presId="urn:microsoft.com/office/officeart/2005/8/layout/chevron2"/>
    <dgm:cxn modelId="{1DABD45E-A297-4816-91A0-EDD9A05C8434}" type="presParOf" srcId="{6D220AAA-5BA7-477C-AF56-5A5B8682628C}" destId="{6FF09413-19FB-4B19-B973-10CCD5E32744}" srcOrd="0" destOrd="0" presId="urn:microsoft.com/office/officeart/2005/8/layout/chevron2"/>
    <dgm:cxn modelId="{5FD1D464-4414-4143-9D01-4F330CDC5F11}" type="presParOf" srcId="{6D220AAA-5BA7-477C-AF56-5A5B8682628C}" destId="{D341A8C6-C00F-4398-B02A-D20F792776A0}" srcOrd="1" destOrd="0" presId="urn:microsoft.com/office/officeart/2005/8/layout/chevron2"/>
    <dgm:cxn modelId="{4361DBAE-A212-4D9D-ACC7-F4030BE51D6E}" type="presParOf" srcId="{6737B636-0127-4CA1-AB22-43E5E4632846}" destId="{30B5F9D2-1A6F-42CF-AF24-7B1DF670C7F6}" srcOrd="1" destOrd="0" presId="urn:microsoft.com/office/officeart/2005/8/layout/chevron2"/>
    <dgm:cxn modelId="{016E762B-72F2-4A82-B968-EFA6802C9D01}" type="presParOf" srcId="{6737B636-0127-4CA1-AB22-43E5E4632846}" destId="{52B653A1-D62E-47B3-B98F-9DDC728D5E24}" srcOrd="2" destOrd="0" presId="urn:microsoft.com/office/officeart/2005/8/layout/chevron2"/>
    <dgm:cxn modelId="{C01DC98E-2AE5-4E7F-9B7E-F4A6D2AE4979}" type="presParOf" srcId="{52B653A1-D62E-47B3-B98F-9DDC728D5E24}" destId="{4C89317F-8035-4AEA-B901-186166E388B5}" srcOrd="0" destOrd="0" presId="urn:microsoft.com/office/officeart/2005/8/layout/chevron2"/>
    <dgm:cxn modelId="{14F39A59-BDBD-49BD-9455-F013D2C012AF}" type="presParOf" srcId="{52B653A1-D62E-47B3-B98F-9DDC728D5E24}" destId="{81770F26-5A62-401E-BAC7-849909E161C0}" srcOrd="1" destOrd="0" presId="urn:microsoft.com/office/officeart/2005/8/layout/chevron2"/>
    <dgm:cxn modelId="{F9085A7A-910A-447A-98FB-A262C9D837C8}" type="presParOf" srcId="{6737B636-0127-4CA1-AB22-43E5E4632846}" destId="{655BE930-3AB6-4F1E-8C71-4E7EDC5A573E}" srcOrd="3" destOrd="0" presId="urn:microsoft.com/office/officeart/2005/8/layout/chevron2"/>
    <dgm:cxn modelId="{85EFAC93-D97F-4199-9B3A-669CF7F86D40}" type="presParOf" srcId="{6737B636-0127-4CA1-AB22-43E5E4632846}" destId="{B2BA5B73-8AF0-4039-8C5C-3D8E7A45984E}" srcOrd="4" destOrd="0" presId="urn:microsoft.com/office/officeart/2005/8/layout/chevron2"/>
    <dgm:cxn modelId="{3AE097A7-EC2C-4E1C-8B89-40F48390C6FE}" type="presParOf" srcId="{B2BA5B73-8AF0-4039-8C5C-3D8E7A45984E}" destId="{DFADAA1B-B532-475E-9C98-9357EBD6C648}" srcOrd="0" destOrd="0" presId="urn:microsoft.com/office/officeart/2005/8/layout/chevron2"/>
    <dgm:cxn modelId="{4D233453-F51B-4B52-9B44-4BD2AAA2762E}" type="presParOf" srcId="{B2BA5B73-8AF0-4039-8C5C-3D8E7A45984E}" destId="{3E9A494B-78AE-48AB-9862-8950B55B5642}" srcOrd="1" destOrd="0" presId="urn:microsoft.com/office/officeart/2005/8/layout/chevron2"/>
    <dgm:cxn modelId="{DA17768D-DAEB-42F8-9980-0E0E6953ACC2}" type="presParOf" srcId="{6737B636-0127-4CA1-AB22-43E5E4632846}" destId="{BBC70D10-1058-467E-A964-E7C0308584DE}" srcOrd="5" destOrd="0" presId="urn:microsoft.com/office/officeart/2005/8/layout/chevron2"/>
    <dgm:cxn modelId="{16FE3EFB-AC01-4EB3-990C-28C24627FAD6}" type="presParOf" srcId="{6737B636-0127-4CA1-AB22-43E5E4632846}" destId="{577623DE-F39D-4E2A-AB61-19F1E8964589}" srcOrd="6" destOrd="0" presId="urn:microsoft.com/office/officeart/2005/8/layout/chevron2"/>
    <dgm:cxn modelId="{3DD4B21B-808B-47AA-89E0-742D0A60F21F}" type="presParOf" srcId="{577623DE-F39D-4E2A-AB61-19F1E8964589}" destId="{D9D85EAC-EB42-4AB7-BAE6-4BACFF7DD10D}" srcOrd="0" destOrd="0" presId="urn:microsoft.com/office/officeart/2005/8/layout/chevron2"/>
    <dgm:cxn modelId="{029BF699-CFEA-4782-AD08-2479E382E4E4}" type="presParOf" srcId="{577623DE-F39D-4E2A-AB61-19F1E8964589}" destId="{F3164812-7214-4A20-B4CA-E6776BE208C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3AB828E-0BE9-4564-AF7A-943733B24951}" type="doc">
      <dgm:prSet loTypeId="urn:microsoft.com/office/officeart/2005/8/layout/vProcess5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A463BF6-FC25-41AD-8052-2A6A442CCD53}">
      <dgm:prSet custT="1"/>
      <dgm:spPr/>
      <dgm:t>
        <a:bodyPr/>
        <a:lstStyle/>
        <a:p>
          <a:pPr rtl="0"/>
          <a:r>
            <a:rPr lang="es-MX" sz="2000" b="0" dirty="0" smtClean="0">
              <a:solidFill>
                <a:schemeClr val="tx1"/>
              </a:solidFill>
            </a:rPr>
            <a:t>Enajenación de casa habitación menor a  700,000.00 UDIS y siempre que sea ante </a:t>
          </a:r>
          <a:r>
            <a:rPr lang="es-MX" sz="2000" b="0" dirty="0" err="1" smtClean="0">
              <a:solidFill>
                <a:schemeClr val="tx1"/>
              </a:solidFill>
            </a:rPr>
            <a:t>fedetario</a:t>
          </a:r>
          <a:r>
            <a:rPr lang="es-MX" sz="2000" b="0" dirty="0" smtClean="0">
              <a:solidFill>
                <a:schemeClr val="tx1"/>
              </a:solidFill>
            </a:rPr>
            <a:t> público, y los bienes muebles con utilidad menor a 3 salarios mínimos elevado al año.</a:t>
          </a:r>
          <a:endParaRPr lang="es-MX" sz="2000" b="0" dirty="0">
            <a:solidFill>
              <a:schemeClr val="tx1"/>
            </a:solidFill>
          </a:endParaRPr>
        </a:p>
      </dgm:t>
    </dgm:pt>
    <dgm:pt modelId="{B511729B-8EA4-441B-B296-2062776FA636}" type="parTrans" cxnId="{F43D58A3-663C-422C-AD3C-3DEB8BE8E41A}">
      <dgm:prSet/>
      <dgm:spPr/>
      <dgm:t>
        <a:bodyPr/>
        <a:lstStyle/>
        <a:p>
          <a:endParaRPr lang="es-MX"/>
        </a:p>
      </dgm:t>
    </dgm:pt>
    <dgm:pt modelId="{EE9BE966-F0BC-4117-B83B-733F5B8EC333}" type="sibTrans" cxnId="{F43D58A3-663C-422C-AD3C-3DEB8BE8E41A}">
      <dgm:prSet/>
      <dgm:spPr/>
      <dgm:t>
        <a:bodyPr/>
        <a:lstStyle/>
        <a:p>
          <a:endParaRPr lang="es-MX"/>
        </a:p>
      </dgm:t>
    </dgm:pt>
    <dgm:pt modelId="{2C4FA2B0-D01D-497F-9058-087717FBC1DE}">
      <dgm:prSet custT="1"/>
      <dgm:spPr/>
      <dgm:t>
        <a:bodyPr/>
        <a:lstStyle/>
        <a:p>
          <a:pPr rtl="0"/>
          <a:r>
            <a:rPr lang="es-MX" sz="2000" b="0" dirty="0" smtClean="0">
              <a:solidFill>
                <a:schemeClr val="tx1"/>
              </a:solidFill>
            </a:rPr>
            <a:t>Los intereses pagados por instituciones de crédito para el depósito de sueldos, pensiones o ahorro y los intereses de sociedades cooperativas  o sociedades financieras populares menores a 5 salarios mínimos elevado al año.</a:t>
          </a:r>
          <a:endParaRPr lang="es-MX" sz="2000" b="0" dirty="0">
            <a:solidFill>
              <a:schemeClr val="tx1"/>
            </a:solidFill>
          </a:endParaRPr>
        </a:p>
      </dgm:t>
    </dgm:pt>
    <dgm:pt modelId="{B9793B01-6665-443C-8C21-49DC00FCE623}" type="parTrans" cxnId="{8CF9E220-8F6C-422A-8A97-E86DBEED923A}">
      <dgm:prSet/>
      <dgm:spPr/>
      <dgm:t>
        <a:bodyPr/>
        <a:lstStyle/>
        <a:p>
          <a:endParaRPr lang="es-MX"/>
        </a:p>
      </dgm:t>
    </dgm:pt>
    <dgm:pt modelId="{0723E5E2-157D-46F9-8429-223CA5514BEC}" type="sibTrans" cxnId="{8CF9E220-8F6C-422A-8A97-E86DBEED923A}">
      <dgm:prSet/>
      <dgm:spPr/>
      <dgm:t>
        <a:bodyPr/>
        <a:lstStyle/>
        <a:p>
          <a:endParaRPr lang="es-MX"/>
        </a:p>
      </dgm:t>
    </dgm:pt>
    <dgm:pt modelId="{21C25592-1BD5-4ADA-A977-9472203C7D9A}">
      <dgm:prSet custT="1"/>
      <dgm:spPr/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</a:rPr>
            <a:t>Los donativos de cónyuges o de descendientes o ascendientes en línea recta</a:t>
          </a:r>
          <a:r>
            <a:rPr lang="es-MX" sz="2400" dirty="0" smtClean="0">
              <a:solidFill>
                <a:schemeClr val="tx1"/>
              </a:solidFill>
            </a:rPr>
            <a:t>.</a:t>
          </a:r>
          <a:endParaRPr lang="es-MX" sz="2400" dirty="0">
            <a:solidFill>
              <a:schemeClr val="tx1"/>
            </a:solidFill>
          </a:endParaRPr>
        </a:p>
      </dgm:t>
    </dgm:pt>
    <dgm:pt modelId="{53E2E1E8-64BA-4D67-9148-205B7C659E73}" type="parTrans" cxnId="{6B077070-DBD5-4040-B51E-65E7F5FE3D6F}">
      <dgm:prSet/>
      <dgm:spPr/>
      <dgm:t>
        <a:bodyPr/>
        <a:lstStyle/>
        <a:p>
          <a:endParaRPr lang="es-MX"/>
        </a:p>
      </dgm:t>
    </dgm:pt>
    <dgm:pt modelId="{AA8D97B5-4772-48E8-9DD5-1EDF7066763A}" type="sibTrans" cxnId="{6B077070-DBD5-4040-B51E-65E7F5FE3D6F}">
      <dgm:prSet/>
      <dgm:spPr/>
      <dgm:t>
        <a:bodyPr/>
        <a:lstStyle/>
        <a:p>
          <a:endParaRPr lang="es-MX"/>
        </a:p>
      </dgm:t>
    </dgm:pt>
    <dgm:pt modelId="{303A318C-15EB-4716-8588-BAFA45DCAF21}" type="pres">
      <dgm:prSet presAssocID="{A3AB828E-0BE9-4564-AF7A-943733B2495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7DAD6E2-DCC4-495B-B941-6B15A6E9CDB3}" type="pres">
      <dgm:prSet presAssocID="{A3AB828E-0BE9-4564-AF7A-943733B24951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0C86CEF6-44B7-44F8-8786-FF48CC8B4ACF}" type="pres">
      <dgm:prSet presAssocID="{A3AB828E-0BE9-4564-AF7A-943733B24951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DDA146-FE6B-47A3-906E-6A19D2E706B9}" type="pres">
      <dgm:prSet presAssocID="{A3AB828E-0BE9-4564-AF7A-943733B2495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826DD2-FF87-4902-93DC-D81A2B5F56CA}" type="pres">
      <dgm:prSet presAssocID="{A3AB828E-0BE9-4564-AF7A-943733B2495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328D91-FFD4-4854-8FC3-AB2E0473D99B}" type="pres">
      <dgm:prSet presAssocID="{A3AB828E-0BE9-4564-AF7A-943733B2495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ECD528-2D87-409B-96F0-902D8C6A6B59}" type="pres">
      <dgm:prSet presAssocID="{A3AB828E-0BE9-4564-AF7A-943733B2495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6D1F83-D65F-42FE-90D6-64D99F12D194}" type="pres">
      <dgm:prSet presAssocID="{A3AB828E-0BE9-4564-AF7A-943733B2495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897141-0327-4AA3-8334-32BB6E0E87F0}" type="pres">
      <dgm:prSet presAssocID="{A3AB828E-0BE9-4564-AF7A-943733B2495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496368-CCD0-4F9A-98EB-25908CFBBFB5}" type="pres">
      <dgm:prSet presAssocID="{A3AB828E-0BE9-4564-AF7A-943733B2495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2AE8655-19E2-4E61-B16E-F00BEC257AA3}" type="presOf" srcId="{2C4FA2B0-D01D-497F-9058-087717FBC1DE}" destId="{03DDA146-FE6B-47A3-906E-6A19D2E706B9}" srcOrd="0" destOrd="0" presId="urn:microsoft.com/office/officeart/2005/8/layout/vProcess5"/>
    <dgm:cxn modelId="{F43D58A3-663C-422C-AD3C-3DEB8BE8E41A}" srcId="{A3AB828E-0BE9-4564-AF7A-943733B24951}" destId="{4A463BF6-FC25-41AD-8052-2A6A442CCD53}" srcOrd="0" destOrd="0" parTransId="{B511729B-8EA4-441B-B296-2062776FA636}" sibTransId="{EE9BE966-F0BC-4117-B83B-733F5B8EC333}"/>
    <dgm:cxn modelId="{8CF9E220-8F6C-422A-8A97-E86DBEED923A}" srcId="{A3AB828E-0BE9-4564-AF7A-943733B24951}" destId="{2C4FA2B0-D01D-497F-9058-087717FBC1DE}" srcOrd="1" destOrd="0" parTransId="{B9793B01-6665-443C-8C21-49DC00FCE623}" sibTransId="{0723E5E2-157D-46F9-8429-223CA5514BEC}"/>
    <dgm:cxn modelId="{6B077070-DBD5-4040-B51E-65E7F5FE3D6F}" srcId="{A3AB828E-0BE9-4564-AF7A-943733B24951}" destId="{21C25592-1BD5-4ADA-A977-9472203C7D9A}" srcOrd="2" destOrd="0" parTransId="{53E2E1E8-64BA-4D67-9148-205B7C659E73}" sibTransId="{AA8D97B5-4772-48E8-9DD5-1EDF7066763A}"/>
    <dgm:cxn modelId="{24D2A743-F011-43E4-A538-4919641CAF93}" type="presOf" srcId="{2C4FA2B0-D01D-497F-9058-087717FBC1DE}" destId="{05897141-0327-4AA3-8334-32BB6E0E87F0}" srcOrd="1" destOrd="0" presId="urn:microsoft.com/office/officeart/2005/8/layout/vProcess5"/>
    <dgm:cxn modelId="{16FB5E02-6374-459F-9A7F-6569C9162D72}" type="presOf" srcId="{0723E5E2-157D-46F9-8429-223CA5514BEC}" destId="{D5ECD528-2D87-409B-96F0-902D8C6A6B59}" srcOrd="0" destOrd="0" presId="urn:microsoft.com/office/officeart/2005/8/layout/vProcess5"/>
    <dgm:cxn modelId="{EF5B1160-D544-49C6-AC2C-179AF7BCC493}" type="presOf" srcId="{4A463BF6-FC25-41AD-8052-2A6A442CCD53}" destId="{9F6D1F83-D65F-42FE-90D6-64D99F12D194}" srcOrd="1" destOrd="0" presId="urn:microsoft.com/office/officeart/2005/8/layout/vProcess5"/>
    <dgm:cxn modelId="{A9F65E24-9EBF-45B8-B776-F72127FFA973}" type="presOf" srcId="{EE9BE966-F0BC-4117-B83B-733F5B8EC333}" destId="{D8328D91-FFD4-4854-8FC3-AB2E0473D99B}" srcOrd="0" destOrd="0" presId="urn:microsoft.com/office/officeart/2005/8/layout/vProcess5"/>
    <dgm:cxn modelId="{86D78B8F-1EEB-4729-B26F-13900D6838B2}" type="presOf" srcId="{21C25592-1BD5-4ADA-A977-9472203C7D9A}" destId="{1C496368-CCD0-4F9A-98EB-25908CFBBFB5}" srcOrd="1" destOrd="0" presId="urn:microsoft.com/office/officeart/2005/8/layout/vProcess5"/>
    <dgm:cxn modelId="{53D6BA3F-DD10-4E8D-9A85-7FD44022C489}" type="presOf" srcId="{4A463BF6-FC25-41AD-8052-2A6A442CCD53}" destId="{0C86CEF6-44B7-44F8-8786-FF48CC8B4ACF}" srcOrd="0" destOrd="0" presId="urn:microsoft.com/office/officeart/2005/8/layout/vProcess5"/>
    <dgm:cxn modelId="{DA14A721-6A9D-46E8-AFC4-0896B16F6113}" type="presOf" srcId="{A3AB828E-0BE9-4564-AF7A-943733B24951}" destId="{303A318C-15EB-4716-8588-BAFA45DCAF21}" srcOrd="0" destOrd="0" presId="urn:microsoft.com/office/officeart/2005/8/layout/vProcess5"/>
    <dgm:cxn modelId="{AD631D25-0018-420B-84C8-331E1D60F5DA}" type="presOf" srcId="{21C25592-1BD5-4ADA-A977-9472203C7D9A}" destId="{CC826DD2-FF87-4902-93DC-D81A2B5F56CA}" srcOrd="0" destOrd="0" presId="urn:microsoft.com/office/officeart/2005/8/layout/vProcess5"/>
    <dgm:cxn modelId="{1815FBC4-E73C-4B72-BFCE-3436148F2304}" type="presParOf" srcId="{303A318C-15EB-4716-8588-BAFA45DCAF21}" destId="{87DAD6E2-DCC4-495B-B941-6B15A6E9CDB3}" srcOrd="0" destOrd="0" presId="urn:microsoft.com/office/officeart/2005/8/layout/vProcess5"/>
    <dgm:cxn modelId="{992E0DFB-C54C-49FC-935A-2D35D014B4CC}" type="presParOf" srcId="{303A318C-15EB-4716-8588-BAFA45DCAF21}" destId="{0C86CEF6-44B7-44F8-8786-FF48CC8B4ACF}" srcOrd="1" destOrd="0" presId="urn:microsoft.com/office/officeart/2005/8/layout/vProcess5"/>
    <dgm:cxn modelId="{00B290E5-7AFD-4206-9520-9F1DCC5CED35}" type="presParOf" srcId="{303A318C-15EB-4716-8588-BAFA45DCAF21}" destId="{03DDA146-FE6B-47A3-906E-6A19D2E706B9}" srcOrd="2" destOrd="0" presId="urn:microsoft.com/office/officeart/2005/8/layout/vProcess5"/>
    <dgm:cxn modelId="{3E539BC4-AC09-4794-976A-22BFE28B6B45}" type="presParOf" srcId="{303A318C-15EB-4716-8588-BAFA45DCAF21}" destId="{CC826DD2-FF87-4902-93DC-D81A2B5F56CA}" srcOrd="3" destOrd="0" presId="urn:microsoft.com/office/officeart/2005/8/layout/vProcess5"/>
    <dgm:cxn modelId="{F7D67C58-8998-47B4-AA9B-603C3E5E9248}" type="presParOf" srcId="{303A318C-15EB-4716-8588-BAFA45DCAF21}" destId="{D8328D91-FFD4-4854-8FC3-AB2E0473D99B}" srcOrd="4" destOrd="0" presId="urn:microsoft.com/office/officeart/2005/8/layout/vProcess5"/>
    <dgm:cxn modelId="{B3950C49-E60E-42B3-821E-F853B56F2D58}" type="presParOf" srcId="{303A318C-15EB-4716-8588-BAFA45DCAF21}" destId="{D5ECD528-2D87-409B-96F0-902D8C6A6B59}" srcOrd="5" destOrd="0" presId="urn:microsoft.com/office/officeart/2005/8/layout/vProcess5"/>
    <dgm:cxn modelId="{CCE9C3D5-C9D4-4D3D-8D1B-243FAD85478A}" type="presParOf" srcId="{303A318C-15EB-4716-8588-BAFA45DCAF21}" destId="{9F6D1F83-D65F-42FE-90D6-64D99F12D194}" srcOrd="6" destOrd="0" presId="urn:microsoft.com/office/officeart/2005/8/layout/vProcess5"/>
    <dgm:cxn modelId="{C106D150-8AD5-40C6-89BA-7396C91A8F3B}" type="presParOf" srcId="{303A318C-15EB-4716-8588-BAFA45DCAF21}" destId="{05897141-0327-4AA3-8334-32BB6E0E87F0}" srcOrd="7" destOrd="0" presId="urn:microsoft.com/office/officeart/2005/8/layout/vProcess5"/>
    <dgm:cxn modelId="{8BA90691-EE3E-4D2B-A4A6-1A04D0BF7AB5}" type="presParOf" srcId="{303A318C-15EB-4716-8588-BAFA45DCAF21}" destId="{1C496368-CCD0-4F9A-98EB-25908CFBBFB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129A085-7018-413A-9288-BC360EB19567}" type="doc">
      <dgm:prSet loTypeId="urn:microsoft.com/office/officeart/2005/8/layout/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0CFED5B-A8BF-495C-B97F-92B035ED7273}">
      <dgm:prSet/>
      <dgm:spPr/>
      <dgm:t>
        <a:bodyPr/>
        <a:lstStyle/>
        <a:p>
          <a:pPr rtl="0"/>
          <a:r>
            <a:rPr lang="es-MX" dirty="0" smtClean="0"/>
            <a:t>Los premios de concursos científicos, artísticos, literarios o de la Federación.</a:t>
          </a:r>
          <a:endParaRPr lang="es-MX" dirty="0"/>
        </a:p>
      </dgm:t>
    </dgm:pt>
    <dgm:pt modelId="{071233CF-B026-45E2-B9DA-A50ED70A7C72}" type="parTrans" cxnId="{3A3169A5-704B-46F2-9E3E-8005BFCA9461}">
      <dgm:prSet/>
      <dgm:spPr/>
      <dgm:t>
        <a:bodyPr/>
        <a:lstStyle/>
        <a:p>
          <a:endParaRPr lang="es-MX"/>
        </a:p>
      </dgm:t>
    </dgm:pt>
    <dgm:pt modelId="{7B1F8D60-7081-4B13-97CE-16025E4A8827}" type="sibTrans" cxnId="{3A3169A5-704B-46F2-9E3E-8005BFCA9461}">
      <dgm:prSet/>
      <dgm:spPr/>
      <dgm:t>
        <a:bodyPr/>
        <a:lstStyle/>
        <a:p>
          <a:endParaRPr lang="es-MX"/>
        </a:p>
      </dgm:t>
    </dgm:pt>
    <dgm:pt modelId="{98E62CFF-82C9-49A7-9779-75A31A837185}">
      <dgm:prSet/>
      <dgm:spPr/>
      <dgm:t>
        <a:bodyPr/>
        <a:lstStyle/>
        <a:p>
          <a:pPr rtl="0"/>
          <a:r>
            <a:rPr lang="es-MX" smtClean="0"/>
            <a:t>Las indemnizaciones por daños.</a:t>
          </a:r>
          <a:endParaRPr lang="es-MX"/>
        </a:p>
      </dgm:t>
    </dgm:pt>
    <dgm:pt modelId="{7E2F991C-6A70-4F6E-86E3-009C7DFB8F1B}" type="parTrans" cxnId="{0B5FE759-5CEE-42A0-8BCB-5FF13AAFA509}">
      <dgm:prSet/>
      <dgm:spPr/>
      <dgm:t>
        <a:bodyPr/>
        <a:lstStyle/>
        <a:p>
          <a:endParaRPr lang="es-MX"/>
        </a:p>
      </dgm:t>
    </dgm:pt>
    <dgm:pt modelId="{8D9A616B-8259-4442-9724-E540419DD6E8}" type="sibTrans" cxnId="{0B5FE759-5CEE-42A0-8BCB-5FF13AAFA509}">
      <dgm:prSet/>
      <dgm:spPr/>
      <dgm:t>
        <a:bodyPr/>
        <a:lstStyle/>
        <a:p>
          <a:endParaRPr lang="es-MX"/>
        </a:p>
      </dgm:t>
    </dgm:pt>
    <dgm:pt modelId="{F8579C01-D091-458D-A863-5B605DD3A91E}">
      <dgm:prSet/>
      <dgm:spPr/>
      <dgm:t>
        <a:bodyPr/>
        <a:lstStyle/>
        <a:p>
          <a:pPr rtl="0"/>
          <a:r>
            <a:rPr lang="es-MX" dirty="0" smtClean="0"/>
            <a:t>Los percibidos en concepto de alimentos.</a:t>
          </a:r>
          <a:endParaRPr lang="es-MX" dirty="0"/>
        </a:p>
      </dgm:t>
    </dgm:pt>
    <dgm:pt modelId="{CE782AC5-26A6-4BBF-BFC0-CD9C6D115268}" type="parTrans" cxnId="{A1E08311-BBF6-454C-BDB1-B338EDE66BED}">
      <dgm:prSet/>
      <dgm:spPr/>
      <dgm:t>
        <a:bodyPr/>
        <a:lstStyle/>
        <a:p>
          <a:endParaRPr lang="es-MX"/>
        </a:p>
      </dgm:t>
    </dgm:pt>
    <dgm:pt modelId="{488C3069-8F47-4B3C-ADF1-06A67AE5CC3D}" type="sibTrans" cxnId="{A1E08311-BBF6-454C-BDB1-B338EDE66BED}">
      <dgm:prSet/>
      <dgm:spPr/>
      <dgm:t>
        <a:bodyPr/>
        <a:lstStyle/>
        <a:p>
          <a:endParaRPr lang="es-MX"/>
        </a:p>
      </dgm:t>
    </dgm:pt>
    <dgm:pt modelId="{53620E17-F003-476D-81FC-F82ADB8156FB}" type="pres">
      <dgm:prSet presAssocID="{C129A085-7018-413A-9288-BC360EB195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932048C-2194-4505-B31E-E865AA661652}" type="pres">
      <dgm:prSet presAssocID="{30CFED5B-A8BF-495C-B97F-92B035ED727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CE803B-B0F6-4D45-A703-C0E608275D7E}" type="pres">
      <dgm:prSet presAssocID="{7B1F8D60-7081-4B13-97CE-16025E4A8827}" presName="sibTrans" presStyleLbl="sibTrans2D1" presStyleIdx="0" presStyleCnt="2"/>
      <dgm:spPr/>
      <dgm:t>
        <a:bodyPr/>
        <a:lstStyle/>
        <a:p>
          <a:endParaRPr lang="es-MX"/>
        </a:p>
      </dgm:t>
    </dgm:pt>
    <dgm:pt modelId="{5CDE6FB2-C21F-4D8E-A98A-4A3E99D7B62C}" type="pres">
      <dgm:prSet presAssocID="{7B1F8D60-7081-4B13-97CE-16025E4A8827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2072359D-B8E9-430E-8256-1242F052BFF1}" type="pres">
      <dgm:prSet presAssocID="{98E62CFF-82C9-49A7-9779-75A31A83718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473F95-9090-4180-8295-41002AF4F3C4}" type="pres">
      <dgm:prSet presAssocID="{8D9A616B-8259-4442-9724-E540419DD6E8}" presName="sibTrans" presStyleLbl="sibTrans2D1" presStyleIdx="1" presStyleCnt="2"/>
      <dgm:spPr/>
      <dgm:t>
        <a:bodyPr/>
        <a:lstStyle/>
        <a:p>
          <a:endParaRPr lang="es-MX"/>
        </a:p>
      </dgm:t>
    </dgm:pt>
    <dgm:pt modelId="{B3AF14D9-34F6-4E75-96F1-DDA46F6CA649}" type="pres">
      <dgm:prSet presAssocID="{8D9A616B-8259-4442-9724-E540419DD6E8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B214A0F0-C638-4F50-B3B2-EFAF0AC342EE}" type="pres">
      <dgm:prSet presAssocID="{F8579C01-D091-458D-A863-5B605DD3A91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30054D2-B3C5-45C5-8CB7-C8FD56601F4C}" type="presOf" srcId="{C129A085-7018-413A-9288-BC360EB19567}" destId="{53620E17-F003-476D-81FC-F82ADB8156FB}" srcOrd="0" destOrd="0" presId="urn:microsoft.com/office/officeart/2005/8/layout/process1"/>
    <dgm:cxn modelId="{A1E08311-BBF6-454C-BDB1-B338EDE66BED}" srcId="{C129A085-7018-413A-9288-BC360EB19567}" destId="{F8579C01-D091-458D-A863-5B605DD3A91E}" srcOrd="2" destOrd="0" parTransId="{CE782AC5-26A6-4BBF-BFC0-CD9C6D115268}" sibTransId="{488C3069-8F47-4B3C-ADF1-06A67AE5CC3D}"/>
    <dgm:cxn modelId="{3665FB09-9736-43DC-B5CB-7E155DF13065}" type="presOf" srcId="{7B1F8D60-7081-4B13-97CE-16025E4A8827}" destId="{6ACE803B-B0F6-4D45-A703-C0E608275D7E}" srcOrd="0" destOrd="0" presId="urn:microsoft.com/office/officeart/2005/8/layout/process1"/>
    <dgm:cxn modelId="{851AF18C-5F69-4B4B-8F0A-646553CD7B96}" type="presOf" srcId="{7B1F8D60-7081-4B13-97CE-16025E4A8827}" destId="{5CDE6FB2-C21F-4D8E-A98A-4A3E99D7B62C}" srcOrd="1" destOrd="0" presId="urn:microsoft.com/office/officeart/2005/8/layout/process1"/>
    <dgm:cxn modelId="{2D2C814E-5A25-411E-B538-8804A825AFE2}" type="presOf" srcId="{F8579C01-D091-458D-A863-5B605DD3A91E}" destId="{B214A0F0-C638-4F50-B3B2-EFAF0AC342EE}" srcOrd="0" destOrd="0" presId="urn:microsoft.com/office/officeart/2005/8/layout/process1"/>
    <dgm:cxn modelId="{E9A8B355-4A24-4056-A993-46698EED3261}" type="presOf" srcId="{30CFED5B-A8BF-495C-B97F-92B035ED7273}" destId="{4932048C-2194-4505-B31E-E865AA661652}" srcOrd="0" destOrd="0" presId="urn:microsoft.com/office/officeart/2005/8/layout/process1"/>
    <dgm:cxn modelId="{62DBE101-47F8-487E-968D-F3EBAC4A9194}" type="presOf" srcId="{8D9A616B-8259-4442-9724-E540419DD6E8}" destId="{AD473F95-9090-4180-8295-41002AF4F3C4}" srcOrd="0" destOrd="0" presId="urn:microsoft.com/office/officeart/2005/8/layout/process1"/>
    <dgm:cxn modelId="{0B5FE759-5CEE-42A0-8BCB-5FF13AAFA509}" srcId="{C129A085-7018-413A-9288-BC360EB19567}" destId="{98E62CFF-82C9-49A7-9779-75A31A837185}" srcOrd="1" destOrd="0" parTransId="{7E2F991C-6A70-4F6E-86E3-009C7DFB8F1B}" sibTransId="{8D9A616B-8259-4442-9724-E540419DD6E8}"/>
    <dgm:cxn modelId="{3A3169A5-704B-46F2-9E3E-8005BFCA9461}" srcId="{C129A085-7018-413A-9288-BC360EB19567}" destId="{30CFED5B-A8BF-495C-B97F-92B035ED7273}" srcOrd="0" destOrd="0" parTransId="{071233CF-B026-45E2-B9DA-A50ED70A7C72}" sibTransId="{7B1F8D60-7081-4B13-97CE-16025E4A8827}"/>
    <dgm:cxn modelId="{5099E818-4D7D-4513-990F-9951E0D4F33E}" type="presOf" srcId="{98E62CFF-82C9-49A7-9779-75A31A837185}" destId="{2072359D-B8E9-430E-8256-1242F052BFF1}" srcOrd="0" destOrd="0" presId="urn:microsoft.com/office/officeart/2005/8/layout/process1"/>
    <dgm:cxn modelId="{80F3CEA4-67F0-4FAC-8B9D-73AE762A7368}" type="presOf" srcId="{8D9A616B-8259-4442-9724-E540419DD6E8}" destId="{B3AF14D9-34F6-4E75-96F1-DDA46F6CA649}" srcOrd="1" destOrd="0" presId="urn:microsoft.com/office/officeart/2005/8/layout/process1"/>
    <dgm:cxn modelId="{7C8EB1B3-8D52-4E4A-8454-E9003D864132}" type="presParOf" srcId="{53620E17-F003-476D-81FC-F82ADB8156FB}" destId="{4932048C-2194-4505-B31E-E865AA661652}" srcOrd="0" destOrd="0" presId="urn:microsoft.com/office/officeart/2005/8/layout/process1"/>
    <dgm:cxn modelId="{729EC836-5F4E-4343-B1D1-CC4D6732563D}" type="presParOf" srcId="{53620E17-F003-476D-81FC-F82ADB8156FB}" destId="{6ACE803B-B0F6-4D45-A703-C0E608275D7E}" srcOrd="1" destOrd="0" presId="urn:microsoft.com/office/officeart/2005/8/layout/process1"/>
    <dgm:cxn modelId="{0F72E690-6DBA-41CC-9E38-D0569905FE46}" type="presParOf" srcId="{6ACE803B-B0F6-4D45-A703-C0E608275D7E}" destId="{5CDE6FB2-C21F-4D8E-A98A-4A3E99D7B62C}" srcOrd="0" destOrd="0" presId="urn:microsoft.com/office/officeart/2005/8/layout/process1"/>
    <dgm:cxn modelId="{8C96B201-CA50-4CB4-97E0-3E43CA354C2C}" type="presParOf" srcId="{53620E17-F003-476D-81FC-F82ADB8156FB}" destId="{2072359D-B8E9-430E-8256-1242F052BFF1}" srcOrd="2" destOrd="0" presId="urn:microsoft.com/office/officeart/2005/8/layout/process1"/>
    <dgm:cxn modelId="{FDC440BB-61BB-47CE-A399-61E0643E99D7}" type="presParOf" srcId="{53620E17-F003-476D-81FC-F82ADB8156FB}" destId="{AD473F95-9090-4180-8295-41002AF4F3C4}" srcOrd="3" destOrd="0" presId="urn:microsoft.com/office/officeart/2005/8/layout/process1"/>
    <dgm:cxn modelId="{EF8D6C2C-FB1D-4A67-B395-1B4DC2B7145F}" type="presParOf" srcId="{AD473F95-9090-4180-8295-41002AF4F3C4}" destId="{B3AF14D9-34F6-4E75-96F1-DDA46F6CA649}" srcOrd="0" destOrd="0" presId="urn:microsoft.com/office/officeart/2005/8/layout/process1"/>
    <dgm:cxn modelId="{214064BE-CFD3-415A-8016-F59E1D2A0592}" type="presParOf" srcId="{53620E17-F003-476D-81FC-F82ADB8156FB}" destId="{B214A0F0-C638-4F50-B3B2-EFAF0AC342E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39510-780A-489B-AC84-42894FB90535}">
      <dsp:nvSpPr>
        <dsp:cNvPr id="0" name=""/>
        <dsp:cNvSpPr/>
      </dsp:nvSpPr>
      <dsp:spPr>
        <a:xfrm>
          <a:off x="-5129517" y="-785776"/>
          <a:ext cx="6108628" cy="6108628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8866B-989E-4D95-B117-2380D51B9162}">
      <dsp:nvSpPr>
        <dsp:cNvPr id="0" name=""/>
        <dsp:cNvSpPr/>
      </dsp:nvSpPr>
      <dsp:spPr>
        <a:xfrm>
          <a:off x="629746" y="453707"/>
          <a:ext cx="9023528" cy="907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261" tIns="119380" rIns="119380" bIns="11938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>
              <a:hlinkClick xmlns:r="http://schemas.openxmlformats.org/officeDocument/2006/relationships" r:id="" action="ppaction://hlinksldjump"/>
            </a:rPr>
            <a:t>Disposiciones generales</a:t>
          </a:r>
          <a:endParaRPr lang="es-MX" sz="4700" kern="1200" dirty="0"/>
        </a:p>
      </dsp:txBody>
      <dsp:txXfrm>
        <a:off x="629746" y="453707"/>
        <a:ext cx="9023528" cy="907415"/>
      </dsp:txXfrm>
    </dsp:sp>
    <dsp:sp modelId="{2CFB79B4-2FBC-4E1E-BA63-C7A21E084231}">
      <dsp:nvSpPr>
        <dsp:cNvPr id="0" name=""/>
        <dsp:cNvSpPr/>
      </dsp:nvSpPr>
      <dsp:spPr>
        <a:xfrm>
          <a:off x="62611" y="340280"/>
          <a:ext cx="1134268" cy="11342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84460-37D5-4E8A-B95F-A0E84250B891}">
      <dsp:nvSpPr>
        <dsp:cNvPr id="0" name=""/>
        <dsp:cNvSpPr/>
      </dsp:nvSpPr>
      <dsp:spPr>
        <a:xfrm>
          <a:off x="959591" y="1814830"/>
          <a:ext cx="8693683" cy="907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261" tIns="119380" rIns="119380" bIns="11938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>
              <a:hlinkClick xmlns:r="http://schemas.openxmlformats.org/officeDocument/2006/relationships" r:id="" action="ppaction://hlinksldjump"/>
            </a:rPr>
            <a:t>Régimen de salarios</a:t>
          </a:r>
          <a:endParaRPr lang="es-MX" sz="4700" kern="1200" dirty="0"/>
        </a:p>
      </dsp:txBody>
      <dsp:txXfrm>
        <a:off x="959591" y="1814830"/>
        <a:ext cx="8693683" cy="907415"/>
      </dsp:txXfrm>
    </dsp:sp>
    <dsp:sp modelId="{7CEE6450-1E7E-4474-AA0F-3F383E81BFA9}">
      <dsp:nvSpPr>
        <dsp:cNvPr id="0" name=""/>
        <dsp:cNvSpPr/>
      </dsp:nvSpPr>
      <dsp:spPr>
        <a:xfrm>
          <a:off x="392456" y="1701403"/>
          <a:ext cx="1134268" cy="11342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818DAB-8F5C-4FFC-8ADE-F5A7CD6F0740}">
      <dsp:nvSpPr>
        <dsp:cNvPr id="0" name=""/>
        <dsp:cNvSpPr/>
      </dsp:nvSpPr>
      <dsp:spPr>
        <a:xfrm>
          <a:off x="629746" y="3175952"/>
          <a:ext cx="9023528" cy="907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261" tIns="119380" rIns="119380" bIns="11938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MX" sz="4700" kern="1200" dirty="0"/>
        </a:p>
      </dsp:txBody>
      <dsp:txXfrm>
        <a:off x="629746" y="3175952"/>
        <a:ext cx="9023528" cy="907415"/>
      </dsp:txXfrm>
    </dsp:sp>
    <dsp:sp modelId="{6837E91E-A5CC-4FB8-B06E-4DAA7698CD88}">
      <dsp:nvSpPr>
        <dsp:cNvPr id="0" name=""/>
        <dsp:cNvSpPr/>
      </dsp:nvSpPr>
      <dsp:spPr>
        <a:xfrm>
          <a:off x="62611" y="3062525"/>
          <a:ext cx="1134268" cy="11342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22D418-2DD1-429B-B935-775D23336DCE}">
      <dsp:nvSpPr>
        <dsp:cNvPr id="0" name=""/>
        <dsp:cNvSpPr/>
      </dsp:nvSpPr>
      <dsp:spPr>
        <a:xfrm>
          <a:off x="2478428" y="0"/>
          <a:ext cx="5820002" cy="5820002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A256E4-A73B-48C3-98BD-3112EB94FF3E}">
      <dsp:nvSpPr>
        <dsp:cNvPr id="0" name=""/>
        <dsp:cNvSpPr/>
      </dsp:nvSpPr>
      <dsp:spPr>
        <a:xfrm>
          <a:off x="2856728" y="378300"/>
          <a:ext cx="2328000" cy="23280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Los retiros a la subcuenta de retiro por gastos de matrimonio y por desempleo.</a:t>
          </a:r>
          <a:endParaRPr lang="es-MX" sz="2200" kern="1200" dirty="0"/>
        </a:p>
      </dsp:txBody>
      <dsp:txXfrm>
        <a:off x="2970372" y="491944"/>
        <a:ext cx="2100712" cy="2100712"/>
      </dsp:txXfrm>
    </dsp:sp>
    <dsp:sp modelId="{BAE7C9B7-D350-40C6-AD05-21D58F62C929}">
      <dsp:nvSpPr>
        <dsp:cNvPr id="0" name=""/>
        <dsp:cNvSpPr/>
      </dsp:nvSpPr>
      <dsp:spPr>
        <a:xfrm>
          <a:off x="5592129" y="378300"/>
          <a:ext cx="2328000" cy="2328000"/>
        </a:xfrm>
        <a:prstGeom prst="round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Los que deriven de la enajenación de derechos parcelarios.</a:t>
          </a:r>
          <a:endParaRPr lang="es-MX" sz="2200" kern="1200"/>
        </a:p>
      </dsp:txBody>
      <dsp:txXfrm>
        <a:off x="5705773" y="491944"/>
        <a:ext cx="2100712" cy="2100712"/>
      </dsp:txXfrm>
    </dsp:sp>
    <dsp:sp modelId="{788A617C-6365-42AF-833B-2665D1D763DC}">
      <dsp:nvSpPr>
        <dsp:cNvPr id="0" name=""/>
        <dsp:cNvSpPr/>
      </dsp:nvSpPr>
      <dsp:spPr>
        <a:xfrm>
          <a:off x="2856728" y="3113701"/>
          <a:ext cx="2328000" cy="2328000"/>
        </a:xfrm>
        <a:prstGeom prst="roundRect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Los derechos de autor hasta 20 salarios mínimos elevados al año.</a:t>
          </a:r>
          <a:endParaRPr lang="es-MX" sz="2200" kern="1200"/>
        </a:p>
      </dsp:txBody>
      <dsp:txXfrm>
        <a:off x="2970372" y="3227345"/>
        <a:ext cx="2100712" cy="2100712"/>
      </dsp:txXfrm>
    </dsp:sp>
    <dsp:sp modelId="{73655B81-1EF6-4462-BF18-62A3640F328C}">
      <dsp:nvSpPr>
        <dsp:cNvPr id="0" name=""/>
        <dsp:cNvSpPr/>
      </dsp:nvSpPr>
      <dsp:spPr>
        <a:xfrm>
          <a:off x="5592129" y="3113701"/>
          <a:ext cx="2328000" cy="2328000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0" kern="1200" dirty="0" smtClean="0">
              <a:solidFill>
                <a:schemeClr val="tx1"/>
              </a:solidFill>
            </a:rPr>
            <a:t>Los que se reciban por herencia o legado.</a:t>
          </a:r>
          <a:endParaRPr lang="es-MX" sz="2200" b="0" kern="1200" dirty="0">
            <a:solidFill>
              <a:schemeClr val="tx1"/>
            </a:solidFill>
          </a:endParaRPr>
        </a:p>
      </dsp:txBody>
      <dsp:txXfrm>
        <a:off x="5705773" y="3227345"/>
        <a:ext cx="2100712" cy="21007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9D5C16-CA58-46B2-8D02-AC8B8E2D7E01}">
      <dsp:nvSpPr>
        <dsp:cNvPr id="0" name=""/>
        <dsp:cNvSpPr/>
      </dsp:nvSpPr>
      <dsp:spPr>
        <a:xfrm>
          <a:off x="4370916" y="1019293"/>
          <a:ext cx="1365552" cy="136555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3357215-E856-47C1-8317-7BB0EA18A5CF}">
      <dsp:nvSpPr>
        <dsp:cNvPr id="0" name=""/>
        <dsp:cNvSpPr/>
      </dsp:nvSpPr>
      <dsp:spPr>
        <a:xfrm>
          <a:off x="4200222" y="0"/>
          <a:ext cx="1706940" cy="92985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Salarios</a:t>
          </a:r>
          <a:endParaRPr lang="es-MX" sz="1600" kern="1200" dirty="0"/>
        </a:p>
      </dsp:txBody>
      <dsp:txXfrm>
        <a:off x="4200222" y="0"/>
        <a:ext cx="1706940" cy="929850"/>
      </dsp:txXfrm>
    </dsp:sp>
    <dsp:sp modelId="{4649D52E-17A2-40DB-B395-1131A56A911A}">
      <dsp:nvSpPr>
        <dsp:cNvPr id="0" name=""/>
        <dsp:cNvSpPr/>
      </dsp:nvSpPr>
      <dsp:spPr>
        <a:xfrm>
          <a:off x="4814152" y="1275223"/>
          <a:ext cx="1365552" cy="1365552"/>
        </a:xfrm>
        <a:prstGeom prst="ellipse">
          <a:avLst/>
        </a:prstGeom>
        <a:solidFill>
          <a:schemeClr val="accent4">
            <a:alpha val="50000"/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80B581C-24CF-40D3-AC0A-69E66EDE2464}">
      <dsp:nvSpPr>
        <dsp:cNvPr id="0" name=""/>
        <dsp:cNvSpPr/>
      </dsp:nvSpPr>
      <dsp:spPr>
        <a:xfrm>
          <a:off x="6280982" y="885572"/>
          <a:ext cx="1617610" cy="10184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PTU</a:t>
          </a:r>
          <a:endParaRPr lang="es-MX" sz="1600" kern="1200" dirty="0"/>
        </a:p>
      </dsp:txBody>
      <dsp:txXfrm>
        <a:off x="6280982" y="885572"/>
        <a:ext cx="1617610" cy="1018407"/>
      </dsp:txXfrm>
    </dsp:sp>
    <dsp:sp modelId="{C63DBDD0-DC28-4C3E-A57F-5D2A1F8E09BF}">
      <dsp:nvSpPr>
        <dsp:cNvPr id="0" name=""/>
        <dsp:cNvSpPr/>
      </dsp:nvSpPr>
      <dsp:spPr>
        <a:xfrm>
          <a:off x="4814152" y="1787084"/>
          <a:ext cx="1365552" cy="1365552"/>
        </a:xfrm>
        <a:prstGeom prst="ellipse">
          <a:avLst/>
        </a:prstGeom>
        <a:solidFill>
          <a:schemeClr val="accent4">
            <a:alpha val="50000"/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28081A1-EB09-457B-A641-BE7A314BA782}">
      <dsp:nvSpPr>
        <dsp:cNvPr id="0" name=""/>
        <dsp:cNvSpPr/>
      </dsp:nvSpPr>
      <dsp:spPr>
        <a:xfrm>
          <a:off x="6280982" y="2404327"/>
          <a:ext cx="1617610" cy="11379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Primas vacacionales</a:t>
          </a:r>
          <a:endParaRPr lang="es-MX" sz="1600" kern="1200" dirty="0"/>
        </a:p>
      </dsp:txBody>
      <dsp:txXfrm>
        <a:off x="6280982" y="2404327"/>
        <a:ext cx="1617610" cy="1137960"/>
      </dsp:txXfrm>
    </dsp:sp>
    <dsp:sp modelId="{0E724495-C984-42EC-8B8E-AB859AAB8056}">
      <dsp:nvSpPr>
        <dsp:cNvPr id="0" name=""/>
        <dsp:cNvSpPr/>
      </dsp:nvSpPr>
      <dsp:spPr>
        <a:xfrm>
          <a:off x="4370916" y="2043457"/>
          <a:ext cx="1365552" cy="1365552"/>
        </a:xfrm>
        <a:prstGeom prst="ellipse">
          <a:avLst/>
        </a:prstGeom>
        <a:solidFill>
          <a:schemeClr val="accent4">
            <a:alpha val="50000"/>
            <a:hueOff val="6237415"/>
            <a:satOff val="-28781"/>
            <a:lumOff val="1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D22CFD0-50B5-4B6E-8C1D-CAA49E273EEF}">
      <dsp:nvSpPr>
        <dsp:cNvPr id="0" name=""/>
        <dsp:cNvSpPr/>
      </dsp:nvSpPr>
      <dsp:spPr>
        <a:xfrm>
          <a:off x="4200222" y="3498009"/>
          <a:ext cx="1706940" cy="92985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Primas dominicales</a:t>
          </a:r>
          <a:endParaRPr lang="es-MX" sz="1600" kern="1200" dirty="0"/>
        </a:p>
      </dsp:txBody>
      <dsp:txXfrm>
        <a:off x="4200222" y="3498009"/>
        <a:ext cx="1706940" cy="929850"/>
      </dsp:txXfrm>
    </dsp:sp>
    <dsp:sp modelId="{ACB7E04B-09FC-4DA7-932B-012F8BBDD755}">
      <dsp:nvSpPr>
        <dsp:cNvPr id="0" name=""/>
        <dsp:cNvSpPr/>
      </dsp:nvSpPr>
      <dsp:spPr>
        <a:xfrm>
          <a:off x="3927681" y="1787084"/>
          <a:ext cx="1365552" cy="1365552"/>
        </a:xfrm>
        <a:prstGeom prst="ellipse">
          <a:avLst/>
        </a:prstGeom>
        <a:solidFill>
          <a:schemeClr val="accent4">
            <a:alpha val="50000"/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E06851C-5259-4013-B005-653F314F6608}">
      <dsp:nvSpPr>
        <dsp:cNvPr id="0" name=""/>
        <dsp:cNvSpPr/>
      </dsp:nvSpPr>
      <dsp:spPr>
        <a:xfrm>
          <a:off x="2208792" y="2404327"/>
          <a:ext cx="1617610" cy="11379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Primas de antigüedad</a:t>
          </a:r>
          <a:endParaRPr lang="es-MX" sz="1600" kern="1200" dirty="0"/>
        </a:p>
      </dsp:txBody>
      <dsp:txXfrm>
        <a:off x="2208792" y="2404327"/>
        <a:ext cx="1617610" cy="1137960"/>
      </dsp:txXfrm>
    </dsp:sp>
    <dsp:sp modelId="{E7E867B2-FB96-44B9-80B9-A449D8A6AB57}">
      <dsp:nvSpPr>
        <dsp:cNvPr id="0" name=""/>
        <dsp:cNvSpPr/>
      </dsp:nvSpPr>
      <dsp:spPr>
        <a:xfrm>
          <a:off x="3927681" y="1275223"/>
          <a:ext cx="1365552" cy="1365552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FF24C87-D593-4913-BE36-2BA6A151EA16}">
      <dsp:nvSpPr>
        <dsp:cNvPr id="0" name=""/>
        <dsp:cNvSpPr/>
      </dsp:nvSpPr>
      <dsp:spPr>
        <a:xfrm>
          <a:off x="2208792" y="885572"/>
          <a:ext cx="1617610" cy="11379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Gratificaciones</a:t>
          </a:r>
          <a:endParaRPr lang="es-MX" sz="1600" kern="1200" dirty="0"/>
        </a:p>
      </dsp:txBody>
      <dsp:txXfrm>
        <a:off x="2208792" y="885572"/>
        <a:ext cx="1617610" cy="113796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2CA64-B0FC-45D4-8227-31DF2A60DD71}">
      <dsp:nvSpPr>
        <dsp:cNvPr id="0" name=""/>
        <dsp:cNvSpPr/>
      </dsp:nvSpPr>
      <dsp:spPr>
        <a:xfrm>
          <a:off x="1393" y="1056910"/>
          <a:ext cx="2716877" cy="271687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9519" tIns="45720" rIns="149519" bIns="4572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kern="1200" dirty="0" smtClean="0"/>
            <a:t>Las remuneraciones a empleados públicos.</a:t>
          </a:r>
          <a:endParaRPr lang="es-MX" sz="2000" b="1" u="none" kern="1200" dirty="0"/>
        </a:p>
      </dsp:txBody>
      <dsp:txXfrm>
        <a:off x="399270" y="1454787"/>
        <a:ext cx="1921123" cy="1921123"/>
      </dsp:txXfrm>
    </dsp:sp>
    <dsp:sp modelId="{906804B1-E551-4D8C-8EA6-6C4A1181E921}">
      <dsp:nvSpPr>
        <dsp:cNvPr id="0" name=""/>
        <dsp:cNvSpPr/>
      </dsp:nvSpPr>
      <dsp:spPr>
        <a:xfrm>
          <a:off x="2174895" y="1056910"/>
          <a:ext cx="2716877" cy="2716877"/>
        </a:xfrm>
        <a:prstGeom prst="ellipse">
          <a:avLst/>
        </a:prstGeom>
        <a:solidFill>
          <a:schemeClr val="accent4">
            <a:alpha val="50000"/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9519" tIns="19050" rIns="149519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Los rendimientos y anticipos de miembros de sociedades cooperativas.</a:t>
          </a:r>
          <a:endParaRPr lang="es-MX" sz="1500" kern="1200"/>
        </a:p>
      </dsp:txBody>
      <dsp:txXfrm>
        <a:off x="2572772" y="1454787"/>
        <a:ext cx="1921123" cy="1921123"/>
      </dsp:txXfrm>
    </dsp:sp>
    <dsp:sp modelId="{14DA2965-A20E-4BE7-B0C1-DDE72A04053A}">
      <dsp:nvSpPr>
        <dsp:cNvPr id="0" name=""/>
        <dsp:cNvSpPr/>
      </dsp:nvSpPr>
      <dsp:spPr>
        <a:xfrm>
          <a:off x="4348396" y="1056910"/>
          <a:ext cx="2716877" cy="2716877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9519" tIns="19050" rIns="149519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Honorarios a consejos directivos, de vigilancia, administradores y gerentes.</a:t>
          </a:r>
          <a:endParaRPr lang="es-MX" sz="1500" kern="1200"/>
        </a:p>
      </dsp:txBody>
      <dsp:txXfrm>
        <a:off x="4746273" y="1454787"/>
        <a:ext cx="1921123" cy="1921123"/>
      </dsp:txXfrm>
    </dsp:sp>
    <dsp:sp modelId="{F18AE66D-B279-449D-80B5-6A1ED50B129D}">
      <dsp:nvSpPr>
        <dsp:cNvPr id="0" name=""/>
        <dsp:cNvSpPr/>
      </dsp:nvSpPr>
      <dsp:spPr>
        <a:xfrm>
          <a:off x="6521898" y="1056910"/>
          <a:ext cx="2716877" cy="2716877"/>
        </a:xfrm>
        <a:prstGeom prst="ellipse">
          <a:avLst/>
        </a:prstGeom>
        <a:solidFill>
          <a:schemeClr val="accent4">
            <a:alpha val="50000"/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9519" tIns="19050" rIns="149519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Honorarios a personas que presten servicios que representen más del 50% de sus ingresos.</a:t>
          </a:r>
          <a:endParaRPr lang="es-MX" sz="1500" kern="1200"/>
        </a:p>
      </dsp:txBody>
      <dsp:txXfrm>
        <a:off x="6919775" y="1454787"/>
        <a:ext cx="1921123" cy="1921123"/>
      </dsp:txXfrm>
    </dsp:sp>
    <dsp:sp modelId="{0108499E-9EBC-4A59-989C-8A8F59453250}">
      <dsp:nvSpPr>
        <dsp:cNvPr id="0" name=""/>
        <dsp:cNvSpPr/>
      </dsp:nvSpPr>
      <dsp:spPr>
        <a:xfrm>
          <a:off x="8695400" y="1056910"/>
          <a:ext cx="2716877" cy="2716877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9519" tIns="19050" rIns="149519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Honorarios por servicios personales independientes cuando comuniquen por escrito al prestatario que optan por este.</a:t>
          </a:r>
          <a:endParaRPr lang="es-MX" sz="1500" kern="1200"/>
        </a:p>
      </dsp:txBody>
      <dsp:txXfrm>
        <a:off x="9093277" y="1454787"/>
        <a:ext cx="1921123" cy="192112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397D21-57E6-45C5-8B44-AACAA7B73A38}">
      <dsp:nvSpPr>
        <dsp:cNvPr id="0" name=""/>
        <dsp:cNvSpPr/>
      </dsp:nvSpPr>
      <dsp:spPr>
        <a:xfrm>
          <a:off x="1661" y="1277254"/>
          <a:ext cx="2782615" cy="2295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Incluye toda clase de erogaciones que se pagan a los trabajadores, las cuales se pueden clasificar en remuneraciones directas y remuneraciones al retiro</a:t>
          </a:r>
          <a:endParaRPr lang="es-MX" sz="1600" kern="1200" dirty="0"/>
        </a:p>
      </dsp:txBody>
      <dsp:txXfrm>
        <a:off x="54477" y="1330070"/>
        <a:ext cx="2676983" cy="1697642"/>
      </dsp:txXfrm>
    </dsp:sp>
    <dsp:sp modelId="{A261C83D-3B7D-4B64-ABC7-E7D7EA93230C}">
      <dsp:nvSpPr>
        <dsp:cNvPr id="0" name=""/>
        <dsp:cNvSpPr/>
      </dsp:nvSpPr>
      <dsp:spPr>
        <a:xfrm>
          <a:off x="1554819" y="1785803"/>
          <a:ext cx="3124944" cy="3124944"/>
        </a:xfrm>
        <a:prstGeom prst="leftCircularArrow">
          <a:avLst>
            <a:gd name="adj1" fmla="val 3333"/>
            <a:gd name="adj2" fmla="val 411915"/>
            <a:gd name="adj3" fmla="val 2187426"/>
            <a:gd name="adj4" fmla="val 9024489"/>
            <a:gd name="adj5" fmla="val 388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11E90B-FCE9-4C7B-AE1E-D798B766556A}">
      <dsp:nvSpPr>
        <dsp:cNvPr id="0" name=""/>
        <dsp:cNvSpPr/>
      </dsp:nvSpPr>
      <dsp:spPr>
        <a:xfrm>
          <a:off x="620020" y="3080529"/>
          <a:ext cx="2473436" cy="98360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i="1" kern="1200" smtClean="0"/>
            <a:t>Remuneraciones laborales.</a:t>
          </a:r>
          <a:r>
            <a:rPr lang="es-MX" sz="2700" kern="1200" smtClean="0"/>
            <a:t> </a:t>
          </a:r>
          <a:endParaRPr lang="es-MX" sz="2700" kern="1200"/>
        </a:p>
      </dsp:txBody>
      <dsp:txXfrm>
        <a:off x="648829" y="3109338"/>
        <a:ext cx="2415818" cy="925986"/>
      </dsp:txXfrm>
    </dsp:sp>
    <dsp:sp modelId="{DAA37AB9-4317-4E03-AA4A-03DD4176198A}">
      <dsp:nvSpPr>
        <dsp:cNvPr id="0" name=""/>
        <dsp:cNvSpPr/>
      </dsp:nvSpPr>
      <dsp:spPr>
        <a:xfrm>
          <a:off x="3589437" y="1277254"/>
          <a:ext cx="2782615" cy="2295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Son las que se pagan al empleado durante su relación laboral, tales como: sueldos, salarios, tiempo extra, destajos, comisiones, premios, gratificaciones anuales y vacaciones.</a:t>
          </a:r>
          <a:endParaRPr lang="es-MX" sz="1600" kern="1200" dirty="0"/>
        </a:p>
      </dsp:txBody>
      <dsp:txXfrm>
        <a:off x="3642253" y="1821872"/>
        <a:ext cx="2676983" cy="1697642"/>
      </dsp:txXfrm>
    </dsp:sp>
    <dsp:sp modelId="{F5B7EBB5-84CC-46B5-A5B7-C12EA7A97325}">
      <dsp:nvSpPr>
        <dsp:cNvPr id="0" name=""/>
        <dsp:cNvSpPr/>
      </dsp:nvSpPr>
      <dsp:spPr>
        <a:xfrm>
          <a:off x="5119407" y="-151150"/>
          <a:ext cx="3480500" cy="3480500"/>
        </a:xfrm>
        <a:prstGeom prst="circularArrow">
          <a:avLst>
            <a:gd name="adj1" fmla="val 2993"/>
            <a:gd name="adj2" fmla="val 366872"/>
            <a:gd name="adj3" fmla="val 19457617"/>
            <a:gd name="adj4" fmla="val 12575511"/>
            <a:gd name="adj5" fmla="val 3491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3A1F86-58A7-488C-8A52-05AA99930325}">
      <dsp:nvSpPr>
        <dsp:cNvPr id="0" name=""/>
        <dsp:cNvSpPr/>
      </dsp:nvSpPr>
      <dsp:spPr>
        <a:xfrm>
          <a:off x="4207796" y="785452"/>
          <a:ext cx="2473436" cy="983604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i="1" kern="1200" dirty="0" smtClean="0"/>
            <a:t>Remuneraciones directas</a:t>
          </a:r>
          <a:r>
            <a:rPr lang="es-MX" sz="2700" kern="1200" dirty="0" smtClean="0"/>
            <a:t>. </a:t>
          </a:r>
          <a:endParaRPr lang="es-MX" sz="2700" kern="1200" dirty="0"/>
        </a:p>
      </dsp:txBody>
      <dsp:txXfrm>
        <a:off x="4236605" y="814261"/>
        <a:ext cx="2415818" cy="925986"/>
      </dsp:txXfrm>
    </dsp:sp>
    <dsp:sp modelId="{3A072933-8312-4A9E-A73D-19011F4AF31D}">
      <dsp:nvSpPr>
        <dsp:cNvPr id="0" name=""/>
        <dsp:cNvSpPr/>
      </dsp:nvSpPr>
      <dsp:spPr>
        <a:xfrm>
          <a:off x="7177214" y="1277254"/>
          <a:ext cx="2782615" cy="2295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Son las provenientes de pensión, prima de antigüedad y cualquier otra remuneración establecida por ley.</a:t>
          </a:r>
          <a:endParaRPr lang="es-MX" sz="1600" kern="1200" dirty="0"/>
        </a:p>
      </dsp:txBody>
      <dsp:txXfrm>
        <a:off x="7230030" y="1330070"/>
        <a:ext cx="2676983" cy="1697642"/>
      </dsp:txXfrm>
    </dsp:sp>
    <dsp:sp modelId="{53DA158E-D23B-42D1-9F2A-78258CB29984}">
      <dsp:nvSpPr>
        <dsp:cNvPr id="0" name=""/>
        <dsp:cNvSpPr/>
      </dsp:nvSpPr>
      <dsp:spPr>
        <a:xfrm>
          <a:off x="7795573" y="3080529"/>
          <a:ext cx="2473436" cy="983604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i="1" kern="1200" dirty="0" smtClean="0"/>
            <a:t>Remuneraciones al retiro</a:t>
          </a:r>
          <a:r>
            <a:rPr lang="es-MX" sz="2700" kern="1200" dirty="0" smtClean="0"/>
            <a:t>. </a:t>
          </a:r>
          <a:endParaRPr lang="es-MX" sz="2700" kern="1200" dirty="0"/>
        </a:p>
      </dsp:txBody>
      <dsp:txXfrm>
        <a:off x="7824382" y="3109338"/>
        <a:ext cx="2415818" cy="92598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7FF1B-7D03-41E3-8DE2-6C7D5300A4C7}">
      <dsp:nvSpPr>
        <dsp:cNvPr id="0" name=""/>
        <dsp:cNvSpPr/>
      </dsp:nvSpPr>
      <dsp:spPr>
        <a:xfrm>
          <a:off x="2653392" y="0"/>
          <a:ext cx="5208815" cy="5208815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BCB26C-8327-4C88-9298-F0197B164F08}">
      <dsp:nvSpPr>
        <dsp:cNvPr id="0" name=""/>
        <dsp:cNvSpPr/>
      </dsp:nvSpPr>
      <dsp:spPr>
        <a:xfrm>
          <a:off x="3148229" y="494837"/>
          <a:ext cx="2031437" cy="203143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smtClean="0"/>
            <a:t>Entregar al patrón su acta de nacimiento para que lo inscriba en el RFC.</a:t>
          </a:r>
          <a:endParaRPr lang="es-MX" sz="1700" kern="1200"/>
        </a:p>
      </dsp:txBody>
      <dsp:txXfrm>
        <a:off x="3247396" y="594004"/>
        <a:ext cx="1833103" cy="1833103"/>
      </dsp:txXfrm>
    </dsp:sp>
    <dsp:sp modelId="{651E3BAE-0974-4C13-A8CF-AEAA90D3831B}">
      <dsp:nvSpPr>
        <dsp:cNvPr id="0" name=""/>
        <dsp:cNvSpPr/>
      </dsp:nvSpPr>
      <dsp:spPr>
        <a:xfrm>
          <a:off x="5335932" y="494837"/>
          <a:ext cx="2031437" cy="2031437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smtClean="0"/>
            <a:t>Informar por escrito a su patrón si presta servicios a otro empleador y éste le aplica el subsidio para el empleo.</a:t>
          </a:r>
          <a:endParaRPr lang="es-MX" sz="1700" kern="1200"/>
        </a:p>
      </dsp:txBody>
      <dsp:txXfrm>
        <a:off x="5435099" y="594004"/>
        <a:ext cx="1833103" cy="1833103"/>
      </dsp:txXfrm>
    </dsp:sp>
    <dsp:sp modelId="{10730591-84C1-46E6-849E-9BA705C2D97B}">
      <dsp:nvSpPr>
        <dsp:cNvPr id="0" name=""/>
        <dsp:cNvSpPr/>
      </dsp:nvSpPr>
      <dsp:spPr>
        <a:xfrm>
          <a:off x="3148229" y="2682539"/>
          <a:ext cx="2031437" cy="2031437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smtClean="0"/>
            <a:t>Solicitar la constancia de percepciones y retenciones si va a presentar declaración anual.</a:t>
          </a:r>
          <a:endParaRPr lang="es-MX" sz="1700" kern="1200"/>
        </a:p>
      </dsp:txBody>
      <dsp:txXfrm>
        <a:off x="3247396" y="2781706"/>
        <a:ext cx="1833103" cy="1833103"/>
      </dsp:txXfrm>
    </dsp:sp>
    <dsp:sp modelId="{204D8F1C-390A-4D33-9338-C46FA28E0A27}">
      <dsp:nvSpPr>
        <dsp:cNvPr id="0" name=""/>
        <dsp:cNvSpPr/>
      </dsp:nvSpPr>
      <dsp:spPr>
        <a:xfrm>
          <a:off x="5335932" y="2682539"/>
          <a:ext cx="2031437" cy="2031437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smtClean="0"/>
            <a:t>Mantener actualizados sus datos en el RFC. </a:t>
          </a:r>
          <a:endParaRPr lang="es-MX" sz="1700" kern="1200"/>
        </a:p>
      </dsp:txBody>
      <dsp:txXfrm>
        <a:off x="5435099" y="2781706"/>
        <a:ext cx="1833103" cy="183310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EDDBC-45C4-40CE-A340-097B5BBDC75C}">
      <dsp:nvSpPr>
        <dsp:cNvPr id="0" name=""/>
        <dsp:cNvSpPr/>
      </dsp:nvSpPr>
      <dsp:spPr>
        <a:xfrm>
          <a:off x="5560" y="231707"/>
          <a:ext cx="2528190" cy="3103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Tiene ingresos mayores a $400,000.00. </a:t>
          </a:r>
          <a:endParaRPr lang="es-MX" sz="2000" kern="1200" dirty="0"/>
        </a:p>
      </dsp:txBody>
      <dsp:txXfrm>
        <a:off x="5560" y="231707"/>
        <a:ext cx="2528190" cy="1135268"/>
      </dsp:txXfrm>
    </dsp:sp>
    <dsp:sp modelId="{B0C1314D-6DE3-4317-AC3C-F217E71E7A51}">
      <dsp:nvSpPr>
        <dsp:cNvPr id="0" name=""/>
        <dsp:cNvSpPr/>
      </dsp:nvSpPr>
      <dsp:spPr>
        <a:xfrm>
          <a:off x="523382" y="1746522"/>
          <a:ext cx="2528190" cy="3018313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Si fueron de un solo patrón y </a:t>
          </a:r>
          <a:r>
            <a:rPr lang="es-MX" sz="2000" kern="1200" dirty="0" smtClean="0"/>
            <a:t>tienen </a:t>
          </a:r>
          <a:r>
            <a:rPr lang="es-MX" sz="2000" kern="1200" dirty="0" smtClean="0"/>
            <a:t>factura de nómina por la totalidad de los ingresos, no </a:t>
          </a:r>
          <a:r>
            <a:rPr lang="es-MX" sz="2000" kern="1200" dirty="0" smtClean="0"/>
            <a:t>están </a:t>
          </a:r>
          <a:r>
            <a:rPr lang="es-MX" sz="2000" kern="1200" dirty="0" smtClean="0"/>
            <a:t>obligado a declarar</a:t>
          </a:r>
          <a:r>
            <a:rPr lang="es-MX" sz="1000" kern="1200" dirty="0" smtClean="0"/>
            <a:t>. </a:t>
          </a:r>
          <a:endParaRPr lang="es-MX" sz="1000" kern="1200" dirty="0"/>
        </a:p>
      </dsp:txBody>
      <dsp:txXfrm>
        <a:off x="597430" y="1820570"/>
        <a:ext cx="2380094" cy="2870217"/>
      </dsp:txXfrm>
    </dsp:sp>
    <dsp:sp modelId="{8A03111D-C422-4E94-A428-B53842506578}">
      <dsp:nvSpPr>
        <dsp:cNvPr id="0" name=""/>
        <dsp:cNvSpPr/>
      </dsp:nvSpPr>
      <dsp:spPr>
        <a:xfrm>
          <a:off x="2917014" y="484618"/>
          <a:ext cx="812520" cy="6294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2917014" y="610507"/>
        <a:ext cx="623686" cy="377668"/>
      </dsp:txXfrm>
    </dsp:sp>
    <dsp:sp modelId="{255EF441-A36B-4640-86A3-D2CA88AD082A}">
      <dsp:nvSpPr>
        <dsp:cNvPr id="0" name=""/>
        <dsp:cNvSpPr/>
      </dsp:nvSpPr>
      <dsp:spPr>
        <a:xfrm>
          <a:off x="4066808" y="231707"/>
          <a:ext cx="2528190" cy="3103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Obtuvieron otros ingresos acumulables </a:t>
          </a:r>
          <a:endParaRPr lang="es-MX" sz="2000" kern="1200" dirty="0"/>
        </a:p>
      </dsp:txBody>
      <dsp:txXfrm>
        <a:off x="4066808" y="231707"/>
        <a:ext cx="2528190" cy="1135268"/>
      </dsp:txXfrm>
    </dsp:sp>
    <dsp:sp modelId="{42C02E4E-86E8-4883-B1C7-758BE8ABD882}">
      <dsp:nvSpPr>
        <dsp:cNvPr id="0" name=""/>
        <dsp:cNvSpPr/>
      </dsp:nvSpPr>
      <dsp:spPr>
        <a:xfrm>
          <a:off x="4584630" y="1746522"/>
          <a:ext cx="2528190" cy="3018313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Honorarios, arrendamiento, actividades empresariales, entre otros.</a:t>
          </a:r>
          <a:endParaRPr lang="es-MX" sz="2000" kern="1200" dirty="0"/>
        </a:p>
      </dsp:txBody>
      <dsp:txXfrm>
        <a:off x="4658678" y="1820570"/>
        <a:ext cx="2380094" cy="2870217"/>
      </dsp:txXfrm>
    </dsp:sp>
    <dsp:sp modelId="{57FB9ECC-4B44-49B2-8850-E93FC6B3E55C}">
      <dsp:nvSpPr>
        <dsp:cNvPr id="0" name=""/>
        <dsp:cNvSpPr/>
      </dsp:nvSpPr>
      <dsp:spPr>
        <a:xfrm>
          <a:off x="6978263" y="484618"/>
          <a:ext cx="812520" cy="6294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6978263" y="610507"/>
        <a:ext cx="623686" cy="377668"/>
      </dsp:txXfrm>
    </dsp:sp>
    <dsp:sp modelId="{1A1AECE5-FEBC-4834-BD0E-664180130E76}">
      <dsp:nvSpPr>
        <dsp:cNvPr id="0" name=""/>
        <dsp:cNvSpPr/>
      </dsp:nvSpPr>
      <dsp:spPr>
        <a:xfrm>
          <a:off x="8128056" y="231707"/>
          <a:ext cx="2528190" cy="3103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Percibió ingresos de empleadores no obligados a hacer retenciones.</a:t>
          </a:r>
          <a:endParaRPr lang="es-MX" sz="2000" kern="1200" dirty="0"/>
        </a:p>
      </dsp:txBody>
      <dsp:txXfrm>
        <a:off x="8128056" y="231707"/>
        <a:ext cx="2528190" cy="1135268"/>
      </dsp:txXfrm>
    </dsp:sp>
    <dsp:sp modelId="{5440FBB8-BA35-4DDB-AB34-F31A2CBE0414}">
      <dsp:nvSpPr>
        <dsp:cNvPr id="0" name=""/>
        <dsp:cNvSpPr/>
      </dsp:nvSpPr>
      <dsp:spPr>
        <a:xfrm>
          <a:off x="8645878" y="1746522"/>
          <a:ext cx="2528190" cy="3018313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Organismos Internacionales. </a:t>
          </a:r>
          <a:endParaRPr lang="es-MX" sz="2000" kern="1200" dirty="0"/>
        </a:p>
      </dsp:txBody>
      <dsp:txXfrm>
        <a:off x="8719926" y="1820570"/>
        <a:ext cx="2380094" cy="287021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CF289-C1E8-43B5-B9EA-24D471B92030}">
      <dsp:nvSpPr>
        <dsp:cNvPr id="0" name=""/>
        <dsp:cNvSpPr/>
      </dsp:nvSpPr>
      <dsp:spPr>
        <a:xfrm rot="5400000">
          <a:off x="1446800" y="1983038"/>
          <a:ext cx="945118" cy="10759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B5AC60-8634-4234-91A6-10F467204368}">
      <dsp:nvSpPr>
        <dsp:cNvPr id="0" name=""/>
        <dsp:cNvSpPr/>
      </dsp:nvSpPr>
      <dsp:spPr>
        <a:xfrm>
          <a:off x="2868" y="935355"/>
          <a:ext cx="5189216" cy="111366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Si dejo de prestar servicios antes del 31 de diciembre.</a:t>
          </a:r>
          <a:endParaRPr lang="es-MX" sz="1800" kern="1200" dirty="0"/>
        </a:p>
      </dsp:txBody>
      <dsp:txXfrm>
        <a:off x="57242" y="989729"/>
        <a:ext cx="5080468" cy="1004916"/>
      </dsp:txXfrm>
    </dsp:sp>
    <dsp:sp modelId="{F95D9B95-E8CA-4BCC-BE57-9D36E8AB70D3}">
      <dsp:nvSpPr>
        <dsp:cNvPr id="0" name=""/>
        <dsp:cNvSpPr/>
      </dsp:nvSpPr>
      <dsp:spPr>
        <a:xfrm>
          <a:off x="3392988" y="1041569"/>
          <a:ext cx="1157158" cy="9001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858B1B-1D18-4471-8187-8924098A78EA}">
      <dsp:nvSpPr>
        <dsp:cNvPr id="0" name=""/>
        <dsp:cNvSpPr/>
      </dsp:nvSpPr>
      <dsp:spPr>
        <a:xfrm rot="5400000">
          <a:off x="3937624" y="3234050"/>
          <a:ext cx="945118" cy="10759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1C55D-FFAA-4678-A734-99F7BF1A9974}">
      <dsp:nvSpPr>
        <dsp:cNvPr id="0" name=""/>
        <dsp:cNvSpPr/>
      </dsp:nvSpPr>
      <dsp:spPr>
        <a:xfrm>
          <a:off x="2493692" y="2186368"/>
          <a:ext cx="5189216" cy="111366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Tienen ingresos de dos o más patrones de manera simultánea. </a:t>
          </a:r>
          <a:endParaRPr lang="es-MX" sz="1800" kern="1200" dirty="0"/>
        </a:p>
      </dsp:txBody>
      <dsp:txXfrm>
        <a:off x="2548066" y="2240742"/>
        <a:ext cx="5080468" cy="1004916"/>
      </dsp:txXfrm>
    </dsp:sp>
    <dsp:sp modelId="{BDC81354-20E8-461E-B1BF-6A18FDCF9C24}">
      <dsp:nvSpPr>
        <dsp:cNvPr id="0" name=""/>
        <dsp:cNvSpPr/>
      </dsp:nvSpPr>
      <dsp:spPr>
        <a:xfrm>
          <a:off x="5883811" y="2292581"/>
          <a:ext cx="1157158" cy="9001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DA9A24-A8CC-402D-AE77-AA01E374BFC0}">
      <dsp:nvSpPr>
        <dsp:cNvPr id="0" name=""/>
        <dsp:cNvSpPr/>
      </dsp:nvSpPr>
      <dsp:spPr>
        <a:xfrm>
          <a:off x="4984516" y="3437380"/>
          <a:ext cx="5189216" cy="111366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Recibieron ingresos por concepto de jubilación, pensión, liquidación o algún tipo de indemnización laboral.</a:t>
          </a:r>
          <a:endParaRPr lang="es-MX" sz="1800" kern="1200" dirty="0"/>
        </a:p>
      </dsp:txBody>
      <dsp:txXfrm>
        <a:off x="5038890" y="3491754"/>
        <a:ext cx="5080468" cy="100491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39003-E3A6-4737-9CE6-B9BF4168205A}">
      <dsp:nvSpPr>
        <dsp:cNvPr id="0" name=""/>
        <dsp:cNvSpPr/>
      </dsp:nvSpPr>
      <dsp:spPr>
        <a:xfrm>
          <a:off x="0" y="1528354"/>
          <a:ext cx="11097987" cy="2037805"/>
        </a:xfrm>
        <a:prstGeom prst="notchedRightArrow">
          <a:avLst/>
        </a:prstGeom>
        <a:solidFill>
          <a:schemeClr val="accent6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512AAD-F440-4362-B473-C69AACAB4995}">
      <dsp:nvSpPr>
        <dsp:cNvPr id="0" name=""/>
        <dsp:cNvSpPr/>
      </dsp:nvSpPr>
      <dsp:spPr>
        <a:xfrm>
          <a:off x="4389" y="0"/>
          <a:ext cx="1919117" cy="20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Efectuar las retenciones del impuesto.</a:t>
          </a:r>
          <a:endParaRPr lang="es-MX" sz="1800" kern="1200"/>
        </a:p>
      </dsp:txBody>
      <dsp:txXfrm>
        <a:off x="4389" y="0"/>
        <a:ext cx="1919117" cy="2037805"/>
      </dsp:txXfrm>
    </dsp:sp>
    <dsp:sp modelId="{2D93A3B0-5730-47AA-9E0C-8191C796C64F}">
      <dsp:nvSpPr>
        <dsp:cNvPr id="0" name=""/>
        <dsp:cNvSpPr/>
      </dsp:nvSpPr>
      <dsp:spPr>
        <a:xfrm>
          <a:off x="709222" y="2292531"/>
          <a:ext cx="509451" cy="509451"/>
        </a:xfrm>
        <a:prstGeom prst="ellipse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240810-0EF5-46F9-B800-33AEF9142534}">
      <dsp:nvSpPr>
        <dsp:cNvPr id="0" name=""/>
        <dsp:cNvSpPr/>
      </dsp:nvSpPr>
      <dsp:spPr>
        <a:xfrm>
          <a:off x="2019462" y="3056708"/>
          <a:ext cx="1919117" cy="20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Calcular el impuesto anual de sus trabajadores.</a:t>
          </a:r>
          <a:endParaRPr lang="es-MX" sz="1800" kern="1200"/>
        </a:p>
      </dsp:txBody>
      <dsp:txXfrm>
        <a:off x="2019462" y="3056708"/>
        <a:ext cx="1919117" cy="2037805"/>
      </dsp:txXfrm>
    </dsp:sp>
    <dsp:sp modelId="{5B07F188-2D89-493B-839F-FCC93B4EFA33}">
      <dsp:nvSpPr>
        <dsp:cNvPr id="0" name=""/>
        <dsp:cNvSpPr/>
      </dsp:nvSpPr>
      <dsp:spPr>
        <a:xfrm>
          <a:off x="2724295" y="2292531"/>
          <a:ext cx="509451" cy="509451"/>
        </a:xfrm>
        <a:prstGeom prst="ellipse">
          <a:avLst/>
        </a:prstGeom>
        <a:solidFill>
          <a:schemeClr val="accent6">
            <a:shade val="50000"/>
            <a:hueOff val="147370"/>
            <a:satOff val="-6442"/>
            <a:lumOff val="175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BA1AF5-9598-485B-8BEA-6204DE83FBF6}">
      <dsp:nvSpPr>
        <dsp:cNvPr id="0" name=""/>
        <dsp:cNvSpPr/>
      </dsp:nvSpPr>
      <dsp:spPr>
        <a:xfrm>
          <a:off x="4034535" y="0"/>
          <a:ext cx="1919117" cy="20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Proporcionar constancias de percepciones y retenciones.</a:t>
          </a:r>
          <a:endParaRPr lang="es-MX" sz="1800" kern="1200"/>
        </a:p>
      </dsp:txBody>
      <dsp:txXfrm>
        <a:off x="4034535" y="0"/>
        <a:ext cx="1919117" cy="2037805"/>
      </dsp:txXfrm>
    </dsp:sp>
    <dsp:sp modelId="{903B08C3-BDE8-4563-AF73-59E527887E13}">
      <dsp:nvSpPr>
        <dsp:cNvPr id="0" name=""/>
        <dsp:cNvSpPr/>
      </dsp:nvSpPr>
      <dsp:spPr>
        <a:xfrm>
          <a:off x="4739368" y="2292531"/>
          <a:ext cx="509451" cy="509451"/>
        </a:xfrm>
        <a:prstGeom prst="ellipse">
          <a:avLst/>
        </a:prstGeom>
        <a:solidFill>
          <a:schemeClr val="accent6">
            <a:shade val="50000"/>
            <a:hueOff val="294739"/>
            <a:satOff val="-12884"/>
            <a:lumOff val="351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C08D9-74BA-4665-82CC-80EF86B17023}">
      <dsp:nvSpPr>
        <dsp:cNvPr id="0" name=""/>
        <dsp:cNvSpPr/>
      </dsp:nvSpPr>
      <dsp:spPr>
        <a:xfrm>
          <a:off x="6049608" y="3056708"/>
          <a:ext cx="1919117" cy="20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Solicitar constancias de percepciones y retenciones a las personas que contraten para prestar servicios.</a:t>
          </a:r>
          <a:endParaRPr lang="es-MX" sz="1800" kern="1200"/>
        </a:p>
      </dsp:txBody>
      <dsp:txXfrm>
        <a:off x="6049608" y="3056708"/>
        <a:ext cx="1919117" cy="2037805"/>
      </dsp:txXfrm>
    </dsp:sp>
    <dsp:sp modelId="{283145B7-3487-49E7-8597-895603074FB1}">
      <dsp:nvSpPr>
        <dsp:cNvPr id="0" name=""/>
        <dsp:cNvSpPr/>
      </dsp:nvSpPr>
      <dsp:spPr>
        <a:xfrm>
          <a:off x="6754441" y="2292531"/>
          <a:ext cx="509451" cy="509451"/>
        </a:xfrm>
        <a:prstGeom prst="ellipse">
          <a:avLst/>
        </a:prstGeom>
        <a:solidFill>
          <a:schemeClr val="accent6">
            <a:shade val="50000"/>
            <a:hueOff val="294739"/>
            <a:satOff val="-12884"/>
            <a:lumOff val="351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66327-EE0E-42AB-8ABC-44CBFFC4ADC8}">
      <dsp:nvSpPr>
        <dsp:cNvPr id="0" name=""/>
        <dsp:cNvSpPr/>
      </dsp:nvSpPr>
      <dsp:spPr>
        <a:xfrm>
          <a:off x="8064681" y="0"/>
          <a:ext cx="1919117" cy="20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Cerciorarse que sus trabajadores estén inscritos en el RFC.</a:t>
          </a:r>
          <a:endParaRPr lang="es-MX" sz="1800" kern="1200"/>
        </a:p>
      </dsp:txBody>
      <dsp:txXfrm>
        <a:off x="8064681" y="0"/>
        <a:ext cx="1919117" cy="2037805"/>
      </dsp:txXfrm>
    </dsp:sp>
    <dsp:sp modelId="{26CFA68F-59A8-4DC1-BE1C-6BCC294017BF}">
      <dsp:nvSpPr>
        <dsp:cNvPr id="0" name=""/>
        <dsp:cNvSpPr/>
      </dsp:nvSpPr>
      <dsp:spPr>
        <a:xfrm>
          <a:off x="8769514" y="2292531"/>
          <a:ext cx="509451" cy="509451"/>
        </a:xfrm>
        <a:prstGeom prst="ellipse">
          <a:avLst/>
        </a:prstGeom>
        <a:solidFill>
          <a:schemeClr val="accent6">
            <a:shade val="50000"/>
            <a:hueOff val="147370"/>
            <a:satOff val="-6442"/>
            <a:lumOff val="175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53E758-9F1E-4C1F-AA4A-95C5051F0E2C}">
      <dsp:nvSpPr>
        <dsp:cNvPr id="0" name=""/>
        <dsp:cNvSpPr/>
      </dsp:nvSpPr>
      <dsp:spPr>
        <a:xfrm rot="16200000">
          <a:off x="1423477" y="-1423477"/>
          <a:ext cx="2410846" cy="52578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Sueldos y salarios pagados.</a:t>
          </a:r>
          <a:endParaRPr lang="es-MX" sz="2700" kern="1200" dirty="0"/>
        </a:p>
      </dsp:txBody>
      <dsp:txXfrm rot="5400000">
        <a:off x="-1" y="1"/>
        <a:ext cx="5257800" cy="1808134"/>
      </dsp:txXfrm>
    </dsp:sp>
    <dsp:sp modelId="{F1F3BB45-6525-4175-A714-69435DA8EF7E}">
      <dsp:nvSpPr>
        <dsp:cNvPr id="0" name=""/>
        <dsp:cNvSpPr/>
      </dsp:nvSpPr>
      <dsp:spPr>
        <a:xfrm>
          <a:off x="5257800" y="0"/>
          <a:ext cx="5257800" cy="2410846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Viáticos pagados en el año.</a:t>
          </a:r>
          <a:endParaRPr lang="es-MX" sz="2700" kern="1200" dirty="0"/>
        </a:p>
      </dsp:txBody>
      <dsp:txXfrm>
        <a:off x="5257800" y="0"/>
        <a:ext cx="5257800" cy="1808134"/>
      </dsp:txXfrm>
    </dsp:sp>
    <dsp:sp modelId="{8381CC1C-9A5F-49EC-AF43-6AF001F88619}">
      <dsp:nvSpPr>
        <dsp:cNvPr id="0" name=""/>
        <dsp:cNvSpPr/>
      </dsp:nvSpPr>
      <dsp:spPr>
        <a:xfrm rot="10800000">
          <a:off x="0" y="2410846"/>
          <a:ext cx="5257800" cy="2410846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Retenciones efectuadas.</a:t>
          </a:r>
          <a:endParaRPr lang="es-MX" sz="2700" kern="1200" dirty="0"/>
        </a:p>
      </dsp:txBody>
      <dsp:txXfrm rot="10800000">
        <a:off x="0" y="3013557"/>
        <a:ext cx="5257800" cy="1808134"/>
      </dsp:txXfrm>
    </dsp:sp>
    <dsp:sp modelId="{7843367A-7FE2-42B5-B240-A428AF04A4DD}">
      <dsp:nvSpPr>
        <dsp:cNvPr id="0" name=""/>
        <dsp:cNvSpPr/>
      </dsp:nvSpPr>
      <dsp:spPr>
        <a:xfrm rot="5400000">
          <a:off x="6681277" y="987368"/>
          <a:ext cx="2410846" cy="52578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Subsidio al empleo entregado.</a:t>
          </a:r>
          <a:endParaRPr lang="es-MX" sz="2700" kern="1200" dirty="0"/>
        </a:p>
      </dsp:txBody>
      <dsp:txXfrm rot="-5400000">
        <a:off x="5257799" y="3013557"/>
        <a:ext cx="5257800" cy="1808134"/>
      </dsp:txXfrm>
    </dsp:sp>
    <dsp:sp modelId="{0A79B671-E374-4D1F-B502-2266099376EA}">
      <dsp:nvSpPr>
        <dsp:cNvPr id="0" name=""/>
        <dsp:cNvSpPr/>
      </dsp:nvSpPr>
      <dsp:spPr>
        <a:xfrm>
          <a:off x="3145978" y="1451009"/>
          <a:ext cx="4223643" cy="1919672"/>
        </a:xfrm>
        <a:prstGeom prst="roundRect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Presentar a más tardar el 15 de febrero de cada año declaraciones informativas de:</a:t>
          </a:r>
          <a:endParaRPr lang="es-MX" sz="2700" kern="1200"/>
        </a:p>
      </dsp:txBody>
      <dsp:txXfrm>
        <a:off x="3239689" y="1544720"/>
        <a:ext cx="4036221" cy="173225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8750D-67A3-4472-BC8C-0C7AF1B97922}">
      <dsp:nvSpPr>
        <dsp:cNvPr id="0" name=""/>
        <dsp:cNvSpPr/>
      </dsp:nvSpPr>
      <dsp:spPr>
        <a:xfrm>
          <a:off x="832538" y="0"/>
          <a:ext cx="9435438" cy="5009881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41EE21-C7F9-4216-9AE1-3B1D30F13AC6}">
      <dsp:nvSpPr>
        <dsp:cNvPr id="0" name=""/>
        <dsp:cNvSpPr/>
      </dsp:nvSpPr>
      <dsp:spPr>
        <a:xfrm>
          <a:off x="0" y="1502964"/>
          <a:ext cx="3330154" cy="200395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Personas físicas con ingresos fiscales</a:t>
          </a:r>
          <a:endParaRPr lang="es-MX" sz="1800" kern="1200" dirty="0"/>
        </a:p>
      </dsp:txBody>
      <dsp:txXfrm>
        <a:off x="97825" y="1600789"/>
        <a:ext cx="3134504" cy="1808302"/>
      </dsp:txXfrm>
    </dsp:sp>
    <dsp:sp modelId="{C88EF510-F56D-4328-BFE5-8A906F275058}">
      <dsp:nvSpPr>
        <dsp:cNvPr id="0" name=""/>
        <dsp:cNvSpPr/>
      </dsp:nvSpPr>
      <dsp:spPr>
        <a:xfrm>
          <a:off x="3885180" y="1502964"/>
          <a:ext cx="3330154" cy="200395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Excepción de los exentos y quienes realicen pagos definitivos</a:t>
          </a:r>
          <a:endParaRPr lang="es-MX" sz="1800" kern="1200" dirty="0"/>
        </a:p>
      </dsp:txBody>
      <dsp:txXfrm>
        <a:off x="3983005" y="1600789"/>
        <a:ext cx="3134504" cy="1808302"/>
      </dsp:txXfrm>
    </dsp:sp>
    <dsp:sp modelId="{EA5C804B-50CF-4B86-8856-84E9C3361A3C}">
      <dsp:nvSpPr>
        <dsp:cNvPr id="0" name=""/>
        <dsp:cNvSpPr/>
      </dsp:nvSpPr>
      <dsp:spPr>
        <a:xfrm>
          <a:off x="7770361" y="1502964"/>
          <a:ext cx="3330154" cy="200395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Pagarán su impuesto anual en abril del año siguiente</a:t>
          </a:r>
          <a:endParaRPr lang="es-MX" sz="1800" kern="1200" dirty="0"/>
        </a:p>
      </dsp:txBody>
      <dsp:txXfrm>
        <a:off x="7868186" y="1600789"/>
        <a:ext cx="3134504" cy="18083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5C1E2-4D4C-4E41-971A-2C7A6659EDF4}">
      <dsp:nvSpPr>
        <dsp:cNvPr id="0" name=""/>
        <dsp:cNvSpPr/>
      </dsp:nvSpPr>
      <dsp:spPr>
        <a:xfrm>
          <a:off x="2713515" y="1616778"/>
          <a:ext cx="1240370" cy="12403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PF con ingresos en:</a:t>
          </a:r>
          <a:endParaRPr lang="es-MX" sz="1900" kern="1200"/>
        </a:p>
      </dsp:txBody>
      <dsp:txXfrm>
        <a:off x="2895163" y="1798426"/>
        <a:ext cx="877074" cy="877074"/>
      </dsp:txXfrm>
    </dsp:sp>
    <dsp:sp modelId="{FDD75CD5-0250-4AB4-844A-6732C60A08E8}">
      <dsp:nvSpPr>
        <dsp:cNvPr id="0" name=""/>
        <dsp:cNvSpPr/>
      </dsp:nvSpPr>
      <dsp:spPr>
        <a:xfrm rot="16200000">
          <a:off x="3201761" y="1164441"/>
          <a:ext cx="263878" cy="421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3241343" y="1288368"/>
        <a:ext cx="184715" cy="253036"/>
      </dsp:txXfrm>
    </dsp:sp>
    <dsp:sp modelId="{44CAF2C9-48F6-4EA4-BB5F-59D96E11AC1E}">
      <dsp:nvSpPr>
        <dsp:cNvPr id="0" name=""/>
        <dsp:cNvSpPr/>
      </dsp:nvSpPr>
      <dsp:spPr>
        <a:xfrm>
          <a:off x="2775533" y="2560"/>
          <a:ext cx="1116333" cy="111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Bienes</a:t>
          </a:r>
          <a:endParaRPr lang="es-MX" sz="1300" kern="1200" dirty="0"/>
        </a:p>
      </dsp:txBody>
      <dsp:txXfrm>
        <a:off x="2939016" y="166043"/>
        <a:ext cx="789367" cy="789367"/>
      </dsp:txXfrm>
    </dsp:sp>
    <dsp:sp modelId="{73C5598B-3BBD-47C4-8B02-5B05573FC901}">
      <dsp:nvSpPr>
        <dsp:cNvPr id="0" name=""/>
        <dsp:cNvSpPr/>
      </dsp:nvSpPr>
      <dsp:spPr>
        <a:xfrm rot="19285714">
          <a:off x="3875433" y="1488865"/>
          <a:ext cx="263878" cy="421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3884068" y="1597889"/>
        <a:ext cx="184715" cy="253036"/>
      </dsp:txXfrm>
    </dsp:sp>
    <dsp:sp modelId="{020C06AD-DD80-4DE0-B237-2AC4C5A50CBD}">
      <dsp:nvSpPr>
        <dsp:cNvPr id="0" name=""/>
        <dsp:cNvSpPr/>
      </dsp:nvSpPr>
      <dsp:spPr>
        <a:xfrm>
          <a:off x="4086067" y="633681"/>
          <a:ext cx="1116333" cy="111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En efectivo</a:t>
          </a:r>
          <a:endParaRPr lang="es-MX" sz="1300" kern="1200" dirty="0"/>
        </a:p>
      </dsp:txBody>
      <dsp:txXfrm>
        <a:off x="4249550" y="797164"/>
        <a:ext cx="789367" cy="789367"/>
      </dsp:txXfrm>
    </dsp:sp>
    <dsp:sp modelId="{29312862-BE71-42A5-9E85-C032077949DC}">
      <dsp:nvSpPr>
        <dsp:cNvPr id="0" name=""/>
        <dsp:cNvSpPr/>
      </dsp:nvSpPr>
      <dsp:spPr>
        <a:xfrm rot="771429">
          <a:off x="4041816" y="2217838"/>
          <a:ext cx="263878" cy="421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4042808" y="2293375"/>
        <a:ext cx="184715" cy="253036"/>
      </dsp:txXfrm>
    </dsp:sp>
    <dsp:sp modelId="{D335841F-2BDF-40FA-A0FA-9B38E29FCD66}">
      <dsp:nvSpPr>
        <dsp:cNvPr id="0" name=""/>
        <dsp:cNvSpPr/>
      </dsp:nvSpPr>
      <dsp:spPr>
        <a:xfrm>
          <a:off x="4409743" y="2051795"/>
          <a:ext cx="1116333" cy="111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En crédito</a:t>
          </a:r>
          <a:endParaRPr lang="es-MX" sz="1300" kern="1200" dirty="0"/>
        </a:p>
      </dsp:txBody>
      <dsp:txXfrm>
        <a:off x="4573226" y="2215278"/>
        <a:ext cx="789367" cy="789367"/>
      </dsp:txXfrm>
    </dsp:sp>
    <dsp:sp modelId="{BEA6E277-7E7F-439C-B0E9-B8CE896AB3F3}">
      <dsp:nvSpPr>
        <dsp:cNvPr id="0" name=""/>
        <dsp:cNvSpPr/>
      </dsp:nvSpPr>
      <dsp:spPr>
        <a:xfrm rot="3857143">
          <a:off x="3575621" y="2802429"/>
          <a:ext cx="263878" cy="421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3598029" y="2851112"/>
        <a:ext cx="184715" cy="253036"/>
      </dsp:txXfrm>
    </dsp:sp>
    <dsp:sp modelId="{147E57DF-B4AD-49C3-9975-C4A55D301882}">
      <dsp:nvSpPr>
        <dsp:cNvPr id="0" name=""/>
        <dsp:cNvSpPr/>
      </dsp:nvSpPr>
      <dsp:spPr>
        <a:xfrm>
          <a:off x="3502825" y="3189034"/>
          <a:ext cx="1116333" cy="111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En servicios </a:t>
          </a:r>
          <a:endParaRPr lang="es-MX" sz="1300" kern="1200" dirty="0"/>
        </a:p>
      </dsp:txBody>
      <dsp:txXfrm>
        <a:off x="3666308" y="3352517"/>
        <a:ext cx="789367" cy="789367"/>
      </dsp:txXfrm>
    </dsp:sp>
    <dsp:sp modelId="{AA80BF6E-E345-4633-B8D7-5D8176466804}">
      <dsp:nvSpPr>
        <dsp:cNvPr id="0" name=""/>
        <dsp:cNvSpPr/>
      </dsp:nvSpPr>
      <dsp:spPr>
        <a:xfrm rot="6942857">
          <a:off x="2827901" y="2802429"/>
          <a:ext cx="263878" cy="421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10800000">
        <a:off x="2884656" y="2851112"/>
        <a:ext cx="184715" cy="253036"/>
      </dsp:txXfrm>
    </dsp:sp>
    <dsp:sp modelId="{AF541CA7-5D6C-41D2-B5C4-4BB364643851}">
      <dsp:nvSpPr>
        <dsp:cNvPr id="0" name=""/>
        <dsp:cNvSpPr/>
      </dsp:nvSpPr>
      <dsp:spPr>
        <a:xfrm>
          <a:off x="2048241" y="3189034"/>
          <a:ext cx="1116333" cy="111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De cualquier otro tipo.</a:t>
          </a:r>
          <a:endParaRPr lang="es-MX" sz="1300" kern="1200" dirty="0"/>
        </a:p>
      </dsp:txBody>
      <dsp:txXfrm>
        <a:off x="2211724" y="3352517"/>
        <a:ext cx="789367" cy="789367"/>
      </dsp:txXfrm>
    </dsp:sp>
    <dsp:sp modelId="{BECCCE2A-3BFC-49FB-9B55-D787884382EA}">
      <dsp:nvSpPr>
        <dsp:cNvPr id="0" name=""/>
        <dsp:cNvSpPr/>
      </dsp:nvSpPr>
      <dsp:spPr>
        <a:xfrm rot="10028571">
          <a:off x="2361705" y="2217838"/>
          <a:ext cx="263878" cy="421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10800000">
        <a:off x="2439876" y="2293375"/>
        <a:ext cx="184715" cy="253036"/>
      </dsp:txXfrm>
    </dsp:sp>
    <dsp:sp modelId="{6F7E7F35-3803-467E-A991-8A6EC0800114}">
      <dsp:nvSpPr>
        <dsp:cNvPr id="0" name=""/>
        <dsp:cNvSpPr/>
      </dsp:nvSpPr>
      <dsp:spPr>
        <a:xfrm>
          <a:off x="1141323" y="2051795"/>
          <a:ext cx="1116333" cy="111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Ganancia cambiaria.</a:t>
          </a:r>
          <a:endParaRPr lang="es-MX" sz="1300" kern="1200" dirty="0"/>
        </a:p>
      </dsp:txBody>
      <dsp:txXfrm>
        <a:off x="1304806" y="2215278"/>
        <a:ext cx="789367" cy="789367"/>
      </dsp:txXfrm>
    </dsp:sp>
    <dsp:sp modelId="{0A325412-8521-48EA-8AE5-6450C1A95BB1}">
      <dsp:nvSpPr>
        <dsp:cNvPr id="0" name=""/>
        <dsp:cNvSpPr/>
      </dsp:nvSpPr>
      <dsp:spPr>
        <a:xfrm rot="13114286">
          <a:off x="2528088" y="1488865"/>
          <a:ext cx="263878" cy="421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10800000">
        <a:off x="2598616" y="1597889"/>
        <a:ext cx="184715" cy="253036"/>
      </dsp:txXfrm>
    </dsp:sp>
    <dsp:sp modelId="{927E6D99-100E-4B55-B935-D613CC26D613}">
      <dsp:nvSpPr>
        <dsp:cNvPr id="0" name=""/>
        <dsp:cNvSpPr/>
      </dsp:nvSpPr>
      <dsp:spPr>
        <a:xfrm>
          <a:off x="1464999" y="633681"/>
          <a:ext cx="1116333" cy="1116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Gastos por cuenta de terceros</a:t>
          </a:r>
          <a:endParaRPr lang="es-MX" sz="1300" kern="1200" dirty="0"/>
        </a:p>
      </dsp:txBody>
      <dsp:txXfrm>
        <a:off x="1628482" y="797164"/>
        <a:ext cx="789367" cy="789367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55BCF-7003-429D-B0ED-E101E364C3CD}">
      <dsp:nvSpPr>
        <dsp:cNvPr id="0" name=""/>
        <dsp:cNvSpPr/>
      </dsp:nvSpPr>
      <dsp:spPr>
        <a:xfrm>
          <a:off x="0" y="3275482"/>
          <a:ext cx="10515600" cy="107508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Ingresos por intereses menores a $100,000.00</a:t>
          </a:r>
          <a:endParaRPr lang="es-MX" sz="2500" kern="1200"/>
        </a:p>
      </dsp:txBody>
      <dsp:txXfrm>
        <a:off x="0" y="3275482"/>
        <a:ext cx="10515600" cy="1075086"/>
      </dsp:txXfrm>
    </dsp:sp>
    <dsp:sp modelId="{8894FDAD-B212-4CC2-ABAD-61CA3CBF15C8}">
      <dsp:nvSpPr>
        <dsp:cNvPr id="0" name=""/>
        <dsp:cNvSpPr/>
      </dsp:nvSpPr>
      <dsp:spPr>
        <a:xfrm rot="10800000">
          <a:off x="0" y="1638125"/>
          <a:ext cx="10515600" cy="1653482"/>
        </a:xfrm>
        <a:prstGeom prst="upArrowCallou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Únicamente obtengan ingresos por sueldos y salarios menores a $400,000.00</a:t>
          </a:r>
          <a:endParaRPr lang="es-MX" sz="2500" kern="1200"/>
        </a:p>
      </dsp:txBody>
      <dsp:txXfrm rot="10800000">
        <a:off x="0" y="1638125"/>
        <a:ext cx="10515600" cy="1074383"/>
      </dsp:txXfrm>
    </dsp:sp>
    <dsp:sp modelId="{68558C22-2B17-40D4-B880-DBCD414EA495}">
      <dsp:nvSpPr>
        <dsp:cNvPr id="0" name=""/>
        <dsp:cNvSpPr/>
      </dsp:nvSpPr>
      <dsp:spPr>
        <a:xfrm rot="10800000">
          <a:off x="0" y="0"/>
          <a:ext cx="10515600" cy="1653482"/>
        </a:xfrm>
        <a:prstGeom prst="upArrowCallou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Podrán no presentar declaración anual quienes:</a:t>
          </a:r>
          <a:endParaRPr lang="es-MX" sz="2500" kern="1200"/>
        </a:p>
      </dsp:txBody>
      <dsp:txXfrm rot="10800000">
        <a:off x="0" y="0"/>
        <a:ext cx="10515600" cy="1074383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5BFB58-2E07-4C7B-8819-E83FCFF4F5D1}">
      <dsp:nvSpPr>
        <dsp:cNvPr id="0" name=""/>
        <dsp:cNvSpPr/>
      </dsp:nvSpPr>
      <dsp:spPr>
        <a:xfrm>
          <a:off x="4185787" y="1298468"/>
          <a:ext cx="1663427" cy="166363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48617E2-1CE6-415F-B5B9-2785AD98D488}">
      <dsp:nvSpPr>
        <dsp:cNvPr id="0" name=""/>
        <dsp:cNvSpPr/>
      </dsp:nvSpPr>
      <dsp:spPr>
        <a:xfrm>
          <a:off x="4064495" y="0"/>
          <a:ext cx="1906010" cy="10200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Por prestar servicios profesionales (honorarios) </a:t>
          </a:r>
          <a:endParaRPr lang="es-MX" sz="1800" b="0" kern="1200" dirty="0"/>
        </a:p>
      </dsp:txBody>
      <dsp:txXfrm>
        <a:off x="4064495" y="0"/>
        <a:ext cx="1906010" cy="1020006"/>
      </dsp:txXfrm>
    </dsp:sp>
    <dsp:sp modelId="{EA5D2112-4FC6-465A-B04B-459EC43A75FA}">
      <dsp:nvSpPr>
        <dsp:cNvPr id="0" name=""/>
        <dsp:cNvSpPr/>
      </dsp:nvSpPr>
      <dsp:spPr>
        <a:xfrm>
          <a:off x="4673726" y="1533070"/>
          <a:ext cx="1663427" cy="1663631"/>
        </a:xfrm>
        <a:prstGeom prst="ellipse">
          <a:avLst/>
        </a:prstGeom>
        <a:solidFill>
          <a:schemeClr val="accent4">
            <a:alpha val="50000"/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A05B31A-E18F-45E0-8EFC-6F4ECF7699D1}">
      <dsp:nvSpPr>
        <dsp:cNvPr id="0" name=""/>
        <dsp:cNvSpPr/>
      </dsp:nvSpPr>
      <dsp:spPr>
        <a:xfrm>
          <a:off x="6542309" y="969006"/>
          <a:ext cx="1802046" cy="11220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Por rentar bienes inmuebles </a:t>
          </a:r>
          <a:endParaRPr lang="es-MX" sz="1800" b="0" kern="1200" dirty="0"/>
        </a:p>
      </dsp:txBody>
      <dsp:txXfrm>
        <a:off x="6542309" y="969006"/>
        <a:ext cx="1802046" cy="1122007"/>
      </dsp:txXfrm>
    </dsp:sp>
    <dsp:sp modelId="{3AE8FF16-CB2A-4906-9986-2D068341117D}">
      <dsp:nvSpPr>
        <dsp:cNvPr id="0" name=""/>
        <dsp:cNvSpPr/>
      </dsp:nvSpPr>
      <dsp:spPr>
        <a:xfrm>
          <a:off x="4793631" y="2060923"/>
          <a:ext cx="1663427" cy="1663631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F7E82AD-07C6-494E-82F0-C098DC5EEDEC}">
      <dsp:nvSpPr>
        <dsp:cNvPr id="0" name=""/>
        <dsp:cNvSpPr/>
      </dsp:nvSpPr>
      <dsp:spPr>
        <a:xfrm>
          <a:off x="6545232" y="2348032"/>
          <a:ext cx="2728587" cy="11985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Por realizar actividades empresariales, excepto los que tributen en el Régimen de Incorporación Fiscal. </a:t>
          </a:r>
          <a:endParaRPr lang="es-MX" sz="1800" b="0" kern="1200" dirty="0"/>
        </a:p>
      </dsp:txBody>
      <dsp:txXfrm>
        <a:off x="6545232" y="2348032"/>
        <a:ext cx="2728587" cy="1198507"/>
      </dsp:txXfrm>
    </dsp:sp>
    <dsp:sp modelId="{CD940403-FDD8-4F27-A00F-7FDFB8EAEEF0}">
      <dsp:nvSpPr>
        <dsp:cNvPr id="0" name=""/>
        <dsp:cNvSpPr/>
      </dsp:nvSpPr>
      <dsp:spPr>
        <a:xfrm>
          <a:off x="4456094" y="2484226"/>
          <a:ext cx="1663427" cy="1663631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3F923B9-9E93-4887-BEDE-64A22F5E91AB}">
      <dsp:nvSpPr>
        <dsp:cNvPr id="0" name=""/>
        <dsp:cNvSpPr/>
      </dsp:nvSpPr>
      <dsp:spPr>
        <a:xfrm>
          <a:off x="5953178" y="4003526"/>
          <a:ext cx="1906010" cy="10965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smtClean="0"/>
            <a:t>Por enajenar bienes </a:t>
          </a:r>
          <a:endParaRPr lang="es-MX" sz="1800" b="0" kern="1200"/>
        </a:p>
      </dsp:txBody>
      <dsp:txXfrm>
        <a:off x="5953178" y="4003526"/>
        <a:ext cx="1906010" cy="1096507"/>
      </dsp:txXfrm>
    </dsp:sp>
    <dsp:sp modelId="{2C8D603F-DD3B-43A4-92DB-6D4487B23DB8}">
      <dsp:nvSpPr>
        <dsp:cNvPr id="0" name=""/>
        <dsp:cNvSpPr/>
      </dsp:nvSpPr>
      <dsp:spPr>
        <a:xfrm>
          <a:off x="3915480" y="2484226"/>
          <a:ext cx="1663427" cy="1663631"/>
        </a:xfrm>
        <a:prstGeom prst="ellipse">
          <a:avLst/>
        </a:prstGeom>
        <a:solidFill>
          <a:schemeClr val="accent4">
            <a:alpha val="50000"/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D54CD08-1F14-41F5-AA9E-D1327F485634}">
      <dsp:nvSpPr>
        <dsp:cNvPr id="0" name=""/>
        <dsp:cNvSpPr/>
      </dsp:nvSpPr>
      <dsp:spPr>
        <a:xfrm>
          <a:off x="2175813" y="4003526"/>
          <a:ext cx="1906010" cy="10965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Por adquirir bienes </a:t>
          </a:r>
          <a:endParaRPr lang="es-MX" sz="1800" b="0" kern="1200" dirty="0"/>
        </a:p>
      </dsp:txBody>
      <dsp:txXfrm>
        <a:off x="2175813" y="4003526"/>
        <a:ext cx="1906010" cy="1096507"/>
      </dsp:txXfrm>
    </dsp:sp>
    <dsp:sp modelId="{93FE0433-C95E-4727-A5E7-AD6B73714569}">
      <dsp:nvSpPr>
        <dsp:cNvPr id="0" name=""/>
        <dsp:cNvSpPr/>
      </dsp:nvSpPr>
      <dsp:spPr>
        <a:xfrm>
          <a:off x="3577943" y="2060923"/>
          <a:ext cx="1663427" cy="1663631"/>
        </a:xfrm>
        <a:prstGeom prst="ellipse">
          <a:avLst/>
        </a:prstGeom>
        <a:solidFill>
          <a:schemeClr val="accent4">
            <a:alpha val="50000"/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AE7C315-BB4A-44B8-BC7C-BF85B8B9A0B4}">
      <dsp:nvSpPr>
        <dsp:cNvPr id="0" name=""/>
        <dsp:cNvSpPr/>
      </dsp:nvSpPr>
      <dsp:spPr>
        <a:xfrm>
          <a:off x="1552027" y="2397015"/>
          <a:ext cx="1767391" cy="11985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Por percibir salarios </a:t>
          </a:r>
          <a:endParaRPr lang="es-MX" sz="1800" b="0" kern="1200" dirty="0"/>
        </a:p>
      </dsp:txBody>
      <dsp:txXfrm>
        <a:off x="1552027" y="2397015"/>
        <a:ext cx="1767391" cy="1198507"/>
      </dsp:txXfrm>
    </dsp:sp>
    <dsp:sp modelId="{6251376E-A6BC-4D6D-88A1-2527604084B0}">
      <dsp:nvSpPr>
        <dsp:cNvPr id="0" name=""/>
        <dsp:cNvSpPr/>
      </dsp:nvSpPr>
      <dsp:spPr>
        <a:xfrm>
          <a:off x="3697848" y="1533070"/>
          <a:ext cx="1663427" cy="1663631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92D4AA2-9E22-498D-AB2B-01C0073B9A9C}">
      <dsp:nvSpPr>
        <dsp:cNvPr id="0" name=""/>
        <dsp:cNvSpPr/>
      </dsp:nvSpPr>
      <dsp:spPr>
        <a:xfrm>
          <a:off x="1690646" y="969006"/>
          <a:ext cx="1802046" cy="11220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/>
            <a:t>Por intereses </a:t>
          </a:r>
          <a:endParaRPr lang="es-MX" sz="1800" b="0" kern="1200" dirty="0"/>
        </a:p>
      </dsp:txBody>
      <dsp:txXfrm>
        <a:off x="1690646" y="969006"/>
        <a:ext cx="1802046" cy="1122007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647ABB-625D-4724-8F7D-B3E894129CC6}">
      <dsp:nvSpPr>
        <dsp:cNvPr id="0" name=""/>
        <dsp:cNvSpPr/>
      </dsp:nvSpPr>
      <dsp:spPr>
        <a:xfrm>
          <a:off x="22717" y="1212818"/>
          <a:ext cx="2825581" cy="23305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Si </a:t>
          </a:r>
          <a:r>
            <a:rPr lang="es-MX" sz="2100" kern="1200" dirty="0" smtClean="0"/>
            <a:t>está </a:t>
          </a:r>
          <a:r>
            <a:rPr lang="es-MX" sz="2100" kern="1200" dirty="0" smtClean="0"/>
            <a:t>de acuerdo, </a:t>
          </a:r>
          <a:r>
            <a:rPr lang="es-MX" sz="2100" kern="1200" dirty="0" smtClean="0"/>
            <a:t>puede enviarla.</a:t>
          </a:r>
          <a:endParaRPr lang="es-MX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En caso de saldo a favor  recibirá una devolución. </a:t>
          </a:r>
          <a:endParaRPr lang="es-MX" sz="2100" kern="1200" dirty="0"/>
        </a:p>
      </dsp:txBody>
      <dsp:txXfrm>
        <a:off x="76349" y="1266450"/>
        <a:ext cx="2718317" cy="1723854"/>
      </dsp:txXfrm>
    </dsp:sp>
    <dsp:sp modelId="{5C6E0BD1-ABEB-4712-9E1B-1A30B9FC23B3}">
      <dsp:nvSpPr>
        <dsp:cNvPr id="0" name=""/>
        <dsp:cNvSpPr/>
      </dsp:nvSpPr>
      <dsp:spPr>
        <a:xfrm>
          <a:off x="1593160" y="1705165"/>
          <a:ext cx="3208731" cy="3208731"/>
        </a:xfrm>
        <a:prstGeom prst="leftCircularArrow">
          <a:avLst>
            <a:gd name="adj1" fmla="val 3441"/>
            <a:gd name="adj2" fmla="val 426354"/>
            <a:gd name="adj3" fmla="val 2201865"/>
            <a:gd name="adj4" fmla="val 9024489"/>
            <a:gd name="adj5" fmla="val 401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8FF4D-90D8-4CDF-A1E9-2474EA81E8E1}">
      <dsp:nvSpPr>
        <dsp:cNvPr id="0" name=""/>
        <dsp:cNvSpPr/>
      </dsp:nvSpPr>
      <dsp:spPr>
        <a:xfrm>
          <a:off x="650624" y="3043936"/>
          <a:ext cx="2511628" cy="99879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La SHCP </a:t>
          </a:r>
          <a:r>
            <a:rPr lang="es-MX" sz="2100" kern="1200" dirty="0" smtClean="0"/>
            <a:t>proporciona </a:t>
          </a:r>
          <a:r>
            <a:rPr lang="es-MX" sz="2100" kern="1200" dirty="0" smtClean="0"/>
            <a:t>una propuesta de declaración</a:t>
          </a:r>
          <a:endParaRPr lang="es-MX" sz="2100" kern="1200" dirty="0"/>
        </a:p>
      </dsp:txBody>
      <dsp:txXfrm>
        <a:off x="679878" y="3073190"/>
        <a:ext cx="2453120" cy="940283"/>
      </dsp:txXfrm>
    </dsp:sp>
    <dsp:sp modelId="{61614D11-FC7B-487A-9177-0BC7638FC051}">
      <dsp:nvSpPr>
        <dsp:cNvPr id="0" name=""/>
        <dsp:cNvSpPr/>
      </dsp:nvSpPr>
      <dsp:spPr>
        <a:xfrm>
          <a:off x="3688032" y="1212818"/>
          <a:ext cx="2825581" cy="23305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Contraseña</a:t>
          </a:r>
          <a:endParaRPr lang="es-MX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Firma electrónica, </a:t>
          </a:r>
          <a:r>
            <a:rPr lang="es-MX" sz="2100" kern="1200" dirty="0" smtClean="0"/>
            <a:t>necesaria </a:t>
          </a:r>
          <a:r>
            <a:rPr lang="es-MX" sz="2100" kern="1200" dirty="0" smtClean="0"/>
            <a:t>para </a:t>
          </a:r>
          <a:r>
            <a:rPr lang="es-MX" sz="2100" kern="1200" dirty="0" smtClean="0"/>
            <a:t>devoluciones mayores a 50 mil pesos </a:t>
          </a:r>
          <a:endParaRPr lang="es-MX" sz="2100" kern="1200" dirty="0"/>
        </a:p>
      </dsp:txBody>
      <dsp:txXfrm>
        <a:off x="3741664" y="1765846"/>
        <a:ext cx="2718317" cy="1723854"/>
      </dsp:txXfrm>
    </dsp:sp>
    <dsp:sp modelId="{DD575518-AF13-47CF-8681-F6301C792E15}">
      <dsp:nvSpPr>
        <dsp:cNvPr id="0" name=""/>
        <dsp:cNvSpPr/>
      </dsp:nvSpPr>
      <dsp:spPr>
        <a:xfrm>
          <a:off x="5234928" y="-249123"/>
          <a:ext cx="3569778" cy="3569778"/>
        </a:xfrm>
        <a:prstGeom prst="circularArrow">
          <a:avLst>
            <a:gd name="adj1" fmla="val 3093"/>
            <a:gd name="adj2" fmla="val 380086"/>
            <a:gd name="adj3" fmla="val 19444404"/>
            <a:gd name="adj4" fmla="val 12575511"/>
            <a:gd name="adj5" fmla="val 3609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03F1E-252D-4C55-8E8C-C1E9F2ACFEF7}">
      <dsp:nvSpPr>
        <dsp:cNvPr id="0" name=""/>
        <dsp:cNvSpPr/>
      </dsp:nvSpPr>
      <dsp:spPr>
        <a:xfrm>
          <a:off x="4315939" y="713422"/>
          <a:ext cx="2511628" cy="998791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Se envía la declaración con:</a:t>
          </a:r>
          <a:endParaRPr lang="es-MX" sz="2100" kern="1200" dirty="0"/>
        </a:p>
      </dsp:txBody>
      <dsp:txXfrm>
        <a:off x="4345193" y="742676"/>
        <a:ext cx="2453120" cy="940283"/>
      </dsp:txXfrm>
    </dsp:sp>
    <dsp:sp modelId="{61940C13-0DFE-4230-88F5-D684F6E2132C}">
      <dsp:nvSpPr>
        <dsp:cNvPr id="0" name=""/>
        <dsp:cNvSpPr/>
      </dsp:nvSpPr>
      <dsp:spPr>
        <a:xfrm>
          <a:off x="7353347" y="1212818"/>
          <a:ext cx="2825581" cy="23305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Puede </a:t>
          </a:r>
          <a:r>
            <a:rPr lang="es-MX" sz="2100" kern="1200" dirty="0" smtClean="0"/>
            <a:t>realizarla de esta manera si tiene </a:t>
          </a:r>
          <a:r>
            <a:rPr lang="es-MX" sz="2100" kern="1200" dirty="0" smtClean="0"/>
            <a:t>saldo a favor hasta por 10 mil </a:t>
          </a:r>
          <a:r>
            <a:rPr lang="es-MX" sz="2100" kern="1200" dirty="0" smtClean="0"/>
            <a:t>pesos.</a:t>
          </a:r>
          <a:endParaRPr lang="es-MX" sz="2100" kern="1200" dirty="0"/>
        </a:p>
      </dsp:txBody>
      <dsp:txXfrm>
        <a:off x="7406979" y="1266450"/>
        <a:ext cx="2718317" cy="1723854"/>
      </dsp:txXfrm>
    </dsp:sp>
    <dsp:sp modelId="{8E6DC1F8-A6B5-42AA-AF90-6535E32A1A44}">
      <dsp:nvSpPr>
        <dsp:cNvPr id="0" name=""/>
        <dsp:cNvSpPr/>
      </dsp:nvSpPr>
      <dsp:spPr>
        <a:xfrm>
          <a:off x="7981254" y="3043936"/>
          <a:ext cx="2511628" cy="99879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Declaración por teléfono</a:t>
          </a:r>
          <a:endParaRPr lang="es-MX" sz="2100" kern="1200" dirty="0"/>
        </a:p>
      </dsp:txBody>
      <dsp:txXfrm>
        <a:off x="8010508" y="3073190"/>
        <a:ext cx="2453120" cy="940283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284A9-B756-4ECC-9773-0C1A521AB309}">
      <dsp:nvSpPr>
        <dsp:cNvPr id="0" name=""/>
        <dsp:cNvSpPr/>
      </dsp:nvSpPr>
      <dsp:spPr>
        <a:xfrm>
          <a:off x="5230" y="11687"/>
          <a:ext cx="2378024" cy="27648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Honorarios médicos, dentales y gastos hospitalarios </a:t>
          </a:r>
          <a:endParaRPr lang="es-MX" sz="1600" kern="1200" dirty="0"/>
        </a:p>
      </dsp:txBody>
      <dsp:txXfrm>
        <a:off x="5230" y="11687"/>
        <a:ext cx="2378024" cy="951209"/>
      </dsp:txXfrm>
    </dsp:sp>
    <dsp:sp modelId="{429EFD99-A74F-4AA3-AF06-6E2FC3F3F945}">
      <dsp:nvSpPr>
        <dsp:cNvPr id="0" name=""/>
        <dsp:cNvSpPr/>
      </dsp:nvSpPr>
      <dsp:spPr>
        <a:xfrm>
          <a:off x="492295" y="962896"/>
          <a:ext cx="2378024" cy="3686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Pagados para el contribuyente, su cónyuge, padres, abuelos, hijos y nietos. 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Medicinas incluidas en facturas de hospitales. 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Análisis, estudios clínicos o prótesis, gastos hospitalarios, compra o alquiler de aparatos para el establecimiento o rehabilitación del paciente.</a:t>
          </a:r>
          <a:endParaRPr lang="es-MX" sz="1400" kern="1200" dirty="0"/>
        </a:p>
      </dsp:txBody>
      <dsp:txXfrm>
        <a:off x="561945" y="1032546"/>
        <a:ext cx="2238724" cy="3547100"/>
      </dsp:txXfrm>
    </dsp:sp>
    <dsp:sp modelId="{1AF811F8-B711-4ED3-BA44-DB78CAAD3FC3}">
      <dsp:nvSpPr>
        <dsp:cNvPr id="0" name=""/>
        <dsp:cNvSpPr/>
      </dsp:nvSpPr>
      <dsp:spPr>
        <a:xfrm>
          <a:off x="2743754" y="191262"/>
          <a:ext cx="764259" cy="592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500" kern="1200"/>
        </a:p>
      </dsp:txBody>
      <dsp:txXfrm>
        <a:off x="2743754" y="309674"/>
        <a:ext cx="586641" cy="355235"/>
      </dsp:txXfrm>
    </dsp:sp>
    <dsp:sp modelId="{5D9B056B-4B9A-41A8-92D2-FBF9145EFE0E}">
      <dsp:nvSpPr>
        <dsp:cNvPr id="0" name=""/>
        <dsp:cNvSpPr/>
      </dsp:nvSpPr>
      <dsp:spPr>
        <a:xfrm>
          <a:off x="3825254" y="11687"/>
          <a:ext cx="2378024" cy="2764800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Donativos no onerosos ni remunerativos.</a:t>
          </a:r>
          <a:endParaRPr lang="es-MX" sz="1600" kern="1200" dirty="0"/>
        </a:p>
      </dsp:txBody>
      <dsp:txXfrm>
        <a:off x="3825254" y="11687"/>
        <a:ext cx="2378024" cy="951209"/>
      </dsp:txXfrm>
    </dsp:sp>
    <dsp:sp modelId="{D9B98B3F-8DD4-4A7C-941C-BE3B98CE9EE0}">
      <dsp:nvSpPr>
        <dsp:cNvPr id="0" name=""/>
        <dsp:cNvSpPr/>
      </dsp:nvSpPr>
      <dsp:spPr>
        <a:xfrm>
          <a:off x="4312320" y="962896"/>
          <a:ext cx="2378024" cy="3686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El monto de los donativos no deben exceder de 7% de los ingresos. </a:t>
          </a:r>
          <a:endParaRPr lang="es-MX" sz="1400" kern="1200" dirty="0"/>
        </a:p>
      </dsp:txBody>
      <dsp:txXfrm>
        <a:off x="4381970" y="1032546"/>
        <a:ext cx="2238724" cy="3547100"/>
      </dsp:txXfrm>
    </dsp:sp>
    <dsp:sp modelId="{0C47A23F-4F5E-42EE-84AA-21A39C6296D3}">
      <dsp:nvSpPr>
        <dsp:cNvPr id="0" name=""/>
        <dsp:cNvSpPr/>
      </dsp:nvSpPr>
      <dsp:spPr>
        <a:xfrm>
          <a:off x="6563779" y="191262"/>
          <a:ext cx="764259" cy="592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500" kern="1200"/>
        </a:p>
      </dsp:txBody>
      <dsp:txXfrm>
        <a:off x="6563779" y="309674"/>
        <a:ext cx="586641" cy="355235"/>
      </dsp:txXfrm>
    </dsp:sp>
    <dsp:sp modelId="{1378D20E-3B6F-4F61-963D-37B717BE8826}">
      <dsp:nvSpPr>
        <dsp:cNvPr id="0" name=""/>
        <dsp:cNvSpPr/>
      </dsp:nvSpPr>
      <dsp:spPr>
        <a:xfrm>
          <a:off x="7645279" y="11687"/>
          <a:ext cx="2378024" cy="2764800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Gastos funerarios. </a:t>
          </a:r>
          <a:endParaRPr lang="es-MX" sz="1800" kern="1200" dirty="0"/>
        </a:p>
      </dsp:txBody>
      <dsp:txXfrm>
        <a:off x="7645279" y="11687"/>
        <a:ext cx="2378024" cy="951209"/>
      </dsp:txXfrm>
    </dsp:sp>
    <dsp:sp modelId="{476BBDA2-AC93-4797-8C9F-A53426C8C98D}">
      <dsp:nvSpPr>
        <dsp:cNvPr id="0" name=""/>
        <dsp:cNvSpPr/>
      </dsp:nvSpPr>
      <dsp:spPr>
        <a:xfrm>
          <a:off x="8132345" y="962896"/>
          <a:ext cx="2378024" cy="3686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Solamente la cantidad que no exceda de la Unidad de Medida y Actualización (UMA) elevada al año.</a:t>
          </a:r>
          <a:endParaRPr lang="es-MX" sz="1400" kern="1200" dirty="0"/>
        </a:p>
      </dsp:txBody>
      <dsp:txXfrm>
        <a:off x="8201995" y="1032546"/>
        <a:ext cx="2238724" cy="354710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6B1F7-688E-4E04-A236-553A12E47323}">
      <dsp:nvSpPr>
        <dsp:cNvPr id="0" name=""/>
        <dsp:cNvSpPr/>
      </dsp:nvSpPr>
      <dsp:spPr>
        <a:xfrm>
          <a:off x="0" y="0"/>
          <a:ext cx="4351338" cy="4351338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6F061-6890-4D0C-9638-FCC8A632F483}">
      <dsp:nvSpPr>
        <dsp:cNvPr id="0" name=""/>
        <dsp:cNvSpPr/>
      </dsp:nvSpPr>
      <dsp:spPr>
        <a:xfrm>
          <a:off x="2175669" y="0"/>
          <a:ext cx="8339931" cy="4351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Primas por seguros de gastos médicos. </a:t>
          </a:r>
          <a:endParaRPr lang="es-MX" sz="2700" kern="1200"/>
        </a:p>
      </dsp:txBody>
      <dsp:txXfrm>
        <a:off x="2175669" y="0"/>
        <a:ext cx="8339931" cy="696214"/>
      </dsp:txXfrm>
    </dsp:sp>
    <dsp:sp modelId="{98ABD26E-ED2F-440C-BE29-17FC3C15C96C}">
      <dsp:nvSpPr>
        <dsp:cNvPr id="0" name=""/>
        <dsp:cNvSpPr/>
      </dsp:nvSpPr>
      <dsp:spPr>
        <a:xfrm>
          <a:off x="456890" y="696214"/>
          <a:ext cx="3437557" cy="3437557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shade val="80000"/>
            <a:hueOff val="80320"/>
            <a:satOff val="-3227"/>
            <a:lumOff val="69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C78C0C-463C-41CD-9A06-66C384973A71}">
      <dsp:nvSpPr>
        <dsp:cNvPr id="0" name=""/>
        <dsp:cNvSpPr/>
      </dsp:nvSpPr>
      <dsp:spPr>
        <a:xfrm>
          <a:off x="2175669" y="696214"/>
          <a:ext cx="8339931" cy="343755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80320"/>
              <a:satOff val="-3227"/>
              <a:lumOff val="69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Intereses reales pagados por créditos de casa habitación.</a:t>
          </a:r>
          <a:endParaRPr lang="es-MX" sz="2700" kern="1200"/>
        </a:p>
      </dsp:txBody>
      <dsp:txXfrm>
        <a:off x="2175669" y="696214"/>
        <a:ext cx="8339931" cy="696214"/>
      </dsp:txXfrm>
    </dsp:sp>
    <dsp:sp modelId="{E39BE478-140F-44C7-8DA9-027567A46AD8}">
      <dsp:nvSpPr>
        <dsp:cNvPr id="0" name=""/>
        <dsp:cNvSpPr/>
      </dsp:nvSpPr>
      <dsp:spPr>
        <a:xfrm>
          <a:off x="913780" y="1392428"/>
          <a:ext cx="2523776" cy="2523776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shade val="80000"/>
            <a:hueOff val="160640"/>
            <a:satOff val="-6455"/>
            <a:lumOff val="138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622511-C09C-48C2-8EA8-5EB6F7A43AA6}">
      <dsp:nvSpPr>
        <dsp:cNvPr id="0" name=""/>
        <dsp:cNvSpPr/>
      </dsp:nvSpPr>
      <dsp:spPr>
        <a:xfrm>
          <a:off x="2175669" y="1392428"/>
          <a:ext cx="8339931" cy="252377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160640"/>
              <a:satOff val="-6455"/>
              <a:lumOff val="138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Aportaciones a la subcuenta para el retiro.</a:t>
          </a:r>
          <a:endParaRPr lang="es-MX" sz="2700" kern="1200" dirty="0"/>
        </a:p>
      </dsp:txBody>
      <dsp:txXfrm>
        <a:off x="2175669" y="1392428"/>
        <a:ext cx="8339931" cy="696214"/>
      </dsp:txXfrm>
    </dsp:sp>
    <dsp:sp modelId="{0E364048-CDB4-451A-A03A-40ECF3BD6CA4}">
      <dsp:nvSpPr>
        <dsp:cNvPr id="0" name=""/>
        <dsp:cNvSpPr/>
      </dsp:nvSpPr>
      <dsp:spPr>
        <a:xfrm>
          <a:off x="1370671" y="2088642"/>
          <a:ext cx="1609995" cy="1609995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shade val="80000"/>
            <a:hueOff val="240960"/>
            <a:satOff val="-9682"/>
            <a:lumOff val="207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07DCD2-9A85-489E-8905-1CABF413E359}">
      <dsp:nvSpPr>
        <dsp:cNvPr id="0" name=""/>
        <dsp:cNvSpPr/>
      </dsp:nvSpPr>
      <dsp:spPr>
        <a:xfrm>
          <a:off x="2175669" y="2088642"/>
          <a:ext cx="8339931" cy="16099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240960"/>
              <a:satOff val="-9682"/>
              <a:lumOff val="2072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Transportación escolar.</a:t>
          </a:r>
          <a:endParaRPr lang="es-MX" sz="2700" kern="1200"/>
        </a:p>
      </dsp:txBody>
      <dsp:txXfrm>
        <a:off x="2175669" y="2088642"/>
        <a:ext cx="8339931" cy="696214"/>
      </dsp:txXfrm>
    </dsp:sp>
    <dsp:sp modelId="{E2B4F4DC-4AC7-4CEA-A541-4AFDB832C57B}">
      <dsp:nvSpPr>
        <dsp:cNvPr id="0" name=""/>
        <dsp:cNvSpPr/>
      </dsp:nvSpPr>
      <dsp:spPr>
        <a:xfrm>
          <a:off x="1827561" y="2784856"/>
          <a:ext cx="696214" cy="696214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4136C-2F45-47B7-B712-C14BF7E8EF57}">
      <dsp:nvSpPr>
        <dsp:cNvPr id="0" name=""/>
        <dsp:cNvSpPr/>
      </dsp:nvSpPr>
      <dsp:spPr>
        <a:xfrm>
          <a:off x="2175669" y="2784856"/>
          <a:ext cx="8339931" cy="6962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321280"/>
              <a:satOff val="-12909"/>
              <a:lumOff val="27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El importe del estímulo fiscal por pago de colegiaturas.</a:t>
          </a:r>
          <a:endParaRPr lang="es-MX" sz="2700" kern="1200"/>
        </a:p>
      </dsp:txBody>
      <dsp:txXfrm>
        <a:off x="2175669" y="2784856"/>
        <a:ext cx="8339931" cy="696214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EDB86-FA51-46AD-9EF8-47BCCBFEEBE6}">
      <dsp:nvSpPr>
        <dsp:cNvPr id="0" name=""/>
        <dsp:cNvSpPr/>
      </dsp:nvSpPr>
      <dsp:spPr>
        <a:xfrm>
          <a:off x="788669" y="0"/>
          <a:ext cx="8938260" cy="4351338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6D504E-9AFD-4933-9A5D-BC73E2FE6E70}">
      <dsp:nvSpPr>
        <dsp:cNvPr id="0" name=""/>
        <dsp:cNvSpPr/>
      </dsp:nvSpPr>
      <dsp:spPr>
        <a:xfrm>
          <a:off x="11296" y="1305401"/>
          <a:ext cx="3384708" cy="17405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Al total de ingresos acumulables se le retarán las deducciones autorizadas y las deducciones personales correspondientes.</a:t>
          </a:r>
          <a:endParaRPr lang="es-MX" sz="2000" kern="1200"/>
        </a:p>
      </dsp:txBody>
      <dsp:txXfrm>
        <a:off x="96262" y="1390367"/>
        <a:ext cx="3214776" cy="1570603"/>
      </dsp:txXfrm>
    </dsp:sp>
    <dsp:sp modelId="{2A7F7FE6-9FEB-4877-A7AD-87E094D3D15D}">
      <dsp:nvSpPr>
        <dsp:cNvPr id="0" name=""/>
        <dsp:cNvSpPr/>
      </dsp:nvSpPr>
      <dsp:spPr>
        <a:xfrm>
          <a:off x="3565445" y="1305401"/>
          <a:ext cx="3384708" cy="1740535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Al resultado se le aplicará la tarifa del artículo 152 de la ley.</a:t>
          </a:r>
          <a:endParaRPr lang="es-MX" sz="2000" kern="1200"/>
        </a:p>
      </dsp:txBody>
      <dsp:txXfrm>
        <a:off x="3650411" y="1390367"/>
        <a:ext cx="3214776" cy="1570603"/>
      </dsp:txXfrm>
    </dsp:sp>
    <dsp:sp modelId="{14552BF8-EC88-4EC5-BFE9-E55C232FCB9F}">
      <dsp:nvSpPr>
        <dsp:cNvPr id="0" name=""/>
        <dsp:cNvSpPr/>
      </dsp:nvSpPr>
      <dsp:spPr>
        <a:xfrm>
          <a:off x="7119595" y="1305401"/>
          <a:ext cx="3384708" cy="1740535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Al impuesto determinado se le podrán acreditar: los pagos provisionales y las retenciones.</a:t>
          </a:r>
          <a:endParaRPr lang="es-MX" sz="2000" kern="1200"/>
        </a:p>
      </dsp:txBody>
      <dsp:txXfrm>
        <a:off x="7204561" y="1390367"/>
        <a:ext cx="3214776" cy="15706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C692D6-5806-4A62-A7EF-D3C4347C32D1}">
      <dsp:nvSpPr>
        <dsp:cNvPr id="0" name=""/>
        <dsp:cNvSpPr/>
      </dsp:nvSpPr>
      <dsp:spPr>
        <a:xfrm rot="16200000">
          <a:off x="898071" y="-898071"/>
          <a:ext cx="2212521" cy="400866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Préstamos y donativos </a:t>
          </a:r>
          <a:endParaRPr lang="es-MX" sz="23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Se informan si exceden de $600,000.00.</a:t>
          </a:r>
          <a:endParaRPr lang="es-MX" sz="1800" kern="1200" dirty="0"/>
        </a:p>
      </dsp:txBody>
      <dsp:txXfrm rot="5400000">
        <a:off x="-1" y="1"/>
        <a:ext cx="4008664" cy="1659390"/>
      </dsp:txXfrm>
    </dsp:sp>
    <dsp:sp modelId="{9014E597-5A62-4E75-A3C9-76998C7BA50E}">
      <dsp:nvSpPr>
        <dsp:cNvPr id="0" name=""/>
        <dsp:cNvSpPr/>
      </dsp:nvSpPr>
      <dsp:spPr>
        <a:xfrm>
          <a:off x="4008664" y="0"/>
          <a:ext cx="4008664" cy="221252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Rendimientos de fideicomisos</a:t>
          </a:r>
          <a:endParaRPr lang="es-MX" sz="23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Con </a:t>
          </a:r>
          <a:r>
            <a:rPr lang="es-ES" sz="1800" kern="1200" dirty="0" smtClean="0"/>
            <a:t>fines científicos, políticos, religiosos o de enseñanza.</a:t>
          </a:r>
          <a:endParaRPr lang="es-MX" sz="1800" kern="1200" dirty="0"/>
        </a:p>
      </dsp:txBody>
      <dsp:txXfrm>
        <a:off x="4008664" y="0"/>
        <a:ext cx="4008664" cy="1659390"/>
      </dsp:txXfrm>
    </dsp:sp>
    <dsp:sp modelId="{BC0D41B7-1CF0-4D63-885B-3486FD8EB2D4}">
      <dsp:nvSpPr>
        <dsp:cNvPr id="0" name=""/>
        <dsp:cNvSpPr/>
      </dsp:nvSpPr>
      <dsp:spPr>
        <a:xfrm rot="10800000">
          <a:off x="0" y="2212521"/>
          <a:ext cx="4008664" cy="221252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Apoyos económicos de programas Federales</a:t>
          </a:r>
          <a:endParaRPr lang="es-MX" sz="2300" kern="1200" dirty="0"/>
        </a:p>
      </dsp:txBody>
      <dsp:txXfrm rot="10800000">
        <a:off x="0" y="2765651"/>
        <a:ext cx="4008664" cy="1659390"/>
      </dsp:txXfrm>
    </dsp:sp>
    <dsp:sp modelId="{D9BB73B6-48BC-40EC-A7A4-5371A7F5451A}">
      <dsp:nvSpPr>
        <dsp:cNvPr id="0" name=""/>
        <dsp:cNvSpPr/>
      </dsp:nvSpPr>
      <dsp:spPr>
        <a:xfrm rot="5400000">
          <a:off x="4906735" y="1314449"/>
          <a:ext cx="2212521" cy="400866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Ingresos con fuente de riqueza en el extranjero</a:t>
          </a:r>
          <a:endParaRPr lang="es-MX" sz="2300" kern="1200" dirty="0"/>
        </a:p>
      </dsp:txBody>
      <dsp:txXfrm rot="-5400000">
        <a:off x="4008663" y="2765651"/>
        <a:ext cx="4008664" cy="1659390"/>
      </dsp:txXfrm>
    </dsp:sp>
    <dsp:sp modelId="{22F55C7C-A2D1-496E-B909-6547F6DBE0F9}">
      <dsp:nvSpPr>
        <dsp:cNvPr id="0" name=""/>
        <dsp:cNvSpPr/>
      </dsp:nvSpPr>
      <dsp:spPr>
        <a:xfrm>
          <a:off x="2806064" y="1659390"/>
          <a:ext cx="2405198" cy="1106260"/>
        </a:xfrm>
        <a:prstGeom prst="roundRect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No son ingresos:</a:t>
          </a:r>
          <a:endParaRPr lang="es-MX" sz="2300" kern="1200"/>
        </a:p>
      </dsp:txBody>
      <dsp:txXfrm>
        <a:off x="2860067" y="1713393"/>
        <a:ext cx="2297192" cy="9982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CB2466-0F3C-4A7E-A45B-9F18CC262E94}">
      <dsp:nvSpPr>
        <dsp:cNvPr id="0" name=""/>
        <dsp:cNvSpPr/>
      </dsp:nvSpPr>
      <dsp:spPr>
        <a:xfrm>
          <a:off x="784996" y="0"/>
          <a:ext cx="8896621" cy="4561794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B53CE7-8FDA-4BF6-AFF1-CEC8789CF94A}">
      <dsp:nvSpPr>
        <dsp:cNvPr id="0" name=""/>
        <dsp:cNvSpPr/>
      </dsp:nvSpPr>
      <dsp:spPr>
        <a:xfrm>
          <a:off x="5238" y="1368538"/>
          <a:ext cx="2519551" cy="182471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Erogaciones superiores a los ingresos declarados.</a:t>
          </a:r>
          <a:endParaRPr lang="es-MX" sz="2100" kern="1200" dirty="0"/>
        </a:p>
      </dsp:txBody>
      <dsp:txXfrm>
        <a:off x="94313" y="1457613"/>
        <a:ext cx="2341401" cy="1646567"/>
      </dsp:txXfrm>
    </dsp:sp>
    <dsp:sp modelId="{176EC40C-98AB-422A-B62D-EEC3FAE0E869}">
      <dsp:nvSpPr>
        <dsp:cNvPr id="0" name=""/>
        <dsp:cNvSpPr/>
      </dsp:nvSpPr>
      <dsp:spPr>
        <a:xfrm>
          <a:off x="2650767" y="1368538"/>
          <a:ext cx="2519551" cy="1824717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Erogaciones: gastos, adquisiciones de bienes y depósitos en cuentas bancarias.</a:t>
          </a:r>
          <a:endParaRPr lang="es-MX" sz="2100" kern="1200" dirty="0"/>
        </a:p>
      </dsp:txBody>
      <dsp:txXfrm>
        <a:off x="2739842" y="1457613"/>
        <a:ext cx="2341401" cy="1646567"/>
      </dsp:txXfrm>
    </dsp:sp>
    <dsp:sp modelId="{F6C844A7-3DCA-46F5-BC08-FF46C528AAA4}">
      <dsp:nvSpPr>
        <dsp:cNvPr id="0" name=""/>
        <dsp:cNvSpPr/>
      </dsp:nvSpPr>
      <dsp:spPr>
        <a:xfrm>
          <a:off x="5296295" y="1368538"/>
          <a:ext cx="2519551" cy="1824717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smtClean="0"/>
            <a:t>Se presumirán como ingresos</a:t>
          </a:r>
          <a:endParaRPr lang="es-MX" sz="2100" kern="1200"/>
        </a:p>
      </dsp:txBody>
      <dsp:txXfrm>
        <a:off x="5385370" y="1457613"/>
        <a:ext cx="2341401" cy="1646567"/>
      </dsp:txXfrm>
    </dsp:sp>
    <dsp:sp modelId="{3C827B95-EF13-4EDC-96AE-B87F3C83F8D3}">
      <dsp:nvSpPr>
        <dsp:cNvPr id="0" name=""/>
        <dsp:cNvSpPr/>
      </dsp:nvSpPr>
      <dsp:spPr>
        <a:xfrm>
          <a:off x="7941824" y="1368538"/>
          <a:ext cx="2519551" cy="1824717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smtClean="0"/>
            <a:t>Procedimiento: notificación, aclaración (20 días) y liquidación.</a:t>
          </a:r>
          <a:endParaRPr lang="es-MX" sz="2100" kern="1200"/>
        </a:p>
      </dsp:txBody>
      <dsp:txXfrm>
        <a:off x="8030899" y="1457613"/>
        <a:ext cx="2341401" cy="16465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D1A5F-6E71-4AB1-83BF-A1754477B2D9}">
      <dsp:nvSpPr>
        <dsp:cNvPr id="0" name=""/>
        <dsp:cNvSpPr/>
      </dsp:nvSpPr>
      <dsp:spPr>
        <a:xfrm rot="5400000">
          <a:off x="452821" y="2190339"/>
          <a:ext cx="1363368" cy="226861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FB3410B-B5DB-42B9-B447-CE9CAE5B20DF}">
      <dsp:nvSpPr>
        <dsp:cNvPr id="0" name=""/>
        <dsp:cNvSpPr/>
      </dsp:nvSpPr>
      <dsp:spPr>
        <a:xfrm>
          <a:off x="219168" y="2868166"/>
          <a:ext cx="2484675" cy="1795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Prestaciones distintas del salario que no excedan de los mínimos señalados en la LFT, el tiempo extra de los trabajadores del salario mínimo. Para los demás trabajadores el 50% de tiempo extra sin que sea mayor a 5 salarios mínimos generales del área geográfica.</a:t>
          </a:r>
          <a:endParaRPr lang="es-MX" sz="1600" kern="1200" dirty="0"/>
        </a:p>
      </dsp:txBody>
      <dsp:txXfrm>
        <a:off x="219168" y="2868166"/>
        <a:ext cx="2484675" cy="1795295"/>
      </dsp:txXfrm>
    </dsp:sp>
    <dsp:sp modelId="{E6F786AF-CF38-45C8-B12F-996F85C6A350}">
      <dsp:nvSpPr>
        <dsp:cNvPr id="0" name=""/>
        <dsp:cNvSpPr/>
      </dsp:nvSpPr>
      <dsp:spPr>
        <a:xfrm>
          <a:off x="1886922" y="2023321"/>
          <a:ext cx="386437" cy="3864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1225557"/>
                <a:satOff val="-1705"/>
                <a:lumOff val="-65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225557"/>
                <a:satOff val="-1705"/>
                <a:lumOff val="-65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225557"/>
                <a:satOff val="-1705"/>
                <a:lumOff val="-65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1225557"/>
              <a:satOff val="-1705"/>
              <a:lumOff val="-65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2B2EE56-1D63-4E69-8756-325B18DC6039}">
      <dsp:nvSpPr>
        <dsp:cNvPr id="0" name=""/>
        <dsp:cNvSpPr/>
      </dsp:nvSpPr>
      <dsp:spPr>
        <a:xfrm rot="5400000">
          <a:off x="3178397" y="1569905"/>
          <a:ext cx="1363368" cy="226861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5B7945-B2F9-4392-A3EC-BEEB85765FA2}">
      <dsp:nvSpPr>
        <dsp:cNvPr id="0" name=""/>
        <dsp:cNvSpPr/>
      </dsp:nvSpPr>
      <dsp:spPr>
        <a:xfrm>
          <a:off x="2950817" y="2247733"/>
          <a:ext cx="2048118" cy="1795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Indemnizaciones por riesgos de trabajo.</a:t>
          </a:r>
          <a:endParaRPr lang="es-MX" sz="1600" kern="1200" dirty="0"/>
        </a:p>
      </dsp:txBody>
      <dsp:txXfrm>
        <a:off x="2950817" y="2247733"/>
        <a:ext cx="2048118" cy="1795295"/>
      </dsp:txXfrm>
    </dsp:sp>
    <dsp:sp modelId="{EF39D0B6-2F1C-4D02-857A-A031C83BA35C}">
      <dsp:nvSpPr>
        <dsp:cNvPr id="0" name=""/>
        <dsp:cNvSpPr/>
      </dsp:nvSpPr>
      <dsp:spPr>
        <a:xfrm>
          <a:off x="4612498" y="1402887"/>
          <a:ext cx="386437" cy="3864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564F488-5E1E-46CE-98DA-5C24DA583364}">
      <dsp:nvSpPr>
        <dsp:cNvPr id="0" name=""/>
        <dsp:cNvSpPr/>
      </dsp:nvSpPr>
      <dsp:spPr>
        <a:xfrm rot="5400000">
          <a:off x="5903972" y="949472"/>
          <a:ext cx="1363368" cy="226861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578C88C-308A-4161-92BD-492C778719FC}">
      <dsp:nvSpPr>
        <dsp:cNvPr id="0" name=""/>
        <dsp:cNvSpPr/>
      </dsp:nvSpPr>
      <dsp:spPr>
        <a:xfrm>
          <a:off x="5676392" y="1627299"/>
          <a:ext cx="2048118" cy="1795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Las jubilaciones, pensiones, haberes de retiro cuyo monto diario no exceda de 15 salarios mínimos generales del área geográfica.</a:t>
          </a:r>
          <a:endParaRPr lang="es-MX" sz="1600" kern="1200" dirty="0"/>
        </a:p>
      </dsp:txBody>
      <dsp:txXfrm>
        <a:off x="5676392" y="1627299"/>
        <a:ext cx="2048118" cy="1795295"/>
      </dsp:txXfrm>
    </dsp:sp>
    <dsp:sp modelId="{993F9DBE-3409-4453-9213-2DCA4AA37A81}">
      <dsp:nvSpPr>
        <dsp:cNvPr id="0" name=""/>
        <dsp:cNvSpPr/>
      </dsp:nvSpPr>
      <dsp:spPr>
        <a:xfrm>
          <a:off x="7338073" y="782454"/>
          <a:ext cx="386437" cy="3864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6127787"/>
                <a:satOff val="-8523"/>
                <a:lumOff val="-326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127787"/>
                <a:satOff val="-8523"/>
                <a:lumOff val="-326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127787"/>
                <a:satOff val="-8523"/>
                <a:lumOff val="-326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6127787"/>
              <a:satOff val="-8523"/>
              <a:lumOff val="-326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9ABF452-B5D4-4D8A-8866-9C132F760F06}">
      <dsp:nvSpPr>
        <dsp:cNvPr id="0" name=""/>
        <dsp:cNvSpPr/>
      </dsp:nvSpPr>
      <dsp:spPr>
        <a:xfrm rot="5400000">
          <a:off x="8629548" y="329039"/>
          <a:ext cx="1363368" cy="226861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9092AFE-CC74-469F-989A-764CD2A1BA29}">
      <dsp:nvSpPr>
        <dsp:cNvPr id="0" name=""/>
        <dsp:cNvSpPr/>
      </dsp:nvSpPr>
      <dsp:spPr>
        <a:xfrm>
          <a:off x="8401967" y="1006866"/>
          <a:ext cx="2048118" cy="1795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Reembolsos de gastos médicos, dentales, hospitalarios y de funeral.</a:t>
          </a:r>
          <a:endParaRPr lang="es-MX" sz="1600" kern="1200" dirty="0"/>
        </a:p>
      </dsp:txBody>
      <dsp:txXfrm>
        <a:off x="8401967" y="1006866"/>
        <a:ext cx="2048118" cy="179529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592B5-E5DF-491C-B234-8F0739AE888B}">
      <dsp:nvSpPr>
        <dsp:cNvPr id="0" name=""/>
        <dsp:cNvSpPr/>
      </dsp:nvSpPr>
      <dsp:spPr>
        <a:xfrm>
          <a:off x="814387" y="0"/>
          <a:ext cx="9229725" cy="5780111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0FA336-13DB-4BB0-A9FB-96148C1EDB58}">
      <dsp:nvSpPr>
        <dsp:cNvPr id="0" name=""/>
        <dsp:cNvSpPr/>
      </dsp:nvSpPr>
      <dsp:spPr>
        <a:xfrm>
          <a:off x="5434" y="1734033"/>
          <a:ext cx="2613886" cy="231204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La entrega de las aportaciones al INFONAVIT.</a:t>
          </a:r>
          <a:endParaRPr lang="es-MX" sz="1800" kern="1200"/>
        </a:p>
      </dsp:txBody>
      <dsp:txXfrm>
        <a:off x="118299" y="1846898"/>
        <a:ext cx="2388156" cy="2086314"/>
      </dsp:txXfrm>
    </dsp:sp>
    <dsp:sp modelId="{A183E97E-CC92-4A0E-8F7D-FA8395274809}">
      <dsp:nvSpPr>
        <dsp:cNvPr id="0" name=""/>
        <dsp:cNvSpPr/>
      </dsp:nvSpPr>
      <dsp:spPr>
        <a:xfrm>
          <a:off x="2750015" y="1734033"/>
          <a:ext cx="2613886" cy="231204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Cuotas del IMSS pagada por el patrón.</a:t>
          </a:r>
          <a:endParaRPr lang="es-MX" sz="1800" kern="1200" dirty="0"/>
        </a:p>
      </dsp:txBody>
      <dsp:txXfrm>
        <a:off x="2862880" y="1846898"/>
        <a:ext cx="2388156" cy="2086314"/>
      </dsp:txXfrm>
    </dsp:sp>
    <dsp:sp modelId="{0C352DF6-B3AF-4E38-B782-3A3E2EFEA386}">
      <dsp:nvSpPr>
        <dsp:cNvPr id="0" name=""/>
        <dsp:cNvSpPr/>
      </dsp:nvSpPr>
      <dsp:spPr>
        <a:xfrm>
          <a:off x="5494597" y="1734033"/>
          <a:ext cx="2613886" cy="231204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Los </a:t>
          </a:r>
          <a:r>
            <a:rPr lang="es-MX" sz="1800" kern="1200" smtClean="0"/>
            <a:t>provenientes de cajas de ahorro, cuando aporten en la misma cantidad trabajador y patrón, y no sea mayor al 13% del salario del trabajador.</a:t>
          </a:r>
          <a:endParaRPr lang="es-MX" sz="1800" kern="1200"/>
        </a:p>
      </dsp:txBody>
      <dsp:txXfrm>
        <a:off x="5607462" y="1846898"/>
        <a:ext cx="2388156" cy="2086314"/>
      </dsp:txXfrm>
    </dsp:sp>
    <dsp:sp modelId="{0F8CD858-6E71-42A0-A820-E30875013A3C}">
      <dsp:nvSpPr>
        <dsp:cNvPr id="0" name=""/>
        <dsp:cNvSpPr/>
      </dsp:nvSpPr>
      <dsp:spPr>
        <a:xfrm>
          <a:off x="8239178" y="1734033"/>
          <a:ext cx="2613886" cy="231204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Primas de antigüedad, retiro, indemnización hasta 90 salarios mínimos generales del área geográfica por cada año de servicio.</a:t>
          </a:r>
          <a:endParaRPr lang="es-MX" sz="1800" kern="1200" dirty="0"/>
        </a:p>
      </dsp:txBody>
      <dsp:txXfrm>
        <a:off x="8352043" y="1846898"/>
        <a:ext cx="2388156" cy="20863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F09413-19FB-4B19-B973-10CCD5E32744}">
      <dsp:nvSpPr>
        <dsp:cNvPr id="0" name=""/>
        <dsp:cNvSpPr/>
      </dsp:nvSpPr>
      <dsp:spPr>
        <a:xfrm rot="5400000">
          <a:off x="-228413" y="229032"/>
          <a:ext cx="1522754" cy="1065928"/>
        </a:xfrm>
        <a:prstGeom prst="chevron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0" y="533583"/>
        <a:ext cx="1065928" cy="456826"/>
      </dsp:txXfrm>
    </dsp:sp>
    <dsp:sp modelId="{D341A8C6-C00F-4398-B02A-D20F792776A0}">
      <dsp:nvSpPr>
        <dsp:cNvPr id="0" name=""/>
        <dsp:cNvSpPr/>
      </dsp:nvSpPr>
      <dsp:spPr>
        <a:xfrm rot="5400000">
          <a:off x="5499975" y="-4433428"/>
          <a:ext cx="989790" cy="9857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Las remuneraciones de agentes diplomáticos, consulares, embajadores, miembros de delegaciones oficiales, científicas, humanitarias, etc.</a:t>
          </a:r>
          <a:endParaRPr lang="es-MX" sz="2000" kern="1200" dirty="0"/>
        </a:p>
      </dsp:txBody>
      <dsp:txXfrm rot="-5400000">
        <a:off x="1065928" y="48937"/>
        <a:ext cx="9809567" cy="893154"/>
      </dsp:txXfrm>
    </dsp:sp>
    <dsp:sp modelId="{4C89317F-8035-4AEA-B901-186166E388B5}">
      <dsp:nvSpPr>
        <dsp:cNvPr id="0" name=""/>
        <dsp:cNvSpPr/>
      </dsp:nvSpPr>
      <dsp:spPr>
        <a:xfrm rot="5400000">
          <a:off x="-228413" y="1607665"/>
          <a:ext cx="1522754" cy="1065928"/>
        </a:xfrm>
        <a:prstGeom prst="chevron">
          <a:avLst/>
        </a:prstGeom>
        <a:solidFill>
          <a:schemeClr val="accent6">
            <a:shade val="50000"/>
            <a:hueOff val="184212"/>
            <a:satOff val="-8053"/>
            <a:lumOff val="21981"/>
            <a:alphaOff val="0"/>
          </a:schemeClr>
        </a:solidFill>
        <a:ln w="12700" cap="flat" cmpd="sng" algn="ctr">
          <a:solidFill>
            <a:schemeClr val="accent6">
              <a:shade val="50000"/>
              <a:hueOff val="184212"/>
              <a:satOff val="-8053"/>
              <a:lumOff val="21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0" y="1912216"/>
        <a:ext cx="1065928" cy="456826"/>
      </dsp:txXfrm>
    </dsp:sp>
    <dsp:sp modelId="{81770F26-5A62-401E-BAC7-849909E161C0}">
      <dsp:nvSpPr>
        <dsp:cNvPr id="0" name=""/>
        <dsp:cNvSpPr/>
      </dsp:nvSpPr>
      <dsp:spPr>
        <a:xfrm rot="5400000">
          <a:off x="5499975" y="-3054795"/>
          <a:ext cx="989790" cy="9857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184212"/>
              <a:satOff val="-8053"/>
              <a:lumOff val="21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Los viáticos erogados en servicio del patrón.</a:t>
          </a:r>
          <a:endParaRPr lang="es-MX" sz="2000" kern="1200" dirty="0"/>
        </a:p>
      </dsp:txBody>
      <dsp:txXfrm rot="-5400000">
        <a:off x="1065928" y="1427570"/>
        <a:ext cx="9809567" cy="893154"/>
      </dsp:txXfrm>
    </dsp:sp>
    <dsp:sp modelId="{DFADAA1B-B532-475E-9C98-9357EBD6C648}">
      <dsp:nvSpPr>
        <dsp:cNvPr id="0" name=""/>
        <dsp:cNvSpPr/>
      </dsp:nvSpPr>
      <dsp:spPr>
        <a:xfrm rot="5400000">
          <a:off x="-228413" y="2986299"/>
          <a:ext cx="1522754" cy="1065928"/>
        </a:xfrm>
        <a:prstGeom prst="chevron">
          <a:avLst/>
        </a:prstGeom>
        <a:solidFill>
          <a:schemeClr val="accent6">
            <a:shade val="50000"/>
            <a:hueOff val="368424"/>
            <a:satOff val="-16105"/>
            <a:lumOff val="43961"/>
            <a:alphaOff val="0"/>
          </a:schemeClr>
        </a:solidFill>
        <a:ln w="12700" cap="flat" cmpd="sng" algn="ctr">
          <a:solidFill>
            <a:schemeClr val="accent6">
              <a:shade val="50000"/>
              <a:hueOff val="368424"/>
              <a:satOff val="-16105"/>
              <a:lumOff val="43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 rot="-5400000">
        <a:off x="0" y="3290850"/>
        <a:ext cx="1065928" cy="456826"/>
      </dsp:txXfrm>
    </dsp:sp>
    <dsp:sp modelId="{3E9A494B-78AE-48AB-9862-8950B55B5642}">
      <dsp:nvSpPr>
        <dsp:cNvPr id="0" name=""/>
        <dsp:cNvSpPr/>
      </dsp:nvSpPr>
      <dsp:spPr>
        <a:xfrm rot="5400000">
          <a:off x="5499975" y="-1676161"/>
          <a:ext cx="989790" cy="9857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368424"/>
              <a:satOff val="-16105"/>
              <a:lumOff val="43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Los ingresos de instituciones de seguros cuando ocurra algún riesgo amparado.</a:t>
          </a:r>
          <a:endParaRPr lang="es-MX" sz="2000" kern="1200" dirty="0"/>
        </a:p>
      </dsp:txBody>
      <dsp:txXfrm rot="-5400000">
        <a:off x="1065928" y="2806204"/>
        <a:ext cx="9809567" cy="893154"/>
      </dsp:txXfrm>
    </dsp:sp>
    <dsp:sp modelId="{D9D85EAC-EB42-4AB7-BAE6-4BACFF7DD10D}">
      <dsp:nvSpPr>
        <dsp:cNvPr id="0" name=""/>
        <dsp:cNvSpPr/>
      </dsp:nvSpPr>
      <dsp:spPr>
        <a:xfrm rot="5400000">
          <a:off x="-228413" y="4364932"/>
          <a:ext cx="1522754" cy="1065928"/>
        </a:xfrm>
        <a:prstGeom prst="chevron">
          <a:avLst/>
        </a:prstGeom>
        <a:solidFill>
          <a:schemeClr val="accent6">
            <a:shade val="50000"/>
            <a:hueOff val="184212"/>
            <a:satOff val="-8053"/>
            <a:lumOff val="21981"/>
            <a:alphaOff val="0"/>
          </a:schemeClr>
        </a:solidFill>
        <a:ln w="12700" cap="flat" cmpd="sng" algn="ctr">
          <a:solidFill>
            <a:schemeClr val="accent6">
              <a:shade val="50000"/>
              <a:hueOff val="184212"/>
              <a:satOff val="-8053"/>
              <a:lumOff val="21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000" kern="1200" dirty="0"/>
        </a:p>
      </dsp:txBody>
      <dsp:txXfrm rot="-5400000">
        <a:off x="0" y="4669483"/>
        <a:ext cx="1065928" cy="456826"/>
      </dsp:txXfrm>
    </dsp:sp>
    <dsp:sp modelId="{F3164812-7214-4A20-B4CA-E6776BE208C7}">
      <dsp:nvSpPr>
        <dsp:cNvPr id="0" name=""/>
        <dsp:cNvSpPr/>
      </dsp:nvSpPr>
      <dsp:spPr>
        <a:xfrm rot="5400000">
          <a:off x="5499975" y="-297528"/>
          <a:ext cx="989790" cy="9857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184212"/>
              <a:satOff val="-8053"/>
              <a:lumOff val="21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Aguinaldo hasta 30 salarios mínimos, la prima vacacional y el PTU hasta 15 salarios mínimos, y la prima dominical hasta por 1 salario mínimo por cada domingo.</a:t>
          </a:r>
          <a:endParaRPr lang="es-MX" sz="2200" kern="1200" dirty="0"/>
        </a:p>
      </dsp:txBody>
      <dsp:txXfrm rot="-5400000">
        <a:off x="1065928" y="4184837"/>
        <a:ext cx="9809567" cy="8931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86CEF6-44B7-44F8-8786-FF48CC8B4ACF}">
      <dsp:nvSpPr>
        <dsp:cNvPr id="0" name=""/>
        <dsp:cNvSpPr/>
      </dsp:nvSpPr>
      <dsp:spPr>
        <a:xfrm>
          <a:off x="0" y="0"/>
          <a:ext cx="9285241" cy="169796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solidFill>
                <a:schemeClr val="tx1"/>
              </a:solidFill>
            </a:rPr>
            <a:t>Enajenación de casa habitación menor a  700,000.00 UDIS y siempre que sea ante </a:t>
          </a:r>
          <a:r>
            <a:rPr lang="es-MX" sz="2000" b="0" kern="1200" dirty="0" err="1" smtClean="0">
              <a:solidFill>
                <a:schemeClr val="tx1"/>
              </a:solidFill>
            </a:rPr>
            <a:t>fedetario</a:t>
          </a:r>
          <a:r>
            <a:rPr lang="es-MX" sz="2000" b="0" kern="1200" dirty="0" smtClean="0">
              <a:solidFill>
                <a:schemeClr val="tx1"/>
              </a:solidFill>
            </a:rPr>
            <a:t> público, y los bienes muebles con utilidad menor a 3 salarios mínimos elevado al año.</a:t>
          </a:r>
          <a:endParaRPr lang="es-MX" sz="2000" b="0" kern="1200" dirty="0">
            <a:solidFill>
              <a:schemeClr val="tx1"/>
            </a:solidFill>
          </a:endParaRPr>
        </a:p>
      </dsp:txBody>
      <dsp:txXfrm>
        <a:off x="49732" y="49732"/>
        <a:ext cx="7453001" cy="1598503"/>
      </dsp:txXfrm>
    </dsp:sp>
    <dsp:sp modelId="{03DDA146-FE6B-47A3-906E-6A19D2E706B9}">
      <dsp:nvSpPr>
        <dsp:cNvPr id="0" name=""/>
        <dsp:cNvSpPr/>
      </dsp:nvSpPr>
      <dsp:spPr>
        <a:xfrm>
          <a:off x="819286" y="1980962"/>
          <a:ext cx="9285241" cy="1697967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solidFill>
                <a:schemeClr val="tx1"/>
              </a:solidFill>
            </a:rPr>
            <a:t>Los intereses pagados por instituciones de crédito para el depósito de sueldos, pensiones o ahorro y los intereses de sociedades cooperativas  o sociedades financieras populares menores a 5 salarios mínimos elevado al año.</a:t>
          </a:r>
          <a:endParaRPr lang="es-MX" sz="2000" b="0" kern="1200" dirty="0">
            <a:solidFill>
              <a:schemeClr val="tx1"/>
            </a:solidFill>
          </a:endParaRPr>
        </a:p>
      </dsp:txBody>
      <dsp:txXfrm>
        <a:off x="869018" y="2030694"/>
        <a:ext cx="7262812" cy="1598503"/>
      </dsp:txXfrm>
    </dsp:sp>
    <dsp:sp modelId="{CC826DD2-FF87-4902-93DC-D81A2B5F56CA}">
      <dsp:nvSpPr>
        <dsp:cNvPr id="0" name=""/>
        <dsp:cNvSpPr/>
      </dsp:nvSpPr>
      <dsp:spPr>
        <a:xfrm>
          <a:off x="1638572" y="3961925"/>
          <a:ext cx="9285241" cy="1697967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>
              <a:solidFill>
                <a:schemeClr val="tx1"/>
              </a:solidFill>
            </a:rPr>
            <a:t>Los donativos de cónyuges o de descendientes o ascendientes en línea recta</a:t>
          </a:r>
          <a:r>
            <a:rPr lang="es-MX" sz="2400" kern="1200" dirty="0" smtClean="0">
              <a:solidFill>
                <a:schemeClr val="tx1"/>
              </a:solidFill>
            </a:rPr>
            <a:t>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688304" y="4011657"/>
        <a:ext cx="7262812" cy="1598503"/>
      </dsp:txXfrm>
    </dsp:sp>
    <dsp:sp modelId="{D8328D91-FFD4-4854-8FC3-AB2E0473D99B}">
      <dsp:nvSpPr>
        <dsp:cNvPr id="0" name=""/>
        <dsp:cNvSpPr/>
      </dsp:nvSpPr>
      <dsp:spPr>
        <a:xfrm>
          <a:off x="8181562" y="1287625"/>
          <a:ext cx="1103679" cy="110367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8429890" y="1287625"/>
        <a:ext cx="607023" cy="830518"/>
      </dsp:txXfrm>
    </dsp:sp>
    <dsp:sp modelId="{D5ECD528-2D87-409B-96F0-902D8C6A6B59}">
      <dsp:nvSpPr>
        <dsp:cNvPr id="0" name=""/>
        <dsp:cNvSpPr/>
      </dsp:nvSpPr>
      <dsp:spPr>
        <a:xfrm>
          <a:off x="9000848" y="3257268"/>
          <a:ext cx="1103679" cy="110367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9249176" y="3257268"/>
        <a:ext cx="607023" cy="83051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32048C-2194-4505-B31E-E865AA661652}">
      <dsp:nvSpPr>
        <dsp:cNvPr id="0" name=""/>
        <dsp:cNvSpPr/>
      </dsp:nvSpPr>
      <dsp:spPr>
        <a:xfrm>
          <a:off x="9328" y="1857660"/>
          <a:ext cx="2788135" cy="16728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Los premios de concursos científicos, artísticos, literarios o de la Federación.</a:t>
          </a:r>
          <a:endParaRPr lang="es-MX" sz="2200" kern="1200" dirty="0"/>
        </a:p>
      </dsp:txBody>
      <dsp:txXfrm>
        <a:off x="58325" y="1906657"/>
        <a:ext cx="2690141" cy="1574887"/>
      </dsp:txXfrm>
    </dsp:sp>
    <dsp:sp modelId="{6ACE803B-B0F6-4D45-A703-C0E608275D7E}">
      <dsp:nvSpPr>
        <dsp:cNvPr id="0" name=""/>
        <dsp:cNvSpPr/>
      </dsp:nvSpPr>
      <dsp:spPr>
        <a:xfrm>
          <a:off x="3076277" y="2348372"/>
          <a:ext cx="591084" cy="6914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3076277" y="2486663"/>
        <a:ext cx="413759" cy="414875"/>
      </dsp:txXfrm>
    </dsp:sp>
    <dsp:sp modelId="{2072359D-B8E9-430E-8256-1242F052BFF1}">
      <dsp:nvSpPr>
        <dsp:cNvPr id="0" name=""/>
        <dsp:cNvSpPr/>
      </dsp:nvSpPr>
      <dsp:spPr>
        <a:xfrm>
          <a:off x="3912718" y="1857660"/>
          <a:ext cx="2788135" cy="16728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Las indemnizaciones por daños.</a:t>
          </a:r>
          <a:endParaRPr lang="es-MX" sz="2200" kern="1200"/>
        </a:p>
      </dsp:txBody>
      <dsp:txXfrm>
        <a:off x="3961715" y="1906657"/>
        <a:ext cx="2690141" cy="1574887"/>
      </dsp:txXfrm>
    </dsp:sp>
    <dsp:sp modelId="{AD473F95-9090-4180-8295-41002AF4F3C4}">
      <dsp:nvSpPr>
        <dsp:cNvPr id="0" name=""/>
        <dsp:cNvSpPr/>
      </dsp:nvSpPr>
      <dsp:spPr>
        <a:xfrm>
          <a:off x="6979667" y="2348372"/>
          <a:ext cx="591084" cy="6914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6979667" y="2486663"/>
        <a:ext cx="413759" cy="414875"/>
      </dsp:txXfrm>
    </dsp:sp>
    <dsp:sp modelId="{B214A0F0-C638-4F50-B3B2-EFAF0AC342EE}">
      <dsp:nvSpPr>
        <dsp:cNvPr id="0" name=""/>
        <dsp:cNvSpPr/>
      </dsp:nvSpPr>
      <dsp:spPr>
        <a:xfrm>
          <a:off x="7816108" y="1857660"/>
          <a:ext cx="2788135" cy="16728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Los percibidos en concepto de alimentos.</a:t>
          </a:r>
          <a:endParaRPr lang="es-MX" sz="2200" kern="1200" dirty="0"/>
        </a:p>
      </dsp:txBody>
      <dsp:txXfrm>
        <a:off x="7865105" y="1906657"/>
        <a:ext cx="2690141" cy="15748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84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slide" Target="slide4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slide" Target="slide4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www.sat.gob.mx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DISPOSICIONES GENERALES Y RÉGIMEN DE SALARIOS</a:t>
            </a:r>
            <a:endParaRPr lang="es-ES" altLang="es-MX" sz="20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CONTRIBUCIONES </a:t>
            </a:r>
            <a:r>
              <a:rPr lang="es-ES" altLang="es-MX" sz="2000" b="1" dirty="0" smtClean="0"/>
              <a:t>PERSONAS </a:t>
            </a:r>
            <a:r>
              <a:rPr lang="es-ES" altLang="es-MX" sz="2000" b="1" dirty="0" smtClean="0"/>
              <a:t>FÍSICAS</a:t>
            </a:r>
            <a:endParaRPr lang="es-ES" altLang="es-MX" sz="2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ELABORADO 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DRA. EN T.I.E. </a:t>
            </a:r>
            <a:r>
              <a:rPr lang="es-ES" altLang="es-MX" sz="2000" b="1" dirty="0"/>
              <a:t>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OCTUBRE 2018.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402414"/>
              </p:ext>
            </p:extLst>
          </p:nvPr>
        </p:nvGraphicFramePr>
        <p:xfrm>
          <a:off x="1778000" y="4013201"/>
          <a:ext cx="8890000" cy="887997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953658"/>
                <a:gridCol w="1172045"/>
                <a:gridCol w="1284577"/>
                <a:gridCol w="1056654"/>
                <a:gridCol w="940083"/>
                <a:gridCol w="1065469"/>
                <a:gridCol w="1091929"/>
                <a:gridCol w="1325585"/>
              </a:tblGrid>
              <a:tr h="408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Clave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HT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HP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TH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Tipo de U.A.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Carácter de U.A.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Créditos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Núcleo de U.A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7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L30093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3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1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4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CTP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Obligatoria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7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Integral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1120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52896789"/>
              </p:ext>
            </p:extLst>
          </p:nvPr>
        </p:nvGraphicFramePr>
        <p:xfrm>
          <a:off x="1045029" y="783771"/>
          <a:ext cx="10923814" cy="5659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514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25316212"/>
              </p:ext>
            </p:extLst>
          </p:nvPr>
        </p:nvGraphicFramePr>
        <p:xfrm>
          <a:off x="1045029" y="783771"/>
          <a:ext cx="10923814" cy="5659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147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8205747"/>
              </p:ext>
            </p:extLst>
          </p:nvPr>
        </p:nvGraphicFramePr>
        <p:xfrm>
          <a:off x="1061357" y="849086"/>
          <a:ext cx="10613572" cy="5388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00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2954523"/>
              </p:ext>
            </p:extLst>
          </p:nvPr>
        </p:nvGraphicFramePr>
        <p:xfrm>
          <a:off x="898071" y="849086"/>
          <a:ext cx="10776858" cy="582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1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891157" y="6008914"/>
            <a:ext cx="783772" cy="660174"/>
          </a:xfrm>
          <a:prstGeom prst="actionButtonHome">
            <a:avLst/>
          </a:prstGeom>
          <a:solidFill>
            <a:schemeClr val="accent6"/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373691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78199304"/>
              </p:ext>
            </p:extLst>
          </p:nvPr>
        </p:nvGraphicFramePr>
        <p:xfrm>
          <a:off x="1094014" y="2005596"/>
          <a:ext cx="10107386" cy="4427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5" name="2 CuadroTexto"/>
          <p:cNvSpPr txBox="1">
            <a:spLocks noChangeArrowheads="1"/>
          </p:cNvSpPr>
          <p:nvPr/>
        </p:nvSpPr>
        <p:spPr bwMode="auto">
          <a:xfrm>
            <a:off x="2516188" y="899207"/>
            <a:ext cx="707231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3000" b="1" dirty="0"/>
              <a:t>RÉGIMEN DE </a:t>
            </a:r>
            <a:r>
              <a:rPr lang="es-MX" altLang="es-MX" sz="3000" b="1" dirty="0" smtClean="0"/>
              <a:t>SALARIOS</a:t>
            </a:r>
            <a:endParaRPr lang="es-MX" altLang="es-MX" sz="3000" b="1" dirty="0"/>
          </a:p>
        </p:txBody>
      </p:sp>
      <p:sp>
        <p:nvSpPr>
          <p:cNvPr id="2" name="Rectángulo 1"/>
          <p:cNvSpPr/>
          <p:nvPr/>
        </p:nvSpPr>
        <p:spPr>
          <a:xfrm>
            <a:off x="1118394" y="1651653"/>
            <a:ext cx="9867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altLang="es-MX" sz="2000" dirty="0"/>
              <a:t>Son objeto de este régimen los ingresos por la prestación de un servicio personal subordinado:</a:t>
            </a:r>
          </a:p>
        </p:txBody>
      </p:sp>
    </p:spTree>
    <p:extLst>
      <p:ext uri="{BB962C8B-B14F-4D97-AF65-F5344CB8AC3E}">
        <p14:creationId xmlns:p14="http://schemas.microsoft.com/office/powerpoint/2010/main" val="117781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57825309"/>
              </p:ext>
            </p:extLst>
          </p:nvPr>
        </p:nvGraphicFramePr>
        <p:xfrm>
          <a:off x="653142" y="1341501"/>
          <a:ext cx="11413671" cy="4830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1030440" y="879836"/>
            <a:ext cx="4362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400" b="1" dirty="0"/>
              <a:t>Conceptos asimilables a salarios: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6122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59498911"/>
              </p:ext>
            </p:extLst>
          </p:nvPr>
        </p:nvGraphicFramePr>
        <p:xfrm>
          <a:off x="1159329" y="1551214"/>
          <a:ext cx="10270671" cy="4849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804666" y="883105"/>
            <a:ext cx="3626698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s-MX" altLang="es-MX" sz="2800" b="1" dirty="0"/>
              <a:t>Obligaciones laborales:</a:t>
            </a:r>
            <a:endParaRPr lang="es-MX" alt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05585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834568"/>
            <a:ext cx="10515600" cy="725488"/>
          </a:xfrm>
        </p:spPr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Conceptos de Nómina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9814" y="1500188"/>
            <a:ext cx="7786687" cy="4857750"/>
          </a:xfrm>
          <a:noFill/>
        </p:spPr>
      </p:pic>
    </p:spTree>
    <p:extLst>
      <p:ext uri="{BB962C8B-B14F-4D97-AF65-F5344CB8AC3E}">
        <p14:creationId xmlns:p14="http://schemas.microsoft.com/office/powerpoint/2010/main" val="30490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428751"/>
            <a:ext cx="8523513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68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828" y="1408925"/>
            <a:ext cx="8719457" cy="460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00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25363" y="2048904"/>
            <a:ext cx="7772400" cy="3396307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es-ES" altLang="es-MX" dirty="0" smtClean="0"/>
              <a:t>	</a:t>
            </a:r>
            <a:r>
              <a:rPr lang="es-MX" altLang="es-MX" dirty="0"/>
              <a:t>Que sirvan de ayuda a los alumnos del </a:t>
            </a:r>
            <a:r>
              <a:rPr lang="es-MX" altLang="es-MX" dirty="0" smtClean="0"/>
              <a:t>cuarto </a:t>
            </a:r>
            <a:r>
              <a:rPr lang="es-MX" altLang="es-MX" dirty="0"/>
              <a:t>semestre de la carrera de Contaduría para identificar </a:t>
            </a:r>
            <a:r>
              <a:rPr lang="es-MX" altLang="es-MX" dirty="0" smtClean="0"/>
              <a:t>las </a:t>
            </a:r>
            <a:r>
              <a:rPr lang="es-MX" altLang="es-MX" dirty="0" smtClean="0"/>
              <a:t>disposiciones generales de </a:t>
            </a:r>
            <a:r>
              <a:rPr lang="es-MX" altLang="es-MX" dirty="0" smtClean="0"/>
              <a:t>las personas físicas </a:t>
            </a:r>
            <a:r>
              <a:rPr lang="es-MX" altLang="es-MX" dirty="0"/>
              <a:t>y </a:t>
            </a:r>
            <a:r>
              <a:rPr lang="es-MX" altLang="es-MX" dirty="0" smtClean="0"/>
              <a:t>el régimen de salarios de acuerdo a lo que establece </a:t>
            </a:r>
            <a:r>
              <a:rPr lang="es-MX" altLang="es-MX" dirty="0" smtClean="0"/>
              <a:t>la </a:t>
            </a:r>
            <a:r>
              <a:rPr lang="es-MX" altLang="es-MX" dirty="0"/>
              <a:t>ley del Impuesto Sobre la </a:t>
            </a:r>
            <a:r>
              <a:rPr lang="es-MX" altLang="es-MX" dirty="0" smtClean="0"/>
              <a:t>Renta.</a:t>
            </a:r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2725771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Obligaciones del trabajador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862853"/>
              </p:ext>
            </p:extLst>
          </p:nvPr>
        </p:nvGraphicFramePr>
        <p:xfrm>
          <a:off x="838200" y="1355270"/>
          <a:ext cx="10515600" cy="5208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993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7494924"/>
              </p:ext>
            </p:extLst>
          </p:nvPr>
        </p:nvGraphicFramePr>
        <p:xfrm>
          <a:off x="838199" y="1583871"/>
          <a:ext cx="11179629" cy="4996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38200" y="764703"/>
            <a:ext cx="10196012" cy="656109"/>
          </a:xfrm>
        </p:spPr>
        <p:txBody>
          <a:bodyPr/>
          <a:lstStyle/>
          <a:p>
            <a:r>
              <a:rPr lang="es-MX" sz="2800" b="1" dirty="0" smtClean="0"/>
              <a:t>Obligación </a:t>
            </a:r>
            <a:r>
              <a:rPr lang="es-MX" sz="2800" b="1" dirty="0" smtClean="0"/>
              <a:t>de presentar declaración anual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8290018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583741"/>
              </p:ext>
            </p:extLst>
          </p:nvPr>
        </p:nvGraphicFramePr>
        <p:xfrm>
          <a:off x="1204413" y="620484"/>
          <a:ext cx="10176601" cy="5486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38200" y="764703"/>
            <a:ext cx="10196012" cy="656109"/>
          </a:xfrm>
        </p:spPr>
        <p:txBody>
          <a:bodyPr/>
          <a:lstStyle/>
          <a:p>
            <a:r>
              <a:rPr lang="es-MX" sz="2800" b="1" dirty="0" smtClean="0"/>
              <a:t>Obligación </a:t>
            </a:r>
            <a:r>
              <a:rPr lang="es-MX" sz="2800" b="1" dirty="0" smtClean="0"/>
              <a:t>de presentar declaración anual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8322454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Obligaciones de los patrones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143443"/>
              </p:ext>
            </p:extLst>
          </p:nvPr>
        </p:nvGraphicFramePr>
        <p:xfrm>
          <a:off x="838199" y="1420586"/>
          <a:ext cx="11097987" cy="5094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035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0129003"/>
              </p:ext>
            </p:extLst>
          </p:nvPr>
        </p:nvGraphicFramePr>
        <p:xfrm>
          <a:off x="1083129" y="1306285"/>
          <a:ext cx="10515600" cy="4821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631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sz="2800" b="1" dirty="0" smtClean="0">
                <a:latin typeface="+mn-lt"/>
              </a:rPr>
              <a:t>Cálculo del impuesto</a:t>
            </a:r>
            <a:endParaRPr lang="es-MX" sz="2800" b="1" dirty="0">
              <a:latin typeface="+mn-lt"/>
            </a:endParaRPr>
          </a:p>
        </p:txBody>
      </p:sp>
      <p:sp>
        <p:nvSpPr>
          <p:cNvPr id="28676" name="3 Marcador de contenido"/>
          <p:cNvSpPr>
            <a:spLocks noGrp="1"/>
          </p:cNvSpPr>
          <p:nvPr>
            <p:ph idx="1"/>
          </p:nvPr>
        </p:nvSpPr>
        <p:spPr>
          <a:xfrm>
            <a:off x="3224213" y="1600201"/>
            <a:ext cx="6443662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s-MX" altLang="es-MX" dirty="0" smtClean="0"/>
              <a:t>	</a:t>
            </a:r>
            <a:r>
              <a:rPr lang="es-MX" altLang="es-MX" sz="2300" dirty="0"/>
              <a:t>Ingresos gravados</a:t>
            </a:r>
          </a:p>
          <a:p>
            <a:pPr>
              <a:buFont typeface="Wingdings" panose="05000000000000000000" pitchFamily="2" charset="2"/>
              <a:buNone/>
            </a:pPr>
            <a:r>
              <a:rPr lang="es-MX" altLang="es-MX" sz="2300" dirty="0"/>
              <a:t>(-) Límite inferior</a:t>
            </a:r>
          </a:p>
          <a:p>
            <a:pPr>
              <a:buFont typeface="Wingdings" panose="05000000000000000000" pitchFamily="2" charset="2"/>
              <a:buNone/>
            </a:pPr>
            <a:r>
              <a:rPr lang="es-MX" altLang="es-MX" sz="2300" dirty="0"/>
              <a:t>(=) Excedente</a:t>
            </a:r>
          </a:p>
          <a:p>
            <a:pPr>
              <a:buFont typeface="Wingdings" panose="05000000000000000000" pitchFamily="2" charset="2"/>
              <a:buNone/>
            </a:pPr>
            <a:r>
              <a:rPr lang="es-MX" altLang="es-MX" sz="2300" dirty="0"/>
              <a:t>(*) % s/Excedente</a:t>
            </a:r>
          </a:p>
          <a:p>
            <a:pPr>
              <a:buFont typeface="Wingdings" panose="05000000000000000000" pitchFamily="2" charset="2"/>
              <a:buNone/>
            </a:pPr>
            <a:r>
              <a:rPr lang="es-MX" altLang="es-MX" sz="2300" dirty="0"/>
              <a:t>(=) Impuesto marginal</a:t>
            </a:r>
          </a:p>
          <a:p>
            <a:pPr>
              <a:buFont typeface="Wingdings" panose="05000000000000000000" pitchFamily="2" charset="2"/>
              <a:buNone/>
            </a:pPr>
            <a:r>
              <a:rPr lang="es-MX" altLang="es-MX" sz="2300" dirty="0"/>
              <a:t>(+) Cuota fija</a:t>
            </a:r>
          </a:p>
          <a:p>
            <a:pPr>
              <a:buFont typeface="Wingdings" panose="05000000000000000000" pitchFamily="2" charset="2"/>
              <a:buNone/>
            </a:pPr>
            <a:r>
              <a:rPr lang="es-MX" altLang="es-MX" sz="2300" dirty="0"/>
              <a:t>(=) Impuesto determinado</a:t>
            </a:r>
          </a:p>
          <a:p>
            <a:pPr>
              <a:buFont typeface="Wingdings" panose="05000000000000000000" pitchFamily="2" charset="2"/>
              <a:buNone/>
            </a:pPr>
            <a:r>
              <a:rPr lang="es-MX" altLang="es-MX" sz="2300" dirty="0"/>
              <a:t>(-) Subsidio al empleo</a:t>
            </a:r>
          </a:p>
          <a:p>
            <a:pPr>
              <a:buFont typeface="Wingdings" panose="05000000000000000000" pitchFamily="2" charset="2"/>
              <a:buNone/>
            </a:pPr>
            <a:r>
              <a:rPr lang="es-MX" altLang="es-MX" sz="2300" dirty="0"/>
              <a:t>(=) ISR a retener (Subsidio al empleo a favor)</a:t>
            </a:r>
          </a:p>
        </p:txBody>
      </p:sp>
    </p:spTree>
    <p:extLst>
      <p:ext uri="{BB962C8B-B14F-4D97-AF65-F5344CB8AC3E}">
        <p14:creationId xmlns:p14="http://schemas.microsoft.com/office/powerpoint/2010/main" val="170947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1986" y="993302"/>
            <a:ext cx="10311491" cy="819167"/>
          </a:xfrm>
        </p:spPr>
        <p:txBody>
          <a:bodyPr/>
          <a:lstStyle/>
          <a:p>
            <a:r>
              <a:rPr lang="es-MX" b="1" dirty="0" smtClean="0"/>
              <a:t>Declaración anual</a:t>
            </a:r>
            <a:endParaRPr lang="es-MX" b="1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8741052"/>
              </p:ext>
            </p:extLst>
          </p:nvPr>
        </p:nvGraphicFramePr>
        <p:xfrm>
          <a:off x="838199" y="1519707"/>
          <a:ext cx="11100516" cy="5009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859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390978"/>
              </p:ext>
            </p:extLst>
          </p:nvPr>
        </p:nvGraphicFramePr>
        <p:xfrm>
          <a:off x="1066800" y="133576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500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¿Quiénes presentan declaración anual?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8445266"/>
              </p:ext>
            </p:extLst>
          </p:nvPr>
        </p:nvGraphicFramePr>
        <p:xfrm>
          <a:off x="838200" y="1429555"/>
          <a:ext cx="10515600" cy="5100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7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332225"/>
              </p:ext>
            </p:extLst>
          </p:nvPr>
        </p:nvGraphicFramePr>
        <p:xfrm>
          <a:off x="838200" y="1420812"/>
          <a:ext cx="10515600" cy="4756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931333" y="764703"/>
            <a:ext cx="9731223" cy="656109"/>
          </a:xfrm>
        </p:spPr>
        <p:txBody>
          <a:bodyPr/>
          <a:lstStyle/>
          <a:p>
            <a:r>
              <a:rPr lang="es-MX" sz="2800" b="1" dirty="0" smtClean="0"/>
              <a:t>Procedimiento para el régimen </a:t>
            </a:r>
            <a:r>
              <a:rPr lang="es-MX" sz="2800" b="1" dirty="0" smtClean="0"/>
              <a:t>de sueldos y salarios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4184691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700436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29191" y="2017588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>
              <a:buNone/>
            </a:pPr>
            <a:r>
              <a:rPr lang="es-MX" altLang="es-MX" dirty="0" smtClean="0"/>
              <a:t>	</a:t>
            </a:r>
            <a:r>
              <a:rPr lang="es-MX" altLang="es-MX" dirty="0"/>
              <a:t>Aplicar las disposiciones fiscales de la ley del Impuesto Sobre la Renta </a:t>
            </a:r>
            <a:r>
              <a:rPr lang="es-MX" altLang="es-MX" dirty="0" smtClean="0"/>
              <a:t>para el cumplimiento de </a:t>
            </a:r>
            <a:r>
              <a:rPr lang="es-MX" altLang="es-MX" dirty="0"/>
              <a:t>las </a:t>
            </a:r>
            <a:r>
              <a:rPr lang="es-MX" altLang="es-MX" dirty="0" smtClean="0"/>
              <a:t>disposiciones generales de </a:t>
            </a:r>
            <a:r>
              <a:rPr lang="es-MX" altLang="es-MX" dirty="0"/>
              <a:t>las personas físicas </a:t>
            </a:r>
            <a:r>
              <a:rPr lang="es-MX" altLang="es-MX" dirty="0" smtClean="0"/>
              <a:t>y </a:t>
            </a:r>
            <a:r>
              <a:rPr lang="es-MX" altLang="es-MX" dirty="0" smtClean="0"/>
              <a:t>el régimen de salarios.</a:t>
            </a:r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13937089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Deducciones personales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732610"/>
              </p:ext>
            </p:extLst>
          </p:nvPr>
        </p:nvGraphicFramePr>
        <p:xfrm>
          <a:off x="838200" y="1515979"/>
          <a:ext cx="10515600" cy="4660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479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Deducciones personales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62232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41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Cálculo del impuesto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1292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891157" y="6008914"/>
            <a:ext cx="783772" cy="660174"/>
          </a:xfrm>
          <a:prstGeom prst="actionButtonHome">
            <a:avLst/>
          </a:prstGeom>
          <a:solidFill>
            <a:schemeClr val="accent6"/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404447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BIBLIOGRAFÍA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Ley del Impuesto Sobre la Renta. (2018). México: ISEF.</a:t>
            </a:r>
          </a:p>
          <a:p>
            <a:r>
              <a:rPr lang="es-MX" dirty="0" smtClean="0"/>
              <a:t>Código Fiscal de la Federación. (2018). México: ISEF.</a:t>
            </a:r>
          </a:p>
          <a:p>
            <a:r>
              <a:rPr lang="es-ES_tradnl" dirty="0"/>
              <a:t> López, A. (</a:t>
            </a:r>
            <a:r>
              <a:rPr lang="es-ES_tradnl" dirty="0" smtClean="0"/>
              <a:t>2011). </a:t>
            </a:r>
            <a:r>
              <a:rPr lang="es-ES_tradnl" dirty="0"/>
              <a:t>Exposición práctica y comentada a la ley del ISR. México: </a:t>
            </a:r>
            <a:r>
              <a:rPr lang="es-ES_tradnl" dirty="0" err="1"/>
              <a:t>Dofiscal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Corral, M. (2016). Estudio práctico del ISR para personas morales. México: Ediciones fiscales ISEF.</a:t>
            </a:r>
            <a:endParaRPr lang="es-MX" dirty="0"/>
          </a:p>
          <a:p>
            <a:r>
              <a:rPr lang="es-MX" dirty="0" smtClean="0">
                <a:hlinkClick r:id="rId2"/>
              </a:rPr>
              <a:t>www.sat.gob.mx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6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891157" y="6008914"/>
            <a:ext cx="783772" cy="660174"/>
          </a:xfrm>
          <a:prstGeom prst="actionButtonHome">
            <a:avLst/>
          </a:prstGeom>
          <a:solidFill>
            <a:schemeClr val="accent6"/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407215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881063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713630078"/>
              </p:ext>
            </p:extLst>
          </p:nvPr>
        </p:nvGraphicFramePr>
        <p:xfrm>
          <a:off x="639076" y="1700213"/>
          <a:ext cx="9715886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59275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5296118"/>
              </p:ext>
            </p:extLst>
          </p:nvPr>
        </p:nvGraphicFramePr>
        <p:xfrm>
          <a:off x="5300160" y="2192289"/>
          <a:ext cx="6667401" cy="4307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7" name="2 CuadroTexto"/>
          <p:cNvSpPr txBox="1">
            <a:spLocks noChangeArrowheads="1"/>
          </p:cNvSpPr>
          <p:nvPr/>
        </p:nvSpPr>
        <p:spPr bwMode="auto">
          <a:xfrm>
            <a:off x="2913970" y="844097"/>
            <a:ext cx="65008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3000" b="1" dirty="0"/>
              <a:t>DISPOSICIONES GENERALES</a:t>
            </a:r>
            <a:endParaRPr lang="es-MX" altLang="es-MX" sz="3000" b="1" dirty="0"/>
          </a:p>
        </p:txBody>
      </p:sp>
      <p:pic>
        <p:nvPicPr>
          <p:cNvPr id="11268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702" y="1753281"/>
            <a:ext cx="42211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19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51332817"/>
              </p:ext>
            </p:extLst>
          </p:nvPr>
        </p:nvGraphicFramePr>
        <p:xfrm>
          <a:off x="2057401" y="1502230"/>
          <a:ext cx="8017328" cy="4425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1" name="2 CuadroTexto"/>
          <p:cNvSpPr txBox="1">
            <a:spLocks noChangeArrowheads="1"/>
          </p:cNvSpPr>
          <p:nvPr/>
        </p:nvSpPr>
        <p:spPr bwMode="auto">
          <a:xfrm>
            <a:off x="807583" y="860425"/>
            <a:ext cx="766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b="1" dirty="0" smtClean="0"/>
              <a:t>Disposiciones para las personas físicas</a:t>
            </a:r>
            <a:endParaRPr lang="es-MX" altLang="es-MX" b="1" dirty="0"/>
          </a:p>
        </p:txBody>
      </p:sp>
    </p:spTree>
    <p:extLst>
      <p:ext uri="{BB962C8B-B14F-4D97-AF65-F5344CB8AC3E}">
        <p14:creationId xmlns:p14="http://schemas.microsoft.com/office/powerpoint/2010/main" val="152953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32962046"/>
              </p:ext>
            </p:extLst>
          </p:nvPr>
        </p:nvGraphicFramePr>
        <p:xfrm>
          <a:off x="1191986" y="1643063"/>
          <a:ext cx="10466614" cy="4561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5" name="Rectángulo 2"/>
          <p:cNvSpPr>
            <a:spLocks noChangeArrowheads="1"/>
          </p:cNvSpPr>
          <p:nvPr/>
        </p:nvSpPr>
        <p:spPr bwMode="auto">
          <a:xfrm>
            <a:off x="936399" y="977447"/>
            <a:ext cx="56038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7785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5778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57785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5778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5778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5778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5778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5778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5778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</a:pPr>
            <a:r>
              <a:rPr lang="es-ES" altLang="es-MX" sz="2400" b="1" dirty="0"/>
              <a:t>Procedimiento de discrepancia fiscal</a:t>
            </a:r>
            <a:endParaRPr lang="es-MX" alt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84357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42735" y="955676"/>
            <a:ext cx="7772400" cy="744538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s-MX" altLang="es-MX" sz="2800" b="1" dirty="0">
                <a:latin typeface="Arial" panose="020B0604020202020204" pitchFamily="34" charset="0"/>
              </a:rPr>
              <a:t>Exenciones generales</a:t>
            </a:r>
            <a:endParaRPr lang="es-ES" altLang="es-MX" sz="2800" b="1" dirty="0">
              <a:latin typeface="Arial" panose="020B0604020202020204" pitchFamily="34" charset="0"/>
            </a:endParaRP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70408706"/>
              </p:ext>
            </p:extLst>
          </p:nvPr>
        </p:nvGraphicFramePr>
        <p:xfrm>
          <a:off x="1191985" y="955676"/>
          <a:ext cx="10450285" cy="5445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500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63784447"/>
              </p:ext>
            </p:extLst>
          </p:nvPr>
        </p:nvGraphicFramePr>
        <p:xfrm>
          <a:off x="963386" y="620688"/>
          <a:ext cx="10858500" cy="578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257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2115</TotalTime>
  <Words>1405</Words>
  <Application>Microsoft Office PowerPoint</Application>
  <PresentationFormat>Panorámica</PresentationFormat>
  <Paragraphs>195</Paragraphs>
  <Slides>33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Wingdings</vt:lpstr>
      <vt:lpstr>Tema de Office</vt:lpstr>
      <vt:lpstr>1_Tema de Office</vt:lpstr>
      <vt:lpstr>Presentación de PowerPoint</vt:lpstr>
      <vt:lpstr>JUSTIFICACIÓN</vt:lpstr>
      <vt:lpstr>OBJETIVO</vt:lpstr>
      <vt:lpstr>ÍNDICE</vt:lpstr>
      <vt:lpstr>Presentación de PowerPoint</vt:lpstr>
      <vt:lpstr>Presentación de PowerPoint</vt:lpstr>
      <vt:lpstr>Presentación de PowerPoint</vt:lpstr>
      <vt:lpstr>Exenciones generales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Conceptos de Nómina</vt:lpstr>
      <vt:lpstr>Presentación de PowerPoint</vt:lpstr>
      <vt:lpstr>Presentación de PowerPoint</vt:lpstr>
      <vt:lpstr>Obligaciones del trabajador</vt:lpstr>
      <vt:lpstr>Obligación de presentar declaración anual</vt:lpstr>
      <vt:lpstr>Obligación de presentar declaración anual</vt:lpstr>
      <vt:lpstr>Obligaciones de los patrones</vt:lpstr>
      <vt:lpstr>Presentación de PowerPoint</vt:lpstr>
      <vt:lpstr>Cálculo del impuesto</vt:lpstr>
      <vt:lpstr>Declaración anual</vt:lpstr>
      <vt:lpstr>Presentación de PowerPoint</vt:lpstr>
      <vt:lpstr>¿Quiénes presentan declaración anual?</vt:lpstr>
      <vt:lpstr>Procedimiento para el régimen de sueldos y salarios</vt:lpstr>
      <vt:lpstr>Deducciones personales  </vt:lpstr>
      <vt:lpstr>Deducciones personales  </vt:lpstr>
      <vt:lpstr>Cálculo del impuesto</vt:lpstr>
      <vt:lpstr>BIBLIOGRAFÍA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PRUEBA</cp:lastModifiedBy>
  <cp:revision>161</cp:revision>
  <dcterms:created xsi:type="dcterms:W3CDTF">2017-02-13T20:11:35Z</dcterms:created>
  <dcterms:modified xsi:type="dcterms:W3CDTF">2018-09-27T19:55:59Z</dcterms:modified>
</cp:coreProperties>
</file>