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notesSlides/notesSlide2.xml" ContentType="application/vnd.openxmlformats-officedocument.presentationml.notesSlide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ppt/diagrams/data14.xml" ContentType="application/vnd.openxmlformats-officedocument.drawingml.diagramData+xml"/>
  <Override PartName="/ppt/diagrams/layout14.xml" ContentType="application/vnd.openxmlformats-officedocument.drawingml.diagramLayout+xml"/>
  <Override PartName="/ppt/diagrams/quickStyle14.xml" ContentType="application/vnd.openxmlformats-officedocument.drawingml.diagramStyle+xml"/>
  <Override PartName="/ppt/diagrams/colors14.xml" ContentType="application/vnd.openxmlformats-officedocument.drawingml.diagramColors+xml"/>
  <Override PartName="/ppt/diagrams/drawing14.xml" ContentType="application/vnd.ms-office.drawingml.diagramDrawing+xml"/>
  <Override PartName="/ppt/diagrams/data15.xml" ContentType="application/vnd.openxmlformats-officedocument.drawingml.diagramData+xml"/>
  <Override PartName="/ppt/diagrams/layout15.xml" ContentType="application/vnd.openxmlformats-officedocument.drawingml.diagramLayout+xml"/>
  <Override PartName="/ppt/diagrams/quickStyle15.xml" ContentType="application/vnd.openxmlformats-officedocument.drawingml.diagramStyle+xml"/>
  <Override PartName="/ppt/diagrams/colors15.xml" ContentType="application/vnd.openxmlformats-officedocument.drawingml.diagramColors+xml"/>
  <Override PartName="/ppt/diagrams/drawing15.xml" ContentType="application/vnd.ms-office.drawingml.diagramDrawing+xml"/>
  <Override PartName="/ppt/diagrams/data16.xml" ContentType="application/vnd.openxmlformats-officedocument.drawingml.diagramData+xml"/>
  <Override PartName="/ppt/diagrams/layout16.xml" ContentType="application/vnd.openxmlformats-officedocument.drawingml.diagramLayout+xml"/>
  <Override PartName="/ppt/diagrams/quickStyle16.xml" ContentType="application/vnd.openxmlformats-officedocument.drawingml.diagramStyle+xml"/>
  <Override PartName="/ppt/diagrams/colors16.xml" ContentType="application/vnd.openxmlformats-officedocument.drawingml.diagramColors+xml"/>
  <Override PartName="/ppt/diagrams/drawing16.xml" ContentType="application/vnd.ms-office.drawingml.diagramDrawing+xml"/>
  <Override PartName="/ppt/diagrams/data17.xml" ContentType="application/vnd.openxmlformats-officedocument.drawingml.diagramData+xml"/>
  <Override PartName="/ppt/diagrams/layout17.xml" ContentType="application/vnd.openxmlformats-officedocument.drawingml.diagramLayout+xml"/>
  <Override PartName="/ppt/diagrams/quickStyle17.xml" ContentType="application/vnd.openxmlformats-officedocument.drawingml.diagramStyle+xml"/>
  <Override PartName="/ppt/diagrams/colors17.xml" ContentType="application/vnd.openxmlformats-officedocument.drawingml.diagramColors+xml"/>
  <Override PartName="/ppt/diagrams/drawing17.xml" ContentType="application/vnd.ms-office.drawingml.diagramDrawing+xml"/>
  <Override PartName="/ppt/diagrams/data18.xml" ContentType="application/vnd.openxmlformats-officedocument.drawingml.diagramData+xml"/>
  <Override PartName="/ppt/diagrams/layout18.xml" ContentType="application/vnd.openxmlformats-officedocument.drawingml.diagramLayout+xml"/>
  <Override PartName="/ppt/diagrams/quickStyle18.xml" ContentType="application/vnd.openxmlformats-officedocument.drawingml.diagramStyle+xml"/>
  <Override PartName="/ppt/diagrams/colors18.xml" ContentType="application/vnd.openxmlformats-officedocument.drawingml.diagramColors+xml"/>
  <Override PartName="/ppt/diagrams/drawing18.xml" ContentType="application/vnd.ms-office.drawingml.diagramDrawing+xml"/>
  <Override PartName="/ppt/diagrams/data19.xml" ContentType="application/vnd.openxmlformats-officedocument.drawingml.diagramData+xml"/>
  <Override PartName="/ppt/diagrams/layout19.xml" ContentType="application/vnd.openxmlformats-officedocument.drawingml.diagramLayout+xml"/>
  <Override PartName="/ppt/diagrams/quickStyle19.xml" ContentType="application/vnd.openxmlformats-officedocument.drawingml.diagramStyle+xml"/>
  <Override PartName="/ppt/diagrams/colors19.xml" ContentType="application/vnd.openxmlformats-officedocument.drawingml.diagramColors+xml"/>
  <Override PartName="/ppt/diagrams/drawing19.xml" ContentType="application/vnd.ms-office.drawingml.diagramDrawing+xml"/>
  <Override PartName="/ppt/diagrams/data20.xml" ContentType="application/vnd.openxmlformats-officedocument.drawingml.diagramData+xml"/>
  <Override PartName="/ppt/diagrams/layout20.xml" ContentType="application/vnd.openxmlformats-officedocument.drawingml.diagramLayout+xml"/>
  <Override PartName="/ppt/diagrams/quickStyle20.xml" ContentType="application/vnd.openxmlformats-officedocument.drawingml.diagramStyle+xml"/>
  <Override PartName="/ppt/diagrams/colors20.xml" ContentType="application/vnd.openxmlformats-officedocument.drawingml.diagramColors+xml"/>
  <Override PartName="/ppt/diagrams/drawing20.xml" ContentType="application/vnd.ms-office.drawingml.diagramDrawing+xml"/>
  <Override PartName="/ppt/diagrams/data21.xml" ContentType="application/vnd.openxmlformats-officedocument.drawingml.diagramData+xml"/>
  <Override PartName="/ppt/diagrams/layout21.xml" ContentType="application/vnd.openxmlformats-officedocument.drawingml.diagramLayout+xml"/>
  <Override PartName="/ppt/diagrams/quickStyle21.xml" ContentType="application/vnd.openxmlformats-officedocument.drawingml.diagramStyle+xml"/>
  <Override PartName="/ppt/diagrams/colors21.xml" ContentType="application/vnd.openxmlformats-officedocument.drawingml.diagramColors+xml"/>
  <Override PartName="/ppt/diagrams/drawing21.xml" ContentType="application/vnd.ms-office.drawingml.diagramDrawing+xml"/>
  <Override PartName="/ppt/diagrams/data22.xml" ContentType="application/vnd.openxmlformats-officedocument.drawingml.diagramData+xml"/>
  <Override PartName="/ppt/diagrams/layout22.xml" ContentType="application/vnd.openxmlformats-officedocument.drawingml.diagramLayout+xml"/>
  <Override PartName="/ppt/diagrams/quickStyle22.xml" ContentType="application/vnd.openxmlformats-officedocument.drawingml.diagramStyle+xml"/>
  <Override PartName="/ppt/diagrams/colors22.xml" ContentType="application/vnd.openxmlformats-officedocument.drawingml.diagramColors+xml"/>
  <Override PartName="/ppt/diagrams/drawing22.xml" ContentType="application/vnd.ms-office.drawingml.diagramDrawing+xml"/>
  <Override PartName="/ppt/diagrams/data23.xml" ContentType="application/vnd.openxmlformats-officedocument.drawingml.diagramData+xml"/>
  <Override PartName="/ppt/diagrams/layout23.xml" ContentType="application/vnd.openxmlformats-officedocument.drawingml.diagramLayout+xml"/>
  <Override PartName="/ppt/diagrams/quickStyle23.xml" ContentType="application/vnd.openxmlformats-officedocument.drawingml.diagramStyle+xml"/>
  <Override PartName="/ppt/diagrams/colors23.xml" ContentType="application/vnd.openxmlformats-officedocument.drawingml.diagramColors+xml"/>
  <Override PartName="/ppt/diagrams/drawing23.xml" ContentType="application/vnd.ms-office.drawingml.diagramDrawing+xml"/>
  <Override PartName="/ppt/diagrams/data24.xml" ContentType="application/vnd.openxmlformats-officedocument.drawingml.diagramData+xml"/>
  <Override PartName="/ppt/diagrams/layout24.xml" ContentType="application/vnd.openxmlformats-officedocument.drawingml.diagramLayout+xml"/>
  <Override PartName="/ppt/diagrams/quickStyle24.xml" ContentType="application/vnd.openxmlformats-officedocument.drawingml.diagramStyle+xml"/>
  <Override PartName="/ppt/diagrams/colors24.xml" ContentType="application/vnd.openxmlformats-officedocument.drawingml.diagramColors+xml"/>
  <Override PartName="/ppt/diagrams/drawing24.xml" ContentType="application/vnd.ms-office.drawingml.diagramDrawing+xml"/>
  <Override PartName="/ppt/diagrams/data25.xml" ContentType="application/vnd.openxmlformats-officedocument.drawingml.diagramData+xml"/>
  <Override PartName="/ppt/diagrams/layout25.xml" ContentType="application/vnd.openxmlformats-officedocument.drawingml.diagramLayout+xml"/>
  <Override PartName="/ppt/diagrams/quickStyle25.xml" ContentType="application/vnd.openxmlformats-officedocument.drawingml.diagramStyle+xml"/>
  <Override PartName="/ppt/diagrams/colors25.xml" ContentType="application/vnd.openxmlformats-officedocument.drawingml.diagramColors+xml"/>
  <Override PartName="/ppt/diagrams/drawing25.xml" ContentType="application/vnd.ms-office.drawingml.diagramDrawing+xml"/>
  <Override PartName="/ppt/diagrams/data26.xml" ContentType="application/vnd.openxmlformats-officedocument.drawingml.diagramData+xml"/>
  <Override PartName="/ppt/diagrams/layout26.xml" ContentType="application/vnd.openxmlformats-officedocument.drawingml.diagramLayout+xml"/>
  <Override PartName="/ppt/diagrams/quickStyle26.xml" ContentType="application/vnd.openxmlformats-officedocument.drawingml.diagramStyle+xml"/>
  <Override PartName="/ppt/diagrams/colors26.xml" ContentType="application/vnd.openxmlformats-officedocument.drawingml.diagramColors+xml"/>
  <Override PartName="/ppt/diagrams/drawing26.xml" ContentType="application/vnd.ms-office.drawingml.diagramDrawing+xml"/>
  <Override PartName="/ppt/notesSlides/notesSlide3.xml" ContentType="application/vnd.openxmlformats-officedocument.presentationml.notesSlide+xml"/>
  <Override PartName="/ppt/diagrams/data27.xml" ContentType="application/vnd.openxmlformats-officedocument.drawingml.diagramData+xml"/>
  <Override PartName="/ppt/diagrams/layout27.xml" ContentType="application/vnd.openxmlformats-officedocument.drawingml.diagramLayout+xml"/>
  <Override PartName="/ppt/diagrams/quickStyle27.xml" ContentType="application/vnd.openxmlformats-officedocument.drawingml.diagramStyle+xml"/>
  <Override PartName="/ppt/diagrams/colors27.xml" ContentType="application/vnd.openxmlformats-officedocument.drawingml.diagramColors+xml"/>
  <Override PartName="/ppt/diagrams/drawing27.xml" ContentType="application/vnd.ms-office.drawingml.diagramDrawing+xml"/>
  <Override PartName="/ppt/diagrams/data28.xml" ContentType="application/vnd.openxmlformats-officedocument.drawingml.diagramData+xml"/>
  <Override PartName="/ppt/diagrams/layout28.xml" ContentType="application/vnd.openxmlformats-officedocument.drawingml.diagramLayout+xml"/>
  <Override PartName="/ppt/diagrams/quickStyle28.xml" ContentType="application/vnd.openxmlformats-officedocument.drawingml.diagramStyle+xml"/>
  <Override PartName="/ppt/diagrams/colors28.xml" ContentType="application/vnd.openxmlformats-officedocument.drawingml.diagramColors+xml"/>
  <Override PartName="/ppt/diagrams/drawing28.xml" ContentType="application/vnd.ms-office.drawingml.diagramDrawing+xml"/>
  <Override PartName="/ppt/diagrams/data29.xml" ContentType="application/vnd.openxmlformats-officedocument.drawingml.diagramData+xml"/>
  <Override PartName="/ppt/diagrams/layout29.xml" ContentType="application/vnd.openxmlformats-officedocument.drawingml.diagramLayout+xml"/>
  <Override PartName="/ppt/diagrams/quickStyle29.xml" ContentType="application/vnd.openxmlformats-officedocument.drawingml.diagramStyle+xml"/>
  <Override PartName="/ppt/diagrams/colors29.xml" ContentType="application/vnd.openxmlformats-officedocument.drawingml.diagramColors+xml"/>
  <Override PartName="/ppt/diagrams/drawing29.xml" ContentType="application/vnd.ms-office.drawingml.diagramDrawing+xml"/>
  <Override PartName="/ppt/diagrams/data30.xml" ContentType="application/vnd.openxmlformats-officedocument.drawingml.diagramData+xml"/>
  <Override PartName="/ppt/diagrams/layout30.xml" ContentType="application/vnd.openxmlformats-officedocument.drawingml.diagramLayout+xml"/>
  <Override PartName="/ppt/diagrams/quickStyle30.xml" ContentType="application/vnd.openxmlformats-officedocument.drawingml.diagramStyle+xml"/>
  <Override PartName="/ppt/diagrams/colors30.xml" ContentType="application/vnd.openxmlformats-officedocument.drawingml.diagramColors+xml"/>
  <Override PartName="/ppt/diagrams/drawing30.xml" ContentType="application/vnd.ms-office.drawingml.diagramDrawing+xml"/>
  <Override PartName="/ppt/diagrams/data31.xml" ContentType="application/vnd.openxmlformats-officedocument.drawingml.diagramData+xml"/>
  <Override PartName="/ppt/diagrams/layout31.xml" ContentType="application/vnd.openxmlformats-officedocument.drawingml.diagramLayout+xml"/>
  <Override PartName="/ppt/diagrams/quickStyle31.xml" ContentType="application/vnd.openxmlformats-officedocument.drawingml.diagramStyle+xml"/>
  <Override PartName="/ppt/diagrams/colors31.xml" ContentType="application/vnd.openxmlformats-officedocument.drawingml.diagramColors+xml"/>
  <Override PartName="/ppt/diagrams/drawing31.xml" ContentType="application/vnd.ms-office.drawingml.diagramDrawing+xml"/>
  <Override PartName="/ppt/diagrams/data32.xml" ContentType="application/vnd.openxmlformats-officedocument.drawingml.diagramData+xml"/>
  <Override PartName="/ppt/diagrams/layout32.xml" ContentType="application/vnd.openxmlformats-officedocument.drawingml.diagramLayout+xml"/>
  <Override PartName="/ppt/diagrams/quickStyle32.xml" ContentType="application/vnd.openxmlformats-officedocument.drawingml.diagramStyle+xml"/>
  <Override PartName="/ppt/diagrams/colors32.xml" ContentType="application/vnd.openxmlformats-officedocument.drawingml.diagramColors+xml"/>
  <Override PartName="/ppt/diagrams/drawing32.xml" ContentType="application/vnd.ms-office.drawingml.diagramDrawing+xml"/>
  <Override PartName="/ppt/diagrams/data33.xml" ContentType="application/vnd.openxmlformats-officedocument.drawingml.diagramData+xml"/>
  <Override PartName="/ppt/diagrams/layout33.xml" ContentType="application/vnd.openxmlformats-officedocument.drawingml.diagramLayout+xml"/>
  <Override PartName="/ppt/diagrams/quickStyle33.xml" ContentType="application/vnd.openxmlformats-officedocument.drawingml.diagramStyle+xml"/>
  <Override PartName="/ppt/diagrams/colors33.xml" ContentType="application/vnd.openxmlformats-officedocument.drawingml.diagramColors+xml"/>
  <Override PartName="/ppt/diagrams/drawing33.xml" ContentType="application/vnd.ms-office.drawingml.diagramDrawing+xml"/>
  <Override PartName="/ppt/notesSlides/notesSlide4.xml" ContentType="application/vnd.openxmlformats-officedocument.presentationml.notesSlide+xml"/>
  <Override PartName="/ppt/diagrams/data34.xml" ContentType="application/vnd.openxmlformats-officedocument.drawingml.diagramData+xml"/>
  <Override PartName="/ppt/diagrams/layout34.xml" ContentType="application/vnd.openxmlformats-officedocument.drawingml.diagramLayout+xml"/>
  <Override PartName="/ppt/diagrams/quickStyle34.xml" ContentType="application/vnd.openxmlformats-officedocument.drawingml.diagramStyle+xml"/>
  <Override PartName="/ppt/diagrams/colors34.xml" ContentType="application/vnd.openxmlformats-officedocument.drawingml.diagramColors+xml"/>
  <Override PartName="/ppt/diagrams/drawing34.xml" ContentType="application/vnd.ms-office.drawingml.diagramDrawing+xml"/>
  <Override PartName="/ppt/diagrams/data35.xml" ContentType="application/vnd.openxmlformats-officedocument.drawingml.diagramData+xml"/>
  <Override PartName="/ppt/diagrams/layout35.xml" ContentType="application/vnd.openxmlformats-officedocument.drawingml.diagramLayout+xml"/>
  <Override PartName="/ppt/diagrams/quickStyle35.xml" ContentType="application/vnd.openxmlformats-officedocument.drawingml.diagramStyle+xml"/>
  <Override PartName="/ppt/diagrams/colors35.xml" ContentType="application/vnd.openxmlformats-officedocument.drawingml.diagramColors+xml"/>
  <Override PartName="/ppt/diagrams/drawing35.xml" ContentType="application/vnd.ms-office.drawingml.diagramDrawing+xml"/>
  <Override PartName="/ppt/diagrams/data36.xml" ContentType="application/vnd.openxmlformats-officedocument.drawingml.diagramData+xml"/>
  <Override PartName="/ppt/diagrams/layout36.xml" ContentType="application/vnd.openxmlformats-officedocument.drawingml.diagramLayout+xml"/>
  <Override PartName="/ppt/diagrams/quickStyle36.xml" ContentType="application/vnd.openxmlformats-officedocument.drawingml.diagramStyle+xml"/>
  <Override PartName="/ppt/diagrams/colors36.xml" ContentType="application/vnd.openxmlformats-officedocument.drawingml.diagramColors+xml"/>
  <Override PartName="/ppt/diagrams/drawing36.xml" ContentType="application/vnd.ms-office.drawingml.diagramDrawing+xml"/>
  <Override PartName="/ppt/diagrams/data37.xml" ContentType="application/vnd.openxmlformats-officedocument.drawingml.diagramData+xml"/>
  <Override PartName="/ppt/diagrams/layout37.xml" ContentType="application/vnd.openxmlformats-officedocument.drawingml.diagramLayout+xml"/>
  <Override PartName="/ppt/diagrams/quickStyle37.xml" ContentType="application/vnd.openxmlformats-officedocument.drawingml.diagramStyle+xml"/>
  <Override PartName="/ppt/diagrams/colors37.xml" ContentType="application/vnd.openxmlformats-officedocument.drawingml.diagramColors+xml"/>
  <Override PartName="/ppt/diagrams/drawing37.xml" ContentType="application/vnd.ms-office.drawingml.diagramDrawing+xml"/>
  <Override PartName="/ppt/diagrams/data38.xml" ContentType="application/vnd.openxmlformats-officedocument.drawingml.diagramData+xml"/>
  <Override PartName="/ppt/diagrams/layout38.xml" ContentType="application/vnd.openxmlformats-officedocument.drawingml.diagramLayout+xml"/>
  <Override PartName="/ppt/diagrams/quickStyle38.xml" ContentType="application/vnd.openxmlformats-officedocument.drawingml.diagramStyle+xml"/>
  <Override PartName="/ppt/diagrams/colors38.xml" ContentType="application/vnd.openxmlformats-officedocument.drawingml.diagramColors+xml"/>
  <Override PartName="/ppt/diagrams/drawing38.xml" ContentType="application/vnd.ms-office.drawingml.diagramDrawing+xml"/>
  <Override PartName="/ppt/diagrams/data39.xml" ContentType="application/vnd.openxmlformats-officedocument.drawingml.diagramData+xml"/>
  <Override PartName="/ppt/diagrams/layout39.xml" ContentType="application/vnd.openxmlformats-officedocument.drawingml.diagramLayout+xml"/>
  <Override PartName="/ppt/diagrams/quickStyle39.xml" ContentType="application/vnd.openxmlformats-officedocument.drawingml.diagramStyle+xml"/>
  <Override PartName="/ppt/diagrams/colors39.xml" ContentType="application/vnd.openxmlformats-officedocument.drawingml.diagramColors+xml"/>
  <Override PartName="/ppt/diagrams/drawing39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  <p:sldMasterId id="2147483732" r:id="rId2"/>
  </p:sldMasterIdLst>
  <p:notesMasterIdLst>
    <p:notesMasterId r:id="rId48"/>
  </p:notesMasterIdLst>
  <p:sldIdLst>
    <p:sldId id="278" r:id="rId3"/>
    <p:sldId id="279" r:id="rId4"/>
    <p:sldId id="280" r:id="rId5"/>
    <p:sldId id="281" r:id="rId6"/>
    <p:sldId id="297" r:id="rId7"/>
    <p:sldId id="298" r:id="rId8"/>
    <p:sldId id="299" r:id="rId9"/>
    <p:sldId id="300" r:id="rId10"/>
    <p:sldId id="301" r:id="rId11"/>
    <p:sldId id="302" r:id="rId12"/>
    <p:sldId id="303" r:id="rId13"/>
    <p:sldId id="305" r:id="rId14"/>
    <p:sldId id="306" r:id="rId15"/>
    <p:sldId id="307" r:id="rId16"/>
    <p:sldId id="308" r:id="rId17"/>
    <p:sldId id="335" r:id="rId18"/>
    <p:sldId id="309" r:id="rId19"/>
    <p:sldId id="314" r:id="rId20"/>
    <p:sldId id="334" r:id="rId21"/>
    <p:sldId id="320" r:id="rId22"/>
    <p:sldId id="321" r:id="rId23"/>
    <p:sldId id="322" r:id="rId24"/>
    <p:sldId id="323" r:id="rId25"/>
    <p:sldId id="324" r:id="rId26"/>
    <p:sldId id="328" r:id="rId27"/>
    <p:sldId id="329" r:id="rId28"/>
    <p:sldId id="330" r:id="rId29"/>
    <p:sldId id="331" r:id="rId30"/>
    <p:sldId id="332" r:id="rId31"/>
    <p:sldId id="282" r:id="rId32"/>
    <p:sldId id="283" r:id="rId33"/>
    <p:sldId id="284" r:id="rId34"/>
    <p:sldId id="285" r:id="rId35"/>
    <p:sldId id="286" r:id="rId36"/>
    <p:sldId id="287" r:id="rId37"/>
    <p:sldId id="288" r:id="rId38"/>
    <p:sldId id="289" r:id="rId39"/>
    <p:sldId id="290" r:id="rId40"/>
    <p:sldId id="291" r:id="rId41"/>
    <p:sldId id="292" r:id="rId42"/>
    <p:sldId id="293" r:id="rId43"/>
    <p:sldId id="296" r:id="rId44"/>
    <p:sldId id="294" r:id="rId45"/>
    <p:sldId id="295" r:id="rId46"/>
    <p:sldId id="336" r:id="rId47"/>
  </p:sldIdLst>
  <p:sldSz cx="12192000" cy="6858000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8B1032C-EA38-4F05-BA0D-38AFFFC7BED3}" styleName="Estilo claro 3 - Acento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93296810-A885-4BE3-A3E7-6D5BEEA58F35}" styleName="Estilo medio 2 - Énfasis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4295" autoAdjust="0"/>
    <p:restoredTop sz="94660"/>
  </p:normalViewPr>
  <p:slideViewPr>
    <p:cSldViewPr snapToGrid="0">
      <p:cViewPr>
        <p:scale>
          <a:sx n="70" d="100"/>
          <a:sy n="70" d="100"/>
        </p:scale>
        <p:origin x="-504" y="1344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slide" Target="slides/slide3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notesMaster" Target="notesMasters/notesMaster1.xml"/><Relationship Id="rId8" Type="http://schemas.openxmlformats.org/officeDocument/2006/relationships/slide" Target="slides/slide6.xml"/><Relationship Id="rId51" Type="http://schemas.openxmlformats.org/officeDocument/2006/relationships/theme" Target="theme/theme1.xml"/></Relationships>
</file>

<file path=ppt/diagrams/_rels/data1.xml.rels><?xml version="1.0" encoding="UTF-8" standalone="yes"?>
<Relationships xmlns="http://schemas.openxmlformats.org/package/2006/relationships"><Relationship Id="rId8" Type="http://schemas.openxmlformats.org/officeDocument/2006/relationships/slide" Target="../slides/slide30.xml"/><Relationship Id="rId3" Type="http://schemas.openxmlformats.org/officeDocument/2006/relationships/slide" Target="../slides/slide42.xml"/><Relationship Id="rId7" Type="http://schemas.openxmlformats.org/officeDocument/2006/relationships/slide" Target="../slides/slide26.xml"/><Relationship Id="rId2" Type="http://schemas.openxmlformats.org/officeDocument/2006/relationships/slide" Target="../slides/slide33.xml"/><Relationship Id="rId1" Type="http://schemas.openxmlformats.org/officeDocument/2006/relationships/slide" Target="../slides/slide5.xml"/><Relationship Id="rId6" Type="http://schemas.openxmlformats.org/officeDocument/2006/relationships/slide" Target="../slides/slide20.xml"/><Relationship Id="rId5" Type="http://schemas.openxmlformats.org/officeDocument/2006/relationships/slide" Target="../slides/slide40.xml"/><Relationship Id="rId4" Type="http://schemas.openxmlformats.org/officeDocument/2006/relationships/slide" Target="../slides/slide37.xml"/><Relationship Id="rId9" Type="http://schemas.openxmlformats.org/officeDocument/2006/relationships/slide" Target="../slides/slide45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6_2">
  <dgm:title val=""/>
  <dgm:desc val=""/>
  <dgm:catLst>
    <dgm:cat type="accent6" pri="11200"/>
  </dgm:catLst>
  <dgm:styleLbl name="node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ln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6_2">
  <dgm:title val=""/>
  <dgm:desc val=""/>
  <dgm:catLst>
    <dgm:cat type="accent6" pri="11200"/>
  </dgm:catLst>
  <dgm:styleLbl name="node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ln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accent6_2">
  <dgm:title val=""/>
  <dgm:desc val=""/>
  <dgm:catLst>
    <dgm:cat type="accent6" pri="11200"/>
  </dgm:catLst>
  <dgm:styleLbl name="node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ln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5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7.xml><?xml version="1.0" encoding="utf-8"?>
<dgm:colorsDef xmlns:dgm="http://schemas.openxmlformats.org/drawingml/2006/diagram" xmlns:a="http://schemas.openxmlformats.org/drawingml/2006/main" uniqueId="urn:microsoft.com/office/officeart/2005/8/colors/accent6_1">
  <dgm:title val=""/>
  <dgm:desc val=""/>
  <dgm:catLst>
    <dgm:cat type="accent6" pri="11100"/>
  </dgm:catLst>
  <dgm:styleLbl name="node0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6">
        <a:alpha val="4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8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9.xml><?xml version="1.0" encoding="utf-8"?>
<dgm:colorsDef xmlns:dgm="http://schemas.openxmlformats.org/drawingml/2006/diagram" xmlns:a="http://schemas.openxmlformats.org/drawingml/2006/main" uniqueId="urn:microsoft.com/office/officeart/2005/8/colors/accent6_5">
  <dgm:title val=""/>
  <dgm:desc val=""/>
  <dgm:catLst>
    <dgm:cat type="accent6" pri="11500"/>
  </dgm:catLst>
  <dgm:styleLbl name="node0">
    <dgm:fillClrLst meth="cycle">
      <a:schemeClr val="accent6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6">
        <a:alpha val="90000"/>
      </a:schemeClr>
      <a:schemeClr val="accent6">
        <a:alpha val="5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/>
    <dgm:txEffectClrLst/>
  </dgm:styleLbl>
  <dgm:styleLbl name="node1">
    <dgm:fillClrLst>
      <a:schemeClr val="accent6">
        <a:alpha val="9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6">
        <a:shade val="90000"/>
      </a:schemeClr>
      <a:schemeClr val="accent6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6">
        <a:shade val="80000"/>
        <a:alpha val="50000"/>
      </a:schemeClr>
      <a:schemeClr val="accent6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  <a:alpha val="90000"/>
      </a:schemeClr>
      <a:schemeClr val="accent6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fgSibTrans2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bgSibTrans2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sibTrans1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6">
        <a:alpha val="90000"/>
        <a:tint val="40000"/>
      </a:schemeClr>
      <a:schemeClr val="accent6">
        <a:alpha val="5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0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2.xml><?xml version="1.0" encoding="utf-8"?>
<dgm:colorsDef xmlns:dgm="http://schemas.openxmlformats.org/drawingml/2006/diagram" xmlns:a="http://schemas.openxmlformats.org/drawingml/2006/main" uniqueId="urn:microsoft.com/office/officeart/2005/8/colors/accent6_2">
  <dgm:title val=""/>
  <dgm:desc val=""/>
  <dgm:catLst>
    <dgm:cat type="accent6" pri="11200"/>
  </dgm:catLst>
  <dgm:styleLbl name="node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ln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3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4.xml><?xml version="1.0" encoding="utf-8"?>
<dgm:colorsDef xmlns:dgm="http://schemas.openxmlformats.org/drawingml/2006/diagram" xmlns:a="http://schemas.openxmlformats.org/drawingml/2006/main" uniqueId="urn:microsoft.com/office/officeart/2005/8/colors/accent6_1">
  <dgm:title val=""/>
  <dgm:desc val=""/>
  <dgm:catLst>
    <dgm:cat type="accent6" pri="11100"/>
  </dgm:catLst>
  <dgm:styleLbl name="node0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6">
        <a:alpha val="4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5.xml><?xml version="1.0" encoding="utf-8"?>
<dgm:colorsDef xmlns:dgm="http://schemas.openxmlformats.org/drawingml/2006/diagram" xmlns:a="http://schemas.openxmlformats.org/drawingml/2006/main" uniqueId="urn:microsoft.com/office/officeart/2005/8/colors/accent6_5">
  <dgm:title val=""/>
  <dgm:desc val=""/>
  <dgm:catLst>
    <dgm:cat type="accent6" pri="11500"/>
  </dgm:catLst>
  <dgm:styleLbl name="node0">
    <dgm:fillClrLst meth="cycle">
      <a:schemeClr val="accent6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6">
        <a:alpha val="90000"/>
      </a:schemeClr>
      <a:schemeClr val="accent6">
        <a:alpha val="5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/>
    <dgm:txEffectClrLst/>
  </dgm:styleLbl>
  <dgm:styleLbl name="node1">
    <dgm:fillClrLst>
      <a:schemeClr val="accent6">
        <a:alpha val="9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6">
        <a:shade val="90000"/>
      </a:schemeClr>
      <a:schemeClr val="accent6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6">
        <a:shade val="80000"/>
        <a:alpha val="50000"/>
      </a:schemeClr>
      <a:schemeClr val="accent6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  <a:alpha val="90000"/>
      </a:schemeClr>
      <a:schemeClr val="accent6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fgSibTrans2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bgSibTrans2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sibTrans1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6">
        <a:alpha val="90000"/>
        <a:tint val="40000"/>
      </a:schemeClr>
      <a:schemeClr val="accent6">
        <a:alpha val="5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6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7.xml><?xml version="1.0" encoding="utf-8"?>
<dgm:colorsDef xmlns:dgm="http://schemas.openxmlformats.org/drawingml/2006/diagram" xmlns:a="http://schemas.openxmlformats.org/drawingml/2006/main" uniqueId="urn:microsoft.com/office/officeart/2005/8/colors/accent6_5">
  <dgm:title val=""/>
  <dgm:desc val=""/>
  <dgm:catLst>
    <dgm:cat type="accent6" pri="11500"/>
  </dgm:catLst>
  <dgm:styleLbl name="node0">
    <dgm:fillClrLst meth="cycle">
      <a:schemeClr val="accent6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6">
        <a:alpha val="90000"/>
      </a:schemeClr>
      <a:schemeClr val="accent6">
        <a:alpha val="5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/>
    <dgm:txEffectClrLst/>
  </dgm:styleLbl>
  <dgm:styleLbl name="node1">
    <dgm:fillClrLst>
      <a:schemeClr val="accent6">
        <a:alpha val="9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6">
        <a:shade val="90000"/>
      </a:schemeClr>
      <a:schemeClr val="accent6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6">
        <a:shade val="80000"/>
        <a:alpha val="50000"/>
      </a:schemeClr>
      <a:schemeClr val="accent6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  <a:alpha val="90000"/>
      </a:schemeClr>
      <a:schemeClr val="accent6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fgSibTrans2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bgSibTrans2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sibTrans1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6">
        <a:alpha val="90000"/>
        <a:tint val="40000"/>
      </a:schemeClr>
      <a:schemeClr val="accent6">
        <a:alpha val="5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8.xml><?xml version="1.0" encoding="utf-8"?>
<dgm:colorsDef xmlns:dgm="http://schemas.openxmlformats.org/drawingml/2006/diagram" xmlns:a="http://schemas.openxmlformats.org/drawingml/2006/main" uniqueId="urn:microsoft.com/office/officeart/2005/8/colors/accent6_3">
  <dgm:title val=""/>
  <dgm:desc val=""/>
  <dgm:catLst>
    <dgm:cat type="accent6" pri="11300"/>
  </dgm:catLst>
  <dgm:styleLbl name="node0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6">
        <a:shade val="80000"/>
      </a:schemeClr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6">
        <a:shade val="80000"/>
      </a:schemeClr>
      <a:schemeClr val="accent6">
        <a:tint val="7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/>
    <dgm:txEffectClrLst/>
  </dgm:styleLbl>
  <dgm:styleLbl name="lnNode1">
    <dgm:fillClrLst>
      <a:schemeClr val="accent6">
        <a:shade val="80000"/>
      </a:schemeClr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6">
        <a:shade val="80000"/>
        <a:alpha val="50000"/>
      </a:schemeClr>
      <a:schemeClr val="accent6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/>
    <dgm:txEffectClrLst/>
  </dgm:styleLbl>
  <dgm:styleLbl name="fgSibTrans2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9000"/>
      </a:schemeClr>
    </dgm:fillClrLst>
    <dgm:linClrLst meth="repeat">
      <a:schemeClr val="accent6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80000"/>
      </a:schemeClr>
    </dgm:fillClrLst>
    <dgm:linClrLst meth="repeat">
      <a:schemeClr val="accent6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9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0.xml><?xml version="1.0" encoding="utf-8"?>
<dgm:colorsDef xmlns:dgm="http://schemas.openxmlformats.org/drawingml/2006/diagram" xmlns:a="http://schemas.openxmlformats.org/drawingml/2006/main" uniqueId="urn:microsoft.com/office/officeart/2005/8/colors/accent6_3">
  <dgm:title val=""/>
  <dgm:desc val=""/>
  <dgm:catLst>
    <dgm:cat type="accent6" pri="11300"/>
  </dgm:catLst>
  <dgm:styleLbl name="node0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6">
        <a:shade val="80000"/>
      </a:schemeClr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6">
        <a:shade val="80000"/>
      </a:schemeClr>
      <a:schemeClr val="accent6">
        <a:tint val="7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/>
    <dgm:txEffectClrLst/>
  </dgm:styleLbl>
  <dgm:styleLbl name="lnNode1">
    <dgm:fillClrLst>
      <a:schemeClr val="accent6">
        <a:shade val="80000"/>
      </a:schemeClr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6">
        <a:shade val="80000"/>
        <a:alpha val="50000"/>
      </a:schemeClr>
      <a:schemeClr val="accent6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/>
    <dgm:txEffectClrLst/>
  </dgm:styleLbl>
  <dgm:styleLbl name="fgSibTrans2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9000"/>
      </a:schemeClr>
    </dgm:fillClrLst>
    <dgm:linClrLst meth="repeat">
      <a:schemeClr val="accent6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80000"/>
      </a:schemeClr>
    </dgm:fillClrLst>
    <dgm:linClrLst meth="repeat">
      <a:schemeClr val="accent6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1.xml><?xml version="1.0" encoding="utf-8"?>
<dgm:colorsDef xmlns:dgm="http://schemas.openxmlformats.org/drawingml/2006/diagram" xmlns:a="http://schemas.openxmlformats.org/drawingml/2006/main" uniqueId="urn:microsoft.com/office/officeart/2005/8/colors/accent6_5">
  <dgm:title val=""/>
  <dgm:desc val=""/>
  <dgm:catLst>
    <dgm:cat type="accent6" pri="11500"/>
  </dgm:catLst>
  <dgm:styleLbl name="node0">
    <dgm:fillClrLst meth="cycle">
      <a:schemeClr val="accent6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6">
        <a:alpha val="90000"/>
      </a:schemeClr>
      <a:schemeClr val="accent6">
        <a:alpha val="5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/>
    <dgm:txEffectClrLst/>
  </dgm:styleLbl>
  <dgm:styleLbl name="node1">
    <dgm:fillClrLst>
      <a:schemeClr val="accent6">
        <a:alpha val="9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6">
        <a:shade val="90000"/>
      </a:schemeClr>
      <a:schemeClr val="accent6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6">
        <a:shade val="80000"/>
        <a:alpha val="50000"/>
      </a:schemeClr>
      <a:schemeClr val="accent6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  <a:alpha val="90000"/>
      </a:schemeClr>
      <a:schemeClr val="accent6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fgSibTrans2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bgSibTrans2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sibTrans1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6">
        <a:alpha val="90000"/>
        <a:tint val="40000"/>
      </a:schemeClr>
      <a:schemeClr val="accent6">
        <a:alpha val="5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2.xml><?xml version="1.0" encoding="utf-8"?>
<dgm:colorsDef xmlns:dgm="http://schemas.openxmlformats.org/drawingml/2006/diagram" xmlns:a="http://schemas.openxmlformats.org/drawingml/2006/main" uniqueId="urn:microsoft.com/office/officeart/2005/8/colors/accent6_5">
  <dgm:title val=""/>
  <dgm:desc val=""/>
  <dgm:catLst>
    <dgm:cat type="accent6" pri="11500"/>
  </dgm:catLst>
  <dgm:styleLbl name="node0">
    <dgm:fillClrLst meth="cycle">
      <a:schemeClr val="accent6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6">
        <a:alpha val="90000"/>
      </a:schemeClr>
      <a:schemeClr val="accent6">
        <a:alpha val="5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/>
    <dgm:txEffectClrLst/>
  </dgm:styleLbl>
  <dgm:styleLbl name="node1">
    <dgm:fillClrLst>
      <a:schemeClr val="accent6">
        <a:alpha val="9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6">
        <a:shade val="90000"/>
      </a:schemeClr>
      <a:schemeClr val="accent6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6">
        <a:shade val="80000"/>
        <a:alpha val="50000"/>
      </a:schemeClr>
      <a:schemeClr val="accent6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  <a:alpha val="90000"/>
      </a:schemeClr>
      <a:schemeClr val="accent6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fgSibTrans2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bgSibTrans2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sibTrans1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6">
        <a:alpha val="90000"/>
        <a:tint val="40000"/>
      </a:schemeClr>
      <a:schemeClr val="accent6">
        <a:alpha val="5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3.xml><?xml version="1.0" encoding="utf-8"?>
<dgm:colorsDef xmlns:dgm="http://schemas.openxmlformats.org/drawingml/2006/diagram" xmlns:a="http://schemas.openxmlformats.org/drawingml/2006/main" uniqueId="urn:microsoft.com/office/officeart/2005/8/colors/accent6_4">
  <dgm:title val=""/>
  <dgm:desc val=""/>
  <dgm:catLst>
    <dgm:cat type="accent6" pri="11400"/>
  </dgm:catLst>
  <dgm:styleLbl name="node0">
    <dgm:fillClrLst meth="cycle">
      <a:schemeClr val="accent6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6">
        <a:shade val="50000"/>
      </a:schemeClr>
      <a:schemeClr val="accent6">
        <a:tint val="55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/>
    <dgm:txEffectClrLst/>
  </dgm:styleLbl>
  <dgm:styleLbl name="node1">
    <dgm:fillClrLst meth="cycle">
      <a:schemeClr val="accent6">
        <a:shade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cycle">
      <a:schemeClr val="accent6">
        <a:shade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6">
        <a:shade val="80000"/>
        <a:alpha val="50000"/>
      </a:schemeClr>
      <a:schemeClr val="accent6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55000"/>
      </a:schemeClr>
    </dgm:fillClrLst>
    <dgm:linClrLst meth="repeat">
      <a:schemeClr val="accent6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55000"/>
      </a:schemeClr>
    </dgm:fillClrLst>
    <dgm:linClrLst meth="repeat">
      <a:schemeClr val="accent6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55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4.xml><?xml version="1.0" encoding="utf-8"?>
<dgm:colorsDef xmlns:dgm="http://schemas.openxmlformats.org/drawingml/2006/diagram" xmlns:a="http://schemas.openxmlformats.org/drawingml/2006/main" uniqueId="urn:microsoft.com/office/officeart/2005/8/colors/accent6_4">
  <dgm:title val=""/>
  <dgm:desc val=""/>
  <dgm:catLst>
    <dgm:cat type="accent6" pri="11400"/>
  </dgm:catLst>
  <dgm:styleLbl name="node0">
    <dgm:fillClrLst meth="cycle">
      <a:schemeClr val="accent6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6">
        <a:shade val="50000"/>
      </a:schemeClr>
      <a:schemeClr val="accent6">
        <a:tint val="55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/>
    <dgm:txEffectClrLst/>
  </dgm:styleLbl>
  <dgm:styleLbl name="node1">
    <dgm:fillClrLst meth="cycle">
      <a:schemeClr val="accent6">
        <a:shade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cycle">
      <a:schemeClr val="accent6">
        <a:shade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6">
        <a:shade val="80000"/>
        <a:alpha val="50000"/>
      </a:schemeClr>
      <a:schemeClr val="accent6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55000"/>
      </a:schemeClr>
    </dgm:fillClrLst>
    <dgm:linClrLst meth="repeat">
      <a:schemeClr val="accent6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55000"/>
      </a:schemeClr>
    </dgm:fillClrLst>
    <dgm:linClrLst meth="repeat">
      <a:schemeClr val="accent6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55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5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6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7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8.xml><?xml version="1.0" encoding="utf-8"?>
<dgm:colorsDef xmlns:dgm="http://schemas.openxmlformats.org/drawingml/2006/diagram" xmlns:a="http://schemas.openxmlformats.org/drawingml/2006/main" uniqueId="urn:microsoft.com/office/officeart/2005/8/colors/accent6_2">
  <dgm:title val=""/>
  <dgm:desc val=""/>
  <dgm:catLst>
    <dgm:cat type="accent6" pri="11200"/>
  </dgm:catLst>
  <dgm:styleLbl name="node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ln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9.xml><?xml version="1.0" encoding="utf-8"?>
<dgm:colorsDef xmlns:dgm="http://schemas.openxmlformats.org/drawingml/2006/diagram" xmlns:a="http://schemas.openxmlformats.org/drawingml/2006/main" uniqueId="urn:microsoft.com/office/officeart/2005/8/colors/accent6_2">
  <dgm:title val=""/>
  <dgm:desc val=""/>
  <dgm:catLst>
    <dgm:cat type="accent6" pri="11200"/>
  </dgm:catLst>
  <dgm:styleLbl name="node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ln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6_1">
  <dgm:title val=""/>
  <dgm:desc val=""/>
  <dgm:catLst>
    <dgm:cat type="accent6" pri="11100"/>
  </dgm:catLst>
  <dgm:styleLbl name="node0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6">
        <a:alpha val="4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6_1">
  <dgm:title val=""/>
  <dgm:desc val=""/>
  <dgm:catLst>
    <dgm:cat type="accent6" pri="11100"/>
  </dgm:catLst>
  <dgm:styleLbl name="node0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6">
        <a:alpha val="4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21BDEAF-A287-41F1-8CC9-CC43D5663C40}" type="doc">
      <dgm:prSet loTypeId="urn:microsoft.com/office/officeart/2005/8/layout/chevron2" loCatId="list" qsTypeId="urn:microsoft.com/office/officeart/2005/8/quickstyle/simple1" qsCatId="simple" csTypeId="urn:microsoft.com/office/officeart/2005/8/colors/accent6_2" csCatId="accent6" phldr="1"/>
      <dgm:spPr/>
      <dgm:t>
        <a:bodyPr/>
        <a:lstStyle/>
        <a:p>
          <a:endParaRPr lang="es-MX"/>
        </a:p>
      </dgm:t>
    </dgm:pt>
    <dgm:pt modelId="{C99E567D-13F1-49FD-926C-FAC9AA932294}">
      <dgm:prSet/>
      <dgm:spPr/>
      <dgm:t>
        <a:bodyPr/>
        <a:lstStyle/>
        <a:p>
          <a:pPr rtl="0"/>
          <a:r>
            <a:rPr lang="es-MX" dirty="0" smtClean="0">
              <a:hlinkClick xmlns:r="http://schemas.openxmlformats.org/officeDocument/2006/relationships" r:id="rId1" action="ppaction://hlinksldjump"/>
            </a:rPr>
            <a:t>Actividades empresariales</a:t>
          </a:r>
          <a:endParaRPr lang="es-MX" dirty="0"/>
        </a:p>
      </dgm:t>
    </dgm:pt>
    <dgm:pt modelId="{7FA53AFE-B897-44C0-8C29-56037EB1F325}" type="parTrans" cxnId="{8CC7854E-8E06-46C5-9C1A-EA1A03026361}">
      <dgm:prSet/>
      <dgm:spPr/>
      <dgm:t>
        <a:bodyPr/>
        <a:lstStyle/>
        <a:p>
          <a:endParaRPr lang="es-MX"/>
        </a:p>
      </dgm:t>
    </dgm:pt>
    <dgm:pt modelId="{4FD7555E-C0C4-4B93-9248-8AFBDD68BF0E}" type="sibTrans" cxnId="{8CC7854E-8E06-46C5-9C1A-EA1A03026361}">
      <dgm:prSet/>
      <dgm:spPr/>
      <dgm:t>
        <a:bodyPr/>
        <a:lstStyle/>
        <a:p>
          <a:endParaRPr lang="es-MX"/>
        </a:p>
      </dgm:t>
    </dgm:pt>
    <dgm:pt modelId="{B809D8A5-26F5-4571-BF9F-BB8A21D212B4}">
      <dgm:prSet/>
      <dgm:spPr/>
      <dgm:t>
        <a:bodyPr/>
        <a:lstStyle/>
        <a:p>
          <a:pPr rtl="0"/>
          <a:r>
            <a:rPr lang="es-MX" dirty="0" smtClean="0">
              <a:hlinkClick xmlns:r="http://schemas.openxmlformats.org/officeDocument/2006/relationships" r:id="rId2" action="ppaction://hlinksldjump"/>
            </a:rPr>
            <a:t>Intereses</a:t>
          </a:r>
          <a:endParaRPr lang="es-MX" dirty="0"/>
        </a:p>
      </dgm:t>
    </dgm:pt>
    <dgm:pt modelId="{4BA38082-6716-413F-B771-E83A0A0005D7}" type="parTrans" cxnId="{10499612-C45B-44E3-BBCE-DADBF5AE34BD}">
      <dgm:prSet/>
      <dgm:spPr/>
      <dgm:t>
        <a:bodyPr/>
        <a:lstStyle/>
        <a:p>
          <a:endParaRPr lang="es-MX"/>
        </a:p>
      </dgm:t>
    </dgm:pt>
    <dgm:pt modelId="{9BDF8596-F0E4-4911-AC59-13454C1F57BC}" type="sibTrans" cxnId="{10499612-C45B-44E3-BBCE-DADBF5AE34BD}">
      <dgm:prSet/>
      <dgm:spPr/>
      <dgm:t>
        <a:bodyPr/>
        <a:lstStyle/>
        <a:p>
          <a:endParaRPr lang="es-MX"/>
        </a:p>
      </dgm:t>
    </dgm:pt>
    <dgm:pt modelId="{934294A3-FD1D-45B6-90FF-A42BF1280CBE}">
      <dgm:prSet/>
      <dgm:spPr/>
      <dgm:t>
        <a:bodyPr/>
        <a:lstStyle/>
        <a:p>
          <a:pPr rtl="0"/>
          <a:r>
            <a:rPr lang="es-MX" dirty="0" smtClean="0">
              <a:hlinkClick xmlns:r="http://schemas.openxmlformats.org/officeDocument/2006/relationships" r:id="rId3" action="ppaction://hlinksldjump"/>
            </a:rPr>
            <a:t>De los demás ingresos</a:t>
          </a:r>
          <a:endParaRPr lang="es-MX" dirty="0"/>
        </a:p>
      </dgm:t>
    </dgm:pt>
    <dgm:pt modelId="{D58B39E8-27E1-4429-8453-1F53EFD4CFE6}" type="parTrans" cxnId="{8A672984-4852-4C2E-A571-1EF78FDD1F3F}">
      <dgm:prSet/>
      <dgm:spPr/>
      <dgm:t>
        <a:bodyPr/>
        <a:lstStyle/>
        <a:p>
          <a:endParaRPr lang="es-MX"/>
        </a:p>
      </dgm:t>
    </dgm:pt>
    <dgm:pt modelId="{E8DABCEB-CE9B-499A-88EF-84F4606B2543}" type="sibTrans" cxnId="{8A672984-4852-4C2E-A571-1EF78FDD1F3F}">
      <dgm:prSet/>
      <dgm:spPr/>
      <dgm:t>
        <a:bodyPr/>
        <a:lstStyle/>
        <a:p>
          <a:endParaRPr lang="es-MX"/>
        </a:p>
      </dgm:t>
    </dgm:pt>
    <dgm:pt modelId="{691AD199-62C1-48F4-964C-E7C3AC95F936}">
      <dgm:prSet/>
      <dgm:spPr/>
      <dgm:t>
        <a:bodyPr/>
        <a:lstStyle/>
        <a:p>
          <a:pPr rtl="0"/>
          <a:r>
            <a:rPr lang="es-MX" dirty="0" smtClean="0">
              <a:hlinkClick xmlns:r="http://schemas.openxmlformats.org/officeDocument/2006/relationships" r:id="rId4" action="ppaction://hlinksldjump"/>
            </a:rPr>
            <a:t>Premios</a:t>
          </a:r>
          <a:endParaRPr lang="es-MX" dirty="0"/>
        </a:p>
      </dgm:t>
    </dgm:pt>
    <dgm:pt modelId="{F6D9DC38-81B6-4C0D-BA03-39D3A80D334B}" type="parTrans" cxnId="{953A8973-D43B-4CD0-9D02-39088822D7C3}">
      <dgm:prSet/>
      <dgm:spPr/>
      <dgm:t>
        <a:bodyPr/>
        <a:lstStyle/>
        <a:p>
          <a:endParaRPr lang="es-MX"/>
        </a:p>
      </dgm:t>
    </dgm:pt>
    <dgm:pt modelId="{BC1B0497-6141-4B81-8675-2A5118F1E5BA}" type="sibTrans" cxnId="{953A8973-D43B-4CD0-9D02-39088822D7C3}">
      <dgm:prSet/>
      <dgm:spPr/>
      <dgm:t>
        <a:bodyPr/>
        <a:lstStyle/>
        <a:p>
          <a:endParaRPr lang="es-MX"/>
        </a:p>
      </dgm:t>
    </dgm:pt>
    <dgm:pt modelId="{3754C68B-F09A-4AE9-AD6A-BA7163697DA4}">
      <dgm:prSet/>
      <dgm:spPr/>
      <dgm:t>
        <a:bodyPr/>
        <a:lstStyle/>
        <a:p>
          <a:pPr rtl="0"/>
          <a:r>
            <a:rPr lang="es-MX" dirty="0" smtClean="0">
              <a:hlinkClick xmlns:r="http://schemas.openxmlformats.org/officeDocument/2006/relationships" r:id="rId5" action="ppaction://hlinksldjump"/>
            </a:rPr>
            <a:t>Dividendos</a:t>
          </a:r>
          <a:endParaRPr lang="es-MX" dirty="0"/>
        </a:p>
      </dgm:t>
    </dgm:pt>
    <dgm:pt modelId="{FFD1923F-D396-41DE-8DDE-2AEDF153FB26}" type="parTrans" cxnId="{1744E37D-20AC-4077-9E5D-ADE33A6B3E69}">
      <dgm:prSet/>
      <dgm:spPr/>
      <dgm:t>
        <a:bodyPr/>
        <a:lstStyle/>
        <a:p>
          <a:endParaRPr lang="es-MX"/>
        </a:p>
      </dgm:t>
    </dgm:pt>
    <dgm:pt modelId="{682C681E-E45A-47FB-9F78-5C2800168CF1}" type="sibTrans" cxnId="{1744E37D-20AC-4077-9E5D-ADE33A6B3E69}">
      <dgm:prSet/>
      <dgm:spPr/>
      <dgm:t>
        <a:bodyPr/>
        <a:lstStyle/>
        <a:p>
          <a:endParaRPr lang="es-MX"/>
        </a:p>
      </dgm:t>
    </dgm:pt>
    <dgm:pt modelId="{D6666D46-8A21-424C-9F39-C1B91B64715B}">
      <dgm:prSet/>
      <dgm:spPr/>
      <dgm:t>
        <a:bodyPr/>
        <a:lstStyle/>
        <a:p>
          <a:pPr rtl="0"/>
          <a:r>
            <a:rPr lang="es-MX" dirty="0" smtClean="0">
              <a:hlinkClick xmlns:r="http://schemas.openxmlformats.org/officeDocument/2006/relationships" r:id="rId6" action="ppaction://hlinksldjump"/>
            </a:rPr>
            <a:t>Arrendamiento</a:t>
          </a:r>
          <a:endParaRPr lang="es-MX" dirty="0"/>
        </a:p>
      </dgm:t>
    </dgm:pt>
    <dgm:pt modelId="{19D497C2-B07F-456A-8F1B-4B82EF599425}" type="parTrans" cxnId="{AC18C243-C91C-4DEB-ADCA-12FEA6709103}">
      <dgm:prSet/>
      <dgm:spPr/>
      <dgm:t>
        <a:bodyPr/>
        <a:lstStyle/>
        <a:p>
          <a:endParaRPr lang="es-MX"/>
        </a:p>
      </dgm:t>
    </dgm:pt>
    <dgm:pt modelId="{68A0E0A6-D765-4E7D-B731-016A232598E9}" type="sibTrans" cxnId="{AC18C243-C91C-4DEB-ADCA-12FEA6709103}">
      <dgm:prSet/>
      <dgm:spPr/>
      <dgm:t>
        <a:bodyPr/>
        <a:lstStyle/>
        <a:p>
          <a:endParaRPr lang="es-MX"/>
        </a:p>
      </dgm:t>
    </dgm:pt>
    <dgm:pt modelId="{4839A606-99F1-42DB-976B-1A1216E56AFA}">
      <dgm:prSet/>
      <dgm:spPr/>
      <dgm:t>
        <a:bodyPr/>
        <a:lstStyle/>
        <a:p>
          <a:pPr rtl="0"/>
          <a:r>
            <a:rPr lang="es-MX" dirty="0" smtClean="0">
              <a:hlinkClick xmlns:r="http://schemas.openxmlformats.org/officeDocument/2006/relationships" r:id="rId7" action="ppaction://hlinksldjump"/>
            </a:rPr>
            <a:t>Enajenación de bienes</a:t>
          </a:r>
          <a:endParaRPr lang="es-MX" dirty="0"/>
        </a:p>
      </dgm:t>
    </dgm:pt>
    <dgm:pt modelId="{3BE20A8E-A359-4002-ADB0-28B8589C2109}" type="parTrans" cxnId="{79F5CB9F-C558-4749-8C98-1E35E3931D40}">
      <dgm:prSet/>
      <dgm:spPr/>
      <dgm:t>
        <a:bodyPr/>
        <a:lstStyle/>
        <a:p>
          <a:endParaRPr lang="es-MX"/>
        </a:p>
      </dgm:t>
    </dgm:pt>
    <dgm:pt modelId="{4DEB6019-0DA9-4790-938D-861C61AB4EE7}" type="sibTrans" cxnId="{79F5CB9F-C558-4749-8C98-1E35E3931D40}">
      <dgm:prSet/>
      <dgm:spPr/>
      <dgm:t>
        <a:bodyPr/>
        <a:lstStyle/>
        <a:p>
          <a:endParaRPr lang="es-MX"/>
        </a:p>
      </dgm:t>
    </dgm:pt>
    <dgm:pt modelId="{D1A29D4A-13D4-4D7A-BF87-EADC27707D0A}">
      <dgm:prSet/>
      <dgm:spPr/>
      <dgm:t>
        <a:bodyPr/>
        <a:lstStyle/>
        <a:p>
          <a:pPr rtl="0"/>
          <a:r>
            <a:rPr lang="es-MX" dirty="0" smtClean="0">
              <a:hlinkClick xmlns:r="http://schemas.openxmlformats.org/officeDocument/2006/relationships" r:id="rId8" action="ppaction://hlinksldjump"/>
            </a:rPr>
            <a:t>Adquisición de bienes</a:t>
          </a:r>
          <a:endParaRPr lang="es-MX" dirty="0"/>
        </a:p>
      </dgm:t>
    </dgm:pt>
    <dgm:pt modelId="{0E05844F-F70B-4F91-9AD2-B369A53B8B26}" type="parTrans" cxnId="{BDA763E6-7800-406C-97D2-F321D8543425}">
      <dgm:prSet/>
      <dgm:spPr/>
      <dgm:t>
        <a:bodyPr/>
        <a:lstStyle/>
        <a:p>
          <a:endParaRPr lang="es-MX"/>
        </a:p>
      </dgm:t>
    </dgm:pt>
    <dgm:pt modelId="{87AFA318-FFE7-453B-A6FA-F5A58F5EE9B7}" type="sibTrans" cxnId="{BDA763E6-7800-406C-97D2-F321D8543425}">
      <dgm:prSet/>
      <dgm:spPr/>
      <dgm:t>
        <a:bodyPr/>
        <a:lstStyle/>
        <a:p>
          <a:endParaRPr lang="es-MX"/>
        </a:p>
      </dgm:t>
    </dgm:pt>
    <dgm:pt modelId="{C30F9355-0818-4B7E-88F4-62334CC27791}">
      <dgm:prSet/>
      <dgm:spPr/>
      <dgm:t>
        <a:bodyPr/>
        <a:lstStyle/>
        <a:p>
          <a:pPr rtl="0"/>
          <a:r>
            <a:rPr lang="es-MX" dirty="0" smtClean="0">
              <a:hlinkClick xmlns:r="http://schemas.openxmlformats.org/officeDocument/2006/relationships" r:id="rId9" action="ppaction://hlinksldjump"/>
            </a:rPr>
            <a:t>Bibliografía</a:t>
          </a:r>
          <a:endParaRPr lang="es-MX" dirty="0"/>
        </a:p>
      </dgm:t>
    </dgm:pt>
    <dgm:pt modelId="{E1607142-8C5C-4F2E-A64B-6F4090881504}" type="parTrans" cxnId="{FCA3FF6F-1F18-4A4C-924E-39D7ACEF2A1F}">
      <dgm:prSet/>
      <dgm:spPr/>
      <dgm:t>
        <a:bodyPr/>
        <a:lstStyle/>
        <a:p>
          <a:endParaRPr lang="es-MX"/>
        </a:p>
      </dgm:t>
    </dgm:pt>
    <dgm:pt modelId="{FAE6C19C-9BBA-430B-B05E-C61D7541BB2A}" type="sibTrans" cxnId="{FCA3FF6F-1F18-4A4C-924E-39D7ACEF2A1F}">
      <dgm:prSet/>
      <dgm:spPr/>
      <dgm:t>
        <a:bodyPr/>
        <a:lstStyle/>
        <a:p>
          <a:endParaRPr lang="es-MX"/>
        </a:p>
      </dgm:t>
    </dgm:pt>
    <dgm:pt modelId="{951EDC8F-6D01-47E8-A8B6-118AEF2A02BE}">
      <dgm:prSet/>
      <dgm:spPr/>
      <dgm:t>
        <a:bodyPr/>
        <a:lstStyle/>
        <a:p>
          <a:pPr rtl="0"/>
          <a:endParaRPr lang="es-MX" dirty="0"/>
        </a:p>
      </dgm:t>
    </dgm:pt>
    <dgm:pt modelId="{4E75DB44-2389-4D19-A3A0-643578488F56}" type="parTrans" cxnId="{787EE59D-5D3B-4FCF-921D-DD12C21125AE}">
      <dgm:prSet/>
      <dgm:spPr/>
      <dgm:t>
        <a:bodyPr/>
        <a:lstStyle/>
        <a:p>
          <a:endParaRPr lang="es-MX"/>
        </a:p>
      </dgm:t>
    </dgm:pt>
    <dgm:pt modelId="{6D71807C-1C03-4B4B-BDB3-5A1FFED5251F}" type="sibTrans" cxnId="{787EE59D-5D3B-4FCF-921D-DD12C21125AE}">
      <dgm:prSet/>
      <dgm:spPr/>
      <dgm:t>
        <a:bodyPr/>
        <a:lstStyle/>
        <a:p>
          <a:endParaRPr lang="es-MX"/>
        </a:p>
      </dgm:t>
    </dgm:pt>
    <dgm:pt modelId="{1F4A3B45-05F1-4F06-9BEA-DD20D6FD7443}">
      <dgm:prSet/>
      <dgm:spPr/>
      <dgm:t>
        <a:bodyPr/>
        <a:lstStyle/>
        <a:p>
          <a:pPr rtl="0"/>
          <a:endParaRPr lang="es-MX" dirty="0"/>
        </a:p>
      </dgm:t>
    </dgm:pt>
    <dgm:pt modelId="{B1A7884C-1B33-4A5A-AB52-21F4A8D628E3}" type="parTrans" cxnId="{01937CA8-DE32-459C-AF8A-399D78D5B620}">
      <dgm:prSet/>
      <dgm:spPr/>
      <dgm:t>
        <a:bodyPr/>
        <a:lstStyle/>
        <a:p>
          <a:endParaRPr lang="es-MX"/>
        </a:p>
      </dgm:t>
    </dgm:pt>
    <dgm:pt modelId="{455379D9-A992-4601-B789-ED56B4E6C164}" type="sibTrans" cxnId="{01937CA8-DE32-459C-AF8A-399D78D5B620}">
      <dgm:prSet/>
      <dgm:spPr/>
      <dgm:t>
        <a:bodyPr/>
        <a:lstStyle/>
        <a:p>
          <a:endParaRPr lang="es-MX"/>
        </a:p>
      </dgm:t>
    </dgm:pt>
    <dgm:pt modelId="{0868282B-F73D-426F-BE0F-360B0256F113}">
      <dgm:prSet/>
      <dgm:spPr/>
      <dgm:t>
        <a:bodyPr/>
        <a:lstStyle/>
        <a:p>
          <a:pPr rtl="0"/>
          <a:endParaRPr lang="es-MX" dirty="0"/>
        </a:p>
      </dgm:t>
    </dgm:pt>
    <dgm:pt modelId="{20E0861F-CC21-460D-91B4-D42E14A76544}" type="parTrans" cxnId="{DC445BA6-77D7-47A1-96B4-C6791B1E3C25}">
      <dgm:prSet/>
      <dgm:spPr/>
      <dgm:t>
        <a:bodyPr/>
        <a:lstStyle/>
        <a:p>
          <a:endParaRPr lang="es-MX"/>
        </a:p>
      </dgm:t>
    </dgm:pt>
    <dgm:pt modelId="{DFBAB86A-99D8-4C8E-8106-89CA35356B7E}" type="sibTrans" cxnId="{DC445BA6-77D7-47A1-96B4-C6791B1E3C25}">
      <dgm:prSet/>
      <dgm:spPr/>
      <dgm:t>
        <a:bodyPr/>
        <a:lstStyle/>
        <a:p>
          <a:endParaRPr lang="es-MX"/>
        </a:p>
      </dgm:t>
    </dgm:pt>
    <dgm:pt modelId="{0EFA2AFB-A885-4820-B8E6-6E5AC5688B55}">
      <dgm:prSet/>
      <dgm:spPr/>
      <dgm:t>
        <a:bodyPr/>
        <a:lstStyle/>
        <a:p>
          <a:pPr rtl="0"/>
          <a:endParaRPr lang="es-MX" dirty="0"/>
        </a:p>
      </dgm:t>
    </dgm:pt>
    <dgm:pt modelId="{8367CD47-326A-4A76-BE9D-889E12BBB3F8}" type="parTrans" cxnId="{132B6CCD-5CF0-427A-8CB2-3E66222F2A5C}">
      <dgm:prSet/>
      <dgm:spPr/>
      <dgm:t>
        <a:bodyPr/>
        <a:lstStyle/>
        <a:p>
          <a:endParaRPr lang="es-MX"/>
        </a:p>
      </dgm:t>
    </dgm:pt>
    <dgm:pt modelId="{920A3B8E-18CE-4046-9A29-A80013710DD6}" type="sibTrans" cxnId="{132B6CCD-5CF0-427A-8CB2-3E66222F2A5C}">
      <dgm:prSet/>
      <dgm:spPr/>
      <dgm:t>
        <a:bodyPr/>
        <a:lstStyle/>
        <a:p>
          <a:endParaRPr lang="es-MX"/>
        </a:p>
      </dgm:t>
    </dgm:pt>
    <dgm:pt modelId="{5358A530-5077-486A-AA3B-4FF65D2F6DA6}">
      <dgm:prSet/>
      <dgm:spPr/>
      <dgm:t>
        <a:bodyPr/>
        <a:lstStyle/>
        <a:p>
          <a:pPr rtl="0"/>
          <a:endParaRPr lang="es-MX" dirty="0"/>
        </a:p>
      </dgm:t>
    </dgm:pt>
    <dgm:pt modelId="{ADE7B618-E655-4AE1-B4C0-650076CE3639}" type="parTrans" cxnId="{F6C4DF23-4334-473F-AC67-542F13D210AF}">
      <dgm:prSet/>
      <dgm:spPr/>
      <dgm:t>
        <a:bodyPr/>
        <a:lstStyle/>
        <a:p>
          <a:endParaRPr lang="es-MX"/>
        </a:p>
      </dgm:t>
    </dgm:pt>
    <dgm:pt modelId="{7A395F25-E387-4243-A58B-990952F7F465}" type="sibTrans" cxnId="{F6C4DF23-4334-473F-AC67-542F13D210AF}">
      <dgm:prSet/>
      <dgm:spPr/>
      <dgm:t>
        <a:bodyPr/>
        <a:lstStyle/>
        <a:p>
          <a:endParaRPr lang="es-MX"/>
        </a:p>
      </dgm:t>
    </dgm:pt>
    <dgm:pt modelId="{72A383E9-3350-48B4-8E13-D54E1F564B7E}">
      <dgm:prSet/>
      <dgm:spPr/>
      <dgm:t>
        <a:bodyPr/>
        <a:lstStyle/>
        <a:p>
          <a:pPr rtl="0"/>
          <a:endParaRPr lang="es-MX" dirty="0"/>
        </a:p>
      </dgm:t>
    </dgm:pt>
    <dgm:pt modelId="{25A82D84-625B-4FFE-B351-0DFF113A90E7}" type="parTrans" cxnId="{161415C8-B906-449B-B3CB-09AF92EF6A05}">
      <dgm:prSet/>
      <dgm:spPr/>
      <dgm:t>
        <a:bodyPr/>
        <a:lstStyle/>
        <a:p>
          <a:endParaRPr lang="es-MX"/>
        </a:p>
      </dgm:t>
    </dgm:pt>
    <dgm:pt modelId="{81CE6BF7-EDFB-44EB-A6E8-975BEBD0B131}" type="sibTrans" cxnId="{161415C8-B906-449B-B3CB-09AF92EF6A05}">
      <dgm:prSet/>
      <dgm:spPr/>
      <dgm:t>
        <a:bodyPr/>
        <a:lstStyle/>
        <a:p>
          <a:endParaRPr lang="es-MX"/>
        </a:p>
      </dgm:t>
    </dgm:pt>
    <dgm:pt modelId="{F69295F4-ACA3-4CEF-BFFF-26A3F6F41268}">
      <dgm:prSet/>
      <dgm:spPr/>
      <dgm:t>
        <a:bodyPr/>
        <a:lstStyle/>
        <a:p>
          <a:pPr rtl="0"/>
          <a:endParaRPr lang="es-MX" dirty="0"/>
        </a:p>
      </dgm:t>
    </dgm:pt>
    <dgm:pt modelId="{F85FD126-4944-4055-B730-F4AA475DE180}" type="parTrans" cxnId="{F67160A2-EE1F-4028-9056-16841A53DA35}">
      <dgm:prSet/>
      <dgm:spPr/>
      <dgm:t>
        <a:bodyPr/>
        <a:lstStyle/>
        <a:p>
          <a:endParaRPr lang="es-MX"/>
        </a:p>
      </dgm:t>
    </dgm:pt>
    <dgm:pt modelId="{1A89AC9B-0387-4ADE-A022-CC9874B313B7}" type="sibTrans" cxnId="{F67160A2-EE1F-4028-9056-16841A53DA35}">
      <dgm:prSet/>
      <dgm:spPr/>
      <dgm:t>
        <a:bodyPr/>
        <a:lstStyle/>
        <a:p>
          <a:endParaRPr lang="es-MX"/>
        </a:p>
      </dgm:t>
    </dgm:pt>
    <dgm:pt modelId="{A14E75F9-DBE3-492B-83F7-F775CE9F9FFC}">
      <dgm:prSet/>
      <dgm:spPr/>
      <dgm:t>
        <a:bodyPr/>
        <a:lstStyle/>
        <a:p>
          <a:pPr rtl="0"/>
          <a:endParaRPr lang="es-MX" dirty="0"/>
        </a:p>
      </dgm:t>
    </dgm:pt>
    <dgm:pt modelId="{ADD047E9-04E4-497F-AB76-7EDEE9281151}" type="parTrans" cxnId="{D257D0FC-7515-4CB4-AA44-5A22000D0F23}">
      <dgm:prSet/>
      <dgm:spPr/>
      <dgm:t>
        <a:bodyPr/>
        <a:lstStyle/>
        <a:p>
          <a:endParaRPr lang="es-MX"/>
        </a:p>
      </dgm:t>
    </dgm:pt>
    <dgm:pt modelId="{D4F71C73-171E-4D16-B5AB-CFF068B8E3A8}" type="sibTrans" cxnId="{D257D0FC-7515-4CB4-AA44-5A22000D0F23}">
      <dgm:prSet/>
      <dgm:spPr/>
      <dgm:t>
        <a:bodyPr/>
        <a:lstStyle/>
        <a:p>
          <a:endParaRPr lang="es-MX"/>
        </a:p>
      </dgm:t>
    </dgm:pt>
    <dgm:pt modelId="{81A0617B-8C03-489F-8C78-2D07D1B217CA}">
      <dgm:prSet/>
      <dgm:spPr/>
      <dgm:t>
        <a:bodyPr/>
        <a:lstStyle/>
        <a:p>
          <a:pPr rtl="0"/>
          <a:endParaRPr lang="es-MX" dirty="0"/>
        </a:p>
      </dgm:t>
    </dgm:pt>
    <dgm:pt modelId="{97FFFBAF-88CF-4C28-AD53-12AC7C0FE5FF}" type="parTrans" cxnId="{51A8C735-BC79-4B58-9E8C-B5460A086F2E}">
      <dgm:prSet/>
      <dgm:spPr/>
      <dgm:t>
        <a:bodyPr/>
        <a:lstStyle/>
        <a:p>
          <a:endParaRPr lang="es-MX"/>
        </a:p>
      </dgm:t>
    </dgm:pt>
    <dgm:pt modelId="{AF1B1A9E-0375-4FC4-9886-EAFF2C233088}" type="sibTrans" cxnId="{51A8C735-BC79-4B58-9E8C-B5460A086F2E}">
      <dgm:prSet/>
      <dgm:spPr/>
      <dgm:t>
        <a:bodyPr/>
        <a:lstStyle/>
        <a:p>
          <a:endParaRPr lang="es-MX"/>
        </a:p>
      </dgm:t>
    </dgm:pt>
    <dgm:pt modelId="{1756F676-A5DE-4C60-A232-AE5D25D1D035}" type="pres">
      <dgm:prSet presAssocID="{B21BDEAF-A287-41F1-8CC9-CC43D5663C40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E3437F4E-A34B-4C20-9D2B-B35C615F1534}" type="pres">
      <dgm:prSet presAssocID="{951EDC8F-6D01-47E8-A8B6-118AEF2A02BE}" presName="composite" presStyleCnt="0"/>
      <dgm:spPr/>
      <dgm:t>
        <a:bodyPr/>
        <a:lstStyle/>
        <a:p>
          <a:endParaRPr lang="es-MX"/>
        </a:p>
      </dgm:t>
    </dgm:pt>
    <dgm:pt modelId="{29885C1E-16F7-471B-BC6B-9C208A403324}" type="pres">
      <dgm:prSet presAssocID="{951EDC8F-6D01-47E8-A8B6-118AEF2A02BE}" presName="parentText" presStyleLbl="alignNode1" presStyleIdx="0" presStyleCnt="9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ABB3CB4-699C-4C7C-B089-977539C9AD3E}" type="pres">
      <dgm:prSet presAssocID="{951EDC8F-6D01-47E8-A8B6-118AEF2A02BE}" presName="descendantText" presStyleLbl="alignAcc1" presStyleIdx="0" presStyleCnt="9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1812369-5328-41DA-924B-2F8765AF0466}" type="pres">
      <dgm:prSet presAssocID="{6D71807C-1C03-4B4B-BDB3-5A1FFED5251F}" presName="sp" presStyleCnt="0"/>
      <dgm:spPr/>
      <dgm:t>
        <a:bodyPr/>
        <a:lstStyle/>
        <a:p>
          <a:endParaRPr lang="es-MX"/>
        </a:p>
      </dgm:t>
    </dgm:pt>
    <dgm:pt modelId="{19F891D2-31B3-411F-84C2-CE08F4A368C4}" type="pres">
      <dgm:prSet presAssocID="{1F4A3B45-05F1-4F06-9BEA-DD20D6FD7443}" presName="composite" presStyleCnt="0"/>
      <dgm:spPr/>
      <dgm:t>
        <a:bodyPr/>
        <a:lstStyle/>
        <a:p>
          <a:endParaRPr lang="es-MX"/>
        </a:p>
      </dgm:t>
    </dgm:pt>
    <dgm:pt modelId="{5C7ED9AB-37F7-4719-A8F8-91DDC6307097}" type="pres">
      <dgm:prSet presAssocID="{1F4A3B45-05F1-4F06-9BEA-DD20D6FD7443}" presName="parentText" presStyleLbl="alignNode1" presStyleIdx="1" presStyleCnt="9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6BF7E4F-073A-4633-9CCF-82B772C7CE51}" type="pres">
      <dgm:prSet presAssocID="{1F4A3B45-05F1-4F06-9BEA-DD20D6FD7443}" presName="descendantText" presStyleLbl="alignAcc1" presStyleIdx="1" presStyleCnt="9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72C6A6D-90EB-4A3D-8AC1-8BB9456BDE4F}" type="pres">
      <dgm:prSet presAssocID="{455379D9-A992-4601-B789-ED56B4E6C164}" presName="sp" presStyleCnt="0"/>
      <dgm:spPr/>
      <dgm:t>
        <a:bodyPr/>
        <a:lstStyle/>
        <a:p>
          <a:endParaRPr lang="es-MX"/>
        </a:p>
      </dgm:t>
    </dgm:pt>
    <dgm:pt modelId="{3D71BBBF-328D-4E7E-8E70-E77BB273A7B9}" type="pres">
      <dgm:prSet presAssocID="{0868282B-F73D-426F-BE0F-360B0256F113}" presName="composite" presStyleCnt="0"/>
      <dgm:spPr/>
      <dgm:t>
        <a:bodyPr/>
        <a:lstStyle/>
        <a:p>
          <a:endParaRPr lang="es-MX"/>
        </a:p>
      </dgm:t>
    </dgm:pt>
    <dgm:pt modelId="{1196F48B-39AC-4F3D-B89B-15CDE6E03389}" type="pres">
      <dgm:prSet presAssocID="{0868282B-F73D-426F-BE0F-360B0256F113}" presName="parentText" presStyleLbl="alignNode1" presStyleIdx="2" presStyleCnt="9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84961AC-BF64-4DB3-869F-D6710AF9ABB9}" type="pres">
      <dgm:prSet presAssocID="{0868282B-F73D-426F-BE0F-360B0256F113}" presName="descendantText" presStyleLbl="alignAcc1" presStyleIdx="2" presStyleCnt="9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C01458F-5ED8-44AD-A1B2-5855A761398F}" type="pres">
      <dgm:prSet presAssocID="{DFBAB86A-99D8-4C8E-8106-89CA35356B7E}" presName="sp" presStyleCnt="0"/>
      <dgm:spPr/>
      <dgm:t>
        <a:bodyPr/>
        <a:lstStyle/>
        <a:p>
          <a:endParaRPr lang="es-MX"/>
        </a:p>
      </dgm:t>
    </dgm:pt>
    <dgm:pt modelId="{E51FF785-C834-4EA0-BA94-757679B90DD7}" type="pres">
      <dgm:prSet presAssocID="{0EFA2AFB-A885-4820-B8E6-6E5AC5688B55}" presName="composite" presStyleCnt="0"/>
      <dgm:spPr/>
      <dgm:t>
        <a:bodyPr/>
        <a:lstStyle/>
        <a:p>
          <a:endParaRPr lang="es-MX"/>
        </a:p>
      </dgm:t>
    </dgm:pt>
    <dgm:pt modelId="{0619C48F-EE7A-4847-AB66-D07F1D5D4EB4}" type="pres">
      <dgm:prSet presAssocID="{0EFA2AFB-A885-4820-B8E6-6E5AC5688B55}" presName="parentText" presStyleLbl="alignNode1" presStyleIdx="3" presStyleCnt="9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0C0BFBD-2818-45C7-83BD-E0A7AB030352}" type="pres">
      <dgm:prSet presAssocID="{0EFA2AFB-A885-4820-B8E6-6E5AC5688B55}" presName="descendantText" presStyleLbl="alignAcc1" presStyleIdx="3" presStyleCnt="9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25F72CB-0BA4-41F1-B48A-5108A1462CA3}" type="pres">
      <dgm:prSet presAssocID="{920A3B8E-18CE-4046-9A29-A80013710DD6}" presName="sp" presStyleCnt="0"/>
      <dgm:spPr/>
      <dgm:t>
        <a:bodyPr/>
        <a:lstStyle/>
        <a:p>
          <a:endParaRPr lang="es-MX"/>
        </a:p>
      </dgm:t>
    </dgm:pt>
    <dgm:pt modelId="{99421EF8-332F-4916-A409-01ECFD237DF1}" type="pres">
      <dgm:prSet presAssocID="{5358A530-5077-486A-AA3B-4FF65D2F6DA6}" presName="composite" presStyleCnt="0"/>
      <dgm:spPr/>
      <dgm:t>
        <a:bodyPr/>
        <a:lstStyle/>
        <a:p>
          <a:endParaRPr lang="es-MX"/>
        </a:p>
      </dgm:t>
    </dgm:pt>
    <dgm:pt modelId="{4396EA7B-FA19-4ECC-A9A0-3E567FAD37B4}" type="pres">
      <dgm:prSet presAssocID="{5358A530-5077-486A-AA3B-4FF65D2F6DA6}" presName="parentText" presStyleLbl="alignNode1" presStyleIdx="4" presStyleCnt="9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3950BC4-9AB3-4A99-931A-8ADAD4DC7AD6}" type="pres">
      <dgm:prSet presAssocID="{5358A530-5077-486A-AA3B-4FF65D2F6DA6}" presName="descendantText" presStyleLbl="alignAcc1" presStyleIdx="4" presStyleCnt="9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4132B6B-059F-42FD-9153-1ABECF6CBFC3}" type="pres">
      <dgm:prSet presAssocID="{7A395F25-E387-4243-A58B-990952F7F465}" presName="sp" presStyleCnt="0"/>
      <dgm:spPr/>
      <dgm:t>
        <a:bodyPr/>
        <a:lstStyle/>
        <a:p>
          <a:endParaRPr lang="es-MX"/>
        </a:p>
      </dgm:t>
    </dgm:pt>
    <dgm:pt modelId="{41F3BCAC-6A42-485F-8005-D87A4680039F}" type="pres">
      <dgm:prSet presAssocID="{72A383E9-3350-48B4-8E13-D54E1F564B7E}" presName="composite" presStyleCnt="0"/>
      <dgm:spPr/>
      <dgm:t>
        <a:bodyPr/>
        <a:lstStyle/>
        <a:p>
          <a:endParaRPr lang="es-MX"/>
        </a:p>
      </dgm:t>
    </dgm:pt>
    <dgm:pt modelId="{D0510688-58EE-406A-85B8-5418195388A6}" type="pres">
      <dgm:prSet presAssocID="{72A383E9-3350-48B4-8E13-D54E1F564B7E}" presName="parentText" presStyleLbl="alignNode1" presStyleIdx="5" presStyleCnt="9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D06CB7D-204E-4394-8AB4-6CE4EAC580AF}" type="pres">
      <dgm:prSet presAssocID="{72A383E9-3350-48B4-8E13-D54E1F564B7E}" presName="descendantText" presStyleLbl="alignAcc1" presStyleIdx="5" presStyleCnt="9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F8B8BDA-B375-4B6D-8E71-D4ABE456CB42}" type="pres">
      <dgm:prSet presAssocID="{81CE6BF7-EDFB-44EB-A6E8-975BEBD0B131}" presName="sp" presStyleCnt="0"/>
      <dgm:spPr/>
      <dgm:t>
        <a:bodyPr/>
        <a:lstStyle/>
        <a:p>
          <a:endParaRPr lang="es-MX"/>
        </a:p>
      </dgm:t>
    </dgm:pt>
    <dgm:pt modelId="{A1E206D6-3B1B-4E12-B1FA-E9ABAC571090}" type="pres">
      <dgm:prSet presAssocID="{F69295F4-ACA3-4CEF-BFFF-26A3F6F41268}" presName="composite" presStyleCnt="0"/>
      <dgm:spPr/>
      <dgm:t>
        <a:bodyPr/>
        <a:lstStyle/>
        <a:p>
          <a:endParaRPr lang="es-MX"/>
        </a:p>
      </dgm:t>
    </dgm:pt>
    <dgm:pt modelId="{483CF9E1-940D-415C-B968-072157B474FB}" type="pres">
      <dgm:prSet presAssocID="{F69295F4-ACA3-4CEF-BFFF-26A3F6F41268}" presName="parentText" presStyleLbl="alignNode1" presStyleIdx="6" presStyleCnt="9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EFA09F4-77A3-4699-8571-472F3D4905F8}" type="pres">
      <dgm:prSet presAssocID="{F69295F4-ACA3-4CEF-BFFF-26A3F6F41268}" presName="descendantText" presStyleLbl="alignAcc1" presStyleIdx="6" presStyleCnt="9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3745A50-38ED-4856-A2E2-3FFE57B02F2D}" type="pres">
      <dgm:prSet presAssocID="{1A89AC9B-0387-4ADE-A022-CC9874B313B7}" presName="sp" presStyleCnt="0"/>
      <dgm:spPr/>
      <dgm:t>
        <a:bodyPr/>
        <a:lstStyle/>
        <a:p>
          <a:endParaRPr lang="es-MX"/>
        </a:p>
      </dgm:t>
    </dgm:pt>
    <dgm:pt modelId="{6CDFEC49-F6D3-4C76-A29E-C34E127F973A}" type="pres">
      <dgm:prSet presAssocID="{A14E75F9-DBE3-492B-83F7-F775CE9F9FFC}" presName="composite" presStyleCnt="0"/>
      <dgm:spPr/>
      <dgm:t>
        <a:bodyPr/>
        <a:lstStyle/>
        <a:p>
          <a:endParaRPr lang="es-MX"/>
        </a:p>
      </dgm:t>
    </dgm:pt>
    <dgm:pt modelId="{9E982340-D0CC-4E63-9D5B-69D481CA06C4}" type="pres">
      <dgm:prSet presAssocID="{A14E75F9-DBE3-492B-83F7-F775CE9F9FFC}" presName="parentText" presStyleLbl="alignNode1" presStyleIdx="7" presStyleCnt="9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D9D2A97-6BA1-4647-A84E-B04C9EEBEC12}" type="pres">
      <dgm:prSet presAssocID="{A14E75F9-DBE3-492B-83F7-F775CE9F9FFC}" presName="descendantText" presStyleLbl="alignAcc1" presStyleIdx="7" presStyleCnt="9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17E273F-FA62-44D2-AD0A-6A4133882695}" type="pres">
      <dgm:prSet presAssocID="{D4F71C73-171E-4D16-B5AB-CFF068B8E3A8}" presName="sp" presStyleCnt="0"/>
      <dgm:spPr/>
      <dgm:t>
        <a:bodyPr/>
        <a:lstStyle/>
        <a:p>
          <a:endParaRPr lang="es-MX"/>
        </a:p>
      </dgm:t>
    </dgm:pt>
    <dgm:pt modelId="{867736BA-50FE-4702-AF73-F1AE7B1A94D5}" type="pres">
      <dgm:prSet presAssocID="{81A0617B-8C03-489F-8C78-2D07D1B217CA}" presName="composite" presStyleCnt="0"/>
      <dgm:spPr/>
      <dgm:t>
        <a:bodyPr/>
        <a:lstStyle/>
        <a:p>
          <a:endParaRPr lang="es-MX"/>
        </a:p>
      </dgm:t>
    </dgm:pt>
    <dgm:pt modelId="{8CE74644-5FFC-46B3-B733-2526B9E4EBC6}" type="pres">
      <dgm:prSet presAssocID="{81A0617B-8C03-489F-8C78-2D07D1B217CA}" presName="parentText" presStyleLbl="alignNode1" presStyleIdx="8" presStyleCnt="9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4EAD216-382A-47AE-94B8-6C142DD7633D}" type="pres">
      <dgm:prSet presAssocID="{81A0617B-8C03-489F-8C78-2D07D1B217CA}" presName="descendantText" presStyleLbl="alignAcc1" presStyleIdx="8" presStyleCnt="9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7B9AA846-3488-4DA8-9232-6EEE9BF2153A}" type="presOf" srcId="{C99E567D-13F1-49FD-926C-FAC9AA932294}" destId="{1ABB3CB4-699C-4C7C-B089-977539C9AD3E}" srcOrd="0" destOrd="0" presId="urn:microsoft.com/office/officeart/2005/8/layout/chevron2"/>
    <dgm:cxn modelId="{132B6CCD-5CF0-427A-8CB2-3E66222F2A5C}" srcId="{B21BDEAF-A287-41F1-8CC9-CC43D5663C40}" destId="{0EFA2AFB-A885-4820-B8E6-6E5AC5688B55}" srcOrd="3" destOrd="0" parTransId="{8367CD47-326A-4A76-BE9D-889E12BBB3F8}" sibTransId="{920A3B8E-18CE-4046-9A29-A80013710DD6}"/>
    <dgm:cxn modelId="{4E94EF17-3631-4A4C-9FC3-3A6010443F92}" type="presOf" srcId="{F69295F4-ACA3-4CEF-BFFF-26A3F6F41268}" destId="{483CF9E1-940D-415C-B968-072157B474FB}" srcOrd="0" destOrd="0" presId="urn:microsoft.com/office/officeart/2005/8/layout/chevron2"/>
    <dgm:cxn modelId="{01937CA8-DE32-459C-AF8A-399D78D5B620}" srcId="{B21BDEAF-A287-41F1-8CC9-CC43D5663C40}" destId="{1F4A3B45-05F1-4F06-9BEA-DD20D6FD7443}" srcOrd="1" destOrd="0" parTransId="{B1A7884C-1B33-4A5A-AB52-21F4A8D628E3}" sibTransId="{455379D9-A992-4601-B789-ED56B4E6C164}"/>
    <dgm:cxn modelId="{FAE020C8-CFE2-4D5A-8F67-13D0C0672126}" type="presOf" srcId="{1F4A3B45-05F1-4F06-9BEA-DD20D6FD7443}" destId="{5C7ED9AB-37F7-4719-A8F8-91DDC6307097}" srcOrd="0" destOrd="0" presId="urn:microsoft.com/office/officeart/2005/8/layout/chevron2"/>
    <dgm:cxn modelId="{10499612-C45B-44E3-BBCE-DADBF5AE34BD}" srcId="{5358A530-5077-486A-AA3B-4FF65D2F6DA6}" destId="{B809D8A5-26F5-4571-BF9F-BB8A21D212B4}" srcOrd="0" destOrd="0" parTransId="{4BA38082-6716-413F-B771-E83A0A0005D7}" sibTransId="{9BDF8596-F0E4-4911-AC59-13454C1F57BC}"/>
    <dgm:cxn modelId="{4FAD2E34-C0A8-4C13-BF09-03B13256C175}" type="presOf" srcId="{0868282B-F73D-426F-BE0F-360B0256F113}" destId="{1196F48B-39AC-4F3D-B89B-15CDE6E03389}" srcOrd="0" destOrd="0" presId="urn:microsoft.com/office/officeart/2005/8/layout/chevron2"/>
    <dgm:cxn modelId="{DF3D0DB3-C212-4E27-B34D-0CF4F6548EB3}" type="presOf" srcId="{A14E75F9-DBE3-492B-83F7-F775CE9F9FFC}" destId="{9E982340-D0CC-4E63-9D5B-69D481CA06C4}" srcOrd="0" destOrd="0" presId="urn:microsoft.com/office/officeart/2005/8/layout/chevron2"/>
    <dgm:cxn modelId="{8A672984-4852-4C2E-A571-1EF78FDD1F3F}" srcId="{A14E75F9-DBE3-492B-83F7-F775CE9F9FFC}" destId="{934294A3-FD1D-45B6-90FF-A42BF1280CBE}" srcOrd="0" destOrd="0" parTransId="{D58B39E8-27E1-4429-8453-1F53EFD4CFE6}" sibTransId="{E8DABCEB-CE9B-499A-88EF-84F4606B2543}"/>
    <dgm:cxn modelId="{F4AD07D7-0653-4811-8B50-15D073B9F58D}" type="presOf" srcId="{3754C68B-F09A-4AE9-AD6A-BA7163697DA4}" destId="{0EFA09F4-77A3-4699-8571-472F3D4905F8}" srcOrd="0" destOrd="0" presId="urn:microsoft.com/office/officeart/2005/8/layout/chevron2"/>
    <dgm:cxn modelId="{AC18C243-C91C-4DEB-ADCA-12FEA6709103}" srcId="{1F4A3B45-05F1-4F06-9BEA-DD20D6FD7443}" destId="{D6666D46-8A21-424C-9F39-C1B91B64715B}" srcOrd="0" destOrd="0" parTransId="{19D497C2-B07F-456A-8F1B-4B82EF599425}" sibTransId="{68A0E0A6-D765-4E7D-B731-016A232598E9}"/>
    <dgm:cxn modelId="{9DB681A6-1A7A-46AB-B977-F6EE5C1A9CEF}" type="presOf" srcId="{951EDC8F-6D01-47E8-A8B6-118AEF2A02BE}" destId="{29885C1E-16F7-471B-BC6B-9C208A403324}" srcOrd="0" destOrd="0" presId="urn:microsoft.com/office/officeart/2005/8/layout/chevron2"/>
    <dgm:cxn modelId="{8CC7854E-8E06-46C5-9C1A-EA1A03026361}" srcId="{951EDC8F-6D01-47E8-A8B6-118AEF2A02BE}" destId="{C99E567D-13F1-49FD-926C-FAC9AA932294}" srcOrd="0" destOrd="0" parTransId="{7FA53AFE-B897-44C0-8C29-56037EB1F325}" sibTransId="{4FD7555E-C0C4-4B93-9248-8AFBDD68BF0E}"/>
    <dgm:cxn modelId="{40D56AC0-C1CA-4430-B142-99A3C573BA0F}" type="presOf" srcId="{691AD199-62C1-48F4-964C-E7C3AC95F936}" destId="{3D06CB7D-204E-4394-8AB4-6CE4EAC580AF}" srcOrd="0" destOrd="0" presId="urn:microsoft.com/office/officeart/2005/8/layout/chevron2"/>
    <dgm:cxn modelId="{F67160A2-EE1F-4028-9056-16841A53DA35}" srcId="{B21BDEAF-A287-41F1-8CC9-CC43D5663C40}" destId="{F69295F4-ACA3-4CEF-BFFF-26A3F6F41268}" srcOrd="6" destOrd="0" parTransId="{F85FD126-4944-4055-B730-F4AA475DE180}" sibTransId="{1A89AC9B-0387-4ADE-A022-CC9874B313B7}"/>
    <dgm:cxn modelId="{F6C4DF23-4334-473F-AC67-542F13D210AF}" srcId="{B21BDEAF-A287-41F1-8CC9-CC43D5663C40}" destId="{5358A530-5077-486A-AA3B-4FF65D2F6DA6}" srcOrd="4" destOrd="0" parTransId="{ADE7B618-E655-4AE1-B4C0-650076CE3639}" sibTransId="{7A395F25-E387-4243-A58B-990952F7F465}"/>
    <dgm:cxn modelId="{ACC3468C-F8E0-4E17-BDC2-8A96488DA65B}" type="presOf" srcId="{B21BDEAF-A287-41F1-8CC9-CC43D5663C40}" destId="{1756F676-A5DE-4C60-A232-AE5D25D1D035}" srcOrd="0" destOrd="0" presId="urn:microsoft.com/office/officeart/2005/8/layout/chevron2"/>
    <dgm:cxn modelId="{05A90868-5EC4-4847-A217-22645C29351D}" type="presOf" srcId="{D1A29D4A-13D4-4D7A-BF87-EADC27707D0A}" destId="{E0C0BFBD-2818-45C7-83BD-E0A7AB030352}" srcOrd="0" destOrd="0" presId="urn:microsoft.com/office/officeart/2005/8/layout/chevron2"/>
    <dgm:cxn modelId="{953A8973-D43B-4CD0-9D02-39088822D7C3}" srcId="{72A383E9-3350-48B4-8E13-D54E1F564B7E}" destId="{691AD199-62C1-48F4-964C-E7C3AC95F936}" srcOrd="0" destOrd="0" parTransId="{F6D9DC38-81B6-4C0D-BA03-39D3A80D334B}" sibTransId="{BC1B0497-6141-4B81-8675-2A5118F1E5BA}"/>
    <dgm:cxn modelId="{E1ACF8CD-6B03-4865-AF28-ACD267D2E817}" type="presOf" srcId="{D6666D46-8A21-424C-9F39-C1B91B64715B}" destId="{06BF7E4F-073A-4633-9CCF-82B772C7CE51}" srcOrd="0" destOrd="0" presId="urn:microsoft.com/office/officeart/2005/8/layout/chevron2"/>
    <dgm:cxn modelId="{82343D4C-BE11-4DBA-8A43-F0646543B81A}" type="presOf" srcId="{5358A530-5077-486A-AA3B-4FF65D2F6DA6}" destId="{4396EA7B-FA19-4ECC-A9A0-3E567FAD37B4}" srcOrd="0" destOrd="0" presId="urn:microsoft.com/office/officeart/2005/8/layout/chevron2"/>
    <dgm:cxn modelId="{BEC8BBB8-ED01-4484-B47A-B29162E80A77}" type="presOf" srcId="{B809D8A5-26F5-4571-BF9F-BB8A21D212B4}" destId="{83950BC4-9AB3-4A99-931A-8ADAD4DC7AD6}" srcOrd="0" destOrd="0" presId="urn:microsoft.com/office/officeart/2005/8/layout/chevron2"/>
    <dgm:cxn modelId="{51A8C735-BC79-4B58-9E8C-B5460A086F2E}" srcId="{B21BDEAF-A287-41F1-8CC9-CC43D5663C40}" destId="{81A0617B-8C03-489F-8C78-2D07D1B217CA}" srcOrd="8" destOrd="0" parTransId="{97FFFBAF-88CF-4C28-AD53-12AC7C0FE5FF}" sibTransId="{AF1B1A9E-0375-4FC4-9886-EAFF2C233088}"/>
    <dgm:cxn modelId="{D257D0FC-7515-4CB4-AA44-5A22000D0F23}" srcId="{B21BDEAF-A287-41F1-8CC9-CC43D5663C40}" destId="{A14E75F9-DBE3-492B-83F7-F775CE9F9FFC}" srcOrd="7" destOrd="0" parTransId="{ADD047E9-04E4-497F-AB76-7EDEE9281151}" sibTransId="{D4F71C73-171E-4D16-B5AB-CFF068B8E3A8}"/>
    <dgm:cxn modelId="{76898AFE-DFE0-45DA-A881-8CCDA0830D9F}" type="presOf" srcId="{0EFA2AFB-A885-4820-B8E6-6E5AC5688B55}" destId="{0619C48F-EE7A-4847-AB66-D07F1D5D4EB4}" srcOrd="0" destOrd="0" presId="urn:microsoft.com/office/officeart/2005/8/layout/chevron2"/>
    <dgm:cxn modelId="{C553683D-278C-459D-B3C5-7EA3BFDE16A3}" type="presOf" srcId="{934294A3-FD1D-45B6-90FF-A42BF1280CBE}" destId="{AD9D2A97-6BA1-4647-A84E-B04C9EEBEC12}" srcOrd="0" destOrd="0" presId="urn:microsoft.com/office/officeart/2005/8/layout/chevron2"/>
    <dgm:cxn modelId="{F84A62FC-0BF7-4E56-B131-9CCDC25E8BB2}" type="presOf" srcId="{72A383E9-3350-48B4-8E13-D54E1F564B7E}" destId="{D0510688-58EE-406A-85B8-5418195388A6}" srcOrd="0" destOrd="0" presId="urn:microsoft.com/office/officeart/2005/8/layout/chevron2"/>
    <dgm:cxn modelId="{1744E37D-20AC-4077-9E5D-ADE33A6B3E69}" srcId="{F69295F4-ACA3-4CEF-BFFF-26A3F6F41268}" destId="{3754C68B-F09A-4AE9-AD6A-BA7163697DA4}" srcOrd="0" destOrd="0" parTransId="{FFD1923F-D396-41DE-8DDE-2AEDF153FB26}" sibTransId="{682C681E-E45A-47FB-9F78-5C2800168CF1}"/>
    <dgm:cxn modelId="{DC445BA6-77D7-47A1-96B4-C6791B1E3C25}" srcId="{B21BDEAF-A287-41F1-8CC9-CC43D5663C40}" destId="{0868282B-F73D-426F-BE0F-360B0256F113}" srcOrd="2" destOrd="0" parTransId="{20E0861F-CC21-460D-91B4-D42E14A76544}" sibTransId="{DFBAB86A-99D8-4C8E-8106-89CA35356B7E}"/>
    <dgm:cxn modelId="{684338A2-FC07-4913-B389-65E2407EB0F5}" type="presOf" srcId="{81A0617B-8C03-489F-8C78-2D07D1B217CA}" destId="{8CE74644-5FFC-46B3-B733-2526B9E4EBC6}" srcOrd="0" destOrd="0" presId="urn:microsoft.com/office/officeart/2005/8/layout/chevron2"/>
    <dgm:cxn modelId="{7BC975B0-B723-4799-B3D8-3F65C8A1CF71}" type="presOf" srcId="{C30F9355-0818-4B7E-88F4-62334CC27791}" destId="{A4EAD216-382A-47AE-94B8-6C142DD7633D}" srcOrd="0" destOrd="0" presId="urn:microsoft.com/office/officeart/2005/8/layout/chevron2"/>
    <dgm:cxn modelId="{161415C8-B906-449B-B3CB-09AF92EF6A05}" srcId="{B21BDEAF-A287-41F1-8CC9-CC43D5663C40}" destId="{72A383E9-3350-48B4-8E13-D54E1F564B7E}" srcOrd="5" destOrd="0" parTransId="{25A82D84-625B-4FFE-B351-0DFF113A90E7}" sibTransId="{81CE6BF7-EDFB-44EB-A6E8-975BEBD0B131}"/>
    <dgm:cxn modelId="{BDA763E6-7800-406C-97D2-F321D8543425}" srcId="{0EFA2AFB-A885-4820-B8E6-6E5AC5688B55}" destId="{D1A29D4A-13D4-4D7A-BF87-EADC27707D0A}" srcOrd="0" destOrd="0" parTransId="{0E05844F-F70B-4F91-9AD2-B369A53B8B26}" sibTransId="{87AFA318-FFE7-453B-A6FA-F5A58F5EE9B7}"/>
    <dgm:cxn modelId="{787EE59D-5D3B-4FCF-921D-DD12C21125AE}" srcId="{B21BDEAF-A287-41F1-8CC9-CC43D5663C40}" destId="{951EDC8F-6D01-47E8-A8B6-118AEF2A02BE}" srcOrd="0" destOrd="0" parTransId="{4E75DB44-2389-4D19-A3A0-643578488F56}" sibTransId="{6D71807C-1C03-4B4B-BDB3-5A1FFED5251F}"/>
    <dgm:cxn modelId="{FCA3FF6F-1F18-4A4C-924E-39D7ACEF2A1F}" srcId="{81A0617B-8C03-489F-8C78-2D07D1B217CA}" destId="{C30F9355-0818-4B7E-88F4-62334CC27791}" srcOrd="0" destOrd="0" parTransId="{E1607142-8C5C-4F2E-A64B-6F4090881504}" sibTransId="{FAE6C19C-9BBA-430B-B05E-C61D7541BB2A}"/>
    <dgm:cxn modelId="{41CE3237-5C28-4703-981D-6973B501EDC3}" type="presOf" srcId="{4839A606-99F1-42DB-976B-1A1216E56AFA}" destId="{C84961AC-BF64-4DB3-869F-D6710AF9ABB9}" srcOrd="0" destOrd="0" presId="urn:microsoft.com/office/officeart/2005/8/layout/chevron2"/>
    <dgm:cxn modelId="{79F5CB9F-C558-4749-8C98-1E35E3931D40}" srcId="{0868282B-F73D-426F-BE0F-360B0256F113}" destId="{4839A606-99F1-42DB-976B-1A1216E56AFA}" srcOrd="0" destOrd="0" parTransId="{3BE20A8E-A359-4002-ADB0-28B8589C2109}" sibTransId="{4DEB6019-0DA9-4790-938D-861C61AB4EE7}"/>
    <dgm:cxn modelId="{62A3591F-7550-440C-83ED-0699A9C93D25}" type="presParOf" srcId="{1756F676-A5DE-4C60-A232-AE5D25D1D035}" destId="{E3437F4E-A34B-4C20-9D2B-B35C615F1534}" srcOrd="0" destOrd="0" presId="urn:microsoft.com/office/officeart/2005/8/layout/chevron2"/>
    <dgm:cxn modelId="{A411179B-DD50-48F4-A49D-0B8753EF9884}" type="presParOf" srcId="{E3437F4E-A34B-4C20-9D2B-B35C615F1534}" destId="{29885C1E-16F7-471B-BC6B-9C208A403324}" srcOrd="0" destOrd="0" presId="urn:microsoft.com/office/officeart/2005/8/layout/chevron2"/>
    <dgm:cxn modelId="{CB8B6267-6AC6-4259-8F52-17A2D8C0D75A}" type="presParOf" srcId="{E3437F4E-A34B-4C20-9D2B-B35C615F1534}" destId="{1ABB3CB4-699C-4C7C-B089-977539C9AD3E}" srcOrd="1" destOrd="0" presId="urn:microsoft.com/office/officeart/2005/8/layout/chevron2"/>
    <dgm:cxn modelId="{6E5D703E-0349-4FB2-B9AC-E16C9F91001A}" type="presParOf" srcId="{1756F676-A5DE-4C60-A232-AE5D25D1D035}" destId="{31812369-5328-41DA-924B-2F8765AF0466}" srcOrd="1" destOrd="0" presId="urn:microsoft.com/office/officeart/2005/8/layout/chevron2"/>
    <dgm:cxn modelId="{9A9CD63F-34D5-4888-B13A-A0932EAA728E}" type="presParOf" srcId="{1756F676-A5DE-4C60-A232-AE5D25D1D035}" destId="{19F891D2-31B3-411F-84C2-CE08F4A368C4}" srcOrd="2" destOrd="0" presId="urn:microsoft.com/office/officeart/2005/8/layout/chevron2"/>
    <dgm:cxn modelId="{51BAFA3B-5DEA-4790-BF02-CB172C5B2F78}" type="presParOf" srcId="{19F891D2-31B3-411F-84C2-CE08F4A368C4}" destId="{5C7ED9AB-37F7-4719-A8F8-91DDC6307097}" srcOrd="0" destOrd="0" presId="urn:microsoft.com/office/officeart/2005/8/layout/chevron2"/>
    <dgm:cxn modelId="{A6131EB9-0B0B-4B95-BFBA-FDFFF6C2549A}" type="presParOf" srcId="{19F891D2-31B3-411F-84C2-CE08F4A368C4}" destId="{06BF7E4F-073A-4633-9CCF-82B772C7CE51}" srcOrd="1" destOrd="0" presId="urn:microsoft.com/office/officeart/2005/8/layout/chevron2"/>
    <dgm:cxn modelId="{4B41237A-C782-48A0-A63F-6DBB9783DF50}" type="presParOf" srcId="{1756F676-A5DE-4C60-A232-AE5D25D1D035}" destId="{072C6A6D-90EB-4A3D-8AC1-8BB9456BDE4F}" srcOrd="3" destOrd="0" presId="urn:microsoft.com/office/officeart/2005/8/layout/chevron2"/>
    <dgm:cxn modelId="{00D84854-52E9-4A4C-BC67-0716893185EF}" type="presParOf" srcId="{1756F676-A5DE-4C60-A232-AE5D25D1D035}" destId="{3D71BBBF-328D-4E7E-8E70-E77BB273A7B9}" srcOrd="4" destOrd="0" presId="urn:microsoft.com/office/officeart/2005/8/layout/chevron2"/>
    <dgm:cxn modelId="{718EEE11-F1B6-4CD3-BB02-F8C3B81E38B2}" type="presParOf" srcId="{3D71BBBF-328D-4E7E-8E70-E77BB273A7B9}" destId="{1196F48B-39AC-4F3D-B89B-15CDE6E03389}" srcOrd="0" destOrd="0" presId="urn:microsoft.com/office/officeart/2005/8/layout/chevron2"/>
    <dgm:cxn modelId="{B2A07A59-414A-4661-BCB3-700C9DCB4F02}" type="presParOf" srcId="{3D71BBBF-328D-4E7E-8E70-E77BB273A7B9}" destId="{C84961AC-BF64-4DB3-869F-D6710AF9ABB9}" srcOrd="1" destOrd="0" presId="urn:microsoft.com/office/officeart/2005/8/layout/chevron2"/>
    <dgm:cxn modelId="{94B0119A-C57E-4007-BD96-2ED63D34B7D7}" type="presParOf" srcId="{1756F676-A5DE-4C60-A232-AE5D25D1D035}" destId="{EC01458F-5ED8-44AD-A1B2-5855A761398F}" srcOrd="5" destOrd="0" presId="urn:microsoft.com/office/officeart/2005/8/layout/chevron2"/>
    <dgm:cxn modelId="{BA602C18-44A6-4F19-8527-59553A5A0B5C}" type="presParOf" srcId="{1756F676-A5DE-4C60-A232-AE5D25D1D035}" destId="{E51FF785-C834-4EA0-BA94-757679B90DD7}" srcOrd="6" destOrd="0" presId="urn:microsoft.com/office/officeart/2005/8/layout/chevron2"/>
    <dgm:cxn modelId="{ABF55E6B-E4A7-497A-A8F4-62BAEE24F6CE}" type="presParOf" srcId="{E51FF785-C834-4EA0-BA94-757679B90DD7}" destId="{0619C48F-EE7A-4847-AB66-D07F1D5D4EB4}" srcOrd="0" destOrd="0" presId="urn:microsoft.com/office/officeart/2005/8/layout/chevron2"/>
    <dgm:cxn modelId="{5E78E8EB-DB8C-4FD9-AE37-2AD6853F01B6}" type="presParOf" srcId="{E51FF785-C834-4EA0-BA94-757679B90DD7}" destId="{E0C0BFBD-2818-45C7-83BD-E0A7AB030352}" srcOrd="1" destOrd="0" presId="urn:microsoft.com/office/officeart/2005/8/layout/chevron2"/>
    <dgm:cxn modelId="{85775556-0083-477B-A04C-E760AE526BB3}" type="presParOf" srcId="{1756F676-A5DE-4C60-A232-AE5D25D1D035}" destId="{025F72CB-0BA4-41F1-B48A-5108A1462CA3}" srcOrd="7" destOrd="0" presId="urn:microsoft.com/office/officeart/2005/8/layout/chevron2"/>
    <dgm:cxn modelId="{743BE39D-5F73-4C79-ACF4-0666BA22F043}" type="presParOf" srcId="{1756F676-A5DE-4C60-A232-AE5D25D1D035}" destId="{99421EF8-332F-4916-A409-01ECFD237DF1}" srcOrd="8" destOrd="0" presId="urn:microsoft.com/office/officeart/2005/8/layout/chevron2"/>
    <dgm:cxn modelId="{3EF21D69-4922-4981-81A3-355A3B227E3E}" type="presParOf" srcId="{99421EF8-332F-4916-A409-01ECFD237DF1}" destId="{4396EA7B-FA19-4ECC-A9A0-3E567FAD37B4}" srcOrd="0" destOrd="0" presId="urn:microsoft.com/office/officeart/2005/8/layout/chevron2"/>
    <dgm:cxn modelId="{5CEE2528-9684-4A4F-9908-FDE86A3FC3B8}" type="presParOf" srcId="{99421EF8-332F-4916-A409-01ECFD237DF1}" destId="{83950BC4-9AB3-4A99-931A-8ADAD4DC7AD6}" srcOrd="1" destOrd="0" presId="urn:microsoft.com/office/officeart/2005/8/layout/chevron2"/>
    <dgm:cxn modelId="{3675E359-CF33-4E7D-A69A-15924806C694}" type="presParOf" srcId="{1756F676-A5DE-4C60-A232-AE5D25D1D035}" destId="{84132B6B-059F-42FD-9153-1ABECF6CBFC3}" srcOrd="9" destOrd="0" presId="urn:microsoft.com/office/officeart/2005/8/layout/chevron2"/>
    <dgm:cxn modelId="{A1FA0705-12C7-446F-A8C0-63B8385A72BC}" type="presParOf" srcId="{1756F676-A5DE-4C60-A232-AE5D25D1D035}" destId="{41F3BCAC-6A42-485F-8005-D87A4680039F}" srcOrd="10" destOrd="0" presId="urn:microsoft.com/office/officeart/2005/8/layout/chevron2"/>
    <dgm:cxn modelId="{773C0CD8-4272-4124-93F0-ECFE0E7E7AE8}" type="presParOf" srcId="{41F3BCAC-6A42-485F-8005-D87A4680039F}" destId="{D0510688-58EE-406A-85B8-5418195388A6}" srcOrd="0" destOrd="0" presId="urn:microsoft.com/office/officeart/2005/8/layout/chevron2"/>
    <dgm:cxn modelId="{1F861D3E-6F4B-4156-9A40-32A88614B6AB}" type="presParOf" srcId="{41F3BCAC-6A42-485F-8005-D87A4680039F}" destId="{3D06CB7D-204E-4394-8AB4-6CE4EAC580AF}" srcOrd="1" destOrd="0" presId="urn:microsoft.com/office/officeart/2005/8/layout/chevron2"/>
    <dgm:cxn modelId="{2CA83FD6-151A-4CCD-882C-98CF408E6F29}" type="presParOf" srcId="{1756F676-A5DE-4C60-A232-AE5D25D1D035}" destId="{3F8B8BDA-B375-4B6D-8E71-D4ABE456CB42}" srcOrd="11" destOrd="0" presId="urn:microsoft.com/office/officeart/2005/8/layout/chevron2"/>
    <dgm:cxn modelId="{B0061D12-D7D3-410C-B42B-315788AD2B31}" type="presParOf" srcId="{1756F676-A5DE-4C60-A232-AE5D25D1D035}" destId="{A1E206D6-3B1B-4E12-B1FA-E9ABAC571090}" srcOrd="12" destOrd="0" presId="urn:microsoft.com/office/officeart/2005/8/layout/chevron2"/>
    <dgm:cxn modelId="{550E19B2-4C68-4C9F-B481-D0D5DE110F5E}" type="presParOf" srcId="{A1E206D6-3B1B-4E12-B1FA-E9ABAC571090}" destId="{483CF9E1-940D-415C-B968-072157B474FB}" srcOrd="0" destOrd="0" presId="urn:microsoft.com/office/officeart/2005/8/layout/chevron2"/>
    <dgm:cxn modelId="{1E5BD9FD-6270-4704-9268-783A478560E2}" type="presParOf" srcId="{A1E206D6-3B1B-4E12-B1FA-E9ABAC571090}" destId="{0EFA09F4-77A3-4699-8571-472F3D4905F8}" srcOrd="1" destOrd="0" presId="urn:microsoft.com/office/officeart/2005/8/layout/chevron2"/>
    <dgm:cxn modelId="{6A724B87-1E90-4EEF-8360-5A6E2D8F70C4}" type="presParOf" srcId="{1756F676-A5DE-4C60-A232-AE5D25D1D035}" destId="{03745A50-38ED-4856-A2E2-3FFE57B02F2D}" srcOrd="13" destOrd="0" presId="urn:microsoft.com/office/officeart/2005/8/layout/chevron2"/>
    <dgm:cxn modelId="{E598CB8B-46DE-435A-A56F-061ECD5F2A29}" type="presParOf" srcId="{1756F676-A5DE-4C60-A232-AE5D25D1D035}" destId="{6CDFEC49-F6D3-4C76-A29E-C34E127F973A}" srcOrd="14" destOrd="0" presId="urn:microsoft.com/office/officeart/2005/8/layout/chevron2"/>
    <dgm:cxn modelId="{BF77004C-457F-4835-B174-643A58C21940}" type="presParOf" srcId="{6CDFEC49-F6D3-4C76-A29E-C34E127F973A}" destId="{9E982340-D0CC-4E63-9D5B-69D481CA06C4}" srcOrd="0" destOrd="0" presId="urn:microsoft.com/office/officeart/2005/8/layout/chevron2"/>
    <dgm:cxn modelId="{A7B285E5-D3BF-4670-BB3E-779ED867EB8E}" type="presParOf" srcId="{6CDFEC49-F6D3-4C76-A29E-C34E127F973A}" destId="{AD9D2A97-6BA1-4647-A84E-B04C9EEBEC12}" srcOrd="1" destOrd="0" presId="urn:microsoft.com/office/officeart/2005/8/layout/chevron2"/>
    <dgm:cxn modelId="{36C4CD73-959F-41BC-A58D-D63B69C1A622}" type="presParOf" srcId="{1756F676-A5DE-4C60-A232-AE5D25D1D035}" destId="{817E273F-FA62-44D2-AD0A-6A4133882695}" srcOrd="15" destOrd="0" presId="urn:microsoft.com/office/officeart/2005/8/layout/chevron2"/>
    <dgm:cxn modelId="{A406DD9E-F6CA-4D73-B992-8E769EA910A1}" type="presParOf" srcId="{1756F676-A5DE-4C60-A232-AE5D25D1D035}" destId="{867736BA-50FE-4702-AF73-F1AE7B1A94D5}" srcOrd="16" destOrd="0" presId="urn:microsoft.com/office/officeart/2005/8/layout/chevron2"/>
    <dgm:cxn modelId="{5BB58D20-D05A-451F-B047-7EB1FC5B3AFD}" type="presParOf" srcId="{867736BA-50FE-4702-AF73-F1AE7B1A94D5}" destId="{8CE74644-5FFC-46B3-B733-2526B9E4EBC6}" srcOrd="0" destOrd="0" presId="urn:microsoft.com/office/officeart/2005/8/layout/chevron2"/>
    <dgm:cxn modelId="{5D7E4A4C-11B0-416F-B4B6-02CBCA92A798}" type="presParOf" srcId="{867736BA-50FE-4702-AF73-F1AE7B1A94D5}" destId="{A4EAD216-382A-47AE-94B8-6C142DD7633D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CF4D570C-0C11-41A7-AD23-7E9B6EAE0485}" type="doc">
      <dgm:prSet loTypeId="urn:microsoft.com/office/officeart/2005/8/layout/pyramid2" loCatId="pyramid" qsTypeId="urn:microsoft.com/office/officeart/2005/8/quickstyle/simple1" qsCatId="simple" csTypeId="urn:microsoft.com/office/officeart/2005/8/colors/accent6_2" csCatId="accent6" phldr="1"/>
      <dgm:spPr/>
      <dgm:t>
        <a:bodyPr/>
        <a:lstStyle/>
        <a:p>
          <a:endParaRPr lang="es-MX"/>
        </a:p>
      </dgm:t>
    </dgm:pt>
    <dgm:pt modelId="{C811C7C3-6AF3-4AD8-8570-DBFA6152D86C}">
      <dgm:prSet custT="1"/>
      <dgm:spPr/>
      <dgm:t>
        <a:bodyPr/>
        <a:lstStyle/>
        <a:p>
          <a:pPr rtl="0"/>
          <a:r>
            <a:rPr lang="es-MX" sz="1800" smtClean="0"/>
            <a:t>Inscribirse al RFC.</a:t>
          </a:r>
          <a:endParaRPr lang="es-MX" sz="1800"/>
        </a:p>
      </dgm:t>
    </dgm:pt>
    <dgm:pt modelId="{F111DC61-D8B3-4374-B4E2-39CE22BE9E09}" type="parTrans" cxnId="{8D417FB8-A409-4764-A152-08F3117E310A}">
      <dgm:prSet/>
      <dgm:spPr/>
      <dgm:t>
        <a:bodyPr/>
        <a:lstStyle/>
        <a:p>
          <a:endParaRPr lang="es-MX"/>
        </a:p>
      </dgm:t>
    </dgm:pt>
    <dgm:pt modelId="{DA9E0B50-0907-4269-B761-8718B137C088}" type="sibTrans" cxnId="{8D417FB8-A409-4764-A152-08F3117E310A}">
      <dgm:prSet/>
      <dgm:spPr/>
      <dgm:t>
        <a:bodyPr/>
        <a:lstStyle/>
        <a:p>
          <a:endParaRPr lang="es-MX"/>
        </a:p>
      </dgm:t>
    </dgm:pt>
    <dgm:pt modelId="{79E5AA95-37B7-4CBC-B5E8-A69D30FCFA8D}">
      <dgm:prSet custT="1"/>
      <dgm:spPr/>
      <dgm:t>
        <a:bodyPr/>
        <a:lstStyle/>
        <a:p>
          <a:pPr rtl="0"/>
          <a:r>
            <a:rPr lang="es-MX" sz="1800" smtClean="0"/>
            <a:t>Llevar contabilidad</a:t>
          </a:r>
          <a:r>
            <a:rPr lang="es-ES" sz="1800" smtClean="0"/>
            <a:t>. </a:t>
          </a:r>
          <a:endParaRPr lang="es-MX" sz="1800"/>
        </a:p>
      </dgm:t>
    </dgm:pt>
    <dgm:pt modelId="{DAE7D081-3F72-4720-B462-B9F6BBCD1063}" type="parTrans" cxnId="{D81CBE99-5A5E-446C-A895-6D4593BDB099}">
      <dgm:prSet/>
      <dgm:spPr/>
      <dgm:t>
        <a:bodyPr/>
        <a:lstStyle/>
        <a:p>
          <a:endParaRPr lang="es-MX"/>
        </a:p>
      </dgm:t>
    </dgm:pt>
    <dgm:pt modelId="{9D10BA5E-B84B-4D7B-A595-F01C045C66A0}" type="sibTrans" cxnId="{D81CBE99-5A5E-446C-A895-6D4593BDB099}">
      <dgm:prSet/>
      <dgm:spPr/>
      <dgm:t>
        <a:bodyPr/>
        <a:lstStyle/>
        <a:p>
          <a:endParaRPr lang="es-MX"/>
        </a:p>
      </dgm:t>
    </dgm:pt>
    <dgm:pt modelId="{BD01FD4B-11B8-429D-A3C7-7FB4523F28BD}">
      <dgm:prSet custT="1"/>
      <dgm:spPr/>
      <dgm:t>
        <a:bodyPr/>
        <a:lstStyle/>
        <a:p>
          <a:pPr rtl="0"/>
          <a:r>
            <a:rPr lang="es-ES" sz="1800" smtClean="0"/>
            <a:t>Expedir y conservar comprobantes fiscales.</a:t>
          </a:r>
          <a:endParaRPr lang="es-MX" sz="1800"/>
        </a:p>
      </dgm:t>
    </dgm:pt>
    <dgm:pt modelId="{A07535DA-C930-4AB5-BF86-D84D83CBB1BD}" type="parTrans" cxnId="{272D4265-F252-4490-B889-7780E9FC2BE4}">
      <dgm:prSet/>
      <dgm:spPr/>
      <dgm:t>
        <a:bodyPr/>
        <a:lstStyle/>
        <a:p>
          <a:endParaRPr lang="es-MX"/>
        </a:p>
      </dgm:t>
    </dgm:pt>
    <dgm:pt modelId="{E1FA7D60-0853-416D-A17E-9478B3BE3715}" type="sibTrans" cxnId="{272D4265-F252-4490-B889-7780E9FC2BE4}">
      <dgm:prSet/>
      <dgm:spPr/>
      <dgm:t>
        <a:bodyPr/>
        <a:lstStyle/>
        <a:p>
          <a:endParaRPr lang="es-MX"/>
        </a:p>
      </dgm:t>
    </dgm:pt>
    <dgm:pt modelId="{32E1AF2A-93F3-47AE-B373-F120C31CA9FF}">
      <dgm:prSet custT="1"/>
      <dgm:spPr/>
      <dgm:t>
        <a:bodyPr/>
        <a:lstStyle/>
        <a:p>
          <a:pPr rtl="0"/>
          <a:r>
            <a:rPr lang="es-ES" sz="1400" smtClean="0"/>
            <a:t>Formular Balance General y levantar inventario al 31 de Diciembre.</a:t>
          </a:r>
          <a:endParaRPr lang="es-MX" sz="1400"/>
        </a:p>
      </dgm:t>
    </dgm:pt>
    <dgm:pt modelId="{49DEAC9A-7014-4E0C-8487-5451C8328747}" type="parTrans" cxnId="{82C8D3BA-A9F4-45EB-9A87-D152D1938055}">
      <dgm:prSet/>
      <dgm:spPr/>
      <dgm:t>
        <a:bodyPr/>
        <a:lstStyle/>
        <a:p>
          <a:endParaRPr lang="es-MX"/>
        </a:p>
      </dgm:t>
    </dgm:pt>
    <dgm:pt modelId="{CA8C708E-EC85-4253-883C-5129C1FB1F47}" type="sibTrans" cxnId="{82C8D3BA-A9F4-45EB-9A87-D152D1938055}">
      <dgm:prSet/>
      <dgm:spPr/>
      <dgm:t>
        <a:bodyPr/>
        <a:lstStyle/>
        <a:p>
          <a:endParaRPr lang="es-MX"/>
        </a:p>
      </dgm:t>
    </dgm:pt>
    <dgm:pt modelId="{39623D4A-38BC-442E-898E-8EA8BBA4ADB4}">
      <dgm:prSet custT="1"/>
      <dgm:spPr/>
      <dgm:t>
        <a:bodyPr/>
        <a:lstStyle/>
        <a:p>
          <a:pPr rtl="0"/>
          <a:r>
            <a:rPr lang="es-ES" sz="1400" smtClean="0"/>
            <a:t>Presentar declaración anual a más tardar en abril del siguiente año.</a:t>
          </a:r>
          <a:endParaRPr lang="es-MX" sz="1400"/>
        </a:p>
      </dgm:t>
    </dgm:pt>
    <dgm:pt modelId="{4AADCC4C-B123-423D-BBD4-E4B31FF067AD}" type="parTrans" cxnId="{578B1607-5406-403C-A454-DD26EA793C63}">
      <dgm:prSet/>
      <dgm:spPr/>
      <dgm:t>
        <a:bodyPr/>
        <a:lstStyle/>
        <a:p>
          <a:endParaRPr lang="es-MX"/>
        </a:p>
      </dgm:t>
    </dgm:pt>
    <dgm:pt modelId="{849E1537-13FE-43B0-961D-D1631A1F536A}" type="sibTrans" cxnId="{578B1607-5406-403C-A454-DD26EA793C63}">
      <dgm:prSet/>
      <dgm:spPr/>
      <dgm:t>
        <a:bodyPr/>
        <a:lstStyle/>
        <a:p>
          <a:endParaRPr lang="es-MX"/>
        </a:p>
      </dgm:t>
    </dgm:pt>
    <dgm:pt modelId="{2211F131-CEE0-4BCA-90CC-5333A8751E4E}">
      <dgm:prSet custT="1"/>
      <dgm:spPr/>
      <dgm:t>
        <a:bodyPr/>
        <a:lstStyle/>
        <a:p>
          <a:pPr rtl="0"/>
          <a:r>
            <a:rPr lang="es-ES" sz="1400" smtClean="0"/>
            <a:t>Conservar su contabilidad por cinco años.</a:t>
          </a:r>
          <a:endParaRPr lang="es-MX" sz="1400"/>
        </a:p>
      </dgm:t>
    </dgm:pt>
    <dgm:pt modelId="{26D76A90-AD1C-47D6-904C-EE1A4C1BFA8E}" type="parTrans" cxnId="{670D6F42-6565-4DA3-B99A-45EDA2674605}">
      <dgm:prSet/>
      <dgm:spPr/>
      <dgm:t>
        <a:bodyPr/>
        <a:lstStyle/>
        <a:p>
          <a:endParaRPr lang="es-MX"/>
        </a:p>
      </dgm:t>
    </dgm:pt>
    <dgm:pt modelId="{5E89989A-58F1-4F12-B861-2B3611BDA446}" type="sibTrans" cxnId="{670D6F42-6565-4DA3-B99A-45EDA2674605}">
      <dgm:prSet/>
      <dgm:spPr/>
      <dgm:t>
        <a:bodyPr/>
        <a:lstStyle/>
        <a:p>
          <a:endParaRPr lang="es-MX"/>
        </a:p>
      </dgm:t>
    </dgm:pt>
    <dgm:pt modelId="{29166D69-20F1-46C1-96FD-7D9938A5F336}">
      <dgm:prSet custT="1"/>
      <dgm:spPr/>
      <dgm:t>
        <a:bodyPr/>
        <a:lstStyle/>
        <a:p>
          <a:pPr rtl="0"/>
          <a:r>
            <a:rPr lang="es-MX" sz="1400" smtClean="0"/>
            <a:t>Expedir constancias de retenciones.</a:t>
          </a:r>
          <a:endParaRPr lang="es-MX" sz="1400"/>
        </a:p>
      </dgm:t>
    </dgm:pt>
    <dgm:pt modelId="{AEC9F6D4-318D-410B-9B59-E659179413D0}" type="parTrans" cxnId="{F5BA7E79-3A35-45AA-BFF3-EC9199AFA8C4}">
      <dgm:prSet/>
      <dgm:spPr/>
      <dgm:t>
        <a:bodyPr/>
        <a:lstStyle/>
        <a:p>
          <a:endParaRPr lang="es-MX"/>
        </a:p>
      </dgm:t>
    </dgm:pt>
    <dgm:pt modelId="{825620F6-7014-4CD6-9EB5-EAD4B8EBCF86}" type="sibTrans" cxnId="{F5BA7E79-3A35-45AA-BFF3-EC9199AFA8C4}">
      <dgm:prSet/>
      <dgm:spPr/>
      <dgm:t>
        <a:bodyPr/>
        <a:lstStyle/>
        <a:p>
          <a:endParaRPr lang="es-MX"/>
        </a:p>
      </dgm:t>
    </dgm:pt>
    <dgm:pt modelId="{0C6BB431-4047-47B5-94DD-62C1ADC6B704}">
      <dgm:prSet custT="1"/>
      <dgm:spPr/>
      <dgm:t>
        <a:bodyPr/>
        <a:lstStyle/>
        <a:p>
          <a:pPr rtl="0"/>
          <a:r>
            <a:rPr lang="es-MX" sz="1400" smtClean="0"/>
            <a:t>Cumplir con las obligaciones patronales.</a:t>
          </a:r>
          <a:endParaRPr lang="es-MX" sz="1400"/>
        </a:p>
      </dgm:t>
    </dgm:pt>
    <dgm:pt modelId="{BF0DB4CD-4D58-4A75-9BC1-D271B3AEF961}" type="parTrans" cxnId="{9B44B71D-A68C-4BFD-A0C4-744830214270}">
      <dgm:prSet/>
      <dgm:spPr/>
      <dgm:t>
        <a:bodyPr/>
        <a:lstStyle/>
        <a:p>
          <a:endParaRPr lang="es-MX"/>
        </a:p>
      </dgm:t>
    </dgm:pt>
    <dgm:pt modelId="{B4C06EAA-7567-4214-AECF-635260E2143C}" type="sibTrans" cxnId="{9B44B71D-A68C-4BFD-A0C4-744830214270}">
      <dgm:prSet/>
      <dgm:spPr/>
      <dgm:t>
        <a:bodyPr/>
        <a:lstStyle/>
        <a:p>
          <a:endParaRPr lang="es-MX"/>
        </a:p>
      </dgm:t>
    </dgm:pt>
    <dgm:pt modelId="{D974993B-0B23-4911-9312-C7205C7302B8}" type="pres">
      <dgm:prSet presAssocID="{CF4D570C-0C11-41A7-AD23-7E9B6EAE0485}" presName="compositeShape" presStyleCnt="0">
        <dgm:presLayoutVars>
          <dgm:dir/>
          <dgm:resizeHandles/>
        </dgm:presLayoutVars>
      </dgm:prSet>
      <dgm:spPr/>
      <dgm:t>
        <a:bodyPr/>
        <a:lstStyle/>
        <a:p>
          <a:endParaRPr lang="es-MX"/>
        </a:p>
      </dgm:t>
    </dgm:pt>
    <dgm:pt modelId="{FD39EEC9-CE2D-4743-8ACE-A30E7E75AACD}" type="pres">
      <dgm:prSet presAssocID="{CF4D570C-0C11-41A7-AD23-7E9B6EAE0485}" presName="pyramid" presStyleLbl="node1" presStyleIdx="0" presStyleCnt="1"/>
      <dgm:spPr/>
    </dgm:pt>
    <dgm:pt modelId="{70943D79-B5A6-4749-B52D-7E50FC98E8EF}" type="pres">
      <dgm:prSet presAssocID="{CF4D570C-0C11-41A7-AD23-7E9B6EAE0485}" presName="theList" presStyleCnt="0"/>
      <dgm:spPr/>
    </dgm:pt>
    <dgm:pt modelId="{D2E5F0D6-0EF0-4691-AD0B-B5318D1530F9}" type="pres">
      <dgm:prSet presAssocID="{C811C7C3-6AF3-4AD8-8570-DBFA6152D86C}" presName="aNode" presStyleLbl="fgAcc1" presStyleIdx="0" presStyleCnt="8" custScaleX="162253" custScaleY="81040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39AFC46-DF4D-45C3-ADD5-FBC63DC6EE7A}" type="pres">
      <dgm:prSet presAssocID="{C811C7C3-6AF3-4AD8-8570-DBFA6152D86C}" presName="aSpace" presStyleCnt="0"/>
      <dgm:spPr/>
    </dgm:pt>
    <dgm:pt modelId="{020FC17E-9720-441A-BBCE-5B8F1D2E4E2B}" type="pres">
      <dgm:prSet presAssocID="{79E5AA95-37B7-4CBC-B5E8-A69D30FCFA8D}" presName="aNode" presStyleLbl="fgAcc1" presStyleIdx="1" presStyleCnt="8" custScaleX="162253" custScaleY="81040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BF9E8A5-842F-4CB9-A1A9-8E039B47578D}" type="pres">
      <dgm:prSet presAssocID="{79E5AA95-37B7-4CBC-B5E8-A69D30FCFA8D}" presName="aSpace" presStyleCnt="0"/>
      <dgm:spPr/>
    </dgm:pt>
    <dgm:pt modelId="{7C1D36C6-8FBA-4872-8C93-80C4427E6CCF}" type="pres">
      <dgm:prSet presAssocID="{BD01FD4B-11B8-429D-A3C7-7FB4523F28BD}" presName="aNode" presStyleLbl="fgAcc1" presStyleIdx="2" presStyleCnt="8" custScaleX="162253" custScaleY="81040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B2BDDBF-6791-49E3-8773-9EB2D17657AC}" type="pres">
      <dgm:prSet presAssocID="{BD01FD4B-11B8-429D-A3C7-7FB4523F28BD}" presName="aSpace" presStyleCnt="0"/>
      <dgm:spPr/>
    </dgm:pt>
    <dgm:pt modelId="{D35738AC-7DA8-40B1-B88B-F1B65183095C}" type="pres">
      <dgm:prSet presAssocID="{32E1AF2A-93F3-47AE-B373-F120C31CA9FF}" presName="aNode" presStyleLbl="fgAcc1" presStyleIdx="3" presStyleCnt="8" custScaleX="162253" custScaleY="81040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BB2DF41-610F-491B-BCBB-247BB175E038}" type="pres">
      <dgm:prSet presAssocID="{32E1AF2A-93F3-47AE-B373-F120C31CA9FF}" presName="aSpace" presStyleCnt="0"/>
      <dgm:spPr/>
    </dgm:pt>
    <dgm:pt modelId="{D988E6CE-CFF8-4967-8262-8ECC276BB8EF}" type="pres">
      <dgm:prSet presAssocID="{39623D4A-38BC-442E-898E-8EA8BBA4ADB4}" presName="aNode" presStyleLbl="fgAcc1" presStyleIdx="4" presStyleCnt="8" custScaleX="162253" custScaleY="81040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31D3F61-0E12-4FA7-826D-4552EBDD48AF}" type="pres">
      <dgm:prSet presAssocID="{39623D4A-38BC-442E-898E-8EA8BBA4ADB4}" presName="aSpace" presStyleCnt="0"/>
      <dgm:spPr/>
    </dgm:pt>
    <dgm:pt modelId="{6B4A76DB-A689-41E1-8B53-28E1DB0C6D62}" type="pres">
      <dgm:prSet presAssocID="{2211F131-CEE0-4BCA-90CC-5333A8751E4E}" presName="aNode" presStyleLbl="fgAcc1" presStyleIdx="5" presStyleCnt="8" custScaleX="162253" custScaleY="81040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44B35EB-A244-4B0F-A437-1B47E982EE18}" type="pres">
      <dgm:prSet presAssocID="{2211F131-CEE0-4BCA-90CC-5333A8751E4E}" presName="aSpace" presStyleCnt="0"/>
      <dgm:spPr/>
    </dgm:pt>
    <dgm:pt modelId="{040AF382-AC80-4C7B-B5BA-3D2F690C0F58}" type="pres">
      <dgm:prSet presAssocID="{29166D69-20F1-46C1-96FD-7D9938A5F336}" presName="aNode" presStyleLbl="fgAcc1" presStyleIdx="6" presStyleCnt="8" custScaleX="162253" custScaleY="81040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417A1F0-46A2-4920-80A9-04E632DC479D}" type="pres">
      <dgm:prSet presAssocID="{29166D69-20F1-46C1-96FD-7D9938A5F336}" presName="aSpace" presStyleCnt="0"/>
      <dgm:spPr/>
    </dgm:pt>
    <dgm:pt modelId="{9579E101-3E95-44D7-951A-E057D85A3CB7}" type="pres">
      <dgm:prSet presAssocID="{0C6BB431-4047-47B5-94DD-62C1ADC6B704}" presName="aNode" presStyleLbl="fgAcc1" presStyleIdx="7" presStyleCnt="8" custScaleX="162253" custScaleY="81040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DF68D77-1419-4253-B396-FE0E30752A29}" type="pres">
      <dgm:prSet presAssocID="{0C6BB431-4047-47B5-94DD-62C1ADC6B704}" presName="aSpace" presStyleCnt="0"/>
      <dgm:spPr/>
    </dgm:pt>
  </dgm:ptLst>
  <dgm:cxnLst>
    <dgm:cxn modelId="{31D7C5B8-1832-4BB8-A5D4-75349191A6C2}" type="presOf" srcId="{32E1AF2A-93F3-47AE-B373-F120C31CA9FF}" destId="{D35738AC-7DA8-40B1-B88B-F1B65183095C}" srcOrd="0" destOrd="0" presId="urn:microsoft.com/office/officeart/2005/8/layout/pyramid2"/>
    <dgm:cxn modelId="{CE43D04F-5ACE-4E71-B373-47E013E5B7E5}" type="presOf" srcId="{BD01FD4B-11B8-429D-A3C7-7FB4523F28BD}" destId="{7C1D36C6-8FBA-4872-8C93-80C4427E6CCF}" srcOrd="0" destOrd="0" presId="urn:microsoft.com/office/officeart/2005/8/layout/pyramid2"/>
    <dgm:cxn modelId="{85E45B7B-FEE6-4D6A-9DBA-D123CA60A562}" type="presOf" srcId="{39623D4A-38BC-442E-898E-8EA8BBA4ADB4}" destId="{D988E6CE-CFF8-4967-8262-8ECC276BB8EF}" srcOrd="0" destOrd="0" presId="urn:microsoft.com/office/officeart/2005/8/layout/pyramid2"/>
    <dgm:cxn modelId="{3DE49737-29E1-4C98-8994-2D3D1ABC23A1}" type="presOf" srcId="{C811C7C3-6AF3-4AD8-8570-DBFA6152D86C}" destId="{D2E5F0D6-0EF0-4691-AD0B-B5318D1530F9}" srcOrd="0" destOrd="0" presId="urn:microsoft.com/office/officeart/2005/8/layout/pyramid2"/>
    <dgm:cxn modelId="{D81CBE99-5A5E-446C-A895-6D4593BDB099}" srcId="{CF4D570C-0C11-41A7-AD23-7E9B6EAE0485}" destId="{79E5AA95-37B7-4CBC-B5E8-A69D30FCFA8D}" srcOrd="1" destOrd="0" parTransId="{DAE7D081-3F72-4720-B462-B9F6BBCD1063}" sibTransId="{9D10BA5E-B84B-4D7B-A595-F01C045C66A0}"/>
    <dgm:cxn modelId="{8D417FB8-A409-4764-A152-08F3117E310A}" srcId="{CF4D570C-0C11-41A7-AD23-7E9B6EAE0485}" destId="{C811C7C3-6AF3-4AD8-8570-DBFA6152D86C}" srcOrd="0" destOrd="0" parTransId="{F111DC61-D8B3-4374-B4E2-39CE22BE9E09}" sibTransId="{DA9E0B50-0907-4269-B761-8718B137C088}"/>
    <dgm:cxn modelId="{272D4265-F252-4490-B889-7780E9FC2BE4}" srcId="{CF4D570C-0C11-41A7-AD23-7E9B6EAE0485}" destId="{BD01FD4B-11B8-429D-A3C7-7FB4523F28BD}" srcOrd="2" destOrd="0" parTransId="{A07535DA-C930-4AB5-BF86-D84D83CBB1BD}" sibTransId="{E1FA7D60-0853-416D-A17E-9478B3BE3715}"/>
    <dgm:cxn modelId="{670D6F42-6565-4DA3-B99A-45EDA2674605}" srcId="{CF4D570C-0C11-41A7-AD23-7E9B6EAE0485}" destId="{2211F131-CEE0-4BCA-90CC-5333A8751E4E}" srcOrd="5" destOrd="0" parTransId="{26D76A90-AD1C-47D6-904C-EE1A4C1BFA8E}" sibTransId="{5E89989A-58F1-4F12-B861-2B3611BDA446}"/>
    <dgm:cxn modelId="{1D8D9D57-A6E8-485C-97BC-A0BA341B5915}" type="presOf" srcId="{29166D69-20F1-46C1-96FD-7D9938A5F336}" destId="{040AF382-AC80-4C7B-B5BA-3D2F690C0F58}" srcOrd="0" destOrd="0" presId="urn:microsoft.com/office/officeart/2005/8/layout/pyramid2"/>
    <dgm:cxn modelId="{3D27A8D7-5E88-45BD-A61C-B7355B948A4B}" type="presOf" srcId="{CF4D570C-0C11-41A7-AD23-7E9B6EAE0485}" destId="{D974993B-0B23-4911-9312-C7205C7302B8}" srcOrd="0" destOrd="0" presId="urn:microsoft.com/office/officeart/2005/8/layout/pyramid2"/>
    <dgm:cxn modelId="{8F1A0D8E-4E2B-4E39-8F7C-0DC25FB3FB40}" type="presOf" srcId="{2211F131-CEE0-4BCA-90CC-5333A8751E4E}" destId="{6B4A76DB-A689-41E1-8B53-28E1DB0C6D62}" srcOrd="0" destOrd="0" presId="urn:microsoft.com/office/officeart/2005/8/layout/pyramid2"/>
    <dgm:cxn modelId="{57308369-D7FB-44D7-9C78-C22E7CCDBE10}" type="presOf" srcId="{79E5AA95-37B7-4CBC-B5E8-A69D30FCFA8D}" destId="{020FC17E-9720-441A-BBCE-5B8F1D2E4E2B}" srcOrd="0" destOrd="0" presId="urn:microsoft.com/office/officeart/2005/8/layout/pyramid2"/>
    <dgm:cxn modelId="{9B44B71D-A68C-4BFD-A0C4-744830214270}" srcId="{CF4D570C-0C11-41A7-AD23-7E9B6EAE0485}" destId="{0C6BB431-4047-47B5-94DD-62C1ADC6B704}" srcOrd="7" destOrd="0" parTransId="{BF0DB4CD-4D58-4A75-9BC1-D271B3AEF961}" sibTransId="{B4C06EAA-7567-4214-AECF-635260E2143C}"/>
    <dgm:cxn modelId="{F5BA7E79-3A35-45AA-BFF3-EC9199AFA8C4}" srcId="{CF4D570C-0C11-41A7-AD23-7E9B6EAE0485}" destId="{29166D69-20F1-46C1-96FD-7D9938A5F336}" srcOrd="6" destOrd="0" parTransId="{AEC9F6D4-318D-410B-9B59-E659179413D0}" sibTransId="{825620F6-7014-4CD6-9EB5-EAD4B8EBCF86}"/>
    <dgm:cxn modelId="{DBFD0208-5B82-4F1D-84A5-17E67F9C4A86}" type="presOf" srcId="{0C6BB431-4047-47B5-94DD-62C1ADC6B704}" destId="{9579E101-3E95-44D7-951A-E057D85A3CB7}" srcOrd="0" destOrd="0" presId="urn:microsoft.com/office/officeart/2005/8/layout/pyramid2"/>
    <dgm:cxn modelId="{578B1607-5406-403C-A454-DD26EA793C63}" srcId="{CF4D570C-0C11-41A7-AD23-7E9B6EAE0485}" destId="{39623D4A-38BC-442E-898E-8EA8BBA4ADB4}" srcOrd="4" destOrd="0" parTransId="{4AADCC4C-B123-423D-BBD4-E4B31FF067AD}" sibTransId="{849E1537-13FE-43B0-961D-D1631A1F536A}"/>
    <dgm:cxn modelId="{82C8D3BA-A9F4-45EB-9A87-D152D1938055}" srcId="{CF4D570C-0C11-41A7-AD23-7E9B6EAE0485}" destId="{32E1AF2A-93F3-47AE-B373-F120C31CA9FF}" srcOrd="3" destOrd="0" parTransId="{49DEAC9A-7014-4E0C-8487-5451C8328747}" sibTransId="{CA8C708E-EC85-4253-883C-5129C1FB1F47}"/>
    <dgm:cxn modelId="{0F87C414-1AFB-44E7-A8C6-69CB0E339156}" type="presParOf" srcId="{D974993B-0B23-4911-9312-C7205C7302B8}" destId="{FD39EEC9-CE2D-4743-8ACE-A30E7E75AACD}" srcOrd="0" destOrd="0" presId="urn:microsoft.com/office/officeart/2005/8/layout/pyramid2"/>
    <dgm:cxn modelId="{FD050686-B636-4E91-91C1-9FE93AFCE679}" type="presParOf" srcId="{D974993B-0B23-4911-9312-C7205C7302B8}" destId="{70943D79-B5A6-4749-B52D-7E50FC98E8EF}" srcOrd="1" destOrd="0" presId="urn:microsoft.com/office/officeart/2005/8/layout/pyramid2"/>
    <dgm:cxn modelId="{3E8D334B-7D49-460C-A75B-A2AF5314484A}" type="presParOf" srcId="{70943D79-B5A6-4749-B52D-7E50FC98E8EF}" destId="{D2E5F0D6-0EF0-4691-AD0B-B5318D1530F9}" srcOrd="0" destOrd="0" presId="urn:microsoft.com/office/officeart/2005/8/layout/pyramid2"/>
    <dgm:cxn modelId="{4FD68718-F560-4572-A1C1-549C6F3E5091}" type="presParOf" srcId="{70943D79-B5A6-4749-B52D-7E50FC98E8EF}" destId="{239AFC46-DF4D-45C3-ADD5-FBC63DC6EE7A}" srcOrd="1" destOrd="0" presId="urn:microsoft.com/office/officeart/2005/8/layout/pyramid2"/>
    <dgm:cxn modelId="{BDEB515F-309F-4DF4-B3E8-74ACA2F3E99E}" type="presParOf" srcId="{70943D79-B5A6-4749-B52D-7E50FC98E8EF}" destId="{020FC17E-9720-441A-BBCE-5B8F1D2E4E2B}" srcOrd="2" destOrd="0" presId="urn:microsoft.com/office/officeart/2005/8/layout/pyramid2"/>
    <dgm:cxn modelId="{A0EB5831-80AD-423A-86EF-4775C4814E4C}" type="presParOf" srcId="{70943D79-B5A6-4749-B52D-7E50FC98E8EF}" destId="{6BF9E8A5-842F-4CB9-A1A9-8E039B47578D}" srcOrd="3" destOrd="0" presId="urn:microsoft.com/office/officeart/2005/8/layout/pyramid2"/>
    <dgm:cxn modelId="{2F79456A-E73C-439C-A5E7-91F28DAD313B}" type="presParOf" srcId="{70943D79-B5A6-4749-B52D-7E50FC98E8EF}" destId="{7C1D36C6-8FBA-4872-8C93-80C4427E6CCF}" srcOrd="4" destOrd="0" presId="urn:microsoft.com/office/officeart/2005/8/layout/pyramid2"/>
    <dgm:cxn modelId="{AA2ED997-B147-4278-B0F5-6B7C56D331C6}" type="presParOf" srcId="{70943D79-B5A6-4749-B52D-7E50FC98E8EF}" destId="{1B2BDDBF-6791-49E3-8773-9EB2D17657AC}" srcOrd="5" destOrd="0" presId="urn:microsoft.com/office/officeart/2005/8/layout/pyramid2"/>
    <dgm:cxn modelId="{5A1E55E4-52AF-41BF-8A51-810D6910E5AC}" type="presParOf" srcId="{70943D79-B5A6-4749-B52D-7E50FC98E8EF}" destId="{D35738AC-7DA8-40B1-B88B-F1B65183095C}" srcOrd="6" destOrd="0" presId="urn:microsoft.com/office/officeart/2005/8/layout/pyramid2"/>
    <dgm:cxn modelId="{6D8FC2C3-8110-4C02-B7D1-25823B57A89C}" type="presParOf" srcId="{70943D79-B5A6-4749-B52D-7E50FC98E8EF}" destId="{FBB2DF41-610F-491B-BCBB-247BB175E038}" srcOrd="7" destOrd="0" presId="urn:microsoft.com/office/officeart/2005/8/layout/pyramid2"/>
    <dgm:cxn modelId="{27D63BAC-F998-4810-9990-E3529AE95E5A}" type="presParOf" srcId="{70943D79-B5A6-4749-B52D-7E50FC98E8EF}" destId="{D988E6CE-CFF8-4967-8262-8ECC276BB8EF}" srcOrd="8" destOrd="0" presId="urn:microsoft.com/office/officeart/2005/8/layout/pyramid2"/>
    <dgm:cxn modelId="{D944F638-260E-4909-94CC-7A084AD42F62}" type="presParOf" srcId="{70943D79-B5A6-4749-B52D-7E50FC98E8EF}" destId="{631D3F61-0E12-4FA7-826D-4552EBDD48AF}" srcOrd="9" destOrd="0" presId="urn:microsoft.com/office/officeart/2005/8/layout/pyramid2"/>
    <dgm:cxn modelId="{B47E88E3-BB04-45BA-9FDD-CA24E64817B6}" type="presParOf" srcId="{70943D79-B5A6-4749-B52D-7E50FC98E8EF}" destId="{6B4A76DB-A689-41E1-8B53-28E1DB0C6D62}" srcOrd="10" destOrd="0" presId="urn:microsoft.com/office/officeart/2005/8/layout/pyramid2"/>
    <dgm:cxn modelId="{370BE189-D7C3-4C5E-AAB8-ECBF17BBB6AB}" type="presParOf" srcId="{70943D79-B5A6-4749-B52D-7E50FC98E8EF}" destId="{744B35EB-A244-4B0F-A437-1B47E982EE18}" srcOrd="11" destOrd="0" presId="urn:microsoft.com/office/officeart/2005/8/layout/pyramid2"/>
    <dgm:cxn modelId="{2891899A-98A9-45DB-9E74-6910DC8F7A25}" type="presParOf" srcId="{70943D79-B5A6-4749-B52D-7E50FC98E8EF}" destId="{040AF382-AC80-4C7B-B5BA-3D2F690C0F58}" srcOrd="12" destOrd="0" presId="urn:microsoft.com/office/officeart/2005/8/layout/pyramid2"/>
    <dgm:cxn modelId="{1628385F-513A-4167-AB37-10295683261D}" type="presParOf" srcId="{70943D79-B5A6-4749-B52D-7E50FC98E8EF}" destId="{5417A1F0-46A2-4920-80A9-04E632DC479D}" srcOrd="13" destOrd="0" presId="urn:microsoft.com/office/officeart/2005/8/layout/pyramid2"/>
    <dgm:cxn modelId="{ED9875E2-E9DE-47BA-A0AE-2EF9CDBD323F}" type="presParOf" srcId="{70943D79-B5A6-4749-B52D-7E50FC98E8EF}" destId="{9579E101-3E95-44D7-951A-E057D85A3CB7}" srcOrd="14" destOrd="0" presId="urn:microsoft.com/office/officeart/2005/8/layout/pyramid2"/>
    <dgm:cxn modelId="{624B0E5F-74BB-4D75-8769-AC0147CB31A9}" type="presParOf" srcId="{70943D79-B5A6-4749-B52D-7E50FC98E8EF}" destId="{1DF68D77-1419-4253-B396-FE0E30752A29}" srcOrd="15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6C21EA2D-FB1C-45A7-B284-EF0C43BC0BF9}" type="doc">
      <dgm:prSet loTypeId="urn:microsoft.com/office/officeart/2005/8/layout/orgChart1" loCatId="hierarchy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s-MX"/>
        </a:p>
      </dgm:t>
    </dgm:pt>
    <dgm:pt modelId="{95FFC735-8F6D-48C6-911D-CA6F69ADAC62}">
      <dgm:prSet/>
      <dgm:spPr/>
      <dgm:t>
        <a:bodyPr/>
        <a:lstStyle/>
        <a:p>
          <a:pPr rtl="0"/>
          <a:r>
            <a:rPr lang="es-ES" smtClean="0"/>
            <a:t>Pueden tributar en este régimen quienes:</a:t>
          </a:r>
          <a:endParaRPr lang="es-MX"/>
        </a:p>
      </dgm:t>
    </dgm:pt>
    <dgm:pt modelId="{D854A785-C720-467F-A051-93029A1848C4}" type="parTrans" cxnId="{66BEFC1A-B625-41F1-AE55-F34DD7F8AC3A}">
      <dgm:prSet/>
      <dgm:spPr/>
      <dgm:t>
        <a:bodyPr/>
        <a:lstStyle/>
        <a:p>
          <a:endParaRPr lang="es-MX"/>
        </a:p>
      </dgm:t>
    </dgm:pt>
    <dgm:pt modelId="{0C7989E2-E002-47F1-8D94-C4FC233C7E3C}" type="sibTrans" cxnId="{66BEFC1A-B625-41F1-AE55-F34DD7F8AC3A}">
      <dgm:prSet/>
      <dgm:spPr/>
      <dgm:t>
        <a:bodyPr/>
        <a:lstStyle/>
        <a:p>
          <a:endParaRPr lang="es-MX"/>
        </a:p>
      </dgm:t>
    </dgm:pt>
    <dgm:pt modelId="{9750E8AD-93D5-4EC6-A64F-9A2F7C9E61A9}">
      <dgm:prSet/>
      <dgm:spPr/>
      <dgm:t>
        <a:bodyPr/>
        <a:lstStyle/>
        <a:p>
          <a:pPr rtl="0"/>
          <a:r>
            <a:rPr lang="es-ES" dirty="0" smtClean="0"/>
            <a:t>Realicen actividades empresariales</a:t>
          </a:r>
          <a:endParaRPr lang="es-MX" dirty="0"/>
        </a:p>
      </dgm:t>
    </dgm:pt>
    <dgm:pt modelId="{DF4F668B-456F-42BC-8A9F-F487ADE93C24}" type="parTrans" cxnId="{EF72CF29-4BE1-4782-B67C-91914AF4B310}">
      <dgm:prSet/>
      <dgm:spPr/>
      <dgm:t>
        <a:bodyPr/>
        <a:lstStyle/>
        <a:p>
          <a:endParaRPr lang="es-MX"/>
        </a:p>
      </dgm:t>
    </dgm:pt>
    <dgm:pt modelId="{754F46CD-0D73-4B78-82C9-1FFF550C3292}" type="sibTrans" cxnId="{EF72CF29-4BE1-4782-B67C-91914AF4B310}">
      <dgm:prSet/>
      <dgm:spPr/>
      <dgm:t>
        <a:bodyPr/>
        <a:lstStyle/>
        <a:p>
          <a:endParaRPr lang="es-MX"/>
        </a:p>
      </dgm:t>
    </dgm:pt>
    <dgm:pt modelId="{368C51F4-4C55-4E0C-8B8F-68F82215AE90}">
      <dgm:prSet/>
      <dgm:spPr/>
      <dgm:t>
        <a:bodyPr/>
        <a:lstStyle/>
        <a:p>
          <a:pPr rtl="0"/>
          <a:r>
            <a:rPr lang="es-ES" dirty="0" smtClean="0"/>
            <a:t>Enajenen bienes </a:t>
          </a:r>
          <a:endParaRPr lang="es-MX" dirty="0"/>
        </a:p>
      </dgm:t>
    </dgm:pt>
    <dgm:pt modelId="{B112EEC7-D779-437E-B74B-609AFED770A5}" type="parTrans" cxnId="{E8D37A2D-44AF-4783-B4B7-2CE40D4ED4CA}">
      <dgm:prSet/>
      <dgm:spPr/>
      <dgm:t>
        <a:bodyPr/>
        <a:lstStyle/>
        <a:p>
          <a:endParaRPr lang="es-MX"/>
        </a:p>
      </dgm:t>
    </dgm:pt>
    <dgm:pt modelId="{9DFE4068-3E3E-4694-BDB2-E2607C0E6433}" type="sibTrans" cxnId="{E8D37A2D-44AF-4783-B4B7-2CE40D4ED4CA}">
      <dgm:prSet/>
      <dgm:spPr/>
      <dgm:t>
        <a:bodyPr/>
        <a:lstStyle/>
        <a:p>
          <a:endParaRPr lang="es-MX"/>
        </a:p>
      </dgm:t>
    </dgm:pt>
    <dgm:pt modelId="{E8B54F0A-3B2E-4B9C-98B5-D7973B486D15}">
      <dgm:prSet/>
      <dgm:spPr/>
      <dgm:t>
        <a:bodyPr/>
        <a:lstStyle/>
        <a:p>
          <a:pPr rtl="0"/>
          <a:r>
            <a:rPr lang="es-ES" dirty="0" smtClean="0"/>
            <a:t>Presten servicios por los que no se requiera titulo profesional.</a:t>
          </a:r>
          <a:endParaRPr lang="es-MX" dirty="0"/>
        </a:p>
      </dgm:t>
    </dgm:pt>
    <dgm:pt modelId="{AA0B9C1B-3CA1-49F3-B64C-BE40D47585E0}" type="parTrans" cxnId="{F2EA5006-35B7-42F5-90FB-06FE3E5E06EC}">
      <dgm:prSet/>
      <dgm:spPr/>
      <dgm:t>
        <a:bodyPr/>
        <a:lstStyle/>
        <a:p>
          <a:endParaRPr lang="es-MX"/>
        </a:p>
      </dgm:t>
    </dgm:pt>
    <dgm:pt modelId="{C51F618C-ADD2-430A-BCF7-6D8747519F9C}" type="sibTrans" cxnId="{F2EA5006-35B7-42F5-90FB-06FE3E5E06EC}">
      <dgm:prSet/>
      <dgm:spPr/>
      <dgm:t>
        <a:bodyPr/>
        <a:lstStyle/>
        <a:p>
          <a:endParaRPr lang="es-MX"/>
        </a:p>
      </dgm:t>
    </dgm:pt>
    <dgm:pt modelId="{CFC460C9-A48C-49D4-8CFC-A1DB2FD9D470}" type="pres">
      <dgm:prSet presAssocID="{6C21EA2D-FB1C-45A7-B284-EF0C43BC0BF9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s-MX"/>
        </a:p>
      </dgm:t>
    </dgm:pt>
    <dgm:pt modelId="{FC5CB730-9485-4251-A7EB-9CDF3ADEABD6}" type="pres">
      <dgm:prSet presAssocID="{95FFC735-8F6D-48C6-911D-CA6F69ADAC62}" presName="hierRoot1" presStyleCnt="0">
        <dgm:presLayoutVars>
          <dgm:hierBranch val="init"/>
        </dgm:presLayoutVars>
      </dgm:prSet>
      <dgm:spPr/>
    </dgm:pt>
    <dgm:pt modelId="{41B0F1C5-7C92-4B3F-B2A6-FCA2D4A687E7}" type="pres">
      <dgm:prSet presAssocID="{95FFC735-8F6D-48C6-911D-CA6F69ADAC62}" presName="rootComposite1" presStyleCnt="0"/>
      <dgm:spPr/>
    </dgm:pt>
    <dgm:pt modelId="{DAFD4DC8-9A7F-43BB-A86B-53F0E0706FD5}" type="pres">
      <dgm:prSet presAssocID="{95FFC735-8F6D-48C6-911D-CA6F69ADAC62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A6E9B7D1-5017-4075-A5E9-EC9C66F04C17}" type="pres">
      <dgm:prSet presAssocID="{95FFC735-8F6D-48C6-911D-CA6F69ADAC62}" presName="rootConnector1" presStyleLbl="node1" presStyleIdx="0" presStyleCnt="0"/>
      <dgm:spPr/>
      <dgm:t>
        <a:bodyPr/>
        <a:lstStyle/>
        <a:p>
          <a:endParaRPr lang="es-MX"/>
        </a:p>
      </dgm:t>
    </dgm:pt>
    <dgm:pt modelId="{EF8B158C-EFE6-44BA-A9BD-5B12FD602A69}" type="pres">
      <dgm:prSet presAssocID="{95FFC735-8F6D-48C6-911D-CA6F69ADAC62}" presName="hierChild2" presStyleCnt="0"/>
      <dgm:spPr/>
    </dgm:pt>
    <dgm:pt modelId="{EBF618F1-3186-4AD4-8058-C2FDEDA1AE4E}" type="pres">
      <dgm:prSet presAssocID="{DF4F668B-456F-42BC-8A9F-F487ADE93C24}" presName="Name37" presStyleLbl="parChTrans1D2" presStyleIdx="0" presStyleCnt="3"/>
      <dgm:spPr/>
      <dgm:t>
        <a:bodyPr/>
        <a:lstStyle/>
        <a:p>
          <a:endParaRPr lang="es-MX"/>
        </a:p>
      </dgm:t>
    </dgm:pt>
    <dgm:pt modelId="{B5F1972E-A33F-4741-AE1A-C027BFA6774E}" type="pres">
      <dgm:prSet presAssocID="{9750E8AD-93D5-4EC6-A64F-9A2F7C9E61A9}" presName="hierRoot2" presStyleCnt="0">
        <dgm:presLayoutVars>
          <dgm:hierBranch val="init"/>
        </dgm:presLayoutVars>
      </dgm:prSet>
      <dgm:spPr/>
    </dgm:pt>
    <dgm:pt modelId="{C1A0473F-19F5-4079-B081-5A9C14FADAE6}" type="pres">
      <dgm:prSet presAssocID="{9750E8AD-93D5-4EC6-A64F-9A2F7C9E61A9}" presName="rootComposite" presStyleCnt="0"/>
      <dgm:spPr/>
    </dgm:pt>
    <dgm:pt modelId="{28B1C4FE-57AA-4B50-A893-B464FA80D8FF}" type="pres">
      <dgm:prSet presAssocID="{9750E8AD-93D5-4EC6-A64F-9A2F7C9E61A9}" presName="rootText" presStyleLbl="node2" presStyleIdx="0" presStyleCnt="3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E8B670A0-CC2D-4F03-8365-72C3DC59DE50}" type="pres">
      <dgm:prSet presAssocID="{9750E8AD-93D5-4EC6-A64F-9A2F7C9E61A9}" presName="rootConnector" presStyleLbl="node2" presStyleIdx="0" presStyleCnt="3"/>
      <dgm:spPr/>
      <dgm:t>
        <a:bodyPr/>
        <a:lstStyle/>
        <a:p>
          <a:endParaRPr lang="es-MX"/>
        </a:p>
      </dgm:t>
    </dgm:pt>
    <dgm:pt modelId="{F0A5030F-0B9D-4BD7-9ED0-DD769804AAE3}" type="pres">
      <dgm:prSet presAssocID="{9750E8AD-93D5-4EC6-A64F-9A2F7C9E61A9}" presName="hierChild4" presStyleCnt="0"/>
      <dgm:spPr/>
    </dgm:pt>
    <dgm:pt modelId="{44939BFE-D422-49CC-81D5-4C905000B375}" type="pres">
      <dgm:prSet presAssocID="{9750E8AD-93D5-4EC6-A64F-9A2F7C9E61A9}" presName="hierChild5" presStyleCnt="0"/>
      <dgm:spPr/>
    </dgm:pt>
    <dgm:pt modelId="{8FEA4C28-2A50-4602-B40E-3B1D6D0CB3A7}" type="pres">
      <dgm:prSet presAssocID="{B112EEC7-D779-437E-B74B-609AFED770A5}" presName="Name37" presStyleLbl="parChTrans1D2" presStyleIdx="1" presStyleCnt="3"/>
      <dgm:spPr/>
      <dgm:t>
        <a:bodyPr/>
        <a:lstStyle/>
        <a:p>
          <a:endParaRPr lang="es-MX"/>
        </a:p>
      </dgm:t>
    </dgm:pt>
    <dgm:pt modelId="{DE9450AF-C1F7-4DE4-A95D-898B2C2D2D0A}" type="pres">
      <dgm:prSet presAssocID="{368C51F4-4C55-4E0C-8B8F-68F82215AE90}" presName="hierRoot2" presStyleCnt="0">
        <dgm:presLayoutVars>
          <dgm:hierBranch val="init"/>
        </dgm:presLayoutVars>
      </dgm:prSet>
      <dgm:spPr/>
    </dgm:pt>
    <dgm:pt modelId="{960F73B1-B149-42C3-A434-BBB649CAF766}" type="pres">
      <dgm:prSet presAssocID="{368C51F4-4C55-4E0C-8B8F-68F82215AE90}" presName="rootComposite" presStyleCnt="0"/>
      <dgm:spPr/>
    </dgm:pt>
    <dgm:pt modelId="{6BC43868-FE92-4F83-AD89-A19CD02E0618}" type="pres">
      <dgm:prSet presAssocID="{368C51F4-4C55-4E0C-8B8F-68F82215AE90}" presName="rootText" presStyleLbl="node2" presStyleIdx="1" presStyleCnt="3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13CEEAD0-5B77-4293-B4A0-DF37376BBBC1}" type="pres">
      <dgm:prSet presAssocID="{368C51F4-4C55-4E0C-8B8F-68F82215AE90}" presName="rootConnector" presStyleLbl="node2" presStyleIdx="1" presStyleCnt="3"/>
      <dgm:spPr/>
      <dgm:t>
        <a:bodyPr/>
        <a:lstStyle/>
        <a:p>
          <a:endParaRPr lang="es-MX"/>
        </a:p>
      </dgm:t>
    </dgm:pt>
    <dgm:pt modelId="{97949560-8B16-4423-8DF0-4C8106C7E134}" type="pres">
      <dgm:prSet presAssocID="{368C51F4-4C55-4E0C-8B8F-68F82215AE90}" presName="hierChild4" presStyleCnt="0"/>
      <dgm:spPr/>
    </dgm:pt>
    <dgm:pt modelId="{BCC70695-A4B5-4B72-A473-05544196AEA7}" type="pres">
      <dgm:prSet presAssocID="{368C51F4-4C55-4E0C-8B8F-68F82215AE90}" presName="hierChild5" presStyleCnt="0"/>
      <dgm:spPr/>
    </dgm:pt>
    <dgm:pt modelId="{D7C1B721-DC82-4A72-B97A-102108F404F5}" type="pres">
      <dgm:prSet presAssocID="{AA0B9C1B-3CA1-49F3-B64C-BE40D47585E0}" presName="Name37" presStyleLbl="parChTrans1D2" presStyleIdx="2" presStyleCnt="3"/>
      <dgm:spPr/>
      <dgm:t>
        <a:bodyPr/>
        <a:lstStyle/>
        <a:p>
          <a:endParaRPr lang="es-MX"/>
        </a:p>
      </dgm:t>
    </dgm:pt>
    <dgm:pt modelId="{95AFCC46-2AD8-4B77-8A47-1BB300DF61FB}" type="pres">
      <dgm:prSet presAssocID="{E8B54F0A-3B2E-4B9C-98B5-D7973B486D15}" presName="hierRoot2" presStyleCnt="0">
        <dgm:presLayoutVars>
          <dgm:hierBranch val="init"/>
        </dgm:presLayoutVars>
      </dgm:prSet>
      <dgm:spPr/>
    </dgm:pt>
    <dgm:pt modelId="{D96B6116-ADCB-4D81-AB95-4DDB517B46B8}" type="pres">
      <dgm:prSet presAssocID="{E8B54F0A-3B2E-4B9C-98B5-D7973B486D15}" presName="rootComposite" presStyleCnt="0"/>
      <dgm:spPr/>
    </dgm:pt>
    <dgm:pt modelId="{72EA165E-8008-42FB-926E-8A2A9D9A29BF}" type="pres">
      <dgm:prSet presAssocID="{E8B54F0A-3B2E-4B9C-98B5-D7973B486D15}" presName="rootText" presStyleLbl="node2" presStyleIdx="2" presStyleCnt="3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32F1669E-E904-4613-B081-1239A45E8378}" type="pres">
      <dgm:prSet presAssocID="{E8B54F0A-3B2E-4B9C-98B5-D7973B486D15}" presName="rootConnector" presStyleLbl="node2" presStyleIdx="2" presStyleCnt="3"/>
      <dgm:spPr/>
      <dgm:t>
        <a:bodyPr/>
        <a:lstStyle/>
        <a:p>
          <a:endParaRPr lang="es-MX"/>
        </a:p>
      </dgm:t>
    </dgm:pt>
    <dgm:pt modelId="{EAE6D619-8BCD-44BD-B16D-41AAD45F68B2}" type="pres">
      <dgm:prSet presAssocID="{E8B54F0A-3B2E-4B9C-98B5-D7973B486D15}" presName="hierChild4" presStyleCnt="0"/>
      <dgm:spPr/>
    </dgm:pt>
    <dgm:pt modelId="{A5CCD705-8561-4E91-8256-F2CF81AC6A88}" type="pres">
      <dgm:prSet presAssocID="{E8B54F0A-3B2E-4B9C-98B5-D7973B486D15}" presName="hierChild5" presStyleCnt="0"/>
      <dgm:spPr/>
    </dgm:pt>
    <dgm:pt modelId="{A1AB5532-95D2-4687-B485-6D000C9E3C30}" type="pres">
      <dgm:prSet presAssocID="{95FFC735-8F6D-48C6-911D-CA6F69ADAC62}" presName="hierChild3" presStyleCnt="0"/>
      <dgm:spPr/>
    </dgm:pt>
  </dgm:ptLst>
  <dgm:cxnLst>
    <dgm:cxn modelId="{EF72CF29-4BE1-4782-B67C-91914AF4B310}" srcId="{95FFC735-8F6D-48C6-911D-CA6F69ADAC62}" destId="{9750E8AD-93D5-4EC6-A64F-9A2F7C9E61A9}" srcOrd="0" destOrd="0" parTransId="{DF4F668B-456F-42BC-8A9F-F487ADE93C24}" sibTransId="{754F46CD-0D73-4B78-82C9-1FFF550C3292}"/>
    <dgm:cxn modelId="{F2EA5006-35B7-42F5-90FB-06FE3E5E06EC}" srcId="{95FFC735-8F6D-48C6-911D-CA6F69ADAC62}" destId="{E8B54F0A-3B2E-4B9C-98B5-D7973B486D15}" srcOrd="2" destOrd="0" parTransId="{AA0B9C1B-3CA1-49F3-B64C-BE40D47585E0}" sibTransId="{C51F618C-ADD2-430A-BCF7-6D8747519F9C}"/>
    <dgm:cxn modelId="{660FEAB0-94B1-409F-B994-D4C31506F39F}" type="presOf" srcId="{368C51F4-4C55-4E0C-8B8F-68F82215AE90}" destId="{6BC43868-FE92-4F83-AD89-A19CD02E0618}" srcOrd="0" destOrd="0" presId="urn:microsoft.com/office/officeart/2005/8/layout/orgChart1"/>
    <dgm:cxn modelId="{BDDE1272-FBA8-4949-A248-32C1C285D771}" type="presOf" srcId="{9750E8AD-93D5-4EC6-A64F-9A2F7C9E61A9}" destId="{28B1C4FE-57AA-4B50-A893-B464FA80D8FF}" srcOrd="0" destOrd="0" presId="urn:microsoft.com/office/officeart/2005/8/layout/orgChart1"/>
    <dgm:cxn modelId="{9326B355-8608-4896-B8C8-A885B072C12D}" type="presOf" srcId="{95FFC735-8F6D-48C6-911D-CA6F69ADAC62}" destId="{A6E9B7D1-5017-4075-A5E9-EC9C66F04C17}" srcOrd="1" destOrd="0" presId="urn:microsoft.com/office/officeart/2005/8/layout/orgChart1"/>
    <dgm:cxn modelId="{66BEFC1A-B625-41F1-AE55-F34DD7F8AC3A}" srcId="{6C21EA2D-FB1C-45A7-B284-EF0C43BC0BF9}" destId="{95FFC735-8F6D-48C6-911D-CA6F69ADAC62}" srcOrd="0" destOrd="0" parTransId="{D854A785-C720-467F-A051-93029A1848C4}" sibTransId="{0C7989E2-E002-47F1-8D94-C4FC233C7E3C}"/>
    <dgm:cxn modelId="{E0A20C5B-9237-4EFB-A78C-87BFCC254C36}" type="presOf" srcId="{AA0B9C1B-3CA1-49F3-B64C-BE40D47585E0}" destId="{D7C1B721-DC82-4A72-B97A-102108F404F5}" srcOrd="0" destOrd="0" presId="urn:microsoft.com/office/officeart/2005/8/layout/orgChart1"/>
    <dgm:cxn modelId="{9BA2F8C3-8821-4E12-ACA9-6175C2E3E73B}" type="presOf" srcId="{E8B54F0A-3B2E-4B9C-98B5-D7973B486D15}" destId="{72EA165E-8008-42FB-926E-8A2A9D9A29BF}" srcOrd="0" destOrd="0" presId="urn:microsoft.com/office/officeart/2005/8/layout/orgChart1"/>
    <dgm:cxn modelId="{040DA301-9596-4555-818E-8D92E40CC099}" type="presOf" srcId="{95FFC735-8F6D-48C6-911D-CA6F69ADAC62}" destId="{DAFD4DC8-9A7F-43BB-A86B-53F0E0706FD5}" srcOrd="0" destOrd="0" presId="urn:microsoft.com/office/officeart/2005/8/layout/orgChart1"/>
    <dgm:cxn modelId="{9BB3C291-D0E6-41A1-9DF3-A890EA5D204E}" type="presOf" srcId="{E8B54F0A-3B2E-4B9C-98B5-D7973B486D15}" destId="{32F1669E-E904-4613-B081-1239A45E8378}" srcOrd="1" destOrd="0" presId="urn:microsoft.com/office/officeart/2005/8/layout/orgChart1"/>
    <dgm:cxn modelId="{A99BC655-8BC9-4381-82E6-1D2D2350DCFC}" type="presOf" srcId="{9750E8AD-93D5-4EC6-A64F-9A2F7C9E61A9}" destId="{E8B670A0-CC2D-4F03-8365-72C3DC59DE50}" srcOrd="1" destOrd="0" presId="urn:microsoft.com/office/officeart/2005/8/layout/orgChart1"/>
    <dgm:cxn modelId="{EDA114A1-2292-4226-A680-B632FF135D27}" type="presOf" srcId="{DF4F668B-456F-42BC-8A9F-F487ADE93C24}" destId="{EBF618F1-3186-4AD4-8058-C2FDEDA1AE4E}" srcOrd="0" destOrd="0" presId="urn:microsoft.com/office/officeart/2005/8/layout/orgChart1"/>
    <dgm:cxn modelId="{8879D7F8-34B3-490B-BB78-4F70F1B91FA1}" type="presOf" srcId="{368C51F4-4C55-4E0C-8B8F-68F82215AE90}" destId="{13CEEAD0-5B77-4293-B4A0-DF37376BBBC1}" srcOrd="1" destOrd="0" presId="urn:microsoft.com/office/officeart/2005/8/layout/orgChart1"/>
    <dgm:cxn modelId="{6A6D668D-A7B9-4336-9012-1933CCFB766F}" type="presOf" srcId="{B112EEC7-D779-437E-B74B-609AFED770A5}" destId="{8FEA4C28-2A50-4602-B40E-3B1D6D0CB3A7}" srcOrd="0" destOrd="0" presId="urn:microsoft.com/office/officeart/2005/8/layout/orgChart1"/>
    <dgm:cxn modelId="{E8D37A2D-44AF-4783-B4B7-2CE40D4ED4CA}" srcId="{95FFC735-8F6D-48C6-911D-CA6F69ADAC62}" destId="{368C51F4-4C55-4E0C-8B8F-68F82215AE90}" srcOrd="1" destOrd="0" parTransId="{B112EEC7-D779-437E-B74B-609AFED770A5}" sibTransId="{9DFE4068-3E3E-4694-BDB2-E2607C0E6433}"/>
    <dgm:cxn modelId="{63C62BBF-59A2-4955-9464-6D0D3F0517D4}" type="presOf" srcId="{6C21EA2D-FB1C-45A7-B284-EF0C43BC0BF9}" destId="{CFC460C9-A48C-49D4-8CFC-A1DB2FD9D470}" srcOrd="0" destOrd="0" presId="urn:microsoft.com/office/officeart/2005/8/layout/orgChart1"/>
    <dgm:cxn modelId="{78F5E8B0-9FB1-415C-9C42-A9A13F34CFD5}" type="presParOf" srcId="{CFC460C9-A48C-49D4-8CFC-A1DB2FD9D470}" destId="{FC5CB730-9485-4251-A7EB-9CDF3ADEABD6}" srcOrd="0" destOrd="0" presId="urn:microsoft.com/office/officeart/2005/8/layout/orgChart1"/>
    <dgm:cxn modelId="{F4D85FE5-8F48-4A28-97AC-1BE158EEB426}" type="presParOf" srcId="{FC5CB730-9485-4251-A7EB-9CDF3ADEABD6}" destId="{41B0F1C5-7C92-4B3F-B2A6-FCA2D4A687E7}" srcOrd="0" destOrd="0" presId="urn:microsoft.com/office/officeart/2005/8/layout/orgChart1"/>
    <dgm:cxn modelId="{5FFDA5FF-887F-4D34-B684-759457985B20}" type="presParOf" srcId="{41B0F1C5-7C92-4B3F-B2A6-FCA2D4A687E7}" destId="{DAFD4DC8-9A7F-43BB-A86B-53F0E0706FD5}" srcOrd="0" destOrd="0" presId="urn:microsoft.com/office/officeart/2005/8/layout/orgChart1"/>
    <dgm:cxn modelId="{607339CD-0A97-4E20-A506-8336BA95F79F}" type="presParOf" srcId="{41B0F1C5-7C92-4B3F-B2A6-FCA2D4A687E7}" destId="{A6E9B7D1-5017-4075-A5E9-EC9C66F04C17}" srcOrd="1" destOrd="0" presId="urn:microsoft.com/office/officeart/2005/8/layout/orgChart1"/>
    <dgm:cxn modelId="{DC0148D2-302E-46AB-9AAA-032AC0A570B4}" type="presParOf" srcId="{FC5CB730-9485-4251-A7EB-9CDF3ADEABD6}" destId="{EF8B158C-EFE6-44BA-A9BD-5B12FD602A69}" srcOrd="1" destOrd="0" presId="urn:microsoft.com/office/officeart/2005/8/layout/orgChart1"/>
    <dgm:cxn modelId="{F8053A1F-94CF-44CB-ADDC-7AA9E2D60492}" type="presParOf" srcId="{EF8B158C-EFE6-44BA-A9BD-5B12FD602A69}" destId="{EBF618F1-3186-4AD4-8058-C2FDEDA1AE4E}" srcOrd="0" destOrd="0" presId="urn:microsoft.com/office/officeart/2005/8/layout/orgChart1"/>
    <dgm:cxn modelId="{48BC596E-FE89-4A37-83BF-6B377F4611E1}" type="presParOf" srcId="{EF8B158C-EFE6-44BA-A9BD-5B12FD602A69}" destId="{B5F1972E-A33F-4741-AE1A-C027BFA6774E}" srcOrd="1" destOrd="0" presId="urn:microsoft.com/office/officeart/2005/8/layout/orgChart1"/>
    <dgm:cxn modelId="{FC3FD958-75AA-4909-A5E6-73C06A3B7054}" type="presParOf" srcId="{B5F1972E-A33F-4741-AE1A-C027BFA6774E}" destId="{C1A0473F-19F5-4079-B081-5A9C14FADAE6}" srcOrd="0" destOrd="0" presId="urn:microsoft.com/office/officeart/2005/8/layout/orgChart1"/>
    <dgm:cxn modelId="{C4769A3A-B991-4DE8-93A9-E2D6C9323453}" type="presParOf" srcId="{C1A0473F-19F5-4079-B081-5A9C14FADAE6}" destId="{28B1C4FE-57AA-4B50-A893-B464FA80D8FF}" srcOrd="0" destOrd="0" presId="urn:microsoft.com/office/officeart/2005/8/layout/orgChart1"/>
    <dgm:cxn modelId="{83F66AC6-C99E-4198-B532-AC0FCB157545}" type="presParOf" srcId="{C1A0473F-19F5-4079-B081-5A9C14FADAE6}" destId="{E8B670A0-CC2D-4F03-8365-72C3DC59DE50}" srcOrd="1" destOrd="0" presId="urn:microsoft.com/office/officeart/2005/8/layout/orgChart1"/>
    <dgm:cxn modelId="{74C5E6E3-83AA-439D-BCEF-3CEA49B00AC4}" type="presParOf" srcId="{B5F1972E-A33F-4741-AE1A-C027BFA6774E}" destId="{F0A5030F-0B9D-4BD7-9ED0-DD769804AAE3}" srcOrd="1" destOrd="0" presId="urn:microsoft.com/office/officeart/2005/8/layout/orgChart1"/>
    <dgm:cxn modelId="{5EF65AB8-899A-47B2-ADAE-F80B7B7F5DC0}" type="presParOf" srcId="{B5F1972E-A33F-4741-AE1A-C027BFA6774E}" destId="{44939BFE-D422-49CC-81D5-4C905000B375}" srcOrd="2" destOrd="0" presId="urn:microsoft.com/office/officeart/2005/8/layout/orgChart1"/>
    <dgm:cxn modelId="{721B1922-8941-478C-8C30-6647C6998531}" type="presParOf" srcId="{EF8B158C-EFE6-44BA-A9BD-5B12FD602A69}" destId="{8FEA4C28-2A50-4602-B40E-3B1D6D0CB3A7}" srcOrd="2" destOrd="0" presId="urn:microsoft.com/office/officeart/2005/8/layout/orgChart1"/>
    <dgm:cxn modelId="{316A3E87-8698-46AD-8E84-19CA509C0BEB}" type="presParOf" srcId="{EF8B158C-EFE6-44BA-A9BD-5B12FD602A69}" destId="{DE9450AF-C1F7-4DE4-A95D-898B2C2D2D0A}" srcOrd="3" destOrd="0" presId="urn:microsoft.com/office/officeart/2005/8/layout/orgChart1"/>
    <dgm:cxn modelId="{DFDDF2CD-6B2B-45B8-9FD7-EA0C07A470B2}" type="presParOf" srcId="{DE9450AF-C1F7-4DE4-A95D-898B2C2D2D0A}" destId="{960F73B1-B149-42C3-A434-BBB649CAF766}" srcOrd="0" destOrd="0" presId="urn:microsoft.com/office/officeart/2005/8/layout/orgChart1"/>
    <dgm:cxn modelId="{18298EBE-45D8-4078-A060-A5DAA51F7960}" type="presParOf" srcId="{960F73B1-B149-42C3-A434-BBB649CAF766}" destId="{6BC43868-FE92-4F83-AD89-A19CD02E0618}" srcOrd="0" destOrd="0" presId="urn:microsoft.com/office/officeart/2005/8/layout/orgChart1"/>
    <dgm:cxn modelId="{2442F8F9-17AE-42B4-A8A5-18CFE9031F90}" type="presParOf" srcId="{960F73B1-B149-42C3-A434-BBB649CAF766}" destId="{13CEEAD0-5B77-4293-B4A0-DF37376BBBC1}" srcOrd="1" destOrd="0" presId="urn:microsoft.com/office/officeart/2005/8/layout/orgChart1"/>
    <dgm:cxn modelId="{124F0212-55B0-46A1-BBA8-4850A3FF6C3F}" type="presParOf" srcId="{DE9450AF-C1F7-4DE4-A95D-898B2C2D2D0A}" destId="{97949560-8B16-4423-8DF0-4C8106C7E134}" srcOrd="1" destOrd="0" presId="urn:microsoft.com/office/officeart/2005/8/layout/orgChart1"/>
    <dgm:cxn modelId="{D561854B-50B4-4CE1-AFBD-805812BB8F3E}" type="presParOf" srcId="{DE9450AF-C1F7-4DE4-A95D-898B2C2D2D0A}" destId="{BCC70695-A4B5-4B72-A473-05544196AEA7}" srcOrd="2" destOrd="0" presId="urn:microsoft.com/office/officeart/2005/8/layout/orgChart1"/>
    <dgm:cxn modelId="{5ED666AE-15FE-4BEE-AF1B-8EED00B3C49D}" type="presParOf" srcId="{EF8B158C-EFE6-44BA-A9BD-5B12FD602A69}" destId="{D7C1B721-DC82-4A72-B97A-102108F404F5}" srcOrd="4" destOrd="0" presId="urn:microsoft.com/office/officeart/2005/8/layout/orgChart1"/>
    <dgm:cxn modelId="{DC6C1ABF-5FAA-4DF0-BB91-A8D1295B79D8}" type="presParOf" srcId="{EF8B158C-EFE6-44BA-A9BD-5B12FD602A69}" destId="{95AFCC46-2AD8-4B77-8A47-1BB300DF61FB}" srcOrd="5" destOrd="0" presId="urn:microsoft.com/office/officeart/2005/8/layout/orgChart1"/>
    <dgm:cxn modelId="{928C8F84-17E0-43E6-AC8E-45CA9C336366}" type="presParOf" srcId="{95AFCC46-2AD8-4B77-8A47-1BB300DF61FB}" destId="{D96B6116-ADCB-4D81-AB95-4DDB517B46B8}" srcOrd="0" destOrd="0" presId="urn:microsoft.com/office/officeart/2005/8/layout/orgChart1"/>
    <dgm:cxn modelId="{C4FF75E0-E4DB-4B49-8493-69A128904876}" type="presParOf" srcId="{D96B6116-ADCB-4D81-AB95-4DDB517B46B8}" destId="{72EA165E-8008-42FB-926E-8A2A9D9A29BF}" srcOrd="0" destOrd="0" presId="urn:microsoft.com/office/officeart/2005/8/layout/orgChart1"/>
    <dgm:cxn modelId="{355E714E-38C3-4E80-8646-5F368F8B6E9A}" type="presParOf" srcId="{D96B6116-ADCB-4D81-AB95-4DDB517B46B8}" destId="{32F1669E-E904-4613-B081-1239A45E8378}" srcOrd="1" destOrd="0" presId="urn:microsoft.com/office/officeart/2005/8/layout/orgChart1"/>
    <dgm:cxn modelId="{9B727827-1346-412D-9BFA-1BF47A7FE0EA}" type="presParOf" srcId="{95AFCC46-2AD8-4B77-8A47-1BB300DF61FB}" destId="{EAE6D619-8BCD-44BD-B16D-41AAD45F68B2}" srcOrd="1" destOrd="0" presId="urn:microsoft.com/office/officeart/2005/8/layout/orgChart1"/>
    <dgm:cxn modelId="{47B7C2DE-B7AE-48B9-86B4-941060C52529}" type="presParOf" srcId="{95AFCC46-2AD8-4B77-8A47-1BB300DF61FB}" destId="{A5CCD705-8561-4E91-8256-F2CF81AC6A88}" srcOrd="2" destOrd="0" presId="urn:microsoft.com/office/officeart/2005/8/layout/orgChart1"/>
    <dgm:cxn modelId="{858F4A93-AD5C-4B25-9FB1-F7E6D40E74D6}" type="presParOf" srcId="{FC5CB730-9485-4251-A7EB-9CDF3ADEABD6}" destId="{A1AB5532-95D2-4687-B485-6D000C9E3C30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91CBDD94-2276-47DC-9CAC-405BAB32ED01}" type="doc">
      <dgm:prSet loTypeId="urn:microsoft.com/office/officeart/2005/8/layout/process5" loCatId="process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s-MX"/>
        </a:p>
      </dgm:t>
    </dgm:pt>
    <dgm:pt modelId="{AF03DEAF-6CC6-4D98-9639-DA12BC219EFC}">
      <dgm:prSet/>
      <dgm:spPr/>
      <dgm:t>
        <a:bodyPr/>
        <a:lstStyle/>
        <a:p>
          <a:pPr rtl="0"/>
          <a:r>
            <a:rPr lang="es-MX" dirty="0" smtClean="0">
              <a:solidFill>
                <a:schemeClr val="tx1"/>
              </a:solidFill>
            </a:rPr>
            <a:t>Los socios, accionistas o integrantes de personas morales o cuando sean partes relacionadas.</a:t>
          </a:r>
          <a:endParaRPr lang="es-MX" dirty="0">
            <a:solidFill>
              <a:schemeClr val="tx1"/>
            </a:solidFill>
          </a:endParaRPr>
        </a:p>
      </dgm:t>
    </dgm:pt>
    <dgm:pt modelId="{2609E510-A235-47DF-97DF-374EB1DD191B}" type="parTrans" cxnId="{18C42A2F-8E8A-4056-B59D-1524026E3972}">
      <dgm:prSet/>
      <dgm:spPr/>
      <dgm:t>
        <a:bodyPr/>
        <a:lstStyle/>
        <a:p>
          <a:endParaRPr lang="es-MX"/>
        </a:p>
      </dgm:t>
    </dgm:pt>
    <dgm:pt modelId="{F1F9AD47-FCBA-4E2B-B2EC-3CC2D1EE4006}" type="sibTrans" cxnId="{18C42A2F-8E8A-4056-B59D-1524026E3972}">
      <dgm:prSet/>
      <dgm:spPr/>
      <dgm:t>
        <a:bodyPr/>
        <a:lstStyle/>
        <a:p>
          <a:endParaRPr lang="es-MX"/>
        </a:p>
      </dgm:t>
    </dgm:pt>
    <dgm:pt modelId="{409C20A1-2EC7-403D-85B3-3F992CE4D145}">
      <dgm:prSet/>
      <dgm:spPr/>
      <dgm:t>
        <a:bodyPr/>
        <a:lstStyle/>
        <a:p>
          <a:pPr rtl="0"/>
          <a:r>
            <a:rPr lang="es-MX" dirty="0" smtClean="0">
              <a:solidFill>
                <a:schemeClr val="tx1"/>
              </a:solidFill>
            </a:rPr>
            <a:t>Los contribuyentes que realicen actividades relacionadas con bienes.</a:t>
          </a:r>
          <a:endParaRPr lang="es-MX" dirty="0">
            <a:solidFill>
              <a:schemeClr val="tx1"/>
            </a:solidFill>
          </a:endParaRPr>
        </a:p>
      </dgm:t>
    </dgm:pt>
    <dgm:pt modelId="{63F96251-D2C1-466C-B45C-7218289B7141}" type="parTrans" cxnId="{2333DB58-D88A-4879-8786-75766DAD610C}">
      <dgm:prSet/>
      <dgm:spPr/>
      <dgm:t>
        <a:bodyPr/>
        <a:lstStyle/>
        <a:p>
          <a:endParaRPr lang="es-MX"/>
        </a:p>
      </dgm:t>
    </dgm:pt>
    <dgm:pt modelId="{84BCC39E-1C8A-4B97-BF76-12E38624D8FF}" type="sibTrans" cxnId="{2333DB58-D88A-4879-8786-75766DAD610C}">
      <dgm:prSet/>
      <dgm:spPr/>
      <dgm:t>
        <a:bodyPr/>
        <a:lstStyle/>
        <a:p>
          <a:endParaRPr lang="es-MX"/>
        </a:p>
      </dgm:t>
    </dgm:pt>
    <dgm:pt modelId="{6F62C9B3-0E99-4350-B865-7F07E623B35B}">
      <dgm:prSet/>
      <dgm:spPr/>
      <dgm:t>
        <a:bodyPr/>
        <a:lstStyle/>
        <a:p>
          <a:pPr rtl="0"/>
          <a:r>
            <a:rPr lang="es-MX" dirty="0" smtClean="0">
              <a:solidFill>
                <a:schemeClr val="tx1"/>
              </a:solidFill>
            </a:rPr>
            <a:t>Las personas físicas que obtengan ingresos por comisión, mediación, agencia, representación, correduría, consignación y distribución.</a:t>
          </a:r>
          <a:endParaRPr lang="es-MX" dirty="0">
            <a:solidFill>
              <a:schemeClr val="tx1"/>
            </a:solidFill>
          </a:endParaRPr>
        </a:p>
      </dgm:t>
    </dgm:pt>
    <dgm:pt modelId="{90883507-992C-445D-9397-DF411BE72005}" type="parTrans" cxnId="{EA366DE8-18F5-4EAB-A802-D69D47311D51}">
      <dgm:prSet/>
      <dgm:spPr/>
      <dgm:t>
        <a:bodyPr/>
        <a:lstStyle/>
        <a:p>
          <a:endParaRPr lang="es-MX"/>
        </a:p>
      </dgm:t>
    </dgm:pt>
    <dgm:pt modelId="{400F8CEF-AAB3-4998-A0B7-03469FE6229F}" type="sibTrans" cxnId="{EA366DE8-18F5-4EAB-A802-D69D47311D51}">
      <dgm:prSet/>
      <dgm:spPr/>
      <dgm:t>
        <a:bodyPr/>
        <a:lstStyle/>
        <a:p>
          <a:endParaRPr lang="es-MX"/>
        </a:p>
      </dgm:t>
    </dgm:pt>
    <dgm:pt modelId="{08A09BB7-16A6-44DE-8AF0-DB6FD9A53685}">
      <dgm:prSet/>
      <dgm:spPr/>
      <dgm:t>
        <a:bodyPr/>
        <a:lstStyle/>
        <a:p>
          <a:pPr rtl="0"/>
          <a:r>
            <a:rPr lang="es-MX" dirty="0" smtClean="0">
              <a:solidFill>
                <a:schemeClr val="tx1"/>
              </a:solidFill>
            </a:rPr>
            <a:t>Las personas físicas que obtengan ingresos por espectáculos públicos y franquiciatarios.</a:t>
          </a:r>
          <a:endParaRPr lang="es-MX" dirty="0">
            <a:solidFill>
              <a:schemeClr val="tx1"/>
            </a:solidFill>
          </a:endParaRPr>
        </a:p>
      </dgm:t>
    </dgm:pt>
    <dgm:pt modelId="{C1C2E71E-5C93-4EAB-9712-1E4C3867C47B}" type="parTrans" cxnId="{8CA73B05-044B-4093-B798-6CD8403F9C3B}">
      <dgm:prSet/>
      <dgm:spPr/>
      <dgm:t>
        <a:bodyPr/>
        <a:lstStyle/>
        <a:p>
          <a:endParaRPr lang="es-MX"/>
        </a:p>
      </dgm:t>
    </dgm:pt>
    <dgm:pt modelId="{CD48E0C4-E370-4256-A6FF-38EDF05C08A9}" type="sibTrans" cxnId="{8CA73B05-044B-4093-B798-6CD8403F9C3B}">
      <dgm:prSet/>
      <dgm:spPr/>
      <dgm:t>
        <a:bodyPr/>
        <a:lstStyle/>
        <a:p>
          <a:endParaRPr lang="es-MX"/>
        </a:p>
      </dgm:t>
    </dgm:pt>
    <dgm:pt modelId="{A05FC211-493F-4185-813F-721B2B120608}">
      <dgm:prSet/>
      <dgm:spPr/>
      <dgm:t>
        <a:bodyPr/>
        <a:lstStyle/>
        <a:p>
          <a:pPr rtl="0"/>
          <a:r>
            <a:rPr lang="es-MX" dirty="0" smtClean="0">
              <a:solidFill>
                <a:schemeClr val="tx1"/>
              </a:solidFill>
            </a:rPr>
            <a:t>Los contribuyentes que realicen actividades a través de fideicomisos.</a:t>
          </a:r>
          <a:endParaRPr lang="es-MX" dirty="0">
            <a:solidFill>
              <a:schemeClr val="tx1"/>
            </a:solidFill>
          </a:endParaRPr>
        </a:p>
      </dgm:t>
    </dgm:pt>
    <dgm:pt modelId="{56401E5B-CC64-41EE-B7A2-4A7AA0F98363}" type="parTrans" cxnId="{FC1A915B-CE6E-4297-B807-EF5E2CA2261F}">
      <dgm:prSet/>
      <dgm:spPr/>
      <dgm:t>
        <a:bodyPr/>
        <a:lstStyle/>
        <a:p>
          <a:endParaRPr lang="es-MX"/>
        </a:p>
      </dgm:t>
    </dgm:pt>
    <dgm:pt modelId="{6EEB8B08-2387-47A4-8BB6-41965F831C11}" type="sibTrans" cxnId="{FC1A915B-CE6E-4297-B807-EF5E2CA2261F}">
      <dgm:prSet/>
      <dgm:spPr/>
      <dgm:t>
        <a:bodyPr/>
        <a:lstStyle/>
        <a:p>
          <a:endParaRPr lang="es-MX"/>
        </a:p>
      </dgm:t>
    </dgm:pt>
    <dgm:pt modelId="{89231C86-7610-45D6-85EF-B5F54E3CDA1C}" type="pres">
      <dgm:prSet presAssocID="{91CBDD94-2276-47DC-9CAC-405BAB32ED01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EFF58020-8AFD-4F7F-92F8-CF8608F74A3B}" type="pres">
      <dgm:prSet presAssocID="{AF03DEAF-6CC6-4D98-9639-DA12BC219EFC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A0065D5-F999-46C6-9851-09D129041387}" type="pres">
      <dgm:prSet presAssocID="{F1F9AD47-FCBA-4E2B-B2EC-3CC2D1EE4006}" presName="sibTrans" presStyleLbl="sibTrans2D1" presStyleIdx="0" presStyleCnt="4"/>
      <dgm:spPr/>
      <dgm:t>
        <a:bodyPr/>
        <a:lstStyle/>
        <a:p>
          <a:endParaRPr lang="es-MX"/>
        </a:p>
      </dgm:t>
    </dgm:pt>
    <dgm:pt modelId="{56DFD8F4-DC68-408E-8D5A-273B79785BF7}" type="pres">
      <dgm:prSet presAssocID="{F1F9AD47-FCBA-4E2B-B2EC-3CC2D1EE4006}" presName="connectorText" presStyleLbl="sibTrans2D1" presStyleIdx="0" presStyleCnt="4"/>
      <dgm:spPr/>
      <dgm:t>
        <a:bodyPr/>
        <a:lstStyle/>
        <a:p>
          <a:endParaRPr lang="es-MX"/>
        </a:p>
      </dgm:t>
    </dgm:pt>
    <dgm:pt modelId="{97686260-E5B6-4A72-A893-8F7FD5E20A04}" type="pres">
      <dgm:prSet presAssocID="{409C20A1-2EC7-403D-85B3-3F992CE4D145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94E1648-99B5-4B64-9A19-569C20F9B826}" type="pres">
      <dgm:prSet presAssocID="{84BCC39E-1C8A-4B97-BF76-12E38624D8FF}" presName="sibTrans" presStyleLbl="sibTrans2D1" presStyleIdx="1" presStyleCnt="4"/>
      <dgm:spPr/>
      <dgm:t>
        <a:bodyPr/>
        <a:lstStyle/>
        <a:p>
          <a:endParaRPr lang="es-MX"/>
        </a:p>
      </dgm:t>
    </dgm:pt>
    <dgm:pt modelId="{FFD165DC-B72A-42F5-9414-78A1E4125D75}" type="pres">
      <dgm:prSet presAssocID="{84BCC39E-1C8A-4B97-BF76-12E38624D8FF}" presName="connectorText" presStyleLbl="sibTrans2D1" presStyleIdx="1" presStyleCnt="4"/>
      <dgm:spPr/>
      <dgm:t>
        <a:bodyPr/>
        <a:lstStyle/>
        <a:p>
          <a:endParaRPr lang="es-MX"/>
        </a:p>
      </dgm:t>
    </dgm:pt>
    <dgm:pt modelId="{50BB69C9-BE3B-42AC-BD95-95D37BE18F71}" type="pres">
      <dgm:prSet presAssocID="{6F62C9B3-0E99-4350-B865-7F07E623B35B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F44FE84-F51E-48DA-AE3C-33B1356E7094}" type="pres">
      <dgm:prSet presAssocID="{400F8CEF-AAB3-4998-A0B7-03469FE6229F}" presName="sibTrans" presStyleLbl="sibTrans2D1" presStyleIdx="2" presStyleCnt="4"/>
      <dgm:spPr/>
      <dgm:t>
        <a:bodyPr/>
        <a:lstStyle/>
        <a:p>
          <a:endParaRPr lang="es-MX"/>
        </a:p>
      </dgm:t>
    </dgm:pt>
    <dgm:pt modelId="{95F94EB8-353A-4EAE-9BE2-E27739DB3CAC}" type="pres">
      <dgm:prSet presAssocID="{400F8CEF-AAB3-4998-A0B7-03469FE6229F}" presName="connectorText" presStyleLbl="sibTrans2D1" presStyleIdx="2" presStyleCnt="4"/>
      <dgm:spPr/>
      <dgm:t>
        <a:bodyPr/>
        <a:lstStyle/>
        <a:p>
          <a:endParaRPr lang="es-MX"/>
        </a:p>
      </dgm:t>
    </dgm:pt>
    <dgm:pt modelId="{F3BABECA-CE01-40B1-AFF8-2861FC9B9E1F}" type="pres">
      <dgm:prSet presAssocID="{08A09BB7-16A6-44DE-8AF0-DB6FD9A53685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CC4CBE2-8149-4BCB-B85A-74D10A344A07}" type="pres">
      <dgm:prSet presAssocID="{CD48E0C4-E370-4256-A6FF-38EDF05C08A9}" presName="sibTrans" presStyleLbl="sibTrans2D1" presStyleIdx="3" presStyleCnt="4"/>
      <dgm:spPr/>
      <dgm:t>
        <a:bodyPr/>
        <a:lstStyle/>
        <a:p>
          <a:endParaRPr lang="es-MX"/>
        </a:p>
      </dgm:t>
    </dgm:pt>
    <dgm:pt modelId="{CEE405E0-4652-4427-A948-3030DE2DBDB9}" type="pres">
      <dgm:prSet presAssocID="{CD48E0C4-E370-4256-A6FF-38EDF05C08A9}" presName="connectorText" presStyleLbl="sibTrans2D1" presStyleIdx="3" presStyleCnt="4"/>
      <dgm:spPr/>
      <dgm:t>
        <a:bodyPr/>
        <a:lstStyle/>
        <a:p>
          <a:endParaRPr lang="es-MX"/>
        </a:p>
      </dgm:t>
    </dgm:pt>
    <dgm:pt modelId="{D7554CAA-5CE8-4A49-BDD8-CF4B12A8898A}" type="pres">
      <dgm:prSet presAssocID="{A05FC211-493F-4185-813F-721B2B120608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A8A08C27-87EC-4578-9301-2CA72C08F2AE}" type="presOf" srcId="{409C20A1-2EC7-403D-85B3-3F992CE4D145}" destId="{97686260-E5B6-4A72-A893-8F7FD5E20A04}" srcOrd="0" destOrd="0" presId="urn:microsoft.com/office/officeart/2005/8/layout/process5"/>
    <dgm:cxn modelId="{A4AE7B5A-8F72-4495-BFD1-97D271A0037E}" type="presOf" srcId="{AF03DEAF-6CC6-4D98-9639-DA12BC219EFC}" destId="{EFF58020-8AFD-4F7F-92F8-CF8608F74A3B}" srcOrd="0" destOrd="0" presId="urn:microsoft.com/office/officeart/2005/8/layout/process5"/>
    <dgm:cxn modelId="{2333DB58-D88A-4879-8786-75766DAD610C}" srcId="{91CBDD94-2276-47DC-9CAC-405BAB32ED01}" destId="{409C20A1-2EC7-403D-85B3-3F992CE4D145}" srcOrd="1" destOrd="0" parTransId="{63F96251-D2C1-466C-B45C-7218289B7141}" sibTransId="{84BCC39E-1C8A-4B97-BF76-12E38624D8FF}"/>
    <dgm:cxn modelId="{A629C234-7CFD-40E7-A3D6-5AF53DC597FB}" type="presOf" srcId="{91CBDD94-2276-47DC-9CAC-405BAB32ED01}" destId="{89231C86-7610-45D6-85EF-B5F54E3CDA1C}" srcOrd="0" destOrd="0" presId="urn:microsoft.com/office/officeart/2005/8/layout/process5"/>
    <dgm:cxn modelId="{AA0E8FDB-BAA9-4A4A-8CE2-E84A307B8057}" type="presOf" srcId="{F1F9AD47-FCBA-4E2B-B2EC-3CC2D1EE4006}" destId="{7A0065D5-F999-46C6-9851-09D129041387}" srcOrd="0" destOrd="0" presId="urn:microsoft.com/office/officeart/2005/8/layout/process5"/>
    <dgm:cxn modelId="{1EE376B0-8E80-4F00-A62D-FD0258306F18}" type="presOf" srcId="{84BCC39E-1C8A-4B97-BF76-12E38624D8FF}" destId="{694E1648-99B5-4B64-9A19-569C20F9B826}" srcOrd="0" destOrd="0" presId="urn:microsoft.com/office/officeart/2005/8/layout/process5"/>
    <dgm:cxn modelId="{14A4E4B6-0FBE-4CED-84B4-B250EEE9BEC0}" type="presOf" srcId="{84BCC39E-1C8A-4B97-BF76-12E38624D8FF}" destId="{FFD165DC-B72A-42F5-9414-78A1E4125D75}" srcOrd="1" destOrd="0" presId="urn:microsoft.com/office/officeart/2005/8/layout/process5"/>
    <dgm:cxn modelId="{D6A32E2B-7244-4449-A7CA-695BC237BAD4}" type="presOf" srcId="{CD48E0C4-E370-4256-A6FF-38EDF05C08A9}" destId="{CEE405E0-4652-4427-A948-3030DE2DBDB9}" srcOrd="1" destOrd="0" presId="urn:microsoft.com/office/officeart/2005/8/layout/process5"/>
    <dgm:cxn modelId="{CA4B870B-AE33-46A4-B1F8-3F905CB501A5}" type="presOf" srcId="{08A09BB7-16A6-44DE-8AF0-DB6FD9A53685}" destId="{F3BABECA-CE01-40B1-AFF8-2861FC9B9E1F}" srcOrd="0" destOrd="0" presId="urn:microsoft.com/office/officeart/2005/8/layout/process5"/>
    <dgm:cxn modelId="{EB98BCCE-08BC-4ED9-981C-DE02639851EC}" type="presOf" srcId="{A05FC211-493F-4185-813F-721B2B120608}" destId="{D7554CAA-5CE8-4A49-BDD8-CF4B12A8898A}" srcOrd="0" destOrd="0" presId="urn:microsoft.com/office/officeart/2005/8/layout/process5"/>
    <dgm:cxn modelId="{37EDB90C-7E03-4E18-890D-E8F70587BA21}" type="presOf" srcId="{400F8CEF-AAB3-4998-A0B7-03469FE6229F}" destId="{BF44FE84-F51E-48DA-AE3C-33B1356E7094}" srcOrd="0" destOrd="0" presId="urn:microsoft.com/office/officeart/2005/8/layout/process5"/>
    <dgm:cxn modelId="{FDED89A7-D655-46CA-B264-4B51BB382A26}" type="presOf" srcId="{400F8CEF-AAB3-4998-A0B7-03469FE6229F}" destId="{95F94EB8-353A-4EAE-9BE2-E27739DB3CAC}" srcOrd="1" destOrd="0" presId="urn:microsoft.com/office/officeart/2005/8/layout/process5"/>
    <dgm:cxn modelId="{990F8B85-D47D-4C27-AD1A-BBDDF7324B66}" type="presOf" srcId="{CD48E0C4-E370-4256-A6FF-38EDF05C08A9}" destId="{ECC4CBE2-8149-4BCB-B85A-74D10A344A07}" srcOrd="0" destOrd="0" presId="urn:microsoft.com/office/officeart/2005/8/layout/process5"/>
    <dgm:cxn modelId="{57804DC8-D51A-4036-AEB5-0BACE1188089}" type="presOf" srcId="{F1F9AD47-FCBA-4E2B-B2EC-3CC2D1EE4006}" destId="{56DFD8F4-DC68-408E-8D5A-273B79785BF7}" srcOrd="1" destOrd="0" presId="urn:microsoft.com/office/officeart/2005/8/layout/process5"/>
    <dgm:cxn modelId="{EA366DE8-18F5-4EAB-A802-D69D47311D51}" srcId="{91CBDD94-2276-47DC-9CAC-405BAB32ED01}" destId="{6F62C9B3-0E99-4350-B865-7F07E623B35B}" srcOrd="2" destOrd="0" parTransId="{90883507-992C-445D-9397-DF411BE72005}" sibTransId="{400F8CEF-AAB3-4998-A0B7-03469FE6229F}"/>
    <dgm:cxn modelId="{8CA73B05-044B-4093-B798-6CD8403F9C3B}" srcId="{91CBDD94-2276-47DC-9CAC-405BAB32ED01}" destId="{08A09BB7-16A6-44DE-8AF0-DB6FD9A53685}" srcOrd="3" destOrd="0" parTransId="{C1C2E71E-5C93-4EAB-9712-1E4C3867C47B}" sibTransId="{CD48E0C4-E370-4256-A6FF-38EDF05C08A9}"/>
    <dgm:cxn modelId="{FC1A915B-CE6E-4297-B807-EF5E2CA2261F}" srcId="{91CBDD94-2276-47DC-9CAC-405BAB32ED01}" destId="{A05FC211-493F-4185-813F-721B2B120608}" srcOrd="4" destOrd="0" parTransId="{56401E5B-CC64-41EE-B7A2-4A7AA0F98363}" sibTransId="{6EEB8B08-2387-47A4-8BB6-41965F831C11}"/>
    <dgm:cxn modelId="{18C42A2F-8E8A-4056-B59D-1524026E3972}" srcId="{91CBDD94-2276-47DC-9CAC-405BAB32ED01}" destId="{AF03DEAF-6CC6-4D98-9639-DA12BC219EFC}" srcOrd="0" destOrd="0" parTransId="{2609E510-A235-47DF-97DF-374EB1DD191B}" sibTransId="{F1F9AD47-FCBA-4E2B-B2EC-3CC2D1EE4006}"/>
    <dgm:cxn modelId="{1000BD1E-3679-4284-9D7B-DDA7D854A201}" type="presOf" srcId="{6F62C9B3-0E99-4350-B865-7F07E623B35B}" destId="{50BB69C9-BE3B-42AC-BD95-95D37BE18F71}" srcOrd="0" destOrd="0" presId="urn:microsoft.com/office/officeart/2005/8/layout/process5"/>
    <dgm:cxn modelId="{99F5E0D2-DA53-4A7D-AFFE-DA9C01BEEE8D}" type="presParOf" srcId="{89231C86-7610-45D6-85EF-B5F54E3CDA1C}" destId="{EFF58020-8AFD-4F7F-92F8-CF8608F74A3B}" srcOrd="0" destOrd="0" presId="urn:microsoft.com/office/officeart/2005/8/layout/process5"/>
    <dgm:cxn modelId="{DC792A0A-3F5D-4945-9BDF-5AADD10B518F}" type="presParOf" srcId="{89231C86-7610-45D6-85EF-B5F54E3CDA1C}" destId="{7A0065D5-F999-46C6-9851-09D129041387}" srcOrd="1" destOrd="0" presId="urn:microsoft.com/office/officeart/2005/8/layout/process5"/>
    <dgm:cxn modelId="{8B6B40CF-4D0B-4845-A5AF-E4B1424410B7}" type="presParOf" srcId="{7A0065D5-F999-46C6-9851-09D129041387}" destId="{56DFD8F4-DC68-408E-8D5A-273B79785BF7}" srcOrd="0" destOrd="0" presId="urn:microsoft.com/office/officeart/2005/8/layout/process5"/>
    <dgm:cxn modelId="{A028BB1B-979F-4EE5-B915-28A70FE4B9D1}" type="presParOf" srcId="{89231C86-7610-45D6-85EF-B5F54E3CDA1C}" destId="{97686260-E5B6-4A72-A893-8F7FD5E20A04}" srcOrd="2" destOrd="0" presId="urn:microsoft.com/office/officeart/2005/8/layout/process5"/>
    <dgm:cxn modelId="{944415D9-4D2B-4726-82FD-24363A38C838}" type="presParOf" srcId="{89231C86-7610-45D6-85EF-B5F54E3CDA1C}" destId="{694E1648-99B5-4B64-9A19-569C20F9B826}" srcOrd="3" destOrd="0" presId="urn:microsoft.com/office/officeart/2005/8/layout/process5"/>
    <dgm:cxn modelId="{2BF03F9A-4477-4640-9F8C-2149DBEE839C}" type="presParOf" srcId="{694E1648-99B5-4B64-9A19-569C20F9B826}" destId="{FFD165DC-B72A-42F5-9414-78A1E4125D75}" srcOrd="0" destOrd="0" presId="urn:microsoft.com/office/officeart/2005/8/layout/process5"/>
    <dgm:cxn modelId="{3395AF46-415A-4E92-AA79-4BEC349E47D4}" type="presParOf" srcId="{89231C86-7610-45D6-85EF-B5F54E3CDA1C}" destId="{50BB69C9-BE3B-42AC-BD95-95D37BE18F71}" srcOrd="4" destOrd="0" presId="urn:microsoft.com/office/officeart/2005/8/layout/process5"/>
    <dgm:cxn modelId="{75C53D42-C6B5-40EB-8216-41549610920A}" type="presParOf" srcId="{89231C86-7610-45D6-85EF-B5F54E3CDA1C}" destId="{BF44FE84-F51E-48DA-AE3C-33B1356E7094}" srcOrd="5" destOrd="0" presId="urn:microsoft.com/office/officeart/2005/8/layout/process5"/>
    <dgm:cxn modelId="{E88C4C79-00A2-4555-824E-434553AE2093}" type="presParOf" srcId="{BF44FE84-F51E-48DA-AE3C-33B1356E7094}" destId="{95F94EB8-353A-4EAE-9BE2-E27739DB3CAC}" srcOrd="0" destOrd="0" presId="urn:microsoft.com/office/officeart/2005/8/layout/process5"/>
    <dgm:cxn modelId="{A35D709D-876D-4A73-8598-41EFABE7E8A3}" type="presParOf" srcId="{89231C86-7610-45D6-85EF-B5F54E3CDA1C}" destId="{F3BABECA-CE01-40B1-AFF8-2861FC9B9E1F}" srcOrd="6" destOrd="0" presId="urn:microsoft.com/office/officeart/2005/8/layout/process5"/>
    <dgm:cxn modelId="{BA9817DC-96D5-4BCA-9B7E-8300A1F84AB2}" type="presParOf" srcId="{89231C86-7610-45D6-85EF-B5F54E3CDA1C}" destId="{ECC4CBE2-8149-4BCB-B85A-74D10A344A07}" srcOrd="7" destOrd="0" presId="urn:microsoft.com/office/officeart/2005/8/layout/process5"/>
    <dgm:cxn modelId="{6E82924C-9BB7-4582-AD99-53CD8F1D354F}" type="presParOf" srcId="{ECC4CBE2-8149-4BCB-B85A-74D10A344A07}" destId="{CEE405E0-4652-4427-A948-3030DE2DBDB9}" srcOrd="0" destOrd="0" presId="urn:microsoft.com/office/officeart/2005/8/layout/process5"/>
    <dgm:cxn modelId="{FF0328E4-0A67-44BB-ADBE-AA19BDE8AB49}" type="presParOf" srcId="{89231C86-7610-45D6-85EF-B5F54E3CDA1C}" destId="{D7554CAA-5CE8-4A49-BDD8-CF4B12A8898A}" srcOrd="8" destOrd="0" presId="urn:microsoft.com/office/officeart/2005/8/layout/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22BB555E-CF8F-40EE-A6B7-ED430AB9D588}" type="doc">
      <dgm:prSet loTypeId="urn:microsoft.com/office/officeart/2009/3/layout/DescendingProcess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25CDB7BE-8F11-4834-AD86-190D164983B1}">
      <dgm:prSet/>
      <dgm:spPr/>
      <dgm:t>
        <a:bodyPr/>
        <a:lstStyle/>
        <a:p>
          <a:pPr rtl="0"/>
          <a:r>
            <a:rPr lang="es-MX" smtClean="0"/>
            <a:t>Solicitar su inscripción en el Registro Federal de Contribuyentes.</a:t>
          </a:r>
          <a:endParaRPr lang="es-MX"/>
        </a:p>
      </dgm:t>
    </dgm:pt>
    <dgm:pt modelId="{873FA68D-3A4F-4CA3-A2DB-BA06A7FA907C}" type="parTrans" cxnId="{9D32ADE0-6E2D-4E9B-981C-F3A9907091C8}">
      <dgm:prSet/>
      <dgm:spPr/>
      <dgm:t>
        <a:bodyPr/>
        <a:lstStyle/>
        <a:p>
          <a:endParaRPr lang="es-MX"/>
        </a:p>
      </dgm:t>
    </dgm:pt>
    <dgm:pt modelId="{E3A90623-8C4C-4AC2-9743-E7878898C960}" type="sibTrans" cxnId="{9D32ADE0-6E2D-4E9B-981C-F3A9907091C8}">
      <dgm:prSet/>
      <dgm:spPr/>
      <dgm:t>
        <a:bodyPr/>
        <a:lstStyle/>
        <a:p>
          <a:endParaRPr lang="es-MX"/>
        </a:p>
      </dgm:t>
    </dgm:pt>
    <dgm:pt modelId="{53376FC9-DA02-4D5C-A4AB-1AAE5A0B28C4}">
      <dgm:prSet/>
      <dgm:spPr/>
      <dgm:t>
        <a:bodyPr/>
        <a:lstStyle/>
        <a:p>
          <a:pPr rtl="0"/>
          <a:r>
            <a:rPr lang="es-MX" smtClean="0"/>
            <a:t>Expedir comprobantes fiscales mediante la página del SAT.</a:t>
          </a:r>
          <a:endParaRPr lang="es-MX"/>
        </a:p>
      </dgm:t>
    </dgm:pt>
    <dgm:pt modelId="{DD22235F-C2F0-4723-B25E-6E83B13F9B6F}" type="parTrans" cxnId="{A87C3AA3-BB60-4ECF-9531-F8DE08C91A89}">
      <dgm:prSet/>
      <dgm:spPr/>
      <dgm:t>
        <a:bodyPr/>
        <a:lstStyle/>
        <a:p>
          <a:endParaRPr lang="es-MX"/>
        </a:p>
      </dgm:t>
    </dgm:pt>
    <dgm:pt modelId="{AD9EA227-F7F5-4A07-87B8-A3D051F627BF}" type="sibTrans" cxnId="{A87C3AA3-BB60-4ECF-9531-F8DE08C91A89}">
      <dgm:prSet/>
      <dgm:spPr/>
      <dgm:t>
        <a:bodyPr/>
        <a:lstStyle/>
        <a:p>
          <a:endParaRPr lang="es-MX"/>
        </a:p>
      </dgm:t>
    </dgm:pt>
    <dgm:pt modelId="{7ECCB133-0B6D-4883-9FE5-8C0C35F87049}">
      <dgm:prSet/>
      <dgm:spPr/>
      <dgm:t>
        <a:bodyPr/>
        <a:lstStyle/>
        <a:p>
          <a:pPr rtl="0"/>
          <a:r>
            <a:rPr lang="es-MX" dirty="0" smtClean="0"/>
            <a:t>Registrar en los sistemas electrónicos los ingresos, egresos, inversiones y deducciones.</a:t>
          </a:r>
          <a:endParaRPr lang="es-MX" dirty="0"/>
        </a:p>
      </dgm:t>
    </dgm:pt>
    <dgm:pt modelId="{C15E675A-D07A-477C-B07E-D5CAC089B5C5}" type="parTrans" cxnId="{EEA24728-1EAD-4B15-A877-11FCCC95878D}">
      <dgm:prSet/>
      <dgm:spPr/>
      <dgm:t>
        <a:bodyPr/>
        <a:lstStyle/>
        <a:p>
          <a:endParaRPr lang="es-MX"/>
        </a:p>
      </dgm:t>
    </dgm:pt>
    <dgm:pt modelId="{05E04494-87EF-4829-A370-A14ECDE89886}" type="sibTrans" cxnId="{EEA24728-1EAD-4B15-A877-11FCCC95878D}">
      <dgm:prSet/>
      <dgm:spPr/>
      <dgm:t>
        <a:bodyPr/>
        <a:lstStyle/>
        <a:p>
          <a:endParaRPr lang="es-MX"/>
        </a:p>
      </dgm:t>
    </dgm:pt>
    <dgm:pt modelId="{9077E8E3-4B51-4818-B6EA-2164D6803A99}">
      <dgm:prSet/>
      <dgm:spPr/>
      <dgm:t>
        <a:bodyPr/>
        <a:lstStyle/>
        <a:p>
          <a:pPr rtl="0"/>
          <a:r>
            <a:rPr lang="es-MX" dirty="0" smtClean="0"/>
            <a:t>Presentar declaraciones bimestrales.</a:t>
          </a:r>
          <a:endParaRPr lang="es-MX" dirty="0"/>
        </a:p>
      </dgm:t>
    </dgm:pt>
    <dgm:pt modelId="{7FE58F6D-F377-41F4-B229-2995E773DFB5}" type="parTrans" cxnId="{2898DF11-79BD-4FD2-B9C7-12079A3F96A4}">
      <dgm:prSet/>
      <dgm:spPr/>
      <dgm:t>
        <a:bodyPr/>
        <a:lstStyle/>
        <a:p>
          <a:endParaRPr lang="es-MX"/>
        </a:p>
      </dgm:t>
    </dgm:pt>
    <dgm:pt modelId="{CB29C24E-9C92-4F7E-9CD1-FB8D4C614355}" type="sibTrans" cxnId="{2898DF11-79BD-4FD2-B9C7-12079A3F96A4}">
      <dgm:prSet/>
      <dgm:spPr/>
      <dgm:t>
        <a:bodyPr/>
        <a:lstStyle/>
        <a:p>
          <a:endParaRPr lang="es-MX"/>
        </a:p>
      </dgm:t>
    </dgm:pt>
    <dgm:pt modelId="{E3D3253E-1CB9-4177-ADA1-10FED9E1048D}">
      <dgm:prSet/>
      <dgm:spPr/>
      <dgm:t>
        <a:bodyPr/>
        <a:lstStyle/>
        <a:p>
          <a:pPr rtl="0"/>
          <a:r>
            <a:rPr lang="es-MX" dirty="0" smtClean="0"/>
            <a:t>Realizar retenciones por concepto de pago de salarios a sus trabajadores.</a:t>
          </a:r>
          <a:endParaRPr lang="es-MX" dirty="0"/>
        </a:p>
      </dgm:t>
    </dgm:pt>
    <dgm:pt modelId="{189817DD-BD7A-43F2-8047-EDD043C3B70E}" type="parTrans" cxnId="{4B75A5F0-3060-4C1B-ADFA-B8D6524F06D4}">
      <dgm:prSet/>
      <dgm:spPr/>
      <dgm:t>
        <a:bodyPr/>
        <a:lstStyle/>
        <a:p>
          <a:endParaRPr lang="es-MX"/>
        </a:p>
      </dgm:t>
    </dgm:pt>
    <dgm:pt modelId="{E1705132-A131-45C5-8E1E-62EA145CEBE4}" type="sibTrans" cxnId="{4B75A5F0-3060-4C1B-ADFA-B8D6524F06D4}">
      <dgm:prSet/>
      <dgm:spPr/>
      <dgm:t>
        <a:bodyPr/>
        <a:lstStyle/>
        <a:p>
          <a:endParaRPr lang="es-MX"/>
        </a:p>
      </dgm:t>
    </dgm:pt>
    <dgm:pt modelId="{300B62F3-9874-4717-AB7F-6283E4B77B6A}">
      <dgm:prSet/>
      <dgm:spPr/>
      <dgm:t>
        <a:bodyPr/>
        <a:lstStyle/>
        <a:p>
          <a:pPr rtl="0"/>
          <a:r>
            <a:rPr lang="es-MX" smtClean="0"/>
            <a:t>Presentar declaraciones informativas bimestrales de las operaciones con sus proveedores.</a:t>
          </a:r>
          <a:endParaRPr lang="es-MX"/>
        </a:p>
      </dgm:t>
    </dgm:pt>
    <dgm:pt modelId="{6A1898E0-3F7C-4558-9821-1C704490BDC1}" type="parTrans" cxnId="{3ABCD47E-E32C-4DC3-80F7-55D052E00DB6}">
      <dgm:prSet/>
      <dgm:spPr/>
      <dgm:t>
        <a:bodyPr/>
        <a:lstStyle/>
        <a:p>
          <a:endParaRPr lang="es-MX"/>
        </a:p>
      </dgm:t>
    </dgm:pt>
    <dgm:pt modelId="{68646EB2-0A8E-457D-A747-598D451B6E21}" type="sibTrans" cxnId="{3ABCD47E-E32C-4DC3-80F7-55D052E00DB6}">
      <dgm:prSet/>
      <dgm:spPr/>
      <dgm:t>
        <a:bodyPr/>
        <a:lstStyle/>
        <a:p>
          <a:endParaRPr lang="es-MX"/>
        </a:p>
      </dgm:t>
    </dgm:pt>
    <dgm:pt modelId="{CB62092E-696B-49BD-B07C-786536D776F7}">
      <dgm:prSet/>
      <dgm:spPr/>
      <dgm:t>
        <a:bodyPr/>
        <a:lstStyle/>
        <a:p>
          <a:endParaRPr lang="es-MX"/>
        </a:p>
      </dgm:t>
    </dgm:pt>
    <dgm:pt modelId="{C3F75152-E22F-47C8-9676-74A7ABC5295F}" type="parTrans" cxnId="{1F1B74C5-3F66-4CB2-991C-915CBAF72A39}">
      <dgm:prSet/>
      <dgm:spPr/>
      <dgm:t>
        <a:bodyPr/>
        <a:lstStyle/>
        <a:p>
          <a:endParaRPr lang="es-MX"/>
        </a:p>
      </dgm:t>
    </dgm:pt>
    <dgm:pt modelId="{C1516320-76EA-4A52-A2FE-6096CC9D5237}" type="sibTrans" cxnId="{1F1B74C5-3F66-4CB2-991C-915CBAF72A39}">
      <dgm:prSet/>
      <dgm:spPr/>
      <dgm:t>
        <a:bodyPr/>
        <a:lstStyle/>
        <a:p>
          <a:endParaRPr lang="es-MX"/>
        </a:p>
      </dgm:t>
    </dgm:pt>
    <dgm:pt modelId="{AD267201-2247-458E-86C5-8BE7AC5F2C35}">
      <dgm:prSet/>
      <dgm:spPr/>
      <dgm:t>
        <a:bodyPr/>
        <a:lstStyle/>
        <a:p>
          <a:pPr rtl="0"/>
          <a:r>
            <a:rPr lang="es-MX" smtClean="0"/>
            <a:t>Efectuar </a:t>
          </a:r>
          <a:r>
            <a:rPr lang="es-MX" dirty="0" smtClean="0"/>
            <a:t>el pago de las erogaciones superiores a dos mil pesos mediante cheque, tarjeta de crédito, débito o de servicios. </a:t>
          </a:r>
          <a:endParaRPr lang="es-MX" dirty="0"/>
        </a:p>
      </dgm:t>
    </dgm:pt>
    <dgm:pt modelId="{85E84EC6-5E05-48B5-A90D-FF07389B0407}" type="parTrans" cxnId="{121D4B2B-1594-460B-A630-B1234F826911}">
      <dgm:prSet/>
      <dgm:spPr/>
      <dgm:t>
        <a:bodyPr/>
        <a:lstStyle/>
        <a:p>
          <a:endParaRPr lang="es-MX"/>
        </a:p>
      </dgm:t>
    </dgm:pt>
    <dgm:pt modelId="{7A6E1656-E201-4140-BD88-D17779AD74A2}" type="sibTrans" cxnId="{121D4B2B-1594-460B-A630-B1234F826911}">
      <dgm:prSet/>
      <dgm:spPr/>
      <dgm:t>
        <a:bodyPr/>
        <a:lstStyle/>
        <a:p>
          <a:endParaRPr lang="es-MX"/>
        </a:p>
      </dgm:t>
    </dgm:pt>
    <dgm:pt modelId="{16B8C7B8-5A2E-4A48-83A0-8748AA55C75C}" type="pres">
      <dgm:prSet presAssocID="{22BB555E-CF8F-40EE-A6B7-ED430AB9D588}" presName="Name0" presStyleCnt="0">
        <dgm:presLayoutVars>
          <dgm:chMax val="7"/>
          <dgm:chPref val="5"/>
        </dgm:presLayoutVars>
      </dgm:prSet>
      <dgm:spPr/>
      <dgm:t>
        <a:bodyPr/>
        <a:lstStyle/>
        <a:p>
          <a:endParaRPr lang="es-MX"/>
        </a:p>
      </dgm:t>
    </dgm:pt>
    <dgm:pt modelId="{745E4681-C98C-43E2-9360-C3F3A15C6277}" type="pres">
      <dgm:prSet presAssocID="{22BB555E-CF8F-40EE-A6B7-ED430AB9D588}" presName="arrowNode" presStyleLbl="node1" presStyleIdx="0" presStyleCnt="1"/>
      <dgm:spPr/>
    </dgm:pt>
    <dgm:pt modelId="{B5A9B2EC-29FB-4F5C-886C-BA8D7834BEBD}" type="pres">
      <dgm:prSet presAssocID="{25CDB7BE-8F11-4834-AD86-190D164983B1}" presName="txNode1" presStyleLbl="revTx" presStyleIdx="0" presStyleCnt="7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065EC4B-223C-4777-93AB-0C70676B75E3}" type="pres">
      <dgm:prSet presAssocID="{53376FC9-DA02-4D5C-A4AB-1AAE5A0B28C4}" presName="txNode2" presStyleLbl="revTx" presStyleIdx="1" presStyleCnt="7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C3AD1D4-AD92-499F-AC8C-EB8740433511}" type="pres">
      <dgm:prSet presAssocID="{AD9EA227-F7F5-4A07-87B8-A3D051F627BF}" presName="dotNode2" presStyleCnt="0"/>
      <dgm:spPr/>
    </dgm:pt>
    <dgm:pt modelId="{06EDAD9F-D768-4DC8-BF5F-D89003D8BDBB}" type="pres">
      <dgm:prSet presAssocID="{AD9EA227-F7F5-4A07-87B8-A3D051F627BF}" presName="dotRepeatNode" presStyleLbl="fgShp" presStyleIdx="0" presStyleCnt="5"/>
      <dgm:spPr/>
      <dgm:t>
        <a:bodyPr/>
        <a:lstStyle/>
        <a:p>
          <a:endParaRPr lang="es-MX"/>
        </a:p>
      </dgm:t>
    </dgm:pt>
    <dgm:pt modelId="{65B96DFF-1F16-4526-985C-F3E10818E468}" type="pres">
      <dgm:prSet presAssocID="{7ECCB133-0B6D-4883-9FE5-8C0C35F87049}" presName="txNode3" presStyleLbl="revTx" presStyleIdx="2" presStyleCnt="7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D987580-584C-4434-B950-17C8DB8B43A6}" type="pres">
      <dgm:prSet presAssocID="{05E04494-87EF-4829-A370-A14ECDE89886}" presName="dotNode3" presStyleCnt="0"/>
      <dgm:spPr/>
    </dgm:pt>
    <dgm:pt modelId="{65A41DF1-07F0-4736-B54E-2A7CA71DDEE1}" type="pres">
      <dgm:prSet presAssocID="{05E04494-87EF-4829-A370-A14ECDE89886}" presName="dotRepeatNode" presStyleLbl="fgShp" presStyleIdx="1" presStyleCnt="5"/>
      <dgm:spPr/>
      <dgm:t>
        <a:bodyPr/>
        <a:lstStyle/>
        <a:p>
          <a:endParaRPr lang="es-MX"/>
        </a:p>
      </dgm:t>
    </dgm:pt>
    <dgm:pt modelId="{F468143B-AB0E-4E79-9F40-8DBF139A1949}" type="pres">
      <dgm:prSet presAssocID="{9077E8E3-4B51-4818-B6EA-2164D6803A99}" presName="txNode4" presStyleLbl="revTx" presStyleIdx="3" presStyleCnt="7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A0D5453-72A4-4C05-A958-B1EBD9A96C58}" type="pres">
      <dgm:prSet presAssocID="{CB29C24E-9C92-4F7E-9CD1-FB8D4C614355}" presName="dotNode4" presStyleCnt="0"/>
      <dgm:spPr/>
    </dgm:pt>
    <dgm:pt modelId="{E4F396BF-2086-4BBC-A49D-27AB9B95400B}" type="pres">
      <dgm:prSet presAssocID="{CB29C24E-9C92-4F7E-9CD1-FB8D4C614355}" presName="dotRepeatNode" presStyleLbl="fgShp" presStyleIdx="2" presStyleCnt="5"/>
      <dgm:spPr/>
      <dgm:t>
        <a:bodyPr/>
        <a:lstStyle/>
        <a:p>
          <a:endParaRPr lang="es-MX"/>
        </a:p>
      </dgm:t>
    </dgm:pt>
    <dgm:pt modelId="{9CFB98A8-BAF2-48DF-9EF6-5495C608D24D}" type="pres">
      <dgm:prSet presAssocID="{AD267201-2247-458E-86C5-8BE7AC5F2C35}" presName="txNode5" presStyleLbl="revTx" presStyleIdx="4" presStyleCnt="7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4B3889D-9604-45DE-AF23-8974EC75C5A8}" type="pres">
      <dgm:prSet presAssocID="{7A6E1656-E201-4140-BD88-D17779AD74A2}" presName="dotNode5" presStyleCnt="0"/>
      <dgm:spPr/>
    </dgm:pt>
    <dgm:pt modelId="{B48227E0-8C65-49E2-BBBC-EB97FB044395}" type="pres">
      <dgm:prSet presAssocID="{7A6E1656-E201-4140-BD88-D17779AD74A2}" presName="dotRepeatNode" presStyleLbl="fgShp" presStyleIdx="3" presStyleCnt="5"/>
      <dgm:spPr/>
      <dgm:t>
        <a:bodyPr/>
        <a:lstStyle/>
        <a:p>
          <a:endParaRPr lang="es-MX"/>
        </a:p>
      </dgm:t>
    </dgm:pt>
    <dgm:pt modelId="{672BE170-0CD5-48FD-AD4E-B68DE2F2727A}" type="pres">
      <dgm:prSet presAssocID="{E3D3253E-1CB9-4177-ADA1-10FED9E1048D}" presName="txNode6" presStyleLbl="revTx" presStyleIdx="5" presStyleCnt="7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60FB9D1-0FB6-4EC7-9651-9C1F4018BE8E}" type="pres">
      <dgm:prSet presAssocID="{E1705132-A131-45C5-8E1E-62EA145CEBE4}" presName="dotNode6" presStyleCnt="0"/>
      <dgm:spPr/>
    </dgm:pt>
    <dgm:pt modelId="{91DD4A4F-9914-4257-A675-CB095AE5B43F}" type="pres">
      <dgm:prSet presAssocID="{E1705132-A131-45C5-8E1E-62EA145CEBE4}" presName="dotRepeatNode" presStyleLbl="fgShp" presStyleIdx="4" presStyleCnt="5"/>
      <dgm:spPr/>
      <dgm:t>
        <a:bodyPr/>
        <a:lstStyle/>
        <a:p>
          <a:endParaRPr lang="es-MX"/>
        </a:p>
      </dgm:t>
    </dgm:pt>
    <dgm:pt modelId="{A1C17076-78B8-47C4-9FC7-59E8B519E1BA}" type="pres">
      <dgm:prSet presAssocID="{300B62F3-9874-4717-AB7F-6283E4B77B6A}" presName="txNode7" presStyleLbl="revTx" presStyleIdx="6" presStyleCnt="7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4C5DA3B5-FC14-4CDF-80C2-8D8D89FC145A}" type="presOf" srcId="{AD9EA227-F7F5-4A07-87B8-A3D051F627BF}" destId="{06EDAD9F-D768-4DC8-BF5F-D89003D8BDBB}" srcOrd="0" destOrd="0" presId="urn:microsoft.com/office/officeart/2009/3/layout/DescendingProcess"/>
    <dgm:cxn modelId="{4B75A5F0-3060-4C1B-ADFA-B8D6524F06D4}" srcId="{22BB555E-CF8F-40EE-A6B7-ED430AB9D588}" destId="{E3D3253E-1CB9-4177-ADA1-10FED9E1048D}" srcOrd="5" destOrd="0" parTransId="{189817DD-BD7A-43F2-8047-EDD043C3B70E}" sibTransId="{E1705132-A131-45C5-8E1E-62EA145CEBE4}"/>
    <dgm:cxn modelId="{9D32ADE0-6E2D-4E9B-981C-F3A9907091C8}" srcId="{22BB555E-CF8F-40EE-A6B7-ED430AB9D588}" destId="{25CDB7BE-8F11-4834-AD86-190D164983B1}" srcOrd="0" destOrd="0" parTransId="{873FA68D-3A4F-4CA3-A2DB-BA06A7FA907C}" sibTransId="{E3A90623-8C4C-4AC2-9743-E7878898C960}"/>
    <dgm:cxn modelId="{7FD54A75-30FB-4276-80EF-546017FE0DD1}" type="presOf" srcId="{7A6E1656-E201-4140-BD88-D17779AD74A2}" destId="{B48227E0-8C65-49E2-BBBC-EB97FB044395}" srcOrd="0" destOrd="0" presId="urn:microsoft.com/office/officeart/2009/3/layout/DescendingProcess"/>
    <dgm:cxn modelId="{69745566-37A8-4A95-BF28-BD1E643A86A2}" type="presOf" srcId="{22BB555E-CF8F-40EE-A6B7-ED430AB9D588}" destId="{16B8C7B8-5A2E-4A48-83A0-8748AA55C75C}" srcOrd="0" destOrd="0" presId="urn:microsoft.com/office/officeart/2009/3/layout/DescendingProcess"/>
    <dgm:cxn modelId="{E33EDC63-83E9-4722-B280-BB0F2019A208}" type="presOf" srcId="{CB29C24E-9C92-4F7E-9CD1-FB8D4C614355}" destId="{E4F396BF-2086-4BBC-A49D-27AB9B95400B}" srcOrd="0" destOrd="0" presId="urn:microsoft.com/office/officeart/2009/3/layout/DescendingProcess"/>
    <dgm:cxn modelId="{1F1B74C5-3F66-4CB2-991C-915CBAF72A39}" srcId="{22BB555E-CF8F-40EE-A6B7-ED430AB9D588}" destId="{CB62092E-696B-49BD-B07C-786536D776F7}" srcOrd="7" destOrd="0" parTransId="{C3F75152-E22F-47C8-9676-74A7ABC5295F}" sibTransId="{C1516320-76EA-4A52-A2FE-6096CC9D5237}"/>
    <dgm:cxn modelId="{1412817E-0036-434E-9D82-9CA69EE526E5}" type="presOf" srcId="{25CDB7BE-8F11-4834-AD86-190D164983B1}" destId="{B5A9B2EC-29FB-4F5C-886C-BA8D7834BEBD}" srcOrd="0" destOrd="0" presId="urn:microsoft.com/office/officeart/2009/3/layout/DescendingProcess"/>
    <dgm:cxn modelId="{2898DF11-79BD-4FD2-B9C7-12079A3F96A4}" srcId="{22BB555E-CF8F-40EE-A6B7-ED430AB9D588}" destId="{9077E8E3-4B51-4818-B6EA-2164D6803A99}" srcOrd="3" destOrd="0" parTransId="{7FE58F6D-F377-41F4-B229-2995E773DFB5}" sibTransId="{CB29C24E-9C92-4F7E-9CD1-FB8D4C614355}"/>
    <dgm:cxn modelId="{3ABCD47E-E32C-4DC3-80F7-55D052E00DB6}" srcId="{22BB555E-CF8F-40EE-A6B7-ED430AB9D588}" destId="{300B62F3-9874-4717-AB7F-6283E4B77B6A}" srcOrd="6" destOrd="0" parTransId="{6A1898E0-3F7C-4558-9821-1C704490BDC1}" sibTransId="{68646EB2-0A8E-457D-A747-598D451B6E21}"/>
    <dgm:cxn modelId="{8A915FBF-DCAF-4054-97EA-48AB25D49C07}" type="presOf" srcId="{E3D3253E-1CB9-4177-ADA1-10FED9E1048D}" destId="{672BE170-0CD5-48FD-AD4E-B68DE2F2727A}" srcOrd="0" destOrd="0" presId="urn:microsoft.com/office/officeart/2009/3/layout/DescendingProcess"/>
    <dgm:cxn modelId="{6139FE53-98F1-417B-BE5B-831961329173}" type="presOf" srcId="{9077E8E3-4B51-4818-B6EA-2164D6803A99}" destId="{F468143B-AB0E-4E79-9F40-8DBF139A1949}" srcOrd="0" destOrd="0" presId="urn:microsoft.com/office/officeart/2009/3/layout/DescendingProcess"/>
    <dgm:cxn modelId="{312B4DA5-684C-49A5-860C-E3ABD610B6DD}" type="presOf" srcId="{05E04494-87EF-4829-A370-A14ECDE89886}" destId="{65A41DF1-07F0-4736-B54E-2A7CA71DDEE1}" srcOrd="0" destOrd="0" presId="urn:microsoft.com/office/officeart/2009/3/layout/DescendingProcess"/>
    <dgm:cxn modelId="{3E589446-2987-46F3-BBD8-BBC18AF07475}" type="presOf" srcId="{300B62F3-9874-4717-AB7F-6283E4B77B6A}" destId="{A1C17076-78B8-47C4-9FC7-59E8B519E1BA}" srcOrd="0" destOrd="0" presId="urn:microsoft.com/office/officeart/2009/3/layout/DescendingProcess"/>
    <dgm:cxn modelId="{EEA24728-1EAD-4B15-A877-11FCCC95878D}" srcId="{22BB555E-CF8F-40EE-A6B7-ED430AB9D588}" destId="{7ECCB133-0B6D-4883-9FE5-8C0C35F87049}" srcOrd="2" destOrd="0" parTransId="{C15E675A-D07A-477C-B07E-D5CAC089B5C5}" sibTransId="{05E04494-87EF-4829-A370-A14ECDE89886}"/>
    <dgm:cxn modelId="{8EEA2D3B-2B79-47E9-93A4-47716C7B880D}" type="presOf" srcId="{AD267201-2247-458E-86C5-8BE7AC5F2C35}" destId="{9CFB98A8-BAF2-48DF-9EF6-5495C608D24D}" srcOrd="0" destOrd="0" presId="urn:microsoft.com/office/officeart/2009/3/layout/DescendingProcess"/>
    <dgm:cxn modelId="{108AE0F4-6951-44E1-8DD6-4A4EEEAEAE5F}" type="presOf" srcId="{7ECCB133-0B6D-4883-9FE5-8C0C35F87049}" destId="{65B96DFF-1F16-4526-985C-F3E10818E468}" srcOrd="0" destOrd="0" presId="urn:microsoft.com/office/officeart/2009/3/layout/DescendingProcess"/>
    <dgm:cxn modelId="{F7F4BDF5-CCA4-4ED3-AE92-F8A2BBCCFE9A}" type="presOf" srcId="{E1705132-A131-45C5-8E1E-62EA145CEBE4}" destId="{91DD4A4F-9914-4257-A675-CB095AE5B43F}" srcOrd="0" destOrd="0" presId="urn:microsoft.com/office/officeart/2009/3/layout/DescendingProcess"/>
    <dgm:cxn modelId="{A87C3AA3-BB60-4ECF-9531-F8DE08C91A89}" srcId="{22BB555E-CF8F-40EE-A6B7-ED430AB9D588}" destId="{53376FC9-DA02-4D5C-A4AB-1AAE5A0B28C4}" srcOrd="1" destOrd="0" parTransId="{DD22235F-C2F0-4723-B25E-6E83B13F9B6F}" sibTransId="{AD9EA227-F7F5-4A07-87B8-A3D051F627BF}"/>
    <dgm:cxn modelId="{121D4B2B-1594-460B-A630-B1234F826911}" srcId="{22BB555E-CF8F-40EE-A6B7-ED430AB9D588}" destId="{AD267201-2247-458E-86C5-8BE7AC5F2C35}" srcOrd="4" destOrd="0" parTransId="{85E84EC6-5E05-48B5-A90D-FF07389B0407}" sibTransId="{7A6E1656-E201-4140-BD88-D17779AD74A2}"/>
    <dgm:cxn modelId="{86A7A8FD-8DE6-436E-92A6-D70199CD6710}" type="presOf" srcId="{53376FC9-DA02-4D5C-A4AB-1AAE5A0B28C4}" destId="{0065EC4B-223C-4777-93AB-0C70676B75E3}" srcOrd="0" destOrd="0" presId="urn:microsoft.com/office/officeart/2009/3/layout/DescendingProcess"/>
    <dgm:cxn modelId="{A7B7EF9C-9A01-412C-889E-FFF841B6EC78}" type="presParOf" srcId="{16B8C7B8-5A2E-4A48-83A0-8748AA55C75C}" destId="{745E4681-C98C-43E2-9360-C3F3A15C6277}" srcOrd="0" destOrd="0" presId="urn:microsoft.com/office/officeart/2009/3/layout/DescendingProcess"/>
    <dgm:cxn modelId="{76EFB23A-C699-4A8A-8C0D-EA3AAD0629F0}" type="presParOf" srcId="{16B8C7B8-5A2E-4A48-83A0-8748AA55C75C}" destId="{B5A9B2EC-29FB-4F5C-886C-BA8D7834BEBD}" srcOrd="1" destOrd="0" presId="urn:microsoft.com/office/officeart/2009/3/layout/DescendingProcess"/>
    <dgm:cxn modelId="{3562AC87-CF8B-430B-8387-B89CF26B350E}" type="presParOf" srcId="{16B8C7B8-5A2E-4A48-83A0-8748AA55C75C}" destId="{0065EC4B-223C-4777-93AB-0C70676B75E3}" srcOrd="2" destOrd="0" presId="urn:microsoft.com/office/officeart/2009/3/layout/DescendingProcess"/>
    <dgm:cxn modelId="{F58EBC64-F4D5-4867-AA77-A663C09C75E6}" type="presParOf" srcId="{16B8C7B8-5A2E-4A48-83A0-8748AA55C75C}" destId="{AC3AD1D4-AD92-499F-AC8C-EB8740433511}" srcOrd="3" destOrd="0" presId="urn:microsoft.com/office/officeart/2009/3/layout/DescendingProcess"/>
    <dgm:cxn modelId="{490BE2A0-1952-40CD-B88E-800BF3328BFD}" type="presParOf" srcId="{AC3AD1D4-AD92-499F-AC8C-EB8740433511}" destId="{06EDAD9F-D768-4DC8-BF5F-D89003D8BDBB}" srcOrd="0" destOrd="0" presId="urn:microsoft.com/office/officeart/2009/3/layout/DescendingProcess"/>
    <dgm:cxn modelId="{6938586A-438F-4F8D-B49C-B98285D6D8E4}" type="presParOf" srcId="{16B8C7B8-5A2E-4A48-83A0-8748AA55C75C}" destId="{65B96DFF-1F16-4526-985C-F3E10818E468}" srcOrd="4" destOrd="0" presId="urn:microsoft.com/office/officeart/2009/3/layout/DescendingProcess"/>
    <dgm:cxn modelId="{BE9031B8-9FA1-4ACC-9088-06DB48EEDA40}" type="presParOf" srcId="{16B8C7B8-5A2E-4A48-83A0-8748AA55C75C}" destId="{ED987580-584C-4434-B950-17C8DB8B43A6}" srcOrd="5" destOrd="0" presId="urn:microsoft.com/office/officeart/2009/3/layout/DescendingProcess"/>
    <dgm:cxn modelId="{772E0968-300D-43FF-BCAE-703A156E86BA}" type="presParOf" srcId="{ED987580-584C-4434-B950-17C8DB8B43A6}" destId="{65A41DF1-07F0-4736-B54E-2A7CA71DDEE1}" srcOrd="0" destOrd="0" presId="urn:microsoft.com/office/officeart/2009/3/layout/DescendingProcess"/>
    <dgm:cxn modelId="{E7F81A3F-7A45-4A1D-9E33-EE9C0472D9E1}" type="presParOf" srcId="{16B8C7B8-5A2E-4A48-83A0-8748AA55C75C}" destId="{F468143B-AB0E-4E79-9F40-8DBF139A1949}" srcOrd="6" destOrd="0" presId="urn:microsoft.com/office/officeart/2009/3/layout/DescendingProcess"/>
    <dgm:cxn modelId="{FAF46210-63E2-4D42-9917-07088A10F087}" type="presParOf" srcId="{16B8C7B8-5A2E-4A48-83A0-8748AA55C75C}" destId="{1A0D5453-72A4-4C05-A958-B1EBD9A96C58}" srcOrd="7" destOrd="0" presId="urn:microsoft.com/office/officeart/2009/3/layout/DescendingProcess"/>
    <dgm:cxn modelId="{4B3A67FF-56A1-4E5D-B1FD-41C6EB3AFEFE}" type="presParOf" srcId="{1A0D5453-72A4-4C05-A958-B1EBD9A96C58}" destId="{E4F396BF-2086-4BBC-A49D-27AB9B95400B}" srcOrd="0" destOrd="0" presId="urn:microsoft.com/office/officeart/2009/3/layout/DescendingProcess"/>
    <dgm:cxn modelId="{593FC6F4-3ED7-4A27-98C9-D1B1A5EF997E}" type="presParOf" srcId="{16B8C7B8-5A2E-4A48-83A0-8748AA55C75C}" destId="{9CFB98A8-BAF2-48DF-9EF6-5495C608D24D}" srcOrd="8" destOrd="0" presId="urn:microsoft.com/office/officeart/2009/3/layout/DescendingProcess"/>
    <dgm:cxn modelId="{870AC95B-8DB0-4EEE-9CAC-0585B6AA2456}" type="presParOf" srcId="{16B8C7B8-5A2E-4A48-83A0-8748AA55C75C}" destId="{54B3889D-9604-45DE-AF23-8974EC75C5A8}" srcOrd="9" destOrd="0" presId="urn:microsoft.com/office/officeart/2009/3/layout/DescendingProcess"/>
    <dgm:cxn modelId="{23742A44-F373-4FE5-B656-E100AC19769F}" type="presParOf" srcId="{54B3889D-9604-45DE-AF23-8974EC75C5A8}" destId="{B48227E0-8C65-49E2-BBBC-EB97FB044395}" srcOrd="0" destOrd="0" presId="urn:microsoft.com/office/officeart/2009/3/layout/DescendingProcess"/>
    <dgm:cxn modelId="{EC0A7DA7-5D50-41EB-8C3F-CCC3C0084532}" type="presParOf" srcId="{16B8C7B8-5A2E-4A48-83A0-8748AA55C75C}" destId="{672BE170-0CD5-48FD-AD4E-B68DE2F2727A}" srcOrd="10" destOrd="0" presId="urn:microsoft.com/office/officeart/2009/3/layout/DescendingProcess"/>
    <dgm:cxn modelId="{FA4FEEE5-F752-43CA-B77F-CADDAC0FA840}" type="presParOf" srcId="{16B8C7B8-5A2E-4A48-83A0-8748AA55C75C}" destId="{760FB9D1-0FB6-4EC7-9651-9C1F4018BE8E}" srcOrd="11" destOrd="0" presId="urn:microsoft.com/office/officeart/2009/3/layout/DescendingProcess"/>
    <dgm:cxn modelId="{6508B70A-9C0B-4306-9CB5-CD8C1FD8D9B3}" type="presParOf" srcId="{760FB9D1-0FB6-4EC7-9651-9C1F4018BE8E}" destId="{91DD4A4F-9914-4257-A675-CB095AE5B43F}" srcOrd="0" destOrd="0" presId="urn:microsoft.com/office/officeart/2009/3/layout/DescendingProcess"/>
    <dgm:cxn modelId="{17A13AA3-D141-4A82-8D94-61AD99FBEA78}" type="presParOf" srcId="{16B8C7B8-5A2E-4A48-83A0-8748AA55C75C}" destId="{A1C17076-78B8-47C4-9FC7-59E8B519E1BA}" srcOrd="12" destOrd="0" presId="urn:microsoft.com/office/officeart/2009/3/layout/Descending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9D3D25B4-AD26-433D-BC93-F4E75C9F7F65}" type="doc">
      <dgm:prSet loTypeId="urn:microsoft.com/office/officeart/2005/8/layout/hList1" loCatId="list" qsTypeId="urn:microsoft.com/office/officeart/2005/8/quickstyle/simple1" qsCatId="simple" csTypeId="urn:microsoft.com/office/officeart/2005/8/colors/accent6_2" csCatId="accent6" phldr="1"/>
      <dgm:spPr/>
      <dgm:t>
        <a:bodyPr/>
        <a:lstStyle/>
        <a:p>
          <a:endParaRPr lang="es-MX"/>
        </a:p>
      </dgm:t>
    </dgm:pt>
    <dgm:pt modelId="{E8DAC8EA-0176-45FD-B4B1-9C821B99D322}">
      <dgm:prSet/>
      <dgm:spPr/>
      <dgm:t>
        <a:bodyPr/>
        <a:lstStyle/>
        <a:p>
          <a:pPr rtl="0"/>
          <a:r>
            <a:rPr lang="es-ES" b="1" smtClean="0"/>
            <a:t>Arrendamiento </a:t>
          </a:r>
          <a:endParaRPr lang="es-MX"/>
        </a:p>
      </dgm:t>
    </dgm:pt>
    <dgm:pt modelId="{CAEAE280-B8A8-4C22-86F1-0AF6BF430657}" type="parTrans" cxnId="{E11D0C4A-7D5C-47FA-BB2A-4B98AF0FBD37}">
      <dgm:prSet/>
      <dgm:spPr/>
      <dgm:t>
        <a:bodyPr/>
        <a:lstStyle/>
        <a:p>
          <a:endParaRPr lang="es-MX"/>
        </a:p>
      </dgm:t>
    </dgm:pt>
    <dgm:pt modelId="{1E961D99-F635-4EFB-B46D-BBF5EF795CDF}" type="sibTrans" cxnId="{E11D0C4A-7D5C-47FA-BB2A-4B98AF0FBD37}">
      <dgm:prSet/>
      <dgm:spPr/>
      <dgm:t>
        <a:bodyPr/>
        <a:lstStyle/>
        <a:p>
          <a:endParaRPr lang="es-MX"/>
        </a:p>
      </dgm:t>
    </dgm:pt>
    <dgm:pt modelId="{BF854344-D313-46DB-917A-0F8F0A3141B9}">
      <dgm:prSet/>
      <dgm:spPr/>
      <dgm:t>
        <a:bodyPr/>
        <a:lstStyle/>
        <a:p>
          <a:pPr rtl="0"/>
          <a:r>
            <a:rPr lang="es-ES" dirty="0" smtClean="0"/>
            <a:t>Es el contrato por virtud del cual una persona llamada </a:t>
          </a:r>
          <a:r>
            <a:rPr lang="es-ES" u="sng" dirty="0" smtClean="0"/>
            <a:t>arrendador</a:t>
          </a:r>
          <a:r>
            <a:rPr lang="es-ES" dirty="0" smtClean="0"/>
            <a:t> concede a otra llamada arrendatario el uso o el goce temporal de un bien inmueble llamado renta o alquiler. </a:t>
          </a:r>
          <a:endParaRPr lang="es-MX" dirty="0"/>
        </a:p>
      </dgm:t>
    </dgm:pt>
    <dgm:pt modelId="{C7283D0E-357D-438B-BA04-030CD316C10F}" type="parTrans" cxnId="{BDB1B551-889F-4EEF-AA6A-32050C95F46E}">
      <dgm:prSet/>
      <dgm:spPr/>
      <dgm:t>
        <a:bodyPr/>
        <a:lstStyle/>
        <a:p>
          <a:endParaRPr lang="es-MX"/>
        </a:p>
      </dgm:t>
    </dgm:pt>
    <dgm:pt modelId="{1391BC1A-B045-4CCB-9C0F-F4582C5C8439}" type="sibTrans" cxnId="{BDB1B551-889F-4EEF-AA6A-32050C95F46E}">
      <dgm:prSet/>
      <dgm:spPr/>
      <dgm:t>
        <a:bodyPr/>
        <a:lstStyle/>
        <a:p>
          <a:endParaRPr lang="es-MX"/>
        </a:p>
      </dgm:t>
    </dgm:pt>
    <dgm:pt modelId="{CBFC407E-B22C-4501-8B67-91AE62E67323}">
      <dgm:prSet/>
      <dgm:spPr/>
      <dgm:t>
        <a:bodyPr/>
        <a:lstStyle/>
        <a:p>
          <a:pPr rtl="0"/>
          <a:r>
            <a:rPr lang="es-ES" b="1" smtClean="0"/>
            <a:t>Sub Arrendamiento</a:t>
          </a:r>
          <a:r>
            <a:rPr lang="es-ES" smtClean="0"/>
            <a:t>:</a:t>
          </a:r>
          <a:endParaRPr lang="es-MX"/>
        </a:p>
      </dgm:t>
    </dgm:pt>
    <dgm:pt modelId="{A6C47CA4-640E-44C0-BC4A-917038591E29}" type="parTrans" cxnId="{049F06AF-4200-4112-9E4B-AC89D31AE0E7}">
      <dgm:prSet/>
      <dgm:spPr/>
      <dgm:t>
        <a:bodyPr/>
        <a:lstStyle/>
        <a:p>
          <a:endParaRPr lang="es-MX"/>
        </a:p>
      </dgm:t>
    </dgm:pt>
    <dgm:pt modelId="{0F93C106-03CA-44F4-A5E7-F84632A99BF9}" type="sibTrans" cxnId="{049F06AF-4200-4112-9E4B-AC89D31AE0E7}">
      <dgm:prSet/>
      <dgm:spPr/>
      <dgm:t>
        <a:bodyPr/>
        <a:lstStyle/>
        <a:p>
          <a:endParaRPr lang="es-MX"/>
        </a:p>
      </dgm:t>
    </dgm:pt>
    <dgm:pt modelId="{F7022E6E-BE42-42EB-9F57-C619618677FE}">
      <dgm:prSet/>
      <dgm:spPr/>
      <dgm:t>
        <a:bodyPr/>
        <a:lstStyle/>
        <a:p>
          <a:pPr rtl="0"/>
          <a:r>
            <a:rPr lang="es-ES" dirty="0" smtClean="0"/>
            <a:t>Es el contrato mediante el cual el arrendatario concede con consentimiento del arrendador el uso o el goce temporal de la totalidad o parte del bien inmueble a una tercera persona.</a:t>
          </a:r>
          <a:endParaRPr lang="es-MX" dirty="0"/>
        </a:p>
      </dgm:t>
    </dgm:pt>
    <dgm:pt modelId="{5AB0331F-5EDB-4BE5-8AF3-6183F926BB09}" type="parTrans" cxnId="{582EB45B-6B7C-4226-A7C3-31820313D8B8}">
      <dgm:prSet/>
      <dgm:spPr/>
      <dgm:t>
        <a:bodyPr/>
        <a:lstStyle/>
        <a:p>
          <a:endParaRPr lang="es-MX"/>
        </a:p>
      </dgm:t>
    </dgm:pt>
    <dgm:pt modelId="{5E5ED0F8-4C66-411C-AB32-6D97C7F8C722}" type="sibTrans" cxnId="{582EB45B-6B7C-4226-A7C3-31820313D8B8}">
      <dgm:prSet/>
      <dgm:spPr/>
      <dgm:t>
        <a:bodyPr/>
        <a:lstStyle/>
        <a:p>
          <a:endParaRPr lang="es-MX"/>
        </a:p>
      </dgm:t>
    </dgm:pt>
    <dgm:pt modelId="{01149284-15C6-4CB1-A97E-FAA14900D97D}" type="pres">
      <dgm:prSet presAssocID="{9D3D25B4-AD26-433D-BC93-F4E75C9F7F65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BD4A7859-9F88-490E-BBF6-ECF20C243B5A}" type="pres">
      <dgm:prSet presAssocID="{E8DAC8EA-0176-45FD-B4B1-9C821B99D322}" presName="composite" presStyleCnt="0"/>
      <dgm:spPr/>
    </dgm:pt>
    <dgm:pt modelId="{39201FA1-719E-4E87-B2CA-9BCCE4CB5378}" type="pres">
      <dgm:prSet presAssocID="{E8DAC8EA-0176-45FD-B4B1-9C821B99D322}" presName="parTx" presStyleLbl="alignNode1" presStyleIdx="0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4ECC3A2-CEE9-4BBE-A3E3-25395DC3D1D8}" type="pres">
      <dgm:prSet presAssocID="{E8DAC8EA-0176-45FD-B4B1-9C821B99D322}" presName="desTx" presStyleLbl="align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12142D7-53A3-4B66-8AD4-C5FEF35D13A1}" type="pres">
      <dgm:prSet presAssocID="{1E961D99-F635-4EFB-B46D-BBF5EF795CDF}" presName="space" presStyleCnt="0"/>
      <dgm:spPr/>
    </dgm:pt>
    <dgm:pt modelId="{959EFDEA-415E-4757-BD47-939D7D94BB50}" type="pres">
      <dgm:prSet presAssocID="{CBFC407E-B22C-4501-8B67-91AE62E67323}" presName="composite" presStyleCnt="0"/>
      <dgm:spPr/>
    </dgm:pt>
    <dgm:pt modelId="{9C875B26-CFB7-43D4-B047-7AE8EA501CED}" type="pres">
      <dgm:prSet presAssocID="{CBFC407E-B22C-4501-8B67-91AE62E67323}" presName="parTx" presStyleLbl="alignNode1" presStyleIdx="1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C92D605-C774-42EB-AC41-6A5F83F42791}" type="pres">
      <dgm:prSet presAssocID="{CBFC407E-B22C-4501-8B67-91AE62E67323}" presName="desTx" presStyleLbl="align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D3672CB6-50F8-4BC8-9AB2-670BDAE73F32}" type="presOf" srcId="{F7022E6E-BE42-42EB-9F57-C619618677FE}" destId="{FC92D605-C774-42EB-AC41-6A5F83F42791}" srcOrd="0" destOrd="0" presId="urn:microsoft.com/office/officeart/2005/8/layout/hList1"/>
    <dgm:cxn modelId="{582EB45B-6B7C-4226-A7C3-31820313D8B8}" srcId="{CBFC407E-B22C-4501-8B67-91AE62E67323}" destId="{F7022E6E-BE42-42EB-9F57-C619618677FE}" srcOrd="0" destOrd="0" parTransId="{5AB0331F-5EDB-4BE5-8AF3-6183F926BB09}" sibTransId="{5E5ED0F8-4C66-411C-AB32-6D97C7F8C722}"/>
    <dgm:cxn modelId="{02C903F2-29CB-4FC5-8EC8-2FCB798E971B}" type="presOf" srcId="{E8DAC8EA-0176-45FD-B4B1-9C821B99D322}" destId="{39201FA1-719E-4E87-B2CA-9BCCE4CB5378}" srcOrd="0" destOrd="0" presId="urn:microsoft.com/office/officeart/2005/8/layout/hList1"/>
    <dgm:cxn modelId="{B235CC23-3ECA-41F6-B4B0-073580F3BA69}" type="presOf" srcId="{9D3D25B4-AD26-433D-BC93-F4E75C9F7F65}" destId="{01149284-15C6-4CB1-A97E-FAA14900D97D}" srcOrd="0" destOrd="0" presId="urn:microsoft.com/office/officeart/2005/8/layout/hList1"/>
    <dgm:cxn modelId="{BDB1B551-889F-4EEF-AA6A-32050C95F46E}" srcId="{E8DAC8EA-0176-45FD-B4B1-9C821B99D322}" destId="{BF854344-D313-46DB-917A-0F8F0A3141B9}" srcOrd="0" destOrd="0" parTransId="{C7283D0E-357D-438B-BA04-030CD316C10F}" sibTransId="{1391BC1A-B045-4CCB-9C0F-F4582C5C8439}"/>
    <dgm:cxn modelId="{95756993-934F-4D7A-9210-999F2D517B22}" type="presOf" srcId="{CBFC407E-B22C-4501-8B67-91AE62E67323}" destId="{9C875B26-CFB7-43D4-B047-7AE8EA501CED}" srcOrd="0" destOrd="0" presId="urn:microsoft.com/office/officeart/2005/8/layout/hList1"/>
    <dgm:cxn modelId="{E11D0C4A-7D5C-47FA-BB2A-4B98AF0FBD37}" srcId="{9D3D25B4-AD26-433D-BC93-F4E75C9F7F65}" destId="{E8DAC8EA-0176-45FD-B4B1-9C821B99D322}" srcOrd="0" destOrd="0" parTransId="{CAEAE280-B8A8-4C22-86F1-0AF6BF430657}" sibTransId="{1E961D99-F635-4EFB-B46D-BBF5EF795CDF}"/>
    <dgm:cxn modelId="{049F06AF-4200-4112-9E4B-AC89D31AE0E7}" srcId="{9D3D25B4-AD26-433D-BC93-F4E75C9F7F65}" destId="{CBFC407E-B22C-4501-8B67-91AE62E67323}" srcOrd="1" destOrd="0" parTransId="{A6C47CA4-640E-44C0-BC4A-917038591E29}" sibTransId="{0F93C106-03CA-44F4-A5E7-F84632A99BF9}"/>
    <dgm:cxn modelId="{88195953-144E-4087-A204-CF984F03FC90}" type="presOf" srcId="{BF854344-D313-46DB-917A-0F8F0A3141B9}" destId="{64ECC3A2-CEE9-4BBE-A3E3-25395DC3D1D8}" srcOrd="0" destOrd="0" presId="urn:microsoft.com/office/officeart/2005/8/layout/hList1"/>
    <dgm:cxn modelId="{40E4D740-6C23-4FC7-85F3-33AE75661741}" type="presParOf" srcId="{01149284-15C6-4CB1-A97E-FAA14900D97D}" destId="{BD4A7859-9F88-490E-BBF6-ECF20C243B5A}" srcOrd="0" destOrd="0" presId="urn:microsoft.com/office/officeart/2005/8/layout/hList1"/>
    <dgm:cxn modelId="{0F8FE840-6F6A-4F7F-BEE3-9FF499B8B271}" type="presParOf" srcId="{BD4A7859-9F88-490E-BBF6-ECF20C243B5A}" destId="{39201FA1-719E-4E87-B2CA-9BCCE4CB5378}" srcOrd="0" destOrd="0" presId="urn:microsoft.com/office/officeart/2005/8/layout/hList1"/>
    <dgm:cxn modelId="{1F3DAF0D-7225-412D-81BF-3C332D14CF00}" type="presParOf" srcId="{BD4A7859-9F88-490E-BBF6-ECF20C243B5A}" destId="{64ECC3A2-CEE9-4BBE-A3E3-25395DC3D1D8}" srcOrd="1" destOrd="0" presId="urn:microsoft.com/office/officeart/2005/8/layout/hList1"/>
    <dgm:cxn modelId="{A02277B9-C54B-436D-891A-6153823509EC}" type="presParOf" srcId="{01149284-15C6-4CB1-A97E-FAA14900D97D}" destId="{712142D7-53A3-4B66-8AD4-C5FEF35D13A1}" srcOrd="1" destOrd="0" presId="urn:microsoft.com/office/officeart/2005/8/layout/hList1"/>
    <dgm:cxn modelId="{150AE195-3C7E-457A-8479-D397535CBE4A}" type="presParOf" srcId="{01149284-15C6-4CB1-A97E-FAA14900D97D}" destId="{959EFDEA-415E-4757-BD47-939D7D94BB50}" srcOrd="2" destOrd="0" presId="urn:microsoft.com/office/officeart/2005/8/layout/hList1"/>
    <dgm:cxn modelId="{C0067B26-1CF6-44FF-84BC-3B4327A847D8}" type="presParOf" srcId="{959EFDEA-415E-4757-BD47-939D7D94BB50}" destId="{9C875B26-CFB7-43D4-B047-7AE8EA501CED}" srcOrd="0" destOrd="0" presId="urn:microsoft.com/office/officeart/2005/8/layout/hList1"/>
    <dgm:cxn modelId="{D33622E2-A6FC-47CD-BA38-9373A65E6791}" type="presParOf" srcId="{959EFDEA-415E-4757-BD47-939D7D94BB50}" destId="{FC92D605-C774-42EB-AC41-6A5F83F42791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5.xml><?xml version="1.0" encoding="utf-8"?>
<dgm:dataModel xmlns:dgm="http://schemas.openxmlformats.org/drawingml/2006/diagram" xmlns:a="http://schemas.openxmlformats.org/drawingml/2006/main">
  <dgm:ptLst>
    <dgm:pt modelId="{4E3301DA-4326-4E0B-9A99-A192BCF640F3}" type="doc">
      <dgm:prSet loTypeId="urn:microsoft.com/office/officeart/2005/8/layout/cycle7" loCatId="cycle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s-MX"/>
        </a:p>
      </dgm:t>
    </dgm:pt>
    <dgm:pt modelId="{762A4D42-D245-4DC4-96F8-151176CAC273}">
      <dgm:prSet/>
      <dgm:spPr/>
      <dgm:t>
        <a:bodyPr/>
        <a:lstStyle/>
        <a:p>
          <a:pPr rtl="0"/>
          <a:r>
            <a:rPr lang="es-ES" b="1" dirty="0" smtClean="0"/>
            <a:t>Ingresos gravados:</a:t>
          </a:r>
          <a:endParaRPr lang="es-MX" dirty="0"/>
        </a:p>
      </dgm:t>
    </dgm:pt>
    <dgm:pt modelId="{2CC74616-1FC0-4663-8442-C1E2694928CE}" type="parTrans" cxnId="{2CE9E096-E352-4EDD-BBE2-DC18B5844DB0}">
      <dgm:prSet/>
      <dgm:spPr/>
      <dgm:t>
        <a:bodyPr/>
        <a:lstStyle/>
        <a:p>
          <a:endParaRPr lang="es-MX"/>
        </a:p>
      </dgm:t>
    </dgm:pt>
    <dgm:pt modelId="{33147DEF-E104-4286-AE0B-44982B2E4E0A}" type="sibTrans" cxnId="{2CE9E096-E352-4EDD-BBE2-DC18B5844DB0}">
      <dgm:prSet/>
      <dgm:spPr/>
      <dgm:t>
        <a:bodyPr/>
        <a:lstStyle/>
        <a:p>
          <a:endParaRPr lang="es-MX"/>
        </a:p>
      </dgm:t>
    </dgm:pt>
    <dgm:pt modelId="{12314853-106E-4DA3-A9B9-3FE7628CB0CE}">
      <dgm:prSet/>
      <dgm:spPr/>
      <dgm:t>
        <a:bodyPr/>
        <a:lstStyle/>
        <a:p>
          <a:pPr rtl="0"/>
          <a:r>
            <a:rPr lang="es-ES" dirty="0" smtClean="0"/>
            <a:t>Los provenientes del arrendamiento o sub arrendamiento y en general por otorgar el uso o goce  temporal de bienes inmuebles en cualquier otra forma. </a:t>
          </a:r>
          <a:endParaRPr lang="es-MX" dirty="0"/>
        </a:p>
      </dgm:t>
    </dgm:pt>
    <dgm:pt modelId="{577B024D-98B2-41A1-9803-27D0D55CB5EF}" type="parTrans" cxnId="{04596D36-1572-45B0-8EB8-6C9387017CEA}">
      <dgm:prSet/>
      <dgm:spPr/>
      <dgm:t>
        <a:bodyPr/>
        <a:lstStyle/>
        <a:p>
          <a:endParaRPr lang="es-MX"/>
        </a:p>
      </dgm:t>
    </dgm:pt>
    <dgm:pt modelId="{A7103F8C-9414-4AA0-A6CF-6FC031EAB2E7}" type="sibTrans" cxnId="{04596D36-1572-45B0-8EB8-6C9387017CEA}">
      <dgm:prSet/>
      <dgm:spPr/>
      <dgm:t>
        <a:bodyPr/>
        <a:lstStyle/>
        <a:p>
          <a:endParaRPr lang="es-MX"/>
        </a:p>
      </dgm:t>
    </dgm:pt>
    <dgm:pt modelId="{38E9CC52-CBC1-4ED5-951A-E27983B3ADE2}">
      <dgm:prSet/>
      <dgm:spPr/>
      <dgm:t>
        <a:bodyPr/>
        <a:lstStyle/>
        <a:p>
          <a:pPr rtl="0"/>
          <a:r>
            <a:rPr lang="es-ES" dirty="0" smtClean="0"/>
            <a:t>Los rendimientos certificados de participación inmobiliaria no amortizable. </a:t>
          </a:r>
          <a:endParaRPr lang="es-MX" dirty="0"/>
        </a:p>
      </dgm:t>
    </dgm:pt>
    <dgm:pt modelId="{685B3FF2-BDC6-48FB-B032-D1E26D5F8D2F}" type="parTrans" cxnId="{28F05BF5-F283-4758-BB05-D8E09DA3AE2E}">
      <dgm:prSet/>
      <dgm:spPr/>
      <dgm:t>
        <a:bodyPr/>
        <a:lstStyle/>
        <a:p>
          <a:endParaRPr lang="es-MX"/>
        </a:p>
      </dgm:t>
    </dgm:pt>
    <dgm:pt modelId="{6A30EBA3-03CF-4A63-B52D-5C941F34D31A}" type="sibTrans" cxnId="{28F05BF5-F283-4758-BB05-D8E09DA3AE2E}">
      <dgm:prSet/>
      <dgm:spPr/>
      <dgm:t>
        <a:bodyPr/>
        <a:lstStyle/>
        <a:p>
          <a:endParaRPr lang="es-MX"/>
        </a:p>
      </dgm:t>
    </dgm:pt>
    <dgm:pt modelId="{13E27D99-7FEC-41E7-A9B1-8ED0F0B10ACB}" type="pres">
      <dgm:prSet presAssocID="{4E3301DA-4326-4E0B-9A99-A192BCF640F3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A2F8935D-E2B7-437F-9B46-14673D04E766}" type="pres">
      <dgm:prSet presAssocID="{762A4D42-D245-4DC4-96F8-151176CAC273}" presName="node" presStyleLbl="node1" presStyleIdx="0" presStyleCnt="3" custRadScaleRad="76175" custRadScaleInc="-1149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1F1BCFC-D3F8-4E73-9F2F-F4C45307786D}" type="pres">
      <dgm:prSet presAssocID="{33147DEF-E104-4286-AE0B-44982B2E4E0A}" presName="sibTrans" presStyleLbl="sibTrans2D1" presStyleIdx="0" presStyleCnt="3"/>
      <dgm:spPr/>
      <dgm:t>
        <a:bodyPr/>
        <a:lstStyle/>
        <a:p>
          <a:endParaRPr lang="es-MX"/>
        </a:p>
      </dgm:t>
    </dgm:pt>
    <dgm:pt modelId="{B147B4B4-726E-4B77-B74B-583B3C9762D0}" type="pres">
      <dgm:prSet presAssocID="{33147DEF-E104-4286-AE0B-44982B2E4E0A}" presName="connectorText" presStyleLbl="sibTrans2D1" presStyleIdx="0" presStyleCnt="3"/>
      <dgm:spPr/>
      <dgm:t>
        <a:bodyPr/>
        <a:lstStyle/>
        <a:p>
          <a:endParaRPr lang="es-MX"/>
        </a:p>
      </dgm:t>
    </dgm:pt>
    <dgm:pt modelId="{3DC950FA-C3C4-4C2A-B6C9-3285914EB169}" type="pres">
      <dgm:prSet presAssocID="{12314853-106E-4DA3-A9B9-3FE7628CB0CE}" presName="node" presStyleLbl="node1" presStyleIdx="1" presStyleCnt="3" custScaleX="145983" custScaleY="176429" custRadScaleRad="117752" custRadScaleInc="-812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1AABEAE-9E28-40DE-A453-2EDE34FE954E}" type="pres">
      <dgm:prSet presAssocID="{A7103F8C-9414-4AA0-A6CF-6FC031EAB2E7}" presName="sibTrans" presStyleLbl="sibTrans2D1" presStyleIdx="1" presStyleCnt="3"/>
      <dgm:spPr/>
      <dgm:t>
        <a:bodyPr/>
        <a:lstStyle/>
        <a:p>
          <a:endParaRPr lang="es-MX"/>
        </a:p>
      </dgm:t>
    </dgm:pt>
    <dgm:pt modelId="{5FD2CBAC-7DB0-49F8-B182-2B0A962A0EB2}" type="pres">
      <dgm:prSet presAssocID="{A7103F8C-9414-4AA0-A6CF-6FC031EAB2E7}" presName="connectorText" presStyleLbl="sibTrans2D1" presStyleIdx="1" presStyleCnt="3"/>
      <dgm:spPr/>
      <dgm:t>
        <a:bodyPr/>
        <a:lstStyle/>
        <a:p>
          <a:endParaRPr lang="es-MX"/>
        </a:p>
      </dgm:t>
    </dgm:pt>
    <dgm:pt modelId="{E72ECA68-9A43-4F21-A0D5-FD78E95082CC}" type="pres">
      <dgm:prSet presAssocID="{38E9CC52-CBC1-4ED5-951A-E27983B3ADE2}" presName="node" presStyleLbl="node1" presStyleIdx="2" presStyleCnt="3" custScaleX="145983" custScaleY="176429" custRadScaleRad="111379" custRadScaleInc="6341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DD5A9FE-AFBD-4040-A255-7BAD17A3DF80}" type="pres">
      <dgm:prSet presAssocID="{6A30EBA3-03CF-4A63-B52D-5C941F34D31A}" presName="sibTrans" presStyleLbl="sibTrans2D1" presStyleIdx="2" presStyleCnt="3"/>
      <dgm:spPr/>
      <dgm:t>
        <a:bodyPr/>
        <a:lstStyle/>
        <a:p>
          <a:endParaRPr lang="es-MX"/>
        </a:p>
      </dgm:t>
    </dgm:pt>
    <dgm:pt modelId="{9D8738CF-55D3-43BB-90F4-1C4DA4C9D4DB}" type="pres">
      <dgm:prSet presAssocID="{6A30EBA3-03CF-4A63-B52D-5C941F34D31A}" presName="connectorText" presStyleLbl="sibTrans2D1" presStyleIdx="2" presStyleCnt="3"/>
      <dgm:spPr/>
      <dgm:t>
        <a:bodyPr/>
        <a:lstStyle/>
        <a:p>
          <a:endParaRPr lang="es-MX"/>
        </a:p>
      </dgm:t>
    </dgm:pt>
  </dgm:ptLst>
  <dgm:cxnLst>
    <dgm:cxn modelId="{F607DB8E-F0B4-4677-9BAF-EAE0806E96A6}" type="presOf" srcId="{33147DEF-E104-4286-AE0B-44982B2E4E0A}" destId="{11F1BCFC-D3F8-4E73-9F2F-F4C45307786D}" srcOrd="0" destOrd="0" presId="urn:microsoft.com/office/officeart/2005/8/layout/cycle7"/>
    <dgm:cxn modelId="{AC819FEB-DCBD-4E2B-B9DE-B66CBA497937}" type="presOf" srcId="{6A30EBA3-03CF-4A63-B52D-5C941F34D31A}" destId="{1DD5A9FE-AFBD-4040-A255-7BAD17A3DF80}" srcOrd="0" destOrd="0" presId="urn:microsoft.com/office/officeart/2005/8/layout/cycle7"/>
    <dgm:cxn modelId="{D09F4409-C906-4325-8D3D-5C247E229D36}" type="presOf" srcId="{762A4D42-D245-4DC4-96F8-151176CAC273}" destId="{A2F8935D-E2B7-437F-9B46-14673D04E766}" srcOrd="0" destOrd="0" presId="urn:microsoft.com/office/officeart/2005/8/layout/cycle7"/>
    <dgm:cxn modelId="{60A310F6-BF83-4F5D-BC70-A171D831A855}" type="presOf" srcId="{6A30EBA3-03CF-4A63-B52D-5C941F34D31A}" destId="{9D8738CF-55D3-43BB-90F4-1C4DA4C9D4DB}" srcOrd="1" destOrd="0" presId="urn:microsoft.com/office/officeart/2005/8/layout/cycle7"/>
    <dgm:cxn modelId="{28F05BF5-F283-4758-BB05-D8E09DA3AE2E}" srcId="{4E3301DA-4326-4E0B-9A99-A192BCF640F3}" destId="{38E9CC52-CBC1-4ED5-951A-E27983B3ADE2}" srcOrd="2" destOrd="0" parTransId="{685B3FF2-BDC6-48FB-B032-D1E26D5F8D2F}" sibTransId="{6A30EBA3-03CF-4A63-B52D-5C941F34D31A}"/>
    <dgm:cxn modelId="{1E14C25E-F3D9-42BE-AEFB-252BD8BDA0EE}" type="presOf" srcId="{A7103F8C-9414-4AA0-A6CF-6FC031EAB2E7}" destId="{41AABEAE-9E28-40DE-A453-2EDE34FE954E}" srcOrd="0" destOrd="0" presId="urn:microsoft.com/office/officeart/2005/8/layout/cycle7"/>
    <dgm:cxn modelId="{2CE9E096-E352-4EDD-BBE2-DC18B5844DB0}" srcId="{4E3301DA-4326-4E0B-9A99-A192BCF640F3}" destId="{762A4D42-D245-4DC4-96F8-151176CAC273}" srcOrd="0" destOrd="0" parTransId="{2CC74616-1FC0-4663-8442-C1E2694928CE}" sibTransId="{33147DEF-E104-4286-AE0B-44982B2E4E0A}"/>
    <dgm:cxn modelId="{E9D94C92-24DB-4884-AC79-CC79F5A89302}" type="presOf" srcId="{4E3301DA-4326-4E0B-9A99-A192BCF640F3}" destId="{13E27D99-7FEC-41E7-A9B1-8ED0F0B10ACB}" srcOrd="0" destOrd="0" presId="urn:microsoft.com/office/officeart/2005/8/layout/cycle7"/>
    <dgm:cxn modelId="{04596D36-1572-45B0-8EB8-6C9387017CEA}" srcId="{4E3301DA-4326-4E0B-9A99-A192BCF640F3}" destId="{12314853-106E-4DA3-A9B9-3FE7628CB0CE}" srcOrd="1" destOrd="0" parTransId="{577B024D-98B2-41A1-9803-27D0D55CB5EF}" sibTransId="{A7103F8C-9414-4AA0-A6CF-6FC031EAB2E7}"/>
    <dgm:cxn modelId="{663DD1F8-C9AF-4F1F-A9FE-F648E61144D8}" type="presOf" srcId="{33147DEF-E104-4286-AE0B-44982B2E4E0A}" destId="{B147B4B4-726E-4B77-B74B-583B3C9762D0}" srcOrd="1" destOrd="0" presId="urn:microsoft.com/office/officeart/2005/8/layout/cycle7"/>
    <dgm:cxn modelId="{03F49064-2A7C-4A72-B2E9-BC458EF3EC9D}" type="presOf" srcId="{12314853-106E-4DA3-A9B9-3FE7628CB0CE}" destId="{3DC950FA-C3C4-4C2A-B6C9-3285914EB169}" srcOrd="0" destOrd="0" presId="urn:microsoft.com/office/officeart/2005/8/layout/cycle7"/>
    <dgm:cxn modelId="{EC878B1E-8FA0-4066-9B50-F3BC4A7F49A6}" type="presOf" srcId="{A7103F8C-9414-4AA0-A6CF-6FC031EAB2E7}" destId="{5FD2CBAC-7DB0-49F8-B182-2B0A962A0EB2}" srcOrd="1" destOrd="0" presId="urn:microsoft.com/office/officeart/2005/8/layout/cycle7"/>
    <dgm:cxn modelId="{E4D65D4D-460B-4622-B9AF-9E6712D5064D}" type="presOf" srcId="{38E9CC52-CBC1-4ED5-951A-E27983B3ADE2}" destId="{E72ECA68-9A43-4F21-A0D5-FD78E95082CC}" srcOrd="0" destOrd="0" presId="urn:microsoft.com/office/officeart/2005/8/layout/cycle7"/>
    <dgm:cxn modelId="{1F3BF36E-65FE-4C5A-8B2A-EB0394B62526}" type="presParOf" srcId="{13E27D99-7FEC-41E7-A9B1-8ED0F0B10ACB}" destId="{A2F8935D-E2B7-437F-9B46-14673D04E766}" srcOrd="0" destOrd="0" presId="urn:microsoft.com/office/officeart/2005/8/layout/cycle7"/>
    <dgm:cxn modelId="{D3E10437-1FFB-4E61-BA79-79E3D9178328}" type="presParOf" srcId="{13E27D99-7FEC-41E7-A9B1-8ED0F0B10ACB}" destId="{11F1BCFC-D3F8-4E73-9F2F-F4C45307786D}" srcOrd="1" destOrd="0" presId="urn:microsoft.com/office/officeart/2005/8/layout/cycle7"/>
    <dgm:cxn modelId="{C33AC670-0986-4A89-904D-0EFBCBCC2C27}" type="presParOf" srcId="{11F1BCFC-D3F8-4E73-9F2F-F4C45307786D}" destId="{B147B4B4-726E-4B77-B74B-583B3C9762D0}" srcOrd="0" destOrd="0" presId="urn:microsoft.com/office/officeart/2005/8/layout/cycle7"/>
    <dgm:cxn modelId="{D0CC3CA3-E451-4EA3-9715-A27849AD012E}" type="presParOf" srcId="{13E27D99-7FEC-41E7-A9B1-8ED0F0B10ACB}" destId="{3DC950FA-C3C4-4C2A-B6C9-3285914EB169}" srcOrd="2" destOrd="0" presId="urn:microsoft.com/office/officeart/2005/8/layout/cycle7"/>
    <dgm:cxn modelId="{B1E84081-C78E-45D1-A085-28184C63ADEF}" type="presParOf" srcId="{13E27D99-7FEC-41E7-A9B1-8ED0F0B10ACB}" destId="{41AABEAE-9E28-40DE-A453-2EDE34FE954E}" srcOrd="3" destOrd="0" presId="urn:microsoft.com/office/officeart/2005/8/layout/cycle7"/>
    <dgm:cxn modelId="{6800594A-87B4-4EEA-9196-70CCF83E1258}" type="presParOf" srcId="{41AABEAE-9E28-40DE-A453-2EDE34FE954E}" destId="{5FD2CBAC-7DB0-49F8-B182-2B0A962A0EB2}" srcOrd="0" destOrd="0" presId="urn:microsoft.com/office/officeart/2005/8/layout/cycle7"/>
    <dgm:cxn modelId="{0780032A-A1D3-41D9-B4F0-B762E157A86A}" type="presParOf" srcId="{13E27D99-7FEC-41E7-A9B1-8ED0F0B10ACB}" destId="{E72ECA68-9A43-4F21-A0D5-FD78E95082CC}" srcOrd="4" destOrd="0" presId="urn:microsoft.com/office/officeart/2005/8/layout/cycle7"/>
    <dgm:cxn modelId="{DB3F2C2E-3986-40AE-90D1-F9C4FD9D5441}" type="presParOf" srcId="{13E27D99-7FEC-41E7-A9B1-8ED0F0B10ACB}" destId="{1DD5A9FE-AFBD-4040-A255-7BAD17A3DF80}" srcOrd="5" destOrd="0" presId="urn:microsoft.com/office/officeart/2005/8/layout/cycle7"/>
    <dgm:cxn modelId="{120B9729-9D1F-48E6-8435-E382709E9A60}" type="presParOf" srcId="{1DD5A9FE-AFBD-4040-A255-7BAD17A3DF80}" destId="{9D8738CF-55D3-43BB-90F4-1C4DA4C9D4DB}" srcOrd="0" destOrd="0" presId="urn:microsoft.com/office/officeart/2005/8/layout/cycle7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6.xml><?xml version="1.0" encoding="utf-8"?>
<dgm:dataModel xmlns:dgm="http://schemas.openxmlformats.org/drawingml/2006/diagram" xmlns:a="http://schemas.openxmlformats.org/drawingml/2006/main">
  <dgm:ptLst>
    <dgm:pt modelId="{C4BE36DF-1FDF-4FC1-A00C-067CF6671B77}" type="doc">
      <dgm:prSet loTypeId="urn:microsoft.com/office/officeart/2005/8/layout/cycle1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DCE8DAB1-56B4-4A16-B725-326B53D14CEE}">
      <dgm:prSet custT="1"/>
      <dgm:spPr/>
      <dgm:t>
        <a:bodyPr/>
        <a:lstStyle/>
        <a:p>
          <a:pPr rtl="0"/>
          <a:r>
            <a:rPr lang="es-ES" sz="1600" dirty="0" smtClean="0"/>
            <a:t>Pagos efectuados por el impuesto predial. </a:t>
          </a:r>
          <a:endParaRPr lang="es-MX" sz="1600" dirty="0"/>
        </a:p>
      </dgm:t>
    </dgm:pt>
    <dgm:pt modelId="{76D38150-FFE1-40F5-A06A-DCC332EED721}" type="parTrans" cxnId="{FB549895-2BB4-4B39-920A-0054F23D64BD}">
      <dgm:prSet/>
      <dgm:spPr/>
      <dgm:t>
        <a:bodyPr/>
        <a:lstStyle/>
        <a:p>
          <a:endParaRPr lang="es-MX"/>
        </a:p>
      </dgm:t>
    </dgm:pt>
    <dgm:pt modelId="{D9DF8DC4-6FAC-4D0C-9E79-FC255C215CD2}" type="sibTrans" cxnId="{FB549895-2BB4-4B39-920A-0054F23D64BD}">
      <dgm:prSet/>
      <dgm:spPr/>
      <dgm:t>
        <a:bodyPr/>
        <a:lstStyle/>
        <a:p>
          <a:endParaRPr lang="es-MX"/>
        </a:p>
      </dgm:t>
    </dgm:pt>
    <dgm:pt modelId="{0D7E7CB4-D50F-4AEE-A595-49B5678FC623}">
      <dgm:prSet custT="1"/>
      <dgm:spPr/>
      <dgm:t>
        <a:bodyPr/>
        <a:lstStyle/>
        <a:p>
          <a:pPr rtl="0"/>
          <a:r>
            <a:rPr lang="es-ES" sz="1600" dirty="0" smtClean="0"/>
            <a:t>Los gastos de mantenimiento que no implique adiciones o mejoras al bien.</a:t>
          </a:r>
          <a:endParaRPr lang="es-MX" sz="1600" dirty="0"/>
        </a:p>
      </dgm:t>
    </dgm:pt>
    <dgm:pt modelId="{5D8A59A1-95C6-43C9-80B9-055E403056E6}" type="parTrans" cxnId="{B8395D9A-0C29-4E71-A110-D4B6ADCAA89A}">
      <dgm:prSet/>
      <dgm:spPr/>
      <dgm:t>
        <a:bodyPr/>
        <a:lstStyle/>
        <a:p>
          <a:endParaRPr lang="es-MX"/>
        </a:p>
      </dgm:t>
    </dgm:pt>
    <dgm:pt modelId="{BF93AFFE-97A3-4687-8F5D-A926EC737BBF}" type="sibTrans" cxnId="{B8395D9A-0C29-4E71-A110-D4B6ADCAA89A}">
      <dgm:prSet/>
      <dgm:spPr/>
      <dgm:t>
        <a:bodyPr/>
        <a:lstStyle/>
        <a:p>
          <a:endParaRPr lang="es-MX"/>
        </a:p>
      </dgm:t>
    </dgm:pt>
    <dgm:pt modelId="{DA7272EC-4D44-4470-99F7-5F714BA79D29}">
      <dgm:prSet custT="1"/>
      <dgm:spPr/>
      <dgm:t>
        <a:bodyPr/>
        <a:lstStyle/>
        <a:p>
          <a:pPr rtl="0"/>
          <a:r>
            <a:rPr lang="es-ES" sz="1600" dirty="0" smtClean="0"/>
            <a:t>El consumo de agua siempre que no los pague el arrendatario.</a:t>
          </a:r>
          <a:endParaRPr lang="es-MX" sz="1600" dirty="0"/>
        </a:p>
      </dgm:t>
    </dgm:pt>
    <dgm:pt modelId="{1E61DFEB-A38E-41B6-B1FE-2838B3E5CE1E}" type="parTrans" cxnId="{1E896E2F-9017-41A7-87E6-2E5AC9D380AF}">
      <dgm:prSet/>
      <dgm:spPr/>
      <dgm:t>
        <a:bodyPr/>
        <a:lstStyle/>
        <a:p>
          <a:endParaRPr lang="es-MX"/>
        </a:p>
      </dgm:t>
    </dgm:pt>
    <dgm:pt modelId="{99F941F6-A7F3-404F-B969-52E6EB55C125}" type="sibTrans" cxnId="{1E896E2F-9017-41A7-87E6-2E5AC9D380AF}">
      <dgm:prSet/>
      <dgm:spPr/>
      <dgm:t>
        <a:bodyPr/>
        <a:lstStyle/>
        <a:p>
          <a:endParaRPr lang="es-MX"/>
        </a:p>
      </dgm:t>
    </dgm:pt>
    <dgm:pt modelId="{ED35D1B1-0F3C-4299-A109-6690022CBCE0}">
      <dgm:prSet custT="1"/>
      <dgm:spPr/>
      <dgm:t>
        <a:bodyPr/>
        <a:lstStyle/>
        <a:p>
          <a:pPr rtl="0"/>
          <a:r>
            <a:rPr lang="es-ES" sz="1600" dirty="0" smtClean="0"/>
            <a:t>Salarios comisiones y honorarios pagados. </a:t>
          </a:r>
          <a:endParaRPr lang="es-MX" sz="1600" dirty="0"/>
        </a:p>
      </dgm:t>
    </dgm:pt>
    <dgm:pt modelId="{871F72DC-7931-4C93-8438-31FB52F9B4E5}" type="parTrans" cxnId="{F6794C57-9FA6-4B6B-A47A-41385D1853BC}">
      <dgm:prSet/>
      <dgm:spPr/>
      <dgm:t>
        <a:bodyPr/>
        <a:lstStyle/>
        <a:p>
          <a:endParaRPr lang="es-MX"/>
        </a:p>
      </dgm:t>
    </dgm:pt>
    <dgm:pt modelId="{9882ABF7-6DA9-429F-9BC8-8437C87FDD44}" type="sibTrans" cxnId="{F6794C57-9FA6-4B6B-A47A-41385D1853BC}">
      <dgm:prSet/>
      <dgm:spPr/>
      <dgm:t>
        <a:bodyPr/>
        <a:lstStyle/>
        <a:p>
          <a:endParaRPr lang="es-MX"/>
        </a:p>
      </dgm:t>
    </dgm:pt>
    <dgm:pt modelId="{C070C9B4-99FC-4D7F-BBCD-E7E027F88390}">
      <dgm:prSet custT="1"/>
      <dgm:spPr/>
      <dgm:t>
        <a:bodyPr/>
        <a:lstStyle/>
        <a:p>
          <a:pPr rtl="0"/>
          <a:r>
            <a:rPr lang="es-ES" sz="1600" dirty="0" smtClean="0"/>
            <a:t>Las primas de seguro que amparen los bienes.</a:t>
          </a:r>
          <a:endParaRPr lang="es-MX" sz="1600" dirty="0"/>
        </a:p>
      </dgm:t>
    </dgm:pt>
    <dgm:pt modelId="{3C944B86-3021-4204-9257-7B5AFB221628}" type="parTrans" cxnId="{FAEDC1E5-D952-44D4-9C72-5F907000AADC}">
      <dgm:prSet/>
      <dgm:spPr/>
      <dgm:t>
        <a:bodyPr/>
        <a:lstStyle/>
        <a:p>
          <a:endParaRPr lang="es-MX"/>
        </a:p>
      </dgm:t>
    </dgm:pt>
    <dgm:pt modelId="{42717324-1EB6-4855-BC38-6CA528E83BA5}" type="sibTrans" cxnId="{FAEDC1E5-D952-44D4-9C72-5F907000AADC}">
      <dgm:prSet/>
      <dgm:spPr/>
      <dgm:t>
        <a:bodyPr/>
        <a:lstStyle/>
        <a:p>
          <a:endParaRPr lang="es-MX"/>
        </a:p>
      </dgm:t>
    </dgm:pt>
    <dgm:pt modelId="{A72A62CD-BF7D-44A3-9E86-FFD7002D31F9}">
      <dgm:prSet custT="1"/>
      <dgm:spPr/>
      <dgm:t>
        <a:bodyPr/>
        <a:lstStyle/>
        <a:p>
          <a:pPr rtl="0"/>
          <a:r>
            <a:rPr lang="es-ES" sz="1600" dirty="0" smtClean="0"/>
            <a:t>Las inversiones vía depreciación.</a:t>
          </a:r>
          <a:endParaRPr lang="es-MX" sz="1600" dirty="0"/>
        </a:p>
      </dgm:t>
    </dgm:pt>
    <dgm:pt modelId="{C2C153B0-EE56-4A66-8B26-7ED76F1093D5}" type="parTrans" cxnId="{B86EC190-C0D1-40BD-A02B-9D3D629F57FB}">
      <dgm:prSet/>
      <dgm:spPr/>
      <dgm:t>
        <a:bodyPr/>
        <a:lstStyle/>
        <a:p>
          <a:endParaRPr lang="es-MX"/>
        </a:p>
      </dgm:t>
    </dgm:pt>
    <dgm:pt modelId="{9C5BF986-3B66-4109-8295-5D2974CCD3E2}" type="sibTrans" cxnId="{B86EC190-C0D1-40BD-A02B-9D3D629F57FB}">
      <dgm:prSet/>
      <dgm:spPr/>
      <dgm:t>
        <a:bodyPr/>
        <a:lstStyle/>
        <a:p>
          <a:endParaRPr lang="es-MX"/>
        </a:p>
      </dgm:t>
    </dgm:pt>
    <dgm:pt modelId="{D800C1DE-FE07-4E16-8ED7-5B84DE7C364B}" type="pres">
      <dgm:prSet presAssocID="{C4BE36DF-1FDF-4FC1-A00C-067CF6671B77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1F297F06-8B57-4663-B1DC-5125A05FE4AB}" type="pres">
      <dgm:prSet presAssocID="{DCE8DAB1-56B4-4A16-B725-326B53D14CEE}" presName="dummy" presStyleCnt="0"/>
      <dgm:spPr/>
    </dgm:pt>
    <dgm:pt modelId="{71842241-50BA-45FD-B2FD-92D9CA99EFEF}" type="pres">
      <dgm:prSet presAssocID="{DCE8DAB1-56B4-4A16-B725-326B53D14CEE}" presName="node" presStyleLbl="revTx" presStyleIdx="0" presStyleCnt="6" custScaleX="149489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1B240E1-0E76-4ACA-816A-BBCDB6E504E9}" type="pres">
      <dgm:prSet presAssocID="{D9DF8DC4-6FAC-4D0C-9E79-FC255C215CD2}" presName="sibTrans" presStyleLbl="node1" presStyleIdx="0" presStyleCnt="6"/>
      <dgm:spPr/>
      <dgm:t>
        <a:bodyPr/>
        <a:lstStyle/>
        <a:p>
          <a:endParaRPr lang="es-MX"/>
        </a:p>
      </dgm:t>
    </dgm:pt>
    <dgm:pt modelId="{F0F51967-37DF-47BD-94D4-99951C8EAF63}" type="pres">
      <dgm:prSet presAssocID="{0D7E7CB4-D50F-4AEE-A595-49B5678FC623}" presName="dummy" presStyleCnt="0"/>
      <dgm:spPr/>
    </dgm:pt>
    <dgm:pt modelId="{AE45BEC3-10FC-4C74-B8CD-7E101E6BDF5A}" type="pres">
      <dgm:prSet presAssocID="{0D7E7CB4-D50F-4AEE-A595-49B5678FC623}" presName="node" presStyleLbl="revTx" presStyleIdx="1" presStyleCnt="6" custScaleX="149489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0821013-60AE-4BDA-BA28-4CCC8906DBF0}" type="pres">
      <dgm:prSet presAssocID="{BF93AFFE-97A3-4687-8F5D-A926EC737BBF}" presName="sibTrans" presStyleLbl="node1" presStyleIdx="1" presStyleCnt="6"/>
      <dgm:spPr/>
      <dgm:t>
        <a:bodyPr/>
        <a:lstStyle/>
        <a:p>
          <a:endParaRPr lang="es-MX"/>
        </a:p>
      </dgm:t>
    </dgm:pt>
    <dgm:pt modelId="{9E1601B8-6A9B-42FA-95E1-780BC53406CD}" type="pres">
      <dgm:prSet presAssocID="{DA7272EC-4D44-4470-99F7-5F714BA79D29}" presName="dummy" presStyleCnt="0"/>
      <dgm:spPr/>
    </dgm:pt>
    <dgm:pt modelId="{27F7E9F2-64AF-4D9A-A53A-F119F0B0EF11}" type="pres">
      <dgm:prSet presAssocID="{DA7272EC-4D44-4470-99F7-5F714BA79D29}" presName="node" presStyleLbl="revTx" presStyleIdx="2" presStyleCnt="6" custScaleX="149489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86CD38F-24E1-4BCA-A843-165B4D6CEFDB}" type="pres">
      <dgm:prSet presAssocID="{99F941F6-A7F3-404F-B969-52E6EB55C125}" presName="sibTrans" presStyleLbl="node1" presStyleIdx="2" presStyleCnt="6"/>
      <dgm:spPr/>
      <dgm:t>
        <a:bodyPr/>
        <a:lstStyle/>
        <a:p>
          <a:endParaRPr lang="es-MX"/>
        </a:p>
      </dgm:t>
    </dgm:pt>
    <dgm:pt modelId="{924382D8-38E7-4405-8C1C-2409AA913EEA}" type="pres">
      <dgm:prSet presAssocID="{ED35D1B1-0F3C-4299-A109-6690022CBCE0}" presName="dummy" presStyleCnt="0"/>
      <dgm:spPr/>
    </dgm:pt>
    <dgm:pt modelId="{BDC97189-4660-4709-9DB5-D1AB901A3DE4}" type="pres">
      <dgm:prSet presAssocID="{ED35D1B1-0F3C-4299-A109-6690022CBCE0}" presName="node" presStyleLbl="revTx" presStyleIdx="3" presStyleCnt="6" custScaleX="149489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2E7179B-673C-4D05-BE6A-CB594E4BE84A}" type="pres">
      <dgm:prSet presAssocID="{9882ABF7-6DA9-429F-9BC8-8437C87FDD44}" presName="sibTrans" presStyleLbl="node1" presStyleIdx="3" presStyleCnt="6"/>
      <dgm:spPr/>
      <dgm:t>
        <a:bodyPr/>
        <a:lstStyle/>
        <a:p>
          <a:endParaRPr lang="es-MX"/>
        </a:p>
      </dgm:t>
    </dgm:pt>
    <dgm:pt modelId="{59FCCA61-A7D6-472D-A6D0-3160C9B2F35A}" type="pres">
      <dgm:prSet presAssocID="{C070C9B4-99FC-4D7F-BBCD-E7E027F88390}" presName="dummy" presStyleCnt="0"/>
      <dgm:spPr/>
    </dgm:pt>
    <dgm:pt modelId="{96736DAB-64E0-4876-9EF2-B39114D8261F}" type="pres">
      <dgm:prSet presAssocID="{C070C9B4-99FC-4D7F-BBCD-E7E027F88390}" presName="node" presStyleLbl="revTx" presStyleIdx="4" presStyleCnt="6" custScaleX="149489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2911A6E-BB9E-4095-90F3-4953021ED066}" type="pres">
      <dgm:prSet presAssocID="{42717324-1EB6-4855-BC38-6CA528E83BA5}" presName="sibTrans" presStyleLbl="node1" presStyleIdx="4" presStyleCnt="6"/>
      <dgm:spPr/>
      <dgm:t>
        <a:bodyPr/>
        <a:lstStyle/>
        <a:p>
          <a:endParaRPr lang="es-MX"/>
        </a:p>
      </dgm:t>
    </dgm:pt>
    <dgm:pt modelId="{77D85B00-9CF6-442B-A2B9-0E1F483D9CCF}" type="pres">
      <dgm:prSet presAssocID="{A72A62CD-BF7D-44A3-9E86-FFD7002D31F9}" presName="dummy" presStyleCnt="0"/>
      <dgm:spPr/>
    </dgm:pt>
    <dgm:pt modelId="{2756A8A9-A5A5-46D9-925F-5828EE046B5F}" type="pres">
      <dgm:prSet presAssocID="{A72A62CD-BF7D-44A3-9E86-FFD7002D31F9}" presName="node" presStyleLbl="revTx" presStyleIdx="5" presStyleCnt="6" custScaleX="149489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380B28E-31FB-4DBF-A9A1-027F2DF4AB55}" type="pres">
      <dgm:prSet presAssocID="{9C5BF986-3B66-4109-8295-5D2974CCD3E2}" presName="sibTrans" presStyleLbl="node1" presStyleIdx="5" presStyleCnt="6"/>
      <dgm:spPr/>
      <dgm:t>
        <a:bodyPr/>
        <a:lstStyle/>
        <a:p>
          <a:endParaRPr lang="es-MX"/>
        </a:p>
      </dgm:t>
    </dgm:pt>
  </dgm:ptLst>
  <dgm:cxnLst>
    <dgm:cxn modelId="{E1ECCD96-8031-4173-A8C3-A4B77B4FBA2F}" type="presOf" srcId="{ED35D1B1-0F3C-4299-A109-6690022CBCE0}" destId="{BDC97189-4660-4709-9DB5-D1AB901A3DE4}" srcOrd="0" destOrd="0" presId="urn:microsoft.com/office/officeart/2005/8/layout/cycle1"/>
    <dgm:cxn modelId="{1E896E2F-9017-41A7-87E6-2E5AC9D380AF}" srcId="{C4BE36DF-1FDF-4FC1-A00C-067CF6671B77}" destId="{DA7272EC-4D44-4470-99F7-5F714BA79D29}" srcOrd="2" destOrd="0" parTransId="{1E61DFEB-A38E-41B6-B1FE-2838B3E5CE1E}" sibTransId="{99F941F6-A7F3-404F-B969-52E6EB55C125}"/>
    <dgm:cxn modelId="{E75D6532-4C08-4001-BA1B-7C15F52035E0}" type="presOf" srcId="{C070C9B4-99FC-4D7F-BBCD-E7E027F88390}" destId="{96736DAB-64E0-4876-9EF2-B39114D8261F}" srcOrd="0" destOrd="0" presId="urn:microsoft.com/office/officeart/2005/8/layout/cycle1"/>
    <dgm:cxn modelId="{D338E652-0B85-4031-A7C8-19B72EA7CB4A}" type="presOf" srcId="{0D7E7CB4-D50F-4AEE-A595-49B5678FC623}" destId="{AE45BEC3-10FC-4C74-B8CD-7E101E6BDF5A}" srcOrd="0" destOrd="0" presId="urn:microsoft.com/office/officeart/2005/8/layout/cycle1"/>
    <dgm:cxn modelId="{FC8BCA6D-8866-4EC9-B883-25688661E06D}" type="presOf" srcId="{42717324-1EB6-4855-BC38-6CA528E83BA5}" destId="{B2911A6E-BB9E-4095-90F3-4953021ED066}" srcOrd="0" destOrd="0" presId="urn:microsoft.com/office/officeart/2005/8/layout/cycle1"/>
    <dgm:cxn modelId="{5C3770E9-A050-47AC-91D2-77A9432BD87B}" type="presOf" srcId="{9882ABF7-6DA9-429F-9BC8-8437C87FDD44}" destId="{52E7179B-673C-4D05-BE6A-CB594E4BE84A}" srcOrd="0" destOrd="0" presId="urn:microsoft.com/office/officeart/2005/8/layout/cycle1"/>
    <dgm:cxn modelId="{B8395D9A-0C29-4E71-A110-D4B6ADCAA89A}" srcId="{C4BE36DF-1FDF-4FC1-A00C-067CF6671B77}" destId="{0D7E7CB4-D50F-4AEE-A595-49B5678FC623}" srcOrd="1" destOrd="0" parTransId="{5D8A59A1-95C6-43C9-80B9-055E403056E6}" sibTransId="{BF93AFFE-97A3-4687-8F5D-A926EC737BBF}"/>
    <dgm:cxn modelId="{35F714DE-E966-43E3-9ADC-FC605ECF83C5}" type="presOf" srcId="{9C5BF986-3B66-4109-8295-5D2974CCD3E2}" destId="{7380B28E-31FB-4DBF-A9A1-027F2DF4AB55}" srcOrd="0" destOrd="0" presId="urn:microsoft.com/office/officeart/2005/8/layout/cycle1"/>
    <dgm:cxn modelId="{B86EC190-C0D1-40BD-A02B-9D3D629F57FB}" srcId="{C4BE36DF-1FDF-4FC1-A00C-067CF6671B77}" destId="{A72A62CD-BF7D-44A3-9E86-FFD7002D31F9}" srcOrd="5" destOrd="0" parTransId="{C2C153B0-EE56-4A66-8B26-7ED76F1093D5}" sibTransId="{9C5BF986-3B66-4109-8295-5D2974CCD3E2}"/>
    <dgm:cxn modelId="{A23CEE01-0EBE-476C-9958-3C146A193E90}" type="presOf" srcId="{A72A62CD-BF7D-44A3-9E86-FFD7002D31F9}" destId="{2756A8A9-A5A5-46D9-925F-5828EE046B5F}" srcOrd="0" destOrd="0" presId="urn:microsoft.com/office/officeart/2005/8/layout/cycle1"/>
    <dgm:cxn modelId="{DD8D6B69-7605-41EA-9DDE-EBDA0650AE77}" type="presOf" srcId="{DA7272EC-4D44-4470-99F7-5F714BA79D29}" destId="{27F7E9F2-64AF-4D9A-A53A-F119F0B0EF11}" srcOrd="0" destOrd="0" presId="urn:microsoft.com/office/officeart/2005/8/layout/cycle1"/>
    <dgm:cxn modelId="{D6E2D9E7-693E-4177-A97F-E62A0DFEFF51}" type="presOf" srcId="{C4BE36DF-1FDF-4FC1-A00C-067CF6671B77}" destId="{D800C1DE-FE07-4E16-8ED7-5B84DE7C364B}" srcOrd="0" destOrd="0" presId="urn:microsoft.com/office/officeart/2005/8/layout/cycle1"/>
    <dgm:cxn modelId="{FB549895-2BB4-4B39-920A-0054F23D64BD}" srcId="{C4BE36DF-1FDF-4FC1-A00C-067CF6671B77}" destId="{DCE8DAB1-56B4-4A16-B725-326B53D14CEE}" srcOrd="0" destOrd="0" parTransId="{76D38150-FFE1-40F5-A06A-DCC332EED721}" sibTransId="{D9DF8DC4-6FAC-4D0C-9E79-FC255C215CD2}"/>
    <dgm:cxn modelId="{707C6211-E4B7-4570-9030-4C7E5EBDC3CC}" type="presOf" srcId="{99F941F6-A7F3-404F-B969-52E6EB55C125}" destId="{186CD38F-24E1-4BCA-A843-165B4D6CEFDB}" srcOrd="0" destOrd="0" presId="urn:microsoft.com/office/officeart/2005/8/layout/cycle1"/>
    <dgm:cxn modelId="{8E150942-3342-408E-853F-0BCDD89453FB}" type="presOf" srcId="{BF93AFFE-97A3-4687-8F5D-A926EC737BBF}" destId="{C0821013-60AE-4BDA-BA28-4CCC8906DBF0}" srcOrd="0" destOrd="0" presId="urn:microsoft.com/office/officeart/2005/8/layout/cycle1"/>
    <dgm:cxn modelId="{164A718A-DFD7-4B0E-A582-A3CA57017C28}" type="presOf" srcId="{D9DF8DC4-6FAC-4D0C-9E79-FC255C215CD2}" destId="{81B240E1-0E76-4ACA-816A-BBCDB6E504E9}" srcOrd="0" destOrd="0" presId="urn:microsoft.com/office/officeart/2005/8/layout/cycle1"/>
    <dgm:cxn modelId="{DD82F156-59CD-43AF-9910-FDFC3EBC7203}" type="presOf" srcId="{DCE8DAB1-56B4-4A16-B725-326B53D14CEE}" destId="{71842241-50BA-45FD-B2FD-92D9CA99EFEF}" srcOrd="0" destOrd="0" presId="urn:microsoft.com/office/officeart/2005/8/layout/cycle1"/>
    <dgm:cxn modelId="{FAEDC1E5-D952-44D4-9C72-5F907000AADC}" srcId="{C4BE36DF-1FDF-4FC1-A00C-067CF6671B77}" destId="{C070C9B4-99FC-4D7F-BBCD-E7E027F88390}" srcOrd="4" destOrd="0" parTransId="{3C944B86-3021-4204-9257-7B5AFB221628}" sibTransId="{42717324-1EB6-4855-BC38-6CA528E83BA5}"/>
    <dgm:cxn modelId="{F6794C57-9FA6-4B6B-A47A-41385D1853BC}" srcId="{C4BE36DF-1FDF-4FC1-A00C-067CF6671B77}" destId="{ED35D1B1-0F3C-4299-A109-6690022CBCE0}" srcOrd="3" destOrd="0" parTransId="{871F72DC-7931-4C93-8438-31FB52F9B4E5}" sibTransId="{9882ABF7-6DA9-429F-9BC8-8437C87FDD44}"/>
    <dgm:cxn modelId="{9ED2FF3F-6F9B-4155-9555-95773B8177FF}" type="presParOf" srcId="{D800C1DE-FE07-4E16-8ED7-5B84DE7C364B}" destId="{1F297F06-8B57-4663-B1DC-5125A05FE4AB}" srcOrd="0" destOrd="0" presId="urn:microsoft.com/office/officeart/2005/8/layout/cycle1"/>
    <dgm:cxn modelId="{B55C4B0C-E9DD-4668-96F8-612B2B81950F}" type="presParOf" srcId="{D800C1DE-FE07-4E16-8ED7-5B84DE7C364B}" destId="{71842241-50BA-45FD-B2FD-92D9CA99EFEF}" srcOrd="1" destOrd="0" presId="urn:microsoft.com/office/officeart/2005/8/layout/cycle1"/>
    <dgm:cxn modelId="{8672DEB8-AAB5-4F19-B4C9-2F1AEFB23981}" type="presParOf" srcId="{D800C1DE-FE07-4E16-8ED7-5B84DE7C364B}" destId="{81B240E1-0E76-4ACA-816A-BBCDB6E504E9}" srcOrd="2" destOrd="0" presId="urn:microsoft.com/office/officeart/2005/8/layout/cycle1"/>
    <dgm:cxn modelId="{EE595A9D-6974-48F9-86F5-0CDF05D0CF8B}" type="presParOf" srcId="{D800C1DE-FE07-4E16-8ED7-5B84DE7C364B}" destId="{F0F51967-37DF-47BD-94D4-99951C8EAF63}" srcOrd="3" destOrd="0" presId="urn:microsoft.com/office/officeart/2005/8/layout/cycle1"/>
    <dgm:cxn modelId="{CFAD39D4-8EE1-4039-A8A6-659E75813EE9}" type="presParOf" srcId="{D800C1DE-FE07-4E16-8ED7-5B84DE7C364B}" destId="{AE45BEC3-10FC-4C74-B8CD-7E101E6BDF5A}" srcOrd="4" destOrd="0" presId="urn:microsoft.com/office/officeart/2005/8/layout/cycle1"/>
    <dgm:cxn modelId="{2B84245B-C136-4CA8-83AA-2B289DDD8604}" type="presParOf" srcId="{D800C1DE-FE07-4E16-8ED7-5B84DE7C364B}" destId="{C0821013-60AE-4BDA-BA28-4CCC8906DBF0}" srcOrd="5" destOrd="0" presId="urn:microsoft.com/office/officeart/2005/8/layout/cycle1"/>
    <dgm:cxn modelId="{D65AD6A7-73D6-4BAC-8D55-791EE18FFB27}" type="presParOf" srcId="{D800C1DE-FE07-4E16-8ED7-5B84DE7C364B}" destId="{9E1601B8-6A9B-42FA-95E1-780BC53406CD}" srcOrd="6" destOrd="0" presId="urn:microsoft.com/office/officeart/2005/8/layout/cycle1"/>
    <dgm:cxn modelId="{3BC2651D-B056-444B-9B45-3D6C157FBC07}" type="presParOf" srcId="{D800C1DE-FE07-4E16-8ED7-5B84DE7C364B}" destId="{27F7E9F2-64AF-4D9A-A53A-F119F0B0EF11}" srcOrd="7" destOrd="0" presId="urn:microsoft.com/office/officeart/2005/8/layout/cycle1"/>
    <dgm:cxn modelId="{CFE068FE-B8D2-41EB-8B90-C39D8C7DC57D}" type="presParOf" srcId="{D800C1DE-FE07-4E16-8ED7-5B84DE7C364B}" destId="{186CD38F-24E1-4BCA-A843-165B4D6CEFDB}" srcOrd="8" destOrd="0" presId="urn:microsoft.com/office/officeart/2005/8/layout/cycle1"/>
    <dgm:cxn modelId="{DFBB2596-14BB-4A14-851E-7A70A39938B9}" type="presParOf" srcId="{D800C1DE-FE07-4E16-8ED7-5B84DE7C364B}" destId="{924382D8-38E7-4405-8C1C-2409AA913EEA}" srcOrd="9" destOrd="0" presId="urn:microsoft.com/office/officeart/2005/8/layout/cycle1"/>
    <dgm:cxn modelId="{1714B816-99FB-4E07-99EA-0B07370A2FD7}" type="presParOf" srcId="{D800C1DE-FE07-4E16-8ED7-5B84DE7C364B}" destId="{BDC97189-4660-4709-9DB5-D1AB901A3DE4}" srcOrd="10" destOrd="0" presId="urn:microsoft.com/office/officeart/2005/8/layout/cycle1"/>
    <dgm:cxn modelId="{8580023E-2938-4DD5-8140-35B8EBA860B4}" type="presParOf" srcId="{D800C1DE-FE07-4E16-8ED7-5B84DE7C364B}" destId="{52E7179B-673C-4D05-BE6A-CB594E4BE84A}" srcOrd="11" destOrd="0" presId="urn:microsoft.com/office/officeart/2005/8/layout/cycle1"/>
    <dgm:cxn modelId="{7D6FC6CB-30EE-4A7B-8236-3527CD1BA6C9}" type="presParOf" srcId="{D800C1DE-FE07-4E16-8ED7-5B84DE7C364B}" destId="{59FCCA61-A7D6-472D-A6D0-3160C9B2F35A}" srcOrd="12" destOrd="0" presId="urn:microsoft.com/office/officeart/2005/8/layout/cycle1"/>
    <dgm:cxn modelId="{4D185C6A-BE65-47F6-B5D0-25F183A0C08F}" type="presParOf" srcId="{D800C1DE-FE07-4E16-8ED7-5B84DE7C364B}" destId="{96736DAB-64E0-4876-9EF2-B39114D8261F}" srcOrd="13" destOrd="0" presId="urn:microsoft.com/office/officeart/2005/8/layout/cycle1"/>
    <dgm:cxn modelId="{F1744ACE-3158-454C-B4FF-F2BCC3368431}" type="presParOf" srcId="{D800C1DE-FE07-4E16-8ED7-5B84DE7C364B}" destId="{B2911A6E-BB9E-4095-90F3-4953021ED066}" srcOrd="14" destOrd="0" presId="urn:microsoft.com/office/officeart/2005/8/layout/cycle1"/>
    <dgm:cxn modelId="{A1FA59C8-37C8-46BB-8E5B-33B17AB7BCAC}" type="presParOf" srcId="{D800C1DE-FE07-4E16-8ED7-5B84DE7C364B}" destId="{77D85B00-9CF6-442B-A2B9-0E1F483D9CCF}" srcOrd="15" destOrd="0" presId="urn:microsoft.com/office/officeart/2005/8/layout/cycle1"/>
    <dgm:cxn modelId="{1943B3EC-1728-44BD-AFED-7D98BE275147}" type="presParOf" srcId="{D800C1DE-FE07-4E16-8ED7-5B84DE7C364B}" destId="{2756A8A9-A5A5-46D9-925F-5828EE046B5F}" srcOrd="16" destOrd="0" presId="urn:microsoft.com/office/officeart/2005/8/layout/cycle1"/>
    <dgm:cxn modelId="{09F563C1-9751-45E8-B0EF-67989101DBE0}" type="presParOf" srcId="{D800C1DE-FE07-4E16-8ED7-5B84DE7C364B}" destId="{7380B28E-31FB-4DBF-A9A1-027F2DF4AB55}" srcOrd="17" destOrd="0" presId="urn:microsoft.com/office/officeart/2005/8/layout/cycle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7.xml><?xml version="1.0" encoding="utf-8"?>
<dgm:dataModel xmlns:dgm="http://schemas.openxmlformats.org/drawingml/2006/diagram" xmlns:a="http://schemas.openxmlformats.org/drawingml/2006/main">
  <dgm:ptLst>
    <dgm:pt modelId="{AA9B54AB-48D2-4E1F-8FFD-4848926A5AC9}" type="doc">
      <dgm:prSet loTypeId="urn:microsoft.com/office/officeart/2005/8/layout/process1" loCatId="process" qsTypeId="urn:microsoft.com/office/officeart/2005/8/quickstyle/simple1" qsCatId="simple" csTypeId="urn:microsoft.com/office/officeart/2005/8/colors/accent6_1" csCatId="accent6"/>
      <dgm:spPr/>
      <dgm:t>
        <a:bodyPr/>
        <a:lstStyle/>
        <a:p>
          <a:endParaRPr lang="es-MX"/>
        </a:p>
      </dgm:t>
    </dgm:pt>
    <dgm:pt modelId="{FF3E8BDA-BE55-4A79-B55A-A3CDE489E8D0}">
      <dgm:prSet/>
      <dgm:spPr/>
      <dgm:t>
        <a:bodyPr/>
        <a:lstStyle/>
        <a:p>
          <a:pPr rtl="0"/>
          <a:r>
            <a:rPr lang="es-ES" dirty="0" smtClean="0"/>
            <a:t>Los contribuyentes de arrendamiento podrá reducir el 35% de los ingresos en sustitución  de las deducciones autorizadas. </a:t>
          </a:r>
          <a:endParaRPr lang="es-MX" dirty="0"/>
        </a:p>
      </dgm:t>
    </dgm:pt>
    <dgm:pt modelId="{14ED8BC8-7504-47F7-8A08-5E72C22643A2}" type="parTrans" cxnId="{D22A3AC3-610C-468A-9961-9E4880DCF606}">
      <dgm:prSet/>
      <dgm:spPr/>
      <dgm:t>
        <a:bodyPr/>
        <a:lstStyle/>
        <a:p>
          <a:endParaRPr lang="es-MX"/>
        </a:p>
      </dgm:t>
    </dgm:pt>
    <dgm:pt modelId="{8AD9BF11-098A-4106-A226-2E1F57B52962}" type="sibTrans" cxnId="{D22A3AC3-610C-468A-9961-9E4880DCF606}">
      <dgm:prSet/>
      <dgm:spPr/>
      <dgm:t>
        <a:bodyPr/>
        <a:lstStyle/>
        <a:p>
          <a:endParaRPr lang="es-MX"/>
        </a:p>
      </dgm:t>
    </dgm:pt>
    <dgm:pt modelId="{C18888AB-0EF4-4EEB-973B-F4378DE4607B}">
      <dgm:prSet/>
      <dgm:spPr/>
      <dgm:t>
        <a:bodyPr/>
        <a:lstStyle/>
        <a:p>
          <a:pPr rtl="0"/>
          <a:r>
            <a:rPr lang="es-ES" smtClean="0"/>
            <a:t>Quienes ejercen esta opción podrán reducir adicionalmente el monto de las erogaciones por concepto del impuesto predial de dichos inmuebles.</a:t>
          </a:r>
          <a:endParaRPr lang="es-MX"/>
        </a:p>
      </dgm:t>
    </dgm:pt>
    <dgm:pt modelId="{5CB1E1DE-F246-41AA-A5C9-3749D1D3A46C}" type="parTrans" cxnId="{291850A0-AD20-4649-804B-4D10E8E70768}">
      <dgm:prSet/>
      <dgm:spPr/>
      <dgm:t>
        <a:bodyPr/>
        <a:lstStyle/>
        <a:p>
          <a:endParaRPr lang="es-MX"/>
        </a:p>
      </dgm:t>
    </dgm:pt>
    <dgm:pt modelId="{AE4126D7-8BF2-4B66-AF40-7763306F6557}" type="sibTrans" cxnId="{291850A0-AD20-4649-804B-4D10E8E70768}">
      <dgm:prSet/>
      <dgm:spPr/>
      <dgm:t>
        <a:bodyPr/>
        <a:lstStyle/>
        <a:p>
          <a:endParaRPr lang="es-MX"/>
        </a:p>
      </dgm:t>
    </dgm:pt>
    <dgm:pt modelId="{157C341C-4BB4-4267-B146-ED69E9EEEBD8}" type="pres">
      <dgm:prSet presAssocID="{AA9B54AB-48D2-4E1F-8FFD-4848926A5AC9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4409781C-9949-45F7-8207-9ADF49857F73}" type="pres">
      <dgm:prSet presAssocID="{FF3E8BDA-BE55-4A79-B55A-A3CDE489E8D0}" presName="node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C818A91-3A30-4162-9D20-81EE9A0A1E68}" type="pres">
      <dgm:prSet presAssocID="{8AD9BF11-098A-4106-A226-2E1F57B52962}" presName="sibTrans" presStyleLbl="sibTrans2D1" presStyleIdx="0" presStyleCnt="1"/>
      <dgm:spPr/>
      <dgm:t>
        <a:bodyPr/>
        <a:lstStyle/>
        <a:p>
          <a:endParaRPr lang="es-MX"/>
        </a:p>
      </dgm:t>
    </dgm:pt>
    <dgm:pt modelId="{DA9BDA63-3C01-47FF-9688-0F4D9F2B0445}" type="pres">
      <dgm:prSet presAssocID="{8AD9BF11-098A-4106-A226-2E1F57B52962}" presName="connectorText" presStyleLbl="sibTrans2D1" presStyleIdx="0" presStyleCnt="1"/>
      <dgm:spPr/>
      <dgm:t>
        <a:bodyPr/>
        <a:lstStyle/>
        <a:p>
          <a:endParaRPr lang="es-MX"/>
        </a:p>
      </dgm:t>
    </dgm:pt>
    <dgm:pt modelId="{1C5F51DF-D077-4365-B9F2-99204780FE67}" type="pres">
      <dgm:prSet presAssocID="{C18888AB-0EF4-4EEB-973B-F4378DE4607B}" presName="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D9539093-1846-4D1B-91D1-C6AE0974C535}" type="presOf" srcId="{8AD9BF11-098A-4106-A226-2E1F57B52962}" destId="{DA9BDA63-3C01-47FF-9688-0F4D9F2B0445}" srcOrd="1" destOrd="0" presId="urn:microsoft.com/office/officeart/2005/8/layout/process1"/>
    <dgm:cxn modelId="{D22A3AC3-610C-468A-9961-9E4880DCF606}" srcId="{AA9B54AB-48D2-4E1F-8FFD-4848926A5AC9}" destId="{FF3E8BDA-BE55-4A79-B55A-A3CDE489E8D0}" srcOrd="0" destOrd="0" parTransId="{14ED8BC8-7504-47F7-8A08-5E72C22643A2}" sibTransId="{8AD9BF11-098A-4106-A226-2E1F57B52962}"/>
    <dgm:cxn modelId="{58CDB94F-802F-4DDA-AAFC-764D5C2420F4}" type="presOf" srcId="{8AD9BF11-098A-4106-A226-2E1F57B52962}" destId="{3C818A91-3A30-4162-9D20-81EE9A0A1E68}" srcOrd="0" destOrd="0" presId="urn:microsoft.com/office/officeart/2005/8/layout/process1"/>
    <dgm:cxn modelId="{291850A0-AD20-4649-804B-4D10E8E70768}" srcId="{AA9B54AB-48D2-4E1F-8FFD-4848926A5AC9}" destId="{C18888AB-0EF4-4EEB-973B-F4378DE4607B}" srcOrd="1" destOrd="0" parTransId="{5CB1E1DE-F246-41AA-A5C9-3749D1D3A46C}" sibTransId="{AE4126D7-8BF2-4B66-AF40-7763306F6557}"/>
    <dgm:cxn modelId="{D9DE3370-DAEA-4B24-B965-9EB6C4BD113D}" type="presOf" srcId="{C18888AB-0EF4-4EEB-973B-F4378DE4607B}" destId="{1C5F51DF-D077-4365-B9F2-99204780FE67}" srcOrd="0" destOrd="0" presId="urn:microsoft.com/office/officeart/2005/8/layout/process1"/>
    <dgm:cxn modelId="{6D25AA56-2406-4859-9527-61963C12550D}" type="presOf" srcId="{FF3E8BDA-BE55-4A79-B55A-A3CDE489E8D0}" destId="{4409781C-9949-45F7-8207-9ADF49857F73}" srcOrd="0" destOrd="0" presId="urn:microsoft.com/office/officeart/2005/8/layout/process1"/>
    <dgm:cxn modelId="{BDE11041-527B-42CC-996C-F34BEB1E3F32}" type="presOf" srcId="{AA9B54AB-48D2-4E1F-8FFD-4848926A5AC9}" destId="{157C341C-4BB4-4267-B146-ED69E9EEEBD8}" srcOrd="0" destOrd="0" presId="urn:microsoft.com/office/officeart/2005/8/layout/process1"/>
    <dgm:cxn modelId="{04C863A0-45DA-483A-B9F5-8A8752B53C21}" type="presParOf" srcId="{157C341C-4BB4-4267-B146-ED69E9EEEBD8}" destId="{4409781C-9949-45F7-8207-9ADF49857F73}" srcOrd="0" destOrd="0" presId="urn:microsoft.com/office/officeart/2005/8/layout/process1"/>
    <dgm:cxn modelId="{14951649-0C0C-41AF-A0B3-AE873C871B98}" type="presParOf" srcId="{157C341C-4BB4-4267-B146-ED69E9EEEBD8}" destId="{3C818A91-3A30-4162-9D20-81EE9A0A1E68}" srcOrd="1" destOrd="0" presId="urn:microsoft.com/office/officeart/2005/8/layout/process1"/>
    <dgm:cxn modelId="{ADB9C757-1FCA-4BA2-A261-F35656C6AA21}" type="presParOf" srcId="{3C818A91-3A30-4162-9D20-81EE9A0A1E68}" destId="{DA9BDA63-3C01-47FF-9688-0F4D9F2B0445}" srcOrd="0" destOrd="0" presId="urn:microsoft.com/office/officeart/2005/8/layout/process1"/>
    <dgm:cxn modelId="{A16AB37F-AC39-4290-848E-6C102763E155}" type="presParOf" srcId="{157C341C-4BB4-4267-B146-ED69E9EEEBD8}" destId="{1C5F51DF-D077-4365-B9F2-99204780FE67}" srcOrd="2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8.xml><?xml version="1.0" encoding="utf-8"?>
<dgm:dataModel xmlns:dgm="http://schemas.openxmlformats.org/drawingml/2006/diagram" xmlns:a="http://schemas.openxmlformats.org/drawingml/2006/main">
  <dgm:ptLst>
    <dgm:pt modelId="{18039EA3-9DCE-4C86-B44E-F890EE5CA30D}" type="doc">
      <dgm:prSet loTypeId="urn:microsoft.com/office/officeart/2005/8/layout/vProcess5" loCatId="process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s-MX"/>
        </a:p>
      </dgm:t>
    </dgm:pt>
    <dgm:pt modelId="{3C81C8F3-6E26-4300-A438-C8EA31471696}">
      <dgm:prSet/>
      <dgm:spPr/>
      <dgm:t>
        <a:bodyPr/>
        <a:lstStyle/>
        <a:p>
          <a:pPr rtl="0"/>
          <a:r>
            <a:rPr lang="es-ES" dirty="0" smtClean="0"/>
            <a:t>Efectuarán pagos provisionales mensuales a más tardar el día 17 del mes inmediato posterior a aquel que corresponda el pago. </a:t>
          </a:r>
          <a:endParaRPr lang="es-MX" dirty="0"/>
        </a:p>
      </dgm:t>
    </dgm:pt>
    <dgm:pt modelId="{67637CA0-DFC1-4919-93CE-3ABAECB11E8F}" type="parTrans" cxnId="{6F4541FA-DA66-425F-ADC1-90E1EB4DF275}">
      <dgm:prSet/>
      <dgm:spPr/>
      <dgm:t>
        <a:bodyPr/>
        <a:lstStyle/>
        <a:p>
          <a:endParaRPr lang="es-MX"/>
        </a:p>
      </dgm:t>
    </dgm:pt>
    <dgm:pt modelId="{4833785A-25B8-4BE7-AF2B-197001EC0DEA}" type="sibTrans" cxnId="{6F4541FA-DA66-425F-ADC1-90E1EB4DF275}">
      <dgm:prSet/>
      <dgm:spPr/>
      <dgm:t>
        <a:bodyPr/>
        <a:lstStyle/>
        <a:p>
          <a:endParaRPr lang="es-MX"/>
        </a:p>
      </dgm:t>
    </dgm:pt>
    <dgm:pt modelId="{D2A5341F-2C96-4CC7-B6F0-9BA695C0D69F}">
      <dgm:prSet/>
      <dgm:spPr/>
      <dgm:t>
        <a:bodyPr/>
        <a:lstStyle/>
        <a:p>
          <a:pPr rtl="0"/>
          <a:r>
            <a:rPr lang="es-MX" dirty="0" smtClean="0"/>
            <a:t>S</a:t>
          </a:r>
          <a:r>
            <a:rPr lang="es-ES" dirty="0" smtClean="0"/>
            <a:t>e determina aplicando a la diferencia que resulte de disminuir a los ingresos del mes las deducciones autorizadas correspondientes o en su caso la deducción ciega, la tarifa y tabla del art 106.</a:t>
          </a:r>
          <a:endParaRPr lang="es-MX" dirty="0"/>
        </a:p>
      </dgm:t>
    </dgm:pt>
    <dgm:pt modelId="{6F7D3167-42CC-4A8A-A262-BD93845FC4EF}" type="parTrans" cxnId="{7BA69F26-39BB-4E7B-9018-FD3539C763BB}">
      <dgm:prSet/>
      <dgm:spPr/>
      <dgm:t>
        <a:bodyPr/>
        <a:lstStyle/>
        <a:p>
          <a:endParaRPr lang="es-MX"/>
        </a:p>
      </dgm:t>
    </dgm:pt>
    <dgm:pt modelId="{AB880B0A-7645-4A5D-A9AB-0CECE97C4D0F}" type="sibTrans" cxnId="{7BA69F26-39BB-4E7B-9018-FD3539C763BB}">
      <dgm:prSet/>
      <dgm:spPr/>
      <dgm:t>
        <a:bodyPr/>
        <a:lstStyle/>
        <a:p>
          <a:endParaRPr lang="es-MX"/>
        </a:p>
      </dgm:t>
    </dgm:pt>
    <dgm:pt modelId="{D459DF28-5787-46CF-AE29-41E28A6CE1EB}">
      <dgm:prSet/>
      <dgm:spPr/>
      <dgm:t>
        <a:bodyPr/>
        <a:lstStyle/>
        <a:p>
          <a:pPr rtl="0"/>
          <a:r>
            <a:rPr lang="es-ES" altLang="es-MX" smtClean="0"/>
            <a:t>Cuando obtengan ingresos de personas morales éstas deberán retener como  pago provisional, el monto que resulte de aplicar la tasa de 10%.</a:t>
          </a:r>
          <a:endParaRPr lang="es-MX" dirty="0"/>
        </a:p>
      </dgm:t>
    </dgm:pt>
    <dgm:pt modelId="{EC36A89D-4823-40E9-834C-40649D03B39F}" type="parTrans" cxnId="{BCC07B54-7CFC-455A-AE26-0FFE4BC5341C}">
      <dgm:prSet/>
      <dgm:spPr/>
      <dgm:t>
        <a:bodyPr/>
        <a:lstStyle/>
        <a:p>
          <a:endParaRPr lang="es-MX"/>
        </a:p>
      </dgm:t>
    </dgm:pt>
    <dgm:pt modelId="{41962A48-90F5-4732-9B06-7C86B8F51E47}" type="sibTrans" cxnId="{BCC07B54-7CFC-455A-AE26-0FFE4BC5341C}">
      <dgm:prSet/>
      <dgm:spPr/>
      <dgm:t>
        <a:bodyPr/>
        <a:lstStyle/>
        <a:p>
          <a:endParaRPr lang="es-MX"/>
        </a:p>
      </dgm:t>
    </dgm:pt>
    <dgm:pt modelId="{6734B31B-589F-421C-9125-666A2851FA49}" type="pres">
      <dgm:prSet presAssocID="{18039EA3-9DCE-4C86-B44E-F890EE5CA30D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41926BAA-C6C9-4CC4-8BFB-15FCCEEAA783}" type="pres">
      <dgm:prSet presAssocID="{18039EA3-9DCE-4C86-B44E-F890EE5CA30D}" presName="dummyMaxCanvas" presStyleCnt="0">
        <dgm:presLayoutVars/>
      </dgm:prSet>
      <dgm:spPr/>
    </dgm:pt>
    <dgm:pt modelId="{2BC0F72F-AE01-4443-B79D-F36A7767ADFB}" type="pres">
      <dgm:prSet presAssocID="{18039EA3-9DCE-4C86-B44E-F890EE5CA30D}" presName="ThreeNodes_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809D40F-5366-4D77-B5E8-32BC80C191BE}" type="pres">
      <dgm:prSet presAssocID="{18039EA3-9DCE-4C86-B44E-F890EE5CA30D}" presName="ThreeNodes_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5CD3F2A-A19A-4C72-B4E9-9638671C872B}" type="pres">
      <dgm:prSet presAssocID="{18039EA3-9DCE-4C86-B44E-F890EE5CA30D}" presName="ThreeNodes_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1F199F9-FBE2-448C-89D2-4300D254ED1B}" type="pres">
      <dgm:prSet presAssocID="{18039EA3-9DCE-4C86-B44E-F890EE5CA30D}" presName="ThreeConn_1-2" presStyleLbl="fg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0452948-E070-494F-A802-93F247553495}" type="pres">
      <dgm:prSet presAssocID="{18039EA3-9DCE-4C86-B44E-F890EE5CA30D}" presName="ThreeConn_2-3" presStyleLbl="fg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F8B664D-FCD8-4A90-91C2-0D4C76BCC40C}" type="pres">
      <dgm:prSet presAssocID="{18039EA3-9DCE-4C86-B44E-F890EE5CA30D}" presName="ThreeNodes_1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ED34668-0402-4329-8E2D-85F71CCC9ABE}" type="pres">
      <dgm:prSet presAssocID="{18039EA3-9DCE-4C86-B44E-F890EE5CA30D}" presName="ThreeNodes_2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2DF27EE-5EA4-4506-A8E9-C0D1F586935A}" type="pres">
      <dgm:prSet presAssocID="{18039EA3-9DCE-4C86-B44E-F890EE5CA30D}" presName="ThreeNodes_3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7BA69F26-39BB-4E7B-9018-FD3539C763BB}" srcId="{18039EA3-9DCE-4C86-B44E-F890EE5CA30D}" destId="{D2A5341F-2C96-4CC7-B6F0-9BA695C0D69F}" srcOrd="1" destOrd="0" parTransId="{6F7D3167-42CC-4A8A-A262-BD93845FC4EF}" sibTransId="{AB880B0A-7645-4A5D-A9AB-0CECE97C4D0F}"/>
    <dgm:cxn modelId="{516C6247-DD2B-4800-9A14-7469A2071790}" type="presOf" srcId="{D2A5341F-2C96-4CC7-B6F0-9BA695C0D69F}" destId="{4809D40F-5366-4D77-B5E8-32BC80C191BE}" srcOrd="0" destOrd="0" presId="urn:microsoft.com/office/officeart/2005/8/layout/vProcess5"/>
    <dgm:cxn modelId="{DCBC6285-B1AB-4E4E-BD08-2B8C13815405}" type="presOf" srcId="{D459DF28-5787-46CF-AE29-41E28A6CE1EB}" destId="{25CD3F2A-A19A-4C72-B4E9-9638671C872B}" srcOrd="0" destOrd="0" presId="urn:microsoft.com/office/officeart/2005/8/layout/vProcess5"/>
    <dgm:cxn modelId="{BCC07B54-7CFC-455A-AE26-0FFE4BC5341C}" srcId="{18039EA3-9DCE-4C86-B44E-F890EE5CA30D}" destId="{D459DF28-5787-46CF-AE29-41E28A6CE1EB}" srcOrd="2" destOrd="0" parTransId="{EC36A89D-4823-40E9-834C-40649D03B39F}" sibTransId="{41962A48-90F5-4732-9B06-7C86B8F51E47}"/>
    <dgm:cxn modelId="{936E89C9-D5A8-4D97-95AE-441E13A058F0}" type="presOf" srcId="{AB880B0A-7645-4A5D-A9AB-0CECE97C4D0F}" destId="{50452948-E070-494F-A802-93F247553495}" srcOrd="0" destOrd="0" presId="urn:microsoft.com/office/officeart/2005/8/layout/vProcess5"/>
    <dgm:cxn modelId="{11E570F2-F4DB-4298-BCA4-8EC76F8A41C0}" type="presOf" srcId="{3C81C8F3-6E26-4300-A438-C8EA31471696}" destId="{2BC0F72F-AE01-4443-B79D-F36A7767ADFB}" srcOrd="0" destOrd="0" presId="urn:microsoft.com/office/officeart/2005/8/layout/vProcess5"/>
    <dgm:cxn modelId="{6F4541FA-DA66-425F-ADC1-90E1EB4DF275}" srcId="{18039EA3-9DCE-4C86-B44E-F890EE5CA30D}" destId="{3C81C8F3-6E26-4300-A438-C8EA31471696}" srcOrd="0" destOrd="0" parTransId="{67637CA0-DFC1-4919-93CE-3ABAECB11E8F}" sibTransId="{4833785A-25B8-4BE7-AF2B-197001EC0DEA}"/>
    <dgm:cxn modelId="{96E934E7-451F-46B7-A6B2-CBCBD8084B5B}" type="presOf" srcId="{4833785A-25B8-4BE7-AF2B-197001EC0DEA}" destId="{A1F199F9-FBE2-448C-89D2-4300D254ED1B}" srcOrd="0" destOrd="0" presId="urn:microsoft.com/office/officeart/2005/8/layout/vProcess5"/>
    <dgm:cxn modelId="{A9B2ABEF-B9D0-4B2F-93CB-00EE1F90BDFE}" type="presOf" srcId="{D459DF28-5787-46CF-AE29-41E28A6CE1EB}" destId="{02DF27EE-5EA4-4506-A8E9-C0D1F586935A}" srcOrd="1" destOrd="0" presId="urn:microsoft.com/office/officeart/2005/8/layout/vProcess5"/>
    <dgm:cxn modelId="{DB8E28E1-7598-4838-A7B0-962DB97BF1BB}" type="presOf" srcId="{D2A5341F-2C96-4CC7-B6F0-9BA695C0D69F}" destId="{2ED34668-0402-4329-8E2D-85F71CCC9ABE}" srcOrd="1" destOrd="0" presId="urn:microsoft.com/office/officeart/2005/8/layout/vProcess5"/>
    <dgm:cxn modelId="{32FC271A-9F5D-4DD9-AADA-908B613415DE}" type="presOf" srcId="{3C81C8F3-6E26-4300-A438-C8EA31471696}" destId="{2F8B664D-FCD8-4A90-91C2-0D4C76BCC40C}" srcOrd="1" destOrd="0" presId="urn:microsoft.com/office/officeart/2005/8/layout/vProcess5"/>
    <dgm:cxn modelId="{61EBB00F-C709-44E7-827E-E35FA50B2BCE}" type="presOf" srcId="{18039EA3-9DCE-4C86-B44E-F890EE5CA30D}" destId="{6734B31B-589F-421C-9125-666A2851FA49}" srcOrd="0" destOrd="0" presId="urn:microsoft.com/office/officeart/2005/8/layout/vProcess5"/>
    <dgm:cxn modelId="{161394E1-B12E-48C2-8419-3FCB9E8CD6D7}" type="presParOf" srcId="{6734B31B-589F-421C-9125-666A2851FA49}" destId="{41926BAA-C6C9-4CC4-8BFB-15FCCEEAA783}" srcOrd="0" destOrd="0" presId="urn:microsoft.com/office/officeart/2005/8/layout/vProcess5"/>
    <dgm:cxn modelId="{D70FDF96-16D1-40B2-9269-4F11390E801B}" type="presParOf" srcId="{6734B31B-589F-421C-9125-666A2851FA49}" destId="{2BC0F72F-AE01-4443-B79D-F36A7767ADFB}" srcOrd="1" destOrd="0" presId="urn:microsoft.com/office/officeart/2005/8/layout/vProcess5"/>
    <dgm:cxn modelId="{047E573A-BC30-4405-8BEA-4D48BB1D01C6}" type="presParOf" srcId="{6734B31B-589F-421C-9125-666A2851FA49}" destId="{4809D40F-5366-4D77-B5E8-32BC80C191BE}" srcOrd="2" destOrd="0" presId="urn:microsoft.com/office/officeart/2005/8/layout/vProcess5"/>
    <dgm:cxn modelId="{2090681D-B7E9-4547-B6AF-DE5666F31616}" type="presParOf" srcId="{6734B31B-589F-421C-9125-666A2851FA49}" destId="{25CD3F2A-A19A-4C72-B4E9-9638671C872B}" srcOrd="3" destOrd="0" presId="urn:microsoft.com/office/officeart/2005/8/layout/vProcess5"/>
    <dgm:cxn modelId="{D10B5F1A-DEF2-451E-8F76-372879AED86C}" type="presParOf" srcId="{6734B31B-589F-421C-9125-666A2851FA49}" destId="{A1F199F9-FBE2-448C-89D2-4300D254ED1B}" srcOrd="4" destOrd="0" presId="urn:microsoft.com/office/officeart/2005/8/layout/vProcess5"/>
    <dgm:cxn modelId="{AFD77203-7572-4931-8742-54569FB3C719}" type="presParOf" srcId="{6734B31B-589F-421C-9125-666A2851FA49}" destId="{50452948-E070-494F-A802-93F247553495}" srcOrd="5" destOrd="0" presId="urn:microsoft.com/office/officeart/2005/8/layout/vProcess5"/>
    <dgm:cxn modelId="{EA3D8187-EEE6-41C4-9DCA-2E646CB15304}" type="presParOf" srcId="{6734B31B-589F-421C-9125-666A2851FA49}" destId="{2F8B664D-FCD8-4A90-91C2-0D4C76BCC40C}" srcOrd="6" destOrd="0" presId="urn:microsoft.com/office/officeart/2005/8/layout/vProcess5"/>
    <dgm:cxn modelId="{61949B24-B8CD-4963-89E8-A1AB0F7C784F}" type="presParOf" srcId="{6734B31B-589F-421C-9125-666A2851FA49}" destId="{2ED34668-0402-4329-8E2D-85F71CCC9ABE}" srcOrd="7" destOrd="0" presId="urn:microsoft.com/office/officeart/2005/8/layout/vProcess5"/>
    <dgm:cxn modelId="{FFA988F3-D1AE-485B-94B1-34ECE2C0FC2B}" type="presParOf" srcId="{6734B31B-589F-421C-9125-666A2851FA49}" destId="{02DF27EE-5EA4-4506-A8E9-C0D1F586935A}" srcOrd="8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9.xml><?xml version="1.0" encoding="utf-8"?>
<dgm:dataModel xmlns:dgm="http://schemas.openxmlformats.org/drawingml/2006/diagram" xmlns:a="http://schemas.openxmlformats.org/drawingml/2006/main">
  <dgm:ptLst>
    <dgm:pt modelId="{C53F8B1C-2E86-4CC9-BB02-F514CF842EC0}" type="doc">
      <dgm:prSet loTypeId="urn:microsoft.com/office/officeart/2005/8/layout/matrix1" loCatId="matrix" qsTypeId="urn:microsoft.com/office/officeart/2005/8/quickstyle/simple1" qsCatId="simple" csTypeId="urn:microsoft.com/office/officeart/2005/8/colors/accent6_5" csCatId="accent6" phldr="1"/>
      <dgm:spPr/>
      <dgm:t>
        <a:bodyPr/>
        <a:lstStyle/>
        <a:p>
          <a:endParaRPr lang="es-MX"/>
        </a:p>
      </dgm:t>
    </dgm:pt>
    <dgm:pt modelId="{5733183A-A7EE-4269-B1C8-D8C89239C05E}">
      <dgm:prSet/>
      <dgm:spPr/>
      <dgm:t>
        <a:bodyPr/>
        <a:lstStyle/>
        <a:p>
          <a:pPr rtl="0"/>
          <a:r>
            <a:rPr lang="es-ES" dirty="0" smtClean="0">
              <a:solidFill>
                <a:schemeClr val="tx1"/>
              </a:solidFill>
            </a:rPr>
            <a:t>Solicitar su inscripción  en el RFC.</a:t>
          </a:r>
          <a:endParaRPr lang="es-MX" dirty="0">
            <a:solidFill>
              <a:schemeClr val="tx1"/>
            </a:solidFill>
          </a:endParaRPr>
        </a:p>
      </dgm:t>
    </dgm:pt>
    <dgm:pt modelId="{9BB07741-F605-4DA5-A286-A2B72DEDB6C7}" type="parTrans" cxnId="{0B48D6D3-1CBF-405D-8665-2BBE628C14B0}">
      <dgm:prSet/>
      <dgm:spPr/>
      <dgm:t>
        <a:bodyPr/>
        <a:lstStyle/>
        <a:p>
          <a:endParaRPr lang="es-MX"/>
        </a:p>
      </dgm:t>
    </dgm:pt>
    <dgm:pt modelId="{6408CFA2-FF1B-449A-B6E2-93A557C0257A}" type="sibTrans" cxnId="{0B48D6D3-1CBF-405D-8665-2BBE628C14B0}">
      <dgm:prSet/>
      <dgm:spPr/>
      <dgm:t>
        <a:bodyPr/>
        <a:lstStyle/>
        <a:p>
          <a:endParaRPr lang="es-MX"/>
        </a:p>
      </dgm:t>
    </dgm:pt>
    <dgm:pt modelId="{F4689BB1-65F0-4BC6-B981-B20544785021}">
      <dgm:prSet/>
      <dgm:spPr/>
      <dgm:t>
        <a:bodyPr/>
        <a:lstStyle/>
        <a:p>
          <a:pPr rtl="0"/>
          <a:r>
            <a:rPr lang="es-ES" dirty="0" smtClean="0">
              <a:solidFill>
                <a:schemeClr val="tx1"/>
              </a:solidFill>
            </a:rPr>
            <a:t>Llevar contabilidad conforme CFF, su reglamento y el reglamento de esa ley.</a:t>
          </a:r>
          <a:endParaRPr lang="es-MX" dirty="0">
            <a:solidFill>
              <a:schemeClr val="tx1"/>
            </a:solidFill>
          </a:endParaRPr>
        </a:p>
      </dgm:t>
    </dgm:pt>
    <dgm:pt modelId="{ED961FC5-E3CB-4ED8-A50C-5EC70C667838}" type="parTrans" cxnId="{112B94B5-AC4E-4340-801C-4C88A2E1E972}">
      <dgm:prSet/>
      <dgm:spPr/>
      <dgm:t>
        <a:bodyPr/>
        <a:lstStyle/>
        <a:p>
          <a:endParaRPr lang="es-MX"/>
        </a:p>
      </dgm:t>
    </dgm:pt>
    <dgm:pt modelId="{031DAAE6-B792-49EA-B3E8-6E5E0FF8474F}" type="sibTrans" cxnId="{112B94B5-AC4E-4340-801C-4C88A2E1E972}">
      <dgm:prSet/>
      <dgm:spPr/>
      <dgm:t>
        <a:bodyPr/>
        <a:lstStyle/>
        <a:p>
          <a:endParaRPr lang="es-MX"/>
        </a:p>
      </dgm:t>
    </dgm:pt>
    <dgm:pt modelId="{CE6788DD-84B5-4F5A-9BDF-6ECA36A20784}">
      <dgm:prSet/>
      <dgm:spPr/>
      <dgm:t>
        <a:bodyPr/>
        <a:lstStyle/>
        <a:p>
          <a:pPr rtl="0"/>
          <a:r>
            <a:rPr lang="es-ES" dirty="0" smtClean="0">
              <a:solidFill>
                <a:schemeClr val="tx1"/>
              </a:solidFill>
            </a:rPr>
            <a:t>Expedir comprobantes por las contrataciones percibidas. </a:t>
          </a:r>
          <a:endParaRPr lang="es-MX" dirty="0">
            <a:solidFill>
              <a:schemeClr val="tx1"/>
            </a:solidFill>
          </a:endParaRPr>
        </a:p>
      </dgm:t>
    </dgm:pt>
    <dgm:pt modelId="{28DB526F-8224-4482-9995-FE994ED99352}" type="parTrans" cxnId="{6652A1C6-B0F1-43CB-9646-D93D8870F68A}">
      <dgm:prSet/>
      <dgm:spPr/>
      <dgm:t>
        <a:bodyPr/>
        <a:lstStyle/>
        <a:p>
          <a:endParaRPr lang="es-MX"/>
        </a:p>
      </dgm:t>
    </dgm:pt>
    <dgm:pt modelId="{25B27C6C-5CEB-4584-9BE8-619E78641C93}" type="sibTrans" cxnId="{6652A1C6-B0F1-43CB-9646-D93D8870F68A}">
      <dgm:prSet/>
      <dgm:spPr/>
      <dgm:t>
        <a:bodyPr/>
        <a:lstStyle/>
        <a:p>
          <a:endParaRPr lang="es-MX"/>
        </a:p>
      </dgm:t>
    </dgm:pt>
    <dgm:pt modelId="{4AEA4EAA-C42D-4CE9-A3A6-4392BD074220}">
      <dgm:prSet/>
      <dgm:spPr/>
      <dgm:t>
        <a:bodyPr/>
        <a:lstStyle/>
        <a:p>
          <a:pPr rtl="0"/>
          <a:r>
            <a:rPr lang="es-ES" dirty="0" smtClean="0">
              <a:solidFill>
                <a:schemeClr val="tx1"/>
              </a:solidFill>
            </a:rPr>
            <a:t>Presentar las declaraciones provisionales y anual.</a:t>
          </a:r>
          <a:endParaRPr lang="es-MX" dirty="0">
            <a:solidFill>
              <a:schemeClr val="tx1"/>
            </a:solidFill>
          </a:endParaRPr>
        </a:p>
      </dgm:t>
    </dgm:pt>
    <dgm:pt modelId="{363F807F-8C54-4BB5-9885-4B9EB4CDE8DE}" type="parTrans" cxnId="{390B4F5B-B5C4-473A-817A-6BD89D80476B}">
      <dgm:prSet/>
      <dgm:spPr/>
      <dgm:t>
        <a:bodyPr/>
        <a:lstStyle/>
        <a:p>
          <a:endParaRPr lang="es-MX"/>
        </a:p>
      </dgm:t>
    </dgm:pt>
    <dgm:pt modelId="{A4C9406D-2FE3-4264-B0DA-07FA84C8D709}" type="sibTrans" cxnId="{390B4F5B-B5C4-473A-817A-6BD89D80476B}">
      <dgm:prSet/>
      <dgm:spPr/>
      <dgm:t>
        <a:bodyPr/>
        <a:lstStyle/>
        <a:p>
          <a:endParaRPr lang="es-MX"/>
        </a:p>
      </dgm:t>
    </dgm:pt>
    <dgm:pt modelId="{B989DE4C-A2EA-41C0-8EF4-437003C3C814}">
      <dgm:prSet/>
      <dgm:spPr/>
      <dgm:t>
        <a:bodyPr/>
        <a:lstStyle/>
        <a:p>
          <a:pPr rtl="0"/>
          <a:r>
            <a:rPr lang="es-ES" dirty="0" smtClean="0">
              <a:solidFill>
                <a:schemeClr val="tx1"/>
              </a:solidFill>
            </a:rPr>
            <a:t>Informar a las autoridades de operaciones superiores a cien mil pesos.</a:t>
          </a:r>
          <a:endParaRPr lang="es-MX" dirty="0">
            <a:solidFill>
              <a:schemeClr val="tx1"/>
            </a:solidFill>
          </a:endParaRPr>
        </a:p>
      </dgm:t>
    </dgm:pt>
    <dgm:pt modelId="{58BB2AB6-2097-4B6E-8FCD-F9C90FABB8F6}" type="parTrans" cxnId="{2DEF4533-8544-4171-B7E1-BF9CC1395885}">
      <dgm:prSet/>
      <dgm:spPr/>
      <dgm:t>
        <a:bodyPr/>
        <a:lstStyle/>
        <a:p>
          <a:endParaRPr lang="es-MX"/>
        </a:p>
      </dgm:t>
    </dgm:pt>
    <dgm:pt modelId="{E3D34D91-EE80-457A-A4B4-12E65F568F27}" type="sibTrans" cxnId="{2DEF4533-8544-4171-B7E1-BF9CC1395885}">
      <dgm:prSet/>
      <dgm:spPr/>
      <dgm:t>
        <a:bodyPr/>
        <a:lstStyle/>
        <a:p>
          <a:endParaRPr lang="es-MX"/>
        </a:p>
      </dgm:t>
    </dgm:pt>
    <dgm:pt modelId="{32C35D47-E7DA-4A1D-B38B-89DB2BD165A9}" type="pres">
      <dgm:prSet presAssocID="{C53F8B1C-2E86-4CC9-BB02-F514CF842EC0}" presName="diagram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A349D24A-E533-4809-ACE9-D813B43FA24F}" type="pres">
      <dgm:prSet presAssocID="{C53F8B1C-2E86-4CC9-BB02-F514CF842EC0}" presName="matrix" presStyleCnt="0"/>
      <dgm:spPr/>
    </dgm:pt>
    <dgm:pt modelId="{3204AB8A-7A06-4D70-8D2F-9998264D6184}" type="pres">
      <dgm:prSet presAssocID="{C53F8B1C-2E86-4CC9-BB02-F514CF842EC0}" presName="tile1" presStyleLbl="node1" presStyleIdx="0" presStyleCnt="4"/>
      <dgm:spPr/>
      <dgm:t>
        <a:bodyPr/>
        <a:lstStyle/>
        <a:p>
          <a:endParaRPr lang="es-MX"/>
        </a:p>
      </dgm:t>
    </dgm:pt>
    <dgm:pt modelId="{460ED7C1-2846-4F1F-9F13-69916C906324}" type="pres">
      <dgm:prSet presAssocID="{C53F8B1C-2E86-4CC9-BB02-F514CF842EC0}" presName="tile1text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05EA54B-F7FA-4CBA-876A-988C56A9EE59}" type="pres">
      <dgm:prSet presAssocID="{C53F8B1C-2E86-4CC9-BB02-F514CF842EC0}" presName="tile2" presStyleLbl="node1" presStyleIdx="1" presStyleCnt="4"/>
      <dgm:spPr/>
      <dgm:t>
        <a:bodyPr/>
        <a:lstStyle/>
        <a:p>
          <a:endParaRPr lang="es-MX"/>
        </a:p>
      </dgm:t>
    </dgm:pt>
    <dgm:pt modelId="{30EBF733-2F00-4EBF-8FC7-35BD79F36283}" type="pres">
      <dgm:prSet presAssocID="{C53F8B1C-2E86-4CC9-BB02-F514CF842EC0}" presName="tile2text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0652A8E-8284-47E5-AD3B-11333D6A3513}" type="pres">
      <dgm:prSet presAssocID="{C53F8B1C-2E86-4CC9-BB02-F514CF842EC0}" presName="tile3" presStyleLbl="node1" presStyleIdx="2" presStyleCnt="4"/>
      <dgm:spPr/>
      <dgm:t>
        <a:bodyPr/>
        <a:lstStyle/>
        <a:p>
          <a:endParaRPr lang="es-MX"/>
        </a:p>
      </dgm:t>
    </dgm:pt>
    <dgm:pt modelId="{1D19477A-36D4-426D-9BEF-ABA0E411B295}" type="pres">
      <dgm:prSet presAssocID="{C53F8B1C-2E86-4CC9-BB02-F514CF842EC0}" presName="tile3text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2BDFB78-E327-4134-A55F-DD1A16C88AE4}" type="pres">
      <dgm:prSet presAssocID="{C53F8B1C-2E86-4CC9-BB02-F514CF842EC0}" presName="tile4" presStyleLbl="node1" presStyleIdx="3" presStyleCnt="4"/>
      <dgm:spPr/>
      <dgm:t>
        <a:bodyPr/>
        <a:lstStyle/>
        <a:p>
          <a:endParaRPr lang="es-MX"/>
        </a:p>
      </dgm:t>
    </dgm:pt>
    <dgm:pt modelId="{D417E2AD-00D1-4257-84A3-9706E6F3961E}" type="pres">
      <dgm:prSet presAssocID="{C53F8B1C-2E86-4CC9-BB02-F514CF842EC0}" presName="tile4text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D6F8630-3742-441B-A093-887328EA3C51}" type="pres">
      <dgm:prSet presAssocID="{C53F8B1C-2E86-4CC9-BB02-F514CF842EC0}" presName="centerTile" presStyleLbl="fgShp" presStyleIdx="0" presStyleCnt="1">
        <dgm:presLayoutVars>
          <dgm:chMax val="0"/>
          <dgm:chPref val="0"/>
        </dgm:presLayoutVars>
      </dgm:prSet>
      <dgm:spPr/>
      <dgm:t>
        <a:bodyPr/>
        <a:lstStyle/>
        <a:p>
          <a:endParaRPr lang="es-MX"/>
        </a:p>
      </dgm:t>
    </dgm:pt>
  </dgm:ptLst>
  <dgm:cxnLst>
    <dgm:cxn modelId="{112B94B5-AC4E-4340-801C-4C88A2E1E972}" srcId="{5733183A-A7EE-4269-B1C8-D8C89239C05E}" destId="{F4689BB1-65F0-4BC6-B981-B20544785021}" srcOrd="0" destOrd="0" parTransId="{ED961FC5-E3CB-4ED8-A50C-5EC70C667838}" sibTransId="{031DAAE6-B792-49EA-B3E8-6E5E0FF8474F}"/>
    <dgm:cxn modelId="{58448EA8-DFD4-4935-A301-04AD7D96053D}" type="presOf" srcId="{CE6788DD-84B5-4F5A-9BDF-6ECA36A20784}" destId="{30EBF733-2F00-4EBF-8FC7-35BD79F36283}" srcOrd="1" destOrd="0" presId="urn:microsoft.com/office/officeart/2005/8/layout/matrix1"/>
    <dgm:cxn modelId="{383513C8-F7F3-4E5D-8EC1-412C45D11D2B}" type="presOf" srcId="{F4689BB1-65F0-4BC6-B981-B20544785021}" destId="{3204AB8A-7A06-4D70-8D2F-9998264D6184}" srcOrd="0" destOrd="0" presId="urn:microsoft.com/office/officeart/2005/8/layout/matrix1"/>
    <dgm:cxn modelId="{9A745430-4FD6-455F-9153-099429589C75}" type="presOf" srcId="{5733183A-A7EE-4269-B1C8-D8C89239C05E}" destId="{FD6F8630-3742-441B-A093-887328EA3C51}" srcOrd="0" destOrd="0" presId="urn:microsoft.com/office/officeart/2005/8/layout/matrix1"/>
    <dgm:cxn modelId="{B085EBD0-CD88-449F-8A46-8AF173488181}" type="presOf" srcId="{CE6788DD-84B5-4F5A-9BDF-6ECA36A20784}" destId="{705EA54B-F7FA-4CBA-876A-988C56A9EE59}" srcOrd="0" destOrd="0" presId="urn:microsoft.com/office/officeart/2005/8/layout/matrix1"/>
    <dgm:cxn modelId="{0B48D6D3-1CBF-405D-8665-2BBE628C14B0}" srcId="{C53F8B1C-2E86-4CC9-BB02-F514CF842EC0}" destId="{5733183A-A7EE-4269-B1C8-D8C89239C05E}" srcOrd="0" destOrd="0" parTransId="{9BB07741-F605-4DA5-A286-A2B72DEDB6C7}" sibTransId="{6408CFA2-FF1B-449A-B6E2-93A557C0257A}"/>
    <dgm:cxn modelId="{EA68DECF-64B7-4751-9BB5-F727EC9CB27A}" type="presOf" srcId="{C53F8B1C-2E86-4CC9-BB02-F514CF842EC0}" destId="{32C35D47-E7DA-4A1D-B38B-89DB2BD165A9}" srcOrd="0" destOrd="0" presId="urn:microsoft.com/office/officeart/2005/8/layout/matrix1"/>
    <dgm:cxn modelId="{18482AE8-EB3D-4235-9247-1B880646DBCD}" type="presOf" srcId="{4AEA4EAA-C42D-4CE9-A3A6-4392BD074220}" destId="{F0652A8E-8284-47E5-AD3B-11333D6A3513}" srcOrd="0" destOrd="0" presId="urn:microsoft.com/office/officeart/2005/8/layout/matrix1"/>
    <dgm:cxn modelId="{6652A1C6-B0F1-43CB-9646-D93D8870F68A}" srcId="{5733183A-A7EE-4269-B1C8-D8C89239C05E}" destId="{CE6788DD-84B5-4F5A-9BDF-6ECA36A20784}" srcOrd="1" destOrd="0" parTransId="{28DB526F-8224-4482-9995-FE994ED99352}" sibTransId="{25B27C6C-5CEB-4584-9BE8-619E78641C93}"/>
    <dgm:cxn modelId="{397B799B-C780-401C-A640-3EDE3EFA09EF}" type="presOf" srcId="{4AEA4EAA-C42D-4CE9-A3A6-4392BD074220}" destId="{1D19477A-36D4-426D-9BEF-ABA0E411B295}" srcOrd="1" destOrd="0" presId="urn:microsoft.com/office/officeart/2005/8/layout/matrix1"/>
    <dgm:cxn modelId="{2DEF4533-8544-4171-B7E1-BF9CC1395885}" srcId="{5733183A-A7EE-4269-B1C8-D8C89239C05E}" destId="{B989DE4C-A2EA-41C0-8EF4-437003C3C814}" srcOrd="3" destOrd="0" parTransId="{58BB2AB6-2097-4B6E-8FCD-F9C90FABB8F6}" sibTransId="{E3D34D91-EE80-457A-A4B4-12E65F568F27}"/>
    <dgm:cxn modelId="{390B4F5B-B5C4-473A-817A-6BD89D80476B}" srcId="{5733183A-A7EE-4269-B1C8-D8C89239C05E}" destId="{4AEA4EAA-C42D-4CE9-A3A6-4392BD074220}" srcOrd="2" destOrd="0" parTransId="{363F807F-8C54-4BB5-9885-4B9EB4CDE8DE}" sibTransId="{A4C9406D-2FE3-4264-B0DA-07FA84C8D709}"/>
    <dgm:cxn modelId="{50F58C97-AD93-484C-9949-7F80742DA17F}" type="presOf" srcId="{F4689BB1-65F0-4BC6-B981-B20544785021}" destId="{460ED7C1-2846-4F1F-9F13-69916C906324}" srcOrd="1" destOrd="0" presId="urn:microsoft.com/office/officeart/2005/8/layout/matrix1"/>
    <dgm:cxn modelId="{88AC5B6A-5CC2-43B6-AAB0-3A334E6989FA}" type="presOf" srcId="{B989DE4C-A2EA-41C0-8EF4-437003C3C814}" destId="{D417E2AD-00D1-4257-84A3-9706E6F3961E}" srcOrd="1" destOrd="0" presId="urn:microsoft.com/office/officeart/2005/8/layout/matrix1"/>
    <dgm:cxn modelId="{26876AE9-14F6-4E98-896E-4C984C109304}" type="presOf" srcId="{B989DE4C-A2EA-41C0-8EF4-437003C3C814}" destId="{B2BDFB78-E327-4134-A55F-DD1A16C88AE4}" srcOrd="0" destOrd="0" presId="urn:microsoft.com/office/officeart/2005/8/layout/matrix1"/>
    <dgm:cxn modelId="{0F6D5211-7ABE-4ED3-B404-87E7C028CD48}" type="presParOf" srcId="{32C35D47-E7DA-4A1D-B38B-89DB2BD165A9}" destId="{A349D24A-E533-4809-ACE9-D813B43FA24F}" srcOrd="0" destOrd="0" presId="urn:microsoft.com/office/officeart/2005/8/layout/matrix1"/>
    <dgm:cxn modelId="{E9A7409E-47AD-47C2-8C3D-D12A7A92E686}" type="presParOf" srcId="{A349D24A-E533-4809-ACE9-D813B43FA24F}" destId="{3204AB8A-7A06-4D70-8D2F-9998264D6184}" srcOrd="0" destOrd="0" presId="urn:microsoft.com/office/officeart/2005/8/layout/matrix1"/>
    <dgm:cxn modelId="{880F70D8-8289-460C-BED7-22B05921F3E9}" type="presParOf" srcId="{A349D24A-E533-4809-ACE9-D813B43FA24F}" destId="{460ED7C1-2846-4F1F-9F13-69916C906324}" srcOrd="1" destOrd="0" presId="urn:microsoft.com/office/officeart/2005/8/layout/matrix1"/>
    <dgm:cxn modelId="{F56D5C1A-F1B7-4A5C-9985-CDE732F14360}" type="presParOf" srcId="{A349D24A-E533-4809-ACE9-D813B43FA24F}" destId="{705EA54B-F7FA-4CBA-876A-988C56A9EE59}" srcOrd="2" destOrd="0" presId="urn:microsoft.com/office/officeart/2005/8/layout/matrix1"/>
    <dgm:cxn modelId="{7F6FA2EA-DEE9-4F88-9DF5-A69C0937F0DB}" type="presParOf" srcId="{A349D24A-E533-4809-ACE9-D813B43FA24F}" destId="{30EBF733-2F00-4EBF-8FC7-35BD79F36283}" srcOrd="3" destOrd="0" presId="urn:microsoft.com/office/officeart/2005/8/layout/matrix1"/>
    <dgm:cxn modelId="{E4001EDE-4B4B-4AAB-AF4B-E061E3011047}" type="presParOf" srcId="{A349D24A-E533-4809-ACE9-D813B43FA24F}" destId="{F0652A8E-8284-47E5-AD3B-11333D6A3513}" srcOrd="4" destOrd="0" presId="urn:microsoft.com/office/officeart/2005/8/layout/matrix1"/>
    <dgm:cxn modelId="{3CBA3FEB-03B8-4FC7-BEEC-28488004BB04}" type="presParOf" srcId="{A349D24A-E533-4809-ACE9-D813B43FA24F}" destId="{1D19477A-36D4-426D-9BEF-ABA0E411B295}" srcOrd="5" destOrd="0" presId="urn:microsoft.com/office/officeart/2005/8/layout/matrix1"/>
    <dgm:cxn modelId="{33FB6FCB-FE36-4063-A941-1AECDD4E8AEA}" type="presParOf" srcId="{A349D24A-E533-4809-ACE9-D813B43FA24F}" destId="{B2BDFB78-E327-4134-A55F-DD1A16C88AE4}" srcOrd="6" destOrd="0" presId="urn:microsoft.com/office/officeart/2005/8/layout/matrix1"/>
    <dgm:cxn modelId="{2F1C5316-225B-42DE-B419-D423864055DB}" type="presParOf" srcId="{A349D24A-E533-4809-ACE9-D813B43FA24F}" destId="{D417E2AD-00D1-4257-84A3-9706E6F3961E}" srcOrd="7" destOrd="0" presId="urn:microsoft.com/office/officeart/2005/8/layout/matrix1"/>
    <dgm:cxn modelId="{3665CE17-5577-430D-B5A1-9BB98FF3C4A9}" type="presParOf" srcId="{32C35D47-E7DA-4A1D-B38B-89DB2BD165A9}" destId="{FD6F8630-3742-441B-A093-887328EA3C51}" srcOrd="1" destOrd="0" presId="urn:microsoft.com/office/officeart/2005/8/layout/matrix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04B33A3-A438-4EC4-8570-0CD6496EFCFB}" type="doc">
      <dgm:prSet loTypeId="urn:microsoft.com/office/officeart/2005/8/layout/hierarchy2" loCatId="hierarchy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s-MX"/>
        </a:p>
      </dgm:t>
    </dgm:pt>
    <dgm:pt modelId="{B545A97A-8744-410A-BDB1-0B19B9C90888}">
      <dgm:prSet/>
      <dgm:spPr/>
      <dgm:t>
        <a:bodyPr/>
        <a:lstStyle/>
        <a:p>
          <a:pPr rtl="0"/>
          <a:r>
            <a:rPr lang="es-MX" dirty="0" smtClean="0">
              <a:solidFill>
                <a:schemeClr val="tx1"/>
              </a:solidFill>
            </a:rPr>
            <a:t>En la ley del ISR se establecen dos diferentes regímenes fiscales para estas actividades:</a:t>
          </a:r>
          <a:endParaRPr lang="es-MX" dirty="0">
            <a:solidFill>
              <a:schemeClr val="tx1"/>
            </a:solidFill>
          </a:endParaRPr>
        </a:p>
      </dgm:t>
    </dgm:pt>
    <dgm:pt modelId="{96218EAF-478B-4694-A6C0-4559719BB141}" type="parTrans" cxnId="{780F1E26-0917-4BC5-B673-3E26F121171A}">
      <dgm:prSet/>
      <dgm:spPr/>
      <dgm:t>
        <a:bodyPr/>
        <a:lstStyle/>
        <a:p>
          <a:endParaRPr lang="es-MX"/>
        </a:p>
      </dgm:t>
    </dgm:pt>
    <dgm:pt modelId="{36E94127-9F3D-4475-B4C6-169D32BA80E8}" type="sibTrans" cxnId="{780F1E26-0917-4BC5-B673-3E26F121171A}">
      <dgm:prSet/>
      <dgm:spPr/>
      <dgm:t>
        <a:bodyPr/>
        <a:lstStyle/>
        <a:p>
          <a:endParaRPr lang="es-MX"/>
        </a:p>
      </dgm:t>
    </dgm:pt>
    <dgm:pt modelId="{EAF8CFED-256A-4D75-8697-21F782448CE3}">
      <dgm:prSet/>
      <dgm:spPr/>
      <dgm:t>
        <a:bodyPr/>
        <a:lstStyle/>
        <a:p>
          <a:pPr rtl="0"/>
          <a:r>
            <a:rPr lang="es-MX" dirty="0" smtClean="0">
              <a:solidFill>
                <a:schemeClr val="tx1"/>
              </a:solidFill>
            </a:rPr>
            <a:t>Personas físicas con actividades empresariales y profesionales</a:t>
          </a:r>
          <a:endParaRPr lang="es-MX" dirty="0">
            <a:solidFill>
              <a:schemeClr val="tx1"/>
            </a:solidFill>
          </a:endParaRPr>
        </a:p>
      </dgm:t>
    </dgm:pt>
    <dgm:pt modelId="{6D9C9FBF-43E9-46D3-A492-5D6381B9C0A5}" type="parTrans" cxnId="{106A7FDA-EAE8-4AF2-A9FC-7957A3AC6249}">
      <dgm:prSet/>
      <dgm:spPr/>
      <dgm:t>
        <a:bodyPr/>
        <a:lstStyle/>
        <a:p>
          <a:endParaRPr lang="es-MX"/>
        </a:p>
      </dgm:t>
    </dgm:pt>
    <dgm:pt modelId="{D7A0E7F6-7695-47E6-94FE-DDA5DF100FB3}" type="sibTrans" cxnId="{106A7FDA-EAE8-4AF2-A9FC-7957A3AC6249}">
      <dgm:prSet/>
      <dgm:spPr/>
      <dgm:t>
        <a:bodyPr/>
        <a:lstStyle/>
        <a:p>
          <a:endParaRPr lang="es-MX"/>
        </a:p>
      </dgm:t>
    </dgm:pt>
    <dgm:pt modelId="{997A0685-98F2-4DE5-882F-AB00B91C6AFC}">
      <dgm:prSet/>
      <dgm:spPr/>
      <dgm:t>
        <a:bodyPr/>
        <a:lstStyle/>
        <a:p>
          <a:pPr rtl="0"/>
          <a:r>
            <a:rPr lang="es-ES" dirty="0" smtClean="0">
              <a:solidFill>
                <a:schemeClr val="tx1"/>
              </a:solidFill>
            </a:rPr>
            <a:t>Régimen de incorporación fiscal</a:t>
          </a:r>
          <a:endParaRPr lang="es-MX" dirty="0">
            <a:solidFill>
              <a:schemeClr val="tx1"/>
            </a:solidFill>
          </a:endParaRPr>
        </a:p>
      </dgm:t>
    </dgm:pt>
    <dgm:pt modelId="{156A45C3-D557-48D7-AB12-5927AB8DD8E2}" type="parTrans" cxnId="{BDE5CE8E-E062-40E3-9D2F-08EBA5379E8E}">
      <dgm:prSet/>
      <dgm:spPr/>
      <dgm:t>
        <a:bodyPr/>
        <a:lstStyle/>
        <a:p>
          <a:endParaRPr lang="es-MX"/>
        </a:p>
      </dgm:t>
    </dgm:pt>
    <dgm:pt modelId="{FEA1E36C-3850-44CE-BBEB-C03BFA4E049D}" type="sibTrans" cxnId="{BDE5CE8E-E062-40E3-9D2F-08EBA5379E8E}">
      <dgm:prSet/>
      <dgm:spPr/>
      <dgm:t>
        <a:bodyPr/>
        <a:lstStyle/>
        <a:p>
          <a:endParaRPr lang="es-MX"/>
        </a:p>
      </dgm:t>
    </dgm:pt>
    <dgm:pt modelId="{561038E0-F4CC-49B0-9BE3-4452ECE9027C}" type="pres">
      <dgm:prSet presAssocID="{304B33A3-A438-4EC4-8570-0CD6496EFCFB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C8E23493-C1E8-4CAE-BED9-1733C8E72020}" type="pres">
      <dgm:prSet presAssocID="{B545A97A-8744-410A-BDB1-0B19B9C90888}" presName="root1" presStyleCnt="0"/>
      <dgm:spPr/>
    </dgm:pt>
    <dgm:pt modelId="{2F895F6C-BC8B-4F3D-8A79-E4F0585E0F1E}" type="pres">
      <dgm:prSet presAssocID="{B545A97A-8744-410A-BDB1-0B19B9C90888}" presName="LevelOneTextNod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911CA863-FB79-4A4C-AFCB-A8118D1AA0C4}" type="pres">
      <dgm:prSet presAssocID="{B545A97A-8744-410A-BDB1-0B19B9C90888}" presName="level2hierChild" presStyleCnt="0"/>
      <dgm:spPr/>
    </dgm:pt>
    <dgm:pt modelId="{6AB25427-034E-40E9-95B5-5F9B3994E3A3}" type="pres">
      <dgm:prSet presAssocID="{6D9C9FBF-43E9-46D3-A492-5D6381B9C0A5}" presName="conn2-1" presStyleLbl="parChTrans1D2" presStyleIdx="0" presStyleCnt="2"/>
      <dgm:spPr/>
      <dgm:t>
        <a:bodyPr/>
        <a:lstStyle/>
        <a:p>
          <a:endParaRPr lang="es-MX"/>
        </a:p>
      </dgm:t>
    </dgm:pt>
    <dgm:pt modelId="{3D1962CE-F9D6-49BC-A3C5-684C91B0DA1D}" type="pres">
      <dgm:prSet presAssocID="{6D9C9FBF-43E9-46D3-A492-5D6381B9C0A5}" presName="connTx" presStyleLbl="parChTrans1D2" presStyleIdx="0" presStyleCnt="2"/>
      <dgm:spPr/>
      <dgm:t>
        <a:bodyPr/>
        <a:lstStyle/>
        <a:p>
          <a:endParaRPr lang="es-MX"/>
        </a:p>
      </dgm:t>
    </dgm:pt>
    <dgm:pt modelId="{2F33D73E-4AA1-49F1-9101-5AB1E2D78CEA}" type="pres">
      <dgm:prSet presAssocID="{EAF8CFED-256A-4D75-8697-21F782448CE3}" presName="root2" presStyleCnt="0"/>
      <dgm:spPr/>
    </dgm:pt>
    <dgm:pt modelId="{17A4D253-34EE-4E78-9DC1-25C1F44CE102}" type="pres">
      <dgm:prSet presAssocID="{EAF8CFED-256A-4D75-8697-21F782448CE3}" presName="LevelTwoTextNode" presStyleLbl="node2" presStyleIdx="0" presStyleCnt="2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7CD8FDFE-74A3-4C37-9998-107D2ACC82D4}" type="pres">
      <dgm:prSet presAssocID="{EAF8CFED-256A-4D75-8697-21F782448CE3}" presName="level3hierChild" presStyleCnt="0"/>
      <dgm:spPr/>
    </dgm:pt>
    <dgm:pt modelId="{43B91075-ADCC-4AC4-9242-482BADC53BD7}" type="pres">
      <dgm:prSet presAssocID="{156A45C3-D557-48D7-AB12-5927AB8DD8E2}" presName="conn2-1" presStyleLbl="parChTrans1D2" presStyleIdx="1" presStyleCnt="2"/>
      <dgm:spPr/>
      <dgm:t>
        <a:bodyPr/>
        <a:lstStyle/>
        <a:p>
          <a:endParaRPr lang="es-MX"/>
        </a:p>
      </dgm:t>
    </dgm:pt>
    <dgm:pt modelId="{8B21BAAB-EDB6-4B0C-BC20-A00F7FC4E16F}" type="pres">
      <dgm:prSet presAssocID="{156A45C3-D557-48D7-AB12-5927AB8DD8E2}" presName="connTx" presStyleLbl="parChTrans1D2" presStyleIdx="1" presStyleCnt="2"/>
      <dgm:spPr/>
      <dgm:t>
        <a:bodyPr/>
        <a:lstStyle/>
        <a:p>
          <a:endParaRPr lang="es-MX"/>
        </a:p>
      </dgm:t>
    </dgm:pt>
    <dgm:pt modelId="{3636E854-8209-4EF6-B47D-3CB898E8EFF4}" type="pres">
      <dgm:prSet presAssocID="{997A0685-98F2-4DE5-882F-AB00B91C6AFC}" presName="root2" presStyleCnt="0"/>
      <dgm:spPr/>
    </dgm:pt>
    <dgm:pt modelId="{25299FE9-63C5-4C10-B34F-2E07805BE82C}" type="pres">
      <dgm:prSet presAssocID="{997A0685-98F2-4DE5-882F-AB00B91C6AFC}" presName="LevelTwoTextNode" presStyleLbl="node2" presStyleIdx="1" presStyleCnt="2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AAD22FBD-E7B9-49A2-B93C-B4AD44544F2F}" type="pres">
      <dgm:prSet presAssocID="{997A0685-98F2-4DE5-882F-AB00B91C6AFC}" presName="level3hierChild" presStyleCnt="0"/>
      <dgm:spPr/>
    </dgm:pt>
  </dgm:ptLst>
  <dgm:cxnLst>
    <dgm:cxn modelId="{67087E8E-6739-404C-877C-03286A0A64B2}" type="presOf" srcId="{EAF8CFED-256A-4D75-8697-21F782448CE3}" destId="{17A4D253-34EE-4E78-9DC1-25C1F44CE102}" srcOrd="0" destOrd="0" presId="urn:microsoft.com/office/officeart/2005/8/layout/hierarchy2"/>
    <dgm:cxn modelId="{106A7FDA-EAE8-4AF2-A9FC-7957A3AC6249}" srcId="{B545A97A-8744-410A-BDB1-0B19B9C90888}" destId="{EAF8CFED-256A-4D75-8697-21F782448CE3}" srcOrd="0" destOrd="0" parTransId="{6D9C9FBF-43E9-46D3-A492-5D6381B9C0A5}" sibTransId="{D7A0E7F6-7695-47E6-94FE-DDA5DF100FB3}"/>
    <dgm:cxn modelId="{2E050109-9090-498A-B2F4-CC28DE06B4B8}" type="presOf" srcId="{6D9C9FBF-43E9-46D3-A492-5D6381B9C0A5}" destId="{3D1962CE-F9D6-49BC-A3C5-684C91B0DA1D}" srcOrd="1" destOrd="0" presId="urn:microsoft.com/office/officeart/2005/8/layout/hierarchy2"/>
    <dgm:cxn modelId="{57DF70A1-E41A-4178-A2EF-D2AAA9ED0E84}" type="presOf" srcId="{304B33A3-A438-4EC4-8570-0CD6496EFCFB}" destId="{561038E0-F4CC-49B0-9BE3-4452ECE9027C}" srcOrd="0" destOrd="0" presId="urn:microsoft.com/office/officeart/2005/8/layout/hierarchy2"/>
    <dgm:cxn modelId="{27C779F1-81D4-4A38-9917-32D3F65A6D45}" type="presOf" srcId="{156A45C3-D557-48D7-AB12-5927AB8DD8E2}" destId="{43B91075-ADCC-4AC4-9242-482BADC53BD7}" srcOrd="0" destOrd="0" presId="urn:microsoft.com/office/officeart/2005/8/layout/hierarchy2"/>
    <dgm:cxn modelId="{2082E6CF-20F0-467C-BE17-CEDB72925E74}" type="presOf" srcId="{156A45C3-D557-48D7-AB12-5927AB8DD8E2}" destId="{8B21BAAB-EDB6-4B0C-BC20-A00F7FC4E16F}" srcOrd="1" destOrd="0" presId="urn:microsoft.com/office/officeart/2005/8/layout/hierarchy2"/>
    <dgm:cxn modelId="{A8DA298B-8FFB-46C1-A05D-AC06B399F0F3}" type="presOf" srcId="{B545A97A-8744-410A-BDB1-0B19B9C90888}" destId="{2F895F6C-BC8B-4F3D-8A79-E4F0585E0F1E}" srcOrd="0" destOrd="0" presId="urn:microsoft.com/office/officeart/2005/8/layout/hierarchy2"/>
    <dgm:cxn modelId="{A9CA2AD9-BEFA-44B0-AA19-264DE567A42D}" type="presOf" srcId="{997A0685-98F2-4DE5-882F-AB00B91C6AFC}" destId="{25299FE9-63C5-4C10-B34F-2E07805BE82C}" srcOrd="0" destOrd="0" presId="urn:microsoft.com/office/officeart/2005/8/layout/hierarchy2"/>
    <dgm:cxn modelId="{780F1E26-0917-4BC5-B673-3E26F121171A}" srcId="{304B33A3-A438-4EC4-8570-0CD6496EFCFB}" destId="{B545A97A-8744-410A-BDB1-0B19B9C90888}" srcOrd="0" destOrd="0" parTransId="{96218EAF-478B-4694-A6C0-4559719BB141}" sibTransId="{36E94127-9F3D-4475-B4C6-169D32BA80E8}"/>
    <dgm:cxn modelId="{BDE5CE8E-E062-40E3-9D2F-08EBA5379E8E}" srcId="{B545A97A-8744-410A-BDB1-0B19B9C90888}" destId="{997A0685-98F2-4DE5-882F-AB00B91C6AFC}" srcOrd="1" destOrd="0" parTransId="{156A45C3-D557-48D7-AB12-5927AB8DD8E2}" sibTransId="{FEA1E36C-3850-44CE-BBEB-C03BFA4E049D}"/>
    <dgm:cxn modelId="{7345A74A-A622-4E24-960D-A68A930CE6D5}" type="presOf" srcId="{6D9C9FBF-43E9-46D3-A492-5D6381B9C0A5}" destId="{6AB25427-034E-40E9-95B5-5F9B3994E3A3}" srcOrd="0" destOrd="0" presId="urn:microsoft.com/office/officeart/2005/8/layout/hierarchy2"/>
    <dgm:cxn modelId="{0F62DB41-992A-4F71-BA17-429181CCE668}" type="presParOf" srcId="{561038E0-F4CC-49B0-9BE3-4452ECE9027C}" destId="{C8E23493-C1E8-4CAE-BED9-1733C8E72020}" srcOrd="0" destOrd="0" presId="urn:microsoft.com/office/officeart/2005/8/layout/hierarchy2"/>
    <dgm:cxn modelId="{636D53B0-7493-4795-B6E0-22838A83F509}" type="presParOf" srcId="{C8E23493-C1E8-4CAE-BED9-1733C8E72020}" destId="{2F895F6C-BC8B-4F3D-8A79-E4F0585E0F1E}" srcOrd="0" destOrd="0" presId="urn:microsoft.com/office/officeart/2005/8/layout/hierarchy2"/>
    <dgm:cxn modelId="{663BB095-0833-4AC9-921E-F5B74599A46A}" type="presParOf" srcId="{C8E23493-C1E8-4CAE-BED9-1733C8E72020}" destId="{911CA863-FB79-4A4C-AFCB-A8118D1AA0C4}" srcOrd="1" destOrd="0" presId="urn:microsoft.com/office/officeart/2005/8/layout/hierarchy2"/>
    <dgm:cxn modelId="{5502A500-C2B4-4AEC-B614-C44220938B2D}" type="presParOf" srcId="{911CA863-FB79-4A4C-AFCB-A8118D1AA0C4}" destId="{6AB25427-034E-40E9-95B5-5F9B3994E3A3}" srcOrd="0" destOrd="0" presId="urn:microsoft.com/office/officeart/2005/8/layout/hierarchy2"/>
    <dgm:cxn modelId="{D375A1BF-05B4-49A4-8541-0D4677BD0E6B}" type="presParOf" srcId="{6AB25427-034E-40E9-95B5-5F9B3994E3A3}" destId="{3D1962CE-F9D6-49BC-A3C5-684C91B0DA1D}" srcOrd="0" destOrd="0" presId="urn:microsoft.com/office/officeart/2005/8/layout/hierarchy2"/>
    <dgm:cxn modelId="{E93EB7C4-E631-487A-9F34-EC3D0E3A9AC0}" type="presParOf" srcId="{911CA863-FB79-4A4C-AFCB-A8118D1AA0C4}" destId="{2F33D73E-4AA1-49F1-9101-5AB1E2D78CEA}" srcOrd="1" destOrd="0" presId="urn:microsoft.com/office/officeart/2005/8/layout/hierarchy2"/>
    <dgm:cxn modelId="{6CE4CC30-CC3D-4542-AFF4-DC025E412A65}" type="presParOf" srcId="{2F33D73E-4AA1-49F1-9101-5AB1E2D78CEA}" destId="{17A4D253-34EE-4E78-9DC1-25C1F44CE102}" srcOrd="0" destOrd="0" presId="urn:microsoft.com/office/officeart/2005/8/layout/hierarchy2"/>
    <dgm:cxn modelId="{2B537EA3-B8B6-4837-8229-61630985525F}" type="presParOf" srcId="{2F33D73E-4AA1-49F1-9101-5AB1E2D78CEA}" destId="{7CD8FDFE-74A3-4C37-9998-107D2ACC82D4}" srcOrd="1" destOrd="0" presId="urn:microsoft.com/office/officeart/2005/8/layout/hierarchy2"/>
    <dgm:cxn modelId="{262820DE-A99A-4061-8308-5E62D8DA7A88}" type="presParOf" srcId="{911CA863-FB79-4A4C-AFCB-A8118D1AA0C4}" destId="{43B91075-ADCC-4AC4-9242-482BADC53BD7}" srcOrd="2" destOrd="0" presId="urn:microsoft.com/office/officeart/2005/8/layout/hierarchy2"/>
    <dgm:cxn modelId="{CA86DE0F-70A3-418D-8FE0-F41FE2143AFD}" type="presParOf" srcId="{43B91075-ADCC-4AC4-9242-482BADC53BD7}" destId="{8B21BAAB-EDB6-4B0C-BC20-A00F7FC4E16F}" srcOrd="0" destOrd="0" presId="urn:microsoft.com/office/officeart/2005/8/layout/hierarchy2"/>
    <dgm:cxn modelId="{668ACFE5-B291-4CA4-A703-1E6B99486475}" type="presParOf" srcId="{911CA863-FB79-4A4C-AFCB-A8118D1AA0C4}" destId="{3636E854-8209-4EF6-B47D-3CB898E8EFF4}" srcOrd="3" destOrd="0" presId="urn:microsoft.com/office/officeart/2005/8/layout/hierarchy2"/>
    <dgm:cxn modelId="{9AACE122-09B4-487F-8408-31BE583F77EE}" type="presParOf" srcId="{3636E854-8209-4EF6-B47D-3CB898E8EFF4}" destId="{25299FE9-63C5-4C10-B34F-2E07805BE82C}" srcOrd="0" destOrd="0" presId="urn:microsoft.com/office/officeart/2005/8/layout/hierarchy2"/>
    <dgm:cxn modelId="{D5602B88-27C9-47CA-BF6D-1FF7B8609296}" type="presParOf" srcId="{3636E854-8209-4EF6-B47D-3CB898E8EFF4}" destId="{AAD22FBD-E7B9-49A2-B93C-B4AD44544F2F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0.xml><?xml version="1.0" encoding="utf-8"?>
<dgm:dataModel xmlns:dgm="http://schemas.openxmlformats.org/drawingml/2006/diagram" xmlns:a="http://schemas.openxmlformats.org/drawingml/2006/main">
  <dgm:ptLst>
    <dgm:pt modelId="{A1A3FD7C-0246-4530-B00D-D52EB108600D}" type="doc">
      <dgm:prSet loTypeId="urn:microsoft.com/office/officeart/2005/8/layout/venn1" loCatId="relationship" qsTypeId="urn:microsoft.com/office/officeart/2005/8/quickstyle/simple1" qsCatId="simple" csTypeId="urn:microsoft.com/office/officeart/2005/8/colors/colorful4" csCatId="colorful"/>
      <dgm:spPr/>
      <dgm:t>
        <a:bodyPr/>
        <a:lstStyle/>
        <a:p>
          <a:endParaRPr lang="es-MX"/>
        </a:p>
      </dgm:t>
    </dgm:pt>
    <dgm:pt modelId="{73F96F8F-7557-49AC-8AF9-87E16D4F7BA7}">
      <dgm:prSet/>
      <dgm:spPr/>
      <dgm:t>
        <a:bodyPr/>
        <a:lstStyle/>
        <a:p>
          <a:pPr rtl="0"/>
          <a:r>
            <a:rPr lang="es-MX" smtClean="0"/>
            <a:t>Toda trasmisión de propiedad.</a:t>
          </a:r>
          <a:endParaRPr lang="es-MX"/>
        </a:p>
      </dgm:t>
    </dgm:pt>
    <dgm:pt modelId="{FD744D4D-46DA-4910-9F10-5D337954661D}" type="parTrans" cxnId="{FC2AD07C-C297-40EF-AC08-ACBF6B623710}">
      <dgm:prSet/>
      <dgm:spPr/>
      <dgm:t>
        <a:bodyPr/>
        <a:lstStyle/>
        <a:p>
          <a:endParaRPr lang="es-MX"/>
        </a:p>
      </dgm:t>
    </dgm:pt>
    <dgm:pt modelId="{8790E423-72AB-4CD4-AFC1-AC11238E09B9}" type="sibTrans" cxnId="{FC2AD07C-C297-40EF-AC08-ACBF6B623710}">
      <dgm:prSet/>
      <dgm:spPr/>
      <dgm:t>
        <a:bodyPr/>
        <a:lstStyle/>
        <a:p>
          <a:endParaRPr lang="es-MX"/>
        </a:p>
      </dgm:t>
    </dgm:pt>
    <dgm:pt modelId="{09742A92-860E-47A6-82D6-78F8BD1CCCFA}">
      <dgm:prSet/>
      <dgm:spPr/>
      <dgm:t>
        <a:bodyPr/>
        <a:lstStyle/>
        <a:p>
          <a:pPr rtl="0"/>
          <a:r>
            <a:rPr lang="es-MX" smtClean="0"/>
            <a:t>Las adjudicaciones.</a:t>
          </a:r>
          <a:endParaRPr lang="es-MX"/>
        </a:p>
      </dgm:t>
    </dgm:pt>
    <dgm:pt modelId="{9D5A7D53-D778-4487-B325-4B0536B3346D}" type="parTrans" cxnId="{E386C235-84A6-43A4-87C2-8376A068017F}">
      <dgm:prSet/>
      <dgm:spPr/>
      <dgm:t>
        <a:bodyPr/>
        <a:lstStyle/>
        <a:p>
          <a:endParaRPr lang="es-MX"/>
        </a:p>
      </dgm:t>
    </dgm:pt>
    <dgm:pt modelId="{AC0FBFCF-7B6B-4D42-8BC9-268FE9337116}" type="sibTrans" cxnId="{E386C235-84A6-43A4-87C2-8376A068017F}">
      <dgm:prSet/>
      <dgm:spPr/>
      <dgm:t>
        <a:bodyPr/>
        <a:lstStyle/>
        <a:p>
          <a:endParaRPr lang="es-MX"/>
        </a:p>
      </dgm:t>
    </dgm:pt>
    <dgm:pt modelId="{3ABE3463-02A7-4720-BD17-96DB857F4EFC}">
      <dgm:prSet/>
      <dgm:spPr/>
      <dgm:t>
        <a:bodyPr/>
        <a:lstStyle/>
        <a:p>
          <a:pPr rtl="0"/>
          <a:r>
            <a:rPr lang="es-MX" smtClean="0"/>
            <a:t>La aportación a una sociedad o asociación.</a:t>
          </a:r>
          <a:endParaRPr lang="es-MX"/>
        </a:p>
      </dgm:t>
    </dgm:pt>
    <dgm:pt modelId="{ACE5DCA7-489E-4AB7-A7F0-B7990FD41846}" type="parTrans" cxnId="{9E50F059-44A4-46E4-896D-3599EAA02B0E}">
      <dgm:prSet/>
      <dgm:spPr/>
      <dgm:t>
        <a:bodyPr/>
        <a:lstStyle/>
        <a:p>
          <a:endParaRPr lang="es-MX"/>
        </a:p>
      </dgm:t>
    </dgm:pt>
    <dgm:pt modelId="{1362DAED-B0C0-401E-8404-29E23127C5E9}" type="sibTrans" cxnId="{9E50F059-44A4-46E4-896D-3599EAA02B0E}">
      <dgm:prSet/>
      <dgm:spPr/>
      <dgm:t>
        <a:bodyPr/>
        <a:lstStyle/>
        <a:p>
          <a:endParaRPr lang="es-MX"/>
        </a:p>
      </dgm:t>
    </dgm:pt>
    <dgm:pt modelId="{4736D968-6A3E-4925-B38D-E1DADE09F411}">
      <dgm:prSet/>
      <dgm:spPr/>
      <dgm:t>
        <a:bodyPr/>
        <a:lstStyle/>
        <a:p>
          <a:pPr rtl="0"/>
          <a:r>
            <a:rPr lang="es-MX" smtClean="0"/>
            <a:t>Las que se realizan mediante arrendamiento financiero.</a:t>
          </a:r>
          <a:endParaRPr lang="es-MX"/>
        </a:p>
      </dgm:t>
    </dgm:pt>
    <dgm:pt modelId="{FBA098A8-6A52-417B-B714-95E49D9EB205}" type="parTrans" cxnId="{345653A0-8D3F-4013-A284-5CF0EF24ECA2}">
      <dgm:prSet/>
      <dgm:spPr/>
      <dgm:t>
        <a:bodyPr/>
        <a:lstStyle/>
        <a:p>
          <a:endParaRPr lang="es-MX"/>
        </a:p>
      </dgm:t>
    </dgm:pt>
    <dgm:pt modelId="{E988D41F-5FE5-4F97-8DA4-AE3F025005F9}" type="sibTrans" cxnId="{345653A0-8D3F-4013-A284-5CF0EF24ECA2}">
      <dgm:prSet/>
      <dgm:spPr/>
      <dgm:t>
        <a:bodyPr/>
        <a:lstStyle/>
        <a:p>
          <a:endParaRPr lang="es-MX"/>
        </a:p>
      </dgm:t>
    </dgm:pt>
    <dgm:pt modelId="{7D05F720-B7E9-4A21-ACCF-3C2E034DB5E6}">
      <dgm:prSet/>
      <dgm:spPr/>
      <dgm:t>
        <a:bodyPr/>
        <a:lstStyle/>
        <a:p>
          <a:pPr rtl="0"/>
          <a:r>
            <a:rPr lang="es-MX" smtClean="0"/>
            <a:t>La que se  realiza a través de fideicomisos. </a:t>
          </a:r>
          <a:endParaRPr lang="es-MX"/>
        </a:p>
      </dgm:t>
    </dgm:pt>
    <dgm:pt modelId="{65E35062-41C7-4730-B8E3-E910EE51B504}" type="parTrans" cxnId="{F6960D71-657A-4E88-88CA-B89C30C6FDF9}">
      <dgm:prSet/>
      <dgm:spPr/>
      <dgm:t>
        <a:bodyPr/>
        <a:lstStyle/>
        <a:p>
          <a:endParaRPr lang="es-MX"/>
        </a:p>
      </dgm:t>
    </dgm:pt>
    <dgm:pt modelId="{D27FABAA-ABE1-417C-AE0B-F73921AD669E}" type="sibTrans" cxnId="{F6960D71-657A-4E88-88CA-B89C30C6FDF9}">
      <dgm:prSet/>
      <dgm:spPr/>
      <dgm:t>
        <a:bodyPr/>
        <a:lstStyle/>
        <a:p>
          <a:endParaRPr lang="es-MX"/>
        </a:p>
      </dgm:t>
    </dgm:pt>
    <dgm:pt modelId="{9F1E8356-24DB-4D66-8500-236AC56C8890}">
      <dgm:prSet/>
      <dgm:spPr/>
      <dgm:t>
        <a:bodyPr/>
        <a:lstStyle/>
        <a:p>
          <a:pPr rtl="0"/>
          <a:r>
            <a:rPr lang="es-MX" smtClean="0"/>
            <a:t>La transmisión del dominio tangible o la enajenación de títulos de crédito.</a:t>
          </a:r>
          <a:endParaRPr lang="es-MX"/>
        </a:p>
      </dgm:t>
    </dgm:pt>
    <dgm:pt modelId="{19AB5C23-BF48-4AF4-A598-7956F457920B}" type="parTrans" cxnId="{76397C03-14B0-44C7-9C26-199BF319EC7F}">
      <dgm:prSet/>
      <dgm:spPr/>
      <dgm:t>
        <a:bodyPr/>
        <a:lstStyle/>
        <a:p>
          <a:endParaRPr lang="es-MX"/>
        </a:p>
      </dgm:t>
    </dgm:pt>
    <dgm:pt modelId="{361F9F4B-B925-48B0-9AC9-E25CD42CE073}" type="sibTrans" cxnId="{76397C03-14B0-44C7-9C26-199BF319EC7F}">
      <dgm:prSet/>
      <dgm:spPr/>
      <dgm:t>
        <a:bodyPr/>
        <a:lstStyle/>
        <a:p>
          <a:endParaRPr lang="es-MX"/>
        </a:p>
      </dgm:t>
    </dgm:pt>
    <dgm:pt modelId="{1906ED6B-D1AA-4C5E-A1F4-98CC86D42985}">
      <dgm:prSet/>
      <dgm:spPr/>
      <dgm:t>
        <a:bodyPr/>
        <a:lstStyle/>
        <a:p>
          <a:pPr rtl="0"/>
          <a:r>
            <a:rPr lang="es-MX" dirty="0" smtClean="0"/>
            <a:t>La transmisión de derechos de crédito relacionados a factoraje financiero.</a:t>
          </a:r>
          <a:endParaRPr lang="es-MX" dirty="0"/>
        </a:p>
      </dgm:t>
    </dgm:pt>
    <dgm:pt modelId="{85BFE0FE-E872-4119-B91F-53388D8AD755}" type="parTrans" cxnId="{1ACE7DDF-ABD5-4977-8C3D-76E68F7D7A6E}">
      <dgm:prSet/>
      <dgm:spPr/>
      <dgm:t>
        <a:bodyPr/>
        <a:lstStyle/>
        <a:p>
          <a:endParaRPr lang="es-MX"/>
        </a:p>
      </dgm:t>
    </dgm:pt>
    <dgm:pt modelId="{74E4878B-200E-4E4F-A424-90389382BCF8}" type="sibTrans" cxnId="{1ACE7DDF-ABD5-4977-8C3D-76E68F7D7A6E}">
      <dgm:prSet/>
      <dgm:spPr/>
      <dgm:t>
        <a:bodyPr/>
        <a:lstStyle/>
        <a:p>
          <a:endParaRPr lang="es-MX"/>
        </a:p>
      </dgm:t>
    </dgm:pt>
    <dgm:pt modelId="{F2221193-FF4D-4537-8D79-EAE07541F6DC}">
      <dgm:prSet/>
      <dgm:spPr/>
      <dgm:t>
        <a:bodyPr/>
        <a:lstStyle/>
        <a:p>
          <a:endParaRPr lang="es-MX"/>
        </a:p>
      </dgm:t>
    </dgm:pt>
    <dgm:pt modelId="{02D5F093-8B26-437B-A119-5C0BA894B227}" type="parTrans" cxnId="{C308EAEC-D821-41BA-B549-4B6D728F1E83}">
      <dgm:prSet/>
      <dgm:spPr/>
      <dgm:t>
        <a:bodyPr/>
        <a:lstStyle/>
        <a:p>
          <a:endParaRPr lang="es-MX"/>
        </a:p>
      </dgm:t>
    </dgm:pt>
    <dgm:pt modelId="{2A56C3CD-0BA9-42E9-A18C-E1D7AFE1A3D8}" type="sibTrans" cxnId="{C308EAEC-D821-41BA-B549-4B6D728F1E83}">
      <dgm:prSet/>
      <dgm:spPr/>
      <dgm:t>
        <a:bodyPr/>
        <a:lstStyle/>
        <a:p>
          <a:endParaRPr lang="es-MX"/>
        </a:p>
      </dgm:t>
    </dgm:pt>
    <dgm:pt modelId="{BFB5716D-9643-493A-8D41-61A5B990D313}" type="pres">
      <dgm:prSet presAssocID="{A1A3FD7C-0246-4530-B00D-D52EB108600D}" presName="compositeShape" presStyleCnt="0">
        <dgm:presLayoutVars>
          <dgm:chMax val="7"/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5BC13840-539A-40C4-8F11-673D8AAD940C}" type="pres">
      <dgm:prSet presAssocID="{73F96F8F-7557-49AC-8AF9-87E16D4F7BA7}" presName="circ1" presStyleLbl="vennNode1" presStyleIdx="0" presStyleCnt="7"/>
      <dgm:spPr/>
    </dgm:pt>
    <dgm:pt modelId="{192FE013-EDD1-4212-8207-BA1D69A145B5}" type="pres">
      <dgm:prSet presAssocID="{73F96F8F-7557-49AC-8AF9-87E16D4F7BA7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9CBE3FF-4D82-475E-9029-15B55D82A7D0}" type="pres">
      <dgm:prSet presAssocID="{09742A92-860E-47A6-82D6-78F8BD1CCCFA}" presName="circ2" presStyleLbl="vennNode1" presStyleIdx="1" presStyleCnt="7"/>
      <dgm:spPr/>
    </dgm:pt>
    <dgm:pt modelId="{EAA0D2C1-531A-48D1-9CFB-0BDF12919BE3}" type="pres">
      <dgm:prSet presAssocID="{09742A92-860E-47A6-82D6-78F8BD1CCCFA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8DA7EA7-F295-4CF1-B314-932C616D9FA8}" type="pres">
      <dgm:prSet presAssocID="{3ABE3463-02A7-4720-BD17-96DB857F4EFC}" presName="circ3" presStyleLbl="vennNode1" presStyleIdx="2" presStyleCnt="7"/>
      <dgm:spPr/>
    </dgm:pt>
    <dgm:pt modelId="{17F043AD-F2F4-40D9-A7BD-43CCBDB1F3DB}" type="pres">
      <dgm:prSet presAssocID="{3ABE3463-02A7-4720-BD17-96DB857F4EFC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9F2E8F2-E80A-467D-9438-80D61CFDCEFA}" type="pres">
      <dgm:prSet presAssocID="{4736D968-6A3E-4925-B38D-E1DADE09F411}" presName="circ4" presStyleLbl="vennNode1" presStyleIdx="3" presStyleCnt="7"/>
      <dgm:spPr/>
    </dgm:pt>
    <dgm:pt modelId="{14467351-B93E-4B00-807C-2739C827A602}" type="pres">
      <dgm:prSet presAssocID="{4736D968-6A3E-4925-B38D-E1DADE09F411}" presName="circ4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E4D4139-2E35-4F55-9A87-EA55C0F9939E}" type="pres">
      <dgm:prSet presAssocID="{7D05F720-B7E9-4A21-ACCF-3C2E034DB5E6}" presName="circ5" presStyleLbl="vennNode1" presStyleIdx="4" presStyleCnt="7"/>
      <dgm:spPr/>
    </dgm:pt>
    <dgm:pt modelId="{FD8D779E-E257-46D0-99BB-FD808FE0CE21}" type="pres">
      <dgm:prSet presAssocID="{7D05F720-B7E9-4A21-ACCF-3C2E034DB5E6}" presName="circ5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0C9168D-52A8-49B3-962B-D664AA7916A6}" type="pres">
      <dgm:prSet presAssocID="{9F1E8356-24DB-4D66-8500-236AC56C8890}" presName="circ6" presStyleLbl="vennNode1" presStyleIdx="5" presStyleCnt="7"/>
      <dgm:spPr/>
    </dgm:pt>
    <dgm:pt modelId="{5027B9AA-1A34-42B6-A02B-349DFBFC89CA}" type="pres">
      <dgm:prSet presAssocID="{9F1E8356-24DB-4D66-8500-236AC56C8890}" presName="circ6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F732507-5283-4A9F-BE3C-DCDB4469D832}" type="pres">
      <dgm:prSet presAssocID="{1906ED6B-D1AA-4C5E-A1F4-98CC86D42985}" presName="circ7" presStyleLbl="vennNode1" presStyleIdx="6" presStyleCnt="7"/>
      <dgm:spPr/>
    </dgm:pt>
    <dgm:pt modelId="{546DB91D-A3FB-4D56-8A82-E6E2335BAAB3}" type="pres">
      <dgm:prSet presAssocID="{1906ED6B-D1AA-4C5E-A1F4-98CC86D42985}" presName="circ7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C308EAEC-D821-41BA-B549-4B6D728F1E83}" srcId="{A1A3FD7C-0246-4530-B00D-D52EB108600D}" destId="{F2221193-FF4D-4537-8D79-EAE07541F6DC}" srcOrd="7" destOrd="0" parTransId="{02D5F093-8B26-437B-A119-5C0BA894B227}" sibTransId="{2A56C3CD-0BA9-42E9-A18C-E1D7AFE1A3D8}"/>
    <dgm:cxn modelId="{345653A0-8D3F-4013-A284-5CF0EF24ECA2}" srcId="{A1A3FD7C-0246-4530-B00D-D52EB108600D}" destId="{4736D968-6A3E-4925-B38D-E1DADE09F411}" srcOrd="3" destOrd="0" parTransId="{FBA098A8-6A52-417B-B714-95E49D9EB205}" sibTransId="{E988D41F-5FE5-4F97-8DA4-AE3F025005F9}"/>
    <dgm:cxn modelId="{F6960D71-657A-4E88-88CA-B89C30C6FDF9}" srcId="{A1A3FD7C-0246-4530-B00D-D52EB108600D}" destId="{7D05F720-B7E9-4A21-ACCF-3C2E034DB5E6}" srcOrd="4" destOrd="0" parTransId="{65E35062-41C7-4730-B8E3-E910EE51B504}" sibTransId="{D27FABAA-ABE1-417C-AE0B-F73921AD669E}"/>
    <dgm:cxn modelId="{FC2AD07C-C297-40EF-AC08-ACBF6B623710}" srcId="{A1A3FD7C-0246-4530-B00D-D52EB108600D}" destId="{73F96F8F-7557-49AC-8AF9-87E16D4F7BA7}" srcOrd="0" destOrd="0" parTransId="{FD744D4D-46DA-4910-9F10-5D337954661D}" sibTransId="{8790E423-72AB-4CD4-AFC1-AC11238E09B9}"/>
    <dgm:cxn modelId="{FB1E5D6B-10D6-4972-B81F-4C43CB5ACF8F}" type="presOf" srcId="{1906ED6B-D1AA-4C5E-A1F4-98CC86D42985}" destId="{546DB91D-A3FB-4D56-8A82-E6E2335BAAB3}" srcOrd="0" destOrd="0" presId="urn:microsoft.com/office/officeart/2005/8/layout/venn1"/>
    <dgm:cxn modelId="{6FE6429D-D2BD-4054-A839-D71FC0CEC12F}" type="presOf" srcId="{3ABE3463-02A7-4720-BD17-96DB857F4EFC}" destId="{17F043AD-F2F4-40D9-A7BD-43CCBDB1F3DB}" srcOrd="0" destOrd="0" presId="urn:microsoft.com/office/officeart/2005/8/layout/venn1"/>
    <dgm:cxn modelId="{3114C24A-A4C1-4212-8555-50B9EE9A5065}" type="presOf" srcId="{73F96F8F-7557-49AC-8AF9-87E16D4F7BA7}" destId="{192FE013-EDD1-4212-8207-BA1D69A145B5}" srcOrd="0" destOrd="0" presId="urn:microsoft.com/office/officeart/2005/8/layout/venn1"/>
    <dgm:cxn modelId="{E386C235-84A6-43A4-87C2-8376A068017F}" srcId="{A1A3FD7C-0246-4530-B00D-D52EB108600D}" destId="{09742A92-860E-47A6-82D6-78F8BD1CCCFA}" srcOrd="1" destOrd="0" parTransId="{9D5A7D53-D778-4487-B325-4B0536B3346D}" sibTransId="{AC0FBFCF-7B6B-4D42-8BC9-268FE9337116}"/>
    <dgm:cxn modelId="{A6B4BC16-A34C-4C6A-A504-C29726AB79E1}" type="presOf" srcId="{4736D968-6A3E-4925-B38D-E1DADE09F411}" destId="{14467351-B93E-4B00-807C-2739C827A602}" srcOrd="0" destOrd="0" presId="urn:microsoft.com/office/officeart/2005/8/layout/venn1"/>
    <dgm:cxn modelId="{76397C03-14B0-44C7-9C26-199BF319EC7F}" srcId="{A1A3FD7C-0246-4530-B00D-D52EB108600D}" destId="{9F1E8356-24DB-4D66-8500-236AC56C8890}" srcOrd="5" destOrd="0" parTransId="{19AB5C23-BF48-4AF4-A598-7956F457920B}" sibTransId="{361F9F4B-B925-48B0-9AC9-E25CD42CE073}"/>
    <dgm:cxn modelId="{1ACE7DDF-ABD5-4977-8C3D-76E68F7D7A6E}" srcId="{A1A3FD7C-0246-4530-B00D-D52EB108600D}" destId="{1906ED6B-D1AA-4C5E-A1F4-98CC86D42985}" srcOrd="6" destOrd="0" parTransId="{85BFE0FE-E872-4119-B91F-53388D8AD755}" sibTransId="{74E4878B-200E-4E4F-A424-90389382BCF8}"/>
    <dgm:cxn modelId="{63F83C50-511C-47D1-8F90-F2E08735F1FF}" type="presOf" srcId="{09742A92-860E-47A6-82D6-78F8BD1CCCFA}" destId="{EAA0D2C1-531A-48D1-9CFB-0BDF12919BE3}" srcOrd="0" destOrd="0" presId="urn:microsoft.com/office/officeart/2005/8/layout/venn1"/>
    <dgm:cxn modelId="{757A59EA-72F7-4C05-AA3F-592AF2EDACE0}" type="presOf" srcId="{A1A3FD7C-0246-4530-B00D-D52EB108600D}" destId="{BFB5716D-9643-493A-8D41-61A5B990D313}" srcOrd="0" destOrd="0" presId="urn:microsoft.com/office/officeart/2005/8/layout/venn1"/>
    <dgm:cxn modelId="{9E50F059-44A4-46E4-896D-3599EAA02B0E}" srcId="{A1A3FD7C-0246-4530-B00D-D52EB108600D}" destId="{3ABE3463-02A7-4720-BD17-96DB857F4EFC}" srcOrd="2" destOrd="0" parTransId="{ACE5DCA7-489E-4AB7-A7F0-B7990FD41846}" sibTransId="{1362DAED-B0C0-401E-8404-29E23127C5E9}"/>
    <dgm:cxn modelId="{6EDEEA72-5C3B-47AB-98AC-45B061F78510}" type="presOf" srcId="{9F1E8356-24DB-4D66-8500-236AC56C8890}" destId="{5027B9AA-1A34-42B6-A02B-349DFBFC89CA}" srcOrd="0" destOrd="0" presId="urn:microsoft.com/office/officeart/2005/8/layout/venn1"/>
    <dgm:cxn modelId="{C22E6392-B628-46B6-84BC-9430B80464C1}" type="presOf" srcId="{7D05F720-B7E9-4A21-ACCF-3C2E034DB5E6}" destId="{FD8D779E-E257-46D0-99BB-FD808FE0CE21}" srcOrd="0" destOrd="0" presId="urn:microsoft.com/office/officeart/2005/8/layout/venn1"/>
    <dgm:cxn modelId="{440FB1A2-E8CC-41BB-BBEA-7D0D96CEABA3}" type="presParOf" srcId="{BFB5716D-9643-493A-8D41-61A5B990D313}" destId="{5BC13840-539A-40C4-8F11-673D8AAD940C}" srcOrd="0" destOrd="0" presId="urn:microsoft.com/office/officeart/2005/8/layout/venn1"/>
    <dgm:cxn modelId="{CCADE922-2060-451F-9199-13A462766E7F}" type="presParOf" srcId="{BFB5716D-9643-493A-8D41-61A5B990D313}" destId="{192FE013-EDD1-4212-8207-BA1D69A145B5}" srcOrd="1" destOrd="0" presId="urn:microsoft.com/office/officeart/2005/8/layout/venn1"/>
    <dgm:cxn modelId="{953D828D-92A1-4E7E-BF98-1BEDA7880F82}" type="presParOf" srcId="{BFB5716D-9643-493A-8D41-61A5B990D313}" destId="{19CBE3FF-4D82-475E-9029-15B55D82A7D0}" srcOrd="2" destOrd="0" presId="urn:microsoft.com/office/officeart/2005/8/layout/venn1"/>
    <dgm:cxn modelId="{FE4BBF0A-6EFE-45FD-8189-DF96B6879C4B}" type="presParOf" srcId="{BFB5716D-9643-493A-8D41-61A5B990D313}" destId="{EAA0D2C1-531A-48D1-9CFB-0BDF12919BE3}" srcOrd="3" destOrd="0" presId="urn:microsoft.com/office/officeart/2005/8/layout/venn1"/>
    <dgm:cxn modelId="{DBDB3FA5-5E9E-4065-81B0-6EA053320DAF}" type="presParOf" srcId="{BFB5716D-9643-493A-8D41-61A5B990D313}" destId="{D8DA7EA7-F295-4CF1-B314-932C616D9FA8}" srcOrd="4" destOrd="0" presId="urn:microsoft.com/office/officeart/2005/8/layout/venn1"/>
    <dgm:cxn modelId="{2286C4F0-1DF1-4EEB-A59F-FCC93C95C5FE}" type="presParOf" srcId="{BFB5716D-9643-493A-8D41-61A5B990D313}" destId="{17F043AD-F2F4-40D9-A7BD-43CCBDB1F3DB}" srcOrd="5" destOrd="0" presId="urn:microsoft.com/office/officeart/2005/8/layout/venn1"/>
    <dgm:cxn modelId="{44879892-AC47-48F8-874E-88EEA10016B2}" type="presParOf" srcId="{BFB5716D-9643-493A-8D41-61A5B990D313}" destId="{09F2E8F2-E80A-467D-9438-80D61CFDCEFA}" srcOrd="6" destOrd="0" presId="urn:microsoft.com/office/officeart/2005/8/layout/venn1"/>
    <dgm:cxn modelId="{7335415F-4153-48CB-9213-04C57D644231}" type="presParOf" srcId="{BFB5716D-9643-493A-8D41-61A5B990D313}" destId="{14467351-B93E-4B00-807C-2739C827A602}" srcOrd="7" destOrd="0" presId="urn:microsoft.com/office/officeart/2005/8/layout/venn1"/>
    <dgm:cxn modelId="{B3E4823C-92DF-43F3-96FF-5D7A5F8F7BA2}" type="presParOf" srcId="{BFB5716D-9643-493A-8D41-61A5B990D313}" destId="{EE4D4139-2E35-4F55-9A87-EA55C0F9939E}" srcOrd="8" destOrd="0" presId="urn:microsoft.com/office/officeart/2005/8/layout/venn1"/>
    <dgm:cxn modelId="{0A875D7D-C01A-4AD3-9363-A393DD9517E0}" type="presParOf" srcId="{BFB5716D-9643-493A-8D41-61A5B990D313}" destId="{FD8D779E-E257-46D0-99BB-FD808FE0CE21}" srcOrd="9" destOrd="0" presId="urn:microsoft.com/office/officeart/2005/8/layout/venn1"/>
    <dgm:cxn modelId="{99705A7B-CD49-4C7B-A381-58A6EAA07D7F}" type="presParOf" srcId="{BFB5716D-9643-493A-8D41-61A5B990D313}" destId="{C0C9168D-52A8-49B3-962B-D664AA7916A6}" srcOrd="10" destOrd="0" presId="urn:microsoft.com/office/officeart/2005/8/layout/venn1"/>
    <dgm:cxn modelId="{A6AED531-CECF-4A6D-BF5E-E8AD4127FA58}" type="presParOf" srcId="{BFB5716D-9643-493A-8D41-61A5B990D313}" destId="{5027B9AA-1A34-42B6-A02B-349DFBFC89CA}" srcOrd="11" destOrd="0" presId="urn:microsoft.com/office/officeart/2005/8/layout/venn1"/>
    <dgm:cxn modelId="{F438C340-CFD2-41E4-8D3B-AF6C11414E15}" type="presParOf" srcId="{BFB5716D-9643-493A-8D41-61A5B990D313}" destId="{DF732507-5283-4A9F-BE3C-DCDB4469D832}" srcOrd="12" destOrd="0" presId="urn:microsoft.com/office/officeart/2005/8/layout/venn1"/>
    <dgm:cxn modelId="{6B4893A6-E397-45CC-9DE9-29B4A8AEE78B}" type="presParOf" srcId="{BFB5716D-9643-493A-8D41-61A5B990D313}" destId="{546DB91D-A3FB-4D56-8A82-E6E2335BAAB3}" srcOrd="13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1.xml><?xml version="1.0" encoding="utf-8"?>
<dgm:dataModel xmlns:dgm="http://schemas.openxmlformats.org/drawingml/2006/diagram" xmlns:a="http://schemas.openxmlformats.org/drawingml/2006/main">
  <dgm:ptLst>
    <dgm:pt modelId="{7F895519-BAE6-4397-8721-38F5B542D7F6}" type="doc">
      <dgm:prSet loTypeId="urn:microsoft.com/office/officeart/2005/8/layout/hProcess11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3AD3A441-6934-4BEC-B5D9-C0377DEDE483}">
      <dgm:prSet/>
      <dgm:spPr/>
      <dgm:t>
        <a:bodyPr/>
        <a:lstStyle/>
        <a:p>
          <a:pPr rtl="0"/>
          <a:r>
            <a:rPr lang="es-ES" dirty="0" smtClean="0"/>
            <a:t>El costo comprobando de adquisición actualizado.</a:t>
          </a:r>
          <a:endParaRPr lang="es-MX" dirty="0"/>
        </a:p>
      </dgm:t>
    </dgm:pt>
    <dgm:pt modelId="{A44D2008-3C94-4EC2-BBCD-856BC71536F0}" type="parTrans" cxnId="{37C548DA-9539-42A9-BF59-88AE8B2334EF}">
      <dgm:prSet/>
      <dgm:spPr/>
      <dgm:t>
        <a:bodyPr/>
        <a:lstStyle/>
        <a:p>
          <a:endParaRPr lang="es-MX"/>
        </a:p>
      </dgm:t>
    </dgm:pt>
    <dgm:pt modelId="{D32CCCE9-4BC9-458C-AA28-95BE7721477A}" type="sibTrans" cxnId="{37C548DA-9539-42A9-BF59-88AE8B2334EF}">
      <dgm:prSet/>
      <dgm:spPr/>
      <dgm:t>
        <a:bodyPr/>
        <a:lstStyle/>
        <a:p>
          <a:endParaRPr lang="es-MX"/>
        </a:p>
      </dgm:t>
    </dgm:pt>
    <dgm:pt modelId="{655F0763-C1C6-42C5-99E5-43A1FABC1DC6}">
      <dgm:prSet/>
      <dgm:spPr/>
      <dgm:t>
        <a:bodyPr/>
        <a:lstStyle/>
        <a:p>
          <a:pPr rtl="0"/>
          <a:r>
            <a:rPr lang="es-ES" dirty="0" smtClean="0"/>
            <a:t>En el caso de bienes inmuebles el costo actualizando será del 10% del monto.</a:t>
          </a:r>
          <a:endParaRPr lang="es-MX" dirty="0"/>
        </a:p>
      </dgm:t>
    </dgm:pt>
    <dgm:pt modelId="{D008F084-366B-4E8D-B843-B697E85104FC}" type="parTrans" cxnId="{BFC5D146-0083-4E1C-9C90-173F6241A632}">
      <dgm:prSet/>
      <dgm:spPr/>
      <dgm:t>
        <a:bodyPr/>
        <a:lstStyle/>
        <a:p>
          <a:endParaRPr lang="es-MX"/>
        </a:p>
      </dgm:t>
    </dgm:pt>
    <dgm:pt modelId="{D6AB582C-48FC-477F-B1EC-B7E1C215AE41}" type="sibTrans" cxnId="{BFC5D146-0083-4E1C-9C90-173F6241A632}">
      <dgm:prSet/>
      <dgm:spPr/>
      <dgm:t>
        <a:bodyPr/>
        <a:lstStyle/>
        <a:p>
          <a:endParaRPr lang="es-MX"/>
        </a:p>
      </dgm:t>
    </dgm:pt>
    <dgm:pt modelId="{E9A5ADD7-9A9A-4FDD-B0B5-FCE456FCEADB}">
      <dgm:prSet/>
      <dgm:spPr/>
      <dgm:t>
        <a:bodyPr/>
        <a:lstStyle/>
        <a:p>
          <a:pPr rtl="0"/>
          <a:r>
            <a:rPr lang="es-ES" smtClean="0"/>
            <a:t>Deducirán el importe de las inversiones hechas en construcciones, mejoras y ampliaciones.</a:t>
          </a:r>
          <a:endParaRPr lang="es-MX"/>
        </a:p>
      </dgm:t>
    </dgm:pt>
    <dgm:pt modelId="{EF4ABBFE-E59E-4835-B7C2-B6490AB8EB54}" type="parTrans" cxnId="{F6903C5C-C444-44BC-BC20-5FEE45D5399D}">
      <dgm:prSet/>
      <dgm:spPr/>
      <dgm:t>
        <a:bodyPr/>
        <a:lstStyle/>
        <a:p>
          <a:endParaRPr lang="es-MX"/>
        </a:p>
      </dgm:t>
    </dgm:pt>
    <dgm:pt modelId="{4736EF44-9C62-4D90-88D8-DA62FA1AB691}" type="sibTrans" cxnId="{F6903C5C-C444-44BC-BC20-5FEE45D5399D}">
      <dgm:prSet/>
      <dgm:spPr/>
      <dgm:t>
        <a:bodyPr/>
        <a:lstStyle/>
        <a:p>
          <a:endParaRPr lang="es-MX"/>
        </a:p>
      </dgm:t>
    </dgm:pt>
    <dgm:pt modelId="{60FB4F55-F712-49CD-9716-A6D973DA8B41}">
      <dgm:prSet/>
      <dgm:spPr/>
      <dgm:t>
        <a:bodyPr/>
        <a:lstStyle/>
        <a:p>
          <a:pPr rtl="0"/>
          <a:r>
            <a:rPr lang="es-ES" smtClean="0"/>
            <a:t>También deducirán los gastos notariales, impuestos y derechos por escrituras y el avaluó de los bienes inmuebles. (actualizadas)</a:t>
          </a:r>
          <a:endParaRPr lang="es-MX"/>
        </a:p>
      </dgm:t>
    </dgm:pt>
    <dgm:pt modelId="{CC7859A1-D2AC-426C-BD26-88E61D5C16D9}" type="parTrans" cxnId="{0AC5BF9E-A474-4C47-9AA2-E4BE8071EF1A}">
      <dgm:prSet/>
      <dgm:spPr/>
      <dgm:t>
        <a:bodyPr/>
        <a:lstStyle/>
        <a:p>
          <a:endParaRPr lang="es-MX"/>
        </a:p>
      </dgm:t>
    </dgm:pt>
    <dgm:pt modelId="{8D7AA26A-BAF3-4163-B333-20822E8B03B7}" type="sibTrans" cxnId="{0AC5BF9E-A474-4C47-9AA2-E4BE8071EF1A}">
      <dgm:prSet/>
      <dgm:spPr/>
      <dgm:t>
        <a:bodyPr/>
        <a:lstStyle/>
        <a:p>
          <a:endParaRPr lang="es-MX"/>
        </a:p>
      </dgm:t>
    </dgm:pt>
    <dgm:pt modelId="{B9EED223-55EC-4482-BEC0-9909946181A2}">
      <dgm:prSet/>
      <dgm:spPr/>
      <dgm:t>
        <a:bodyPr/>
        <a:lstStyle/>
        <a:p>
          <a:pPr rtl="0"/>
          <a:r>
            <a:rPr lang="es-ES" smtClean="0"/>
            <a:t>Las comisiones e inversiones pagadas por el enajenante con motivo de la adquisición  o enajenación  del bien. (actualizadas)</a:t>
          </a:r>
          <a:endParaRPr lang="es-MX"/>
        </a:p>
      </dgm:t>
    </dgm:pt>
    <dgm:pt modelId="{34711A9B-6BFE-43ED-902C-5F9A013C7B24}" type="parTrans" cxnId="{C31E8FB6-443E-4E73-A0DF-1164539A0F3D}">
      <dgm:prSet/>
      <dgm:spPr/>
      <dgm:t>
        <a:bodyPr/>
        <a:lstStyle/>
        <a:p>
          <a:endParaRPr lang="es-MX"/>
        </a:p>
      </dgm:t>
    </dgm:pt>
    <dgm:pt modelId="{832F044E-043A-4A1E-8543-91C933892FBF}" type="sibTrans" cxnId="{C31E8FB6-443E-4E73-A0DF-1164539A0F3D}">
      <dgm:prSet/>
      <dgm:spPr/>
      <dgm:t>
        <a:bodyPr/>
        <a:lstStyle/>
        <a:p>
          <a:endParaRPr lang="es-MX"/>
        </a:p>
      </dgm:t>
    </dgm:pt>
    <dgm:pt modelId="{0E285BAB-56AB-46E0-BDEA-A7AB18995299}" type="pres">
      <dgm:prSet presAssocID="{7F895519-BAE6-4397-8721-38F5B542D7F6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56ACF9CA-C9F2-4535-BAA6-0EAB6175945B}" type="pres">
      <dgm:prSet presAssocID="{7F895519-BAE6-4397-8721-38F5B542D7F6}" presName="arrow" presStyleLbl="bgShp" presStyleIdx="0" presStyleCnt="1"/>
      <dgm:spPr/>
    </dgm:pt>
    <dgm:pt modelId="{706E6CE8-ED17-4C7C-BB38-6EA7EE6B12EF}" type="pres">
      <dgm:prSet presAssocID="{7F895519-BAE6-4397-8721-38F5B542D7F6}" presName="points" presStyleCnt="0"/>
      <dgm:spPr/>
    </dgm:pt>
    <dgm:pt modelId="{3ADBA9E0-E05F-4894-BCF7-724FF266C092}" type="pres">
      <dgm:prSet presAssocID="{3AD3A441-6934-4BEC-B5D9-C0377DEDE483}" presName="compositeA" presStyleCnt="0"/>
      <dgm:spPr/>
    </dgm:pt>
    <dgm:pt modelId="{9517A90E-DAA7-4814-8171-E6C19EF790DF}" type="pres">
      <dgm:prSet presAssocID="{3AD3A441-6934-4BEC-B5D9-C0377DEDE483}" presName="textA" presStyleLbl="revTx" presStyleIdx="0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BB89087-12F5-43C1-A90C-8B679196140A}" type="pres">
      <dgm:prSet presAssocID="{3AD3A441-6934-4BEC-B5D9-C0377DEDE483}" presName="circleA" presStyleLbl="node1" presStyleIdx="0" presStyleCnt="5"/>
      <dgm:spPr/>
    </dgm:pt>
    <dgm:pt modelId="{3A688D53-CF35-4F5D-A685-4236286E3ED9}" type="pres">
      <dgm:prSet presAssocID="{3AD3A441-6934-4BEC-B5D9-C0377DEDE483}" presName="spaceA" presStyleCnt="0"/>
      <dgm:spPr/>
    </dgm:pt>
    <dgm:pt modelId="{3421212C-F9F1-408D-812B-453785339087}" type="pres">
      <dgm:prSet presAssocID="{D32CCCE9-4BC9-458C-AA28-95BE7721477A}" presName="space" presStyleCnt="0"/>
      <dgm:spPr/>
    </dgm:pt>
    <dgm:pt modelId="{11961996-9BCE-45EA-B0A0-C25ABAF83F2B}" type="pres">
      <dgm:prSet presAssocID="{655F0763-C1C6-42C5-99E5-43A1FABC1DC6}" presName="compositeB" presStyleCnt="0"/>
      <dgm:spPr/>
    </dgm:pt>
    <dgm:pt modelId="{03E5735C-65AC-4183-9670-AD3288933D5E}" type="pres">
      <dgm:prSet presAssocID="{655F0763-C1C6-42C5-99E5-43A1FABC1DC6}" presName="textB" presStyleLbl="revTx" presStyleIdx="1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309101F-3F31-4D16-8B07-FCB80A85F247}" type="pres">
      <dgm:prSet presAssocID="{655F0763-C1C6-42C5-99E5-43A1FABC1DC6}" presName="circleB" presStyleLbl="node1" presStyleIdx="1" presStyleCnt="5"/>
      <dgm:spPr/>
    </dgm:pt>
    <dgm:pt modelId="{25F39359-F96F-477A-8A99-330EF95C97E6}" type="pres">
      <dgm:prSet presAssocID="{655F0763-C1C6-42C5-99E5-43A1FABC1DC6}" presName="spaceB" presStyleCnt="0"/>
      <dgm:spPr/>
    </dgm:pt>
    <dgm:pt modelId="{DC606899-029E-40C0-81B7-F622E64DCFC3}" type="pres">
      <dgm:prSet presAssocID="{D6AB582C-48FC-477F-B1EC-B7E1C215AE41}" presName="space" presStyleCnt="0"/>
      <dgm:spPr/>
    </dgm:pt>
    <dgm:pt modelId="{B8188ABE-BB9D-49ED-B310-95FEB8EE6B52}" type="pres">
      <dgm:prSet presAssocID="{E9A5ADD7-9A9A-4FDD-B0B5-FCE456FCEADB}" presName="compositeA" presStyleCnt="0"/>
      <dgm:spPr/>
    </dgm:pt>
    <dgm:pt modelId="{2EAB4F44-0372-4CD3-B17A-E0E5DA8D89A2}" type="pres">
      <dgm:prSet presAssocID="{E9A5ADD7-9A9A-4FDD-B0B5-FCE456FCEADB}" presName="textA" presStyleLbl="revTx" presStyleIdx="2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46A513E-02CE-460C-8E3B-E07F653F8E8D}" type="pres">
      <dgm:prSet presAssocID="{E9A5ADD7-9A9A-4FDD-B0B5-FCE456FCEADB}" presName="circleA" presStyleLbl="node1" presStyleIdx="2" presStyleCnt="5"/>
      <dgm:spPr/>
    </dgm:pt>
    <dgm:pt modelId="{5EDDF418-B55C-484E-A20E-54D6DAAB0DE8}" type="pres">
      <dgm:prSet presAssocID="{E9A5ADD7-9A9A-4FDD-B0B5-FCE456FCEADB}" presName="spaceA" presStyleCnt="0"/>
      <dgm:spPr/>
    </dgm:pt>
    <dgm:pt modelId="{7BE59A23-D9F1-483A-9ED9-AA18F6DF5ACE}" type="pres">
      <dgm:prSet presAssocID="{4736EF44-9C62-4D90-88D8-DA62FA1AB691}" presName="space" presStyleCnt="0"/>
      <dgm:spPr/>
    </dgm:pt>
    <dgm:pt modelId="{C100F8B7-F1FF-4AFB-B3F7-277769198ED8}" type="pres">
      <dgm:prSet presAssocID="{60FB4F55-F712-49CD-9716-A6D973DA8B41}" presName="compositeB" presStyleCnt="0"/>
      <dgm:spPr/>
    </dgm:pt>
    <dgm:pt modelId="{8C298EEC-8DBD-4070-96A4-4970DD341300}" type="pres">
      <dgm:prSet presAssocID="{60FB4F55-F712-49CD-9716-A6D973DA8B41}" presName="textB" presStyleLbl="revTx" presStyleIdx="3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AEB2816-3D62-468D-A39A-53696E288124}" type="pres">
      <dgm:prSet presAssocID="{60FB4F55-F712-49CD-9716-A6D973DA8B41}" presName="circleB" presStyleLbl="node1" presStyleIdx="3" presStyleCnt="5"/>
      <dgm:spPr/>
    </dgm:pt>
    <dgm:pt modelId="{8AB67D6E-F6DB-43EE-909F-6134C3728588}" type="pres">
      <dgm:prSet presAssocID="{60FB4F55-F712-49CD-9716-A6D973DA8B41}" presName="spaceB" presStyleCnt="0"/>
      <dgm:spPr/>
    </dgm:pt>
    <dgm:pt modelId="{4FF7F920-3D72-4ABC-BC77-F7909CACEBAF}" type="pres">
      <dgm:prSet presAssocID="{8D7AA26A-BAF3-4163-B333-20822E8B03B7}" presName="space" presStyleCnt="0"/>
      <dgm:spPr/>
    </dgm:pt>
    <dgm:pt modelId="{841EA840-AD2D-465B-942F-4003A3694677}" type="pres">
      <dgm:prSet presAssocID="{B9EED223-55EC-4482-BEC0-9909946181A2}" presName="compositeA" presStyleCnt="0"/>
      <dgm:spPr/>
    </dgm:pt>
    <dgm:pt modelId="{861752B9-F756-4C2E-8681-A5F63E790AF2}" type="pres">
      <dgm:prSet presAssocID="{B9EED223-55EC-4482-BEC0-9909946181A2}" presName="textA" presStyleLbl="revTx" presStyleIdx="4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B3BA6CB-50C4-4180-9ADF-487B027B3CA7}" type="pres">
      <dgm:prSet presAssocID="{B9EED223-55EC-4482-BEC0-9909946181A2}" presName="circleA" presStyleLbl="node1" presStyleIdx="4" presStyleCnt="5"/>
      <dgm:spPr/>
    </dgm:pt>
    <dgm:pt modelId="{3B0720DF-D36B-4E2E-9C10-6619B7303E58}" type="pres">
      <dgm:prSet presAssocID="{B9EED223-55EC-4482-BEC0-9909946181A2}" presName="spaceA" presStyleCnt="0"/>
      <dgm:spPr/>
    </dgm:pt>
  </dgm:ptLst>
  <dgm:cxnLst>
    <dgm:cxn modelId="{287C2926-0751-4707-991E-68B6FA5D40BB}" type="presOf" srcId="{655F0763-C1C6-42C5-99E5-43A1FABC1DC6}" destId="{03E5735C-65AC-4183-9670-AD3288933D5E}" srcOrd="0" destOrd="0" presId="urn:microsoft.com/office/officeart/2005/8/layout/hProcess11"/>
    <dgm:cxn modelId="{C31E8FB6-443E-4E73-A0DF-1164539A0F3D}" srcId="{7F895519-BAE6-4397-8721-38F5B542D7F6}" destId="{B9EED223-55EC-4482-BEC0-9909946181A2}" srcOrd="4" destOrd="0" parTransId="{34711A9B-6BFE-43ED-902C-5F9A013C7B24}" sibTransId="{832F044E-043A-4A1E-8543-91C933892FBF}"/>
    <dgm:cxn modelId="{0AC5BF9E-A474-4C47-9AA2-E4BE8071EF1A}" srcId="{7F895519-BAE6-4397-8721-38F5B542D7F6}" destId="{60FB4F55-F712-49CD-9716-A6D973DA8B41}" srcOrd="3" destOrd="0" parTransId="{CC7859A1-D2AC-426C-BD26-88E61D5C16D9}" sibTransId="{8D7AA26A-BAF3-4163-B333-20822E8B03B7}"/>
    <dgm:cxn modelId="{FA7C843B-0224-4436-A02A-5F403E44E73E}" type="presOf" srcId="{60FB4F55-F712-49CD-9716-A6D973DA8B41}" destId="{8C298EEC-8DBD-4070-96A4-4970DD341300}" srcOrd="0" destOrd="0" presId="urn:microsoft.com/office/officeart/2005/8/layout/hProcess11"/>
    <dgm:cxn modelId="{BF627182-5A48-4C03-8251-06F25588FA08}" type="presOf" srcId="{B9EED223-55EC-4482-BEC0-9909946181A2}" destId="{861752B9-F756-4C2E-8681-A5F63E790AF2}" srcOrd="0" destOrd="0" presId="urn:microsoft.com/office/officeart/2005/8/layout/hProcess11"/>
    <dgm:cxn modelId="{C8FAEFA1-9F61-4DC4-9CC8-EF9EA2B29284}" type="presOf" srcId="{E9A5ADD7-9A9A-4FDD-B0B5-FCE456FCEADB}" destId="{2EAB4F44-0372-4CD3-B17A-E0E5DA8D89A2}" srcOrd="0" destOrd="0" presId="urn:microsoft.com/office/officeart/2005/8/layout/hProcess11"/>
    <dgm:cxn modelId="{BFC5D146-0083-4E1C-9C90-173F6241A632}" srcId="{7F895519-BAE6-4397-8721-38F5B542D7F6}" destId="{655F0763-C1C6-42C5-99E5-43A1FABC1DC6}" srcOrd="1" destOrd="0" parTransId="{D008F084-366B-4E8D-B843-B697E85104FC}" sibTransId="{D6AB582C-48FC-477F-B1EC-B7E1C215AE41}"/>
    <dgm:cxn modelId="{0E09B554-9BFA-4916-95CF-0E5B35745A92}" type="presOf" srcId="{7F895519-BAE6-4397-8721-38F5B542D7F6}" destId="{0E285BAB-56AB-46E0-BDEA-A7AB18995299}" srcOrd="0" destOrd="0" presId="urn:microsoft.com/office/officeart/2005/8/layout/hProcess11"/>
    <dgm:cxn modelId="{37C548DA-9539-42A9-BF59-88AE8B2334EF}" srcId="{7F895519-BAE6-4397-8721-38F5B542D7F6}" destId="{3AD3A441-6934-4BEC-B5D9-C0377DEDE483}" srcOrd="0" destOrd="0" parTransId="{A44D2008-3C94-4EC2-BBCD-856BC71536F0}" sibTransId="{D32CCCE9-4BC9-458C-AA28-95BE7721477A}"/>
    <dgm:cxn modelId="{6AEE7C34-1491-422F-AAB3-7F710B941011}" type="presOf" srcId="{3AD3A441-6934-4BEC-B5D9-C0377DEDE483}" destId="{9517A90E-DAA7-4814-8171-E6C19EF790DF}" srcOrd="0" destOrd="0" presId="urn:microsoft.com/office/officeart/2005/8/layout/hProcess11"/>
    <dgm:cxn modelId="{F6903C5C-C444-44BC-BC20-5FEE45D5399D}" srcId="{7F895519-BAE6-4397-8721-38F5B542D7F6}" destId="{E9A5ADD7-9A9A-4FDD-B0B5-FCE456FCEADB}" srcOrd="2" destOrd="0" parTransId="{EF4ABBFE-E59E-4835-B7C2-B6490AB8EB54}" sibTransId="{4736EF44-9C62-4D90-88D8-DA62FA1AB691}"/>
    <dgm:cxn modelId="{41897926-1B21-4688-9335-76A08B802247}" type="presParOf" srcId="{0E285BAB-56AB-46E0-BDEA-A7AB18995299}" destId="{56ACF9CA-C9F2-4535-BAA6-0EAB6175945B}" srcOrd="0" destOrd="0" presId="urn:microsoft.com/office/officeart/2005/8/layout/hProcess11"/>
    <dgm:cxn modelId="{2ACCD4D3-CEDE-4AF6-98BF-78FADEC44C20}" type="presParOf" srcId="{0E285BAB-56AB-46E0-BDEA-A7AB18995299}" destId="{706E6CE8-ED17-4C7C-BB38-6EA7EE6B12EF}" srcOrd="1" destOrd="0" presId="urn:microsoft.com/office/officeart/2005/8/layout/hProcess11"/>
    <dgm:cxn modelId="{27A183C4-A561-40BD-AD68-02E5396F8F24}" type="presParOf" srcId="{706E6CE8-ED17-4C7C-BB38-6EA7EE6B12EF}" destId="{3ADBA9E0-E05F-4894-BCF7-724FF266C092}" srcOrd="0" destOrd="0" presId="urn:microsoft.com/office/officeart/2005/8/layout/hProcess11"/>
    <dgm:cxn modelId="{3A3A045E-48A6-4811-B18B-AE19EA627CED}" type="presParOf" srcId="{3ADBA9E0-E05F-4894-BCF7-724FF266C092}" destId="{9517A90E-DAA7-4814-8171-E6C19EF790DF}" srcOrd="0" destOrd="0" presId="urn:microsoft.com/office/officeart/2005/8/layout/hProcess11"/>
    <dgm:cxn modelId="{D39C0CAD-2639-4BD7-BA6E-744EF6114D08}" type="presParOf" srcId="{3ADBA9E0-E05F-4894-BCF7-724FF266C092}" destId="{5BB89087-12F5-43C1-A90C-8B679196140A}" srcOrd="1" destOrd="0" presId="urn:microsoft.com/office/officeart/2005/8/layout/hProcess11"/>
    <dgm:cxn modelId="{8F77699D-4EE4-4A6C-B2E3-FC0D9D6458B4}" type="presParOf" srcId="{3ADBA9E0-E05F-4894-BCF7-724FF266C092}" destId="{3A688D53-CF35-4F5D-A685-4236286E3ED9}" srcOrd="2" destOrd="0" presId="urn:microsoft.com/office/officeart/2005/8/layout/hProcess11"/>
    <dgm:cxn modelId="{D8728FBF-BC0B-4CB7-9C9B-D4B286F51A67}" type="presParOf" srcId="{706E6CE8-ED17-4C7C-BB38-6EA7EE6B12EF}" destId="{3421212C-F9F1-408D-812B-453785339087}" srcOrd="1" destOrd="0" presId="urn:microsoft.com/office/officeart/2005/8/layout/hProcess11"/>
    <dgm:cxn modelId="{D8CC027E-E493-4558-8274-A424AFBE72B6}" type="presParOf" srcId="{706E6CE8-ED17-4C7C-BB38-6EA7EE6B12EF}" destId="{11961996-9BCE-45EA-B0A0-C25ABAF83F2B}" srcOrd="2" destOrd="0" presId="urn:microsoft.com/office/officeart/2005/8/layout/hProcess11"/>
    <dgm:cxn modelId="{C124EA7E-89C6-4A7E-A692-5D5706DBED40}" type="presParOf" srcId="{11961996-9BCE-45EA-B0A0-C25ABAF83F2B}" destId="{03E5735C-65AC-4183-9670-AD3288933D5E}" srcOrd="0" destOrd="0" presId="urn:microsoft.com/office/officeart/2005/8/layout/hProcess11"/>
    <dgm:cxn modelId="{D58973FE-6DC3-45D6-AB2C-DD19ABD996FF}" type="presParOf" srcId="{11961996-9BCE-45EA-B0A0-C25ABAF83F2B}" destId="{E309101F-3F31-4D16-8B07-FCB80A85F247}" srcOrd="1" destOrd="0" presId="urn:microsoft.com/office/officeart/2005/8/layout/hProcess11"/>
    <dgm:cxn modelId="{5BE3FFC9-6155-48D8-A61D-2898C3366B73}" type="presParOf" srcId="{11961996-9BCE-45EA-B0A0-C25ABAF83F2B}" destId="{25F39359-F96F-477A-8A99-330EF95C97E6}" srcOrd="2" destOrd="0" presId="urn:microsoft.com/office/officeart/2005/8/layout/hProcess11"/>
    <dgm:cxn modelId="{BE41AB82-5FAE-45A4-B8E5-99791653FDB8}" type="presParOf" srcId="{706E6CE8-ED17-4C7C-BB38-6EA7EE6B12EF}" destId="{DC606899-029E-40C0-81B7-F622E64DCFC3}" srcOrd="3" destOrd="0" presId="urn:microsoft.com/office/officeart/2005/8/layout/hProcess11"/>
    <dgm:cxn modelId="{8490CDF4-498E-4818-BBCD-286A133E0F4B}" type="presParOf" srcId="{706E6CE8-ED17-4C7C-BB38-6EA7EE6B12EF}" destId="{B8188ABE-BB9D-49ED-B310-95FEB8EE6B52}" srcOrd="4" destOrd="0" presId="urn:microsoft.com/office/officeart/2005/8/layout/hProcess11"/>
    <dgm:cxn modelId="{713DE772-280F-4458-B6AD-C817ECA21932}" type="presParOf" srcId="{B8188ABE-BB9D-49ED-B310-95FEB8EE6B52}" destId="{2EAB4F44-0372-4CD3-B17A-E0E5DA8D89A2}" srcOrd="0" destOrd="0" presId="urn:microsoft.com/office/officeart/2005/8/layout/hProcess11"/>
    <dgm:cxn modelId="{01AC1416-A8AA-4C89-9F31-C627A8DFA594}" type="presParOf" srcId="{B8188ABE-BB9D-49ED-B310-95FEB8EE6B52}" destId="{246A513E-02CE-460C-8E3B-E07F653F8E8D}" srcOrd="1" destOrd="0" presId="urn:microsoft.com/office/officeart/2005/8/layout/hProcess11"/>
    <dgm:cxn modelId="{B666D195-39F4-4F0D-B4A0-7909C4EB3072}" type="presParOf" srcId="{B8188ABE-BB9D-49ED-B310-95FEB8EE6B52}" destId="{5EDDF418-B55C-484E-A20E-54D6DAAB0DE8}" srcOrd="2" destOrd="0" presId="urn:microsoft.com/office/officeart/2005/8/layout/hProcess11"/>
    <dgm:cxn modelId="{0DE3AE1E-112C-4665-960B-C7EFFCC661CA}" type="presParOf" srcId="{706E6CE8-ED17-4C7C-BB38-6EA7EE6B12EF}" destId="{7BE59A23-D9F1-483A-9ED9-AA18F6DF5ACE}" srcOrd="5" destOrd="0" presId="urn:microsoft.com/office/officeart/2005/8/layout/hProcess11"/>
    <dgm:cxn modelId="{CB2B2BB0-EC34-4ED7-91F6-ABE1DC48D10A}" type="presParOf" srcId="{706E6CE8-ED17-4C7C-BB38-6EA7EE6B12EF}" destId="{C100F8B7-F1FF-4AFB-B3F7-277769198ED8}" srcOrd="6" destOrd="0" presId="urn:microsoft.com/office/officeart/2005/8/layout/hProcess11"/>
    <dgm:cxn modelId="{29C2AA18-420A-4E4A-9B0A-4D64D8925A5D}" type="presParOf" srcId="{C100F8B7-F1FF-4AFB-B3F7-277769198ED8}" destId="{8C298EEC-8DBD-4070-96A4-4970DD341300}" srcOrd="0" destOrd="0" presId="urn:microsoft.com/office/officeart/2005/8/layout/hProcess11"/>
    <dgm:cxn modelId="{AEAEB1CF-0C03-4ED5-AAF3-B5E82055BEC7}" type="presParOf" srcId="{C100F8B7-F1FF-4AFB-B3F7-277769198ED8}" destId="{AAEB2816-3D62-468D-A39A-53696E288124}" srcOrd="1" destOrd="0" presId="urn:microsoft.com/office/officeart/2005/8/layout/hProcess11"/>
    <dgm:cxn modelId="{CCC2CA97-4590-45E8-B414-24C104ED2EBD}" type="presParOf" srcId="{C100F8B7-F1FF-4AFB-B3F7-277769198ED8}" destId="{8AB67D6E-F6DB-43EE-909F-6134C3728588}" srcOrd="2" destOrd="0" presId="urn:microsoft.com/office/officeart/2005/8/layout/hProcess11"/>
    <dgm:cxn modelId="{6DB01C7D-AC7A-41E6-B7F9-C995D140324F}" type="presParOf" srcId="{706E6CE8-ED17-4C7C-BB38-6EA7EE6B12EF}" destId="{4FF7F920-3D72-4ABC-BC77-F7909CACEBAF}" srcOrd="7" destOrd="0" presId="urn:microsoft.com/office/officeart/2005/8/layout/hProcess11"/>
    <dgm:cxn modelId="{B9D19B5B-2721-4C6A-9738-B2E9ADF452E7}" type="presParOf" srcId="{706E6CE8-ED17-4C7C-BB38-6EA7EE6B12EF}" destId="{841EA840-AD2D-465B-942F-4003A3694677}" srcOrd="8" destOrd="0" presId="urn:microsoft.com/office/officeart/2005/8/layout/hProcess11"/>
    <dgm:cxn modelId="{AAA6BC71-D93C-4960-B42D-9C79AC69B949}" type="presParOf" srcId="{841EA840-AD2D-465B-942F-4003A3694677}" destId="{861752B9-F756-4C2E-8681-A5F63E790AF2}" srcOrd="0" destOrd="0" presId="urn:microsoft.com/office/officeart/2005/8/layout/hProcess11"/>
    <dgm:cxn modelId="{FC658A3A-6D51-4617-99FD-F1D471EC7ED4}" type="presParOf" srcId="{841EA840-AD2D-465B-942F-4003A3694677}" destId="{EB3BA6CB-50C4-4180-9ADF-487B027B3CA7}" srcOrd="1" destOrd="0" presId="urn:microsoft.com/office/officeart/2005/8/layout/hProcess11"/>
    <dgm:cxn modelId="{13D23597-6335-426D-B419-E6EEFD99C12B}" type="presParOf" srcId="{841EA840-AD2D-465B-942F-4003A3694677}" destId="{3B0720DF-D36B-4E2E-9C10-6619B7303E58}" srcOrd="2" destOrd="0" presId="urn:microsoft.com/office/officeart/2005/8/layout/hProcess1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2.xml><?xml version="1.0" encoding="utf-8"?>
<dgm:dataModel xmlns:dgm="http://schemas.openxmlformats.org/drawingml/2006/diagram" xmlns:a="http://schemas.openxmlformats.org/drawingml/2006/main">
  <dgm:ptLst>
    <dgm:pt modelId="{73758360-B91E-476A-AE92-E80648B9EB3E}" type="doc">
      <dgm:prSet loTypeId="urn:microsoft.com/office/officeart/2005/8/layout/hProcess9" loCatId="process" qsTypeId="urn:microsoft.com/office/officeart/2005/8/quickstyle/simple1" qsCatId="simple" csTypeId="urn:microsoft.com/office/officeart/2005/8/colors/accent6_2" csCatId="accent6"/>
      <dgm:spPr/>
      <dgm:t>
        <a:bodyPr/>
        <a:lstStyle/>
        <a:p>
          <a:endParaRPr lang="es-MX"/>
        </a:p>
      </dgm:t>
    </dgm:pt>
    <dgm:pt modelId="{0909872F-570C-4DDC-A26C-755B36A665F8}">
      <dgm:prSet/>
      <dgm:spPr/>
      <dgm:t>
        <a:bodyPr/>
        <a:lstStyle/>
        <a:p>
          <a:pPr rtl="0"/>
          <a:r>
            <a:rPr lang="es-ES" smtClean="0"/>
            <a:t>Se restara del costo comprobado de adquisición la parte correspondiente al terreno y el resultado será el costo de construcción, cuando no se conozca el valor del terreno se considerará el 20% del costo total.</a:t>
          </a:r>
          <a:endParaRPr lang="es-MX"/>
        </a:p>
      </dgm:t>
    </dgm:pt>
    <dgm:pt modelId="{85ECE64D-5621-42E3-AC2B-B24282D2A636}" type="parTrans" cxnId="{1F4C7797-1C35-4A5B-9531-0A797BA00F13}">
      <dgm:prSet/>
      <dgm:spPr/>
      <dgm:t>
        <a:bodyPr/>
        <a:lstStyle/>
        <a:p>
          <a:endParaRPr lang="es-MX"/>
        </a:p>
      </dgm:t>
    </dgm:pt>
    <dgm:pt modelId="{E56ADE9B-EFBE-442A-8DC7-9332FB680133}" type="sibTrans" cxnId="{1F4C7797-1C35-4A5B-9531-0A797BA00F13}">
      <dgm:prSet/>
      <dgm:spPr/>
      <dgm:t>
        <a:bodyPr/>
        <a:lstStyle/>
        <a:p>
          <a:endParaRPr lang="es-MX"/>
        </a:p>
      </dgm:t>
    </dgm:pt>
    <dgm:pt modelId="{1B345D68-8E0D-401E-91B1-A60EEF4C892D}">
      <dgm:prSet/>
      <dgm:spPr/>
      <dgm:t>
        <a:bodyPr/>
        <a:lstStyle/>
        <a:p>
          <a:pPr rtl="0"/>
          <a:r>
            <a:rPr lang="es-ES" smtClean="0"/>
            <a:t>El costo de construcción deberá disminuirse a razón del 3% anual por cada año transcurrido entre la fecha de adquisición y la enajenación.</a:t>
          </a:r>
          <a:endParaRPr lang="es-MX"/>
        </a:p>
      </dgm:t>
    </dgm:pt>
    <dgm:pt modelId="{097CAA00-9496-48F0-AB26-6034F981E769}" type="parTrans" cxnId="{9F7E7F9A-98D8-48E4-A558-AA8DB9C473A8}">
      <dgm:prSet/>
      <dgm:spPr/>
      <dgm:t>
        <a:bodyPr/>
        <a:lstStyle/>
        <a:p>
          <a:endParaRPr lang="es-MX"/>
        </a:p>
      </dgm:t>
    </dgm:pt>
    <dgm:pt modelId="{FBBFC9A6-EE03-4256-BD0A-70BF1AF2AE2F}" type="sibTrans" cxnId="{9F7E7F9A-98D8-48E4-A558-AA8DB9C473A8}">
      <dgm:prSet/>
      <dgm:spPr/>
      <dgm:t>
        <a:bodyPr/>
        <a:lstStyle/>
        <a:p>
          <a:endParaRPr lang="es-MX"/>
        </a:p>
      </dgm:t>
    </dgm:pt>
    <dgm:pt modelId="{7FFC3B69-EA2A-4424-97BB-59D719AABC13}">
      <dgm:prSet/>
      <dgm:spPr/>
      <dgm:t>
        <a:bodyPr/>
        <a:lstStyle/>
        <a:p>
          <a:pPr rtl="0"/>
          <a:r>
            <a:rPr lang="es-ES" smtClean="0"/>
            <a:t>Los bienes muebles de títulos valor y partes sociales se disminuirá a razón del 10% anual y del 20% tratándose de vehículos de transporte por cada año transcurrido entre  la fecha de adquisición y la enajenación.</a:t>
          </a:r>
          <a:endParaRPr lang="es-MX"/>
        </a:p>
      </dgm:t>
    </dgm:pt>
    <dgm:pt modelId="{53550C6D-FC6C-4E6A-9EA4-85F32A1A2187}" type="parTrans" cxnId="{EDB08843-E4A9-48B4-BEA6-B95797B02D0B}">
      <dgm:prSet/>
      <dgm:spPr/>
      <dgm:t>
        <a:bodyPr/>
        <a:lstStyle/>
        <a:p>
          <a:endParaRPr lang="es-MX"/>
        </a:p>
      </dgm:t>
    </dgm:pt>
    <dgm:pt modelId="{82778DB6-63AC-4DD6-9903-447D9D346C9B}" type="sibTrans" cxnId="{EDB08843-E4A9-48B4-BEA6-B95797B02D0B}">
      <dgm:prSet/>
      <dgm:spPr/>
      <dgm:t>
        <a:bodyPr/>
        <a:lstStyle/>
        <a:p>
          <a:endParaRPr lang="es-MX"/>
        </a:p>
      </dgm:t>
    </dgm:pt>
    <dgm:pt modelId="{4EA85DC5-7A29-4947-8EE7-08E6213D54EC}" type="pres">
      <dgm:prSet presAssocID="{73758360-B91E-476A-AE92-E80648B9EB3E}" presName="CompostProcess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9F528315-D948-4F22-A0AF-CD6A8CC85C69}" type="pres">
      <dgm:prSet presAssocID="{73758360-B91E-476A-AE92-E80648B9EB3E}" presName="arrow" presStyleLbl="bgShp" presStyleIdx="0" presStyleCnt="1"/>
      <dgm:spPr/>
    </dgm:pt>
    <dgm:pt modelId="{4C0ED107-190D-4676-A75E-3C637C18CC6A}" type="pres">
      <dgm:prSet presAssocID="{73758360-B91E-476A-AE92-E80648B9EB3E}" presName="linearProcess" presStyleCnt="0"/>
      <dgm:spPr/>
    </dgm:pt>
    <dgm:pt modelId="{8F7353B1-EF6F-44EA-B4C1-3E263BBA0EBF}" type="pres">
      <dgm:prSet presAssocID="{0909872F-570C-4DDC-A26C-755B36A665F8}" presName="text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1DE7DFF-AD08-454C-A8F9-B809C0904EB2}" type="pres">
      <dgm:prSet presAssocID="{E56ADE9B-EFBE-442A-8DC7-9332FB680133}" presName="sibTrans" presStyleCnt="0"/>
      <dgm:spPr/>
    </dgm:pt>
    <dgm:pt modelId="{774F3094-3397-4F4D-B3D9-682EF218A150}" type="pres">
      <dgm:prSet presAssocID="{1B345D68-8E0D-401E-91B1-A60EEF4C892D}" presName="text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2FD536B-D2B3-4395-A877-D75914A980E8}" type="pres">
      <dgm:prSet presAssocID="{FBBFC9A6-EE03-4256-BD0A-70BF1AF2AE2F}" presName="sibTrans" presStyleCnt="0"/>
      <dgm:spPr/>
    </dgm:pt>
    <dgm:pt modelId="{6A68DD1E-1212-43C5-A4A9-E7485CDABBEB}" type="pres">
      <dgm:prSet presAssocID="{7FFC3B69-EA2A-4424-97BB-59D719AABC13}" presName="text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EDB08843-E4A9-48B4-BEA6-B95797B02D0B}" srcId="{73758360-B91E-476A-AE92-E80648B9EB3E}" destId="{7FFC3B69-EA2A-4424-97BB-59D719AABC13}" srcOrd="2" destOrd="0" parTransId="{53550C6D-FC6C-4E6A-9EA4-85F32A1A2187}" sibTransId="{82778DB6-63AC-4DD6-9903-447D9D346C9B}"/>
    <dgm:cxn modelId="{13F4066D-03C1-47FF-AE98-304D8F8E8B45}" type="presOf" srcId="{73758360-B91E-476A-AE92-E80648B9EB3E}" destId="{4EA85DC5-7A29-4947-8EE7-08E6213D54EC}" srcOrd="0" destOrd="0" presId="urn:microsoft.com/office/officeart/2005/8/layout/hProcess9"/>
    <dgm:cxn modelId="{7607999C-0231-46A3-BAF5-82596C9F69CC}" type="presOf" srcId="{1B345D68-8E0D-401E-91B1-A60EEF4C892D}" destId="{774F3094-3397-4F4D-B3D9-682EF218A150}" srcOrd="0" destOrd="0" presId="urn:microsoft.com/office/officeart/2005/8/layout/hProcess9"/>
    <dgm:cxn modelId="{E26C943C-5640-42A0-801F-D3B802B74D54}" type="presOf" srcId="{0909872F-570C-4DDC-A26C-755B36A665F8}" destId="{8F7353B1-EF6F-44EA-B4C1-3E263BBA0EBF}" srcOrd="0" destOrd="0" presId="urn:microsoft.com/office/officeart/2005/8/layout/hProcess9"/>
    <dgm:cxn modelId="{1F4C7797-1C35-4A5B-9531-0A797BA00F13}" srcId="{73758360-B91E-476A-AE92-E80648B9EB3E}" destId="{0909872F-570C-4DDC-A26C-755B36A665F8}" srcOrd="0" destOrd="0" parTransId="{85ECE64D-5621-42E3-AC2B-B24282D2A636}" sibTransId="{E56ADE9B-EFBE-442A-8DC7-9332FB680133}"/>
    <dgm:cxn modelId="{9F7E7F9A-98D8-48E4-A558-AA8DB9C473A8}" srcId="{73758360-B91E-476A-AE92-E80648B9EB3E}" destId="{1B345D68-8E0D-401E-91B1-A60EEF4C892D}" srcOrd="1" destOrd="0" parTransId="{097CAA00-9496-48F0-AB26-6034F981E769}" sibTransId="{FBBFC9A6-EE03-4256-BD0A-70BF1AF2AE2F}"/>
    <dgm:cxn modelId="{C59B438B-ACC7-4636-BC28-AA9BE0B305FE}" type="presOf" srcId="{7FFC3B69-EA2A-4424-97BB-59D719AABC13}" destId="{6A68DD1E-1212-43C5-A4A9-E7485CDABBEB}" srcOrd="0" destOrd="0" presId="urn:microsoft.com/office/officeart/2005/8/layout/hProcess9"/>
    <dgm:cxn modelId="{90B83BDA-4CE2-427D-9DBB-2921F43799CB}" type="presParOf" srcId="{4EA85DC5-7A29-4947-8EE7-08E6213D54EC}" destId="{9F528315-D948-4F22-A0AF-CD6A8CC85C69}" srcOrd="0" destOrd="0" presId="urn:microsoft.com/office/officeart/2005/8/layout/hProcess9"/>
    <dgm:cxn modelId="{58E5ECBB-1659-475F-A744-7712CD5BC2CA}" type="presParOf" srcId="{4EA85DC5-7A29-4947-8EE7-08E6213D54EC}" destId="{4C0ED107-190D-4676-A75E-3C637C18CC6A}" srcOrd="1" destOrd="0" presId="urn:microsoft.com/office/officeart/2005/8/layout/hProcess9"/>
    <dgm:cxn modelId="{D2E48855-7799-4ACD-8687-4D71DD1B0C69}" type="presParOf" srcId="{4C0ED107-190D-4676-A75E-3C637C18CC6A}" destId="{8F7353B1-EF6F-44EA-B4C1-3E263BBA0EBF}" srcOrd="0" destOrd="0" presId="urn:microsoft.com/office/officeart/2005/8/layout/hProcess9"/>
    <dgm:cxn modelId="{995B7BBE-3600-4A30-8689-2DB2E3D361B6}" type="presParOf" srcId="{4C0ED107-190D-4676-A75E-3C637C18CC6A}" destId="{31DE7DFF-AD08-454C-A8F9-B809C0904EB2}" srcOrd="1" destOrd="0" presId="urn:microsoft.com/office/officeart/2005/8/layout/hProcess9"/>
    <dgm:cxn modelId="{7E5B285D-F46C-474B-A29A-87843FE4E772}" type="presParOf" srcId="{4C0ED107-190D-4676-A75E-3C637C18CC6A}" destId="{774F3094-3397-4F4D-B3D9-682EF218A150}" srcOrd="2" destOrd="0" presId="urn:microsoft.com/office/officeart/2005/8/layout/hProcess9"/>
    <dgm:cxn modelId="{31D07D68-3A19-401D-9A39-C527FE8F16AD}" type="presParOf" srcId="{4C0ED107-190D-4676-A75E-3C637C18CC6A}" destId="{E2FD536B-D2B3-4395-A877-D75914A980E8}" srcOrd="3" destOrd="0" presId="urn:microsoft.com/office/officeart/2005/8/layout/hProcess9"/>
    <dgm:cxn modelId="{37E91FBD-CAF8-45E1-9479-1C2DCC5911A1}" type="presParOf" srcId="{4C0ED107-190D-4676-A75E-3C637C18CC6A}" destId="{6A68DD1E-1212-43C5-A4A9-E7485CDABBEB}" srcOrd="4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3.xml><?xml version="1.0" encoding="utf-8"?>
<dgm:dataModel xmlns:dgm="http://schemas.openxmlformats.org/drawingml/2006/diagram" xmlns:a="http://schemas.openxmlformats.org/drawingml/2006/main">
  <dgm:ptLst>
    <dgm:pt modelId="{E94E6FCC-979F-4A5E-BBE3-5EDE11D46AA2}" type="doc">
      <dgm:prSet loTypeId="urn:microsoft.com/office/officeart/2005/8/layout/process1" loCatId="process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s-MX"/>
        </a:p>
      </dgm:t>
    </dgm:pt>
    <dgm:pt modelId="{3B121D46-C896-4BD2-B9B3-D82AC213ED07}">
      <dgm:prSet/>
      <dgm:spPr/>
      <dgm:t>
        <a:bodyPr/>
        <a:lstStyle/>
        <a:p>
          <a:pPr rtl="0"/>
          <a:r>
            <a:rPr lang="es-ES" dirty="0" smtClean="0"/>
            <a:t>La ganancia se dividirá entre el número de años transcurridos entre la fecha de adquisición y la de enajenación sin exceder de 20 años.</a:t>
          </a:r>
          <a:endParaRPr lang="es-MX" dirty="0"/>
        </a:p>
      </dgm:t>
    </dgm:pt>
    <dgm:pt modelId="{E23825D5-94A0-438F-9FB9-E97CE9B1A20C}" type="parTrans" cxnId="{38755FDE-DA7E-40E0-82C2-B6657A46716E}">
      <dgm:prSet/>
      <dgm:spPr/>
      <dgm:t>
        <a:bodyPr/>
        <a:lstStyle/>
        <a:p>
          <a:endParaRPr lang="es-MX"/>
        </a:p>
      </dgm:t>
    </dgm:pt>
    <dgm:pt modelId="{F442ACCC-F713-455B-A32D-0D82292E3E0E}" type="sibTrans" cxnId="{38755FDE-DA7E-40E0-82C2-B6657A46716E}">
      <dgm:prSet/>
      <dgm:spPr/>
      <dgm:t>
        <a:bodyPr/>
        <a:lstStyle/>
        <a:p>
          <a:endParaRPr lang="es-MX"/>
        </a:p>
      </dgm:t>
    </dgm:pt>
    <dgm:pt modelId="{C8EA744B-4EC2-4B1D-8C06-4A365F5AE534}">
      <dgm:prSet/>
      <dgm:spPr/>
      <dgm:t>
        <a:bodyPr/>
        <a:lstStyle/>
        <a:p>
          <a:pPr rtl="0"/>
          <a:r>
            <a:rPr lang="es-ES" dirty="0" smtClean="0"/>
            <a:t>A esta parte de la ganancia se aplicará la tarifa del artículo 96, y el resultado se multiplicará por el mismo número de años.</a:t>
          </a:r>
          <a:endParaRPr lang="es-MX" dirty="0"/>
        </a:p>
      </dgm:t>
    </dgm:pt>
    <dgm:pt modelId="{4943BF51-84FD-4F23-B7BB-3689F97AE02D}" type="parTrans" cxnId="{3821C008-E499-4246-9FA2-87C2BF08AA4D}">
      <dgm:prSet/>
      <dgm:spPr/>
      <dgm:t>
        <a:bodyPr/>
        <a:lstStyle/>
        <a:p>
          <a:endParaRPr lang="es-MX"/>
        </a:p>
      </dgm:t>
    </dgm:pt>
    <dgm:pt modelId="{DFBFD4BD-ED69-4DC6-BB4B-7DAB60BFF168}" type="sibTrans" cxnId="{3821C008-E499-4246-9FA2-87C2BF08AA4D}">
      <dgm:prSet/>
      <dgm:spPr/>
      <dgm:t>
        <a:bodyPr/>
        <a:lstStyle/>
        <a:p>
          <a:endParaRPr lang="es-MX"/>
        </a:p>
      </dgm:t>
    </dgm:pt>
    <dgm:pt modelId="{EE26F003-364B-45E3-BB26-1B38922E1578}" type="pres">
      <dgm:prSet presAssocID="{E94E6FCC-979F-4A5E-BBE3-5EDE11D46AA2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32BC94D8-53D1-4B51-B315-0AD029AB6356}" type="pres">
      <dgm:prSet presAssocID="{3B121D46-C896-4BD2-B9B3-D82AC213ED07}" presName="node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52267A3-5280-4939-9764-2673052514E3}" type="pres">
      <dgm:prSet presAssocID="{F442ACCC-F713-455B-A32D-0D82292E3E0E}" presName="sibTrans" presStyleLbl="sibTrans2D1" presStyleIdx="0" presStyleCnt="1"/>
      <dgm:spPr/>
      <dgm:t>
        <a:bodyPr/>
        <a:lstStyle/>
        <a:p>
          <a:endParaRPr lang="es-MX"/>
        </a:p>
      </dgm:t>
    </dgm:pt>
    <dgm:pt modelId="{84B2CE79-A728-44C8-A0C6-8CBA84FB2C81}" type="pres">
      <dgm:prSet presAssocID="{F442ACCC-F713-455B-A32D-0D82292E3E0E}" presName="connectorText" presStyleLbl="sibTrans2D1" presStyleIdx="0" presStyleCnt="1"/>
      <dgm:spPr/>
      <dgm:t>
        <a:bodyPr/>
        <a:lstStyle/>
        <a:p>
          <a:endParaRPr lang="es-MX"/>
        </a:p>
      </dgm:t>
    </dgm:pt>
    <dgm:pt modelId="{3671BB6D-FE35-435D-807C-BC1F11536462}" type="pres">
      <dgm:prSet presAssocID="{C8EA744B-4EC2-4B1D-8C06-4A365F5AE534}" presName="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A8DBD953-0CAA-4138-A1C7-69CDED566733}" type="presOf" srcId="{F442ACCC-F713-455B-A32D-0D82292E3E0E}" destId="{84B2CE79-A728-44C8-A0C6-8CBA84FB2C81}" srcOrd="1" destOrd="0" presId="urn:microsoft.com/office/officeart/2005/8/layout/process1"/>
    <dgm:cxn modelId="{3821C008-E499-4246-9FA2-87C2BF08AA4D}" srcId="{E94E6FCC-979F-4A5E-BBE3-5EDE11D46AA2}" destId="{C8EA744B-4EC2-4B1D-8C06-4A365F5AE534}" srcOrd="1" destOrd="0" parTransId="{4943BF51-84FD-4F23-B7BB-3689F97AE02D}" sibTransId="{DFBFD4BD-ED69-4DC6-BB4B-7DAB60BFF168}"/>
    <dgm:cxn modelId="{2FF84338-D499-4A4C-9A63-D80BAA113689}" type="presOf" srcId="{F442ACCC-F713-455B-A32D-0D82292E3E0E}" destId="{E52267A3-5280-4939-9764-2673052514E3}" srcOrd="0" destOrd="0" presId="urn:microsoft.com/office/officeart/2005/8/layout/process1"/>
    <dgm:cxn modelId="{367EDAF5-2D99-4469-AE58-672878EF0400}" type="presOf" srcId="{3B121D46-C896-4BD2-B9B3-D82AC213ED07}" destId="{32BC94D8-53D1-4B51-B315-0AD029AB6356}" srcOrd="0" destOrd="0" presId="urn:microsoft.com/office/officeart/2005/8/layout/process1"/>
    <dgm:cxn modelId="{38755FDE-DA7E-40E0-82C2-B6657A46716E}" srcId="{E94E6FCC-979F-4A5E-BBE3-5EDE11D46AA2}" destId="{3B121D46-C896-4BD2-B9B3-D82AC213ED07}" srcOrd="0" destOrd="0" parTransId="{E23825D5-94A0-438F-9FB9-E97CE9B1A20C}" sibTransId="{F442ACCC-F713-455B-A32D-0D82292E3E0E}"/>
    <dgm:cxn modelId="{F6FA1440-31A4-4D2E-B698-9D3E4AF39164}" type="presOf" srcId="{E94E6FCC-979F-4A5E-BBE3-5EDE11D46AA2}" destId="{EE26F003-364B-45E3-BB26-1B38922E1578}" srcOrd="0" destOrd="0" presId="urn:microsoft.com/office/officeart/2005/8/layout/process1"/>
    <dgm:cxn modelId="{978DF3B3-4750-4C64-9C98-216A31413ABC}" type="presOf" srcId="{C8EA744B-4EC2-4B1D-8C06-4A365F5AE534}" destId="{3671BB6D-FE35-435D-807C-BC1F11536462}" srcOrd="0" destOrd="0" presId="urn:microsoft.com/office/officeart/2005/8/layout/process1"/>
    <dgm:cxn modelId="{709F157B-1F4C-4079-B2EB-49A6A9079134}" type="presParOf" srcId="{EE26F003-364B-45E3-BB26-1B38922E1578}" destId="{32BC94D8-53D1-4B51-B315-0AD029AB6356}" srcOrd="0" destOrd="0" presId="urn:microsoft.com/office/officeart/2005/8/layout/process1"/>
    <dgm:cxn modelId="{156C325A-D363-4BCE-A5FC-AF0101AF6CAC}" type="presParOf" srcId="{EE26F003-364B-45E3-BB26-1B38922E1578}" destId="{E52267A3-5280-4939-9764-2673052514E3}" srcOrd="1" destOrd="0" presId="urn:microsoft.com/office/officeart/2005/8/layout/process1"/>
    <dgm:cxn modelId="{CB0C2F8A-1610-46F9-A25B-55A40C456189}" type="presParOf" srcId="{E52267A3-5280-4939-9764-2673052514E3}" destId="{84B2CE79-A728-44C8-A0C6-8CBA84FB2C81}" srcOrd="0" destOrd="0" presId="urn:microsoft.com/office/officeart/2005/8/layout/process1"/>
    <dgm:cxn modelId="{E77A4DDB-A3A4-4542-836C-343BFC51AC71}" type="presParOf" srcId="{EE26F003-364B-45E3-BB26-1B38922E1578}" destId="{3671BB6D-FE35-435D-807C-BC1F11536462}" srcOrd="2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4.xml><?xml version="1.0" encoding="utf-8"?>
<dgm:dataModel xmlns:dgm="http://schemas.openxmlformats.org/drawingml/2006/diagram" xmlns:a="http://schemas.openxmlformats.org/drawingml/2006/main">
  <dgm:ptLst>
    <dgm:pt modelId="{372ADD64-1AEE-43A4-965B-850A44E7E0B4}" type="doc">
      <dgm:prSet loTypeId="urn:microsoft.com/office/officeart/2005/8/layout/vList2" loCatId="list" qsTypeId="urn:microsoft.com/office/officeart/2005/8/quickstyle/simple1" qsCatId="simple" csTypeId="urn:microsoft.com/office/officeart/2005/8/colors/accent6_1" csCatId="accent6" phldr="1"/>
      <dgm:spPr/>
      <dgm:t>
        <a:bodyPr/>
        <a:lstStyle/>
        <a:p>
          <a:endParaRPr lang="es-MX"/>
        </a:p>
      </dgm:t>
    </dgm:pt>
    <dgm:pt modelId="{D8CFC7A1-7454-43D1-9A99-12B91765ED2C}">
      <dgm:prSet/>
      <dgm:spPr/>
      <dgm:t>
        <a:bodyPr/>
        <a:lstStyle/>
        <a:p>
          <a:pPr rtl="0"/>
          <a:r>
            <a:rPr lang="es-MX" dirty="0" smtClean="0"/>
            <a:t>Se consideran ingresos por adquisición de bienes:</a:t>
          </a:r>
          <a:endParaRPr lang="es-MX" dirty="0"/>
        </a:p>
      </dgm:t>
    </dgm:pt>
    <dgm:pt modelId="{4240DA69-92B0-4262-BFCC-047BB55E1897}" type="parTrans" cxnId="{EC6457CC-3E4E-472D-8497-95648AC41A7F}">
      <dgm:prSet/>
      <dgm:spPr/>
      <dgm:t>
        <a:bodyPr/>
        <a:lstStyle/>
        <a:p>
          <a:endParaRPr lang="es-MX"/>
        </a:p>
      </dgm:t>
    </dgm:pt>
    <dgm:pt modelId="{9A95DDA1-E7A2-4643-94CE-A00CC21B8D48}" type="sibTrans" cxnId="{EC6457CC-3E4E-472D-8497-95648AC41A7F}">
      <dgm:prSet/>
      <dgm:spPr/>
      <dgm:t>
        <a:bodyPr/>
        <a:lstStyle/>
        <a:p>
          <a:endParaRPr lang="es-MX"/>
        </a:p>
      </dgm:t>
    </dgm:pt>
    <dgm:pt modelId="{693D366D-7D8B-4BCE-B087-AC3C9AEC4D42}">
      <dgm:prSet/>
      <dgm:spPr/>
      <dgm:t>
        <a:bodyPr/>
        <a:lstStyle/>
        <a:p>
          <a:pPr rtl="0"/>
          <a:r>
            <a:rPr lang="es-MX" dirty="0" smtClean="0"/>
            <a:t>1. Donación</a:t>
          </a:r>
          <a:endParaRPr lang="es-MX" dirty="0"/>
        </a:p>
      </dgm:t>
    </dgm:pt>
    <dgm:pt modelId="{5461D898-0662-4242-82EC-C0DAD6C38CD1}" type="parTrans" cxnId="{4EA46688-AC15-4FE2-89FC-C809BA44074A}">
      <dgm:prSet/>
      <dgm:spPr/>
      <dgm:t>
        <a:bodyPr/>
        <a:lstStyle/>
        <a:p>
          <a:endParaRPr lang="es-MX"/>
        </a:p>
      </dgm:t>
    </dgm:pt>
    <dgm:pt modelId="{F1C26FEB-53BE-4620-A6A7-E4559817121A}" type="sibTrans" cxnId="{4EA46688-AC15-4FE2-89FC-C809BA44074A}">
      <dgm:prSet/>
      <dgm:spPr/>
      <dgm:t>
        <a:bodyPr/>
        <a:lstStyle/>
        <a:p>
          <a:endParaRPr lang="es-MX"/>
        </a:p>
      </dgm:t>
    </dgm:pt>
    <dgm:pt modelId="{D238F768-E07B-42D9-8ECA-494E9FE72379}">
      <dgm:prSet/>
      <dgm:spPr/>
      <dgm:t>
        <a:bodyPr/>
        <a:lstStyle/>
        <a:p>
          <a:pPr rtl="0"/>
          <a:r>
            <a:rPr lang="es-MX" dirty="0" smtClean="0"/>
            <a:t>2. Los tesoros</a:t>
          </a:r>
          <a:endParaRPr lang="es-MX" dirty="0"/>
        </a:p>
      </dgm:t>
    </dgm:pt>
    <dgm:pt modelId="{CBB3577C-2CB9-40F3-9CD5-91A06E11FC8E}" type="parTrans" cxnId="{A1CBDC13-C5DE-478D-8B90-52F54CDF56B6}">
      <dgm:prSet/>
      <dgm:spPr/>
      <dgm:t>
        <a:bodyPr/>
        <a:lstStyle/>
        <a:p>
          <a:endParaRPr lang="es-MX"/>
        </a:p>
      </dgm:t>
    </dgm:pt>
    <dgm:pt modelId="{49A111F5-9545-440E-8642-21722AA6FFD3}" type="sibTrans" cxnId="{A1CBDC13-C5DE-478D-8B90-52F54CDF56B6}">
      <dgm:prSet/>
      <dgm:spPr/>
      <dgm:t>
        <a:bodyPr/>
        <a:lstStyle/>
        <a:p>
          <a:endParaRPr lang="es-MX"/>
        </a:p>
      </dgm:t>
    </dgm:pt>
    <dgm:pt modelId="{A9D4B2FC-2A49-470C-879D-E1D5C015D766}">
      <dgm:prSet/>
      <dgm:spPr/>
      <dgm:t>
        <a:bodyPr/>
        <a:lstStyle/>
        <a:p>
          <a:pPr rtl="0"/>
          <a:r>
            <a:rPr lang="es-MX" dirty="0" smtClean="0"/>
            <a:t>3. La adquisición por prescripción </a:t>
          </a:r>
          <a:endParaRPr lang="es-MX" dirty="0"/>
        </a:p>
      </dgm:t>
    </dgm:pt>
    <dgm:pt modelId="{6EA513DD-3F3B-4D25-BF05-972970D0E199}" type="parTrans" cxnId="{C55393FC-53BF-43C8-8F47-8C77B432B20C}">
      <dgm:prSet/>
      <dgm:spPr/>
      <dgm:t>
        <a:bodyPr/>
        <a:lstStyle/>
        <a:p>
          <a:endParaRPr lang="es-MX"/>
        </a:p>
      </dgm:t>
    </dgm:pt>
    <dgm:pt modelId="{E1462DDE-4A2B-4037-BE39-692168024C96}" type="sibTrans" cxnId="{C55393FC-53BF-43C8-8F47-8C77B432B20C}">
      <dgm:prSet/>
      <dgm:spPr/>
      <dgm:t>
        <a:bodyPr/>
        <a:lstStyle/>
        <a:p>
          <a:endParaRPr lang="es-MX"/>
        </a:p>
      </dgm:t>
    </dgm:pt>
    <dgm:pt modelId="{0FC0D0B1-5050-43A9-A122-CD0BFA098274}">
      <dgm:prSet/>
      <dgm:spPr/>
      <dgm:t>
        <a:bodyPr/>
        <a:lstStyle/>
        <a:p>
          <a:pPr rtl="0"/>
          <a:r>
            <a:rPr lang="es-MX" dirty="0" smtClean="0"/>
            <a:t>4. Avalúos</a:t>
          </a:r>
          <a:endParaRPr lang="es-MX" dirty="0"/>
        </a:p>
      </dgm:t>
    </dgm:pt>
    <dgm:pt modelId="{57BBF78C-41C1-4559-905C-A24AC8236F0D}" type="parTrans" cxnId="{D24425A0-E802-4DFE-BFC2-C7E83D9B3F47}">
      <dgm:prSet/>
      <dgm:spPr/>
      <dgm:t>
        <a:bodyPr/>
        <a:lstStyle/>
        <a:p>
          <a:endParaRPr lang="es-MX"/>
        </a:p>
      </dgm:t>
    </dgm:pt>
    <dgm:pt modelId="{43B51D01-08B9-4A68-B8F6-AAA559522D62}" type="sibTrans" cxnId="{D24425A0-E802-4DFE-BFC2-C7E83D9B3F47}">
      <dgm:prSet/>
      <dgm:spPr/>
      <dgm:t>
        <a:bodyPr/>
        <a:lstStyle/>
        <a:p>
          <a:endParaRPr lang="es-MX"/>
        </a:p>
      </dgm:t>
    </dgm:pt>
    <dgm:pt modelId="{63F316C3-0D6B-449C-9D2C-735FC0B26759}">
      <dgm:prSet/>
      <dgm:spPr/>
      <dgm:t>
        <a:bodyPr/>
        <a:lstStyle/>
        <a:p>
          <a:pPr rtl="0"/>
          <a:r>
            <a:rPr lang="es-MX" dirty="0" smtClean="0"/>
            <a:t>5. Las construcciones, instalaciones o mejoras permanentes en bienes inmuebles </a:t>
          </a:r>
          <a:endParaRPr lang="es-MX" dirty="0"/>
        </a:p>
      </dgm:t>
    </dgm:pt>
    <dgm:pt modelId="{5F3D9DD5-618B-4767-B23C-1F9E6E486166}" type="parTrans" cxnId="{3A5C6A99-C351-4FD4-976A-02C09C42265B}">
      <dgm:prSet/>
      <dgm:spPr/>
      <dgm:t>
        <a:bodyPr/>
        <a:lstStyle/>
        <a:p>
          <a:endParaRPr lang="es-MX"/>
        </a:p>
      </dgm:t>
    </dgm:pt>
    <dgm:pt modelId="{027F77EE-E2E9-4147-8303-15ECC144C7D4}" type="sibTrans" cxnId="{3A5C6A99-C351-4FD4-976A-02C09C42265B}">
      <dgm:prSet/>
      <dgm:spPr/>
      <dgm:t>
        <a:bodyPr/>
        <a:lstStyle/>
        <a:p>
          <a:endParaRPr lang="es-MX"/>
        </a:p>
      </dgm:t>
    </dgm:pt>
    <dgm:pt modelId="{36436EFF-8E8C-43DC-B1E4-C38B323C09A0}" type="pres">
      <dgm:prSet presAssocID="{372ADD64-1AEE-43A4-965B-850A44E7E0B4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30D4DCE8-5702-4755-8B73-E3450E855637}" type="pres">
      <dgm:prSet presAssocID="{D8CFC7A1-7454-43D1-9A99-12B91765ED2C}" presName="parentText" presStyleLbl="node1" presStyleIdx="0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D0E29FE-6459-41B0-8547-708AA73247DF}" type="pres">
      <dgm:prSet presAssocID="{9A95DDA1-E7A2-4643-94CE-A00CC21B8D48}" presName="spacer" presStyleCnt="0"/>
      <dgm:spPr/>
    </dgm:pt>
    <dgm:pt modelId="{3546FCFF-1213-46B8-BE65-E0259459A2EA}" type="pres">
      <dgm:prSet presAssocID="{693D366D-7D8B-4BCE-B087-AC3C9AEC4D42}" presName="parentText" presStyleLbl="node1" presStyleIdx="1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0BD5F72-7D1F-4EAD-B35F-F6F05FC4537D}" type="pres">
      <dgm:prSet presAssocID="{F1C26FEB-53BE-4620-A6A7-E4559817121A}" presName="spacer" presStyleCnt="0"/>
      <dgm:spPr/>
    </dgm:pt>
    <dgm:pt modelId="{EB1F1998-ACB3-4C20-91FC-3D8413972180}" type="pres">
      <dgm:prSet presAssocID="{D238F768-E07B-42D9-8ECA-494E9FE72379}" presName="parentText" presStyleLbl="node1" presStyleIdx="2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90F79E4-1B3F-45B3-A0A2-E714514BBEEF}" type="pres">
      <dgm:prSet presAssocID="{49A111F5-9545-440E-8642-21722AA6FFD3}" presName="spacer" presStyleCnt="0"/>
      <dgm:spPr/>
    </dgm:pt>
    <dgm:pt modelId="{B91BBEC4-F915-44D4-93A4-BC1990110120}" type="pres">
      <dgm:prSet presAssocID="{A9D4B2FC-2A49-470C-879D-E1D5C015D766}" presName="parentText" presStyleLbl="node1" presStyleIdx="3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DAA720B-59D0-4002-A949-7060B09079EB}" type="pres">
      <dgm:prSet presAssocID="{E1462DDE-4A2B-4037-BE39-692168024C96}" presName="spacer" presStyleCnt="0"/>
      <dgm:spPr/>
    </dgm:pt>
    <dgm:pt modelId="{CEB65E16-9936-4750-AFEF-FB1179CEA0AA}" type="pres">
      <dgm:prSet presAssocID="{0FC0D0B1-5050-43A9-A122-CD0BFA098274}" presName="parentText" presStyleLbl="node1" presStyleIdx="4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7212CC6-CD7B-4CFE-BC2D-45F8F8A346FA}" type="pres">
      <dgm:prSet presAssocID="{43B51D01-08B9-4A68-B8F6-AAA559522D62}" presName="spacer" presStyleCnt="0"/>
      <dgm:spPr/>
    </dgm:pt>
    <dgm:pt modelId="{C9CA2BF6-6880-42AB-86B0-D93A0D8EDFDF}" type="pres">
      <dgm:prSet presAssocID="{63F316C3-0D6B-449C-9D2C-735FC0B26759}" presName="parentText" presStyleLbl="node1" presStyleIdx="5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EC6457CC-3E4E-472D-8497-95648AC41A7F}" srcId="{372ADD64-1AEE-43A4-965B-850A44E7E0B4}" destId="{D8CFC7A1-7454-43D1-9A99-12B91765ED2C}" srcOrd="0" destOrd="0" parTransId="{4240DA69-92B0-4262-BFCC-047BB55E1897}" sibTransId="{9A95DDA1-E7A2-4643-94CE-A00CC21B8D48}"/>
    <dgm:cxn modelId="{C55393FC-53BF-43C8-8F47-8C77B432B20C}" srcId="{372ADD64-1AEE-43A4-965B-850A44E7E0B4}" destId="{A9D4B2FC-2A49-470C-879D-E1D5C015D766}" srcOrd="3" destOrd="0" parTransId="{6EA513DD-3F3B-4D25-BF05-972970D0E199}" sibTransId="{E1462DDE-4A2B-4037-BE39-692168024C96}"/>
    <dgm:cxn modelId="{6207BC69-3828-4871-A084-427B047AD495}" type="presOf" srcId="{372ADD64-1AEE-43A4-965B-850A44E7E0B4}" destId="{36436EFF-8E8C-43DC-B1E4-C38B323C09A0}" srcOrd="0" destOrd="0" presId="urn:microsoft.com/office/officeart/2005/8/layout/vList2"/>
    <dgm:cxn modelId="{A1CBDC13-C5DE-478D-8B90-52F54CDF56B6}" srcId="{372ADD64-1AEE-43A4-965B-850A44E7E0B4}" destId="{D238F768-E07B-42D9-8ECA-494E9FE72379}" srcOrd="2" destOrd="0" parTransId="{CBB3577C-2CB9-40F3-9CD5-91A06E11FC8E}" sibTransId="{49A111F5-9545-440E-8642-21722AA6FFD3}"/>
    <dgm:cxn modelId="{4EA46688-AC15-4FE2-89FC-C809BA44074A}" srcId="{372ADD64-1AEE-43A4-965B-850A44E7E0B4}" destId="{693D366D-7D8B-4BCE-B087-AC3C9AEC4D42}" srcOrd="1" destOrd="0" parTransId="{5461D898-0662-4242-82EC-C0DAD6C38CD1}" sibTransId="{F1C26FEB-53BE-4620-A6A7-E4559817121A}"/>
    <dgm:cxn modelId="{D24425A0-E802-4DFE-BFC2-C7E83D9B3F47}" srcId="{372ADD64-1AEE-43A4-965B-850A44E7E0B4}" destId="{0FC0D0B1-5050-43A9-A122-CD0BFA098274}" srcOrd="4" destOrd="0" parTransId="{57BBF78C-41C1-4559-905C-A24AC8236F0D}" sibTransId="{43B51D01-08B9-4A68-B8F6-AAA559522D62}"/>
    <dgm:cxn modelId="{E056D9D9-458D-4986-BBA0-9C24DF92FCC7}" type="presOf" srcId="{63F316C3-0D6B-449C-9D2C-735FC0B26759}" destId="{C9CA2BF6-6880-42AB-86B0-D93A0D8EDFDF}" srcOrd="0" destOrd="0" presId="urn:microsoft.com/office/officeart/2005/8/layout/vList2"/>
    <dgm:cxn modelId="{89C07A70-0F2E-4472-90BA-180E08A8B96A}" type="presOf" srcId="{0FC0D0B1-5050-43A9-A122-CD0BFA098274}" destId="{CEB65E16-9936-4750-AFEF-FB1179CEA0AA}" srcOrd="0" destOrd="0" presId="urn:microsoft.com/office/officeart/2005/8/layout/vList2"/>
    <dgm:cxn modelId="{C0B99579-822A-44B1-B39E-8E628B57FC7F}" type="presOf" srcId="{A9D4B2FC-2A49-470C-879D-E1D5C015D766}" destId="{B91BBEC4-F915-44D4-93A4-BC1990110120}" srcOrd="0" destOrd="0" presId="urn:microsoft.com/office/officeart/2005/8/layout/vList2"/>
    <dgm:cxn modelId="{3A5C6A99-C351-4FD4-976A-02C09C42265B}" srcId="{372ADD64-1AEE-43A4-965B-850A44E7E0B4}" destId="{63F316C3-0D6B-449C-9D2C-735FC0B26759}" srcOrd="5" destOrd="0" parTransId="{5F3D9DD5-618B-4767-B23C-1F9E6E486166}" sibTransId="{027F77EE-E2E9-4147-8303-15ECC144C7D4}"/>
    <dgm:cxn modelId="{36B5BB12-FFE5-404E-A0A5-6D480D11CD0C}" type="presOf" srcId="{D238F768-E07B-42D9-8ECA-494E9FE72379}" destId="{EB1F1998-ACB3-4C20-91FC-3D8413972180}" srcOrd="0" destOrd="0" presId="urn:microsoft.com/office/officeart/2005/8/layout/vList2"/>
    <dgm:cxn modelId="{F2EECDD6-0871-4512-9EE0-13D716B2331B}" type="presOf" srcId="{693D366D-7D8B-4BCE-B087-AC3C9AEC4D42}" destId="{3546FCFF-1213-46B8-BE65-E0259459A2EA}" srcOrd="0" destOrd="0" presId="urn:microsoft.com/office/officeart/2005/8/layout/vList2"/>
    <dgm:cxn modelId="{4DD118A6-86C0-4E46-A1D5-F980B5B5C0B0}" type="presOf" srcId="{D8CFC7A1-7454-43D1-9A99-12B91765ED2C}" destId="{30D4DCE8-5702-4755-8B73-E3450E855637}" srcOrd="0" destOrd="0" presId="urn:microsoft.com/office/officeart/2005/8/layout/vList2"/>
    <dgm:cxn modelId="{46544A36-9396-473E-8071-B57032FF37D9}" type="presParOf" srcId="{36436EFF-8E8C-43DC-B1E4-C38B323C09A0}" destId="{30D4DCE8-5702-4755-8B73-E3450E855637}" srcOrd="0" destOrd="0" presId="urn:microsoft.com/office/officeart/2005/8/layout/vList2"/>
    <dgm:cxn modelId="{0931C466-FE8E-4298-B9B1-370B331E0C81}" type="presParOf" srcId="{36436EFF-8E8C-43DC-B1E4-C38B323C09A0}" destId="{6D0E29FE-6459-41B0-8547-708AA73247DF}" srcOrd="1" destOrd="0" presId="urn:microsoft.com/office/officeart/2005/8/layout/vList2"/>
    <dgm:cxn modelId="{3616E5A0-C2C8-47E8-A6ED-57758EB7B1DA}" type="presParOf" srcId="{36436EFF-8E8C-43DC-B1E4-C38B323C09A0}" destId="{3546FCFF-1213-46B8-BE65-E0259459A2EA}" srcOrd="2" destOrd="0" presId="urn:microsoft.com/office/officeart/2005/8/layout/vList2"/>
    <dgm:cxn modelId="{5C37DE4C-EDFA-499D-BC20-EB11DDD35CD1}" type="presParOf" srcId="{36436EFF-8E8C-43DC-B1E4-C38B323C09A0}" destId="{B0BD5F72-7D1F-4EAD-B35F-F6F05FC4537D}" srcOrd="3" destOrd="0" presId="urn:microsoft.com/office/officeart/2005/8/layout/vList2"/>
    <dgm:cxn modelId="{760EC6C9-33BD-4F44-B27D-672A16D23341}" type="presParOf" srcId="{36436EFF-8E8C-43DC-B1E4-C38B323C09A0}" destId="{EB1F1998-ACB3-4C20-91FC-3D8413972180}" srcOrd="4" destOrd="0" presId="urn:microsoft.com/office/officeart/2005/8/layout/vList2"/>
    <dgm:cxn modelId="{F4A2BC2C-5B78-44E6-878B-0A271E5E1E7C}" type="presParOf" srcId="{36436EFF-8E8C-43DC-B1E4-C38B323C09A0}" destId="{490F79E4-1B3F-45B3-A0A2-E714514BBEEF}" srcOrd="5" destOrd="0" presId="urn:microsoft.com/office/officeart/2005/8/layout/vList2"/>
    <dgm:cxn modelId="{8A38FEF8-2B3D-494D-8960-F293AFB6B5FF}" type="presParOf" srcId="{36436EFF-8E8C-43DC-B1E4-C38B323C09A0}" destId="{B91BBEC4-F915-44D4-93A4-BC1990110120}" srcOrd="6" destOrd="0" presId="urn:microsoft.com/office/officeart/2005/8/layout/vList2"/>
    <dgm:cxn modelId="{2C94BA62-A4D7-4E95-BDFB-13C4F0518354}" type="presParOf" srcId="{36436EFF-8E8C-43DC-B1E4-C38B323C09A0}" destId="{3DAA720B-59D0-4002-A949-7060B09079EB}" srcOrd="7" destOrd="0" presId="urn:microsoft.com/office/officeart/2005/8/layout/vList2"/>
    <dgm:cxn modelId="{C0E102EB-439A-4E26-B16D-FEF67CBA663C}" type="presParOf" srcId="{36436EFF-8E8C-43DC-B1E4-C38B323C09A0}" destId="{CEB65E16-9936-4750-AFEF-FB1179CEA0AA}" srcOrd="8" destOrd="0" presId="urn:microsoft.com/office/officeart/2005/8/layout/vList2"/>
    <dgm:cxn modelId="{2CECAEEA-D4BB-466C-A6C9-3CDDC4BAE2B3}" type="presParOf" srcId="{36436EFF-8E8C-43DC-B1E4-C38B323C09A0}" destId="{17212CC6-CD7B-4CFE-BC2D-45F8F8A346FA}" srcOrd="9" destOrd="0" presId="urn:microsoft.com/office/officeart/2005/8/layout/vList2"/>
    <dgm:cxn modelId="{E9389496-87FD-4FF6-92D7-37405AA84875}" type="presParOf" srcId="{36436EFF-8E8C-43DC-B1E4-C38B323C09A0}" destId="{C9CA2BF6-6880-42AB-86B0-D93A0D8EDFDF}" srcOrd="1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5.xml><?xml version="1.0" encoding="utf-8"?>
<dgm:dataModel xmlns:dgm="http://schemas.openxmlformats.org/drawingml/2006/diagram" xmlns:a="http://schemas.openxmlformats.org/drawingml/2006/main">
  <dgm:ptLst>
    <dgm:pt modelId="{A3A0582C-9A1E-4719-BB8F-62FB8937283A}" type="doc">
      <dgm:prSet loTypeId="urn:microsoft.com/office/officeart/2005/8/layout/vList2" loCatId="list" qsTypeId="urn:microsoft.com/office/officeart/2005/8/quickstyle/simple1" qsCatId="simple" csTypeId="urn:microsoft.com/office/officeart/2005/8/colors/accent6_5" csCatId="accent6" phldr="1"/>
      <dgm:spPr/>
      <dgm:t>
        <a:bodyPr/>
        <a:lstStyle/>
        <a:p>
          <a:endParaRPr lang="es-MX"/>
        </a:p>
      </dgm:t>
    </dgm:pt>
    <dgm:pt modelId="{8587469E-9890-4F2A-A3C5-6D6F5D75C280}">
      <dgm:prSet/>
      <dgm:spPr/>
      <dgm:t>
        <a:bodyPr/>
        <a:lstStyle/>
        <a:p>
          <a:pPr rtl="0"/>
          <a:r>
            <a:rPr lang="es-MX" dirty="0" smtClean="0"/>
            <a:t>Podrán efectuar, para el cálculo del impuesto anual las siguientes deducciones:</a:t>
          </a:r>
          <a:endParaRPr lang="es-MX" dirty="0"/>
        </a:p>
      </dgm:t>
    </dgm:pt>
    <dgm:pt modelId="{FE441FA8-A4EB-4C20-B9EE-1C8C42CE23CF}" type="parTrans" cxnId="{B6CDC319-9FE5-43A3-9619-7315D8232E46}">
      <dgm:prSet/>
      <dgm:spPr/>
      <dgm:t>
        <a:bodyPr/>
        <a:lstStyle/>
        <a:p>
          <a:endParaRPr lang="es-MX"/>
        </a:p>
      </dgm:t>
    </dgm:pt>
    <dgm:pt modelId="{5F3A7CDF-58E4-4811-8459-C561DB5A2DAE}" type="sibTrans" cxnId="{B6CDC319-9FE5-43A3-9619-7315D8232E46}">
      <dgm:prSet/>
      <dgm:spPr/>
      <dgm:t>
        <a:bodyPr/>
        <a:lstStyle/>
        <a:p>
          <a:endParaRPr lang="es-MX"/>
        </a:p>
      </dgm:t>
    </dgm:pt>
    <dgm:pt modelId="{893538D2-D662-4CA5-BD8D-F1D4A0F5A4A7}">
      <dgm:prSet/>
      <dgm:spPr/>
      <dgm:t>
        <a:bodyPr/>
        <a:lstStyle/>
        <a:p>
          <a:pPr rtl="0"/>
          <a:r>
            <a:rPr lang="es-MX" smtClean="0"/>
            <a:t>Las contribuciones locales y federales </a:t>
          </a:r>
          <a:endParaRPr lang="es-MX"/>
        </a:p>
      </dgm:t>
    </dgm:pt>
    <dgm:pt modelId="{75F439E0-A4F5-433F-A69E-583F12540E0B}" type="parTrans" cxnId="{AB91329D-19AE-400F-9D09-BC0673AFF2CB}">
      <dgm:prSet/>
      <dgm:spPr/>
      <dgm:t>
        <a:bodyPr/>
        <a:lstStyle/>
        <a:p>
          <a:endParaRPr lang="es-MX"/>
        </a:p>
      </dgm:t>
    </dgm:pt>
    <dgm:pt modelId="{844D1B8C-5942-4D78-8FF6-E6895C7F66BA}" type="sibTrans" cxnId="{AB91329D-19AE-400F-9D09-BC0673AFF2CB}">
      <dgm:prSet/>
      <dgm:spPr/>
      <dgm:t>
        <a:bodyPr/>
        <a:lstStyle/>
        <a:p>
          <a:endParaRPr lang="es-MX"/>
        </a:p>
      </dgm:t>
    </dgm:pt>
    <dgm:pt modelId="{7F99D8A6-69A1-4DFE-B04D-339B2DCDA302}">
      <dgm:prSet/>
      <dgm:spPr/>
      <dgm:t>
        <a:bodyPr/>
        <a:lstStyle/>
        <a:p>
          <a:pPr rtl="0"/>
          <a:r>
            <a:rPr lang="es-MX" dirty="0" smtClean="0"/>
            <a:t>Gatos efectuados con motivo de juicios </a:t>
          </a:r>
          <a:endParaRPr lang="es-MX" dirty="0"/>
        </a:p>
      </dgm:t>
    </dgm:pt>
    <dgm:pt modelId="{31A5430B-E7B3-435D-96EB-D48D4534B9A2}" type="parTrans" cxnId="{B3227E9C-105D-412F-B6E4-0441083CD136}">
      <dgm:prSet/>
      <dgm:spPr/>
      <dgm:t>
        <a:bodyPr/>
        <a:lstStyle/>
        <a:p>
          <a:endParaRPr lang="es-MX"/>
        </a:p>
      </dgm:t>
    </dgm:pt>
    <dgm:pt modelId="{A656FC79-E364-4489-A20F-C11557C262B3}" type="sibTrans" cxnId="{B3227E9C-105D-412F-B6E4-0441083CD136}">
      <dgm:prSet/>
      <dgm:spPr/>
      <dgm:t>
        <a:bodyPr/>
        <a:lstStyle/>
        <a:p>
          <a:endParaRPr lang="es-MX"/>
        </a:p>
      </dgm:t>
    </dgm:pt>
    <dgm:pt modelId="{1B46B6A9-93D6-4786-8950-A6DB238F0AE5}">
      <dgm:prSet/>
      <dgm:spPr/>
      <dgm:t>
        <a:bodyPr/>
        <a:lstStyle/>
        <a:p>
          <a:pPr rtl="0"/>
          <a:r>
            <a:rPr lang="es-MX" dirty="0" smtClean="0"/>
            <a:t>Los pago efectuados con motivo del avaluó </a:t>
          </a:r>
          <a:endParaRPr lang="es-MX" dirty="0"/>
        </a:p>
      </dgm:t>
    </dgm:pt>
    <dgm:pt modelId="{475974DB-7ABE-404C-9102-A1B4DF6D660D}" type="parTrans" cxnId="{AB29BD95-3B4F-4290-A7B7-33705CF6E144}">
      <dgm:prSet/>
      <dgm:spPr/>
      <dgm:t>
        <a:bodyPr/>
        <a:lstStyle/>
        <a:p>
          <a:endParaRPr lang="es-MX"/>
        </a:p>
      </dgm:t>
    </dgm:pt>
    <dgm:pt modelId="{55CDD782-9D20-4711-8533-C154287D2FC0}" type="sibTrans" cxnId="{AB29BD95-3B4F-4290-A7B7-33705CF6E144}">
      <dgm:prSet/>
      <dgm:spPr/>
      <dgm:t>
        <a:bodyPr/>
        <a:lstStyle/>
        <a:p>
          <a:endParaRPr lang="es-MX"/>
        </a:p>
      </dgm:t>
    </dgm:pt>
    <dgm:pt modelId="{1660628B-D3E6-4C70-86C4-3A0CFDD3D168}">
      <dgm:prSet/>
      <dgm:spPr/>
      <dgm:t>
        <a:bodyPr/>
        <a:lstStyle/>
        <a:p>
          <a:pPr rtl="0"/>
          <a:r>
            <a:rPr lang="es-MX" dirty="0" smtClean="0"/>
            <a:t>Las comisiones y mediaciones pagadas </a:t>
          </a:r>
          <a:endParaRPr lang="es-MX" dirty="0"/>
        </a:p>
      </dgm:t>
    </dgm:pt>
    <dgm:pt modelId="{B986EB82-EC1C-49F0-A284-8EF6ED6BB6FE}" type="parTrans" cxnId="{E785805A-3186-4D9C-825F-CE5C368D8E00}">
      <dgm:prSet/>
      <dgm:spPr/>
      <dgm:t>
        <a:bodyPr/>
        <a:lstStyle/>
        <a:p>
          <a:endParaRPr lang="es-MX"/>
        </a:p>
      </dgm:t>
    </dgm:pt>
    <dgm:pt modelId="{E7EE0595-E2F3-4590-B16B-4312A609778A}" type="sibTrans" cxnId="{E785805A-3186-4D9C-825F-CE5C368D8E00}">
      <dgm:prSet/>
      <dgm:spPr/>
      <dgm:t>
        <a:bodyPr/>
        <a:lstStyle/>
        <a:p>
          <a:endParaRPr lang="es-MX"/>
        </a:p>
      </dgm:t>
    </dgm:pt>
    <dgm:pt modelId="{5A0B0FED-E974-49DA-BF3D-86B1C92BACE0}" type="pres">
      <dgm:prSet presAssocID="{A3A0582C-9A1E-4719-BB8F-62FB8937283A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8ADDED4B-6733-4D89-88A3-C9B9A473EE12}" type="pres">
      <dgm:prSet presAssocID="{8587469E-9890-4F2A-A3C5-6D6F5D75C280}" presName="parentText" presStyleLbl="node1" presStyleIdx="0" presStyleCnt="1" custScaleY="81541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B100D25-D222-4757-A3F8-29368806AC02}" type="pres">
      <dgm:prSet presAssocID="{8587469E-9890-4F2A-A3C5-6D6F5D75C280}" presName="childText" presStyleLbl="revTx" presStyleIdx="0" presStyleCnt="1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E785805A-3186-4D9C-825F-CE5C368D8E00}" srcId="{8587469E-9890-4F2A-A3C5-6D6F5D75C280}" destId="{1660628B-D3E6-4C70-86C4-3A0CFDD3D168}" srcOrd="3" destOrd="0" parTransId="{B986EB82-EC1C-49F0-A284-8EF6ED6BB6FE}" sibTransId="{E7EE0595-E2F3-4590-B16B-4312A609778A}"/>
    <dgm:cxn modelId="{44672636-B256-41BC-BCE3-FA3B533BF402}" type="presOf" srcId="{8587469E-9890-4F2A-A3C5-6D6F5D75C280}" destId="{8ADDED4B-6733-4D89-88A3-C9B9A473EE12}" srcOrd="0" destOrd="0" presId="urn:microsoft.com/office/officeart/2005/8/layout/vList2"/>
    <dgm:cxn modelId="{B9EE7996-4F57-47F6-BE9A-4B75F10810C5}" type="presOf" srcId="{1B46B6A9-93D6-4786-8950-A6DB238F0AE5}" destId="{EB100D25-D222-4757-A3F8-29368806AC02}" srcOrd="0" destOrd="2" presId="urn:microsoft.com/office/officeart/2005/8/layout/vList2"/>
    <dgm:cxn modelId="{B3227E9C-105D-412F-B6E4-0441083CD136}" srcId="{8587469E-9890-4F2A-A3C5-6D6F5D75C280}" destId="{7F99D8A6-69A1-4DFE-B04D-339B2DCDA302}" srcOrd="1" destOrd="0" parTransId="{31A5430B-E7B3-435D-96EB-D48D4534B9A2}" sibTransId="{A656FC79-E364-4489-A20F-C11557C262B3}"/>
    <dgm:cxn modelId="{005FC257-4555-4793-8AEF-8160FC5D2074}" type="presOf" srcId="{7F99D8A6-69A1-4DFE-B04D-339B2DCDA302}" destId="{EB100D25-D222-4757-A3F8-29368806AC02}" srcOrd="0" destOrd="1" presId="urn:microsoft.com/office/officeart/2005/8/layout/vList2"/>
    <dgm:cxn modelId="{B6CDC319-9FE5-43A3-9619-7315D8232E46}" srcId="{A3A0582C-9A1E-4719-BB8F-62FB8937283A}" destId="{8587469E-9890-4F2A-A3C5-6D6F5D75C280}" srcOrd="0" destOrd="0" parTransId="{FE441FA8-A4EB-4C20-B9EE-1C8C42CE23CF}" sibTransId="{5F3A7CDF-58E4-4811-8459-C561DB5A2DAE}"/>
    <dgm:cxn modelId="{8E1DABEA-95EC-4DB4-B3A7-F0706D3DC98A}" type="presOf" srcId="{A3A0582C-9A1E-4719-BB8F-62FB8937283A}" destId="{5A0B0FED-E974-49DA-BF3D-86B1C92BACE0}" srcOrd="0" destOrd="0" presId="urn:microsoft.com/office/officeart/2005/8/layout/vList2"/>
    <dgm:cxn modelId="{2124DCFD-6B98-41A1-8036-934ED9F0B549}" type="presOf" srcId="{1660628B-D3E6-4C70-86C4-3A0CFDD3D168}" destId="{EB100D25-D222-4757-A3F8-29368806AC02}" srcOrd="0" destOrd="3" presId="urn:microsoft.com/office/officeart/2005/8/layout/vList2"/>
    <dgm:cxn modelId="{AB91329D-19AE-400F-9D09-BC0673AFF2CB}" srcId="{8587469E-9890-4F2A-A3C5-6D6F5D75C280}" destId="{893538D2-D662-4CA5-BD8D-F1D4A0F5A4A7}" srcOrd="0" destOrd="0" parTransId="{75F439E0-A4F5-433F-A69E-583F12540E0B}" sibTransId="{844D1B8C-5942-4D78-8FF6-E6895C7F66BA}"/>
    <dgm:cxn modelId="{AB29BD95-3B4F-4290-A7B7-33705CF6E144}" srcId="{8587469E-9890-4F2A-A3C5-6D6F5D75C280}" destId="{1B46B6A9-93D6-4786-8950-A6DB238F0AE5}" srcOrd="2" destOrd="0" parTransId="{475974DB-7ABE-404C-9102-A1B4DF6D660D}" sibTransId="{55CDD782-9D20-4711-8533-C154287D2FC0}"/>
    <dgm:cxn modelId="{E99D7EDD-A52D-4B04-B56A-F827F72A25C3}" type="presOf" srcId="{893538D2-D662-4CA5-BD8D-F1D4A0F5A4A7}" destId="{EB100D25-D222-4757-A3F8-29368806AC02}" srcOrd="0" destOrd="0" presId="urn:microsoft.com/office/officeart/2005/8/layout/vList2"/>
    <dgm:cxn modelId="{6C77DC53-0346-4BFB-8535-D1C790B0F3D6}" type="presParOf" srcId="{5A0B0FED-E974-49DA-BF3D-86B1C92BACE0}" destId="{8ADDED4B-6733-4D89-88A3-C9B9A473EE12}" srcOrd="0" destOrd="0" presId="urn:microsoft.com/office/officeart/2005/8/layout/vList2"/>
    <dgm:cxn modelId="{202B7C7D-C74D-4DC6-95D6-AA0C3558BD3C}" type="presParOf" srcId="{5A0B0FED-E974-49DA-BF3D-86B1C92BACE0}" destId="{EB100D25-D222-4757-A3F8-29368806AC02}" srcOrd="1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6.xml><?xml version="1.0" encoding="utf-8"?>
<dgm:dataModel xmlns:dgm="http://schemas.openxmlformats.org/drawingml/2006/diagram" xmlns:a="http://schemas.openxmlformats.org/drawingml/2006/main">
  <dgm:ptLst>
    <dgm:pt modelId="{1D176E48-25FE-4AB5-8996-90D239D445A9}" type="doc">
      <dgm:prSet loTypeId="urn:microsoft.com/office/officeart/2005/8/layout/process1" loCatId="process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s-MX"/>
        </a:p>
      </dgm:t>
    </dgm:pt>
    <dgm:pt modelId="{2FEC34B7-9AF3-4D1A-B32C-5B0E1EB42128}">
      <dgm:prSet/>
      <dgm:spPr/>
      <dgm:t>
        <a:bodyPr/>
        <a:lstStyle/>
        <a:p>
          <a:pPr rtl="0"/>
          <a:r>
            <a:rPr lang="es-MX" dirty="0" smtClean="0"/>
            <a:t>Cubrirán como pago provisional a cuenta del impuesto anual, el monto que resulte de aplicar la tasa del 20% sobre el ingreso percibido, sin deducción alguna.</a:t>
          </a:r>
          <a:endParaRPr lang="es-MX" dirty="0"/>
        </a:p>
      </dgm:t>
    </dgm:pt>
    <dgm:pt modelId="{DD69D27D-FCE4-49DA-B045-66E854F8A688}" type="parTrans" cxnId="{A1570C4F-2327-4628-9115-E853BFBB088D}">
      <dgm:prSet/>
      <dgm:spPr/>
      <dgm:t>
        <a:bodyPr/>
        <a:lstStyle/>
        <a:p>
          <a:endParaRPr lang="es-MX"/>
        </a:p>
      </dgm:t>
    </dgm:pt>
    <dgm:pt modelId="{4744DF2A-196D-4D1D-BC98-25EEA0E8C78C}" type="sibTrans" cxnId="{A1570C4F-2327-4628-9115-E853BFBB088D}">
      <dgm:prSet/>
      <dgm:spPr/>
      <dgm:t>
        <a:bodyPr/>
        <a:lstStyle/>
        <a:p>
          <a:endParaRPr lang="es-MX"/>
        </a:p>
      </dgm:t>
    </dgm:pt>
    <dgm:pt modelId="{E80FC5B3-DDE0-4A70-BC37-23DA6DB9CD59}">
      <dgm:prSet/>
      <dgm:spPr/>
      <dgm:t>
        <a:bodyPr/>
        <a:lstStyle/>
        <a:p>
          <a:pPr rtl="0"/>
          <a:r>
            <a:rPr lang="es-MX" dirty="0" smtClean="0"/>
            <a:t>En operaciones consignadas en escritura pública los notarios calcularan el impuesto bajo su responsabilidad y lo enteraran mediante la citada declaración.  </a:t>
          </a:r>
          <a:endParaRPr lang="es-MX" dirty="0"/>
        </a:p>
      </dgm:t>
    </dgm:pt>
    <dgm:pt modelId="{9B154966-0E0A-478D-9B30-A34502866BF2}" type="parTrans" cxnId="{504E05F7-3ACF-4063-BC43-C66614A90A28}">
      <dgm:prSet/>
      <dgm:spPr/>
      <dgm:t>
        <a:bodyPr/>
        <a:lstStyle/>
        <a:p>
          <a:endParaRPr lang="es-MX"/>
        </a:p>
      </dgm:t>
    </dgm:pt>
    <dgm:pt modelId="{F5C7804E-804E-4069-9954-D0C57CB9FCCA}" type="sibTrans" cxnId="{504E05F7-3ACF-4063-BC43-C66614A90A28}">
      <dgm:prSet/>
      <dgm:spPr/>
      <dgm:t>
        <a:bodyPr/>
        <a:lstStyle/>
        <a:p>
          <a:endParaRPr lang="es-MX"/>
        </a:p>
      </dgm:t>
    </dgm:pt>
    <dgm:pt modelId="{B22522C0-A193-40EC-BA09-8D4C1E29FBAE}" type="pres">
      <dgm:prSet presAssocID="{1D176E48-25FE-4AB5-8996-90D239D445A9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063BA634-0E76-439A-B908-40BA3ECA13DE}" type="pres">
      <dgm:prSet presAssocID="{2FEC34B7-9AF3-4D1A-B32C-5B0E1EB42128}" presName="node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7945F14-8B93-4B6B-AD76-53A8DD60E7C3}" type="pres">
      <dgm:prSet presAssocID="{4744DF2A-196D-4D1D-BC98-25EEA0E8C78C}" presName="sibTrans" presStyleLbl="sibTrans2D1" presStyleIdx="0" presStyleCnt="1"/>
      <dgm:spPr/>
      <dgm:t>
        <a:bodyPr/>
        <a:lstStyle/>
        <a:p>
          <a:endParaRPr lang="es-MX"/>
        </a:p>
      </dgm:t>
    </dgm:pt>
    <dgm:pt modelId="{7354D995-D082-4527-B803-6752B9138FA1}" type="pres">
      <dgm:prSet presAssocID="{4744DF2A-196D-4D1D-BC98-25EEA0E8C78C}" presName="connectorText" presStyleLbl="sibTrans2D1" presStyleIdx="0" presStyleCnt="1"/>
      <dgm:spPr/>
      <dgm:t>
        <a:bodyPr/>
        <a:lstStyle/>
        <a:p>
          <a:endParaRPr lang="es-MX"/>
        </a:p>
      </dgm:t>
    </dgm:pt>
    <dgm:pt modelId="{5EC0FAD2-3026-4ACA-8A5A-4C3578E0CA94}" type="pres">
      <dgm:prSet presAssocID="{E80FC5B3-DDE0-4A70-BC37-23DA6DB9CD59}" presName="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504E05F7-3ACF-4063-BC43-C66614A90A28}" srcId="{1D176E48-25FE-4AB5-8996-90D239D445A9}" destId="{E80FC5B3-DDE0-4A70-BC37-23DA6DB9CD59}" srcOrd="1" destOrd="0" parTransId="{9B154966-0E0A-478D-9B30-A34502866BF2}" sibTransId="{F5C7804E-804E-4069-9954-D0C57CB9FCCA}"/>
    <dgm:cxn modelId="{A5DEC386-47B2-448A-8673-9C08487FE629}" type="presOf" srcId="{E80FC5B3-DDE0-4A70-BC37-23DA6DB9CD59}" destId="{5EC0FAD2-3026-4ACA-8A5A-4C3578E0CA94}" srcOrd="0" destOrd="0" presId="urn:microsoft.com/office/officeart/2005/8/layout/process1"/>
    <dgm:cxn modelId="{4067110B-8BDA-4749-8D08-3A34149C8036}" type="presOf" srcId="{4744DF2A-196D-4D1D-BC98-25EEA0E8C78C}" destId="{D7945F14-8B93-4B6B-AD76-53A8DD60E7C3}" srcOrd="0" destOrd="0" presId="urn:microsoft.com/office/officeart/2005/8/layout/process1"/>
    <dgm:cxn modelId="{A1F2C987-3F25-4BF1-BE73-4D027C25B623}" type="presOf" srcId="{4744DF2A-196D-4D1D-BC98-25EEA0E8C78C}" destId="{7354D995-D082-4527-B803-6752B9138FA1}" srcOrd="1" destOrd="0" presId="urn:microsoft.com/office/officeart/2005/8/layout/process1"/>
    <dgm:cxn modelId="{A1570C4F-2327-4628-9115-E853BFBB088D}" srcId="{1D176E48-25FE-4AB5-8996-90D239D445A9}" destId="{2FEC34B7-9AF3-4D1A-B32C-5B0E1EB42128}" srcOrd="0" destOrd="0" parTransId="{DD69D27D-FCE4-49DA-B045-66E854F8A688}" sibTransId="{4744DF2A-196D-4D1D-BC98-25EEA0E8C78C}"/>
    <dgm:cxn modelId="{74300BD5-1D98-461E-A417-497252F781FA}" type="presOf" srcId="{1D176E48-25FE-4AB5-8996-90D239D445A9}" destId="{B22522C0-A193-40EC-BA09-8D4C1E29FBAE}" srcOrd="0" destOrd="0" presId="urn:microsoft.com/office/officeart/2005/8/layout/process1"/>
    <dgm:cxn modelId="{BB7B506B-6989-4181-AF10-45BFE42B08BF}" type="presOf" srcId="{2FEC34B7-9AF3-4D1A-B32C-5B0E1EB42128}" destId="{063BA634-0E76-439A-B908-40BA3ECA13DE}" srcOrd="0" destOrd="0" presId="urn:microsoft.com/office/officeart/2005/8/layout/process1"/>
    <dgm:cxn modelId="{90ED7588-21FA-462D-892F-8AD8579D8138}" type="presParOf" srcId="{B22522C0-A193-40EC-BA09-8D4C1E29FBAE}" destId="{063BA634-0E76-439A-B908-40BA3ECA13DE}" srcOrd="0" destOrd="0" presId="urn:microsoft.com/office/officeart/2005/8/layout/process1"/>
    <dgm:cxn modelId="{E541ABC5-C070-4BA9-8713-C28A6C3689B6}" type="presParOf" srcId="{B22522C0-A193-40EC-BA09-8D4C1E29FBAE}" destId="{D7945F14-8B93-4B6B-AD76-53A8DD60E7C3}" srcOrd="1" destOrd="0" presId="urn:microsoft.com/office/officeart/2005/8/layout/process1"/>
    <dgm:cxn modelId="{F27460C8-1BF3-4260-A3C8-BA5724A46A8E}" type="presParOf" srcId="{D7945F14-8B93-4B6B-AD76-53A8DD60E7C3}" destId="{7354D995-D082-4527-B803-6752B9138FA1}" srcOrd="0" destOrd="0" presId="urn:microsoft.com/office/officeart/2005/8/layout/process1"/>
    <dgm:cxn modelId="{C97F5CB6-A441-4EB6-B3D3-95FC298D8EBB}" type="presParOf" srcId="{B22522C0-A193-40EC-BA09-8D4C1E29FBAE}" destId="{5EC0FAD2-3026-4ACA-8A5A-4C3578E0CA94}" srcOrd="2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7.xml><?xml version="1.0" encoding="utf-8"?>
<dgm:dataModel xmlns:dgm="http://schemas.openxmlformats.org/drawingml/2006/diagram" xmlns:a="http://schemas.openxmlformats.org/drawingml/2006/main">
  <dgm:ptLst>
    <dgm:pt modelId="{39E11937-6683-4B97-B9E2-FF312319E4BB}" type="doc">
      <dgm:prSet loTypeId="urn:microsoft.com/office/officeart/2005/8/layout/target3" loCatId="list" qsTypeId="urn:microsoft.com/office/officeart/2005/8/quickstyle/simple1" qsCatId="simple" csTypeId="urn:microsoft.com/office/officeart/2005/8/colors/accent6_5" csCatId="accent6" phldr="1"/>
      <dgm:spPr/>
      <dgm:t>
        <a:bodyPr/>
        <a:lstStyle/>
        <a:p>
          <a:endParaRPr lang="es-MX"/>
        </a:p>
      </dgm:t>
    </dgm:pt>
    <dgm:pt modelId="{778EC503-F860-47DA-B03D-2A22D5780B2E}">
      <dgm:prSet/>
      <dgm:spPr/>
      <dgm:t>
        <a:bodyPr/>
        <a:lstStyle/>
        <a:p>
          <a:pPr rtl="0"/>
          <a:r>
            <a:rPr lang="es-MX" smtClean="0"/>
            <a:t>Se dará tratamiento de interés a los pagos efectuados por las instituciones de seguros a los asegurados por los retiros parciales o totales que realicen dichas personas de las primas pagadas.</a:t>
          </a:r>
          <a:endParaRPr lang="es-MX" dirty="0"/>
        </a:p>
      </dgm:t>
    </dgm:pt>
    <dgm:pt modelId="{D266CD7B-3892-4280-A329-098390950FE1}" type="parTrans" cxnId="{5EBE73C4-6115-422D-BB27-BF7CC29CB132}">
      <dgm:prSet/>
      <dgm:spPr/>
      <dgm:t>
        <a:bodyPr/>
        <a:lstStyle/>
        <a:p>
          <a:endParaRPr lang="es-MX"/>
        </a:p>
      </dgm:t>
    </dgm:pt>
    <dgm:pt modelId="{3EF183EA-2BAA-408B-9D59-854E798257C0}" type="sibTrans" cxnId="{5EBE73C4-6115-422D-BB27-BF7CC29CB132}">
      <dgm:prSet/>
      <dgm:spPr/>
      <dgm:t>
        <a:bodyPr/>
        <a:lstStyle/>
        <a:p>
          <a:endParaRPr lang="es-MX"/>
        </a:p>
      </dgm:t>
    </dgm:pt>
    <dgm:pt modelId="{9998B8B7-4AD6-4901-BDF1-091A7BA131B4}">
      <dgm:prSet/>
      <dgm:spPr/>
      <dgm:t>
        <a:bodyPr/>
        <a:lstStyle/>
        <a:p>
          <a:pPr rtl="0"/>
          <a:r>
            <a:rPr lang="es-MX" dirty="0" smtClean="0"/>
            <a:t>Se consideran intereses los rendimientos de las aportaciones voluntarias, depositadas en la subcuenta individual abierta en los sistemas de ahorro para el retiro. </a:t>
          </a:r>
          <a:endParaRPr lang="es-MX" dirty="0"/>
        </a:p>
      </dgm:t>
    </dgm:pt>
    <dgm:pt modelId="{1C038120-3167-4831-9F91-12B99F40C82E}" type="parTrans" cxnId="{254DB39F-0C17-4786-8C44-AB14328BA00C}">
      <dgm:prSet/>
      <dgm:spPr/>
      <dgm:t>
        <a:bodyPr/>
        <a:lstStyle/>
        <a:p>
          <a:endParaRPr lang="es-MX"/>
        </a:p>
      </dgm:t>
    </dgm:pt>
    <dgm:pt modelId="{379809F3-515A-4B4D-A275-100A1C0BA47F}" type="sibTrans" cxnId="{254DB39F-0C17-4786-8C44-AB14328BA00C}">
      <dgm:prSet/>
      <dgm:spPr/>
      <dgm:t>
        <a:bodyPr/>
        <a:lstStyle/>
        <a:p>
          <a:endParaRPr lang="es-MX"/>
        </a:p>
      </dgm:t>
    </dgm:pt>
    <dgm:pt modelId="{0F331DBC-C543-4EA9-9A61-D1293A71E4AA}" type="pres">
      <dgm:prSet presAssocID="{39E11937-6683-4B97-B9E2-FF312319E4BB}" presName="Name0" presStyleCnt="0">
        <dgm:presLayoutVars>
          <dgm:chMax val="7"/>
          <dgm:dir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05F845C7-7B2B-402B-A0C0-AA7BE9F04B3D}" type="pres">
      <dgm:prSet presAssocID="{778EC503-F860-47DA-B03D-2A22D5780B2E}" presName="circle1" presStyleLbl="node1" presStyleIdx="0" presStyleCnt="2"/>
      <dgm:spPr/>
    </dgm:pt>
    <dgm:pt modelId="{BA87C9AD-0059-4021-ADA6-1EF233C5C555}" type="pres">
      <dgm:prSet presAssocID="{778EC503-F860-47DA-B03D-2A22D5780B2E}" presName="space" presStyleCnt="0"/>
      <dgm:spPr/>
    </dgm:pt>
    <dgm:pt modelId="{2C9E0491-E6A2-4A20-9F42-1A966A32A4FB}" type="pres">
      <dgm:prSet presAssocID="{778EC503-F860-47DA-B03D-2A22D5780B2E}" presName="rect1" presStyleLbl="alignAcc1" presStyleIdx="0" presStyleCnt="2"/>
      <dgm:spPr/>
      <dgm:t>
        <a:bodyPr/>
        <a:lstStyle/>
        <a:p>
          <a:endParaRPr lang="es-MX"/>
        </a:p>
      </dgm:t>
    </dgm:pt>
    <dgm:pt modelId="{3E99222C-9802-4793-BD04-001BC2A0C71F}" type="pres">
      <dgm:prSet presAssocID="{9998B8B7-4AD6-4901-BDF1-091A7BA131B4}" presName="vertSpace2" presStyleLbl="node1" presStyleIdx="0" presStyleCnt="2"/>
      <dgm:spPr/>
    </dgm:pt>
    <dgm:pt modelId="{BCFD2713-BC96-4CB1-8CBF-2F21D9C198CE}" type="pres">
      <dgm:prSet presAssocID="{9998B8B7-4AD6-4901-BDF1-091A7BA131B4}" presName="circle2" presStyleLbl="node1" presStyleIdx="1" presStyleCnt="2"/>
      <dgm:spPr/>
    </dgm:pt>
    <dgm:pt modelId="{17F939F1-1877-48FE-976B-E4908EC75EBD}" type="pres">
      <dgm:prSet presAssocID="{9998B8B7-4AD6-4901-BDF1-091A7BA131B4}" presName="rect2" presStyleLbl="alignAcc1" presStyleIdx="1" presStyleCnt="2"/>
      <dgm:spPr/>
      <dgm:t>
        <a:bodyPr/>
        <a:lstStyle/>
        <a:p>
          <a:endParaRPr lang="es-MX"/>
        </a:p>
      </dgm:t>
    </dgm:pt>
    <dgm:pt modelId="{02B6A2BA-4D50-4210-9D46-42FA49705215}" type="pres">
      <dgm:prSet presAssocID="{778EC503-F860-47DA-B03D-2A22D5780B2E}" presName="rect1ParTxNoCh" presStyleLbl="alignAcc1" presStyleIdx="1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1D01DE7-E0A2-4945-BB9C-04C200AE813D}" type="pres">
      <dgm:prSet presAssocID="{9998B8B7-4AD6-4901-BDF1-091A7BA131B4}" presName="rect2ParTxNoCh" presStyleLbl="alignAcc1" presStyleIdx="1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EEA8C3A5-C65A-4BDC-9175-17426560EEA1}" type="presOf" srcId="{778EC503-F860-47DA-B03D-2A22D5780B2E}" destId="{2C9E0491-E6A2-4A20-9F42-1A966A32A4FB}" srcOrd="0" destOrd="0" presId="urn:microsoft.com/office/officeart/2005/8/layout/target3"/>
    <dgm:cxn modelId="{4C272B29-6478-4ED4-B198-DF238DEFA243}" type="presOf" srcId="{39E11937-6683-4B97-B9E2-FF312319E4BB}" destId="{0F331DBC-C543-4EA9-9A61-D1293A71E4AA}" srcOrd="0" destOrd="0" presId="urn:microsoft.com/office/officeart/2005/8/layout/target3"/>
    <dgm:cxn modelId="{4A9086CA-DC96-40C1-BF53-50FE7D9672FA}" type="presOf" srcId="{778EC503-F860-47DA-B03D-2A22D5780B2E}" destId="{02B6A2BA-4D50-4210-9D46-42FA49705215}" srcOrd="1" destOrd="0" presId="urn:microsoft.com/office/officeart/2005/8/layout/target3"/>
    <dgm:cxn modelId="{65728C81-36B6-4F85-B2CD-415C1806F3F8}" type="presOf" srcId="{9998B8B7-4AD6-4901-BDF1-091A7BA131B4}" destId="{17F939F1-1877-48FE-976B-E4908EC75EBD}" srcOrd="0" destOrd="0" presId="urn:microsoft.com/office/officeart/2005/8/layout/target3"/>
    <dgm:cxn modelId="{88EB8827-6B18-4D6E-AAA3-5E5C5D86E2F2}" type="presOf" srcId="{9998B8B7-4AD6-4901-BDF1-091A7BA131B4}" destId="{91D01DE7-E0A2-4945-BB9C-04C200AE813D}" srcOrd="1" destOrd="0" presId="urn:microsoft.com/office/officeart/2005/8/layout/target3"/>
    <dgm:cxn modelId="{254DB39F-0C17-4786-8C44-AB14328BA00C}" srcId="{39E11937-6683-4B97-B9E2-FF312319E4BB}" destId="{9998B8B7-4AD6-4901-BDF1-091A7BA131B4}" srcOrd="1" destOrd="0" parTransId="{1C038120-3167-4831-9F91-12B99F40C82E}" sibTransId="{379809F3-515A-4B4D-A275-100A1C0BA47F}"/>
    <dgm:cxn modelId="{5EBE73C4-6115-422D-BB27-BF7CC29CB132}" srcId="{39E11937-6683-4B97-B9E2-FF312319E4BB}" destId="{778EC503-F860-47DA-B03D-2A22D5780B2E}" srcOrd="0" destOrd="0" parTransId="{D266CD7B-3892-4280-A329-098390950FE1}" sibTransId="{3EF183EA-2BAA-408B-9D59-854E798257C0}"/>
    <dgm:cxn modelId="{0095FF1B-5653-4B6F-89B1-4962D4068EFE}" type="presParOf" srcId="{0F331DBC-C543-4EA9-9A61-D1293A71E4AA}" destId="{05F845C7-7B2B-402B-A0C0-AA7BE9F04B3D}" srcOrd="0" destOrd="0" presId="urn:microsoft.com/office/officeart/2005/8/layout/target3"/>
    <dgm:cxn modelId="{9F70DAD3-58A2-4316-A9BC-256936DFD7C7}" type="presParOf" srcId="{0F331DBC-C543-4EA9-9A61-D1293A71E4AA}" destId="{BA87C9AD-0059-4021-ADA6-1EF233C5C555}" srcOrd="1" destOrd="0" presId="urn:microsoft.com/office/officeart/2005/8/layout/target3"/>
    <dgm:cxn modelId="{4F039F0F-F5EB-4E31-80A5-775BB36CEC3F}" type="presParOf" srcId="{0F331DBC-C543-4EA9-9A61-D1293A71E4AA}" destId="{2C9E0491-E6A2-4A20-9F42-1A966A32A4FB}" srcOrd="2" destOrd="0" presId="urn:microsoft.com/office/officeart/2005/8/layout/target3"/>
    <dgm:cxn modelId="{FFCEA152-1A70-4BE7-BB2B-934BF3F7B082}" type="presParOf" srcId="{0F331DBC-C543-4EA9-9A61-D1293A71E4AA}" destId="{3E99222C-9802-4793-BD04-001BC2A0C71F}" srcOrd="3" destOrd="0" presId="urn:microsoft.com/office/officeart/2005/8/layout/target3"/>
    <dgm:cxn modelId="{3974C9DE-22F0-4DE1-8D5E-D539152D6646}" type="presParOf" srcId="{0F331DBC-C543-4EA9-9A61-D1293A71E4AA}" destId="{BCFD2713-BC96-4CB1-8CBF-2F21D9C198CE}" srcOrd="4" destOrd="0" presId="urn:microsoft.com/office/officeart/2005/8/layout/target3"/>
    <dgm:cxn modelId="{46901139-308B-48D0-A0AD-2F98E0606852}" type="presParOf" srcId="{0F331DBC-C543-4EA9-9A61-D1293A71E4AA}" destId="{17F939F1-1877-48FE-976B-E4908EC75EBD}" srcOrd="5" destOrd="0" presId="urn:microsoft.com/office/officeart/2005/8/layout/target3"/>
    <dgm:cxn modelId="{8D30EE3C-C33B-4E45-A78F-30D388E90B5E}" type="presParOf" srcId="{0F331DBC-C543-4EA9-9A61-D1293A71E4AA}" destId="{02B6A2BA-4D50-4210-9D46-42FA49705215}" srcOrd="6" destOrd="0" presId="urn:microsoft.com/office/officeart/2005/8/layout/target3"/>
    <dgm:cxn modelId="{84358245-D563-4FB9-805C-52EA7DADA72B}" type="presParOf" srcId="{0F331DBC-C543-4EA9-9A61-D1293A71E4AA}" destId="{91D01DE7-E0A2-4945-BB9C-04C200AE813D}" srcOrd="7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8.xml><?xml version="1.0" encoding="utf-8"?>
<dgm:dataModel xmlns:dgm="http://schemas.openxmlformats.org/drawingml/2006/diagram" xmlns:a="http://schemas.openxmlformats.org/drawingml/2006/main">
  <dgm:ptLst>
    <dgm:pt modelId="{BC25FDBB-F78A-4169-B92E-98AC148C386C}" type="doc">
      <dgm:prSet loTypeId="urn:microsoft.com/office/officeart/2005/8/layout/chevron2" loCatId="process" qsTypeId="urn:microsoft.com/office/officeart/2005/8/quickstyle/simple1" qsCatId="simple" csTypeId="urn:microsoft.com/office/officeart/2005/8/colors/accent6_3" csCatId="accent6" phldr="1"/>
      <dgm:spPr/>
      <dgm:t>
        <a:bodyPr/>
        <a:lstStyle/>
        <a:p>
          <a:endParaRPr lang="es-MX"/>
        </a:p>
      </dgm:t>
    </dgm:pt>
    <dgm:pt modelId="{3DF178A5-430B-421A-975E-A9CCEBE67547}">
      <dgm:prSet/>
      <dgm:spPr/>
      <dgm:t>
        <a:bodyPr/>
        <a:lstStyle/>
        <a:p>
          <a:pPr rtl="0"/>
          <a:endParaRPr lang="es-MX" dirty="0"/>
        </a:p>
      </dgm:t>
    </dgm:pt>
    <dgm:pt modelId="{6D51F36F-956B-479C-8E92-746030E9381C}" type="parTrans" cxnId="{B54F3137-068A-485A-8B19-FBB6FE5C7B36}">
      <dgm:prSet/>
      <dgm:spPr/>
      <dgm:t>
        <a:bodyPr/>
        <a:lstStyle/>
        <a:p>
          <a:endParaRPr lang="es-MX"/>
        </a:p>
      </dgm:t>
    </dgm:pt>
    <dgm:pt modelId="{225766E0-A4BD-4B3D-9F93-D6FC4F908781}" type="sibTrans" cxnId="{B54F3137-068A-485A-8B19-FBB6FE5C7B36}">
      <dgm:prSet/>
      <dgm:spPr/>
      <dgm:t>
        <a:bodyPr/>
        <a:lstStyle/>
        <a:p>
          <a:endParaRPr lang="es-MX"/>
        </a:p>
      </dgm:t>
    </dgm:pt>
    <dgm:pt modelId="{FBA9D7EF-7FC7-42DB-A078-45F9D898C705}">
      <dgm:prSet/>
      <dgm:spPr/>
      <dgm:t>
        <a:bodyPr/>
        <a:lstStyle/>
        <a:p>
          <a:pPr rtl="0"/>
          <a:endParaRPr lang="es-MX" dirty="0"/>
        </a:p>
      </dgm:t>
    </dgm:pt>
    <dgm:pt modelId="{5DD0980D-1248-4CD2-BDAC-069F1AD86772}" type="parTrans" cxnId="{2815AB9C-5033-4B32-99DF-D95EBBF858C4}">
      <dgm:prSet/>
      <dgm:spPr/>
      <dgm:t>
        <a:bodyPr/>
        <a:lstStyle/>
        <a:p>
          <a:endParaRPr lang="es-MX"/>
        </a:p>
      </dgm:t>
    </dgm:pt>
    <dgm:pt modelId="{9637C7AD-A3F3-4498-9FEF-1CCF67EA2F2A}" type="sibTrans" cxnId="{2815AB9C-5033-4B32-99DF-D95EBBF858C4}">
      <dgm:prSet/>
      <dgm:spPr/>
      <dgm:t>
        <a:bodyPr/>
        <a:lstStyle/>
        <a:p>
          <a:endParaRPr lang="es-MX"/>
        </a:p>
      </dgm:t>
    </dgm:pt>
    <dgm:pt modelId="{408F877E-3159-44BE-96A3-7E866C70579F}">
      <dgm:prSet/>
      <dgm:spPr/>
      <dgm:t>
        <a:bodyPr/>
        <a:lstStyle/>
        <a:p>
          <a:pPr rtl="0"/>
          <a:r>
            <a:rPr lang="es-MX" dirty="0" smtClean="0"/>
            <a:t>Las personas físicas deberán acumular a sus demás ingresos los intereses reales percibidos en el ejercicio. </a:t>
          </a:r>
          <a:endParaRPr lang="es-MX" dirty="0"/>
        </a:p>
      </dgm:t>
    </dgm:pt>
    <dgm:pt modelId="{7D0B7E39-E6D0-4C8B-B4FD-92A0E106755D}" type="parTrans" cxnId="{EC4F2871-B6F7-48FE-A264-1079BB046A09}">
      <dgm:prSet/>
      <dgm:spPr/>
      <dgm:t>
        <a:bodyPr/>
        <a:lstStyle/>
        <a:p>
          <a:endParaRPr lang="es-MX"/>
        </a:p>
      </dgm:t>
    </dgm:pt>
    <dgm:pt modelId="{AD887286-E012-4102-8EA6-D54DBC0A7D61}" type="sibTrans" cxnId="{EC4F2871-B6F7-48FE-A264-1079BB046A09}">
      <dgm:prSet/>
      <dgm:spPr/>
      <dgm:t>
        <a:bodyPr/>
        <a:lstStyle/>
        <a:p>
          <a:endParaRPr lang="es-MX"/>
        </a:p>
      </dgm:t>
    </dgm:pt>
    <dgm:pt modelId="{611E87A1-A5AC-4A45-95F9-498B34FBBF6D}">
      <dgm:prSet/>
      <dgm:spPr/>
      <dgm:t>
        <a:bodyPr/>
        <a:lstStyle/>
        <a:p>
          <a:r>
            <a:rPr lang="es-MX" dirty="0" smtClean="0"/>
            <a:t>Intereses pagados por sociedades que no se consideren integrantes del sistema financiero, se acumularán cuando se devenguen.</a:t>
          </a:r>
          <a:endParaRPr lang="es-MX" dirty="0"/>
        </a:p>
      </dgm:t>
    </dgm:pt>
    <dgm:pt modelId="{2518715F-0A90-4C43-9920-010D49BEFF5D}" type="parTrans" cxnId="{410C9AF4-9DB1-411F-95CE-166F88016518}">
      <dgm:prSet/>
      <dgm:spPr/>
      <dgm:t>
        <a:bodyPr/>
        <a:lstStyle/>
        <a:p>
          <a:endParaRPr lang="es-MX"/>
        </a:p>
      </dgm:t>
    </dgm:pt>
    <dgm:pt modelId="{D027502C-7DFA-4DE5-A3E4-0D7419E70199}" type="sibTrans" cxnId="{410C9AF4-9DB1-411F-95CE-166F88016518}">
      <dgm:prSet/>
      <dgm:spPr/>
      <dgm:t>
        <a:bodyPr/>
        <a:lstStyle/>
        <a:p>
          <a:endParaRPr lang="es-MX"/>
        </a:p>
      </dgm:t>
    </dgm:pt>
    <dgm:pt modelId="{4577247A-78FD-4F8E-B566-EA8E7FB30F6E}" type="pres">
      <dgm:prSet presAssocID="{BC25FDBB-F78A-4169-B92E-98AC148C386C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D35086B7-0AFA-4F5F-8222-370F363ACD43}" type="pres">
      <dgm:prSet presAssocID="{3DF178A5-430B-421A-975E-A9CCEBE67547}" presName="composite" presStyleCnt="0"/>
      <dgm:spPr/>
    </dgm:pt>
    <dgm:pt modelId="{76578452-0E1F-44BC-BB25-1915EE360566}" type="pres">
      <dgm:prSet presAssocID="{3DF178A5-430B-421A-975E-A9CCEBE67547}" presName="parentText" presStyleLbl="alignNode1" presStyleIdx="0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17E7C30-039D-4A73-9CDD-1A2C01732316}" type="pres">
      <dgm:prSet presAssocID="{3DF178A5-430B-421A-975E-A9CCEBE67547}" presName="descendantText" presStyleLbl="alignAcc1" presStyleIdx="0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3C97F09-B414-4B6D-9284-79F8E5610C6D}" type="pres">
      <dgm:prSet presAssocID="{225766E0-A4BD-4B3D-9F93-D6FC4F908781}" presName="sp" presStyleCnt="0"/>
      <dgm:spPr/>
    </dgm:pt>
    <dgm:pt modelId="{BE31F302-3126-4B92-9892-A83FE8B9646D}" type="pres">
      <dgm:prSet presAssocID="{FBA9D7EF-7FC7-42DB-A078-45F9D898C705}" presName="composite" presStyleCnt="0"/>
      <dgm:spPr/>
    </dgm:pt>
    <dgm:pt modelId="{6036EA43-9C78-4F04-895D-4657024D0AAF}" type="pres">
      <dgm:prSet presAssocID="{FBA9D7EF-7FC7-42DB-A078-45F9D898C705}" presName="parentText" presStyleLbl="alignNode1" presStyleIdx="1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9C3296D-A559-4395-BB1D-661ED07E0EF7}" type="pres">
      <dgm:prSet presAssocID="{FBA9D7EF-7FC7-42DB-A078-45F9D898C705}" presName="descendantText" presStyleLbl="alignAcc1" presStyleIdx="1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410C9AF4-9DB1-411F-95CE-166F88016518}" srcId="{FBA9D7EF-7FC7-42DB-A078-45F9D898C705}" destId="{611E87A1-A5AC-4A45-95F9-498B34FBBF6D}" srcOrd="0" destOrd="0" parTransId="{2518715F-0A90-4C43-9920-010D49BEFF5D}" sibTransId="{D027502C-7DFA-4DE5-A3E4-0D7419E70199}"/>
    <dgm:cxn modelId="{8BEB0C88-9B32-4A47-8318-F0A47C24E5AE}" type="presOf" srcId="{FBA9D7EF-7FC7-42DB-A078-45F9D898C705}" destId="{6036EA43-9C78-4F04-895D-4657024D0AAF}" srcOrd="0" destOrd="0" presId="urn:microsoft.com/office/officeart/2005/8/layout/chevron2"/>
    <dgm:cxn modelId="{50ADEE55-067C-431E-9AB0-4353392B83FE}" type="presOf" srcId="{BC25FDBB-F78A-4169-B92E-98AC148C386C}" destId="{4577247A-78FD-4F8E-B566-EA8E7FB30F6E}" srcOrd="0" destOrd="0" presId="urn:microsoft.com/office/officeart/2005/8/layout/chevron2"/>
    <dgm:cxn modelId="{B54F3137-068A-485A-8B19-FBB6FE5C7B36}" srcId="{BC25FDBB-F78A-4169-B92E-98AC148C386C}" destId="{3DF178A5-430B-421A-975E-A9CCEBE67547}" srcOrd="0" destOrd="0" parTransId="{6D51F36F-956B-479C-8E92-746030E9381C}" sibTransId="{225766E0-A4BD-4B3D-9F93-D6FC4F908781}"/>
    <dgm:cxn modelId="{F32D10E5-5347-4858-BDD1-7E236BC02600}" type="presOf" srcId="{3DF178A5-430B-421A-975E-A9CCEBE67547}" destId="{76578452-0E1F-44BC-BB25-1915EE360566}" srcOrd="0" destOrd="0" presId="urn:microsoft.com/office/officeart/2005/8/layout/chevron2"/>
    <dgm:cxn modelId="{2815AB9C-5033-4B32-99DF-D95EBBF858C4}" srcId="{BC25FDBB-F78A-4169-B92E-98AC148C386C}" destId="{FBA9D7EF-7FC7-42DB-A078-45F9D898C705}" srcOrd="1" destOrd="0" parTransId="{5DD0980D-1248-4CD2-BDAC-069F1AD86772}" sibTransId="{9637C7AD-A3F3-4498-9FEF-1CCF67EA2F2A}"/>
    <dgm:cxn modelId="{EC4F2871-B6F7-48FE-A264-1079BB046A09}" srcId="{3DF178A5-430B-421A-975E-A9CCEBE67547}" destId="{408F877E-3159-44BE-96A3-7E866C70579F}" srcOrd="0" destOrd="0" parTransId="{7D0B7E39-E6D0-4C8B-B4FD-92A0E106755D}" sibTransId="{AD887286-E012-4102-8EA6-D54DBC0A7D61}"/>
    <dgm:cxn modelId="{7FFF2073-A3AE-4E4C-8190-29DF72D9322E}" type="presOf" srcId="{408F877E-3159-44BE-96A3-7E866C70579F}" destId="{917E7C30-039D-4A73-9CDD-1A2C01732316}" srcOrd="0" destOrd="0" presId="urn:microsoft.com/office/officeart/2005/8/layout/chevron2"/>
    <dgm:cxn modelId="{3A8E9766-751A-40BD-AA95-321D66E90B6D}" type="presOf" srcId="{611E87A1-A5AC-4A45-95F9-498B34FBBF6D}" destId="{39C3296D-A559-4395-BB1D-661ED07E0EF7}" srcOrd="0" destOrd="0" presId="urn:microsoft.com/office/officeart/2005/8/layout/chevron2"/>
    <dgm:cxn modelId="{B4D7164D-6FF2-40C9-80D5-F2D63E5DB2A6}" type="presParOf" srcId="{4577247A-78FD-4F8E-B566-EA8E7FB30F6E}" destId="{D35086B7-0AFA-4F5F-8222-370F363ACD43}" srcOrd="0" destOrd="0" presId="urn:microsoft.com/office/officeart/2005/8/layout/chevron2"/>
    <dgm:cxn modelId="{BB7C4B3A-FE35-44DC-AA77-6F001A0917B4}" type="presParOf" srcId="{D35086B7-0AFA-4F5F-8222-370F363ACD43}" destId="{76578452-0E1F-44BC-BB25-1915EE360566}" srcOrd="0" destOrd="0" presId="urn:microsoft.com/office/officeart/2005/8/layout/chevron2"/>
    <dgm:cxn modelId="{318EFFAE-C631-49FE-9993-9C641FC9410A}" type="presParOf" srcId="{D35086B7-0AFA-4F5F-8222-370F363ACD43}" destId="{917E7C30-039D-4A73-9CDD-1A2C01732316}" srcOrd="1" destOrd="0" presId="urn:microsoft.com/office/officeart/2005/8/layout/chevron2"/>
    <dgm:cxn modelId="{08763B33-B71E-4D4D-B3B5-E588B65335BB}" type="presParOf" srcId="{4577247A-78FD-4F8E-B566-EA8E7FB30F6E}" destId="{93C97F09-B414-4B6D-9284-79F8E5610C6D}" srcOrd="1" destOrd="0" presId="urn:microsoft.com/office/officeart/2005/8/layout/chevron2"/>
    <dgm:cxn modelId="{F13F046A-342C-4D9C-A0B2-E07E911B1EAE}" type="presParOf" srcId="{4577247A-78FD-4F8E-B566-EA8E7FB30F6E}" destId="{BE31F302-3126-4B92-9892-A83FE8B9646D}" srcOrd="2" destOrd="0" presId="urn:microsoft.com/office/officeart/2005/8/layout/chevron2"/>
    <dgm:cxn modelId="{958E8A56-F7A2-41FC-90A9-4155627F147D}" type="presParOf" srcId="{BE31F302-3126-4B92-9892-A83FE8B9646D}" destId="{6036EA43-9C78-4F04-895D-4657024D0AAF}" srcOrd="0" destOrd="0" presId="urn:microsoft.com/office/officeart/2005/8/layout/chevron2"/>
    <dgm:cxn modelId="{66E5628B-D0E4-44EC-82D1-41BD0002FBB7}" type="presParOf" srcId="{BE31F302-3126-4B92-9892-A83FE8B9646D}" destId="{39C3296D-A559-4395-BB1D-661ED07E0EF7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9.xml><?xml version="1.0" encoding="utf-8"?>
<dgm:dataModel xmlns:dgm="http://schemas.openxmlformats.org/drawingml/2006/diagram" xmlns:a="http://schemas.openxmlformats.org/drawingml/2006/main">
  <dgm:ptLst>
    <dgm:pt modelId="{36E82F54-E3C4-41A5-B7AB-015260470D88}" type="doc">
      <dgm:prSet loTypeId="urn:microsoft.com/office/officeart/2005/8/layout/process1" loCatId="process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s-MX"/>
        </a:p>
      </dgm:t>
    </dgm:pt>
    <dgm:pt modelId="{5B50D179-BF0F-49ED-9C6B-14C8ABA28182}">
      <dgm:prSet/>
      <dgm:spPr/>
      <dgm:t>
        <a:bodyPr/>
        <a:lstStyle/>
        <a:p>
          <a:pPr rtl="0"/>
          <a:r>
            <a:rPr lang="es-MX" dirty="0" smtClean="0"/>
            <a:t>Las Instituciones financieras que paguen intereses están obligados  a retener y a entregar el impuesto aplicando la tasa del 20% sobre los intereses nominales. </a:t>
          </a:r>
          <a:endParaRPr lang="es-MX" dirty="0"/>
        </a:p>
      </dgm:t>
    </dgm:pt>
    <dgm:pt modelId="{50C34061-3241-48D6-AD5B-5E65B54D42C2}" type="parTrans" cxnId="{DFCB7755-AC9E-479E-AA3C-B3A48D80FC6F}">
      <dgm:prSet/>
      <dgm:spPr/>
      <dgm:t>
        <a:bodyPr/>
        <a:lstStyle/>
        <a:p>
          <a:endParaRPr lang="es-MX"/>
        </a:p>
      </dgm:t>
    </dgm:pt>
    <dgm:pt modelId="{0A5CCBB2-4D1F-44BA-9A99-B916B1960790}" type="sibTrans" cxnId="{DFCB7755-AC9E-479E-AA3C-B3A48D80FC6F}">
      <dgm:prSet/>
      <dgm:spPr/>
      <dgm:t>
        <a:bodyPr/>
        <a:lstStyle/>
        <a:p>
          <a:endParaRPr lang="es-MX"/>
        </a:p>
      </dgm:t>
    </dgm:pt>
    <dgm:pt modelId="{C71FB796-9E65-4DCA-A952-24CCAEF81168}">
      <dgm:prSet/>
      <dgm:spPr/>
      <dgm:t>
        <a:bodyPr/>
        <a:lstStyle/>
        <a:p>
          <a:pPr rtl="0"/>
          <a:r>
            <a:rPr lang="es-MX" dirty="0" smtClean="0"/>
            <a:t>Las personas físicas que únicamente obtengan ingresos por intereses podrán optar por considerar la retención como pago definitivo, siempre que no excedan de $100,00.00.</a:t>
          </a:r>
          <a:endParaRPr lang="es-MX" dirty="0"/>
        </a:p>
      </dgm:t>
    </dgm:pt>
    <dgm:pt modelId="{A3418CF8-2AE4-435C-BFD1-E36F187F1972}" type="parTrans" cxnId="{3D2C5BE8-09DE-4B33-9251-0BB51F93094B}">
      <dgm:prSet/>
      <dgm:spPr/>
      <dgm:t>
        <a:bodyPr/>
        <a:lstStyle/>
        <a:p>
          <a:endParaRPr lang="es-MX"/>
        </a:p>
      </dgm:t>
    </dgm:pt>
    <dgm:pt modelId="{BF54DF9B-351F-42C3-B778-ABFE3CE1023D}" type="sibTrans" cxnId="{3D2C5BE8-09DE-4B33-9251-0BB51F93094B}">
      <dgm:prSet/>
      <dgm:spPr/>
      <dgm:t>
        <a:bodyPr/>
        <a:lstStyle/>
        <a:p>
          <a:endParaRPr lang="es-MX"/>
        </a:p>
      </dgm:t>
    </dgm:pt>
    <dgm:pt modelId="{D5CF7FC2-B462-4FB9-9305-AC73F2A9497C}" type="pres">
      <dgm:prSet presAssocID="{36E82F54-E3C4-41A5-B7AB-015260470D88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CB251566-A469-4B91-8D6B-5A8E05FF6BB9}" type="pres">
      <dgm:prSet presAssocID="{5B50D179-BF0F-49ED-9C6B-14C8ABA28182}" presName="node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63F25AC-A7A6-4BB7-90A3-97EE20A72753}" type="pres">
      <dgm:prSet presAssocID="{0A5CCBB2-4D1F-44BA-9A99-B916B1960790}" presName="sibTrans" presStyleLbl="sibTrans2D1" presStyleIdx="0" presStyleCnt="1"/>
      <dgm:spPr/>
      <dgm:t>
        <a:bodyPr/>
        <a:lstStyle/>
        <a:p>
          <a:endParaRPr lang="es-MX"/>
        </a:p>
      </dgm:t>
    </dgm:pt>
    <dgm:pt modelId="{9DDF6AB7-00F8-40ED-85AA-353782126CD5}" type="pres">
      <dgm:prSet presAssocID="{0A5CCBB2-4D1F-44BA-9A99-B916B1960790}" presName="connectorText" presStyleLbl="sibTrans2D1" presStyleIdx="0" presStyleCnt="1"/>
      <dgm:spPr/>
      <dgm:t>
        <a:bodyPr/>
        <a:lstStyle/>
        <a:p>
          <a:endParaRPr lang="es-MX"/>
        </a:p>
      </dgm:t>
    </dgm:pt>
    <dgm:pt modelId="{F49CD4AC-B803-4D46-8F8B-9C8E6516B325}" type="pres">
      <dgm:prSet presAssocID="{C71FB796-9E65-4DCA-A952-24CCAEF81168}" presName="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DFCB7755-AC9E-479E-AA3C-B3A48D80FC6F}" srcId="{36E82F54-E3C4-41A5-B7AB-015260470D88}" destId="{5B50D179-BF0F-49ED-9C6B-14C8ABA28182}" srcOrd="0" destOrd="0" parTransId="{50C34061-3241-48D6-AD5B-5E65B54D42C2}" sibTransId="{0A5CCBB2-4D1F-44BA-9A99-B916B1960790}"/>
    <dgm:cxn modelId="{3D2C5BE8-09DE-4B33-9251-0BB51F93094B}" srcId="{36E82F54-E3C4-41A5-B7AB-015260470D88}" destId="{C71FB796-9E65-4DCA-A952-24CCAEF81168}" srcOrd="1" destOrd="0" parTransId="{A3418CF8-2AE4-435C-BFD1-E36F187F1972}" sibTransId="{BF54DF9B-351F-42C3-B778-ABFE3CE1023D}"/>
    <dgm:cxn modelId="{ADD7C300-F822-4842-8716-66AB63B8FA28}" type="presOf" srcId="{0A5CCBB2-4D1F-44BA-9A99-B916B1960790}" destId="{9DDF6AB7-00F8-40ED-85AA-353782126CD5}" srcOrd="1" destOrd="0" presId="urn:microsoft.com/office/officeart/2005/8/layout/process1"/>
    <dgm:cxn modelId="{CBD098EA-9C5C-4456-A166-A13AC35E8051}" type="presOf" srcId="{0A5CCBB2-4D1F-44BA-9A99-B916B1960790}" destId="{963F25AC-A7A6-4BB7-90A3-97EE20A72753}" srcOrd="0" destOrd="0" presId="urn:microsoft.com/office/officeart/2005/8/layout/process1"/>
    <dgm:cxn modelId="{8D884D5A-8B78-4F75-BAA0-6EFC5B742057}" type="presOf" srcId="{5B50D179-BF0F-49ED-9C6B-14C8ABA28182}" destId="{CB251566-A469-4B91-8D6B-5A8E05FF6BB9}" srcOrd="0" destOrd="0" presId="urn:microsoft.com/office/officeart/2005/8/layout/process1"/>
    <dgm:cxn modelId="{B85D3BAA-8E2B-4EF9-9D51-FA367901971E}" type="presOf" srcId="{36E82F54-E3C4-41A5-B7AB-015260470D88}" destId="{D5CF7FC2-B462-4FB9-9305-AC73F2A9497C}" srcOrd="0" destOrd="0" presId="urn:microsoft.com/office/officeart/2005/8/layout/process1"/>
    <dgm:cxn modelId="{2C6E6596-3128-4B9F-A3A1-67063448F9B1}" type="presOf" srcId="{C71FB796-9E65-4DCA-A952-24CCAEF81168}" destId="{F49CD4AC-B803-4D46-8F8B-9C8E6516B325}" srcOrd="0" destOrd="0" presId="urn:microsoft.com/office/officeart/2005/8/layout/process1"/>
    <dgm:cxn modelId="{FDEBAAEC-3628-48AD-9857-E56D077D8C25}" type="presParOf" srcId="{D5CF7FC2-B462-4FB9-9305-AC73F2A9497C}" destId="{CB251566-A469-4B91-8D6B-5A8E05FF6BB9}" srcOrd="0" destOrd="0" presId="urn:microsoft.com/office/officeart/2005/8/layout/process1"/>
    <dgm:cxn modelId="{FD2130D4-EA17-41A0-9A01-9AA99903ADA0}" type="presParOf" srcId="{D5CF7FC2-B462-4FB9-9305-AC73F2A9497C}" destId="{963F25AC-A7A6-4BB7-90A3-97EE20A72753}" srcOrd="1" destOrd="0" presId="urn:microsoft.com/office/officeart/2005/8/layout/process1"/>
    <dgm:cxn modelId="{AF858CFC-C66B-483F-B062-8DCD3AC1AE7F}" type="presParOf" srcId="{963F25AC-A7A6-4BB7-90A3-97EE20A72753}" destId="{9DDF6AB7-00F8-40ED-85AA-353782126CD5}" srcOrd="0" destOrd="0" presId="urn:microsoft.com/office/officeart/2005/8/layout/process1"/>
    <dgm:cxn modelId="{2158D04E-7394-417E-9752-0DBA4FAD129A}" type="presParOf" srcId="{D5CF7FC2-B462-4FB9-9305-AC73F2A9497C}" destId="{F49CD4AC-B803-4D46-8F8B-9C8E6516B325}" srcOrd="2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719D6050-1A90-42BA-A864-58A046E20AEC}" type="doc">
      <dgm:prSet loTypeId="urn:microsoft.com/office/officeart/2005/8/layout/process3" loCatId="process" qsTypeId="urn:microsoft.com/office/officeart/2005/8/quickstyle/simple1" qsCatId="simple" csTypeId="urn:microsoft.com/office/officeart/2005/8/colors/colorful5" csCatId="colorful"/>
      <dgm:spPr/>
      <dgm:t>
        <a:bodyPr/>
        <a:lstStyle/>
        <a:p>
          <a:endParaRPr lang="es-MX"/>
        </a:p>
      </dgm:t>
    </dgm:pt>
    <dgm:pt modelId="{731AF106-3847-4C57-953F-89897F4E6853}">
      <dgm:prSet/>
      <dgm:spPr/>
      <dgm:t>
        <a:bodyPr/>
        <a:lstStyle/>
        <a:p>
          <a:pPr rtl="0"/>
          <a:r>
            <a:rPr lang="es-MX" smtClean="0"/>
            <a:t>Ingresos por actividades empresariales</a:t>
          </a:r>
          <a:endParaRPr lang="es-MX"/>
        </a:p>
      </dgm:t>
    </dgm:pt>
    <dgm:pt modelId="{CC3C78DF-FFED-4F1B-942F-D3642B284791}" type="parTrans" cxnId="{FE3FAA08-A655-4D51-B560-0B7E7B1ADF02}">
      <dgm:prSet/>
      <dgm:spPr/>
      <dgm:t>
        <a:bodyPr/>
        <a:lstStyle/>
        <a:p>
          <a:endParaRPr lang="es-MX"/>
        </a:p>
      </dgm:t>
    </dgm:pt>
    <dgm:pt modelId="{9254EF9C-812A-42F1-990B-23329D3B5E3A}" type="sibTrans" cxnId="{FE3FAA08-A655-4D51-B560-0B7E7B1ADF02}">
      <dgm:prSet/>
      <dgm:spPr/>
      <dgm:t>
        <a:bodyPr/>
        <a:lstStyle/>
        <a:p>
          <a:endParaRPr lang="es-MX"/>
        </a:p>
      </dgm:t>
    </dgm:pt>
    <dgm:pt modelId="{84298BFA-2AE5-4DBD-8E4A-B2FCAC9BE685}">
      <dgm:prSet/>
      <dgm:spPr/>
      <dgm:t>
        <a:bodyPr/>
        <a:lstStyle/>
        <a:p>
          <a:pPr rtl="0"/>
          <a:r>
            <a:rPr lang="es-MX" smtClean="0"/>
            <a:t>Los provenientes de la realización de actividades comerciales, industriales, agrícolas, ganaderas, de pesca o silvícolas.</a:t>
          </a:r>
          <a:endParaRPr lang="es-MX"/>
        </a:p>
      </dgm:t>
    </dgm:pt>
    <dgm:pt modelId="{4F2ECEED-D8C0-4518-845A-F4A3D21385A2}" type="parTrans" cxnId="{BEF545F8-4853-460A-973C-18FEAC78293C}">
      <dgm:prSet/>
      <dgm:spPr/>
      <dgm:t>
        <a:bodyPr/>
        <a:lstStyle/>
        <a:p>
          <a:endParaRPr lang="es-MX"/>
        </a:p>
      </dgm:t>
    </dgm:pt>
    <dgm:pt modelId="{3349D72F-EBE5-44E2-AF6D-E7EFD3F5B6AE}" type="sibTrans" cxnId="{BEF545F8-4853-460A-973C-18FEAC78293C}">
      <dgm:prSet/>
      <dgm:spPr/>
      <dgm:t>
        <a:bodyPr/>
        <a:lstStyle/>
        <a:p>
          <a:endParaRPr lang="es-MX"/>
        </a:p>
      </dgm:t>
    </dgm:pt>
    <dgm:pt modelId="{D993CC42-B00E-4113-8C5C-DBA5EB83B226}">
      <dgm:prSet/>
      <dgm:spPr/>
      <dgm:t>
        <a:bodyPr/>
        <a:lstStyle/>
        <a:p>
          <a:pPr rtl="0"/>
          <a:r>
            <a:rPr lang="es-MX" smtClean="0"/>
            <a:t>Ingresos por la prestación de un servicio profesional</a:t>
          </a:r>
          <a:endParaRPr lang="es-MX"/>
        </a:p>
      </dgm:t>
    </dgm:pt>
    <dgm:pt modelId="{EBCEC21A-4CBE-4095-BDC5-E86A672804CC}" type="parTrans" cxnId="{52DAD072-95AD-43C8-9B99-A6174DE4FCA8}">
      <dgm:prSet/>
      <dgm:spPr/>
      <dgm:t>
        <a:bodyPr/>
        <a:lstStyle/>
        <a:p>
          <a:endParaRPr lang="es-MX"/>
        </a:p>
      </dgm:t>
    </dgm:pt>
    <dgm:pt modelId="{316C01AE-6F80-4655-9093-00D031880E00}" type="sibTrans" cxnId="{52DAD072-95AD-43C8-9B99-A6174DE4FCA8}">
      <dgm:prSet/>
      <dgm:spPr/>
      <dgm:t>
        <a:bodyPr/>
        <a:lstStyle/>
        <a:p>
          <a:endParaRPr lang="es-MX"/>
        </a:p>
      </dgm:t>
    </dgm:pt>
    <dgm:pt modelId="{D44041B4-A93A-47F9-9901-515234A66772}">
      <dgm:prSet/>
      <dgm:spPr/>
      <dgm:t>
        <a:bodyPr/>
        <a:lstStyle/>
        <a:p>
          <a:pPr rtl="0"/>
          <a:r>
            <a:rPr lang="es-MX" smtClean="0"/>
            <a:t>Las remuneraciones que deriven de un servicio personal independiente.</a:t>
          </a:r>
          <a:endParaRPr lang="es-MX"/>
        </a:p>
      </dgm:t>
    </dgm:pt>
    <dgm:pt modelId="{7E3B47BE-8E80-4087-BC50-353DE0B18D95}" type="parTrans" cxnId="{E41EDFAF-885B-474F-9178-A7AFD11F703B}">
      <dgm:prSet/>
      <dgm:spPr/>
      <dgm:t>
        <a:bodyPr/>
        <a:lstStyle/>
        <a:p>
          <a:endParaRPr lang="es-MX"/>
        </a:p>
      </dgm:t>
    </dgm:pt>
    <dgm:pt modelId="{CAA60A10-688A-4C41-B22C-38ABD5B7583E}" type="sibTrans" cxnId="{E41EDFAF-885B-474F-9178-A7AFD11F703B}">
      <dgm:prSet/>
      <dgm:spPr/>
      <dgm:t>
        <a:bodyPr/>
        <a:lstStyle/>
        <a:p>
          <a:endParaRPr lang="es-MX"/>
        </a:p>
      </dgm:t>
    </dgm:pt>
    <dgm:pt modelId="{FA70E573-0536-4A20-BBDB-C1D7D3E9D183}" type="pres">
      <dgm:prSet presAssocID="{719D6050-1A90-42BA-A864-58A046E20AEC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02770496-9EE5-46C0-9D13-E0F6620D611A}" type="pres">
      <dgm:prSet presAssocID="{731AF106-3847-4C57-953F-89897F4E6853}" presName="composite" presStyleCnt="0"/>
      <dgm:spPr/>
    </dgm:pt>
    <dgm:pt modelId="{6E9F7263-0B5A-4F79-B7F4-1D2E63D9C80C}" type="pres">
      <dgm:prSet presAssocID="{731AF106-3847-4C57-953F-89897F4E6853}" presName="parTx" presStyleLbl="node1" presStyleIdx="0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D1C6F8B-2B2A-47D3-93DD-EA80B71A8F35}" type="pres">
      <dgm:prSet presAssocID="{731AF106-3847-4C57-953F-89897F4E6853}" presName="parSh" presStyleLbl="node1" presStyleIdx="0" presStyleCnt="2"/>
      <dgm:spPr/>
      <dgm:t>
        <a:bodyPr/>
        <a:lstStyle/>
        <a:p>
          <a:endParaRPr lang="es-MX"/>
        </a:p>
      </dgm:t>
    </dgm:pt>
    <dgm:pt modelId="{4E1F6D03-4397-4A85-A389-62880777CEE6}" type="pres">
      <dgm:prSet presAssocID="{731AF106-3847-4C57-953F-89897F4E6853}" presName="desTx" presStyleLbl="fgAcc1" presStyleIdx="0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624F496-DEE7-4A4C-8A3D-E507F1B1F008}" type="pres">
      <dgm:prSet presAssocID="{9254EF9C-812A-42F1-990B-23329D3B5E3A}" presName="sibTrans" presStyleLbl="sibTrans2D1" presStyleIdx="0" presStyleCnt="1"/>
      <dgm:spPr/>
      <dgm:t>
        <a:bodyPr/>
        <a:lstStyle/>
        <a:p>
          <a:endParaRPr lang="es-MX"/>
        </a:p>
      </dgm:t>
    </dgm:pt>
    <dgm:pt modelId="{1D887233-6A4D-42FA-87F0-ABD5F544CFDB}" type="pres">
      <dgm:prSet presAssocID="{9254EF9C-812A-42F1-990B-23329D3B5E3A}" presName="connTx" presStyleLbl="sibTrans2D1" presStyleIdx="0" presStyleCnt="1"/>
      <dgm:spPr/>
      <dgm:t>
        <a:bodyPr/>
        <a:lstStyle/>
        <a:p>
          <a:endParaRPr lang="es-MX"/>
        </a:p>
      </dgm:t>
    </dgm:pt>
    <dgm:pt modelId="{995C691E-15B9-4294-9319-AE5BF0E7E1B7}" type="pres">
      <dgm:prSet presAssocID="{D993CC42-B00E-4113-8C5C-DBA5EB83B226}" presName="composite" presStyleCnt="0"/>
      <dgm:spPr/>
    </dgm:pt>
    <dgm:pt modelId="{218C562D-C3C9-4977-9885-D690EF21B2F9}" type="pres">
      <dgm:prSet presAssocID="{D993CC42-B00E-4113-8C5C-DBA5EB83B226}" presName="parTx" presStyleLbl="node1" presStyleIdx="0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7ACAD51-69AD-44D8-A561-9E7624F3793E}" type="pres">
      <dgm:prSet presAssocID="{D993CC42-B00E-4113-8C5C-DBA5EB83B226}" presName="parSh" presStyleLbl="node1" presStyleIdx="1" presStyleCnt="2"/>
      <dgm:spPr/>
      <dgm:t>
        <a:bodyPr/>
        <a:lstStyle/>
        <a:p>
          <a:endParaRPr lang="es-MX"/>
        </a:p>
      </dgm:t>
    </dgm:pt>
    <dgm:pt modelId="{FE3132FD-99C8-4329-A0C4-650089C475BB}" type="pres">
      <dgm:prSet presAssocID="{D993CC42-B00E-4113-8C5C-DBA5EB83B226}" presName="desTx" presStyleLbl="fgAcc1" presStyleIdx="1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52DAD072-95AD-43C8-9B99-A6174DE4FCA8}" srcId="{719D6050-1A90-42BA-A864-58A046E20AEC}" destId="{D993CC42-B00E-4113-8C5C-DBA5EB83B226}" srcOrd="1" destOrd="0" parTransId="{EBCEC21A-4CBE-4095-BDC5-E86A672804CC}" sibTransId="{316C01AE-6F80-4655-9093-00D031880E00}"/>
    <dgm:cxn modelId="{BEF545F8-4853-460A-973C-18FEAC78293C}" srcId="{731AF106-3847-4C57-953F-89897F4E6853}" destId="{84298BFA-2AE5-4DBD-8E4A-B2FCAC9BE685}" srcOrd="0" destOrd="0" parTransId="{4F2ECEED-D8C0-4518-845A-F4A3D21385A2}" sibTransId="{3349D72F-EBE5-44E2-AF6D-E7EFD3F5B6AE}"/>
    <dgm:cxn modelId="{E41EDFAF-885B-474F-9178-A7AFD11F703B}" srcId="{D993CC42-B00E-4113-8C5C-DBA5EB83B226}" destId="{D44041B4-A93A-47F9-9901-515234A66772}" srcOrd="0" destOrd="0" parTransId="{7E3B47BE-8E80-4087-BC50-353DE0B18D95}" sibTransId="{CAA60A10-688A-4C41-B22C-38ABD5B7583E}"/>
    <dgm:cxn modelId="{FDD137B8-E9AA-4D7D-B623-70244FABDB55}" type="presOf" srcId="{D44041B4-A93A-47F9-9901-515234A66772}" destId="{FE3132FD-99C8-4329-A0C4-650089C475BB}" srcOrd="0" destOrd="0" presId="urn:microsoft.com/office/officeart/2005/8/layout/process3"/>
    <dgm:cxn modelId="{1E9E3B4E-74EE-47CF-884B-0955B79E7FEB}" type="presOf" srcId="{719D6050-1A90-42BA-A864-58A046E20AEC}" destId="{FA70E573-0536-4A20-BBDB-C1D7D3E9D183}" srcOrd="0" destOrd="0" presId="urn:microsoft.com/office/officeart/2005/8/layout/process3"/>
    <dgm:cxn modelId="{3C185F9A-70DC-4448-A21A-CFE433C9C444}" type="presOf" srcId="{9254EF9C-812A-42F1-990B-23329D3B5E3A}" destId="{2624F496-DEE7-4A4C-8A3D-E507F1B1F008}" srcOrd="0" destOrd="0" presId="urn:microsoft.com/office/officeart/2005/8/layout/process3"/>
    <dgm:cxn modelId="{90C9879D-32AD-4430-A266-F4D5260F9737}" type="presOf" srcId="{9254EF9C-812A-42F1-990B-23329D3B5E3A}" destId="{1D887233-6A4D-42FA-87F0-ABD5F544CFDB}" srcOrd="1" destOrd="0" presId="urn:microsoft.com/office/officeart/2005/8/layout/process3"/>
    <dgm:cxn modelId="{643B2EF9-C332-458C-B0DD-B311F64DA6DB}" type="presOf" srcId="{D993CC42-B00E-4113-8C5C-DBA5EB83B226}" destId="{17ACAD51-69AD-44D8-A561-9E7624F3793E}" srcOrd="1" destOrd="0" presId="urn:microsoft.com/office/officeart/2005/8/layout/process3"/>
    <dgm:cxn modelId="{B499C355-6E4C-44FA-8F29-07FB1D6F8AA0}" type="presOf" srcId="{84298BFA-2AE5-4DBD-8E4A-B2FCAC9BE685}" destId="{4E1F6D03-4397-4A85-A389-62880777CEE6}" srcOrd="0" destOrd="0" presId="urn:microsoft.com/office/officeart/2005/8/layout/process3"/>
    <dgm:cxn modelId="{0AA37F8C-DFBC-43E3-85FF-928D77AED86B}" type="presOf" srcId="{731AF106-3847-4C57-953F-89897F4E6853}" destId="{8D1C6F8B-2B2A-47D3-93DD-EA80B71A8F35}" srcOrd="1" destOrd="0" presId="urn:microsoft.com/office/officeart/2005/8/layout/process3"/>
    <dgm:cxn modelId="{CA881AA5-DDB1-4791-AB7C-E20185F79B50}" type="presOf" srcId="{D993CC42-B00E-4113-8C5C-DBA5EB83B226}" destId="{218C562D-C3C9-4977-9885-D690EF21B2F9}" srcOrd="0" destOrd="0" presId="urn:microsoft.com/office/officeart/2005/8/layout/process3"/>
    <dgm:cxn modelId="{37234F65-FD72-464F-9CD0-39CD21B3C234}" type="presOf" srcId="{731AF106-3847-4C57-953F-89897F4E6853}" destId="{6E9F7263-0B5A-4F79-B7F4-1D2E63D9C80C}" srcOrd="0" destOrd="0" presId="urn:microsoft.com/office/officeart/2005/8/layout/process3"/>
    <dgm:cxn modelId="{FE3FAA08-A655-4D51-B560-0B7E7B1ADF02}" srcId="{719D6050-1A90-42BA-A864-58A046E20AEC}" destId="{731AF106-3847-4C57-953F-89897F4E6853}" srcOrd="0" destOrd="0" parTransId="{CC3C78DF-FFED-4F1B-942F-D3642B284791}" sibTransId="{9254EF9C-812A-42F1-990B-23329D3B5E3A}"/>
    <dgm:cxn modelId="{D5278B76-6BEC-4517-B364-A7C93EFB618B}" type="presParOf" srcId="{FA70E573-0536-4A20-BBDB-C1D7D3E9D183}" destId="{02770496-9EE5-46C0-9D13-E0F6620D611A}" srcOrd="0" destOrd="0" presId="urn:microsoft.com/office/officeart/2005/8/layout/process3"/>
    <dgm:cxn modelId="{D8235AA7-7841-463A-AD3C-0B64EF47CE29}" type="presParOf" srcId="{02770496-9EE5-46C0-9D13-E0F6620D611A}" destId="{6E9F7263-0B5A-4F79-B7F4-1D2E63D9C80C}" srcOrd="0" destOrd="0" presId="urn:microsoft.com/office/officeart/2005/8/layout/process3"/>
    <dgm:cxn modelId="{5BF3E53E-6E0C-4964-8483-B7D2B7677A9B}" type="presParOf" srcId="{02770496-9EE5-46C0-9D13-E0F6620D611A}" destId="{8D1C6F8B-2B2A-47D3-93DD-EA80B71A8F35}" srcOrd="1" destOrd="0" presId="urn:microsoft.com/office/officeart/2005/8/layout/process3"/>
    <dgm:cxn modelId="{A5394272-0F5C-451A-9762-BF6A92396D9E}" type="presParOf" srcId="{02770496-9EE5-46C0-9D13-E0F6620D611A}" destId="{4E1F6D03-4397-4A85-A389-62880777CEE6}" srcOrd="2" destOrd="0" presId="urn:microsoft.com/office/officeart/2005/8/layout/process3"/>
    <dgm:cxn modelId="{A0A43E2B-560C-4CC4-AB88-8240DC48B438}" type="presParOf" srcId="{FA70E573-0536-4A20-BBDB-C1D7D3E9D183}" destId="{2624F496-DEE7-4A4C-8A3D-E507F1B1F008}" srcOrd="1" destOrd="0" presId="urn:microsoft.com/office/officeart/2005/8/layout/process3"/>
    <dgm:cxn modelId="{88F8D1D6-3033-4947-A40C-69CBF9DA1014}" type="presParOf" srcId="{2624F496-DEE7-4A4C-8A3D-E507F1B1F008}" destId="{1D887233-6A4D-42FA-87F0-ABD5F544CFDB}" srcOrd="0" destOrd="0" presId="urn:microsoft.com/office/officeart/2005/8/layout/process3"/>
    <dgm:cxn modelId="{888567B5-58EC-482F-B6D8-774278CEED1A}" type="presParOf" srcId="{FA70E573-0536-4A20-BBDB-C1D7D3E9D183}" destId="{995C691E-15B9-4294-9319-AE5BF0E7E1B7}" srcOrd="2" destOrd="0" presId="urn:microsoft.com/office/officeart/2005/8/layout/process3"/>
    <dgm:cxn modelId="{00FCC52D-2ACE-47F0-BE67-196D5262937B}" type="presParOf" srcId="{995C691E-15B9-4294-9319-AE5BF0E7E1B7}" destId="{218C562D-C3C9-4977-9885-D690EF21B2F9}" srcOrd="0" destOrd="0" presId="urn:microsoft.com/office/officeart/2005/8/layout/process3"/>
    <dgm:cxn modelId="{2FF6222F-0EE5-43A6-9D1A-6424E6C18948}" type="presParOf" srcId="{995C691E-15B9-4294-9319-AE5BF0E7E1B7}" destId="{17ACAD51-69AD-44D8-A561-9E7624F3793E}" srcOrd="1" destOrd="0" presId="urn:microsoft.com/office/officeart/2005/8/layout/process3"/>
    <dgm:cxn modelId="{5630DCA9-CFA7-4A7D-AF24-3DE787BF9CBE}" type="presParOf" srcId="{995C691E-15B9-4294-9319-AE5BF0E7E1B7}" destId="{FE3132FD-99C8-4329-A0C4-650089C475BB}" srcOrd="2" destOrd="0" presId="urn:microsoft.com/office/officeart/2005/8/layout/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0.xml><?xml version="1.0" encoding="utf-8"?>
<dgm:dataModel xmlns:dgm="http://schemas.openxmlformats.org/drawingml/2006/diagram" xmlns:a="http://schemas.openxmlformats.org/drawingml/2006/main">
  <dgm:ptLst>
    <dgm:pt modelId="{FD601A93-A614-4168-B590-158BC27DC60C}" type="doc">
      <dgm:prSet loTypeId="urn:microsoft.com/office/officeart/2005/8/layout/vList5" loCatId="list" qsTypeId="urn:microsoft.com/office/officeart/2005/8/quickstyle/simple1" qsCatId="simple" csTypeId="urn:microsoft.com/office/officeart/2005/8/colors/accent6_3" csCatId="accent6" phldr="1"/>
      <dgm:spPr/>
      <dgm:t>
        <a:bodyPr/>
        <a:lstStyle/>
        <a:p>
          <a:endParaRPr lang="es-MX"/>
        </a:p>
      </dgm:t>
    </dgm:pt>
    <dgm:pt modelId="{644E4484-E627-4B96-8A65-D9BBA684E43E}">
      <dgm:prSet/>
      <dgm:spPr/>
      <dgm:t>
        <a:bodyPr/>
        <a:lstStyle/>
        <a:p>
          <a:pPr rtl="0"/>
          <a:r>
            <a:rPr lang="es-MX" dirty="0" smtClean="0"/>
            <a:t>Obligaciones:</a:t>
          </a:r>
          <a:endParaRPr lang="es-MX" dirty="0"/>
        </a:p>
      </dgm:t>
    </dgm:pt>
    <dgm:pt modelId="{4DB02E18-41E6-46B7-A008-5A98A51F5AE2}" type="parTrans" cxnId="{84DE9295-E63D-470C-929B-4EA3430D4062}">
      <dgm:prSet/>
      <dgm:spPr/>
      <dgm:t>
        <a:bodyPr/>
        <a:lstStyle/>
        <a:p>
          <a:endParaRPr lang="es-MX"/>
        </a:p>
      </dgm:t>
    </dgm:pt>
    <dgm:pt modelId="{676990C4-7F3C-44A1-B896-93D9621FF92E}" type="sibTrans" cxnId="{84DE9295-E63D-470C-929B-4EA3430D4062}">
      <dgm:prSet/>
      <dgm:spPr/>
      <dgm:t>
        <a:bodyPr/>
        <a:lstStyle/>
        <a:p>
          <a:endParaRPr lang="es-MX"/>
        </a:p>
      </dgm:t>
    </dgm:pt>
    <dgm:pt modelId="{C5757EFC-1413-4F9E-A6CB-2D1CD0C56F19}">
      <dgm:prSet/>
      <dgm:spPr/>
      <dgm:t>
        <a:bodyPr/>
        <a:lstStyle/>
        <a:p>
          <a:pPr rtl="0"/>
          <a:r>
            <a:rPr lang="es-MX" smtClean="0"/>
            <a:t>Solicitar su inscripción en el registro federal de contribuyentes.</a:t>
          </a:r>
          <a:endParaRPr lang="es-MX"/>
        </a:p>
      </dgm:t>
    </dgm:pt>
    <dgm:pt modelId="{688370F2-0E39-40AD-B1B7-038F87555B46}" type="parTrans" cxnId="{F2AEA810-6F62-43B0-9A3C-44BA5E12FF40}">
      <dgm:prSet/>
      <dgm:spPr/>
      <dgm:t>
        <a:bodyPr/>
        <a:lstStyle/>
        <a:p>
          <a:endParaRPr lang="es-MX"/>
        </a:p>
      </dgm:t>
    </dgm:pt>
    <dgm:pt modelId="{0524DDD3-C7FC-4EDD-A566-E32042EB5451}" type="sibTrans" cxnId="{F2AEA810-6F62-43B0-9A3C-44BA5E12FF40}">
      <dgm:prSet/>
      <dgm:spPr/>
      <dgm:t>
        <a:bodyPr/>
        <a:lstStyle/>
        <a:p>
          <a:endParaRPr lang="es-MX"/>
        </a:p>
      </dgm:t>
    </dgm:pt>
    <dgm:pt modelId="{B171AD52-A66D-4142-9E6D-9AECEED0E761}">
      <dgm:prSet/>
      <dgm:spPr/>
      <dgm:t>
        <a:bodyPr/>
        <a:lstStyle/>
        <a:p>
          <a:pPr rtl="0"/>
          <a:r>
            <a:rPr lang="es-MX" smtClean="0"/>
            <a:t>Presentar declaración anual.</a:t>
          </a:r>
          <a:endParaRPr lang="es-MX"/>
        </a:p>
      </dgm:t>
    </dgm:pt>
    <dgm:pt modelId="{F18CDDB5-27DB-4380-B336-C303772F9DCF}" type="parTrans" cxnId="{2D280624-FDB4-4034-BA41-485CD5C76A3C}">
      <dgm:prSet/>
      <dgm:spPr/>
      <dgm:t>
        <a:bodyPr/>
        <a:lstStyle/>
        <a:p>
          <a:endParaRPr lang="es-MX"/>
        </a:p>
      </dgm:t>
    </dgm:pt>
    <dgm:pt modelId="{F3B78582-5A28-48CE-877E-D8845FF18516}" type="sibTrans" cxnId="{2D280624-FDB4-4034-BA41-485CD5C76A3C}">
      <dgm:prSet/>
      <dgm:spPr/>
      <dgm:t>
        <a:bodyPr/>
        <a:lstStyle/>
        <a:p>
          <a:endParaRPr lang="es-MX"/>
        </a:p>
      </dgm:t>
    </dgm:pt>
    <dgm:pt modelId="{2EC40E80-D09C-4B8F-9C66-E951F09D0F4C}">
      <dgm:prSet/>
      <dgm:spPr/>
      <dgm:t>
        <a:bodyPr/>
        <a:lstStyle/>
        <a:p>
          <a:pPr rtl="0"/>
          <a:r>
            <a:rPr lang="es-MX" smtClean="0"/>
            <a:t>Conservar la documentación relacionada con los ingresos, las retenciones y el pago de es te impuesto </a:t>
          </a:r>
          <a:endParaRPr lang="es-MX"/>
        </a:p>
      </dgm:t>
    </dgm:pt>
    <dgm:pt modelId="{0C69A9C7-D444-4904-9DBA-6CFFFF9F56CD}" type="parTrans" cxnId="{B46CFCDE-0904-4020-A433-F41C2A5B9A56}">
      <dgm:prSet/>
      <dgm:spPr/>
      <dgm:t>
        <a:bodyPr/>
        <a:lstStyle/>
        <a:p>
          <a:endParaRPr lang="es-MX"/>
        </a:p>
      </dgm:t>
    </dgm:pt>
    <dgm:pt modelId="{A28B1DB5-8C06-4608-8A6A-3BD7F19D1E4C}" type="sibTrans" cxnId="{B46CFCDE-0904-4020-A433-F41C2A5B9A56}">
      <dgm:prSet/>
      <dgm:spPr/>
      <dgm:t>
        <a:bodyPr/>
        <a:lstStyle/>
        <a:p>
          <a:endParaRPr lang="es-MX"/>
        </a:p>
      </dgm:t>
    </dgm:pt>
    <dgm:pt modelId="{2B2C1121-7EA5-4C73-AF2C-FDB788E87599}" type="pres">
      <dgm:prSet presAssocID="{FD601A93-A614-4168-B590-158BC27DC60C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BA3CEC3B-9168-40F4-BB80-CCD68FF3F405}" type="pres">
      <dgm:prSet presAssocID="{644E4484-E627-4B96-8A65-D9BBA684E43E}" presName="linNode" presStyleCnt="0"/>
      <dgm:spPr/>
    </dgm:pt>
    <dgm:pt modelId="{C5162D0C-6D2E-4260-8B4F-5F2E00F5C78C}" type="pres">
      <dgm:prSet presAssocID="{644E4484-E627-4B96-8A65-D9BBA684E43E}" presName="parentText" presStyleLbl="node1" presStyleIdx="0" presStyleCnt="1" custScaleX="116949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73DC6D9-447D-4179-AE8D-D6BCAA4805F4}" type="pres">
      <dgm:prSet presAssocID="{644E4484-E627-4B96-8A65-D9BBA684E43E}" presName="descendantText" presStyleLbl="alignAccFollowNode1" presStyleIdx="0" presStyleCnt="1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84DE9295-E63D-470C-929B-4EA3430D4062}" srcId="{FD601A93-A614-4168-B590-158BC27DC60C}" destId="{644E4484-E627-4B96-8A65-D9BBA684E43E}" srcOrd="0" destOrd="0" parTransId="{4DB02E18-41E6-46B7-A008-5A98A51F5AE2}" sibTransId="{676990C4-7F3C-44A1-B896-93D9621FF92E}"/>
    <dgm:cxn modelId="{FE77B8C8-6136-4373-9D6C-CD2DCD6AA221}" type="presOf" srcId="{FD601A93-A614-4168-B590-158BC27DC60C}" destId="{2B2C1121-7EA5-4C73-AF2C-FDB788E87599}" srcOrd="0" destOrd="0" presId="urn:microsoft.com/office/officeart/2005/8/layout/vList5"/>
    <dgm:cxn modelId="{F8952AD3-B088-4D4C-BCF6-9B5FB107E820}" type="presOf" srcId="{C5757EFC-1413-4F9E-A6CB-2D1CD0C56F19}" destId="{C73DC6D9-447D-4179-AE8D-D6BCAA4805F4}" srcOrd="0" destOrd="0" presId="urn:microsoft.com/office/officeart/2005/8/layout/vList5"/>
    <dgm:cxn modelId="{72618A0A-FD96-400A-885D-240B61E029A9}" type="presOf" srcId="{2EC40E80-D09C-4B8F-9C66-E951F09D0F4C}" destId="{C73DC6D9-447D-4179-AE8D-D6BCAA4805F4}" srcOrd="0" destOrd="2" presId="urn:microsoft.com/office/officeart/2005/8/layout/vList5"/>
    <dgm:cxn modelId="{B46CFCDE-0904-4020-A433-F41C2A5B9A56}" srcId="{644E4484-E627-4B96-8A65-D9BBA684E43E}" destId="{2EC40E80-D09C-4B8F-9C66-E951F09D0F4C}" srcOrd="2" destOrd="0" parTransId="{0C69A9C7-D444-4904-9DBA-6CFFFF9F56CD}" sibTransId="{A28B1DB5-8C06-4608-8A6A-3BD7F19D1E4C}"/>
    <dgm:cxn modelId="{C6D425C7-7857-4694-A4CC-AC808E2FFA33}" type="presOf" srcId="{B171AD52-A66D-4142-9E6D-9AECEED0E761}" destId="{C73DC6D9-447D-4179-AE8D-D6BCAA4805F4}" srcOrd="0" destOrd="1" presId="urn:microsoft.com/office/officeart/2005/8/layout/vList5"/>
    <dgm:cxn modelId="{2D280624-FDB4-4034-BA41-485CD5C76A3C}" srcId="{644E4484-E627-4B96-8A65-D9BBA684E43E}" destId="{B171AD52-A66D-4142-9E6D-9AECEED0E761}" srcOrd="1" destOrd="0" parTransId="{F18CDDB5-27DB-4380-B336-C303772F9DCF}" sibTransId="{F3B78582-5A28-48CE-877E-D8845FF18516}"/>
    <dgm:cxn modelId="{F2AEA810-6F62-43B0-9A3C-44BA5E12FF40}" srcId="{644E4484-E627-4B96-8A65-D9BBA684E43E}" destId="{C5757EFC-1413-4F9E-A6CB-2D1CD0C56F19}" srcOrd="0" destOrd="0" parTransId="{688370F2-0E39-40AD-B1B7-038F87555B46}" sibTransId="{0524DDD3-C7FC-4EDD-A566-E32042EB5451}"/>
    <dgm:cxn modelId="{7C636F73-A0C8-4AC1-BC49-0C4D13892C31}" type="presOf" srcId="{644E4484-E627-4B96-8A65-D9BBA684E43E}" destId="{C5162D0C-6D2E-4260-8B4F-5F2E00F5C78C}" srcOrd="0" destOrd="0" presId="urn:microsoft.com/office/officeart/2005/8/layout/vList5"/>
    <dgm:cxn modelId="{589C603E-40E6-4B7A-89AD-61B94119B6E8}" type="presParOf" srcId="{2B2C1121-7EA5-4C73-AF2C-FDB788E87599}" destId="{BA3CEC3B-9168-40F4-BB80-CCD68FF3F405}" srcOrd="0" destOrd="0" presId="urn:microsoft.com/office/officeart/2005/8/layout/vList5"/>
    <dgm:cxn modelId="{CC34A355-C5C1-4B10-A4A9-867DC0D12D35}" type="presParOf" srcId="{BA3CEC3B-9168-40F4-BB80-CCD68FF3F405}" destId="{C5162D0C-6D2E-4260-8B4F-5F2E00F5C78C}" srcOrd="0" destOrd="0" presId="urn:microsoft.com/office/officeart/2005/8/layout/vList5"/>
    <dgm:cxn modelId="{D63F9156-3FC1-4F1A-A77D-E4D2154D2AF7}" type="presParOf" srcId="{BA3CEC3B-9168-40F4-BB80-CCD68FF3F405}" destId="{C73DC6D9-447D-4179-AE8D-D6BCAA4805F4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1.xml><?xml version="1.0" encoding="utf-8"?>
<dgm:dataModel xmlns:dgm="http://schemas.openxmlformats.org/drawingml/2006/diagram" xmlns:a="http://schemas.openxmlformats.org/drawingml/2006/main">
  <dgm:ptLst>
    <dgm:pt modelId="{9145A2AB-C559-4560-898B-B538D9A39A4D}" type="doc">
      <dgm:prSet loTypeId="urn:microsoft.com/office/officeart/2005/8/layout/cycle7" loCatId="cycle" qsTypeId="urn:microsoft.com/office/officeart/2005/8/quickstyle/simple1" qsCatId="simple" csTypeId="urn:microsoft.com/office/officeart/2005/8/colors/accent6_5" csCatId="accent6" phldr="1"/>
      <dgm:spPr/>
      <dgm:t>
        <a:bodyPr/>
        <a:lstStyle/>
        <a:p>
          <a:endParaRPr lang="es-MX"/>
        </a:p>
      </dgm:t>
    </dgm:pt>
    <dgm:pt modelId="{E7E62491-3528-401B-B86F-9B47F4C0A32C}">
      <dgm:prSet custT="1"/>
      <dgm:spPr/>
      <dgm:t>
        <a:bodyPr/>
        <a:lstStyle/>
        <a:p>
          <a:pPr algn="ctr" rtl="0"/>
          <a:r>
            <a:rPr lang="es-MX" sz="2000" dirty="0" smtClean="0">
              <a:solidFill>
                <a:schemeClr val="tx1"/>
              </a:solidFill>
            </a:rPr>
            <a:t>Premios que deriven de la celebración de loterías rifas, sorteos, juegos con apuestas y concursos legales. </a:t>
          </a:r>
          <a:endParaRPr lang="es-MX" sz="2000" dirty="0">
            <a:solidFill>
              <a:schemeClr val="tx1"/>
            </a:solidFill>
          </a:endParaRPr>
        </a:p>
      </dgm:t>
    </dgm:pt>
    <dgm:pt modelId="{813D5AAE-D46F-45D0-8826-3BE8F2A0BC9F}" type="parTrans" cxnId="{C16E2769-865C-4D37-83B5-459173747FA7}">
      <dgm:prSet/>
      <dgm:spPr/>
      <dgm:t>
        <a:bodyPr/>
        <a:lstStyle/>
        <a:p>
          <a:endParaRPr lang="es-MX"/>
        </a:p>
      </dgm:t>
    </dgm:pt>
    <dgm:pt modelId="{0A509730-0000-4D87-8E5F-A3A2F7DCDA74}" type="sibTrans" cxnId="{C16E2769-865C-4D37-83B5-459173747FA7}">
      <dgm:prSet/>
      <dgm:spPr/>
      <dgm:t>
        <a:bodyPr/>
        <a:lstStyle/>
        <a:p>
          <a:endParaRPr lang="es-MX"/>
        </a:p>
      </dgm:t>
    </dgm:pt>
    <dgm:pt modelId="{709D8807-3342-4347-9C86-1F82544FE603}">
      <dgm:prSet custT="1"/>
      <dgm:spPr/>
      <dgm:t>
        <a:bodyPr/>
        <a:lstStyle/>
        <a:p>
          <a:pPr algn="ctr" rtl="0"/>
          <a:r>
            <a:rPr lang="es-MX" sz="2000" dirty="0" smtClean="0">
              <a:solidFill>
                <a:schemeClr val="tx1"/>
              </a:solidFill>
            </a:rPr>
            <a:t>Cuando la persona que otorgue el premio pague el impuesto, este se acumulará a los ingresos del contribuyente. </a:t>
          </a:r>
          <a:endParaRPr lang="es-MX" sz="2000" dirty="0">
            <a:solidFill>
              <a:schemeClr val="tx1"/>
            </a:solidFill>
          </a:endParaRPr>
        </a:p>
      </dgm:t>
    </dgm:pt>
    <dgm:pt modelId="{2A8C3CAD-4662-4202-9063-274F286C67D7}" type="parTrans" cxnId="{CBCA8856-0D4B-4151-B73C-DA8B15BA603C}">
      <dgm:prSet/>
      <dgm:spPr/>
      <dgm:t>
        <a:bodyPr/>
        <a:lstStyle/>
        <a:p>
          <a:endParaRPr lang="es-MX"/>
        </a:p>
      </dgm:t>
    </dgm:pt>
    <dgm:pt modelId="{8AC65A1E-9BF9-4F94-87AD-C5C69D3ACD2F}" type="sibTrans" cxnId="{CBCA8856-0D4B-4151-B73C-DA8B15BA603C}">
      <dgm:prSet/>
      <dgm:spPr/>
      <dgm:t>
        <a:bodyPr/>
        <a:lstStyle/>
        <a:p>
          <a:endParaRPr lang="es-MX"/>
        </a:p>
      </dgm:t>
    </dgm:pt>
    <dgm:pt modelId="{718008AE-64D0-40B8-98ED-6730A86D5B98}">
      <dgm:prSet custT="1"/>
      <dgm:spPr/>
      <dgm:t>
        <a:bodyPr/>
        <a:lstStyle/>
        <a:p>
          <a:pPr algn="ctr" rtl="0"/>
          <a:r>
            <a:rPr lang="es-MX" sz="2000" dirty="0" smtClean="0">
              <a:solidFill>
                <a:schemeClr val="tx1"/>
              </a:solidFill>
            </a:rPr>
            <a:t>No se considera como premio el reintegro.</a:t>
          </a:r>
          <a:endParaRPr lang="es-MX" sz="2000" dirty="0">
            <a:solidFill>
              <a:schemeClr val="tx1"/>
            </a:solidFill>
          </a:endParaRPr>
        </a:p>
      </dgm:t>
    </dgm:pt>
    <dgm:pt modelId="{7019FF80-BA85-43B2-B148-CF434E18F89B}" type="parTrans" cxnId="{9D5DB847-3EA1-403F-8FA2-9233E2615088}">
      <dgm:prSet/>
      <dgm:spPr/>
      <dgm:t>
        <a:bodyPr/>
        <a:lstStyle/>
        <a:p>
          <a:endParaRPr lang="es-MX"/>
        </a:p>
      </dgm:t>
    </dgm:pt>
    <dgm:pt modelId="{FF8FB2D4-BABE-4581-922C-0A0A8008809C}" type="sibTrans" cxnId="{9D5DB847-3EA1-403F-8FA2-9233E2615088}">
      <dgm:prSet/>
      <dgm:spPr/>
      <dgm:t>
        <a:bodyPr/>
        <a:lstStyle/>
        <a:p>
          <a:endParaRPr lang="es-MX"/>
        </a:p>
      </dgm:t>
    </dgm:pt>
    <dgm:pt modelId="{EF2829D1-CCC6-40C5-8D7B-D7B67C2D1C79}" type="pres">
      <dgm:prSet presAssocID="{9145A2AB-C559-4560-898B-B538D9A39A4D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DEAA3224-BEAC-4308-9238-5228EB3ACC5C}" type="pres">
      <dgm:prSet presAssocID="{E7E62491-3528-401B-B86F-9B47F4C0A32C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DA00E27-11A0-4243-A8ED-FA1F49E30842}" type="pres">
      <dgm:prSet presAssocID="{0A509730-0000-4D87-8E5F-A3A2F7DCDA74}" presName="sibTrans" presStyleLbl="sibTrans2D1" presStyleIdx="0" presStyleCnt="3"/>
      <dgm:spPr/>
      <dgm:t>
        <a:bodyPr/>
        <a:lstStyle/>
        <a:p>
          <a:endParaRPr lang="es-MX"/>
        </a:p>
      </dgm:t>
    </dgm:pt>
    <dgm:pt modelId="{ACC223F7-11AC-4B56-AA86-B8F718DB2134}" type="pres">
      <dgm:prSet presAssocID="{0A509730-0000-4D87-8E5F-A3A2F7DCDA74}" presName="connectorText" presStyleLbl="sibTrans2D1" presStyleIdx="0" presStyleCnt="3"/>
      <dgm:spPr/>
      <dgm:t>
        <a:bodyPr/>
        <a:lstStyle/>
        <a:p>
          <a:endParaRPr lang="es-MX"/>
        </a:p>
      </dgm:t>
    </dgm:pt>
    <dgm:pt modelId="{516AE168-8C69-4CB5-A522-59408623929A}" type="pres">
      <dgm:prSet presAssocID="{709D8807-3342-4347-9C86-1F82544FE603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72851B3-F96A-4822-83AB-2AD61CA4E4C9}" type="pres">
      <dgm:prSet presAssocID="{8AC65A1E-9BF9-4F94-87AD-C5C69D3ACD2F}" presName="sibTrans" presStyleLbl="sibTrans2D1" presStyleIdx="1" presStyleCnt="3"/>
      <dgm:spPr/>
      <dgm:t>
        <a:bodyPr/>
        <a:lstStyle/>
        <a:p>
          <a:endParaRPr lang="es-MX"/>
        </a:p>
      </dgm:t>
    </dgm:pt>
    <dgm:pt modelId="{7C0E7F35-4CE8-4F83-BBD9-350378DA1094}" type="pres">
      <dgm:prSet presAssocID="{8AC65A1E-9BF9-4F94-87AD-C5C69D3ACD2F}" presName="connectorText" presStyleLbl="sibTrans2D1" presStyleIdx="1" presStyleCnt="3"/>
      <dgm:spPr/>
      <dgm:t>
        <a:bodyPr/>
        <a:lstStyle/>
        <a:p>
          <a:endParaRPr lang="es-MX"/>
        </a:p>
      </dgm:t>
    </dgm:pt>
    <dgm:pt modelId="{60D203DC-2E6C-48CC-A662-65C5B575D0DA}" type="pres">
      <dgm:prSet presAssocID="{718008AE-64D0-40B8-98ED-6730A86D5B98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5CA95E9-079F-49DF-953D-FCCAF0ACEB03}" type="pres">
      <dgm:prSet presAssocID="{FF8FB2D4-BABE-4581-922C-0A0A8008809C}" presName="sibTrans" presStyleLbl="sibTrans2D1" presStyleIdx="2" presStyleCnt="3"/>
      <dgm:spPr/>
      <dgm:t>
        <a:bodyPr/>
        <a:lstStyle/>
        <a:p>
          <a:endParaRPr lang="es-MX"/>
        </a:p>
      </dgm:t>
    </dgm:pt>
    <dgm:pt modelId="{3E3C3F4A-D76E-44DA-8671-A7925D9D9697}" type="pres">
      <dgm:prSet presAssocID="{FF8FB2D4-BABE-4581-922C-0A0A8008809C}" presName="connectorText" presStyleLbl="sibTrans2D1" presStyleIdx="2" presStyleCnt="3"/>
      <dgm:spPr/>
      <dgm:t>
        <a:bodyPr/>
        <a:lstStyle/>
        <a:p>
          <a:endParaRPr lang="es-MX"/>
        </a:p>
      </dgm:t>
    </dgm:pt>
  </dgm:ptLst>
  <dgm:cxnLst>
    <dgm:cxn modelId="{467A12F4-D194-48C0-A44E-21AADB787469}" type="presOf" srcId="{718008AE-64D0-40B8-98ED-6730A86D5B98}" destId="{60D203DC-2E6C-48CC-A662-65C5B575D0DA}" srcOrd="0" destOrd="0" presId="urn:microsoft.com/office/officeart/2005/8/layout/cycle7"/>
    <dgm:cxn modelId="{77B1E470-B0F1-490A-8200-DD836D22FBA3}" type="presOf" srcId="{709D8807-3342-4347-9C86-1F82544FE603}" destId="{516AE168-8C69-4CB5-A522-59408623929A}" srcOrd="0" destOrd="0" presId="urn:microsoft.com/office/officeart/2005/8/layout/cycle7"/>
    <dgm:cxn modelId="{0FB52429-F50D-4C57-AEC3-CA2917270BDF}" type="presOf" srcId="{9145A2AB-C559-4560-898B-B538D9A39A4D}" destId="{EF2829D1-CCC6-40C5-8D7B-D7B67C2D1C79}" srcOrd="0" destOrd="0" presId="urn:microsoft.com/office/officeart/2005/8/layout/cycle7"/>
    <dgm:cxn modelId="{889A7B33-9A43-4D22-B7AF-F9D76FBDBB80}" type="presOf" srcId="{FF8FB2D4-BABE-4581-922C-0A0A8008809C}" destId="{3E3C3F4A-D76E-44DA-8671-A7925D9D9697}" srcOrd="1" destOrd="0" presId="urn:microsoft.com/office/officeart/2005/8/layout/cycle7"/>
    <dgm:cxn modelId="{9D5DB847-3EA1-403F-8FA2-9233E2615088}" srcId="{9145A2AB-C559-4560-898B-B538D9A39A4D}" destId="{718008AE-64D0-40B8-98ED-6730A86D5B98}" srcOrd="2" destOrd="0" parTransId="{7019FF80-BA85-43B2-B148-CF434E18F89B}" sibTransId="{FF8FB2D4-BABE-4581-922C-0A0A8008809C}"/>
    <dgm:cxn modelId="{31604DE7-239B-4D28-9AE2-B06229055C80}" type="presOf" srcId="{8AC65A1E-9BF9-4F94-87AD-C5C69D3ACD2F}" destId="{872851B3-F96A-4822-83AB-2AD61CA4E4C9}" srcOrd="0" destOrd="0" presId="urn:microsoft.com/office/officeart/2005/8/layout/cycle7"/>
    <dgm:cxn modelId="{7C01C9A9-5905-499C-A2E6-05560166DA82}" type="presOf" srcId="{E7E62491-3528-401B-B86F-9B47F4C0A32C}" destId="{DEAA3224-BEAC-4308-9238-5228EB3ACC5C}" srcOrd="0" destOrd="0" presId="urn:microsoft.com/office/officeart/2005/8/layout/cycle7"/>
    <dgm:cxn modelId="{CBCA8856-0D4B-4151-B73C-DA8B15BA603C}" srcId="{9145A2AB-C559-4560-898B-B538D9A39A4D}" destId="{709D8807-3342-4347-9C86-1F82544FE603}" srcOrd="1" destOrd="0" parTransId="{2A8C3CAD-4662-4202-9063-274F286C67D7}" sibTransId="{8AC65A1E-9BF9-4F94-87AD-C5C69D3ACD2F}"/>
    <dgm:cxn modelId="{EA35160E-DB08-4798-AB32-0AE1607688DD}" type="presOf" srcId="{8AC65A1E-9BF9-4F94-87AD-C5C69D3ACD2F}" destId="{7C0E7F35-4CE8-4F83-BBD9-350378DA1094}" srcOrd="1" destOrd="0" presId="urn:microsoft.com/office/officeart/2005/8/layout/cycle7"/>
    <dgm:cxn modelId="{4548C251-857A-4509-953E-999580733D0C}" type="presOf" srcId="{0A509730-0000-4D87-8E5F-A3A2F7DCDA74}" destId="{ACC223F7-11AC-4B56-AA86-B8F718DB2134}" srcOrd="1" destOrd="0" presId="urn:microsoft.com/office/officeart/2005/8/layout/cycle7"/>
    <dgm:cxn modelId="{2E6A43EE-9964-4005-B4E7-8B485FB664C2}" type="presOf" srcId="{0A509730-0000-4D87-8E5F-A3A2F7DCDA74}" destId="{7DA00E27-11A0-4243-A8ED-FA1F49E30842}" srcOrd="0" destOrd="0" presId="urn:microsoft.com/office/officeart/2005/8/layout/cycle7"/>
    <dgm:cxn modelId="{A920C713-F999-40E9-A343-21D24929AAEE}" type="presOf" srcId="{FF8FB2D4-BABE-4581-922C-0A0A8008809C}" destId="{95CA95E9-079F-49DF-953D-FCCAF0ACEB03}" srcOrd="0" destOrd="0" presId="urn:microsoft.com/office/officeart/2005/8/layout/cycle7"/>
    <dgm:cxn modelId="{C16E2769-865C-4D37-83B5-459173747FA7}" srcId="{9145A2AB-C559-4560-898B-B538D9A39A4D}" destId="{E7E62491-3528-401B-B86F-9B47F4C0A32C}" srcOrd="0" destOrd="0" parTransId="{813D5AAE-D46F-45D0-8826-3BE8F2A0BC9F}" sibTransId="{0A509730-0000-4D87-8E5F-A3A2F7DCDA74}"/>
    <dgm:cxn modelId="{A74DB372-071B-45B5-A8E1-0178425E457D}" type="presParOf" srcId="{EF2829D1-CCC6-40C5-8D7B-D7B67C2D1C79}" destId="{DEAA3224-BEAC-4308-9238-5228EB3ACC5C}" srcOrd="0" destOrd="0" presId="urn:microsoft.com/office/officeart/2005/8/layout/cycle7"/>
    <dgm:cxn modelId="{DB3A8A07-5C0C-4616-A4EF-AEF837DE0920}" type="presParOf" srcId="{EF2829D1-CCC6-40C5-8D7B-D7B67C2D1C79}" destId="{7DA00E27-11A0-4243-A8ED-FA1F49E30842}" srcOrd="1" destOrd="0" presId="urn:microsoft.com/office/officeart/2005/8/layout/cycle7"/>
    <dgm:cxn modelId="{EFE3E0FF-158F-4CA6-82B9-8F7E60F96B0E}" type="presParOf" srcId="{7DA00E27-11A0-4243-A8ED-FA1F49E30842}" destId="{ACC223F7-11AC-4B56-AA86-B8F718DB2134}" srcOrd="0" destOrd="0" presId="urn:microsoft.com/office/officeart/2005/8/layout/cycle7"/>
    <dgm:cxn modelId="{ABA44D1F-648A-4483-882E-A50DB1E43771}" type="presParOf" srcId="{EF2829D1-CCC6-40C5-8D7B-D7B67C2D1C79}" destId="{516AE168-8C69-4CB5-A522-59408623929A}" srcOrd="2" destOrd="0" presId="urn:microsoft.com/office/officeart/2005/8/layout/cycle7"/>
    <dgm:cxn modelId="{3C5C2922-8E29-43CE-94DF-FCD2E02C8F16}" type="presParOf" srcId="{EF2829D1-CCC6-40C5-8D7B-D7B67C2D1C79}" destId="{872851B3-F96A-4822-83AB-2AD61CA4E4C9}" srcOrd="3" destOrd="0" presId="urn:microsoft.com/office/officeart/2005/8/layout/cycle7"/>
    <dgm:cxn modelId="{B5273805-4EA7-4C85-A705-48D9648F41F9}" type="presParOf" srcId="{872851B3-F96A-4822-83AB-2AD61CA4E4C9}" destId="{7C0E7F35-4CE8-4F83-BBD9-350378DA1094}" srcOrd="0" destOrd="0" presId="urn:microsoft.com/office/officeart/2005/8/layout/cycle7"/>
    <dgm:cxn modelId="{A555CC96-CEA6-4FA1-BA78-AF65A322EC34}" type="presParOf" srcId="{EF2829D1-CCC6-40C5-8D7B-D7B67C2D1C79}" destId="{60D203DC-2E6C-48CC-A662-65C5B575D0DA}" srcOrd="4" destOrd="0" presId="urn:microsoft.com/office/officeart/2005/8/layout/cycle7"/>
    <dgm:cxn modelId="{3070F749-4557-4B24-9D85-5398B693F440}" type="presParOf" srcId="{EF2829D1-CCC6-40C5-8D7B-D7B67C2D1C79}" destId="{95CA95E9-079F-49DF-953D-FCCAF0ACEB03}" srcOrd="5" destOrd="0" presId="urn:microsoft.com/office/officeart/2005/8/layout/cycle7"/>
    <dgm:cxn modelId="{E8ABC8C6-5676-445D-B6A4-845B59BCE97D}" type="presParOf" srcId="{95CA95E9-079F-49DF-953D-FCCAF0ACEB03}" destId="{3E3C3F4A-D76E-44DA-8671-A7925D9D9697}" srcOrd="0" destOrd="0" presId="urn:microsoft.com/office/officeart/2005/8/layout/cycle7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2.xml><?xml version="1.0" encoding="utf-8"?>
<dgm:dataModel xmlns:dgm="http://schemas.openxmlformats.org/drawingml/2006/diagram" xmlns:a="http://schemas.openxmlformats.org/drawingml/2006/main">
  <dgm:ptLst>
    <dgm:pt modelId="{116951AE-F355-4955-B300-FEE95EC1B217}" type="doc">
      <dgm:prSet loTypeId="urn:microsoft.com/office/officeart/2005/8/layout/hList1" loCatId="list" qsTypeId="urn:microsoft.com/office/officeart/2005/8/quickstyle/simple1" qsCatId="simple" csTypeId="urn:microsoft.com/office/officeart/2005/8/colors/accent6_5" csCatId="accent6" phldr="1"/>
      <dgm:spPr/>
      <dgm:t>
        <a:bodyPr/>
        <a:lstStyle/>
        <a:p>
          <a:endParaRPr lang="es-MX"/>
        </a:p>
      </dgm:t>
    </dgm:pt>
    <dgm:pt modelId="{A21C0C23-BB84-45F8-9D45-F5ED6028C0C5}">
      <dgm:prSet custT="1"/>
      <dgm:spPr/>
      <dgm:t>
        <a:bodyPr/>
        <a:lstStyle/>
        <a:p>
          <a:pPr rtl="0"/>
          <a:r>
            <a:rPr lang="es-MX" sz="3600" dirty="0" smtClean="0">
              <a:solidFill>
                <a:schemeClr val="tx1"/>
              </a:solidFill>
            </a:rPr>
            <a:t>Loterías, rifas, sorteos y concursos:</a:t>
          </a:r>
          <a:endParaRPr lang="es-MX" sz="3600" dirty="0">
            <a:solidFill>
              <a:schemeClr val="tx1"/>
            </a:solidFill>
          </a:endParaRPr>
        </a:p>
      </dgm:t>
    </dgm:pt>
    <dgm:pt modelId="{A1680CEC-7637-458D-8099-AAD8A6622D4F}" type="parTrans" cxnId="{0E936FAE-6E20-4F02-A1D1-BF67CBA826F1}">
      <dgm:prSet/>
      <dgm:spPr/>
      <dgm:t>
        <a:bodyPr/>
        <a:lstStyle/>
        <a:p>
          <a:endParaRPr lang="es-MX"/>
        </a:p>
      </dgm:t>
    </dgm:pt>
    <dgm:pt modelId="{C501F9AF-8B2F-4E99-B58C-43FFF70C4779}" type="sibTrans" cxnId="{0E936FAE-6E20-4F02-A1D1-BF67CBA826F1}">
      <dgm:prSet/>
      <dgm:spPr/>
      <dgm:t>
        <a:bodyPr/>
        <a:lstStyle/>
        <a:p>
          <a:endParaRPr lang="es-MX"/>
        </a:p>
      </dgm:t>
    </dgm:pt>
    <dgm:pt modelId="{71D5B469-6F01-488B-8FF0-D96D3B1F7A53}">
      <dgm:prSet custT="1"/>
      <dgm:spPr/>
      <dgm:t>
        <a:bodyPr/>
        <a:lstStyle/>
        <a:p>
          <a:pPr rtl="0"/>
          <a:r>
            <a:rPr lang="es-MX" sz="3600" dirty="0" smtClean="0">
              <a:solidFill>
                <a:schemeClr val="tx1"/>
              </a:solidFill>
            </a:rPr>
            <a:t>Juegos con apuestas:</a:t>
          </a:r>
          <a:endParaRPr lang="es-MX" sz="3600" dirty="0">
            <a:solidFill>
              <a:schemeClr val="tx1"/>
            </a:solidFill>
          </a:endParaRPr>
        </a:p>
      </dgm:t>
    </dgm:pt>
    <dgm:pt modelId="{91CB6628-2857-41B0-8016-9BA060A6DAD2}" type="parTrans" cxnId="{5E8B9E0C-7793-4DE1-BE2E-997B3A97EDF2}">
      <dgm:prSet/>
      <dgm:spPr/>
      <dgm:t>
        <a:bodyPr/>
        <a:lstStyle/>
        <a:p>
          <a:endParaRPr lang="es-MX"/>
        </a:p>
      </dgm:t>
    </dgm:pt>
    <dgm:pt modelId="{8A99860C-6D15-4837-8339-DFFD9E18498B}" type="sibTrans" cxnId="{5E8B9E0C-7793-4DE1-BE2E-997B3A97EDF2}">
      <dgm:prSet/>
      <dgm:spPr/>
      <dgm:t>
        <a:bodyPr/>
        <a:lstStyle/>
        <a:p>
          <a:endParaRPr lang="es-MX"/>
        </a:p>
      </dgm:t>
    </dgm:pt>
    <dgm:pt modelId="{0FE8DF28-A9D5-43CC-B2D2-4CF1744EFAAA}">
      <dgm:prSet custT="1"/>
      <dgm:spPr/>
      <dgm:t>
        <a:bodyPr/>
        <a:lstStyle/>
        <a:p>
          <a:pPr rtl="0"/>
          <a:r>
            <a:rPr lang="es-MX" sz="1800" dirty="0" smtClean="0">
              <a:solidFill>
                <a:schemeClr val="tx1"/>
              </a:solidFill>
            </a:rPr>
            <a:t>El impuesto será del 21% en aquellas entidades federativas que apliquen un impuesto local que exceda el 6%.</a:t>
          </a:r>
          <a:endParaRPr lang="es-MX" sz="1800" dirty="0">
            <a:solidFill>
              <a:schemeClr val="tx1"/>
            </a:solidFill>
          </a:endParaRPr>
        </a:p>
      </dgm:t>
    </dgm:pt>
    <dgm:pt modelId="{697F7ADD-42D9-450A-B8B1-B2067455A0A5}" type="parTrans" cxnId="{66C1D562-0874-44C4-B61A-0B5000C7D63C}">
      <dgm:prSet/>
      <dgm:spPr/>
      <dgm:t>
        <a:bodyPr/>
        <a:lstStyle/>
        <a:p>
          <a:endParaRPr lang="es-MX"/>
        </a:p>
      </dgm:t>
    </dgm:pt>
    <dgm:pt modelId="{466057C0-B511-4360-B24E-EC2D0FB6A332}" type="sibTrans" cxnId="{66C1D562-0874-44C4-B61A-0B5000C7D63C}">
      <dgm:prSet/>
      <dgm:spPr/>
      <dgm:t>
        <a:bodyPr/>
        <a:lstStyle/>
        <a:p>
          <a:endParaRPr lang="es-MX"/>
        </a:p>
      </dgm:t>
    </dgm:pt>
    <dgm:pt modelId="{6D18A0E4-31E0-4AAC-A787-71C1DD76A188}">
      <dgm:prSet custT="1"/>
      <dgm:spPr/>
      <dgm:t>
        <a:bodyPr/>
        <a:lstStyle/>
        <a:p>
          <a:pPr rtl="0"/>
          <a:r>
            <a:rPr lang="es-MX" sz="1800" dirty="0" smtClean="0">
              <a:solidFill>
                <a:schemeClr val="tx1"/>
              </a:solidFill>
            </a:rPr>
            <a:t>El impuesto se calculará aplicando la tasa del 1% sobre el valor del premio sin deducción alguna siempre que las entidades federativas no graven como un impuesto local o el gravamen establecido no exceda el 6%.</a:t>
          </a:r>
          <a:endParaRPr lang="es-MX" sz="1800" dirty="0">
            <a:solidFill>
              <a:schemeClr val="tx1"/>
            </a:solidFill>
          </a:endParaRPr>
        </a:p>
      </dgm:t>
    </dgm:pt>
    <dgm:pt modelId="{5B502715-BF58-433B-BA63-69C2C65CCF86}" type="parTrans" cxnId="{07842525-8803-4C47-B0DE-6164E511E902}">
      <dgm:prSet/>
      <dgm:spPr/>
      <dgm:t>
        <a:bodyPr/>
        <a:lstStyle/>
        <a:p>
          <a:endParaRPr lang="es-MX"/>
        </a:p>
      </dgm:t>
    </dgm:pt>
    <dgm:pt modelId="{A5CEFD55-6ABF-410A-A426-6CC2B98D4653}" type="sibTrans" cxnId="{07842525-8803-4C47-B0DE-6164E511E902}">
      <dgm:prSet/>
      <dgm:spPr/>
      <dgm:t>
        <a:bodyPr/>
        <a:lstStyle/>
        <a:p>
          <a:endParaRPr lang="es-MX"/>
        </a:p>
      </dgm:t>
    </dgm:pt>
    <dgm:pt modelId="{4049A2F0-7F7B-4125-A51F-B2FADC565590}">
      <dgm:prSet custT="1"/>
      <dgm:spPr/>
      <dgm:t>
        <a:bodyPr/>
        <a:lstStyle/>
        <a:p>
          <a:pPr rtl="0"/>
          <a:r>
            <a:rPr lang="es-MX" sz="1800" dirty="0" smtClean="0">
              <a:solidFill>
                <a:schemeClr val="tx1"/>
              </a:solidFill>
            </a:rPr>
            <a:t>El impuesto se calculará aplicando el 1% sobre el valor total de la cantidad a distribuir entre todos los boletos premiados.</a:t>
          </a:r>
          <a:endParaRPr lang="es-MX" sz="1800" dirty="0">
            <a:solidFill>
              <a:schemeClr val="tx1"/>
            </a:solidFill>
          </a:endParaRPr>
        </a:p>
      </dgm:t>
    </dgm:pt>
    <dgm:pt modelId="{D306F7F9-065E-4ABC-9D45-86AAAF7E7FB5}" type="parTrans" cxnId="{B6D225CE-E10A-480B-9F62-90095E60B292}">
      <dgm:prSet/>
      <dgm:spPr/>
      <dgm:t>
        <a:bodyPr/>
        <a:lstStyle/>
        <a:p>
          <a:endParaRPr lang="es-MX"/>
        </a:p>
      </dgm:t>
    </dgm:pt>
    <dgm:pt modelId="{2770E587-4CC9-4242-A47E-F14BF81FD6ED}" type="sibTrans" cxnId="{B6D225CE-E10A-480B-9F62-90095E60B292}">
      <dgm:prSet/>
      <dgm:spPr/>
      <dgm:t>
        <a:bodyPr/>
        <a:lstStyle/>
        <a:p>
          <a:endParaRPr lang="es-MX"/>
        </a:p>
      </dgm:t>
    </dgm:pt>
    <dgm:pt modelId="{F97523E5-7269-4CCF-9C56-D776883D3691}" type="pres">
      <dgm:prSet presAssocID="{116951AE-F355-4955-B300-FEE95EC1B217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6390311F-996C-4C25-90D8-F105B5236656}" type="pres">
      <dgm:prSet presAssocID="{A21C0C23-BB84-45F8-9D45-F5ED6028C0C5}" presName="composite" presStyleCnt="0"/>
      <dgm:spPr/>
    </dgm:pt>
    <dgm:pt modelId="{90F6FE9F-0C02-463C-9802-164E02590AF6}" type="pres">
      <dgm:prSet presAssocID="{A21C0C23-BB84-45F8-9D45-F5ED6028C0C5}" presName="parTx" presStyleLbl="alignNode1" presStyleIdx="0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39D8F6A-B7F2-46F3-ADEC-2DCFA52B427F}" type="pres">
      <dgm:prSet presAssocID="{A21C0C23-BB84-45F8-9D45-F5ED6028C0C5}" presName="desTx" presStyleLbl="align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0D84AE9-B106-4A60-B6B8-D662950F20F3}" type="pres">
      <dgm:prSet presAssocID="{C501F9AF-8B2F-4E99-B58C-43FFF70C4779}" presName="space" presStyleCnt="0"/>
      <dgm:spPr/>
    </dgm:pt>
    <dgm:pt modelId="{9519837B-FE3B-4607-9801-7389DB22693C}" type="pres">
      <dgm:prSet presAssocID="{71D5B469-6F01-488B-8FF0-D96D3B1F7A53}" presName="composite" presStyleCnt="0"/>
      <dgm:spPr/>
    </dgm:pt>
    <dgm:pt modelId="{EED84F24-ACEB-4C3E-8906-7F1D364ED82A}" type="pres">
      <dgm:prSet presAssocID="{71D5B469-6F01-488B-8FF0-D96D3B1F7A53}" presName="parTx" presStyleLbl="alignNode1" presStyleIdx="1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390F90D-49A6-4EB5-B5C9-40915A848BE9}" type="pres">
      <dgm:prSet presAssocID="{71D5B469-6F01-488B-8FF0-D96D3B1F7A53}" presName="desTx" presStyleLbl="align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16669F80-2010-4A04-8EC6-4E87EBFD7F00}" type="presOf" srcId="{A21C0C23-BB84-45F8-9D45-F5ED6028C0C5}" destId="{90F6FE9F-0C02-463C-9802-164E02590AF6}" srcOrd="0" destOrd="0" presId="urn:microsoft.com/office/officeart/2005/8/layout/hList1"/>
    <dgm:cxn modelId="{8DBDE839-EC30-43B3-87E8-3C1A647F87F4}" type="presOf" srcId="{71D5B469-6F01-488B-8FF0-D96D3B1F7A53}" destId="{EED84F24-ACEB-4C3E-8906-7F1D364ED82A}" srcOrd="0" destOrd="0" presId="urn:microsoft.com/office/officeart/2005/8/layout/hList1"/>
    <dgm:cxn modelId="{51A30532-8F61-4653-B324-7AC2C3F8E628}" type="presOf" srcId="{4049A2F0-7F7B-4125-A51F-B2FADC565590}" destId="{5390F90D-49A6-4EB5-B5C9-40915A848BE9}" srcOrd="0" destOrd="0" presId="urn:microsoft.com/office/officeart/2005/8/layout/hList1"/>
    <dgm:cxn modelId="{0E936FAE-6E20-4F02-A1D1-BF67CBA826F1}" srcId="{116951AE-F355-4955-B300-FEE95EC1B217}" destId="{A21C0C23-BB84-45F8-9D45-F5ED6028C0C5}" srcOrd="0" destOrd="0" parTransId="{A1680CEC-7637-458D-8099-AAD8A6622D4F}" sibTransId="{C501F9AF-8B2F-4E99-B58C-43FFF70C4779}"/>
    <dgm:cxn modelId="{5A3C3F7E-7C50-4BA0-8E8E-4999C9695FA5}" type="presOf" srcId="{116951AE-F355-4955-B300-FEE95EC1B217}" destId="{F97523E5-7269-4CCF-9C56-D776883D3691}" srcOrd="0" destOrd="0" presId="urn:microsoft.com/office/officeart/2005/8/layout/hList1"/>
    <dgm:cxn modelId="{B6D225CE-E10A-480B-9F62-90095E60B292}" srcId="{71D5B469-6F01-488B-8FF0-D96D3B1F7A53}" destId="{4049A2F0-7F7B-4125-A51F-B2FADC565590}" srcOrd="0" destOrd="0" parTransId="{D306F7F9-065E-4ABC-9D45-86AAAF7E7FB5}" sibTransId="{2770E587-4CC9-4242-A47E-F14BF81FD6ED}"/>
    <dgm:cxn modelId="{A40D3C44-CAD2-4BBA-B4E3-374C59E487BA}" type="presOf" srcId="{0FE8DF28-A9D5-43CC-B2D2-4CF1744EFAAA}" destId="{E39D8F6A-B7F2-46F3-ADEC-2DCFA52B427F}" srcOrd="0" destOrd="1" presId="urn:microsoft.com/office/officeart/2005/8/layout/hList1"/>
    <dgm:cxn modelId="{FD8905FA-A1BD-4286-A76D-F91156512BFE}" type="presOf" srcId="{6D18A0E4-31E0-4AAC-A787-71C1DD76A188}" destId="{E39D8F6A-B7F2-46F3-ADEC-2DCFA52B427F}" srcOrd="0" destOrd="0" presId="urn:microsoft.com/office/officeart/2005/8/layout/hList1"/>
    <dgm:cxn modelId="{66C1D562-0874-44C4-B61A-0B5000C7D63C}" srcId="{A21C0C23-BB84-45F8-9D45-F5ED6028C0C5}" destId="{0FE8DF28-A9D5-43CC-B2D2-4CF1744EFAAA}" srcOrd="1" destOrd="0" parTransId="{697F7ADD-42D9-450A-B8B1-B2067455A0A5}" sibTransId="{466057C0-B511-4360-B24E-EC2D0FB6A332}"/>
    <dgm:cxn modelId="{07842525-8803-4C47-B0DE-6164E511E902}" srcId="{A21C0C23-BB84-45F8-9D45-F5ED6028C0C5}" destId="{6D18A0E4-31E0-4AAC-A787-71C1DD76A188}" srcOrd="0" destOrd="0" parTransId="{5B502715-BF58-433B-BA63-69C2C65CCF86}" sibTransId="{A5CEFD55-6ABF-410A-A426-6CC2B98D4653}"/>
    <dgm:cxn modelId="{5E8B9E0C-7793-4DE1-BE2E-997B3A97EDF2}" srcId="{116951AE-F355-4955-B300-FEE95EC1B217}" destId="{71D5B469-6F01-488B-8FF0-D96D3B1F7A53}" srcOrd="1" destOrd="0" parTransId="{91CB6628-2857-41B0-8016-9BA060A6DAD2}" sibTransId="{8A99860C-6D15-4837-8339-DFFD9E18498B}"/>
    <dgm:cxn modelId="{FF23FB36-CCDF-4E22-B185-A7AB88DD7FC3}" type="presParOf" srcId="{F97523E5-7269-4CCF-9C56-D776883D3691}" destId="{6390311F-996C-4C25-90D8-F105B5236656}" srcOrd="0" destOrd="0" presId="urn:microsoft.com/office/officeart/2005/8/layout/hList1"/>
    <dgm:cxn modelId="{9096170C-EA1F-4415-9532-1C8286D3D864}" type="presParOf" srcId="{6390311F-996C-4C25-90D8-F105B5236656}" destId="{90F6FE9F-0C02-463C-9802-164E02590AF6}" srcOrd="0" destOrd="0" presId="urn:microsoft.com/office/officeart/2005/8/layout/hList1"/>
    <dgm:cxn modelId="{4F1E1D64-75F1-45D9-B2EA-9C1C9D65A648}" type="presParOf" srcId="{6390311F-996C-4C25-90D8-F105B5236656}" destId="{E39D8F6A-B7F2-46F3-ADEC-2DCFA52B427F}" srcOrd="1" destOrd="0" presId="urn:microsoft.com/office/officeart/2005/8/layout/hList1"/>
    <dgm:cxn modelId="{DDC0CEE7-CB2F-4CEF-960E-824FC1122E3B}" type="presParOf" srcId="{F97523E5-7269-4CCF-9C56-D776883D3691}" destId="{80D84AE9-B106-4A60-B6B8-D662950F20F3}" srcOrd="1" destOrd="0" presId="urn:microsoft.com/office/officeart/2005/8/layout/hList1"/>
    <dgm:cxn modelId="{E6E96ECD-A93E-4911-B0E9-129DE189896B}" type="presParOf" srcId="{F97523E5-7269-4CCF-9C56-D776883D3691}" destId="{9519837B-FE3B-4607-9801-7389DB22693C}" srcOrd="2" destOrd="0" presId="urn:microsoft.com/office/officeart/2005/8/layout/hList1"/>
    <dgm:cxn modelId="{42B8B7B2-0DAB-4E50-8915-098A8BEC9682}" type="presParOf" srcId="{9519837B-FE3B-4607-9801-7389DB22693C}" destId="{EED84F24-ACEB-4C3E-8906-7F1D364ED82A}" srcOrd="0" destOrd="0" presId="urn:microsoft.com/office/officeart/2005/8/layout/hList1"/>
    <dgm:cxn modelId="{13618C99-41A2-4E87-A1E8-FCB2CFD2FB58}" type="presParOf" srcId="{9519837B-FE3B-4607-9801-7389DB22693C}" destId="{5390F90D-49A6-4EB5-B5C9-40915A848BE9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3.xml><?xml version="1.0" encoding="utf-8"?>
<dgm:dataModel xmlns:dgm="http://schemas.openxmlformats.org/drawingml/2006/diagram" xmlns:a="http://schemas.openxmlformats.org/drawingml/2006/main">
  <dgm:ptLst>
    <dgm:pt modelId="{7BD3FC2C-16B0-4294-9AE3-1C26B180F710}" type="doc">
      <dgm:prSet loTypeId="urn:microsoft.com/office/officeart/2005/8/layout/chevron2" loCatId="process" qsTypeId="urn:microsoft.com/office/officeart/2005/8/quickstyle/simple1" qsCatId="simple" csTypeId="urn:microsoft.com/office/officeart/2005/8/colors/accent6_4" csCatId="accent6" phldr="1"/>
      <dgm:spPr/>
      <dgm:t>
        <a:bodyPr/>
        <a:lstStyle/>
        <a:p>
          <a:endParaRPr lang="es-MX"/>
        </a:p>
      </dgm:t>
    </dgm:pt>
    <dgm:pt modelId="{52723387-901A-416B-A78E-79E44E3C008C}">
      <dgm:prSet/>
      <dgm:spPr/>
      <dgm:t>
        <a:bodyPr/>
        <a:lstStyle/>
        <a:p>
          <a:pPr rtl="0"/>
          <a:r>
            <a:rPr lang="es-MX" dirty="0" smtClean="0"/>
            <a:t> </a:t>
          </a:r>
          <a:endParaRPr lang="es-MX" dirty="0"/>
        </a:p>
      </dgm:t>
    </dgm:pt>
    <dgm:pt modelId="{883D2AFB-5EB6-43F4-8F6F-5641E0694026}" type="parTrans" cxnId="{82EE430A-4F9F-4C75-8689-9FD52E3F74FF}">
      <dgm:prSet/>
      <dgm:spPr/>
      <dgm:t>
        <a:bodyPr/>
        <a:lstStyle/>
        <a:p>
          <a:endParaRPr lang="es-MX"/>
        </a:p>
      </dgm:t>
    </dgm:pt>
    <dgm:pt modelId="{A3A385D8-18E4-4515-8E3B-E9C05C8F7C23}" type="sibTrans" cxnId="{82EE430A-4F9F-4C75-8689-9FD52E3F74FF}">
      <dgm:prSet/>
      <dgm:spPr/>
      <dgm:t>
        <a:bodyPr/>
        <a:lstStyle/>
        <a:p>
          <a:endParaRPr lang="es-MX"/>
        </a:p>
      </dgm:t>
    </dgm:pt>
    <dgm:pt modelId="{C69CD803-4E7C-4699-9392-EC59F83CFAB3}">
      <dgm:prSet/>
      <dgm:spPr/>
      <dgm:t>
        <a:bodyPr/>
        <a:lstStyle/>
        <a:p>
          <a:pPr rtl="0"/>
          <a:endParaRPr lang="es-MX" dirty="0"/>
        </a:p>
      </dgm:t>
    </dgm:pt>
    <dgm:pt modelId="{EEA2EB3E-FC9B-482D-B2A2-69A700F507CE}" type="parTrans" cxnId="{4E165C3F-C450-4322-8452-FD36AE526BA2}">
      <dgm:prSet/>
      <dgm:spPr/>
      <dgm:t>
        <a:bodyPr/>
        <a:lstStyle/>
        <a:p>
          <a:endParaRPr lang="es-MX"/>
        </a:p>
      </dgm:t>
    </dgm:pt>
    <dgm:pt modelId="{FB44C86E-5B39-4C8D-A6CC-DED89179A945}" type="sibTrans" cxnId="{4E165C3F-C450-4322-8452-FD36AE526BA2}">
      <dgm:prSet/>
      <dgm:spPr/>
      <dgm:t>
        <a:bodyPr/>
        <a:lstStyle/>
        <a:p>
          <a:endParaRPr lang="es-MX"/>
        </a:p>
      </dgm:t>
    </dgm:pt>
    <dgm:pt modelId="{1A0CA580-4F82-4CA7-9933-EF6DEE977F0A}">
      <dgm:prSet/>
      <dgm:spPr/>
      <dgm:t>
        <a:bodyPr/>
        <a:lstStyle/>
        <a:p>
          <a:pPr rtl="0"/>
          <a:endParaRPr lang="es-MX" dirty="0"/>
        </a:p>
      </dgm:t>
    </dgm:pt>
    <dgm:pt modelId="{1D271E99-B067-4E91-935A-1722A17B8041}" type="parTrans" cxnId="{6D952875-3C79-4EEE-8739-D870368504ED}">
      <dgm:prSet/>
      <dgm:spPr/>
      <dgm:t>
        <a:bodyPr/>
        <a:lstStyle/>
        <a:p>
          <a:endParaRPr lang="es-MX"/>
        </a:p>
      </dgm:t>
    </dgm:pt>
    <dgm:pt modelId="{5EA8578E-0CA0-4D85-897F-1B94C2ED91A9}" type="sibTrans" cxnId="{6D952875-3C79-4EEE-8739-D870368504ED}">
      <dgm:prSet/>
      <dgm:spPr/>
      <dgm:t>
        <a:bodyPr/>
        <a:lstStyle/>
        <a:p>
          <a:endParaRPr lang="es-MX"/>
        </a:p>
      </dgm:t>
    </dgm:pt>
    <dgm:pt modelId="{65FC5118-091F-4ECF-BDDB-D79E09E1FC35}">
      <dgm:prSet/>
      <dgm:spPr/>
      <dgm:t>
        <a:bodyPr/>
        <a:lstStyle/>
        <a:p>
          <a:pPr rtl="0"/>
          <a:r>
            <a:rPr lang="es-MX" dirty="0" smtClean="0"/>
            <a:t>Proporcionar, a las personas a quienes efectúen pagos comprobante fiscal en el que conste el monto de la operación, y el impuesto retenido.</a:t>
          </a:r>
          <a:endParaRPr lang="es-MX" dirty="0"/>
        </a:p>
      </dgm:t>
    </dgm:pt>
    <dgm:pt modelId="{9A1560B2-042E-4DFE-BD14-9A45B8D25CE2}" type="parTrans" cxnId="{583CAA5C-5D08-458F-BC22-9DD851227245}">
      <dgm:prSet/>
      <dgm:spPr/>
      <dgm:t>
        <a:bodyPr/>
        <a:lstStyle/>
        <a:p>
          <a:endParaRPr lang="es-MX"/>
        </a:p>
      </dgm:t>
    </dgm:pt>
    <dgm:pt modelId="{6E687B33-6E11-490D-AABA-4E60EADB25FA}" type="sibTrans" cxnId="{583CAA5C-5D08-458F-BC22-9DD851227245}">
      <dgm:prSet/>
      <dgm:spPr/>
      <dgm:t>
        <a:bodyPr/>
        <a:lstStyle/>
        <a:p>
          <a:endParaRPr lang="es-MX"/>
        </a:p>
      </dgm:t>
    </dgm:pt>
    <dgm:pt modelId="{761C2B48-3037-4D03-88AA-339C163E0DAC}">
      <dgm:prSet/>
      <dgm:spPr/>
      <dgm:t>
        <a:bodyPr/>
        <a:lstStyle/>
        <a:p>
          <a:pPr rtl="0"/>
          <a:r>
            <a:rPr lang="es-MX" dirty="0" smtClean="0"/>
            <a:t>Proporcionar constancia de ingreso y el comprobante fiscal por los premios que no se esta obligado al pago del impuesto. </a:t>
          </a:r>
          <a:endParaRPr lang="es-MX" dirty="0"/>
        </a:p>
      </dgm:t>
    </dgm:pt>
    <dgm:pt modelId="{BBEB42C0-12C4-4346-A9FE-DB1C1136B60D}" type="parTrans" cxnId="{CF1C7732-F68A-4CC4-804B-9FC36B105DC8}">
      <dgm:prSet/>
      <dgm:spPr/>
      <dgm:t>
        <a:bodyPr/>
        <a:lstStyle/>
        <a:p>
          <a:endParaRPr lang="es-MX"/>
        </a:p>
      </dgm:t>
    </dgm:pt>
    <dgm:pt modelId="{8F3478AC-1FB5-4C60-9314-7785BA7189F9}" type="sibTrans" cxnId="{CF1C7732-F68A-4CC4-804B-9FC36B105DC8}">
      <dgm:prSet/>
      <dgm:spPr/>
      <dgm:t>
        <a:bodyPr/>
        <a:lstStyle/>
        <a:p>
          <a:endParaRPr lang="es-MX"/>
        </a:p>
      </dgm:t>
    </dgm:pt>
    <dgm:pt modelId="{21AF7B7D-5ECE-4A9B-A13F-8C52D6F19ECB}">
      <dgm:prSet/>
      <dgm:spPr/>
      <dgm:t>
        <a:bodyPr/>
        <a:lstStyle/>
        <a:p>
          <a:pPr rtl="0"/>
          <a:r>
            <a:rPr lang="es-MX" dirty="0" smtClean="0"/>
            <a:t>Conservar la documentación relacionada con las constancias, comprobantes fiscales y retenciones.</a:t>
          </a:r>
          <a:endParaRPr lang="es-MX" dirty="0"/>
        </a:p>
      </dgm:t>
    </dgm:pt>
    <dgm:pt modelId="{2D072DE3-8CE5-4A49-BC04-A3019BFA4C27}" type="parTrans" cxnId="{99089329-1AD2-44E3-9E21-2663AF198F2D}">
      <dgm:prSet/>
      <dgm:spPr/>
      <dgm:t>
        <a:bodyPr/>
        <a:lstStyle/>
        <a:p>
          <a:endParaRPr lang="es-MX"/>
        </a:p>
      </dgm:t>
    </dgm:pt>
    <dgm:pt modelId="{94707C5D-A7CF-4CD3-AF80-2AA9CB11FA6D}" type="sibTrans" cxnId="{99089329-1AD2-44E3-9E21-2663AF198F2D}">
      <dgm:prSet/>
      <dgm:spPr/>
      <dgm:t>
        <a:bodyPr/>
        <a:lstStyle/>
        <a:p>
          <a:endParaRPr lang="es-MX"/>
        </a:p>
      </dgm:t>
    </dgm:pt>
    <dgm:pt modelId="{1E0C865C-47A6-4DD9-ACBF-476B89840E42}" type="pres">
      <dgm:prSet presAssocID="{7BD3FC2C-16B0-4294-9AE3-1C26B180F710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9282CD45-6D9B-4643-A93B-55A858EF1191}" type="pres">
      <dgm:prSet presAssocID="{52723387-901A-416B-A78E-79E44E3C008C}" presName="composite" presStyleCnt="0"/>
      <dgm:spPr/>
    </dgm:pt>
    <dgm:pt modelId="{BF160C2F-F5E9-447F-AFA1-F05ED0A5D9AA}" type="pres">
      <dgm:prSet presAssocID="{52723387-901A-416B-A78E-79E44E3C008C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F1E92E8-0DCF-44D1-9DB5-380F2CD10E8D}" type="pres">
      <dgm:prSet presAssocID="{52723387-901A-416B-A78E-79E44E3C008C}" presName="descendantText" presStyleLbl="alignAcc1" presStyleIdx="0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1BC52C1-AACB-4AD0-BA21-81D0FCD98E09}" type="pres">
      <dgm:prSet presAssocID="{A3A385D8-18E4-4515-8E3B-E9C05C8F7C23}" presName="sp" presStyleCnt="0"/>
      <dgm:spPr/>
    </dgm:pt>
    <dgm:pt modelId="{E1BE1E8A-C647-4114-BCDA-840D42E49CA7}" type="pres">
      <dgm:prSet presAssocID="{C69CD803-4E7C-4699-9392-EC59F83CFAB3}" presName="composite" presStyleCnt="0"/>
      <dgm:spPr/>
    </dgm:pt>
    <dgm:pt modelId="{7D8231AB-913A-4B86-97BE-B874BA27D2D8}" type="pres">
      <dgm:prSet presAssocID="{C69CD803-4E7C-4699-9392-EC59F83CFAB3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91F493A-2C70-4856-B1C0-E40AC2E142A0}" type="pres">
      <dgm:prSet presAssocID="{C69CD803-4E7C-4699-9392-EC59F83CFAB3}" presName="descendantText" presStyleLbl="alignAcc1" presStyleIdx="1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EA6F190-CF02-474C-9F46-D65B8AAA4613}" type="pres">
      <dgm:prSet presAssocID="{FB44C86E-5B39-4C8D-A6CC-DED89179A945}" presName="sp" presStyleCnt="0"/>
      <dgm:spPr/>
    </dgm:pt>
    <dgm:pt modelId="{572721A4-FA15-4F72-A99A-4FEBD450535A}" type="pres">
      <dgm:prSet presAssocID="{1A0CA580-4F82-4CA7-9933-EF6DEE977F0A}" presName="composite" presStyleCnt="0"/>
      <dgm:spPr/>
    </dgm:pt>
    <dgm:pt modelId="{1697A34F-0202-4A4D-A149-1C27079F05BD}" type="pres">
      <dgm:prSet presAssocID="{1A0CA580-4F82-4CA7-9933-EF6DEE977F0A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B7A8E5F-78F1-4050-989D-9D53B48110F8}" type="pres">
      <dgm:prSet presAssocID="{1A0CA580-4F82-4CA7-9933-EF6DEE977F0A}" presName="descendantText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82EE430A-4F9F-4C75-8689-9FD52E3F74FF}" srcId="{7BD3FC2C-16B0-4294-9AE3-1C26B180F710}" destId="{52723387-901A-416B-A78E-79E44E3C008C}" srcOrd="0" destOrd="0" parTransId="{883D2AFB-5EB6-43F4-8F6F-5641E0694026}" sibTransId="{A3A385D8-18E4-4515-8E3B-E9C05C8F7C23}"/>
    <dgm:cxn modelId="{827B7AC3-3B1D-4761-A652-1F190E249167}" type="presOf" srcId="{65FC5118-091F-4ECF-BDDB-D79E09E1FC35}" destId="{7F1E92E8-0DCF-44D1-9DB5-380F2CD10E8D}" srcOrd="0" destOrd="0" presId="urn:microsoft.com/office/officeart/2005/8/layout/chevron2"/>
    <dgm:cxn modelId="{34ACA212-43F5-410A-BEF7-C0AB98BCF59C}" type="presOf" srcId="{7BD3FC2C-16B0-4294-9AE3-1C26B180F710}" destId="{1E0C865C-47A6-4DD9-ACBF-476B89840E42}" srcOrd="0" destOrd="0" presId="urn:microsoft.com/office/officeart/2005/8/layout/chevron2"/>
    <dgm:cxn modelId="{23F5FCCB-F27C-40EF-AB1C-3C2C63B9BF4B}" type="presOf" srcId="{1A0CA580-4F82-4CA7-9933-EF6DEE977F0A}" destId="{1697A34F-0202-4A4D-A149-1C27079F05BD}" srcOrd="0" destOrd="0" presId="urn:microsoft.com/office/officeart/2005/8/layout/chevron2"/>
    <dgm:cxn modelId="{16A9AA9A-0E45-4364-9A1E-EBD4C365A27B}" type="presOf" srcId="{761C2B48-3037-4D03-88AA-339C163E0DAC}" destId="{D91F493A-2C70-4856-B1C0-E40AC2E142A0}" srcOrd="0" destOrd="0" presId="urn:microsoft.com/office/officeart/2005/8/layout/chevron2"/>
    <dgm:cxn modelId="{435617D1-09C7-43DC-A594-753FD9DD2B1E}" type="presOf" srcId="{52723387-901A-416B-A78E-79E44E3C008C}" destId="{BF160C2F-F5E9-447F-AFA1-F05ED0A5D9AA}" srcOrd="0" destOrd="0" presId="urn:microsoft.com/office/officeart/2005/8/layout/chevron2"/>
    <dgm:cxn modelId="{99089329-1AD2-44E3-9E21-2663AF198F2D}" srcId="{1A0CA580-4F82-4CA7-9933-EF6DEE977F0A}" destId="{21AF7B7D-5ECE-4A9B-A13F-8C52D6F19ECB}" srcOrd="0" destOrd="0" parTransId="{2D072DE3-8CE5-4A49-BC04-A3019BFA4C27}" sibTransId="{94707C5D-A7CF-4CD3-AF80-2AA9CB11FA6D}"/>
    <dgm:cxn modelId="{583CAA5C-5D08-458F-BC22-9DD851227245}" srcId="{52723387-901A-416B-A78E-79E44E3C008C}" destId="{65FC5118-091F-4ECF-BDDB-D79E09E1FC35}" srcOrd="0" destOrd="0" parTransId="{9A1560B2-042E-4DFE-BD14-9A45B8D25CE2}" sibTransId="{6E687B33-6E11-490D-AABA-4E60EADB25FA}"/>
    <dgm:cxn modelId="{6D952875-3C79-4EEE-8739-D870368504ED}" srcId="{7BD3FC2C-16B0-4294-9AE3-1C26B180F710}" destId="{1A0CA580-4F82-4CA7-9933-EF6DEE977F0A}" srcOrd="2" destOrd="0" parTransId="{1D271E99-B067-4E91-935A-1722A17B8041}" sibTransId="{5EA8578E-0CA0-4D85-897F-1B94C2ED91A9}"/>
    <dgm:cxn modelId="{4E165C3F-C450-4322-8452-FD36AE526BA2}" srcId="{7BD3FC2C-16B0-4294-9AE3-1C26B180F710}" destId="{C69CD803-4E7C-4699-9392-EC59F83CFAB3}" srcOrd="1" destOrd="0" parTransId="{EEA2EB3E-FC9B-482D-B2A2-69A700F507CE}" sibTransId="{FB44C86E-5B39-4C8D-A6CC-DED89179A945}"/>
    <dgm:cxn modelId="{CF1C7732-F68A-4CC4-804B-9FC36B105DC8}" srcId="{C69CD803-4E7C-4699-9392-EC59F83CFAB3}" destId="{761C2B48-3037-4D03-88AA-339C163E0DAC}" srcOrd="0" destOrd="0" parTransId="{BBEB42C0-12C4-4346-A9FE-DB1C1136B60D}" sibTransId="{8F3478AC-1FB5-4C60-9314-7785BA7189F9}"/>
    <dgm:cxn modelId="{6AA5EF11-C435-42B2-A58A-2B53088B2D47}" type="presOf" srcId="{21AF7B7D-5ECE-4A9B-A13F-8C52D6F19ECB}" destId="{6B7A8E5F-78F1-4050-989D-9D53B48110F8}" srcOrd="0" destOrd="0" presId="urn:microsoft.com/office/officeart/2005/8/layout/chevron2"/>
    <dgm:cxn modelId="{F707535B-655D-4BF5-B887-ED85649CE05D}" type="presOf" srcId="{C69CD803-4E7C-4699-9392-EC59F83CFAB3}" destId="{7D8231AB-913A-4B86-97BE-B874BA27D2D8}" srcOrd="0" destOrd="0" presId="urn:microsoft.com/office/officeart/2005/8/layout/chevron2"/>
    <dgm:cxn modelId="{FC1FF3D0-C26F-4FCD-BCBD-2EDE768B5CC5}" type="presParOf" srcId="{1E0C865C-47A6-4DD9-ACBF-476B89840E42}" destId="{9282CD45-6D9B-4643-A93B-55A858EF1191}" srcOrd="0" destOrd="0" presId="urn:microsoft.com/office/officeart/2005/8/layout/chevron2"/>
    <dgm:cxn modelId="{F371EBED-B2F3-4F75-976D-1225F097A767}" type="presParOf" srcId="{9282CD45-6D9B-4643-A93B-55A858EF1191}" destId="{BF160C2F-F5E9-447F-AFA1-F05ED0A5D9AA}" srcOrd="0" destOrd="0" presId="urn:microsoft.com/office/officeart/2005/8/layout/chevron2"/>
    <dgm:cxn modelId="{3E470992-CB23-44B6-A8E8-04AB92B76C2F}" type="presParOf" srcId="{9282CD45-6D9B-4643-A93B-55A858EF1191}" destId="{7F1E92E8-0DCF-44D1-9DB5-380F2CD10E8D}" srcOrd="1" destOrd="0" presId="urn:microsoft.com/office/officeart/2005/8/layout/chevron2"/>
    <dgm:cxn modelId="{4540BE9B-23D8-4230-9B72-686E0EB6E580}" type="presParOf" srcId="{1E0C865C-47A6-4DD9-ACBF-476B89840E42}" destId="{C1BC52C1-AACB-4AD0-BA21-81D0FCD98E09}" srcOrd="1" destOrd="0" presId="urn:microsoft.com/office/officeart/2005/8/layout/chevron2"/>
    <dgm:cxn modelId="{36D167E0-EC28-465A-B0F1-44478517D8D7}" type="presParOf" srcId="{1E0C865C-47A6-4DD9-ACBF-476B89840E42}" destId="{E1BE1E8A-C647-4114-BCDA-840D42E49CA7}" srcOrd="2" destOrd="0" presId="urn:microsoft.com/office/officeart/2005/8/layout/chevron2"/>
    <dgm:cxn modelId="{40837C37-D8AA-4C12-AF39-7A5D64F0F87B}" type="presParOf" srcId="{E1BE1E8A-C647-4114-BCDA-840D42E49CA7}" destId="{7D8231AB-913A-4B86-97BE-B874BA27D2D8}" srcOrd="0" destOrd="0" presId="urn:microsoft.com/office/officeart/2005/8/layout/chevron2"/>
    <dgm:cxn modelId="{37A7A2BE-363C-4A88-BE78-50A67FD66C64}" type="presParOf" srcId="{E1BE1E8A-C647-4114-BCDA-840D42E49CA7}" destId="{D91F493A-2C70-4856-B1C0-E40AC2E142A0}" srcOrd="1" destOrd="0" presId="urn:microsoft.com/office/officeart/2005/8/layout/chevron2"/>
    <dgm:cxn modelId="{BC2848FD-00CD-4DA8-A1CE-A4718335EB4F}" type="presParOf" srcId="{1E0C865C-47A6-4DD9-ACBF-476B89840E42}" destId="{AEA6F190-CF02-474C-9F46-D65B8AAA4613}" srcOrd="3" destOrd="0" presId="urn:microsoft.com/office/officeart/2005/8/layout/chevron2"/>
    <dgm:cxn modelId="{877931A3-A88D-4AA4-B51B-19F0E25F849B}" type="presParOf" srcId="{1E0C865C-47A6-4DD9-ACBF-476B89840E42}" destId="{572721A4-FA15-4F72-A99A-4FEBD450535A}" srcOrd="4" destOrd="0" presId="urn:microsoft.com/office/officeart/2005/8/layout/chevron2"/>
    <dgm:cxn modelId="{9E35DFE5-6A58-4D82-A148-B890F86B3368}" type="presParOf" srcId="{572721A4-FA15-4F72-A99A-4FEBD450535A}" destId="{1697A34F-0202-4A4D-A149-1C27079F05BD}" srcOrd="0" destOrd="0" presId="urn:microsoft.com/office/officeart/2005/8/layout/chevron2"/>
    <dgm:cxn modelId="{3804FA66-C50C-48F2-B968-01AAE7014A2C}" type="presParOf" srcId="{572721A4-FA15-4F72-A99A-4FEBD450535A}" destId="{6B7A8E5F-78F1-4050-989D-9D53B48110F8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4.xml><?xml version="1.0" encoding="utf-8"?>
<dgm:dataModel xmlns:dgm="http://schemas.openxmlformats.org/drawingml/2006/diagram" xmlns:a="http://schemas.openxmlformats.org/drawingml/2006/main">
  <dgm:ptLst>
    <dgm:pt modelId="{E57BC731-DD15-45D3-A396-68FD1C3C5F80}" type="doc">
      <dgm:prSet loTypeId="urn:microsoft.com/office/officeart/2005/8/layout/vProcess5" loCatId="process" qsTypeId="urn:microsoft.com/office/officeart/2005/8/quickstyle/simple3" qsCatId="simple" csTypeId="urn:microsoft.com/office/officeart/2005/8/colors/accent6_4" csCatId="accent6" phldr="1"/>
      <dgm:spPr/>
      <dgm:t>
        <a:bodyPr/>
        <a:lstStyle/>
        <a:p>
          <a:endParaRPr lang="es-MX"/>
        </a:p>
      </dgm:t>
    </dgm:pt>
    <dgm:pt modelId="{D0FA97C6-2EEF-4254-97C1-708A4ED562D2}">
      <dgm:prSet/>
      <dgm:spPr/>
      <dgm:t>
        <a:bodyPr/>
        <a:lstStyle/>
        <a:p>
          <a:pPr rtl="0"/>
          <a:r>
            <a:rPr lang="es-MX" dirty="0" smtClean="0"/>
            <a:t>Quienes reciban dividendos o utilidades, podrán acreditar contra el impuesto que se determine en su declaración anual, el impuesto pagado por la sociedad que distribuyo los dividendos. </a:t>
          </a:r>
          <a:endParaRPr lang="es-MX" dirty="0"/>
        </a:p>
      </dgm:t>
    </dgm:pt>
    <dgm:pt modelId="{2663C5D4-5038-4318-83D7-96A013C63997}" type="parTrans" cxnId="{C11B8A7E-F7DC-4E97-83A9-BF72B7452570}">
      <dgm:prSet/>
      <dgm:spPr/>
      <dgm:t>
        <a:bodyPr/>
        <a:lstStyle/>
        <a:p>
          <a:endParaRPr lang="es-MX"/>
        </a:p>
      </dgm:t>
    </dgm:pt>
    <dgm:pt modelId="{34F7A442-159F-45FC-9D05-4235CBCED703}" type="sibTrans" cxnId="{C11B8A7E-F7DC-4E97-83A9-BF72B7452570}">
      <dgm:prSet/>
      <dgm:spPr/>
      <dgm:t>
        <a:bodyPr/>
        <a:lstStyle/>
        <a:p>
          <a:endParaRPr lang="es-MX"/>
        </a:p>
      </dgm:t>
    </dgm:pt>
    <dgm:pt modelId="{E99D7547-7EA7-4350-8763-C0D88EBADEB2}">
      <dgm:prSet/>
      <dgm:spPr/>
      <dgm:t>
        <a:bodyPr/>
        <a:lstStyle/>
        <a:p>
          <a:pPr rtl="0"/>
          <a:r>
            <a:rPr lang="es-MX" dirty="0" smtClean="0"/>
            <a:t>Las personas física estarán sujetas a una tasa adicional del 10% sobre los dividendos o utilidades, la PM estará obligada a retener el impuesto cuando distribuyan dichos dividendos.   </a:t>
          </a:r>
          <a:endParaRPr lang="es-MX" dirty="0"/>
        </a:p>
      </dgm:t>
    </dgm:pt>
    <dgm:pt modelId="{9C17C726-C2CB-4216-BD55-FCB57FD24C23}" type="parTrans" cxnId="{8F9523A4-2B37-4F83-9AD2-6CF64116032D}">
      <dgm:prSet/>
      <dgm:spPr/>
      <dgm:t>
        <a:bodyPr/>
        <a:lstStyle/>
        <a:p>
          <a:endParaRPr lang="es-MX"/>
        </a:p>
      </dgm:t>
    </dgm:pt>
    <dgm:pt modelId="{B831635C-F2BB-4500-ADA7-B536EAB78EDA}" type="sibTrans" cxnId="{8F9523A4-2B37-4F83-9AD2-6CF64116032D}">
      <dgm:prSet/>
      <dgm:spPr/>
      <dgm:t>
        <a:bodyPr/>
        <a:lstStyle/>
        <a:p>
          <a:endParaRPr lang="es-MX"/>
        </a:p>
      </dgm:t>
    </dgm:pt>
    <dgm:pt modelId="{6920C278-507A-4415-9ECA-D47F73DD2862}">
      <dgm:prSet/>
      <dgm:spPr/>
      <dgm:t>
        <a:bodyPr/>
        <a:lstStyle/>
        <a:p>
          <a:pPr rtl="0"/>
          <a:r>
            <a:rPr lang="es-MX" dirty="0" smtClean="0"/>
            <a:t>El impuesto pagado por la sociedad se determinará aplicando la tasa del artículo 9 de esta ley, al resultando de multiplicar el dividendo o utilidad percibido por el factor de 1.4286</a:t>
          </a:r>
          <a:endParaRPr lang="es-MX" dirty="0"/>
        </a:p>
      </dgm:t>
    </dgm:pt>
    <dgm:pt modelId="{F7C854F5-D85B-4C64-B8C6-6C064A8F31BD}" type="parTrans" cxnId="{CA44EC0F-AE29-4367-9377-07928A227349}">
      <dgm:prSet/>
      <dgm:spPr/>
      <dgm:t>
        <a:bodyPr/>
        <a:lstStyle/>
        <a:p>
          <a:endParaRPr lang="es-MX"/>
        </a:p>
      </dgm:t>
    </dgm:pt>
    <dgm:pt modelId="{B655DA25-18C5-4611-83BE-1501C583B716}" type="sibTrans" cxnId="{CA44EC0F-AE29-4367-9377-07928A227349}">
      <dgm:prSet/>
      <dgm:spPr/>
      <dgm:t>
        <a:bodyPr/>
        <a:lstStyle/>
        <a:p>
          <a:endParaRPr lang="es-MX"/>
        </a:p>
      </dgm:t>
    </dgm:pt>
    <dgm:pt modelId="{668FD36D-B1D1-4FB9-B36C-4C0069E61DBE}" type="pres">
      <dgm:prSet presAssocID="{E57BC731-DD15-45D3-A396-68FD1C3C5F80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2CBE1FCE-370C-4A5E-A121-ABFE3DEDC969}" type="pres">
      <dgm:prSet presAssocID="{E57BC731-DD15-45D3-A396-68FD1C3C5F80}" presName="dummyMaxCanvas" presStyleCnt="0">
        <dgm:presLayoutVars/>
      </dgm:prSet>
      <dgm:spPr/>
      <dgm:t>
        <a:bodyPr/>
        <a:lstStyle/>
        <a:p>
          <a:endParaRPr lang="es-MX"/>
        </a:p>
      </dgm:t>
    </dgm:pt>
    <dgm:pt modelId="{93FF247A-6BC4-4ACB-91F5-3945FBFF6F56}" type="pres">
      <dgm:prSet presAssocID="{E57BC731-DD15-45D3-A396-68FD1C3C5F80}" presName="ThreeNodes_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2474339-5F8C-481C-A383-0F26A16E40B8}" type="pres">
      <dgm:prSet presAssocID="{E57BC731-DD15-45D3-A396-68FD1C3C5F80}" presName="ThreeNodes_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071D406-DF6E-46D6-B2CB-35180F3E6C0E}" type="pres">
      <dgm:prSet presAssocID="{E57BC731-DD15-45D3-A396-68FD1C3C5F80}" presName="ThreeNodes_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1653501-122B-4187-9E70-87438ADC38AA}" type="pres">
      <dgm:prSet presAssocID="{E57BC731-DD15-45D3-A396-68FD1C3C5F80}" presName="ThreeConn_1-2" presStyleLbl="fg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734B201-5771-4CDC-9E96-7AEF3ED95F77}" type="pres">
      <dgm:prSet presAssocID="{E57BC731-DD15-45D3-A396-68FD1C3C5F80}" presName="ThreeConn_2-3" presStyleLbl="fg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9B302F1-2156-4B0C-AAE1-E1E9EF55E4B3}" type="pres">
      <dgm:prSet presAssocID="{E57BC731-DD15-45D3-A396-68FD1C3C5F80}" presName="ThreeNodes_1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0740028-2164-4A8A-AD10-866608D511EE}" type="pres">
      <dgm:prSet presAssocID="{E57BC731-DD15-45D3-A396-68FD1C3C5F80}" presName="ThreeNodes_2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0FAB03D-104E-41C6-A569-37B66C62DD92}" type="pres">
      <dgm:prSet presAssocID="{E57BC731-DD15-45D3-A396-68FD1C3C5F80}" presName="ThreeNodes_3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B7B3EBCE-7981-4BC9-9D17-768DD9B2B807}" type="presOf" srcId="{E57BC731-DD15-45D3-A396-68FD1C3C5F80}" destId="{668FD36D-B1D1-4FB9-B36C-4C0069E61DBE}" srcOrd="0" destOrd="0" presId="urn:microsoft.com/office/officeart/2005/8/layout/vProcess5"/>
    <dgm:cxn modelId="{EE4C8011-8097-4B2C-9099-ECD838C18A67}" type="presOf" srcId="{D0FA97C6-2EEF-4254-97C1-708A4ED562D2}" destId="{93FF247A-6BC4-4ACB-91F5-3945FBFF6F56}" srcOrd="0" destOrd="0" presId="urn:microsoft.com/office/officeart/2005/8/layout/vProcess5"/>
    <dgm:cxn modelId="{6397A57E-B30D-43DE-B0D7-0648D5B5C777}" type="presOf" srcId="{E99D7547-7EA7-4350-8763-C0D88EBADEB2}" destId="{60FAB03D-104E-41C6-A569-37B66C62DD92}" srcOrd="1" destOrd="0" presId="urn:microsoft.com/office/officeart/2005/8/layout/vProcess5"/>
    <dgm:cxn modelId="{2A187EDE-D5A5-4F7F-A019-2838E56B54CE}" type="presOf" srcId="{D0FA97C6-2EEF-4254-97C1-708A4ED562D2}" destId="{39B302F1-2156-4B0C-AAE1-E1E9EF55E4B3}" srcOrd="1" destOrd="0" presId="urn:microsoft.com/office/officeart/2005/8/layout/vProcess5"/>
    <dgm:cxn modelId="{46FE661B-A2F9-4974-B585-3B78C0E465E8}" type="presOf" srcId="{34F7A442-159F-45FC-9D05-4235CBCED703}" destId="{E1653501-122B-4187-9E70-87438ADC38AA}" srcOrd="0" destOrd="0" presId="urn:microsoft.com/office/officeart/2005/8/layout/vProcess5"/>
    <dgm:cxn modelId="{8F9523A4-2B37-4F83-9AD2-6CF64116032D}" srcId="{E57BC731-DD15-45D3-A396-68FD1C3C5F80}" destId="{E99D7547-7EA7-4350-8763-C0D88EBADEB2}" srcOrd="2" destOrd="0" parTransId="{9C17C726-C2CB-4216-BD55-FCB57FD24C23}" sibTransId="{B831635C-F2BB-4500-ADA7-B536EAB78EDA}"/>
    <dgm:cxn modelId="{69E83920-FFB0-4829-AC6B-145CD99619C4}" type="presOf" srcId="{6920C278-507A-4415-9ECA-D47F73DD2862}" destId="{80740028-2164-4A8A-AD10-866608D511EE}" srcOrd="1" destOrd="0" presId="urn:microsoft.com/office/officeart/2005/8/layout/vProcess5"/>
    <dgm:cxn modelId="{CA44EC0F-AE29-4367-9377-07928A227349}" srcId="{E57BC731-DD15-45D3-A396-68FD1C3C5F80}" destId="{6920C278-507A-4415-9ECA-D47F73DD2862}" srcOrd="1" destOrd="0" parTransId="{F7C854F5-D85B-4C64-B8C6-6C064A8F31BD}" sibTransId="{B655DA25-18C5-4611-83BE-1501C583B716}"/>
    <dgm:cxn modelId="{66E79FE2-C73F-45F6-93B8-37089EF8B5D8}" type="presOf" srcId="{B655DA25-18C5-4611-83BE-1501C583B716}" destId="{3734B201-5771-4CDC-9E96-7AEF3ED95F77}" srcOrd="0" destOrd="0" presId="urn:microsoft.com/office/officeart/2005/8/layout/vProcess5"/>
    <dgm:cxn modelId="{C11B8A7E-F7DC-4E97-83A9-BF72B7452570}" srcId="{E57BC731-DD15-45D3-A396-68FD1C3C5F80}" destId="{D0FA97C6-2EEF-4254-97C1-708A4ED562D2}" srcOrd="0" destOrd="0" parTransId="{2663C5D4-5038-4318-83D7-96A013C63997}" sibTransId="{34F7A442-159F-45FC-9D05-4235CBCED703}"/>
    <dgm:cxn modelId="{65A7D283-1EC6-4250-84D8-0A89EFCBEADD}" type="presOf" srcId="{E99D7547-7EA7-4350-8763-C0D88EBADEB2}" destId="{D071D406-DF6E-46D6-B2CB-35180F3E6C0E}" srcOrd="0" destOrd="0" presId="urn:microsoft.com/office/officeart/2005/8/layout/vProcess5"/>
    <dgm:cxn modelId="{23AA575F-0F3E-42E1-916D-70F7970A3629}" type="presOf" srcId="{6920C278-507A-4415-9ECA-D47F73DD2862}" destId="{22474339-5F8C-481C-A383-0F26A16E40B8}" srcOrd="0" destOrd="0" presId="urn:microsoft.com/office/officeart/2005/8/layout/vProcess5"/>
    <dgm:cxn modelId="{7CE9E465-8501-4D6C-A4E1-3D4610118C6C}" type="presParOf" srcId="{668FD36D-B1D1-4FB9-B36C-4C0069E61DBE}" destId="{2CBE1FCE-370C-4A5E-A121-ABFE3DEDC969}" srcOrd="0" destOrd="0" presId="urn:microsoft.com/office/officeart/2005/8/layout/vProcess5"/>
    <dgm:cxn modelId="{351F6A82-D499-4CDE-8B41-66784912021A}" type="presParOf" srcId="{668FD36D-B1D1-4FB9-B36C-4C0069E61DBE}" destId="{93FF247A-6BC4-4ACB-91F5-3945FBFF6F56}" srcOrd="1" destOrd="0" presId="urn:microsoft.com/office/officeart/2005/8/layout/vProcess5"/>
    <dgm:cxn modelId="{673096F2-A941-4124-A04D-E14FD8F16DAF}" type="presParOf" srcId="{668FD36D-B1D1-4FB9-B36C-4C0069E61DBE}" destId="{22474339-5F8C-481C-A383-0F26A16E40B8}" srcOrd="2" destOrd="0" presId="urn:microsoft.com/office/officeart/2005/8/layout/vProcess5"/>
    <dgm:cxn modelId="{C13767AD-33F8-45EA-AD0C-7C9E9C84EC4E}" type="presParOf" srcId="{668FD36D-B1D1-4FB9-B36C-4C0069E61DBE}" destId="{D071D406-DF6E-46D6-B2CB-35180F3E6C0E}" srcOrd="3" destOrd="0" presId="urn:microsoft.com/office/officeart/2005/8/layout/vProcess5"/>
    <dgm:cxn modelId="{5AB1EACD-FC66-4C03-8423-5CA24BDA2B1C}" type="presParOf" srcId="{668FD36D-B1D1-4FB9-B36C-4C0069E61DBE}" destId="{E1653501-122B-4187-9E70-87438ADC38AA}" srcOrd="4" destOrd="0" presId="urn:microsoft.com/office/officeart/2005/8/layout/vProcess5"/>
    <dgm:cxn modelId="{FC8AA361-63A3-4BDB-84FB-E8F286EE5013}" type="presParOf" srcId="{668FD36D-B1D1-4FB9-B36C-4C0069E61DBE}" destId="{3734B201-5771-4CDC-9E96-7AEF3ED95F77}" srcOrd="5" destOrd="0" presId="urn:microsoft.com/office/officeart/2005/8/layout/vProcess5"/>
    <dgm:cxn modelId="{587155E4-81FC-4635-BD7F-226E13881792}" type="presParOf" srcId="{668FD36D-B1D1-4FB9-B36C-4C0069E61DBE}" destId="{39B302F1-2156-4B0C-AAE1-E1E9EF55E4B3}" srcOrd="6" destOrd="0" presId="urn:microsoft.com/office/officeart/2005/8/layout/vProcess5"/>
    <dgm:cxn modelId="{3F9F39A7-5F84-4D29-B0CF-550BFAE9891A}" type="presParOf" srcId="{668FD36D-B1D1-4FB9-B36C-4C0069E61DBE}" destId="{80740028-2164-4A8A-AD10-866608D511EE}" srcOrd="7" destOrd="0" presId="urn:microsoft.com/office/officeart/2005/8/layout/vProcess5"/>
    <dgm:cxn modelId="{44839D47-18C3-42B9-BCC3-8D9D59CED04E}" type="presParOf" srcId="{668FD36D-B1D1-4FB9-B36C-4C0069E61DBE}" destId="{60FAB03D-104E-41C6-A569-37B66C62DD92}" srcOrd="8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5.xml><?xml version="1.0" encoding="utf-8"?>
<dgm:dataModel xmlns:dgm="http://schemas.openxmlformats.org/drawingml/2006/diagram" xmlns:a="http://schemas.openxmlformats.org/drawingml/2006/main">
  <dgm:ptLst>
    <dgm:pt modelId="{FD023429-47CB-4879-8560-CD25B13FFF4F}" type="doc">
      <dgm:prSet loTypeId="urn:microsoft.com/office/officeart/2005/8/layout/default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s-MX"/>
        </a:p>
      </dgm:t>
    </dgm:pt>
    <dgm:pt modelId="{D820E5C8-BC9B-43E5-9653-4D549C6B596D}">
      <dgm:prSet custT="1"/>
      <dgm:spPr/>
      <dgm:t>
        <a:bodyPr/>
        <a:lstStyle/>
        <a:p>
          <a:pPr rtl="0"/>
          <a:r>
            <a:rPr lang="es-MX" sz="2400" dirty="0" smtClean="0">
              <a:solidFill>
                <a:schemeClr val="tx1"/>
              </a:solidFill>
            </a:rPr>
            <a:t>La PTU que se pague a favor de obligacionistas. </a:t>
          </a:r>
          <a:endParaRPr lang="es-MX" sz="2400" dirty="0">
            <a:solidFill>
              <a:schemeClr val="tx1"/>
            </a:solidFill>
          </a:endParaRPr>
        </a:p>
      </dgm:t>
    </dgm:pt>
    <dgm:pt modelId="{25BDC254-C5D0-4AF8-AFA5-9DC978B019C4}" type="parTrans" cxnId="{4C6FE7F9-AA07-4D53-A9B4-6DA9E670F078}">
      <dgm:prSet/>
      <dgm:spPr/>
      <dgm:t>
        <a:bodyPr/>
        <a:lstStyle/>
        <a:p>
          <a:endParaRPr lang="es-MX"/>
        </a:p>
      </dgm:t>
    </dgm:pt>
    <dgm:pt modelId="{899EBBC8-49B2-454D-8C7A-8CB18AAD8628}" type="sibTrans" cxnId="{4C6FE7F9-AA07-4D53-A9B4-6DA9E670F078}">
      <dgm:prSet/>
      <dgm:spPr/>
      <dgm:t>
        <a:bodyPr/>
        <a:lstStyle/>
        <a:p>
          <a:endParaRPr lang="es-MX"/>
        </a:p>
      </dgm:t>
    </dgm:pt>
    <dgm:pt modelId="{C1C8B19A-59D3-441A-8A67-1518E1A3EA26}">
      <dgm:prSet custT="1"/>
      <dgm:spPr/>
      <dgm:t>
        <a:bodyPr/>
        <a:lstStyle/>
        <a:p>
          <a:pPr rtl="0"/>
          <a:r>
            <a:rPr lang="es-MX" sz="2400" dirty="0" smtClean="0">
              <a:solidFill>
                <a:schemeClr val="tx1"/>
              </a:solidFill>
            </a:rPr>
            <a:t>Los préstamos a los socios o accionistas. </a:t>
          </a:r>
          <a:endParaRPr lang="es-MX" sz="2400" dirty="0">
            <a:solidFill>
              <a:schemeClr val="tx1"/>
            </a:solidFill>
          </a:endParaRPr>
        </a:p>
      </dgm:t>
    </dgm:pt>
    <dgm:pt modelId="{BC5CF07F-78DC-4E9E-A2C4-E8636EAC17A5}" type="parTrans" cxnId="{A70FFCF9-895F-41F9-A748-11E92D539420}">
      <dgm:prSet/>
      <dgm:spPr/>
      <dgm:t>
        <a:bodyPr/>
        <a:lstStyle/>
        <a:p>
          <a:endParaRPr lang="es-MX"/>
        </a:p>
      </dgm:t>
    </dgm:pt>
    <dgm:pt modelId="{BD78D5BE-8929-4B5F-BC23-AF81F3129CE0}" type="sibTrans" cxnId="{A70FFCF9-895F-41F9-A748-11E92D539420}">
      <dgm:prSet/>
      <dgm:spPr/>
      <dgm:t>
        <a:bodyPr/>
        <a:lstStyle/>
        <a:p>
          <a:endParaRPr lang="es-MX"/>
        </a:p>
      </dgm:t>
    </dgm:pt>
    <dgm:pt modelId="{417AB19E-7902-4530-BBD5-06C4239F865B}">
      <dgm:prSet custT="1"/>
      <dgm:spPr/>
      <dgm:t>
        <a:bodyPr/>
        <a:lstStyle/>
        <a:p>
          <a:pPr rtl="0"/>
          <a:r>
            <a:rPr lang="es-MX" sz="2400" dirty="0" smtClean="0">
              <a:solidFill>
                <a:schemeClr val="tx1"/>
              </a:solidFill>
            </a:rPr>
            <a:t>Las erogaciones que no sean deducibles. </a:t>
          </a:r>
          <a:endParaRPr lang="es-MX" sz="2400" dirty="0">
            <a:solidFill>
              <a:schemeClr val="tx1"/>
            </a:solidFill>
          </a:endParaRPr>
        </a:p>
      </dgm:t>
    </dgm:pt>
    <dgm:pt modelId="{7F7BE6F7-92A9-435A-BFDD-3C32B30242EA}" type="parTrans" cxnId="{9028324B-31B3-4B3B-B75D-F86687D2BF76}">
      <dgm:prSet/>
      <dgm:spPr/>
      <dgm:t>
        <a:bodyPr/>
        <a:lstStyle/>
        <a:p>
          <a:endParaRPr lang="es-MX"/>
        </a:p>
      </dgm:t>
    </dgm:pt>
    <dgm:pt modelId="{71355844-524C-4CC3-849B-02C307C017EB}" type="sibTrans" cxnId="{9028324B-31B3-4B3B-B75D-F86687D2BF76}">
      <dgm:prSet/>
      <dgm:spPr/>
      <dgm:t>
        <a:bodyPr/>
        <a:lstStyle/>
        <a:p>
          <a:endParaRPr lang="es-MX"/>
        </a:p>
      </dgm:t>
    </dgm:pt>
    <dgm:pt modelId="{CA335BAA-99C8-4E6F-BB56-EEC96F1D1D35}">
      <dgm:prSet custT="1"/>
      <dgm:spPr/>
      <dgm:t>
        <a:bodyPr/>
        <a:lstStyle/>
        <a:p>
          <a:pPr rtl="0"/>
          <a:r>
            <a:rPr lang="es-MX" sz="2400" dirty="0" smtClean="0">
              <a:solidFill>
                <a:schemeClr val="tx1"/>
              </a:solidFill>
            </a:rPr>
            <a:t>Las omisiones de los ingresos.  </a:t>
          </a:r>
          <a:endParaRPr lang="es-MX" sz="2400" dirty="0">
            <a:solidFill>
              <a:schemeClr val="tx1"/>
            </a:solidFill>
          </a:endParaRPr>
        </a:p>
      </dgm:t>
    </dgm:pt>
    <dgm:pt modelId="{B288DAD6-BEBF-4F0E-AE0D-C37785A82B64}" type="parTrans" cxnId="{AC143867-F973-4A6F-9F06-4BE0A7D77726}">
      <dgm:prSet/>
      <dgm:spPr/>
      <dgm:t>
        <a:bodyPr/>
        <a:lstStyle/>
        <a:p>
          <a:endParaRPr lang="es-MX"/>
        </a:p>
      </dgm:t>
    </dgm:pt>
    <dgm:pt modelId="{5429E203-348A-4BE1-8451-FB097900B45C}" type="sibTrans" cxnId="{AC143867-F973-4A6F-9F06-4BE0A7D77726}">
      <dgm:prSet/>
      <dgm:spPr/>
      <dgm:t>
        <a:bodyPr/>
        <a:lstStyle/>
        <a:p>
          <a:endParaRPr lang="es-MX"/>
        </a:p>
      </dgm:t>
    </dgm:pt>
    <dgm:pt modelId="{F54E951A-274F-43A2-89F5-566EF27CB60F}">
      <dgm:prSet custT="1"/>
      <dgm:spPr/>
      <dgm:t>
        <a:bodyPr/>
        <a:lstStyle/>
        <a:p>
          <a:pPr rtl="0"/>
          <a:r>
            <a:rPr lang="es-MX" sz="2400" dirty="0" smtClean="0">
              <a:solidFill>
                <a:schemeClr val="tx1"/>
              </a:solidFill>
            </a:rPr>
            <a:t>La utilidad fiscal determinada presuntivamente por las autoridades fiscales. </a:t>
          </a:r>
          <a:endParaRPr lang="es-MX" sz="2400" dirty="0">
            <a:solidFill>
              <a:schemeClr val="tx1"/>
            </a:solidFill>
          </a:endParaRPr>
        </a:p>
      </dgm:t>
    </dgm:pt>
    <dgm:pt modelId="{63F77952-D452-4BDE-9AFF-16C00E66FE11}" type="parTrans" cxnId="{A9BED691-3C79-4691-88A5-052B66468BE8}">
      <dgm:prSet/>
      <dgm:spPr/>
      <dgm:t>
        <a:bodyPr/>
        <a:lstStyle/>
        <a:p>
          <a:endParaRPr lang="es-MX"/>
        </a:p>
      </dgm:t>
    </dgm:pt>
    <dgm:pt modelId="{3BE3DD39-C2D7-421F-94E6-26AC975F1E10}" type="sibTrans" cxnId="{A9BED691-3C79-4691-88A5-052B66468BE8}">
      <dgm:prSet/>
      <dgm:spPr/>
      <dgm:t>
        <a:bodyPr/>
        <a:lstStyle/>
        <a:p>
          <a:endParaRPr lang="es-MX"/>
        </a:p>
      </dgm:t>
    </dgm:pt>
    <dgm:pt modelId="{EEDCC3B9-04B1-49CE-877C-2E38858399AF}">
      <dgm:prSet custT="1"/>
      <dgm:spPr/>
      <dgm:t>
        <a:bodyPr/>
        <a:lstStyle/>
        <a:p>
          <a:pPr rtl="0"/>
          <a:r>
            <a:rPr lang="es-MX" sz="2400" dirty="0" smtClean="0">
              <a:solidFill>
                <a:schemeClr val="tx1"/>
              </a:solidFill>
            </a:rPr>
            <a:t>Las modificaciones a la utilidad derivada operaciones entre partes relacionadas.</a:t>
          </a:r>
          <a:endParaRPr lang="es-MX" sz="2400" dirty="0">
            <a:solidFill>
              <a:schemeClr val="tx1"/>
            </a:solidFill>
          </a:endParaRPr>
        </a:p>
      </dgm:t>
    </dgm:pt>
    <dgm:pt modelId="{497F4E5F-BBF5-4229-8ECF-3AD78817FE03}" type="parTrans" cxnId="{2E14E2C9-7D88-4A83-A37C-3AF255520838}">
      <dgm:prSet/>
      <dgm:spPr/>
      <dgm:t>
        <a:bodyPr/>
        <a:lstStyle/>
        <a:p>
          <a:endParaRPr lang="es-MX"/>
        </a:p>
      </dgm:t>
    </dgm:pt>
    <dgm:pt modelId="{A08B3C65-15F0-41D4-B01D-2EA8BB2EBFA6}" type="sibTrans" cxnId="{2E14E2C9-7D88-4A83-A37C-3AF255520838}">
      <dgm:prSet/>
      <dgm:spPr/>
      <dgm:t>
        <a:bodyPr/>
        <a:lstStyle/>
        <a:p>
          <a:endParaRPr lang="es-MX"/>
        </a:p>
      </dgm:t>
    </dgm:pt>
    <dgm:pt modelId="{0425E9A6-6255-41E4-8AF2-2A6553099E50}" type="pres">
      <dgm:prSet presAssocID="{FD023429-47CB-4879-8560-CD25B13FFF4F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8CAA6484-3CD3-445C-A7AB-0A6031F885B2}" type="pres">
      <dgm:prSet presAssocID="{D820E5C8-BC9B-43E5-9653-4D549C6B596D}" presName="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A1489FB-F63F-4F29-AA12-29DC87029226}" type="pres">
      <dgm:prSet presAssocID="{899EBBC8-49B2-454D-8C7A-8CB18AAD8628}" presName="sibTrans" presStyleCnt="0"/>
      <dgm:spPr/>
      <dgm:t>
        <a:bodyPr/>
        <a:lstStyle/>
        <a:p>
          <a:endParaRPr lang="es-MX"/>
        </a:p>
      </dgm:t>
    </dgm:pt>
    <dgm:pt modelId="{CBCF04E5-ED2D-44AE-99CE-57331563AA44}" type="pres">
      <dgm:prSet presAssocID="{C1C8B19A-59D3-441A-8A67-1518E1A3EA26}" presName="node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7946603-EBEB-4031-8563-30457763DF3F}" type="pres">
      <dgm:prSet presAssocID="{BD78D5BE-8929-4B5F-BC23-AF81F3129CE0}" presName="sibTrans" presStyleCnt="0"/>
      <dgm:spPr/>
      <dgm:t>
        <a:bodyPr/>
        <a:lstStyle/>
        <a:p>
          <a:endParaRPr lang="es-MX"/>
        </a:p>
      </dgm:t>
    </dgm:pt>
    <dgm:pt modelId="{0695125B-934E-452D-939B-C1212D3D52C8}" type="pres">
      <dgm:prSet presAssocID="{417AB19E-7902-4530-BBD5-06C4239F865B}" presName="node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DE3E926-CB49-4E8B-AB0D-FB74B98AB40A}" type="pres">
      <dgm:prSet presAssocID="{71355844-524C-4CC3-849B-02C307C017EB}" presName="sibTrans" presStyleCnt="0"/>
      <dgm:spPr/>
      <dgm:t>
        <a:bodyPr/>
        <a:lstStyle/>
        <a:p>
          <a:endParaRPr lang="es-MX"/>
        </a:p>
      </dgm:t>
    </dgm:pt>
    <dgm:pt modelId="{5552066A-60E0-4B49-B922-81FB142E0560}" type="pres">
      <dgm:prSet presAssocID="{CA335BAA-99C8-4E6F-BB56-EEC96F1D1D35}" presName="node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78E3D21-EB7B-43D7-8922-59C54193E7D5}" type="pres">
      <dgm:prSet presAssocID="{5429E203-348A-4BE1-8451-FB097900B45C}" presName="sibTrans" presStyleCnt="0"/>
      <dgm:spPr/>
      <dgm:t>
        <a:bodyPr/>
        <a:lstStyle/>
        <a:p>
          <a:endParaRPr lang="es-MX"/>
        </a:p>
      </dgm:t>
    </dgm:pt>
    <dgm:pt modelId="{BAA5EA3D-C376-49EF-BEE9-C42B1536BDD6}" type="pres">
      <dgm:prSet presAssocID="{F54E951A-274F-43A2-89F5-566EF27CB60F}" presName="node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CBD82E0-04CA-466A-A8D0-1FBFA83BDC93}" type="pres">
      <dgm:prSet presAssocID="{3BE3DD39-C2D7-421F-94E6-26AC975F1E10}" presName="sibTrans" presStyleCnt="0"/>
      <dgm:spPr/>
      <dgm:t>
        <a:bodyPr/>
        <a:lstStyle/>
        <a:p>
          <a:endParaRPr lang="es-MX"/>
        </a:p>
      </dgm:t>
    </dgm:pt>
    <dgm:pt modelId="{DCBAFB79-AACA-4EFF-992A-63F2F1B68489}" type="pres">
      <dgm:prSet presAssocID="{EEDCC3B9-04B1-49CE-877C-2E38858399AF}" presName="node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CFA7441E-25A8-47F5-90F6-6D5832520283}" type="presOf" srcId="{F54E951A-274F-43A2-89F5-566EF27CB60F}" destId="{BAA5EA3D-C376-49EF-BEE9-C42B1536BDD6}" srcOrd="0" destOrd="0" presId="urn:microsoft.com/office/officeart/2005/8/layout/default"/>
    <dgm:cxn modelId="{C7700318-84AC-40A6-BFCF-64DFCC63B154}" type="presOf" srcId="{C1C8B19A-59D3-441A-8A67-1518E1A3EA26}" destId="{CBCF04E5-ED2D-44AE-99CE-57331563AA44}" srcOrd="0" destOrd="0" presId="urn:microsoft.com/office/officeart/2005/8/layout/default"/>
    <dgm:cxn modelId="{ED39227F-237D-4DB5-B194-8C2BC0D4418A}" type="presOf" srcId="{EEDCC3B9-04B1-49CE-877C-2E38858399AF}" destId="{DCBAFB79-AACA-4EFF-992A-63F2F1B68489}" srcOrd="0" destOrd="0" presId="urn:microsoft.com/office/officeart/2005/8/layout/default"/>
    <dgm:cxn modelId="{85100C33-47DA-4F4A-9E6C-77BDF71A8350}" type="presOf" srcId="{417AB19E-7902-4530-BBD5-06C4239F865B}" destId="{0695125B-934E-452D-939B-C1212D3D52C8}" srcOrd="0" destOrd="0" presId="urn:microsoft.com/office/officeart/2005/8/layout/default"/>
    <dgm:cxn modelId="{A70FFCF9-895F-41F9-A748-11E92D539420}" srcId="{FD023429-47CB-4879-8560-CD25B13FFF4F}" destId="{C1C8B19A-59D3-441A-8A67-1518E1A3EA26}" srcOrd="1" destOrd="0" parTransId="{BC5CF07F-78DC-4E9E-A2C4-E8636EAC17A5}" sibTransId="{BD78D5BE-8929-4B5F-BC23-AF81F3129CE0}"/>
    <dgm:cxn modelId="{A9BED691-3C79-4691-88A5-052B66468BE8}" srcId="{FD023429-47CB-4879-8560-CD25B13FFF4F}" destId="{F54E951A-274F-43A2-89F5-566EF27CB60F}" srcOrd="4" destOrd="0" parTransId="{63F77952-D452-4BDE-9AFF-16C00E66FE11}" sibTransId="{3BE3DD39-C2D7-421F-94E6-26AC975F1E10}"/>
    <dgm:cxn modelId="{617DB7D7-7F3D-46F3-A709-327DF57CCAB5}" type="presOf" srcId="{FD023429-47CB-4879-8560-CD25B13FFF4F}" destId="{0425E9A6-6255-41E4-8AF2-2A6553099E50}" srcOrd="0" destOrd="0" presId="urn:microsoft.com/office/officeart/2005/8/layout/default"/>
    <dgm:cxn modelId="{6A909CD3-1782-410B-8694-184D07BD5C5F}" type="presOf" srcId="{CA335BAA-99C8-4E6F-BB56-EEC96F1D1D35}" destId="{5552066A-60E0-4B49-B922-81FB142E0560}" srcOrd="0" destOrd="0" presId="urn:microsoft.com/office/officeart/2005/8/layout/default"/>
    <dgm:cxn modelId="{AC143867-F973-4A6F-9F06-4BE0A7D77726}" srcId="{FD023429-47CB-4879-8560-CD25B13FFF4F}" destId="{CA335BAA-99C8-4E6F-BB56-EEC96F1D1D35}" srcOrd="3" destOrd="0" parTransId="{B288DAD6-BEBF-4F0E-AE0D-C37785A82B64}" sibTransId="{5429E203-348A-4BE1-8451-FB097900B45C}"/>
    <dgm:cxn modelId="{0680A841-47DD-4A86-A2E8-1040C1D5E79C}" type="presOf" srcId="{D820E5C8-BC9B-43E5-9653-4D549C6B596D}" destId="{8CAA6484-3CD3-445C-A7AB-0A6031F885B2}" srcOrd="0" destOrd="0" presId="urn:microsoft.com/office/officeart/2005/8/layout/default"/>
    <dgm:cxn modelId="{9028324B-31B3-4B3B-B75D-F86687D2BF76}" srcId="{FD023429-47CB-4879-8560-CD25B13FFF4F}" destId="{417AB19E-7902-4530-BBD5-06C4239F865B}" srcOrd="2" destOrd="0" parTransId="{7F7BE6F7-92A9-435A-BFDD-3C32B30242EA}" sibTransId="{71355844-524C-4CC3-849B-02C307C017EB}"/>
    <dgm:cxn modelId="{4C6FE7F9-AA07-4D53-A9B4-6DA9E670F078}" srcId="{FD023429-47CB-4879-8560-CD25B13FFF4F}" destId="{D820E5C8-BC9B-43E5-9653-4D549C6B596D}" srcOrd="0" destOrd="0" parTransId="{25BDC254-C5D0-4AF8-AFA5-9DC978B019C4}" sibTransId="{899EBBC8-49B2-454D-8C7A-8CB18AAD8628}"/>
    <dgm:cxn modelId="{2E14E2C9-7D88-4A83-A37C-3AF255520838}" srcId="{FD023429-47CB-4879-8560-CD25B13FFF4F}" destId="{EEDCC3B9-04B1-49CE-877C-2E38858399AF}" srcOrd="5" destOrd="0" parTransId="{497F4E5F-BBF5-4229-8ECF-3AD78817FE03}" sibTransId="{A08B3C65-15F0-41D4-B01D-2EA8BB2EBFA6}"/>
    <dgm:cxn modelId="{9FD8668E-EB6D-4326-B0DD-BC26699C7677}" type="presParOf" srcId="{0425E9A6-6255-41E4-8AF2-2A6553099E50}" destId="{8CAA6484-3CD3-445C-A7AB-0A6031F885B2}" srcOrd="0" destOrd="0" presId="urn:microsoft.com/office/officeart/2005/8/layout/default"/>
    <dgm:cxn modelId="{4961626B-4A4B-4029-8E94-568FAA48EFF4}" type="presParOf" srcId="{0425E9A6-6255-41E4-8AF2-2A6553099E50}" destId="{EA1489FB-F63F-4F29-AA12-29DC87029226}" srcOrd="1" destOrd="0" presId="urn:microsoft.com/office/officeart/2005/8/layout/default"/>
    <dgm:cxn modelId="{4A28C1D9-15E4-4430-9AF3-AA5E395D5C32}" type="presParOf" srcId="{0425E9A6-6255-41E4-8AF2-2A6553099E50}" destId="{CBCF04E5-ED2D-44AE-99CE-57331563AA44}" srcOrd="2" destOrd="0" presId="urn:microsoft.com/office/officeart/2005/8/layout/default"/>
    <dgm:cxn modelId="{23FF3346-3FB9-46DC-B509-DC5CF4543F82}" type="presParOf" srcId="{0425E9A6-6255-41E4-8AF2-2A6553099E50}" destId="{A7946603-EBEB-4031-8563-30457763DF3F}" srcOrd="3" destOrd="0" presId="urn:microsoft.com/office/officeart/2005/8/layout/default"/>
    <dgm:cxn modelId="{466E9728-0C78-4BC3-A902-2450A9C42B9B}" type="presParOf" srcId="{0425E9A6-6255-41E4-8AF2-2A6553099E50}" destId="{0695125B-934E-452D-939B-C1212D3D52C8}" srcOrd="4" destOrd="0" presId="urn:microsoft.com/office/officeart/2005/8/layout/default"/>
    <dgm:cxn modelId="{9F28CD8E-A7F9-4B89-9E7C-45194C30DC99}" type="presParOf" srcId="{0425E9A6-6255-41E4-8AF2-2A6553099E50}" destId="{0DE3E926-CB49-4E8B-AB0D-FB74B98AB40A}" srcOrd="5" destOrd="0" presId="urn:microsoft.com/office/officeart/2005/8/layout/default"/>
    <dgm:cxn modelId="{6F5581E0-D562-4F9C-9F19-33904F64D5A4}" type="presParOf" srcId="{0425E9A6-6255-41E4-8AF2-2A6553099E50}" destId="{5552066A-60E0-4B49-B922-81FB142E0560}" srcOrd="6" destOrd="0" presId="urn:microsoft.com/office/officeart/2005/8/layout/default"/>
    <dgm:cxn modelId="{AB111C2E-E2C9-41A5-8476-543FC4AC24DE}" type="presParOf" srcId="{0425E9A6-6255-41E4-8AF2-2A6553099E50}" destId="{278E3D21-EB7B-43D7-8922-59C54193E7D5}" srcOrd="7" destOrd="0" presId="urn:microsoft.com/office/officeart/2005/8/layout/default"/>
    <dgm:cxn modelId="{AED0B2A5-BFA3-4B81-92FA-7BB37BC8A75E}" type="presParOf" srcId="{0425E9A6-6255-41E4-8AF2-2A6553099E50}" destId="{BAA5EA3D-C376-49EF-BEE9-C42B1536BDD6}" srcOrd="8" destOrd="0" presId="urn:microsoft.com/office/officeart/2005/8/layout/default"/>
    <dgm:cxn modelId="{C9E6A1E5-4F18-432C-9487-E63E2B3FB257}" type="presParOf" srcId="{0425E9A6-6255-41E4-8AF2-2A6553099E50}" destId="{ACBD82E0-04CA-466A-A8D0-1FBFA83BDC93}" srcOrd="9" destOrd="0" presId="urn:microsoft.com/office/officeart/2005/8/layout/default"/>
    <dgm:cxn modelId="{31B48F93-F0D1-45B1-B629-5D62215135D4}" type="presParOf" srcId="{0425E9A6-6255-41E4-8AF2-2A6553099E50}" destId="{DCBAFB79-AACA-4EFF-992A-63F2F1B68489}" srcOrd="10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6.xml><?xml version="1.0" encoding="utf-8"?>
<dgm:dataModel xmlns:dgm="http://schemas.openxmlformats.org/drawingml/2006/diagram" xmlns:a="http://schemas.openxmlformats.org/drawingml/2006/main">
  <dgm:ptLst>
    <dgm:pt modelId="{8AE6F71E-712C-4A21-A6C0-B6907A11419F}" type="doc">
      <dgm:prSet loTypeId="urn:microsoft.com/office/officeart/2005/8/layout/hProcess3" loCatId="process" qsTypeId="urn:microsoft.com/office/officeart/2005/8/quickstyle/3d1" qsCatId="3D" csTypeId="urn:microsoft.com/office/officeart/2005/8/colors/colorful4" csCatId="colorful" phldr="1"/>
      <dgm:spPr/>
      <dgm:t>
        <a:bodyPr/>
        <a:lstStyle/>
        <a:p>
          <a:endParaRPr lang="es-MX"/>
        </a:p>
      </dgm:t>
    </dgm:pt>
    <dgm:pt modelId="{075C256C-A786-42C8-8F6B-237387C9BA71}">
      <dgm:prSet custT="1"/>
      <dgm:spPr/>
      <dgm:t>
        <a:bodyPr/>
        <a:lstStyle/>
        <a:p>
          <a:pPr rtl="0"/>
          <a:r>
            <a:rPr lang="es-MX" sz="2800" dirty="0" smtClean="0">
              <a:solidFill>
                <a:schemeClr val="tx1"/>
              </a:solidFill>
            </a:rPr>
            <a:t>Aquellos que incrementen su patrimonio, como:</a:t>
          </a:r>
          <a:endParaRPr lang="es-MX" sz="2800" dirty="0">
            <a:solidFill>
              <a:schemeClr val="tx1"/>
            </a:solidFill>
          </a:endParaRPr>
        </a:p>
      </dgm:t>
    </dgm:pt>
    <dgm:pt modelId="{BE33C027-169E-49AB-B1DE-0F148373A9FA}" type="parTrans" cxnId="{90B17CBF-210E-4C75-883D-5E17690F4AA6}">
      <dgm:prSet/>
      <dgm:spPr/>
      <dgm:t>
        <a:bodyPr/>
        <a:lstStyle/>
        <a:p>
          <a:endParaRPr lang="es-MX"/>
        </a:p>
      </dgm:t>
    </dgm:pt>
    <dgm:pt modelId="{28D25F0A-6A6B-4A19-A185-1DFD7FD3D01D}" type="sibTrans" cxnId="{90B17CBF-210E-4C75-883D-5E17690F4AA6}">
      <dgm:prSet/>
      <dgm:spPr/>
      <dgm:t>
        <a:bodyPr/>
        <a:lstStyle/>
        <a:p>
          <a:endParaRPr lang="es-MX"/>
        </a:p>
      </dgm:t>
    </dgm:pt>
    <dgm:pt modelId="{C1B60247-D1E3-4BBB-9C1F-052AD6F00849}">
      <dgm:prSet/>
      <dgm:spPr/>
      <dgm:t>
        <a:bodyPr/>
        <a:lstStyle/>
        <a:p>
          <a:pPr rtl="0"/>
          <a:r>
            <a:rPr lang="es-MX" dirty="0" smtClean="0">
              <a:solidFill>
                <a:schemeClr val="tx1"/>
              </a:solidFill>
            </a:rPr>
            <a:t>Deudas perdonadas por el acreedor</a:t>
          </a:r>
          <a:endParaRPr lang="es-MX" dirty="0">
            <a:solidFill>
              <a:schemeClr val="tx1"/>
            </a:solidFill>
          </a:endParaRPr>
        </a:p>
      </dgm:t>
    </dgm:pt>
    <dgm:pt modelId="{EE263EF9-7489-42B6-9EAE-8E84A52D2A1E}" type="parTrans" cxnId="{090BA870-6D17-4467-BE89-21AD579CCCD3}">
      <dgm:prSet/>
      <dgm:spPr/>
      <dgm:t>
        <a:bodyPr/>
        <a:lstStyle/>
        <a:p>
          <a:endParaRPr lang="es-MX"/>
        </a:p>
      </dgm:t>
    </dgm:pt>
    <dgm:pt modelId="{C02F5061-D68E-4E89-9822-49E6BB1FE8AB}" type="sibTrans" cxnId="{090BA870-6D17-4467-BE89-21AD579CCCD3}">
      <dgm:prSet/>
      <dgm:spPr/>
      <dgm:t>
        <a:bodyPr/>
        <a:lstStyle/>
        <a:p>
          <a:endParaRPr lang="es-MX"/>
        </a:p>
      </dgm:t>
    </dgm:pt>
    <dgm:pt modelId="{7687C264-E48D-413A-A061-7B8205AE0C96}">
      <dgm:prSet/>
      <dgm:spPr/>
      <dgm:t>
        <a:bodyPr/>
        <a:lstStyle/>
        <a:p>
          <a:pPr rtl="0"/>
          <a:r>
            <a:rPr lang="es-MX" smtClean="0">
              <a:solidFill>
                <a:schemeClr val="tx1"/>
              </a:solidFill>
            </a:rPr>
            <a:t>Ganancia cambiaria</a:t>
          </a:r>
          <a:endParaRPr lang="es-MX" dirty="0">
            <a:solidFill>
              <a:schemeClr val="tx1"/>
            </a:solidFill>
          </a:endParaRPr>
        </a:p>
      </dgm:t>
    </dgm:pt>
    <dgm:pt modelId="{F6F802FC-A6EB-41FB-A5A8-36C34F93E528}" type="parTrans" cxnId="{0D5257A5-CA8A-4B60-8D30-6229E4089EC9}">
      <dgm:prSet/>
      <dgm:spPr/>
      <dgm:t>
        <a:bodyPr/>
        <a:lstStyle/>
        <a:p>
          <a:endParaRPr lang="es-MX"/>
        </a:p>
      </dgm:t>
    </dgm:pt>
    <dgm:pt modelId="{47C92B52-7A0B-46A0-9BDF-79C013701610}" type="sibTrans" cxnId="{0D5257A5-CA8A-4B60-8D30-6229E4089EC9}">
      <dgm:prSet/>
      <dgm:spPr/>
      <dgm:t>
        <a:bodyPr/>
        <a:lstStyle/>
        <a:p>
          <a:endParaRPr lang="es-MX"/>
        </a:p>
      </dgm:t>
    </dgm:pt>
    <dgm:pt modelId="{66E618AC-9506-456E-AC22-40BBCA22C806}">
      <dgm:prSet/>
      <dgm:spPr/>
      <dgm:t>
        <a:bodyPr/>
        <a:lstStyle/>
        <a:p>
          <a:pPr rtl="0"/>
          <a:r>
            <a:rPr lang="es-MX" dirty="0" smtClean="0">
              <a:solidFill>
                <a:schemeClr val="tx1"/>
              </a:solidFill>
            </a:rPr>
            <a:t>Prestaciones obtenidas con motivo del otorgamiento de fianzas</a:t>
          </a:r>
          <a:endParaRPr lang="es-MX" dirty="0">
            <a:solidFill>
              <a:schemeClr val="tx1"/>
            </a:solidFill>
          </a:endParaRPr>
        </a:p>
      </dgm:t>
    </dgm:pt>
    <dgm:pt modelId="{4244D03D-912E-4FF4-B650-AAE6F2604437}" type="parTrans" cxnId="{15DE5992-702B-49D8-ADBE-387E7E2FAE1C}">
      <dgm:prSet/>
      <dgm:spPr/>
      <dgm:t>
        <a:bodyPr/>
        <a:lstStyle/>
        <a:p>
          <a:endParaRPr lang="es-MX"/>
        </a:p>
      </dgm:t>
    </dgm:pt>
    <dgm:pt modelId="{E1F2D402-903C-4A13-9348-8D998E1D8DAB}" type="sibTrans" cxnId="{15DE5992-702B-49D8-ADBE-387E7E2FAE1C}">
      <dgm:prSet/>
      <dgm:spPr/>
      <dgm:t>
        <a:bodyPr/>
        <a:lstStyle/>
        <a:p>
          <a:endParaRPr lang="es-MX"/>
        </a:p>
      </dgm:t>
    </dgm:pt>
    <dgm:pt modelId="{77EB2C4E-D5A5-4C7F-A5B9-ECD3353FBBA3}">
      <dgm:prSet/>
      <dgm:spPr/>
      <dgm:t>
        <a:bodyPr/>
        <a:lstStyle/>
        <a:p>
          <a:pPr rtl="0"/>
          <a:r>
            <a:rPr lang="es-MX" dirty="0" smtClean="0">
              <a:solidFill>
                <a:schemeClr val="tx1"/>
              </a:solidFill>
            </a:rPr>
            <a:t>Procedentes de inversiones hechas en el extranjero</a:t>
          </a:r>
          <a:endParaRPr lang="es-MX" dirty="0">
            <a:solidFill>
              <a:schemeClr val="tx1"/>
            </a:solidFill>
          </a:endParaRPr>
        </a:p>
      </dgm:t>
    </dgm:pt>
    <dgm:pt modelId="{6A0AD01D-C0CC-4C60-B709-A34A27BC5120}" type="parTrans" cxnId="{E16746EB-80B0-4DA5-95DE-07C372D44075}">
      <dgm:prSet/>
      <dgm:spPr/>
      <dgm:t>
        <a:bodyPr/>
        <a:lstStyle/>
        <a:p>
          <a:endParaRPr lang="es-MX"/>
        </a:p>
      </dgm:t>
    </dgm:pt>
    <dgm:pt modelId="{7C0766D1-9AD4-4535-AC8B-7A7A6F276F76}" type="sibTrans" cxnId="{E16746EB-80B0-4DA5-95DE-07C372D44075}">
      <dgm:prSet/>
      <dgm:spPr/>
      <dgm:t>
        <a:bodyPr/>
        <a:lstStyle/>
        <a:p>
          <a:endParaRPr lang="es-MX"/>
        </a:p>
      </dgm:t>
    </dgm:pt>
    <dgm:pt modelId="{1E1B133A-BE40-43EA-8907-74905A8E24A8}">
      <dgm:prSet/>
      <dgm:spPr/>
      <dgm:t>
        <a:bodyPr/>
        <a:lstStyle/>
        <a:p>
          <a:pPr rtl="0"/>
          <a:r>
            <a:rPr lang="es-MX" dirty="0" smtClean="0">
              <a:solidFill>
                <a:schemeClr val="tx1"/>
              </a:solidFill>
            </a:rPr>
            <a:t>Dividendos de sociedades residentes en el extranjero</a:t>
          </a:r>
          <a:endParaRPr lang="es-MX" dirty="0">
            <a:solidFill>
              <a:schemeClr val="tx1"/>
            </a:solidFill>
          </a:endParaRPr>
        </a:p>
      </dgm:t>
    </dgm:pt>
    <dgm:pt modelId="{F7DE0852-55C8-47B5-8C67-307597FCD1A5}" type="parTrans" cxnId="{445C75F6-68F3-4EDB-B70A-70277F07EE32}">
      <dgm:prSet/>
      <dgm:spPr/>
      <dgm:t>
        <a:bodyPr/>
        <a:lstStyle/>
        <a:p>
          <a:endParaRPr lang="es-MX"/>
        </a:p>
      </dgm:t>
    </dgm:pt>
    <dgm:pt modelId="{61206DDF-D948-489F-94A8-3E90E7D54A3D}" type="sibTrans" cxnId="{445C75F6-68F3-4EDB-B70A-70277F07EE32}">
      <dgm:prSet/>
      <dgm:spPr/>
      <dgm:t>
        <a:bodyPr/>
        <a:lstStyle/>
        <a:p>
          <a:endParaRPr lang="es-MX"/>
        </a:p>
      </dgm:t>
    </dgm:pt>
    <dgm:pt modelId="{C7403BFC-8949-4755-9B1E-FBBE7D145DA9}">
      <dgm:prSet/>
      <dgm:spPr/>
      <dgm:t>
        <a:bodyPr/>
        <a:lstStyle/>
        <a:p>
          <a:pPr rtl="0"/>
          <a:r>
            <a:rPr lang="es-MX" dirty="0" smtClean="0">
              <a:solidFill>
                <a:schemeClr val="tx1"/>
              </a:solidFill>
            </a:rPr>
            <a:t>Derivados de contratos que permitan la explotación de concesiones otorgadas por la Federación</a:t>
          </a:r>
          <a:endParaRPr lang="es-MX" dirty="0">
            <a:solidFill>
              <a:schemeClr val="tx1"/>
            </a:solidFill>
          </a:endParaRPr>
        </a:p>
      </dgm:t>
    </dgm:pt>
    <dgm:pt modelId="{0E4315F2-ECD5-4969-ABFF-F3FADF069F6C}" type="parTrans" cxnId="{57A45D47-7C54-4BE6-9138-2FDBF450374C}">
      <dgm:prSet/>
      <dgm:spPr/>
      <dgm:t>
        <a:bodyPr/>
        <a:lstStyle/>
        <a:p>
          <a:endParaRPr lang="es-MX"/>
        </a:p>
      </dgm:t>
    </dgm:pt>
    <dgm:pt modelId="{F627EF9E-C4FF-4B85-B7A4-D85D58ECC697}" type="sibTrans" cxnId="{57A45D47-7C54-4BE6-9138-2FDBF450374C}">
      <dgm:prSet/>
      <dgm:spPr/>
      <dgm:t>
        <a:bodyPr/>
        <a:lstStyle/>
        <a:p>
          <a:endParaRPr lang="es-MX"/>
        </a:p>
      </dgm:t>
    </dgm:pt>
    <dgm:pt modelId="{5364CFB6-80F4-4A78-9938-FEF9D1C8ECA4}">
      <dgm:prSet/>
      <dgm:spPr/>
      <dgm:t>
        <a:bodyPr/>
        <a:lstStyle/>
        <a:p>
          <a:pPr rtl="0"/>
          <a:r>
            <a:rPr lang="es-MX" dirty="0" smtClean="0">
              <a:solidFill>
                <a:schemeClr val="tx1"/>
              </a:solidFill>
            </a:rPr>
            <a:t>Contratos para la explotación del subsuelo</a:t>
          </a:r>
          <a:endParaRPr lang="es-MX" dirty="0">
            <a:solidFill>
              <a:schemeClr val="tx1"/>
            </a:solidFill>
          </a:endParaRPr>
        </a:p>
      </dgm:t>
    </dgm:pt>
    <dgm:pt modelId="{667306DC-5D23-43C5-B52C-1BF653D32713}" type="parTrans" cxnId="{354ED0FE-E241-40D5-9D3A-E13D745786AE}">
      <dgm:prSet/>
      <dgm:spPr/>
      <dgm:t>
        <a:bodyPr/>
        <a:lstStyle/>
        <a:p>
          <a:endParaRPr lang="es-MX"/>
        </a:p>
      </dgm:t>
    </dgm:pt>
    <dgm:pt modelId="{E6E7E414-E87A-4208-86AE-D6F276F1BE8D}" type="sibTrans" cxnId="{354ED0FE-E241-40D5-9D3A-E13D745786AE}">
      <dgm:prSet/>
      <dgm:spPr/>
      <dgm:t>
        <a:bodyPr/>
        <a:lstStyle/>
        <a:p>
          <a:endParaRPr lang="es-MX"/>
        </a:p>
      </dgm:t>
    </dgm:pt>
    <dgm:pt modelId="{077F0C89-D55F-4330-8179-2D769C06E789}" type="pres">
      <dgm:prSet presAssocID="{8AE6F71E-712C-4A21-A6C0-B6907A11419F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C7F3650B-28F4-43CE-8B93-F4BBCE6EDDC6}" type="pres">
      <dgm:prSet presAssocID="{8AE6F71E-712C-4A21-A6C0-B6907A11419F}" presName="dummy" presStyleCnt="0"/>
      <dgm:spPr/>
    </dgm:pt>
    <dgm:pt modelId="{9716C315-2326-447D-BE16-7C15875DA587}" type="pres">
      <dgm:prSet presAssocID="{8AE6F71E-712C-4A21-A6C0-B6907A11419F}" presName="linH" presStyleCnt="0"/>
      <dgm:spPr/>
    </dgm:pt>
    <dgm:pt modelId="{CC5154AF-CF7E-46AD-A63F-A6A50FD86A09}" type="pres">
      <dgm:prSet presAssocID="{8AE6F71E-712C-4A21-A6C0-B6907A11419F}" presName="padding1" presStyleCnt="0"/>
      <dgm:spPr/>
    </dgm:pt>
    <dgm:pt modelId="{5D560620-71D5-46A4-80C5-44C4A261D0DD}" type="pres">
      <dgm:prSet presAssocID="{075C256C-A786-42C8-8F6B-237387C9BA71}" presName="linV" presStyleCnt="0"/>
      <dgm:spPr/>
    </dgm:pt>
    <dgm:pt modelId="{3BEA229A-8FF5-43E8-909E-3E07DE2EADFB}" type="pres">
      <dgm:prSet presAssocID="{075C256C-A786-42C8-8F6B-237387C9BA71}" presName="spVertical1" presStyleCnt="0"/>
      <dgm:spPr/>
    </dgm:pt>
    <dgm:pt modelId="{F0EAB81E-5711-493E-A405-04D968655EDE}" type="pres">
      <dgm:prSet presAssocID="{075C256C-A786-42C8-8F6B-237387C9BA71}" presName="parTx" presStyleLbl="revTx" presStyleIdx="0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174D534-D1C8-4175-BDB9-02886F2985E8}" type="pres">
      <dgm:prSet presAssocID="{075C256C-A786-42C8-8F6B-237387C9BA71}" presName="spVertical2" presStyleCnt="0"/>
      <dgm:spPr/>
    </dgm:pt>
    <dgm:pt modelId="{9D7B6B2D-B640-4B19-B624-00E19CE80698}" type="pres">
      <dgm:prSet presAssocID="{075C256C-A786-42C8-8F6B-237387C9BA71}" presName="spVertical3" presStyleCnt="0"/>
      <dgm:spPr/>
    </dgm:pt>
    <dgm:pt modelId="{58531888-47AF-42BE-BED7-4C7F462A86F5}" type="pres">
      <dgm:prSet presAssocID="{075C256C-A786-42C8-8F6B-237387C9BA71}" presName="desTx" presStyleLbl="revTx" presStyleIdx="1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D104479-3708-4EDC-A1C2-4DC5D179A702}" type="pres">
      <dgm:prSet presAssocID="{8AE6F71E-712C-4A21-A6C0-B6907A11419F}" presName="padding2" presStyleCnt="0"/>
      <dgm:spPr/>
    </dgm:pt>
    <dgm:pt modelId="{9F7978AA-9870-4240-B1C0-D2116B73FC23}" type="pres">
      <dgm:prSet presAssocID="{8AE6F71E-712C-4A21-A6C0-B6907A11419F}" presName="negArrow" presStyleCnt="0"/>
      <dgm:spPr/>
    </dgm:pt>
    <dgm:pt modelId="{C6C63B9E-BC7D-43D9-8E71-7D7E6F946224}" type="pres">
      <dgm:prSet presAssocID="{8AE6F71E-712C-4A21-A6C0-B6907A11419F}" presName="backgroundArrow" presStyleLbl="node1" presStyleIdx="0" presStyleCnt="1"/>
      <dgm:spPr/>
    </dgm:pt>
  </dgm:ptLst>
  <dgm:cxnLst>
    <dgm:cxn modelId="{445C75F6-68F3-4EDB-B70A-70277F07EE32}" srcId="{075C256C-A786-42C8-8F6B-237387C9BA71}" destId="{1E1B133A-BE40-43EA-8907-74905A8E24A8}" srcOrd="4" destOrd="0" parTransId="{F7DE0852-55C8-47B5-8C67-307597FCD1A5}" sibTransId="{61206DDF-D948-489F-94A8-3E90E7D54A3D}"/>
    <dgm:cxn modelId="{15DE5992-702B-49D8-ADBE-387E7E2FAE1C}" srcId="{075C256C-A786-42C8-8F6B-237387C9BA71}" destId="{66E618AC-9506-456E-AC22-40BBCA22C806}" srcOrd="2" destOrd="0" parTransId="{4244D03D-912E-4FF4-B650-AAE6F2604437}" sibTransId="{E1F2D402-903C-4A13-9348-8D998E1D8DAB}"/>
    <dgm:cxn modelId="{EF8AA944-467F-47AB-821C-E47684B8F3C1}" type="presOf" srcId="{5364CFB6-80F4-4A78-9938-FEF9D1C8ECA4}" destId="{58531888-47AF-42BE-BED7-4C7F462A86F5}" srcOrd="0" destOrd="6" presId="urn:microsoft.com/office/officeart/2005/8/layout/hProcess3"/>
    <dgm:cxn modelId="{E16746EB-80B0-4DA5-95DE-07C372D44075}" srcId="{075C256C-A786-42C8-8F6B-237387C9BA71}" destId="{77EB2C4E-D5A5-4C7F-A5B9-ECD3353FBBA3}" srcOrd="3" destOrd="0" parTransId="{6A0AD01D-C0CC-4C60-B709-A34A27BC5120}" sibTransId="{7C0766D1-9AD4-4535-AC8B-7A7A6F276F76}"/>
    <dgm:cxn modelId="{843EA5D6-0BA2-4440-B23A-B0A2A0E5B799}" type="presOf" srcId="{66E618AC-9506-456E-AC22-40BBCA22C806}" destId="{58531888-47AF-42BE-BED7-4C7F462A86F5}" srcOrd="0" destOrd="2" presId="urn:microsoft.com/office/officeart/2005/8/layout/hProcess3"/>
    <dgm:cxn modelId="{BF9C92CD-6C4A-4D24-B09A-E431586EA9AE}" type="presOf" srcId="{1E1B133A-BE40-43EA-8907-74905A8E24A8}" destId="{58531888-47AF-42BE-BED7-4C7F462A86F5}" srcOrd="0" destOrd="4" presId="urn:microsoft.com/office/officeart/2005/8/layout/hProcess3"/>
    <dgm:cxn modelId="{90B17CBF-210E-4C75-883D-5E17690F4AA6}" srcId="{8AE6F71E-712C-4A21-A6C0-B6907A11419F}" destId="{075C256C-A786-42C8-8F6B-237387C9BA71}" srcOrd="0" destOrd="0" parTransId="{BE33C027-169E-49AB-B1DE-0F148373A9FA}" sibTransId="{28D25F0A-6A6B-4A19-A185-1DFD7FD3D01D}"/>
    <dgm:cxn modelId="{E8B6AA79-B208-4541-934C-1F3A312EAAA0}" type="presOf" srcId="{77EB2C4E-D5A5-4C7F-A5B9-ECD3353FBBA3}" destId="{58531888-47AF-42BE-BED7-4C7F462A86F5}" srcOrd="0" destOrd="3" presId="urn:microsoft.com/office/officeart/2005/8/layout/hProcess3"/>
    <dgm:cxn modelId="{F8A31996-0301-401D-B744-E36F2B0929C9}" type="presOf" srcId="{075C256C-A786-42C8-8F6B-237387C9BA71}" destId="{F0EAB81E-5711-493E-A405-04D968655EDE}" srcOrd="0" destOrd="0" presId="urn:microsoft.com/office/officeart/2005/8/layout/hProcess3"/>
    <dgm:cxn modelId="{57A45D47-7C54-4BE6-9138-2FDBF450374C}" srcId="{075C256C-A786-42C8-8F6B-237387C9BA71}" destId="{C7403BFC-8949-4755-9B1E-FBBE7D145DA9}" srcOrd="5" destOrd="0" parTransId="{0E4315F2-ECD5-4969-ABFF-F3FADF069F6C}" sibTransId="{F627EF9E-C4FF-4B85-B7A4-D85D58ECC697}"/>
    <dgm:cxn modelId="{5C8105F8-9D8D-4B38-8371-6FEB7E8D36A0}" type="presOf" srcId="{C7403BFC-8949-4755-9B1E-FBBE7D145DA9}" destId="{58531888-47AF-42BE-BED7-4C7F462A86F5}" srcOrd="0" destOrd="5" presId="urn:microsoft.com/office/officeart/2005/8/layout/hProcess3"/>
    <dgm:cxn modelId="{090BA870-6D17-4467-BE89-21AD579CCCD3}" srcId="{075C256C-A786-42C8-8F6B-237387C9BA71}" destId="{C1B60247-D1E3-4BBB-9C1F-052AD6F00849}" srcOrd="0" destOrd="0" parTransId="{EE263EF9-7489-42B6-9EAE-8E84A52D2A1E}" sibTransId="{C02F5061-D68E-4E89-9822-49E6BB1FE8AB}"/>
    <dgm:cxn modelId="{354ED0FE-E241-40D5-9D3A-E13D745786AE}" srcId="{075C256C-A786-42C8-8F6B-237387C9BA71}" destId="{5364CFB6-80F4-4A78-9938-FEF9D1C8ECA4}" srcOrd="6" destOrd="0" parTransId="{667306DC-5D23-43C5-B52C-1BF653D32713}" sibTransId="{E6E7E414-E87A-4208-86AE-D6F276F1BE8D}"/>
    <dgm:cxn modelId="{7FE680CD-F720-4D1D-B2FF-783F50A4DDC6}" type="presOf" srcId="{7687C264-E48D-413A-A061-7B8205AE0C96}" destId="{58531888-47AF-42BE-BED7-4C7F462A86F5}" srcOrd="0" destOrd="1" presId="urn:microsoft.com/office/officeart/2005/8/layout/hProcess3"/>
    <dgm:cxn modelId="{E173B83B-3D0A-472D-865A-D59963DFBD6C}" type="presOf" srcId="{8AE6F71E-712C-4A21-A6C0-B6907A11419F}" destId="{077F0C89-D55F-4330-8179-2D769C06E789}" srcOrd="0" destOrd="0" presId="urn:microsoft.com/office/officeart/2005/8/layout/hProcess3"/>
    <dgm:cxn modelId="{0D5257A5-CA8A-4B60-8D30-6229E4089EC9}" srcId="{075C256C-A786-42C8-8F6B-237387C9BA71}" destId="{7687C264-E48D-413A-A061-7B8205AE0C96}" srcOrd="1" destOrd="0" parTransId="{F6F802FC-A6EB-41FB-A5A8-36C34F93E528}" sibTransId="{47C92B52-7A0B-46A0-9BDF-79C013701610}"/>
    <dgm:cxn modelId="{0C686395-60C3-4247-AE2A-63BC9CDD5755}" type="presOf" srcId="{C1B60247-D1E3-4BBB-9C1F-052AD6F00849}" destId="{58531888-47AF-42BE-BED7-4C7F462A86F5}" srcOrd="0" destOrd="0" presId="urn:microsoft.com/office/officeart/2005/8/layout/hProcess3"/>
    <dgm:cxn modelId="{F6E13EEE-4EBF-4B58-A3D0-50E4C3BBCF8A}" type="presParOf" srcId="{077F0C89-D55F-4330-8179-2D769C06E789}" destId="{C7F3650B-28F4-43CE-8B93-F4BBCE6EDDC6}" srcOrd="0" destOrd="0" presId="urn:microsoft.com/office/officeart/2005/8/layout/hProcess3"/>
    <dgm:cxn modelId="{B2D8EA0A-A396-4003-9C4E-960499D67D01}" type="presParOf" srcId="{077F0C89-D55F-4330-8179-2D769C06E789}" destId="{9716C315-2326-447D-BE16-7C15875DA587}" srcOrd="1" destOrd="0" presId="urn:microsoft.com/office/officeart/2005/8/layout/hProcess3"/>
    <dgm:cxn modelId="{ED6BC478-5653-4CC1-ADCA-5E9174164CD0}" type="presParOf" srcId="{9716C315-2326-447D-BE16-7C15875DA587}" destId="{CC5154AF-CF7E-46AD-A63F-A6A50FD86A09}" srcOrd="0" destOrd="0" presId="urn:microsoft.com/office/officeart/2005/8/layout/hProcess3"/>
    <dgm:cxn modelId="{562D4DD5-008F-4AD5-B029-2A4B1775092C}" type="presParOf" srcId="{9716C315-2326-447D-BE16-7C15875DA587}" destId="{5D560620-71D5-46A4-80C5-44C4A261D0DD}" srcOrd="1" destOrd="0" presId="urn:microsoft.com/office/officeart/2005/8/layout/hProcess3"/>
    <dgm:cxn modelId="{81CC3632-256B-4FE2-9483-BA77C2A736A4}" type="presParOf" srcId="{5D560620-71D5-46A4-80C5-44C4A261D0DD}" destId="{3BEA229A-8FF5-43E8-909E-3E07DE2EADFB}" srcOrd="0" destOrd="0" presId="urn:microsoft.com/office/officeart/2005/8/layout/hProcess3"/>
    <dgm:cxn modelId="{9B3BB001-A2A9-4B54-80D9-8458BD94BA28}" type="presParOf" srcId="{5D560620-71D5-46A4-80C5-44C4A261D0DD}" destId="{F0EAB81E-5711-493E-A405-04D968655EDE}" srcOrd="1" destOrd="0" presId="urn:microsoft.com/office/officeart/2005/8/layout/hProcess3"/>
    <dgm:cxn modelId="{244B4DE9-3971-4131-BCAC-1B596F3CD2F1}" type="presParOf" srcId="{5D560620-71D5-46A4-80C5-44C4A261D0DD}" destId="{8174D534-D1C8-4175-BDB9-02886F2985E8}" srcOrd="2" destOrd="0" presId="urn:microsoft.com/office/officeart/2005/8/layout/hProcess3"/>
    <dgm:cxn modelId="{17F8D003-FF3D-4BE1-A4BF-319CD10A8332}" type="presParOf" srcId="{5D560620-71D5-46A4-80C5-44C4A261D0DD}" destId="{9D7B6B2D-B640-4B19-B624-00E19CE80698}" srcOrd="3" destOrd="0" presId="urn:microsoft.com/office/officeart/2005/8/layout/hProcess3"/>
    <dgm:cxn modelId="{DAF889E5-E56E-41CB-B8D8-47BC20169853}" type="presParOf" srcId="{5D560620-71D5-46A4-80C5-44C4A261D0DD}" destId="{58531888-47AF-42BE-BED7-4C7F462A86F5}" srcOrd="4" destOrd="0" presId="urn:microsoft.com/office/officeart/2005/8/layout/hProcess3"/>
    <dgm:cxn modelId="{AF2861AB-4D66-421E-9315-5C45C10CD1C0}" type="presParOf" srcId="{9716C315-2326-447D-BE16-7C15875DA587}" destId="{6D104479-3708-4EDC-A1C2-4DC5D179A702}" srcOrd="2" destOrd="0" presId="urn:microsoft.com/office/officeart/2005/8/layout/hProcess3"/>
    <dgm:cxn modelId="{7928CBD7-8CBE-44C6-9FE5-42EF7C7EEBC2}" type="presParOf" srcId="{9716C315-2326-447D-BE16-7C15875DA587}" destId="{9F7978AA-9870-4240-B1C0-D2116B73FC23}" srcOrd="3" destOrd="0" presId="urn:microsoft.com/office/officeart/2005/8/layout/hProcess3"/>
    <dgm:cxn modelId="{6A83E807-B1C1-4ED7-B6E9-CC8893F989C5}" type="presParOf" srcId="{9716C315-2326-447D-BE16-7C15875DA587}" destId="{C6C63B9E-BC7D-43D9-8E71-7D7E6F946224}" srcOrd="4" destOrd="0" presId="urn:microsoft.com/office/officeart/2005/8/layout/h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7.xml><?xml version="1.0" encoding="utf-8"?>
<dgm:dataModel xmlns:dgm="http://schemas.openxmlformats.org/drawingml/2006/diagram" xmlns:a="http://schemas.openxmlformats.org/drawingml/2006/main">
  <dgm:ptLst>
    <dgm:pt modelId="{BEF07A35-A060-4DB1-AF79-495CDD1E95E9}" type="doc">
      <dgm:prSet loTypeId="urn:microsoft.com/office/officeart/2005/8/layout/venn1" loCatId="relationship" qsTypeId="urn:microsoft.com/office/officeart/2005/8/quickstyle/simple1" qsCatId="simple" csTypeId="urn:microsoft.com/office/officeart/2005/8/colors/colorful4" csCatId="colorful"/>
      <dgm:spPr/>
      <dgm:t>
        <a:bodyPr/>
        <a:lstStyle/>
        <a:p>
          <a:endParaRPr lang="es-MX"/>
        </a:p>
      </dgm:t>
    </dgm:pt>
    <dgm:pt modelId="{724EDB14-F2E5-4831-B933-703A205383AB}">
      <dgm:prSet/>
      <dgm:spPr/>
      <dgm:t>
        <a:bodyPr/>
        <a:lstStyle/>
        <a:p>
          <a:pPr rtl="0"/>
          <a:r>
            <a:rPr lang="es-MX" dirty="0" smtClean="0"/>
            <a:t>Intereses moratorios</a:t>
          </a:r>
          <a:endParaRPr lang="es-MX" dirty="0"/>
        </a:p>
      </dgm:t>
    </dgm:pt>
    <dgm:pt modelId="{F314DA02-1281-4363-8F63-9DA3A104C23C}" type="parTrans" cxnId="{11934D67-1206-4DF1-A46D-BB03FC1CC3C5}">
      <dgm:prSet/>
      <dgm:spPr/>
      <dgm:t>
        <a:bodyPr/>
        <a:lstStyle/>
        <a:p>
          <a:endParaRPr lang="es-MX"/>
        </a:p>
      </dgm:t>
    </dgm:pt>
    <dgm:pt modelId="{1C8025F7-D738-44D8-AF3F-A34DBEE2F465}" type="sibTrans" cxnId="{11934D67-1206-4DF1-A46D-BB03FC1CC3C5}">
      <dgm:prSet/>
      <dgm:spPr/>
      <dgm:t>
        <a:bodyPr/>
        <a:lstStyle/>
        <a:p>
          <a:endParaRPr lang="es-MX"/>
        </a:p>
      </dgm:t>
    </dgm:pt>
    <dgm:pt modelId="{2D2923AA-5A77-4C15-9404-963519041F9B}">
      <dgm:prSet/>
      <dgm:spPr/>
      <dgm:t>
        <a:bodyPr/>
        <a:lstStyle/>
        <a:p>
          <a:pPr rtl="0"/>
          <a:r>
            <a:rPr lang="es-MX" smtClean="0"/>
            <a:t>Remanente distribuible</a:t>
          </a:r>
          <a:endParaRPr lang="es-MX"/>
        </a:p>
      </dgm:t>
    </dgm:pt>
    <dgm:pt modelId="{E8F696E8-2285-4110-B8C0-425F42904511}" type="parTrans" cxnId="{B807910F-61A9-4376-805B-14CE99037226}">
      <dgm:prSet/>
      <dgm:spPr/>
      <dgm:t>
        <a:bodyPr/>
        <a:lstStyle/>
        <a:p>
          <a:endParaRPr lang="es-MX"/>
        </a:p>
      </dgm:t>
    </dgm:pt>
    <dgm:pt modelId="{45F732FE-8FFD-473D-8BC7-E047278B5592}" type="sibTrans" cxnId="{B807910F-61A9-4376-805B-14CE99037226}">
      <dgm:prSet/>
      <dgm:spPr/>
      <dgm:t>
        <a:bodyPr/>
        <a:lstStyle/>
        <a:p>
          <a:endParaRPr lang="es-MX"/>
        </a:p>
      </dgm:t>
    </dgm:pt>
    <dgm:pt modelId="{57339FC8-1CDE-47C4-97C2-26C3AA00FDE4}">
      <dgm:prSet/>
      <dgm:spPr/>
      <dgm:t>
        <a:bodyPr/>
        <a:lstStyle/>
        <a:p>
          <a:pPr rtl="0"/>
          <a:r>
            <a:rPr lang="es-MX" smtClean="0"/>
            <a:t>Derechos de autor</a:t>
          </a:r>
          <a:endParaRPr lang="es-MX"/>
        </a:p>
      </dgm:t>
    </dgm:pt>
    <dgm:pt modelId="{75F1E86F-371B-4775-B262-304A56C10009}" type="parTrans" cxnId="{19E6672E-5218-4704-9E1D-63260EF350F1}">
      <dgm:prSet/>
      <dgm:spPr/>
      <dgm:t>
        <a:bodyPr/>
        <a:lstStyle/>
        <a:p>
          <a:endParaRPr lang="es-MX"/>
        </a:p>
      </dgm:t>
    </dgm:pt>
    <dgm:pt modelId="{C07D36A5-2B43-4A1B-8A64-610F16F19E8B}" type="sibTrans" cxnId="{19E6672E-5218-4704-9E1D-63260EF350F1}">
      <dgm:prSet/>
      <dgm:spPr/>
      <dgm:t>
        <a:bodyPr/>
        <a:lstStyle/>
        <a:p>
          <a:endParaRPr lang="es-MX"/>
        </a:p>
      </dgm:t>
    </dgm:pt>
    <dgm:pt modelId="{D91C2D47-5673-4CFB-9909-A2BC87309835}">
      <dgm:prSet/>
      <dgm:spPr/>
      <dgm:t>
        <a:bodyPr/>
        <a:lstStyle/>
        <a:p>
          <a:pPr rtl="0"/>
          <a:r>
            <a:rPr lang="es-MX" smtClean="0"/>
            <a:t>Fideicomisario de un bien inmueble</a:t>
          </a:r>
          <a:endParaRPr lang="es-MX"/>
        </a:p>
      </dgm:t>
    </dgm:pt>
    <dgm:pt modelId="{30BAA24E-F045-4E3E-8D97-3AEB5C0E8FAC}" type="parTrans" cxnId="{0421FF22-57F6-4A52-A72F-CEF334ACBA5D}">
      <dgm:prSet/>
      <dgm:spPr/>
      <dgm:t>
        <a:bodyPr/>
        <a:lstStyle/>
        <a:p>
          <a:endParaRPr lang="es-MX"/>
        </a:p>
      </dgm:t>
    </dgm:pt>
    <dgm:pt modelId="{3C6503AE-FAEC-4831-9B6E-6005CE73BEFF}" type="sibTrans" cxnId="{0421FF22-57F6-4A52-A72F-CEF334ACBA5D}">
      <dgm:prSet/>
      <dgm:spPr/>
      <dgm:t>
        <a:bodyPr/>
        <a:lstStyle/>
        <a:p>
          <a:endParaRPr lang="es-MX"/>
        </a:p>
      </dgm:t>
    </dgm:pt>
    <dgm:pt modelId="{0881977F-1403-4CB7-A631-185244EAD987}">
      <dgm:prSet/>
      <dgm:spPr/>
      <dgm:t>
        <a:bodyPr/>
        <a:lstStyle/>
        <a:p>
          <a:pPr rtl="0"/>
          <a:r>
            <a:rPr lang="es-MX" smtClean="0"/>
            <a:t>Operaciones financieras derivadas</a:t>
          </a:r>
          <a:endParaRPr lang="es-MX"/>
        </a:p>
      </dgm:t>
    </dgm:pt>
    <dgm:pt modelId="{2FDAB784-6BE6-4316-84D5-5CF6A83F400F}" type="parTrans" cxnId="{6A4FB059-3B9F-4CBD-B16A-92D8BE413D53}">
      <dgm:prSet/>
      <dgm:spPr/>
      <dgm:t>
        <a:bodyPr/>
        <a:lstStyle/>
        <a:p>
          <a:endParaRPr lang="es-MX"/>
        </a:p>
      </dgm:t>
    </dgm:pt>
    <dgm:pt modelId="{8685233A-CD0D-4B83-A052-73F1B74B6642}" type="sibTrans" cxnId="{6A4FB059-3B9F-4CBD-B16A-92D8BE413D53}">
      <dgm:prSet/>
      <dgm:spPr/>
      <dgm:t>
        <a:bodyPr/>
        <a:lstStyle/>
        <a:p>
          <a:endParaRPr lang="es-MX"/>
        </a:p>
      </dgm:t>
    </dgm:pt>
    <dgm:pt modelId="{C9D49188-E618-4EC3-9925-76411059E00C}">
      <dgm:prSet/>
      <dgm:spPr/>
      <dgm:t>
        <a:bodyPr/>
        <a:lstStyle/>
        <a:p>
          <a:pPr rtl="0"/>
          <a:r>
            <a:rPr lang="es-MX" smtClean="0"/>
            <a:t>Ingresos estimados presuntivamente por las autoridades fiscales</a:t>
          </a:r>
          <a:endParaRPr lang="es-MX"/>
        </a:p>
      </dgm:t>
    </dgm:pt>
    <dgm:pt modelId="{739D5598-81DF-4033-96DE-83CBB222452D}" type="parTrans" cxnId="{17A3C4DB-6235-4DE7-BB40-F37B26D5CE7C}">
      <dgm:prSet/>
      <dgm:spPr/>
      <dgm:t>
        <a:bodyPr/>
        <a:lstStyle/>
        <a:p>
          <a:endParaRPr lang="es-MX"/>
        </a:p>
      </dgm:t>
    </dgm:pt>
    <dgm:pt modelId="{BC0587BF-CC87-4CE8-9664-7CA726F2EC8C}" type="sibTrans" cxnId="{17A3C4DB-6235-4DE7-BB40-F37B26D5CE7C}">
      <dgm:prSet/>
      <dgm:spPr/>
      <dgm:t>
        <a:bodyPr/>
        <a:lstStyle/>
        <a:p>
          <a:endParaRPr lang="es-MX"/>
        </a:p>
      </dgm:t>
    </dgm:pt>
    <dgm:pt modelId="{24CB127F-4DB3-4F54-8AD7-691BDE0B31E6}">
      <dgm:prSet/>
      <dgm:spPr/>
      <dgm:t>
        <a:bodyPr/>
        <a:lstStyle/>
        <a:p>
          <a:pPr rtl="0"/>
          <a:r>
            <a:rPr lang="es-MX" smtClean="0"/>
            <a:t>Regalías</a:t>
          </a:r>
          <a:endParaRPr lang="es-MX"/>
        </a:p>
      </dgm:t>
    </dgm:pt>
    <dgm:pt modelId="{F6D5D385-0686-4AAC-950C-C9394551EE64}" type="parTrans" cxnId="{A280CE4F-E951-44CA-AF99-355B26B74157}">
      <dgm:prSet/>
      <dgm:spPr/>
      <dgm:t>
        <a:bodyPr/>
        <a:lstStyle/>
        <a:p>
          <a:endParaRPr lang="es-MX"/>
        </a:p>
      </dgm:t>
    </dgm:pt>
    <dgm:pt modelId="{E8050EEA-DCF0-4E3B-9C78-72D638E07612}" type="sibTrans" cxnId="{A280CE4F-E951-44CA-AF99-355B26B74157}">
      <dgm:prSet/>
      <dgm:spPr/>
      <dgm:t>
        <a:bodyPr/>
        <a:lstStyle/>
        <a:p>
          <a:endParaRPr lang="es-MX"/>
        </a:p>
      </dgm:t>
    </dgm:pt>
    <dgm:pt modelId="{D5D7C7BE-E2E7-4395-AD0F-6F07D0A75A1C}">
      <dgm:prSet/>
      <dgm:spPr/>
      <dgm:t>
        <a:bodyPr/>
        <a:lstStyle/>
        <a:p>
          <a:endParaRPr lang="es-MX"/>
        </a:p>
      </dgm:t>
    </dgm:pt>
    <dgm:pt modelId="{B9C7ECC4-C723-4A4E-B6A7-929081EF3B51}" type="parTrans" cxnId="{059EE5FD-36A6-4644-9B11-3AA5F6BB24D9}">
      <dgm:prSet/>
      <dgm:spPr/>
      <dgm:t>
        <a:bodyPr/>
        <a:lstStyle/>
        <a:p>
          <a:endParaRPr lang="es-MX"/>
        </a:p>
      </dgm:t>
    </dgm:pt>
    <dgm:pt modelId="{43DCA338-EC0D-43D1-A797-CBEC47DFE16E}" type="sibTrans" cxnId="{059EE5FD-36A6-4644-9B11-3AA5F6BB24D9}">
      <dgm:prSet/>
      <dgm:spPr/>
      <dgm:t>
        <a:bodyPr/>
        <a:lstStyle/>
        <a:p>
          <a:endParaRPr lang="es-MX"/>
        </a:p>
      </dgm:t>
    </dgm:pt>
    <dgm:pt modelId="{98BED6BA-9284-447D-B9A2-06DDC7E592A9}" type="pres">
      <dgm:prSet presAssocID="{BEF07A35-A060-4DB1-AF79-495CDD1E95E9}" presName="compositeShape" presStyleCnt="0">
        <dgm:presLayoutVars>
          <dgm:chMax val="7"/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CB9F82EF-3511-4B69-8CF3-2076DC637146}" type="pres">
      <dgm:prSet presAssocID="{724EDB14-F2E5-4831-B933-703A205383AB}" presName="circ1" presStyleLbl="vennNode1" presStyleIdx="0" presStyleCnt="7"/>
      <dgm:spPr/>
    </dgm:pt>
    <dgm:pt modelId="{7C22F70A-D94D-4619-AD57-A238F62F7E76}" type="pres">
      <dgm:prSet presAssocID="{724EDB14-F2E5-4831-B933-703A205383AB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EB3E7C1-F728-45CF-8B34-DA43F44A2302}" type="pres">
      <dgm:prSet presAssocID="{2D2923AA-5A77-4C15-9404-963519041F9B}" presName="circ2" presStyleLbl="vennNode1" presStyleIdx="1" presStyleCnt="7"/>
      <dgm:spPr/>
    </dgm:pt>
    <dgm:pt modelId="{61AE805A-9630-4F9B-AE3A-CAF9E6B8683F}" type="pres">
      <dgm:prSet presAssocID="{2D2923AA-5A77-4C15-9404-963519041F9B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D0899FF-B112-4113-8753-4DCC74B3F742}" type="pres">
      <dgm:prSet presAssocID="{57339FC8-1CDE-47C4-97C2-26C3AA00FDE4}" presName="circ3" presStyleLbl="vennNode1" presStyleIdx="2" presStyleCnt="7"/>
      <dgm:spPr/>
    </dgm:pt>
    <dgm:pt modelId="{D2455422-8C5C-48F4-93F8-9AF7664BAC65}" type="pres">
      <dgm:prSet presAssocID="{57339FC8-1CDE-47C4-97C2-26C3AA00FDE4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D3FAAAF-4DD0-434C-8CBD-316C62BCF266}" type="pres">
      <dgm:prSet presAssocID="{D91C2D47-5673-4CFB-9909-A2BC87309835}" presName="circ4" presStyleLbl="vennNode1" presStyleIdx="3" presStyleCnt="7"/>
      <dgm:spPr/>
    </dgm:pt>
    <dgm:pt modelId="{3E872821-F9CE-4114-A32D-B60A340CD216}" type="pres">
      <dgm:prSet presAssocID="{D91C2D47-5673-4CFB-9909-A2BC87309835}" presName="circ4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AC63E0B-8F92-4429-8A15-F46B1DA8F7CF}" type="pres">
      <dgm:prSet presAssocID="{0881977F-1403-4CB7-A631-185244EAD987}" presName="circ5" presStyleLbl="vennNode1" presStyleIdx="4" presStyleCnt="7"/>
      <dgm:spPr/>
    </dgm:pt>
    <dgm:pt modelId="{1FC60134-1A9A-4EDB-8D3D-4235E7344E6A}" type="pres">
      <dgm:prSet presAssocID="{0881977F-1403-4CB7-A631-185244EAD987}" presName="circ5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2E6D3D2-F232-49A8-8242-241C110EEA00}" type="pres">
      <dgm:prSet presAssocID="{C9D49188-E618-4EC3-9925-76411059E00C}" presName="circ6" presStyleLbl="vennNode1" presStyleIdx="5" presStyleCnt="7"/>
      <dgm:spPr/>
    </dgm:pt>
    <dgm:pt modelId="{BC40EA10-47DA-42B0-8F6F-5FA0117C003F}" type="pres">
      <dgm:prSet presAssocID="{C9D49188-E618-4EC3-9925-76411059E00C}" presName="circ6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9B90175-6F7F-49FF-B982-837FD0D97840}" type="pres">
      <dgm:prSet presAssocID="{24CB127F-4DB3-4F54-8AD7-691BDE0B31E6}" presName="circ7" presStyleLbl="vennNode1" presStyleIdx="6" presStyleCnt="7"/>
      <dgm:spPr/>
    </dgm:pt>
    <dgm:pt modelId="{96DD092B-FDFF-4F94-9D59-E1C58486D411}" type="pres">
      <dgm:prSet presAssocID="{24CB127F-4DB3-4F54-8AD7-691BDE0B31E6}" presName="circ7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059EE5FD-36A6-4644-9B11-3AA5F6BB24D9}" srcId="{BEF07A35-A060-4DB1-AF79-495CDD1E95E9}" destId="{D5D7C7BE-E2E7-4395-AD0F-6F07D0A75A1C}" srcOrd="7" destOrd="0" parTransId="{B9C7ECC4-C723-4A4E-B6A7-929081EF3B51}" sibTransId="{43DCA338-EC0D-43D1-A797-CBEC47DFE16E}"/>
    <dgm:cxn modelId="{1F164325-6E52-40D9-9ED3-E7133CC1E6BC}" type="presOf" srcId="{C9D49188-E618-4EC3-9925-76411059E00C}" destId="{BC40EA10-47DA-42B0-8F6F-5FA0117C003F}" srcOrd="0" destOrd="0" presId="urn:microsoft.com/office/officeart/2005/8/layout/venn1"/>
    <dgm:cxn modelId="{B807910F-61A9-4376-805B-14CE99037226}" srcId="{BEF07A35-A060-4DB1-AF79-495CDD1E95E9}" destId="{2D2923AA-5A77-4C15-9404-963519041F9B}" srcOrd="1" destOrd="0" parTransId="{E8F696E8-2285-4110-B8C0-425F42904511}" sibTransId="{45F732FE-8FFD-473D-8BC7-E047278B5592}"/>
    <dgm:cxn modelId="{19E6672E-5218-4704-9E1D-63260EF350F1}" srcId="{BEF07A35-A060-4DB1-AF79-495CDD1E95E9}" destId="{57339FC8-1CDE-47C4-97C2-26C3AA00FDE4}" srcOrd="2" destOrd="0" parTransId="{75F1E86F-371B-4775-B262-304A56C10009}" sibTransId="{C07D36A5-2B43-4A1B-8A64-610F16F19E8B}"/>
    <dgm:cxn modelId="{A280CE4F-E951-44CA-AF99-355B26B74157}" srcId="{BEF07A35-A060-4DB1-AF79-495CDD1E95E9}" destId="{24CB127F-4DB3-4F54-8AD7-691BDE0B31E6}" srcOrd="6" destOrd="0" parTransId="{F6D5D385-0686-4AAC-950C-C9394551EE64}" sibTransId="{E8050EEA-DCF0-4E3B-9C78-72D638E07612}"/>
    <dgm:cxn modelId="{0421FF22-57F6-4A52-A72F-CEF334ACBA5D}" srcId="{BEF07A35-A060-4DB1-AF79-495CDD1E95E9}" destId="{D91C2D47-5673-4CFB-9909-A2BC87309835}" srcOrd="3" destOrd="0" parTransId="{30BAA24E-F045-4E3E-8D97-3AEB5C0E8FAC}" sibTransId="{3C6503AE-FAEC-4831-9B6E-6005CE73BEFF}"/>
    <dgm:cxn modelId="{A910FC2B-9659-496D-B47A-DD9274908953}" type="presOf" srcId="{57339FC8-1CDE-47C4-97C2-26C3AA00FDE4}" destId="{D2455422-8C5C-48F4-93F8-9AF7664BAC65}" srcOrd="0" destOrd="0" presId="urn:microsoft.com/office/officeart/2005/8/layout/venn1"/>
    <dgm:cxn modelId="{11934D67-1206-4DF1-A46D-BB03FC1CC3C5}" srcId="{BEF07A35-A060-4DB1-AF79-495CDD1E95E9}" destId="{724EDB14-F2E5-4831-B933-703A205383AB}" srcOrd="0" destOrd="0" parTransId="{F314DA02-1281-4363-8F63-9DA3A104C23C}" sibTransId="{1C8025F7-D738-44D8-AF3F-A34DBEE2F465}"/>
    <dgm:cxn modelId="{3FD6DDEE-4C55-4630-9AE3-6D849CE29C9D}" type="presOf" srcId="{0881977F-1403-4CB7-A631-185244EAD987}" destId="{1FC60134-1A9A-4EDB-8D3D-4235E7344E6A}" srcOrd="0" destOrd="0" presId="urn:microsoft.com/office/officeart/2005/8/layout/venn1"/>
    <dgm:cxn modelId="{CA777512-E9B3-4F1D-B3F0-FC41FCF8FE26}" type="presOf" srcId="{2D2923AA-5A77-4C15-9404-963519041F9B}" destId="{61AE805A-9630-4F9B-AE3A-CAF9E6B8683F}" srcOrd="0" destOrd="0" presId="urn:microsoft.com/office/officeart/2005/8/layout/venn1"/>
    <dgm:cxn modelId="{19A40D15-F536-45F7-96D6-4360C4B5238C}" type="presOf" srcId="{24CB127F-4DB3-4F54-8AD7-691BDE0B31E6}" destId="{96DD092B-FDFF-4F94-9D59-E1C58486D411}" srcOrd="0" destOrd="0" presId="urn:microsoft.com/office/officeart/2005/8/layout/venn1"/>
    <dgm:cxn modelId="{6A4FB059-3B9F-4CBD-B16A-92D8BE413D53}" srcId="{BEF07A35-A060-4DB1-AF79-495CDD1E95E9}" destId="{0881977F-1403-4CB7-A631-185244EAD987}" srcOrd="4" destOrd="0" parTransId="{2FDAB784-6BE6-4316-84D5-5CF6A83F400F}" sibTransId="{8685233A-CD0D-4B83-A052-73F1B74B6642}"/>
    <dgm:cxn modelId="{75E1B95B-E076-4820-90D5-222491AB225F}" type="presOf" srcId="{D91C2D47-5673-4CFB-9909-A2BC87309835}" destId="{3E872821-F9CE-4114-A32D-B60A340CD216}" srcOrd="0" destOrd="0" presId="urn:microsoft.com/office/officeart/2005/8/layout/venn1"/>
    <dgm:cxn modelId="{17A3C4DB-6235-4DE7-BB40-F37B26D5CE7C}" srcId="{BEF07A35-A060-4DB1-AF79-495CDD1E95E9}" destId="{C9D49188-E618-4EC3-9925-76411059E00C}" srcOrd="5" destOrd="0" parTransId="{739D5598-81DF-4033-96DE-83CBB222452D}" sibTransId="{BC0587BF-CC87-4CE8-9664-7CA726F2EC8C}"/>
    <dgm:cxn modelId="{6DEC4411-70D6-4E24-A1F0-ACACC747F482}" type="presOf" srcId="{BEF07A35-A060-4DB1-AF79-495CDD1E95E9}" destId="{98BED6BA-9284-447D-B9A2-06DDC7E592A9}" srcOrd="0" destOrd="0" presId="urn:microsoft.com/office/officeart/2005/8/layout/venn1"/>
    <dgm:cxn modelId="{96DE7F87-F097-4FCA-80F3-675753341370}" type="presOf" srcId="{724EDB14-F2E5-4831-B933-703A205383AB}" destId="{7C22F70A-D94D-4619-AD57-A238F62F7E76}" srcOrd="0" destOrd="0" presId="urn:microsoft.com/office/officeart/2005/8/layout/venn1"/>
    <dgm:cxn modelId="{3089EE00-43E0-48A2-8205-C6450D8CC759}" type="presParOf" srcId="{98BED6BA-9284-447D-B9A2-06DDC7E592A9}" destId="{CB9F82EF-3511-4B69-8CF3-2076DC637146}" srcOrd="0" destOrd="0" presId="urn:microsoft.com/office/officeart/2005/8/layout/venn1"/>
    <dgm:cxn modelId="{DE06E378-27D5-4BF1-A6E1-B9B23A4166F4}" type="presParOf" srcId="{98BED6BA-9284-447D-B9A2-06DDC7E592A9}" destId="{7C22F70A-D94D-4619-AD57-A238F62F7E76}" srcOrd="1" destOrd="0" presId="urn:microsoft.com/office/officeart/2005/8/layout/venn1"/>
    <dgm:cxn modelId="{532D706A-4B71-4108-8434-73B8E8F9E24A}" type="presParOf" srcId="{98BED6BA-9284-447D-B9A2-06DDC7E592A9}" destId="{EEB3E7C1-F728-45CF-8B34-DA43F44A2302}" srcOrd="2" destOrd="0" presId="urn:microsoft.com/office/officeart/2005/8/layout/venn1"/>
    <dgm:cxn modelId="{D466ACE2-8A91-4E85-8A87-346256879BB5}" type="presParOf" srcId="{98BED6BA-9284-447D-B9A2-06DDC7E592A9}" destId="{61AE805A-9630-4F9B-AE3A-CAF9E6B8683F}" srcOrd="3" destOrd="0" presId="urn:microsoft.com/office/officeart/2005/8/layout/venn1"/>
    <dgm:cxn modelId="{A75F24CA-9A00-416F-8DFF-94F5F93D135D}" type="presParOf" srcId="{98BED6BA-9284-447D-B9A2-06DDC7E592A9}" destId="{CD0899FF-B112-4113-8753-4DCC74B3F742}" srcOrd="4" destOrd="0" presId="urn:microsoft.com/office/officeart/2005/8/layout/venn1"/>
    <dgm:cxn modelId="{8302AFEF-4CF1-4104-A71F-9122BD4D6252}" type="presParOf" srcId="{98BED6BA-9284-447D-B9A2-06DDC7E592A9}" destId="{D2455422-8C5C-48F4-93F8-9AF7664BAC65}" srcOrd="5" destOrd="0" presId="urn:microsoft.com/office/officeart/2005/8/layout/venn1"/>
    <dgm:cxn modelId="{41C60F99-3908-43F8-A28D-299E5363BDC2}" type="presParOf" srcId="{98BED6BA-9284-447D-B9A2-06DDC7E592A9}" destId="{4D3FAAAF-4DD0-434C-8CBD-316C62BCF266}" srcOrd="6" destOrd="0" presId="urn:microsoft.com/office/officeart/2005/8/layout/venn1"/>
    <dgm:cxn modelId="{EBD45271-7449-42FE-A1A9-D92340235546}" type="presParOf" srcId="{98BED6BA-9284-447D-B9A2-06DDC7E592A9}" destId="{3E872821-F9CE-4114-A32D-B60A340CD216}" srcOrd="7" destOrd="0" presId="urn:microsoft.com/office/officeart/2005/8/layout/venn1"/>
    <dgm:cxn modelId="{6923B990-AFEA-4801-A148-8BCA97B763A0}" type="presParOf" srcId="{98BED6BA-9284-447D-B9A2-06DDC7E592A9}" destId="{BAC63E0B-8F92-4429-8A15-F46B1DA8F7CF}" srcOrd="8" destOrd="0" presId="urn:microsoft.com/office/officeart/2005/8/layout/venn1"/>
    <dgm:cxn modelId="{6644F90D-E8BA-44D8-AB74-BEB0BE06864E}" type="presParOf" srcId="{98BED6BA-9284-447D-B9A2-06DDC7E592A9}" destId="{1FC60134-1A9A-4EDB-8D3D-4235E7344E6A}" srcOrd="9" destOrd="0" presId="urn:microsoft.com/office/officeart/2005/8/layout/venn1"/>
    <dgm:cxn modelId="{82D20367-0DB8-4EC9-842A-2EC0929D67A1}" type="presParOf" srcId="{98BED6BA-9284-447D-B9A2-06DDC7E592A9}" destId="{12E6D3D2-F232-49A8-8242-241C110EEA00}" srcOrd="10" destOrd="0" presId="urn:microsoft.com/office/officeart/2005/8/layout/venn1"/>
    <dgm:cxn modelId="{61D7E215-C506-4658-86FE-2CB539871202}" type="presParOf" srcId="{98BED6BA-9284-447D-B9A2-06DDC7E592A9}" destId="{BC40EA10-47DA-42B0-8F6F-5FA0117C003F}" srcOrd="11" destOrd="0" presId="urn:microsoft.com/office/officeart/2005/8/layout/venn1"/>
    <dgm:cxn modelId="{940CF531-000E-4ACB-92FA-CF787FAA3167}" type="presParOf" srcId="{98BED6BA-9284-447D-B9A2-06DDC7E592A9}" destId="{39B90175-6F7F-49FF-B982-837FD0D97840}" srcOrd="12" destOrd="0" presId="urn:microsoft.com/office/officeart/2005/8/layout/venn1"/>
    <dgm:cxn modelId="{A8C192D1-CAEB-4776-881E-714519C66C40}" type="presParOf" srcId="{98BED6BA-9284-447D-B9A2-06DDC7E592A9}" destId="{96DD092B-FDFF-4F94-9D59-E1C58486D411}" srcOrd="13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8.xml><?xml version="1.0" encoding="utf-8"?>
<dgm:dataModel xmlns:dgm="http://schemas.openxmlformats.org/drawingml/2006/diagram" xmlns:a="http://schemas.openxmlformats.org/drawingml/2006/main">
  <dgm:ptLst>
    <dgm:pt modelId="{B3336816-FFCF-48C6-A3FE-4C4F3EA909BE}" type="doc">
      <dgm:prSet loTypeId="urn:microsoft.com/office/officeart/2005/8/layout/process1" loCatId="process" qsTypeId="urn:microsoft.com/office/officeart/2005/8/quickstyle/simple1" qsCatId="simple" csTypeId="urn:microsoft.com/office/officeart/2005/8/colors/accent6_2" csCatId="accent6"/>
      <dgm:spPr/>
      <dgm:t>
        <a:bodyPr/>
        <a:lstStyle/>
        <a:p>
          <a:endParaRPr lang="es-MX"/>
        </a:p>
      </dgm:t>
    </dgm:pt>
    <dgm:pt modelId="{0BC429A0-02FD-46ED-B740-AF4D2304A222}">
      <dgm:prSet/>
      <dgm:spPr/>
      <dgm:t>
        <a:bodyPr/>
        <a:lstStyle/>
        <a:p>
          <a:pPr rtl="0"/>
          <a:r>
            <a:rPr lang="es-MX" smtClean="0"/>
            <a:t>Cuando los ingresos se obtengan por pagos de personas morales, éstas deberán retener como pago provisional el 20% sobre el monto de los mismos, sin deducción alguna.</a:t>
          </a:r>
          <a:endParaRPr lang="es-MX"/>
        </a:p>
      </dgm:t>
    </dgm:pt>
    <dgm:pt modelId="{D209495E-6B15-40E4-9DC8-8BF7ECC16426}" type="parTrans" cxnId="{F87DAD32-4B49-48F1-B83D-F70899440A63}">
      <dgm:prSet/>
      <dgm:spPr/>
      <dgm:t>
        <a:bodyPr/>
        <a:lstStyle/>
        <a:p>
          <a:endParaRPr lang="es-MX"/>
        </a:p>
      </dgm:t>
    </dgm:pt>
    <dgm:pt modelId="{D5362AA4-E36B-4FC2-83B4-E0180FE29D15}" type="sibTrans" cxnId="{F87DAD32-4B49-48F1-B83D-F70899440A63}">
      <dgm:prSet/>
      <dgm:spPr/>
      <dgm:t>
        <a:bodyPr/>
        <a:lstStyle/>
        <a:p>
          <a:endParaRPr lang="es-MX"/>
        </a:p>
      </dgm:t>
    </dgm:pt>
    <dgm:pt modelId="{7297CBE5-BF14-4CFB-83AC-D6E555919E3E}">
      <dgm:prSet/>
      <dgm:spPr/>
      <dgm:t>
        <a:bodyPr/>
        <a:lstStyle/>
        <a:p>
          <a:pPr rtl="0"/>
          <a:r>
            <a:rPr lang="es-MX" smtClean="0"/>
            <a:t>En el caso de los ingresos por remanente distribuible y de las cuentas personales para el ahorro, quien efectué el pago deberá retener el 35% sobre el importe.</a:t>
          </a:r>
          <a:endParaRPr lang="es-MX"/>
        </a:p>
      </dgm:t>
    </dgm:pt>
    <dgm:pt modelId="{18314F98-E5E9-430A-96C8-D3E1BE924595}" type="parTrans" cxnId="{62DFBD1F-8028-430C-918B-30D6C153FB51}">
      <dgm:prSet/>
      <dgm:spPr/>
      <dgm:t>
        <a:bodyPr/>
        <a:lstStyle/>
        <a:p>
          <a:endParaRPr lang="es-MX"/>
        </a:p>
      </dgm:t>
    </dgm:pt>
    <dgm:pt modelId="{E3CAD253-5B78-4955-8F50-AF6D97CCF1D6}" type="sibTrans" cxnId="{62DFBD1F-8028-430C-918B-30D6C153FB51}">
      <dgm:prSet/>
      <dgm:spPr/>
      <dgm:t>
        <a:bodyPr/>
        <a:lstStyle/>
        <a:p>
          <a:endParaRPr lang="es-MX"/>
        </a:p>
      </dgm:t>
    </dgm:pt>
    <dgm:pt modelId="{20453AA0-3C67-42BA-9C19-F9F1D81D8F74}">
      <dgm:prSet/>
      <dgm:spPr/>
      <dgm:t>
        <a:bodyPr/>
        <a:lstStyle/>
        <a:p>
          <a:pPr rtl="0"/>
          <a:r>
            <a:rPr lang="es-MX" smtClean="0"/>
            <a:t>Quién pague derechos de autor puede darles el tratamiento de salarios.</a:t>
          </a:r>
          <a:endParaRPr lang="es-MX"/>
        </a:p>
      </dgm:t>
    </dgm:pt>
    <dgm:pt modelId="{E29D7241-1803-44F6-B11A-88FC4422E9D9}" type="parTrans" cxnId="{58E3D297-A31C-430C-918A-4466A1636CF2}">
      <dgm:prSet/>
      <dgm:spPr/>
      <dgm:t>
        <a:bodyPr/>
        <a:lstStyle/>
        <a:p>
          <a:endParaRPr lang="es-MX"/>
        </a:p>
      </dgm:t>
    </dgm:pt>
    <dgm:pt modelId="{B9DFE269-8485-466E-ABE2-946FB696DA22}" type="sibTrans" cxnId="{58E3D297-A31C-430C-918A-4466A1636CF2}">
      <dgm:prSet/>
      <dgm:spPr/>
      <dgm:t>
        <a:bodyPr/>
        <a:lstStyle/>
        <a:p>
          <a:endParaRPr lang="es-MX"/>
        </a:p>
      </dgm:t>
    </dgm:pt>
    <dgm:pt modelId="{0F6090B6-18C5-4F5A-A149-C9DBD01905DB}" type="pres">
      <dgm:prSet presAssocID="{B3336816-FFCF-48C6-A3FE-4C4F3EA909BE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96E638A1-E228-4CF5-9439-8B2807DA2194}" type="pres">
      <dgm:prSet presAssocID="{0BC429A0-02FD-46ED-B740-AF4D2304A222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C71F1BA-595C-48CC-8588-3A3AF4F49A11}" type="pres">
      <dgm:prSet presAssocID="{D5362AA4-E36B-4FC2-83B4-E0180FE29D15}" presName="sibTrans" presStyleLbl="sibTrans2D1" presStyleIdx="0" presStyleCnt="2"/>
      <dgm:spPr/>
      <dgm:t>
        <a:bodyPr/>
        <a:lstStyle/>
        <a:p>
          <a:endParaRPr lang="es-MX"/>
        </a:p>
      </dgm:t>
    </dgm:pt>
    <dgm:pt modelId="{FBDD953F-2188-4E73-8085-6698B4E98940}" type="pres">
      <dgm:prSet presAssocID="{D5362AA4-E36B-4FC2-83B4-E0180FE29D15}" presName="connectorText" presStyleLbl="sibTrans2D1" presStyleIdx="0" presStyleCnt="2"/>
      <dgm:spPr/>
      <dgm:t>
        <a:bodyPr/>
        <a:lstStyle/>
        <a:p>
          <a:endParaRPr lang="es-MX"/>
        </a:p>
      </dgm:t>
    </dgm:pt>
    <dgm:pt modelId="{94B2FE46-09C3-4803-9173-D69CFC86DE9D}" type="pres">
      <dgm:prSet presAssocID="{7297CBE5-BF14-4CFB-83AC-D6E555919E3E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3B92C14-4618-45F2-AF8E-7BB25366179F}" type="pres">
      <dgm:prSet presAssocID="{E3CAD253-5B78-4955-8F50-AF6D97CCF1D6}" presName="sibTrans" presStyleLbl="sibTrans2D1" presStyleIdx="1" presStyleCnt="2"/>
      <dgm:spPr/>
      <dgm:t>
        <a:bodyPr/>
        <a:lstStyle/>
        <a:p>
          <a:endParaRPr lang="es-MX"/>
        </a:p>
      </dgm:t>
    </dgm:pt>
    <dgm:pt modelId="{6CA4B3BA-DD89-4800-B610-E9A1BA981C1D}" type="pres">
      <dgm:prSet presAssocID="{E3CAD253-5B78-4955-8F50-AF6D97CCF1D6}" presName="connectorText" presStyleLbl="sibTrans2D1" presStyleIdx="1" presStyleCnt="2"/>
      <dgm:spPr/>
      <dgm:t>
        <a:bodyPr/>
        <a:lstStyle/>
        <a:p>
          <a:endParaRPr lang="es-MX"/>
        </a:p>
      </dgm:t>
    </dgm:pt>
    <dgm:pt modelId="{993FC2BA-FCCD-4C13-94A6-F200C83DD58B}" type="pres">
      <dgm:prSet presAssocID="{20453AA0-3C67-42BA-9C19-F9F1D81D8F74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EE2D0042-291A-4AE3-A3A2-25C3AB5F720D}" type="presOf" srcId="{D5362AA4-E36B-4FC2-83B4-E0180FE29D15}" destId="{FBDD953F-2188-4E73-8085-6698B4E98940}" srcOrd="1" destOrd="0" presId="urn:microsoft.com/office/officeart/2005/8/layout/process1"/>
    <dgm:cxn modelId="{15E90DEC-FE7C-4C6E-B76B-EE4D46457BFD}" type="presOf" srcId="{7297CBE5-BF14-4CFB-83AC-D6E555919E3E}" destId="{94B2FE46-09C3-4803-9173-D69CFC86DE9D}" srcOrd="0" destOrd="0" presId="urn:microsoft.com/office/officeart/2005/8/layout/process1"/>
    <dgm:cxn modelId="{62DFBD1F-8028-430C-918B-30D6C153FB51}" srcId="{B3336816-FFCF-48C6-A3FE-4C4F3EA909BE}" destId="{7297CBE5-BF14-4CFB-83AC-D6E555919E3E}" srcOrd="1" destOrd="0" parTransId="{18314F98-E5E9-430A-96C8-D3E1BE924595}" sibTransId="{E3CAD253-5B78-4955-8F50-AF6D97CCF1D6}"/>
    <dgm:cxn modelId="{58E3D297-A31C-430C-918A-4466A1636CF2}" srcId="{B3336816-FFCF-48C6-A3FE-4C4F3EA909BE}" destId="{20453AA0-3C67-42BA-9C19-F9F1D81D8F74}" srcOrd="2" destOrd="0" parTransId="{E29D7241-1803-44F6-B11A-88FC4422E9D9}" sibTransId="{B9DFE269-8485-466E-ABE2-946FB696DA22}"/>
    <dgm:cxn modelId="{19CBFBD7-DD1C-4DBA-A16B-1015058F3EAE}" type="presOf" srcId="{D5362AA4-E36B-4FC2-83B4-E0180FE29D15}" destId="{7C71F1BA-595C-48CC-8588-3A3AF4F49A11}" srcOrd="0" destOrd="0" presId="urn:microsoft.com/office/officeart/2005/8/layout/process1"/>
    <dgm:cxn modelId="{B6C3154B-CD3C-4C5D-8B18-035EE11DE4F7}" type="presOf" srcId="{B3336816-FFCF-48C6-A3FE-4C4F3EA909BE}" destId="{0F6090B6-18C5-4F5A-A149-C9DBD01905DB}" srcOrd="0" destOrd="0" presId="urn:microsoft.com/office/officeart/2005/8/layout/process1"/>
    <dgm:cxn modelId="{F87DAD32-4B49-48F1-B83D-F70899440A63}" srcId="{B3336816-FFCF-48C6-A3FE-4C4F3EA909BE}" destId="{0BC429A0-02FD-46ED-B740-AF4D2304A222}" srcOrd="0" destOrd="0" parTransId="{D209495E-6B15-40E4-9DC8-8BF7ECC16426}" sibTransId="{D5362AA4-E36B-4FC2-83B4-E0180FE29D15}"/>
    <dgm:cxn modelId="{C0A6F905-681C-4CE6-BC03-ED655DE05784}" type="presOf" srcId="{E3CAD253-5B78-4955-8F50-AF6D97CCF1D6}" destId="{6CA4B3BA-DD89-4800-B610-E9A1BA981C1D}" srcOrd="1" destOrd="0" presId="urn:microsoft.com/office/officeart/2005/8/layout/process1"/>
    <dgm:cxn modelId="{0B5B65B3-7EB8-43E4-B34C-9126C26FE898}" type="presOf" srcId="{E3CAD253-5B78-4955-8F50-AF6D97CCF1D6}" destId="{A3B92C14-4618-45F2-AF8E-7BB25366179F}" srcOrd="0" destOrd="0" presId="urn:microsoft.com/office/officeart/2005/8/layout/process1"/>
    <dgm:cxn modelId="{8175741F-E209-4B9D-8A04-73FD7B061B9F}" type="presOf" srcId="{0BC429A0-02FD-46ED-B740-AF4D2304A222}" destId="{96E638A1-E228-4CF5-9439-8B2807DA2194}" srcOrd="0" destOrd="0" presId="urn:microsoft.com/office/officeart/2005/8/layout/process1"/>
    <dgm:cxn modelId="{D5F9C6BE-CD6F-4663-80D2-DF21A5B2DF57}" type="presOf" srcId="{20453AA0-3C67-42BA-9C19-F9F1D81D8F74}" destId="{993FC2BA-FCCD-4C13-94A6-F200C83DD58B}" srcOrd="0" destOrd="0" presId="urn:microsoft.com/office/officeart/2005/8/layout/process1"/>
    <dgm:cxn modelId="{71B0D03D-D9B5-4207-B225-C9D1A5D6F71B}" type="presParOf" srcId="{0F6090B6-18C5-4F5A-A149-C9DBD01905DB}" destId="{96E638A1-E228-4CF5-9439-8B2807DA2194}" srcOrd="0" destOrd="0" presId="urn:microsoft.com/office/officeart/2005/8/layout/process1"/>
    <dgm:cxn modelId="{886C56D6-F17B-4CA6-B16D-64605EDC1177}" type="presParOf" srcId="{0F6090B6-18C5-4F5A-A149-C9DBD01905DB}" destId="{7C71F1BA-595C-48CC-8588-3A3AF4F49A11}" srcOrd="1" destOrd="0" presId="urn:microsoft.com/office/officeart/2005/8/layout/process1"/>
    <dgm:cxn modelId="{4A8F2378-BD31-4117-A2F4-80A956CF459E}" type="presParOf" srcId="{7C71F1BA-595C-48CC-8588-3A3AF4F49A11}" destId="{FBDD953F-2188-4E73-8085-6698B4E98940}" srcOrd="0" destOrd="0" presId="urn:microsoft.com/office/officeart/2005/8/layout/process1"/>
    <dgm:cxn modelId="{F1AFA528-9ECF-441E-BE47-373CBC5A9D40}" type="presParOf" srcId="{0F6090B6-18C5-4F5A-A149-C9DBD01905DB}" destId="{94B2FE46-09C3-4803-9173-D69CFC86DE9D}" srcOrd="2" destOrd="0" presId="urn:microsoft.com/office/officeart/2005/8/layout/process1"/>
    <dgm:cxn modelId="{AB20A987-0B80-476E-B1A9-E32075EC0CE0}" type="presParOf" srcId="{0F6090B6-18C5-4F5A-A149-C9DBD01905DB}" destId="{A3B92C14-4618-45F2-AF8E-7BB25366179F}" srcOrd="3" destOrd="0" presId="urn:microsoft.com/office/officeart/2005/8/layout/process1"/>
    <dgm:cxn modelId="{654285A4-8B0D-4E31-9415-1108AC3CD0F7}" type="presParOf" srcId="{A3B92C14-4618-45F2-AF8E-7BB25366179F}" destId="{6CA4B3BA-DD89-4800-B610-E9A1BA981C1D}" srcOrd="0" destOrd="0" presId="urn:microsoft.com/office/officeart/2005/8/layout/process1"/>
    <dgm:cxn modelId="{C33CC639-AFD3-4530-A68B-755C1332BE62}" type="presParOf" srcId="{0F6090B6-18C5-4F5A-A149-C9DBD01905DB}" destId="{993FC2BA-FCCD-4C13-94A6-F200C83DD58B}" srcOrd="4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9.xml><?xml version="1.0" encoding="utf-8"?>
<dgm:dataModel xmlns:dgm="http://schemas.openxmlformats.org/drawingml/2006/diagram" xmlns:a="http://schemas.openxmlformats.org/drawingml/2006/main">
  <dgm:ptLst>
    <dgm:pt modelId="{9579AD68-3AC7-4702-9F68-FE1E4C84ED5A}" type="doc">
      <dgm:prSet loTypeId="urn:microsoft.com/office/officeart/2005/8/layout/vList6" loCatId="process" qsTypeId="urn:microsoft.com/office/officeart/2005/8/quickstyle/simple1" qsCatId="simple" csTypeId="urn:microsoft.com/office/officeart/2005/8/colors/accent6_2" csCatId="accent6" phldr="1"/>
      <dgm:spPr/>
      <dgm:t>
        <a:bodyPr/>
        <a:lstStyle/>
        <a:p>
          <a:endParaRPr lang="es-MX"/>
        </a:p>
      </dgm:t>
    </dgm:pt>
    <dgm:pt modelId="{84DF8329-5207-47F9-AD11-CEE455240905}">
      <dgm:prSet/>
      <dgm:spPr/>
      <dgm:t>
        <a:bodyPr/>
        <a:lstStyle/>
        <a:p>
          <a:pPr rtl="0"/>
          <a:r>
            <a:rPr lang="es-MX" smtClean="0"/>
            <a:t>Ingresos esporádicos:</a:t>
          </a:r>
          <a:endParaRPr lang="es-MX"/>
        </a:p>
      </dgm:t>
    </dgm:pt>
    <dgm:pt modelId="{AB67D0E1-B138-4B02-A425-3F5175F54026}" type="parTrans" cxnId="{019776CE-CCA0-4275-9B30-53F04A660AF6}">
      <dgm:prSet/>
      <dgm:spPr/>
      <dgm:t>
        <a:bodyPr/>
        <a:lstStyle/>
        <a:p>
          <a:endParaRPr lang="es-MX"/>
        </a:p>
      </dgm:t>
    </dgm:pt>
    <dgm:pt modelId="{B1A19D48-7555-49A2-A2C4-42F647E5C7BE}" type="sibTrans" cxnId="{019776CE-CCA0-4275-9B30-53F04A660AF6}">
      <dgm:prSet/>
      <dgm:spPr/>
      <dgm:t>
        <a:bodyPr/>
        <a:lstStyle/>
        <a:p>
          <a:endParaRPr lang="es-MX"/>
        </a:p>
      </dgm:t>
    </dgm:pt>
    <dgm:pt modelId="{71921298-93E7-4EFB-AC6E-59954D9BBCE9}">
      <dgm:prSet/>
      <dgm:spPr/>
      <dgm:t>
        <a:bodyPr/>
        <a:lstStyle/>
        <a:p>
          <a:pPr rtl="0"/>
          <a:r>
            <a:rPr lang="es-MX" dirty="0" smtClean="0"/>
            <a:t>Cubrirán como pago provisional a cuenta del impuesto anual el monto que resulte de aplicar la tasa del 20% sobre el ingreso percibido, sin deducción alguna.</a:t>
          </a:r>
          <a:endParaRPr lang="es-MX" dirty="0"/>
        </a:p>
      </dgm:t>
    </dgm:pt>
    <dgm:pt modelId="{DD176B6B-8151-4D08-A6B7-9776AD7C5B6F}" type="parTrans" cxnId="{F2818BEE-D105-4B2F-83A6-3C560BC8D3F3}">
      <dgm:prSet/>
      <dgm:spPr/>
      <dgm:t>
        <a:bodyPr/>
        <a:lstStyle/>
        <a:p>
          <a:endParaRPr lang="es-MX"/>
        </a:p>
      </dgm:t>
    </dgm:pt>
    <dgm:pt modelId="{5A53405A-2AC6-435B-A5F7-428173DDCBF1}" type="sibTrans" cxnId="{F2818BEE-D105-4B2F-83A6-3C560BC8D3F3}">
      <dgm:prSet/>
      <dgm:spPr/>
      <dgm:t>
        <a:bodyPr/>
        <a:lstStyle/>
        <a:p>
          <a:endParaRPr lang="es-MX"/>
        </a:p>
      </dgm:t>
    </dgm:pt>
    <dgm:pt modelId="{76060F96-F192-4517-A7FE-5588CF80CF3C}">
      <dgm:prSet/>
      <dgm:spPr/>
      <dgm:t>
        <a:bodyPr/>
        <a:lstStyle/>
        <a:p>
          <a:pPr rtl="0"/>
          <a:r>
            <a:rPr lang="es-MX" smtClean="0"/>
            <a:t>Ingresos periódicos:</a:t>
          </a:r>
          <a:endParaRPr lang="es-MX"/>
        </a:p>
      </dgm:t>
    </dgm:pt>
    <dgm:pt modelId="{EEBF5BE2-1847-45D1-8240-FF08442BE632}" type="parTrans" cxnId="{3EF690B1-852E-4D99-85C5-155B9927806E}">
      <dgm:prSet/>
      <dgm:spPr/>
      <dgm:t>
        <a:bodyPr/>
        <a:lstStyle/>
        <a:p>
          <a:endParaRPr lang="es-MX"/>
        </a:p>
      </dgm:t>
    </dgm:pt>
    <dgm:pt modelId="{1F07C2AC-A5EE-4615-9110-EC95CBB9A74E}" type="sibTrans" cxnId="{3EF690B1-852E-4D99-85C5-155B9927806E}">
      <dgm:prSet/>
      <dgm:spPr/>
      <dgm:t>
        <a:bodyPr/>
        <a:lstStyle/>
        <a:p>
          <a:endParaRPr lang="es-MX"/>
        </a:p>
      </dgm:t>
    </dgm:pt>
    <dgm:pt modelId="{8DC617DD-06B0-46EA-B96D-F86176898CB4}">
      <dgm:prSet/>
      <dgm:spPr/>
      <dgm:t>
        <a:bodyPr/>
        <a:lstStyle/>
        <a:p>
          <a:pPr rtl="0"/>
          <a:r>
            <a:rPr lang="es-MX" dirty="0" smtClean="0"/>
            <a:t>Efectuarán pagos provisionales mensuales a cuenta del impuesto anual, determinándolo conforme a la tarifa del artículo 96 de la ley a los ingresos obtenidos sin deducción alguna, pudiendo acreditarse las cantidades retenidas.</a:t>
          </a:r>
          <a:endParaRPr lang="es-MX" dirty="0"/>
        </a:p>
      </dgm:t>
    </dgm:pt>
    <dgm:pt modelId="{62B11E7D-7475-41BF-B4B6-BFC9CF2DAAE3}" type="parTrans" cxnId="{52BCEDB5-4C38-4767-AEC6-24CF50FB57C8}">
      <dgm:prSet/>
      <dgm:spPr/>
      <dgm:t>
        <a:bodyPr/>
        <a:lstStyle/>
        <a:p>
          <a:endParaRPr lang="es-MX"/>
        </a:p>
      </dgm:t>
    </dgm:pt>
    <dgm:pt modelId="{74D8E764-18D0-4D87-83E1-E27178A27E3B}" type="sibTrans" cxnId="{52BCEDB5-4C38-4767-AEC6-24CF50FB57C8}">
      <dgm:prSet/>
      <dgm:spPr/>
      <dgm:t>
        <a:bodyPr/>
        <a:lstStyle/>
        <a:p>
          <a:endParaRPr lang="es-MX"/>
        </a:p>
      </dgm:t>
    </dgm:pt>
    <dgm:pt modelId="{D2C0EA7D-8592-4252-B741-E0D036DDC8F7}" type="pres">
      <dgm:prSet presAssocID="{9579AD68-3AC7-4702-9F68-FE1E4C84ED5A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es-MX"/>
        </a:p>
      </dgm:t>
    </dgm:pt>
    <dgm:pt modelId="{105C454D-DDDB-45D3-8499-0FE5CCA287E3}" type="pres">
      <dgm:prSet presAssocID="{84DF8329-5207-47F9-AD11-CEE455240905}" presName="linNode" presStyleCnt="0"/>
      <dgm:spPr/>
    </dgm:pt>
    <dgm:pt modelId="{DE285DA6-3D28-407E-A376-A382A2CEC768}" type="pres">
      <dgm:prSet presAssocID="{84DF8329-5207-47F9-AD11-CEE455240905}" presName="parentShp" presStyleLbl="node1" presStyleIdx="0" presStyleCnt="2" custScaleX="62738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87245E3-063B-4A6B-BF9F-4E3E083747FB}" type="pres">
      <dgm:prSet presAssocID="{84DF8329-5207-47F9-AD11-CEE455240905}" presName="childShp" presStyleLbl="bgAccFollowNode1" presStyleIdx="0" presStyleCnt="2" custScaleX="119099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2EDE4F4-3ACD-42CF-B61C-08FDD87064FC}" type="pres">
      <dgm:prSet presAssocID="{B1A19D48-7555-49A2-A2C4-42F647E5C7BE}" presName="spacing" presStyleCnt="0"/>
      <dgm:spPr/>
    </dgm:pt>
    <dgm:pt modelId="{3972B9EF-25AD-45B7-B5F9-E2C35FAA72AD}" type="pres">
      <dgm:prSet presAssocID="{76060F96-F192-4517-A7FE-5588CF80CF3C}" presName="linNode" presStyleCnt="0"/>
      <dgm:spPr/>
    </dgm:pt>
    <dgm:pt modelId="{1A659050-D1F4-4BFC-BAEE-CB7635F4B954}" type="pres">
      <dgm:prSet presAssocID="{76060F96-F192-4517-A7FE-5588CF80CF3C}" presName="parentShp" presStyleLbl="node1" presStyleIdx="1" presStyleCnt="2" custScaleX="6500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6056EDD-F41D-45B2-BA36-F331AFA480A1}" type="pres">
      <dgm:prSet presAssocID="{76060F96-F192-4517-A7FE-5588CF80CF3C}" presName="childShp" presStyleLbl="bgAccFollowNode1" presStyleIdx="1" presStyleCnt="2" custScaleX="12000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52BCEDB5-4C38-4767-AEC6-24CF50FB57C8}" srcId="{76060F96-F192-4517-A7FE-5588CF80CF3C}" destId="{8DC617DD-06B0-46EA-B96D-F86176898CB4}" srcOrd="0" destOrd="0" parTransId="{62B11E7D-7475-41BF-B4B6-BFC9CF2DAAE3}" sibTransId="{74D8E764-18D0-4D87-83E1-E27178A27E3B}"/>
    <dgm:cxn modelId="{3EF690B1-852E-4D99-85C5-155B9927806E}" srcId="{9579AD68-3AC7-4702-9F68-FE1E4C84ED5A}" destId="{76060F96-F192-4517-A7FE-5588CF80CF3C}" srcOrd="1" destOrd="0" parTransId="{EEBF5BE2-1847-45D1-8240-FF08442BE632}" sibTransId="{1F07C2AC-A5EE-4615-9110-EC95CBB9A74E}"/>
    <dgm:cxn modelId="{F3BFC8B8-10EA-4180-82A5-BCA70C671C63}" type="presOf" srcId="{76060F96-F192-4517-A7FE-5588CF80CF3C}" destId="{1A659050-D1F4-4BFC-BAEE-CB7635F4B954}" srcOrd="0" destOrd="0" presId="urn:microsoft.com/office/officeart/2005/8/layout/vList6"/>
    <dgm:cxn modelId="{7B911D27-1056-4D45-A8E8-29CB7B7AFF23}" type="presOf" srcId="{8DC617DD-06B0-46EA-B96D-F86176898CB4}" destId="{A6056EDD-F41D-45B2-BA36-F331AFA480A1}" srcOrd="0" destOrd="0" presId="urn:microsoft.com/office/officeart/2005/8/layout/vList6"/>
    <dgm:cxn modelId="{F2818BEE-D105-4B2F-83A6-3C560BC8D3F3}" srcId="{84DF8329-5207-47F9-AD11-CEE455240905}" destId="{71921298-93E7-4EFB-AC6E-59954D9BBCE9}" srcOrd="0" destOrd="0" parTransId="{DD176B6B-8151-4D08-A6B7-9776AD7C5B6F}" sibTransId="{5A53405A-2AC6-435B-A5F7-428173DDCBF1}"/>
    <dgm:cxn modelId="{0EF55888-F315-49F0-ACD2-BC12A30BF005}" type="presOf" srcId="{71921298-93E7-4EFB-AC6E-59954D9BBCE9}" destId="{387245E3-063B-4A6B-BF9F-4E3E083747FB}" srcOrd="0" destOrd="0" presId="urn:microsoft.com/office/officeart/2005/8/layout/vList6"/>
    <dgm:cxn modelId="{BCFD9271-A0F9-45CB-A35F-179A48E828E9}" type="presOf" srcId="{9579AD68-3AC7-4702-9F68-FE1E4C84ED5A}" destId="{D2C0EA7D-8592-4252-B741-E0D036DDC8F7}" srcOrd="0" destOrd="0" presId="urn:microsoft.com/office/officeart/2005/8/layout/vList6"/>
    <dgm:cxn modelId="{019776CE-CCA0-4275-9B30-53F04A660AF6}" srcId="{9579AD68-3AC7-4702-9F68-FE1E4C84ED5A}" destId="{84DF8329-5207-47F9-AD11-CEE455240905}" srcOrd="0" destOrd="0" parTransId="{AB67D0E1-B138-4B02-A425-3F5175F54026}" sibTransId="{B1A19D48-7555-49A2-A2C4-42F647E5C7BE}"/>
    <dgm:cxn modelId="{AC49A54D-8828-4F98-A891-BE6515D74EA7}" type="presOf" srcId="{84DF8329-5207-47F9-AD11-CEE455240905}" destId="{DE285DA6-3D28-407E-A376-A382A2CEC768}" srcOrd="0" destOrd="0" presId="urn:microsoft.com/office/officeart/2005/8/layout/vList6"/>
    <dgm:cxn modelId="{1FD468A9-0832-4C53-9D75-CCB2F0D0C552}" type="presParOf" srcId="{D2C0EA7D-8592-4252-B741-E0D036DDC8F7}" destId="{105C454D-DDDB-45D3-8499-0FE5CCA287E3}" srcOrd="0" destOrd="0" presId="urn:microsoft.com/office/officeart/2005/8/layout/vList6"/>
    <dgm:cxn modelId="{553E4D83-CDE4-4592-B8A4-0BB8C0690363}" type="presParOf" srcId="{105C454D-DDDB-45D3-8499-0FE5CCA287E3}" destId="{DE285DA6-3D28-407E-A376-A382A2CEC768}" srcOrd="0" destOrd="0" presId="urn:microsoft.com/office/officeart/2005/8/layout/vList6"/>
    <dgm:cxn modelId="{525FF58E-9AB8-4CC5-B074-C0F9F5728F6C}" type="presParOf" srcId="{105C454D-DDDB-45D3-8499-0FE5CCA287E3}" destId="{387245E3-063B-4A6B-BF9F-4E3E083747FB}" srcOrd="1" destOrd="0" presId="urn:microsoft.com/office/officeart/2005/8/layout/vList6"/>
    <dgm:cxn modelId="{2D7C61DA-1D87-45B8-B9AF-537752975231}" type="presParOf" srcId="{D2C0EA7D-8592-4252-B741-E0D036DDC8F7}" destId="{62EDE4F4-3ACD-42CF-B61C-08FDD87064FC}" srcOrd="1" destOrd="0" presId="urn:microsoft.com/office/officeart/2005/8/layout/vList6"/>
    <dgm:cxn modelId="{299EBE13-DB5A-4BD8-93B5-3D46D08D422F}" type="presParOf" srcId="{D2C0EA7D-8592-4252-B741-E0D036DDC8F7}" destId="{3972B9EF-25AD-45B7-B5F9-E2C35FAA72AD}" srcOrd="2" destOrd="0" presId="urn:microsoft.com/office/officeart/2005/8/layout/vList6"/>
    <dgm:cxn modelId="{ED7630AE-E616-4CEB-ADEA-EC535C3BCDAE}" type="presParOf" srcId="{3972B9EF-25AD-45B7-B5F9-E2C35FAA72AD}" destId="{1A659050-D1F4-4BFC-BAEE-CB7635F4B954}" srcOrd="0" destOrd="0" presId="urn:microsoft.com/office/officeart/2005/8/layout/vList6"/>
    <dgm:cxn modelId="{DCC9664F-93CD-42E4-9042-1FB827A3FBEA}" type="presParOf" srcId="{3972B9EF-25AD-45B7-B5F9-E2C35FAA72AD}" destId="{A6056EDD-F41D-45B2-BA36-F331AFA480A1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ECE3C3F8-22BD-4728-9215-6F604748D1A3}" type="doc">
      <dgm:prSet loTypeId="urn:microsoft.com/office/officeart/2005/8/layout/venn1" loCatId="relationship" qsTypeId="urn:microsoft.com/office/officeart/2005/8/quickstyle/simple1" qsCatId="simple" csTypeId="urn:microsoft.com/office/officeart/2005/8/colors/colorful4" csCatId="colorful"/>
      <dgm:spPr/>
      <dgm:t>
        <a:bodyPr/>
        <a:lstStyle/>
        <a:p>
          <a:endParaRPr lang="es-MX"/>
        </a:p>
      </dgm:t>
    </dgm:pt>
    <dgm:pt modelId="{1A74D4F0-248C-4B84-AE21-1FAB462D1951}">
      <dgm:prSet/>
      <dgm:spPr/>
      <dgm:t>
        <a:bodyPr/>
        <a:lstStyle/>
        <a:p>
          <a:pPr rtl="0"/>
          <a:r>
            <a:rPr lang="es-MX" smtClean="0"/>
            <a:t>Condonaciones, quitas o remisiones de deudas. </a:t>
          </a:r>
          <a:endParaRPr lang="es-MX"/>
        </a:p>
      </dgm:t>
    </dgm:pt>
    <dgm:pt modelId="{29C072B4-E307-4B9C-8A88-A5C7CEE84C2B}" type="parTrans" cxnId="{0F57D7B8-9A4B-4B8A-AAAA-3E31ACA34FD9}">
      <dgm:prSet/>
      <dgm:spPr/>
      <dgm:t>
        <a:bodyPr/>
        <a:lstStyle/>
        <a:p>
          <a:endParaRPr lang="es-MX"/>
        </a:p>
      </dgm:t>
    </dgm:pt>
    <dgm:pt modelId="{815B5814-E71F-4505-92C3-260F338BA552}" type="sibTrans" cxnId="{0F57D7B8-9A4B-4B8A-AAAA-3E31ACA34FD9}">
      <dgm:prSet/>
      <dgm:spPr/>
      <dgm:t>
        <a:bodyPr/>
        <a:lstStyle/>
        <a:p>
          <a:endParaRPr lang="es-MX"/>
        </a:p>
      </dgm:t>
    </dgm:pt>
    <dgm:pt modelId="{638294EB-0144-4AE3-9B36-A3D54B41F8D9}">
      <dgm:prSet/>
      <dgm:spPr/>
      <dgm:t>
        <a:bodyPr/>
        <a:lstStyle/>
        <a:p>
          <a:pPr rtl="0"/>
          <a:r>
            <a:rPr lang="es-MX" smtClean="0"/>
            <a:t>Los provenientes de la enajenación de cuentas y documentos por cobrar.</a:t>
          </a:r>
          <a:endParaRPr lang="es-MX"/>
        </a:p>
      </dgm:t>
    </dgm:pt>
    <dgm:pt modelId="{0976136A-E39D-43C0-A2CA-AB5273BD33D9}" type="parTrans" cxnId="{DE489F1A-C13B-4C0F-BD3C-9832427E18EE}">
      <dgm:prSet/>
      <dgm:spPr/>
      <dgm:t>
        <a:bodyPr/>
        <a:lstStyle/>
        <a:p>
          <a:endParaRPr lang="es-MX"/>
        </a:p>
      </dgm:t>
    </dgm:pt>
    <dgm:pt modelId="{D8676CBA-5C7E-4869-8706-BD921DB1255A}" type="sibTrans" cxnId="{DE489F1A-C13B-4C0F-BD3C-9832427E18EE}">
      <dgm:prSet/>
      <dgm:spPr/>
      <dgm:t>
        <a:bodyPr/>
        <a:lstStyle/>
        <a:p>
          <a:endParaRPr lang="es-MX"/>
        </a:p>
      </dgm:t>
    </dgm:pt>
    <dgm:pt modelId="{3C4ECBF0-50EA-417E-8934-1FFB84C81C37}">
      <dgm:prSet/>
      <dgm:spPr/>
      <dgm:t>
        <a:bodyPr/>
        <a:lstStyle/>
        <a:p>
          <a:pPr rtl="0"/>
          <a:r>
            <a:rPr lang="es-MX" smtClean="0"/>
            <a:t>Las cantidades que se recuperen por seguros, fianzas o responsabilidades a cargo de terceros.  </a:t>
          </a:r>
          <a:endParaRPr lang="es-MX"/>
        </a:p>
      </dgm:t>
    </dgm:pt>
    <dgm:pt modelId="{FF402AD5-CEF7-4184-85FC-922A55E73C19}" type="parTrans" cxnId="{0F957FBC-7C3E-4943-B953-FCD616799B28}">
      <dgm:prSet/>
      <dgm:spPr/>
      <dgm:t>
        <a:bodyPr/>
        <a:lstStyle/>
        <a:p>
          <a:endParaRPr lang="es-MX"/>
        </a:p>
      </dgm:t>
    </dgm:pt>
    <dgm:pt modelId="{2F0C0CE9-DF66-4D3E-8C7A-EDBE2E63A69E}" type="sibTrans" cxnId="{0F957FBC-7C3E-4943-B953-FCD616799B28}">
      <dgm:prSet/>
      <dgm:spPr/>
      <dgm:t>
        <a:bodyPr/>
        <a:lstStyle/>
        <a:p>
          <a:endParaRPr lang="es-MX"/>
        </a:p>
      </dgm:t>
    </dgm:pt>
    <dgm:pt modelId="{8B9E03FB-2397-461A-98BF-84D69DC3A78F}">
      <dgm:prSet/>
      <dgm:spPr/>
      <dgm:t>
        <a:bodyPr/>
        <a:lstStyle/>
        <a:p>
          <a:pPr rtl="0"/>
          <a:r>
            <a:rPr lang="es-MX" smtClean="0"/>
            <a:t>Las cantidades que se perciban para efectuar gastos por cuenta de terceros.  </a:t>
          </a:r>
          <a:endParaRPr lang="es-MX"/>
        </a:p>
      </dgm:t>
    </dgm:pt>
    <dgm:pt modelId="{05FB9E6B-50ED-4B98-8CD0-EBA922CAE01B}" type="parTrans" cxnId="{9644A6EC-6D69-4E30-BB46-35CF4AA41DB8}">
      <dgm:prSet/>
      <dgm:spPr/>
      <dgm:t>
        <a:bodyPr/>
        <a:lstStyle/>
        <a:p>
          <a:endParaRPr lang="es-MX"/>
        </a:p>
      </dgm:t>
    </dgm:pt>
    <dgm:pt modelId="{808703E8-CB86-4B25-8C7C-2CE97C44E706}" type="sibTrans" cxnId="{9644A6EC-6D69-4E30-BB46-35CF4AA41DB8}">
      <dgm:prSet/>
      <dgm:spPr/>
      <dgm:t>
        <a:bodyPr/>
        <a:lstStyle/>
        <a:p>
          <a:endParaRPr lang="es-MX"/>
        </a:p>
      </dgm:t>
    </dgm:pt>
    <dgm:pt modelId="{20E28679-5919-42E1-A866-2420168A5B82}">
      <dgm:prSet/>
      <dgm:spPr/>
      <dgm:t>
        <a:bodyPr/>
        <a:lstStyle/>
        <a:p>
          <a:pPr rtl="0"/>
          <a:r>
            <a:rPr lang="es-MX" smtClean="0"/>
            <a:t>Los derivados de la enajenación de obras de arte hechas por el contribuyente.</a:t>
          </a:r>
          <a:endParaRPr lang="es-MX"/>
        </a:p>
      </dgm:t>
    </dgm:pt>
    <dgm:pt modelId="{ADEDCCAE-8A68-48A0-B479-0EEFA961C3AD}" type="parTrans" cxnId="{3B5DD973-FC70-4ACA-BC2B-AA6697CCECA3}">
      <dgm:prSet/>
      <dgm:spPr/>
      <dgm:t>
        <a:bodyPr/>
        <a:lstStyle/>
        <a:p>
          <a:endParaRPr lang="es-MX"/>
        </a:p>
      </dgm:t>
    </dgm:pt>
    <dgm:pt modelId="{7F3ED867-56AF-44F7-AF05-C519B8A12A40}" type="sibTrans" cxnId="{3B5DD973-FC70-4ACA-BC2B-AA6697CCECA3}">
      <dgm:prSet/>
      <dgm:spPr/>
      <dgm:t>
        <a:bodyPr/>
        <a:lstStyle/>
        <a:p>
          <a:endParaRPr lang="es-MX"/>
        </a:p>
      </dgm:t>
    </dgm:pt>
    <dgm:pt modelId="{C69BBBD5-57F3-4F0E-B175-B4CA47BB8392}" type="pres">
      <dgm:prSet presAssocID="{ECE3C3F8-22BD-4728-9215-6F604748D1A3}" presName="compositeShape" presStyleCnt="0">
        <dgm:presLayoutVars>
          <dgm:chMax val="7"/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34045DFA-3134-4138-A77E-04804F8A0A95}" type="pres">
      <dgm:prSet presAssocID="{1A74D4F0-248C-4B84-AE21-1FAB462D1951}" presName="circ1" presStyleLbl="vennNode1" presStyleIdx="0" presStyleCnt="5"/>
      <dgm:spPr/>
    </dgm:pt>
    <dgm:pt modelId="{48E09923-70EC-4A9C-86C8-294503BD0402}" type="pres">
      <dgm:prSet presAssocID="{1A74D4F0-248C-4B84-AE21-1FAB462D1951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5E5695E-AE36-4DEC-89DA-8288B9FCB820}" type="pres">
      <dgm:prSet presAssocID="{638294EB-0144-4AE3-9B36-A3D54B41F8D9}" presName="circ2" presStyleLbl="vennNode1" presStyleIdx="1" presStyleCnt="5"/>
      <dgm:spPr/>
    </dgm:pt>
    <dgm:pt modelId="{A8DCCAC9-AE63-47AE-8AB6-185E2E02CAFB}" type="pres">
      <dgm:prSet presAssocID="{638294EB-0144-4AE3-9B36-A3D54B41F8D9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3C1A732-A5BC-47F1-8548-8B7F5DE5DB1B}" type="pres">
      <dgm:prSet presAssocID="{3C4ECBF0-50EA-417E-8934-1FFB84C81C37}" presName="circ3" presStyleLbl="vennNode1" presStyleIdx="2" presStyleCnt="5"/>
      <dgm:spPr/>
    </dgm:pt>
    <dgm:pt modelId="{7729F25C-7DDB-4222-9087-58E6EB0C7557}" type="pres">
      <dgm:prSet presAssocID="{3C4ECBF0-50EA-417E-8934-1FFB84C81C37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A60CB68-067F-40DA-A614-428C4AFCA6BF}" type="pres">
      <dgm:prSet presAssocID="{8B9E03FB-2397-461A-98BF-84D69DC3A78F}" presName="circ4" presStyleLbl="vennNode1" presStyleIdx="3" presStyleCnt="5"/>
      <dgm:spPr/>
    </dgm:pt>
    <dgm:pt modelId="{8083D917-B158-47EC-B444-BC819014FE9B}" type="pres">
      <dgm:prSet presAssocID="{8B9E03FB-2397-461A-98BF-84D69DC3A78F}" presName="circ4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CB9D3E2-9A9D-468B-B84F-6D42768A1BB1}" type="pres">
      <dgm:prSet presAssocID="{20E28679-5919-42E1-A866-2420168A5B82}" presName="circ5" presStyleLbl="vennNode1" presStyleIdx="4" presStyleCnt="5"/>
      <dgm:spPr/>
    </dgm:pt>
    <dgm:pt modelId="{AE85CD59-1435-467F-B5BA-0B843C5D630F}" type="pres">
      <dgm:prSet presAssocID="{20E28679-5919-42E1-A866-2420168A5B82}" presName="circ5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564266CA-4D35-4FCC-9ECD-0171F5EC36AA}" type="presOf" srcId="{20E28679-5919-42E1-A866-2420168A5B82}" destId="{AE85CD59-1435-467F-B5BA-0B843C5D630F}" srcOrd="0" destOrd="0" presId="urn:microsoft.com/office/officeart/2005/8/layout/venn1"/>
    <dgm:cxn modelId="{D0089BBA-DCB2-4ABD-833F-21488A86F9F0}" type="presOf" srcId="{638294EB-0144-4AE3-9B36-A3D54B41F8D9}" destId="{A8DCCAC9-AE63-47AE-8AB6-185E2E02CAFB}" srcOrd="0" destOrd="0" presId="urn:microsoft.com/office/officeart/2005/8/layout/venn1"/>
    <dgm:cxn modelId="{9644A6EC-6D69-4E30-BB46-35CF4AA41DB8}" srcId="{ECE3C3F8-22BD-4728-9215-6F604748D1A3}" destId="{8B9E03FB-2397-461A-98BF-84D69DC3A78F}" srcOrd="3" destOrd="0" parTransId="{05FB9E6B-50ED-4B98-8CD0-EBA922CAE01B}" sibTransId="{808703E8-CB86-4B25-8C7C-2CE97C44E706}"/>
    <dgm:cxn modelId="{3B5DD973-FC70-4ACA-BC2B-AA6697CCECA3}" srcId="{ECE3C3F8-22BD-4728-9215-6F604748D1A3}" destId="{20E28679-5919-42E1-A866-2420168A5B82}" srcOrd="4" destOrd="0" parTransId="{ADEDCCAE-8A68-48A0-B479-0EEFA961C3AD}" sibTransId="{7F3ED867-56AF-44F7-AF05-C519B8A12A40}"/>
    <dgm:cxn modelId="{E02EC274-DE47-4D9D-9F5A-C0CB43C1E50A}" type="presOf" srcId="{3C4ECBF0-50EA-417E-8934-1FFB84C81C37}" destId="{7729F25C-7DDB-4222-9087-58E6EB0C7557}" srcOrd="0" destOrd="0" presId="urn:microsoft.com/office/officeart/2005/8/layout/venn1"/>
    <dgm:cxn modelId="{2B34785A-6EC2-48C6-AC83-FA772B741093}" type="presOf" srcId="{1A74D4F0-248C-4B84-AE21-1FAB462D1951}" destId="{48E09923-70EC-4A9C-86C8-294503BD0402}" srcOrd="0" destOrd="0" presId="urn:microsoft.com/office/officeart/2005/8/layout/venn1"/>
    <dgm:cxn modelId="{0F957FBC-7C3E-4943-B953-FCD616799B28}" srcId="{ECE3C3F8-22BD-4728-9215-6F604748D1A3}" destId="{3C4ECBF0-50EA-417E-8934-1FFB84C81C37}" srcOrd="2" destOrd="0" parTransId="{FF402AD5-CEF7-4184-85FC-922A55E73C19}" sibTransId="{2F0C0CE9-DF66-4D3E-8C7A-EDBE2E63A69E}"/>
    <dgm:cxn modelId="{A6389D17-E0A2-4D62-B8DD-6DBE26BE6980}" type="presOf" srcId="{ECE3C3F8-22BD-4728-9215-6F604748D1A3}" destId="{C69BBBD5-57F3-4F0E-B175-B4CA47BB8392}" srcOrd="0" destOrd="0" presId="urn:microsoft.com/office/officeart/2005/8/layout/venn1"/>
    <dgm:cxn modelId="{0F57D7B8-9A4B-4B8A-AAAA-3E31ACA34FD9}" srcId="{ECE3C3F8-22BD-4728-9215-6F604748D1A3}" destId="{1A74D4F0-248C-4B84-AE21-1FAB462D1951}" srcOrd="0" destOrd="0" parTransId="{29C072B4-E307-4B9C-8A88-A5C7CEE84C2B}" sibTransId="{815B5814-E71F-4505-92C3-260F338BA552}"/>
    <dgm:cxn modelId="{DE489F1A-C13B-4C0F-BD3C-9832427E18EE}" srcId="{ECE3C3F8-22BD-4728-9215-6F604748D1A3}" destId="{638294EB-0144-4AE3-9B36-A3D54B41F8D9}" srcOrd="1" destOrd="0" parTransId="{0976136A-E39D-43C0-A2CA-AB5273BD33D9}" sibTransId="{D8676CBA-5C7E-4869-8706-BD921DB1255A}"/>
    <dgm:cxn modelId="{7E62B111-B837-46A4-B3DF-A233F2B82FA6}" type="presOf" srcId="{8B9E03FB-2397-461A-98BF-84D69DC3A78F}" destId="{8083D917-B158-47EC-B444-BC819014FE9B}" srcOrd="0" destOrd="0" presId="urn:microsoft.com/office/officeart/2005/8/layout/venn1"/>
    <dgm:cxn modelId="{6E2C150A-89C9-4A09-8F6B-DE1FAB4A83BF}" type="presParOf" srcId="{C69BBBD5-57F3-4F0E-B175-B4CA47BB8392}" destId="{34045DFA-3134-4138-A77E-04804F8A0A95}" srcOrd="0" destOrd="0" presId="urn:microsoft.com/office/officeart/2005/8/layout/venn1"/>
    <dgm:cxn modelId="{B7DAA10E-2539-4B09-BA2C-65865C20686E}" type="presParOf" srcId="{C69BBBD5-57F3-4F0E-B175-B4CA47BB8392}" destId="{48E09923-70EC-4A9C-86C8-294503BD0402}" srcOrd="1" destOrd="0" presId="urn:microsoft.com/office/officeart/2005/8/layout/venn1"/>
    <dgm:cxn modelId="{65804A42-89CD-421F-9AC7-A2061AB09534}" type="presParOf" srcId="{C69BBBD5-57F3-4F0E-B175-B4CA47BB8392}" destId="{25E5695E-AE36-4DEC-89DA-8288B9FCB820}" srcOrd="2" destOrd="0" presId="urn:microsoft.com/office/officeart/2005/8/layout/venn1"/>
    <dgm:cxn modelId="{B68D0DCC-5EFE-4D3A-B090-D8DB9D94D4D5}" type="presParOf" srcId="{C69BBBD5-57F3-4F0E-B175-B4CA47BB8392}" destId="{A8DCCAC9-AE63-47AE-8AB6-185E2E02CAFB}" srcOrd="3" destOrd="0" presId="urn:microsoft.com/office/officeart/2005/8/layout/venn1"/>
    <dgm:cxn modelId="{DE772B01-D68A-4E85-BD58-DB34B3F5E25F}" type="presParOf" srcId="{C69BBBD5-57F3-4F0E-B175-B4CA47BB8392}" destId="{23C1A732-A5BC-47F1-8548-8B7F5DE5DB1B}" srcOrd="4" destOrd="0" presId="urn:microsoft.com/office/officeart/2005/8/layout/venn1"/>
    <dgm:cxn modelId="{0A36CBDD-65FF-4AD6-943A-ACD42639139B}" type="presParOf" srcId="{C69BBBD5-57F3-4F0E-B175-B4CA47BB8392}" destId="{7729F25C-7DDB-4222-9087-58E6EB0C7557}" srcOrd="5" destOrd="0" presId="urn:microsoft.com/office/officeart/2005/8/layout/venn1"/>
    <dgm:cxn modelId="{B0020873-B3A2-47F3-B64A-0BD9DA056BC7}" type="presParOf" srcId="{C69BBBD5-57F3-4F0E-B175-B4CA47BB8392}" destId="{3A60CB68-067F-40DA-A614-428C4AFCA6BF}" srcOrd="6" destOrd="0" presId="urn:microsoft.com/office/officeart/2005/8/layout/venn1"/>
    <dgm:cxn modelId="{082C49AC-6BA8-496E-9F3E-65E963DA3484}" type="presParOf" srcId="{C69BBBD5-57F3-4F0E-B175-B4CA47BB8392}" destId="{8083D917-B158-47EC-B444-BC819014FE9B}" srcOrd="7" destOrd="0" presId="urn:microsoft.com/office/officeart/2005/8/layout/venn1"/>
    <dgm:cxn modelId="{E48C7BCE-C511-4F2C-90BA-7A5E07D2DFF9}" type="presParOf" srcId="{C69BBBD5-57F3-4F0E-B175-B4CA47BB8392}" destId="{7CB9D3E2-9A9D-468B-B84F-6D42768A1BB1}" srcOrd="8" destOrd="0" presId="urn:microsoft.com/office/officeart/2005/8/layout/venn1"/>
    <dgm:cxn modelId="{4D4ECD85-88F4-49F7-8EF1-A3F84A1A848F}" type="presParOf" srcId="{C69BBBD5-57F3-4F0E-B175-B4CA47BB8392}" destId="{AE85CD59-1435-467F-B5BA-0B843C5D630F}" srcOrd="9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C1CE4E62-0EB0-41F9-B157-B503234D2866}" type="doc">
      <dgm:prSet loTypeId="urn:microsoft.com/office/officeart/2005/8/layout/target3" loCatId="relationship" qsTypeId="urn:microsoft.com/office/officeart/2005/8/quickstyle/simple1" qsCatId="simple" csTypeId="urn:microsoft.com/office/officeart/2005/8/colors/colorful5" csCatId="colorful"/>
      <dgm:spPr/>
      <dgm:t>
        <a:bodyPr/>
        <a:lstStyle/>
        <a:p>
          <a:endParaRPr lang="es-MX"/>
        </a:p>
      </dgm:t>
    </dgm:pt>
    <dgm:pt modelId="{3760A97B-2780-4075-9664-2B6D91586BFD}">
      <dgm:prSet/>
      <dgm:spPr/>
      <dgm:t>
        <a:bodyPr/>
        <a:lstStyle/>
        <a:p>
          <a:pPr rtl="0"/>
          <a:r>
            <a:rPr lang="es-MX" smtClean="0"/>
            <a:t>Los obtenidos por agentes de instituciones de crédito, de seguros, de fianzas o de valores. </a:t>
          </a:r>
          <a:endParaRPr lang="es-MX"/>
        </a:p>
      </dgm:t>
    </dgm:pt>
    <dgm:pt modelId="{E1DEA82C-0572-4184-A5F2-7B8C67C46A07}" type="parTrans" cxnId="{7DA5AC6B-29B4-48A3-A322-5E3565732F09}">
      <dgm:prSet/>
      <dgm:spPr/>
      <dgm:t>
        <a:bodyPr/>
        <a:lstStyle/>
        <a:p>
          <a:endParaRPr lang="es-MX"/>
        </a:p>
      </dgm:t>
    </dgm:pt>
    <dgm:pt modelId="{A6192960-436C-4D83-884E-971F05384376}" type="sibTrans" cxnId="{7DA5AC6B-29B4-48A3-A322-5E3565732F09}">
      <dgm:prSet/>
      <dgm:spPr/>
      <dgm:t>
        <a:bodyPr/>
        <a:lstStyle/>
        <a:p>
          <a:endParaRPr lang="es-MX"/>
        </a:p>
      </dgm:t>
    </dgm:pt>
    <dgm:pt modelId="{800F4D28-1BF9-4232-B182-0815B98FD9FF}">
      <dgm:prSet/>
      <dgm:spPr/>
      <dgm:t>
        <a:bodyPr/>
        <a:lstStyle/>
        <a:p>
          <a:pPr rtl="0"/>
          <a:r>
            <a:rPr lang="es-MX" smtClean="0"/>
            <a:t>Los obtenidos mediante la explotación de una patente aduanal. </a:t>
          </a:r>
          <a:endParaRPr lang="es-MX"/>
        </a:p>
      </dgm:t>
    </dgm:pt>
    <dgm:pt modelId="{EFACA6FE-81B5-4DA2-95FB-9C69E12238EB}" type="parTrans" cxnId="{CD0E9495-3BEA-4112-92ED-C1BD4660F08A}">
      <dgm:prSet/>
      <dgm:spPr/>
      <dgm:t>
        <a:bodyPr/>
        <a:lstStyle/>
        <a:p>
          <a:endParaRPr lang="es-MX"/>
        </a:p>
      </dgm:t>
    </dgm:pt>
    <dgm:pt modelId="{787CAFB2-BC43-462C-AB55-02389BFB974B}" type="sibTrans" cxnId="{CD0E9495-3BEA-4112-92ED-C1BD4660F08A}">
      <dgm:prSet/>
      <dgm:spPr/>
      <dgm:t>
        <a:bodyPr/>
        <a:lstStyle/>
        <a:p>
          <a:endParaRPr lang="es-MX"/>
        </a:p>
      </dgm:t>
    </dgm:pt>
    <dgm:pt modelId="{F6A45CC3-7DF2-451E-9C43-0613996357C1}">
      <dgm:prSet/>
      <dgm:spPr/>
      <dgm:t>
        <a:bodyPr/>
        <a:lstStyle/>
        <a:p>
          <a:pPr rtl="0"/>
          <a:r>
            <a:rPr lang="es-MX" smtClean="0"/>
            <a:t>Los derechos de autor.</a:t>
          </a:r>
          <a:endParaRPr lang="es-MX"/>
        </a:p>
      </dgm:t>
    </dgm:pt>
    <dgm:pt modelId="{33FE7BD0-0851-42F2-BEC8-C512BF90EC20}" type="parTrans" cxnId="{9C527368-BC8C-4110-B790-FC1B0177C457}">
      <dgm:prSet/>
      <dgm:spPr/>
      <dgm:t>
        <a:bodyPr/>
        <a:lstStyle/>
        <a:p>
          <a:endParaRPr lang="es-MX"/>
        </a:p>
      </dgm:t>
    </dgm:pt>
    <dgm:pt modelId="{DF660FF6-D90B-4A03-AD2F-46475A86C1E7}" type="sibTrans" cxnId="{9C527368-BC8C-4110-B790-FC1B0177C457}">
      <dgm:prSet/>
      <dgm:spPr/>
      <dgm:t>
        <a:bodyPr/>
        <a:lstStyle/>
        <a:p>
          <a:endParaRPr lang="es-MX"/>
        </a:p>
      </dgm:t>
    </dgm:pt>
    <dgm:pt modelId="{10F91EE3-8085-4E86-BC18-234EB486AEFA}">
      <dgm:prSet/>
      <dgm:spPr/>
      <dgm:t>
        <a:bodyPr/>
        <a:lstStyle/>
        <a:p>
          <a:pPr rtl="0"/>
          <a:r>
            <a:rPr lang="es-MX" smtClean="0"/>
            <a:t>Los intereses cobrados.</a:t>
          </a:r>
          <a:endParaRPr lang="es-MX"/>
        </a:p>
      </dgm:t>
    </dgm:pt>
    <dgm:pt modelId="{A0BDBEC9-28FF-4622-B0B0-35CBA8E0E0EE}" type="parTrans" cxnId="{EF846D77-F590-405A-8A4B-41D376E24A0B}">
      <dgm:prSet/>
      <dgm:spPr/>
      <dgm:t>
        <a:bodyPr/>
        <a:lstStyle/>
        <a:p>
          <a:endParaRPr lang="es-MX"/>
        </a:p>
      </dgm:t>
    </dgm:pt>
    <dgm:pt modelId="{7B565E1E-1B2D-4977-8F7D-DECBE8E4CA76}" type="sibTrans" cxnId="{EF846D77-F590-405A-8A4B-41D376E24A0B}">
      <dgm:prSet/>
      <dgm:spPr/>
      <dgm:t>
        <a:bodyPr/>
        <a:lstStyle/>
        <a:p>
          <a:endParaRPr lang="es-MX"/>
        </a:p>
      </dgm:t>
    </dgm:pt>
    <dgm:pt modelId="{A79F44B3-A544-4989-811E-89B9B4EAD372}">
      <dgm:prSet/>
      <dgm:spPr/>
      <dgm:t>
        <a:bodyPr/>
        <a:lstStyle/>
        <a:p>
          <a:pPr rtl="0"/>
          <a:r>
            <a:rPr lang="es-MX" smtClean="0"/>
            <a:t>Las devoluciones, los descuentos o bonificaciones que se reciban sobre compras.</a:t>
          </a:r>
          <a:endParaRPr lang="es-MX"/>
        </a:p>
      </dgm:t>
    </dgm:pt>
    <dgm:pt modelId="{2068880D-8B86-4CA9-9805-B4A3E0269512}" type="parTrans" cxnId="{1AA55765-DBFB-4CCB-86DD-7E7E18D6E00F}">
      <dgm:prSet/>
      <dgm:spPr/>
      <dgm:t>
        <a:bodyPr/>
        <a:lstStyle/>
        <a:p>
          <a:endParaRPr lang="es-MX"/>
        </a:p>
      </dgm:t>
    </dgm:pt>
    <dgm:pt modelId="{B02E0509-43F3-4348-BB8D-2006D028A506}" type="sibTrans" cxnId="{1AA55765-DBFB-4CCB-86DD-7E7E18D6E00F}">
      <dgm:prSet/>
      <dgm:spPr/>
      <dgm:t>
        <a:bodyPr/>
        <a:lstStyle/>
        <a:p>
          <a:endParaRPr lang="es-MX"/>
        </a:p>
      </dgm:t>
    </dgm:pt>
    <dgm:pt modelId="{C71CE33C-2666-439C-B1A2-A0E82A16F727}">
      <dgm:prSet/>
      <dgm:spPr/>
      <dgm:t>
        <a:bodyPr/>
        <a:lstStyle/>
        <a:p>
          <a:pPr rtl="0"/>
          <a:r>
            <a:rPr lang="es-MX" smtClean="0"/>
            <a:t>La ganancia derivada de la enajenación de activos.  </a:t>
          </a:r>
          <a:endParaRPr lang="es-MX"/>
        </a:p>
      </dgm:t>
    </dgm:pt>
    <dgm:pt modelId="{1021FAE4-39AD-4D92-87A9-A94B7C5BA4C6}" type="parTrans" cxnId="{14E8E0F8-A2F4-4AA6-AC43-CBD049E37984}">
      <dgm:prSet/>
      <dgm:spPr/>
      <dgm:t>
        <a:bodyPr/>
        <a:lstStyle/>
        <a:p>
          <a:endParaRPr lang="es-MX"/>
        </a:p>
      </dgm:t>
    </dgm:pt>
    <dgm:pt modelId="{B3D98EE7-09F1-4EDB-8EF3-5F879BD140F7}" type="sibTrans" cxnId="{14E8E0F8-A2F4-4AA6-AC43-CBD049E37984}">
      <dgm:prSet/>
      <dgm:spPr/>
      <dgm:t>
        <a:bodyPr/>
        <a:lstStyle/>
        <a:p>
          <a:endParaRPr lang="es-MX"/>
        </a:p>
      </dgm:t>
    </dgm:pt>
    <dgm:pt modelId="{2BC1A29B-3574-47BD-9637-5490C0EE5280}">
      <dgm:prSet/>
      <dgm:spPr/>
      <dgm:t>
        <a:bodyPr/>
        <a:lstStyle/>
        <a:p>
          <a:pPr rtl="0"/>
          <a:r>
            <a:rPr lang="es-MX" smtClean="0"/>
            <a:t>Los ingresos determinados presuntivamente por las autoridades fiscales.</a:t>
          </a:r>
          <a:endParaRPr lang="es-MX"/>
        </a:p>
      </dgm:t>
    </dgm:pt>
    <dgm:pt modelId="{1DE1DE32-FAB1-4C54-AFC9-91A8C7F0AD28}" type="parTrans" cxnId="{D5C61627-7839-416A-930B-7349C47F7018}">
      <dgm:prSet/>
      <dgm:spPr/>
      <dgm:t>
        <a:bodyPr/>
        <a:lstStyle/>
        <a:p>
          <a:endParaRPr lang="es-MX"/>
        </a:p>
      </dgm:t>
    </dgm:pt>
    <dgm:pt modelId="{5FED1F1B-8766-468D-AFF1-71BF82F4E55A}" type="sibTrans" cxnId="{D5C61627-7839-416A-930B-7349C47F7018}">
      <dgm:prSet/>
      <dgm:spPr/>
      <dgm:t>
        <a:bodyPr/>
        <a:lstStyle/>
        <a:p>
          <a:endParaRPr lang="es-MX"/>
        </a:p>
      </dgm:t>
    </dgm:pt>
    <dgm:pt modelId="{8ADCC2CA-9B9F-4688-9CD4-64BF25401F9A}" type="pres">
      <dgm:prSet presAssocID="{C1CE4E62-0EB0-41F9-B157-B503234D2866}" presName="Name0" presStyleCnt="0">
        <dgm:presLayoutVars>
          <dgm:chMax val="7"/>
          <dgm:dir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C8C4CCAF-FEF8-4ABF-B8C0-D1B991A2A759}" type="pres">
      <dgm:prSet presAssocID="{3760A97B-2780-4075-9664-2B6D91586BFD}" presName="circle1" presStyleLbl="node1" presStyleIdx="0" presStyleCnt="7"/>
      <dgm:spPr/>
    </dgm:pt>
    <dgm:pt modelId="{D0965641-6DBE-48C8-B130-70D3ADADA82B}" type="pres">
      <dgm:prSet presAssocID="{3760A97B-2780-4075-9664-2B6D91586BFD}" presName="space" presStyleCnt="0"/>
      <dgm:spPr/>
    </dgm:pt>
    <dgm:pt modelId="{9463E276-FB79-49BA-A449-E3FED7ABCE6F}" type="pres">
      <dgm:prSet presAssocID="{3760A97B-2780-4075-9664-2B6D91586BFD}" presName="rect1" presStyleLbl="alignAcc1" presStyleIdx="0" presStyleCnt="7"/>
      <dgm:spPr/>
      <dgm:t>
        <a:bodyPr/>
        <a:lstStyle/>
        <a:p>
          <a:endParaRPr lang="es-MX"/>
        </a:p>
      </dgm:t>
    </dgm:pt>
    <dgm:pt modelId="{65894A49-5FCB-4812-85BE-69A4E711162E}" type="pres">
      <dgm:prSet presAssocID="{800F4D28-1BF9-4232-B182-0815B98FD9FF}" presName="vertSpace2" presStyleLbl="node1" presStyleIdx="0" presStyleCnt="7"/>
      <dgm:spPr/>
    </dgm:pt>
    <dgm:pt modelId="{E877886F-23DA-4B77-9DEB-44C4E038023B}" type="pres">
      <dgm:prSet presAssocID="{800F4D28-1BF9-4232-B182-0815B98FD9FF}" presName="circle2" presStyleLbl="node1" presStyleIdx="1" presStyleCnt="7"/>
      <dgm:spPr/>
    </dgm:pt>
    <dgm:pt modelId="{4DBFF325-AA2B-408E-B425-3483F036C3A4}" type="pres">
      <dgm:prSet presAssocID="{800F4D28-1BF9-4232-B182-0815B98FD9FF}" presName="rect2" presStyleLbl="alignAcc1" presStyleIdx="1" presStyleCnt="7"/>
      <dgm:spPr/>
      <dgm:t>
        <a:bodyPr/>
        <a:lstStyle/>
        <a:p>
          <a:endParaRPr lang="es-MX"/>
        </a:p>
      </dgm:t>
    </dgm:pt>
    <dgm:pt modelId="{DA0199F0-B9E5-4235-9220-46442922FFE3}" type="pres">
      <dgm:prSet presAssocID="{F6A45CC3-7DF2-451E-9C43-0613996357C1}" presName="vertSpace3" presStyleLbl="node1" presStyleIdx="1" presStyleCnt="7"/>
      <dgm:spPr/>
    </dgm:pt>
    <dgm:pt modelId="{E972E184-48C7-45E4-AA56-FCE824E54C7C}" type="pres">
      <dgm:prSet presAssocID="{F6A45CC3-7DF2-451E-9C43-0613996357C1}" presName="circle3" presStyleLbl="node1" presStyleIdx="2" presStyleCnt="7"/>
      <dgm:spPr/>
    </dgm:pt>
    <dgm:pt modelId="{AABF2DA5-9B3D-47F8-AB8B-9CD045289CF4}" type="pres">
      <dgm:prSet presAssocID="{F6A45CC3-7DF2-451E-9C43-0613996357C1}" presName="rect3" presStyleLbl="alignAcc1" presStyleIdx="2" presStyleCnt="7"/>
      <dgm:spPr/>
      <dgm:t>
        <a:bodyPr/>
        <a:lstStyle/>
        <a:p>
          <a:endParaRPr lang="es-MX"/>
        </a:p>
      </dgm:t>
    </dgm:pt>
    <dgm:pt modelId="{A8921078-E623-44CA-A125-DE16071065B4}" type="pres">
      <dgm:prSet presAssocID="{10F91EE3-8085-4E86-BC18-234EB486AEFA}" presName="vertSpace4" presStyleLbl="node1" presStyleIdx="2" presStyleCnt="7"/>
      <dgm:spPr/>
    </dgm:pt>
    <dgm:pt modelId="{34D0F431-8D8E-4B34-A1CF-9EF9B59DBEB6}" type="pres">
      <dgm:prSet presAssocID="{10F91EE3-8085-4E86-BC18-234EB486AEFA}" presName="circle4" presStyleLbl="node1" presStyleIdx="3" presStyleCnt="7"/>
      <dgm:spPr/>
    </dgm:pt>
    <dgm:pt modelId="{2CF662C0-1A17-443A-8912-B508053F24F0}" type="pres">
      <dgm:prSet presAssocID="{10F91EE3-8085-4E86-BC18-234EB486AEFA}" presName="rect4" presStyleLbl="alignAcc1" presStyleIdx="3" presStyleCnt="7"/>
      <dgm:spPr/>
      <dgm:t>
        <a:bodyPr/>
        <a:lstStyle/>
        <a:p>
          <a:endParaRPr lang="es-MX"/>
        </a:p>
      </dgm:t>
    </dgm:pt>
    <dgm:pt modelId="{C676651E-F114-4463-9957-B24E5B1631AE}" type="pres">
      <dgm:prSet presAssocID="{A79F44B3-A544-4989-811E-89B9B4EAD372}" presName="vertSpace5" presStyleLbl="node1" presStyleIdx="3" presStyleCnt="7"/>
      <dgm:spPr/>
    </dgm:pt>
    <dgm:pt modelId="{8FE8C742-12C9-4ACB-BFE6-1E0E7F9D65B7}" type="pres">
      <dgm:prSet presAssocID="{A79F44B3-A544-4989-811E-89B9B4EAD372}" presName="circle5" presStyleLbl="node1" presStyleIdx="4" presStyleCnt="7"/>
      <dgm:spPr/>
    </dgm:pt>
    <dgm:pt modelId="{34F17C06-22E9-4260-92A4-3D2F680CEBF3}" type="pres">
      <dgm:prSet presAssocID="{A79F44B3-A544-4989-811E-89B9B4EAD372}" presName="rect5" presStyleLbl="alignAcc1" presStyleIdx="4" presStyleCnt="7"/>
      <dgm:spPr/>
      <dgm:t>
        <a:bodyPr/>
        <a:lstStyle/>
        <a:p>
          <a:endParaRPr lang="es-MX"/>
        </a:p>
      </dgm:t>
    </dgm:pt>
    <dgm:pt modelId="{9C1A3E36-F5F9-401D-9178-C9503DC59C10}" type="pres">
      <dgm:prSet presAssocID="{C71CE33C-2666-439C-B1A2-A0E82A16F727}" presName="vertSpace6" presStyleLbl="node1" presStyleIdx="4" presStyleCnt="7"/>
      <dgm:spPr/>
    </dgm:pt>
    <dgm:pt modelId="{A1AC5406-1133-4929-A3ED-5A76D62A56A0}" type="pres">
      <dgm:prSet presAssocID="{C71CE33C-2666-439C-B1A2-A0E82A16F727}" presName="circle6" presStyleLbl="node1" presStyleIdx="5" presStyleCnt="7"/>
      <dgm:spPr/>
    </dgm:pt>
    <dgm:pt modelId="{E17BD48C-83ED-4934-B988-E0380DABD6E4}" type="pres">
      <dgm:prSet presAssocID="{C71CE33C-2666-439C-B1A2-A0E82A16F727}" presName="rect6" presStyleLbl="alignAcc1" presStyleIdx="5" presStyleCnt="7"/>
      <dgm:spPr/>
      <dgm:t>
        <a:bodyPr/>
        <a:lstStyle/>
        <a:p>
          <a:endParaRPr lang="es-MX"/>
        </a:p>
      </dgm:t>
    </dgm:pt>
    <dgm:pt modelId="{F6C91112-09FA-4A32-8FD0-F4E0FDBB5BFF}" type="pres">
      <dgm:prSet presAssocID="{2BC1A29B-3574-47BD-9637-5490C0EE5280}" presName="vertSpace7" presStyleLbl="node1" presStyleIdx="5" presStyleCnt="7"/>
      <dgm:spPr/>
    </dgm:pt>
    <dgm:pt modelId="{D41F53A8-3452-409A-A742-5D682523488B}" type="pres">
      <dgm:prSet presAssocID="{2BC1A29B-3574-47BD-9637-5490C0EE5280}" presName="circle7" presStyleLbl="node1" presStyleIdx="6" presStyleCnt="7"/>
      <dgm:spPr/>
    </dgm:pt>
    <dgm:pt modelId="{6B9F0EFF-3E5D-404C-9482-AB7E8C2F116D}" type="pres">
      <dgm:prSet presAssocID="{2BC1A29B-3574-47BD-9637-5490C0EE5280}" presName="rect7" presStyleLbl="alignAcc1" presStyleIdx="6" presStyleCnt="7"/>
      <dgm:spPr/>
      <dgm:t>
        <a:bodyPr/>
        <a:lstStyle/>
        <a:p>
          <a:endParaRPr lang="es-MX"/>
        </a:p>
      </dgm:t>
    </dgm:pt>
    <dgm:pt modelId="{236D4633-57AD-437D-9230-C2CA407A7FB1}" type="pres">
      <dgm:prSet presAssocID="{3760A97B-2780-4075-9664-2B6D91586BFD}" presName="rect1ParTxNoCh" presStyleLbl="alignAcc1" presStyleIdx="6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667DE5E-91D5-41AD-95D2-B059C2D12756}" type="pres">
      <dgm:prSet presAssocID="{800F4D28-1BF9-4232-B182-0815B98FD9FF}" presName="rect2ParTxNoCh" presStyleLbl="alignAcc1" presStyleIdx="6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ACCCF06-5802-4014-829A-AA8FEB60B21E}" type="pres">
      <dgm:prSet presAssocID="{F6A45CC3-7DF2-451E-9C43-0613996357C1}" presName="rect3ParTxNoCh" presStyleLbl="alignAcc1" presStyleIdx="6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9527FBB-56E5-415A-8D24-6FACEC9FAA4E}" type="pres">
      <dgm:prSet presAssocID="{10F91EE3-8085-4E86-BC18-234EB486AEFA}" presName="rect4ParTxNoCh" presStyleLbl="alignAcc1" presStyleIdx="6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14FBD90-68C4-42B6-9978-6433E11F4389}" type="pres">
      <dgm:prSet presAssocID="{A79F44B3-A544-4989-811E-89B9B4EAD372}" presName="rect5ParTxNoCh" presStyleLbl="alignAcc1" presStyleIdx="6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77E0F18-48A4-4B14-BE3F-B6B1AF74488B}" type="pres">
      <dgm:prSet presAssocID="{C71CE33C-2666-439C-B1A2-A0E82A16F727}" presName="rect6ParTxNoCh" presStyleLbl="alignAcc1" presStyleIdx="6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271062E-87E9-433C-BE19-DF47095A6CD9}" type="pres">
      <dgm:prSet presAssocID="{2BC1A29B-3574-47BD-9637-5490C0EE5280}" presName="rect7ParTxNoCh" presStyleLbl="alignAcc1" presStyleIdx="6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9C527368-BC8C-4110-B790-FC1B0177C457}" srcId="{C1CE4E62-0EB0-41F9-B157-B503234D2866}" destId="{F6A45CC3-7DF2-451E-9C43-0613996357C1}" srcOrd="2" destOrd="0" parTransId="{33FE7BD0-0851-42F2-BEC8-C512BF90EC20}" sibTransId="{DF660FF6-D90B-4A03-AD2F-46475A86C1E7}"/>
    <dgm:cxn modelId="{93B8E75E-D991-4838-8CB3-E3D571640F06}" type="presOf" srcId="{800F4D28-1BF9-4232-B182-0815B98FD9FF}" destId="{4DBFF325-AA2B-408E-B425-3483F036C3A4}" srcOrd="0" destOrd="0" presId="urn:microsoft.com/office/officeart/2005/8/layout/target3"/>
    <dgm:cxn modelId="{749F68BB-116E-4EC5-B57A-6E1325A0B947}" type="presOf" srcId="{A79F44B3-A544-4989-811E-89B9B4EAD372}" destId="{34F17C06-22E9-4260-92A4-3D2F680CEBF3}" srcOrd="0" destOrd="0" presId="urn:microsoft.com/office/officeart/2005/8/layout/target3"/>
    <dgm:cxn modelId="{088DDC1C-7FFD-4479-8925-5207BCB8E1FC}" type="presOf" srcId="{2BC1A29B-3574-47BD-9637-5490C0EE5280}" destId="{C271062E-87E9-433C-BE19-DF47095A6CD9}" srcOrd="1" destOrd="0" presId="urn:microsoft.com/office/officeart/2005/8/layout/target3"/>
    <dgm:cxn modelId="{D5240458-F916-43C3-BEB2-AE7B7715CBF1}" type="presOf" srcId="{C1CE4E62-0EB0-41F9-B157-B503234D2866}" destId="{8ADCC2CA-9B9F-4688-9CD4-64BF25401F9A}" srcOrd="0" destOrd="0" presId="urn:microsoft.com/office/officeart/2005/8/layout/target3"/>
    <dgm:cxn modelId="{D5C61627-7839-416A-930B-7349C47F7018}" srcId="{C1CE4E62-0EB0-41F9-B157-B503234D2866}" destId="{2BC1A29B-3574-47BD-9637-5490C0EE5280}" srcOrd="6" destOrd="0" parTransId="{1DE1DE32-FAB1-4C54-AFC9-91A8C7F0AD28}" sibTransId="{5FED1F1B-8766-468D-AFF1-71BF82F4E55A}"/>
    <dgm:cxn modelId="{C86387D0-90BC-46C1-A5CE-AB9B3B5F0EEE}" type="presOf" srcId="{F6A45CC3-7DF2-451E-9C43-0613996357C1}" destId="{AABF2DA5-9B3D-47F8-AB8B-9CD045289CF4}" srcOrd="0" destOrd="0" presId="urn:microsoft.com/office/officeart/2005/8/layout/target3"/>
    <dgm:cxn modelId="{14E8E0F8-A2F4-4AA6-AC43-CBD049E37984}" srcId="{C1CE4E62-0EB0-41F9-B157-B503234D2866}" destId="{C71CE33C-2666-439C-B1A2-A0E82A16F727}" srcOrd="5" destOrd="0" parTransId="{1021FAE4-39AD-4D92-87A9-A94B7C5BA4C6}" sibTransId="{B3D98EE7-09F1-4EDB-8EF3-5F879BD140F7}"/>
    <dgm:cxn modelId="{1AA55765-DBFB-4CCB-86DD-7E7E18D6E00F}" srcId="{C1CE4E62-0EB0-41F9-B157-B503234D2866}" destId="{A79F44B3-A544-4989-811E-89B9B4EAD372}" srcOrd="4" destOrd="0" parTransId="{2068880D-8B86-4CA9-9805-B4A3E0269512}" sibTransId="{B02E0509-43F3-4348-BB8D-2006D028A506}"/>
    <dgm:cxn modelId="{DC70C998-C211-4F35-A30F-4129D07C7269}" type="presOf" srcId="{3760A97B-2780-4075-9664-2B6D91586BFD}" destId="{236D4633-57AD-437D-9230-C2CA407A7FB1}" srcOrd="1" destOrd="0" presId="urn:microsoft.com/office/officeart/2005/8/layout/target3"/>
    <dgm:cxn modelId="{BAB131EE-26FD-40F4-AA82-68CB108141E6}" type="presOf" srcId="{800F4D28-1BF9-4232-B182-0815B98FD9FF}" destId="{F667DE5E-91D5-41AD-95D2-B059C2D12756}" srcOrd="1" destOrd="0" presId="urn:microsoft.com/office/officeart/2005/8/layout/target3"/>
    <dgm:cxn modelId="{906D08EF-3B33-4779-BA11-EE593E2A7B0F}" type="presOf" srcId="{A79F44B3-A544-4989-811E-89B9B4EAD372}" destId="{B14FBD90-68C4-42B6-9978-6433E11F4389}" srcOrd="1" destOrd="0" presId="urn:microsoft.com/office/officeart/2005/8/layout/target3"/>
    <dgm:cxn modelId="{EF846D77-F590-405A-8A4B-41D376E24A0B}" srcId="{C1CE4E62-0EB0-41F9-B157-B503234D2866}" destId="{10F91EE3-8085-4E86-BC18-234EB486AEFA}" srcOrd="3" destOrd="0" parTransId="{A0BDBEC9-28FF-4622-B0B0-35CBA8E0E0EE}" sibTransId="{7B565E1E-1B2D-4977-8F7D-DECBE8E4CA76}"/>
    <dgm:cxn modelId="{718F4D6D-1D70-46AC-A0A8-350C9DF2E4BB}" type="presOf" srcId="{10F91EE3-8085-4E86-BC18-234EB486AEFA}" destId="{89527FBB-56E5-415A-8D24-6FACEC9FAA4E}" srcOrd="1" destOrd="0" presId="urn:microsoft.com/office/officeart/2005/8/layout/target3"/>
    <dgm:cxn modelId="{54EE5D29-F74F-46D7-BB5F-1742119F605E}" type="presOf" srcId="{3760A97B-2780-4075-9664-2B6D91586BFD}" destId="{9463E276-FB79-49BA-A449-E3FED7ABCE6F}" srcOrd="0" destOrd="0" presId="urn:microsoft.com/office/officeart/2005/8/layout/target3"/>
    <dgm:cxn modelId="{F58F3F14-2167-4361-8DCA-EDB81AD86993}" type="presOf" srcId="{10F91EE3-8085-4E86-BC18-234EB486AEFA}" destId="{2CF662C0-1A17-443A-8912-B508053F24F0}" srcOrd="0" destOrd="0" presId="urn:microsoft.com/office/officeart/2005/8/layout/target3"/>
    <dgm:cxn modelId="{20BC0FB7-64B4-4843-8621-43A82FD71160}" type="presOf" srcId="{C71CE33C-2666-439C-B1A2-A0E82A16F727}" destId="{077E0F18-48A4-4B14-BE3F-B6B1AF74488B}" srcOrd="1" destOrd="0" presId="urn:microsoft.com/office/officeart/2005/8/layout/target3"/>
    <dgm:cxn modelId="{7DA5AC6B-29B4-48A3-A322-5E3565732F09}" srcId="{C1CE4E62-0EB0-41F9-B157-B503234D2866}" destId="{3760A97B-2780-4075-9664-2B6D91586BFD}" srcOrd="0" destOrd="0" parTransId="{E1DEA82C-0572-4184-A5F2-7B8C67C46A07}" sibTransId="{A6192960-436C-4D83-884E-971F05384376}"/>
    <dgm:cxn modelId="{CD0E9495-3BEA-4112-92ED-C1BD4660F08A}" srcId="{C1CE4E62-0EB0-41F9-B157-B503234D2866}" destId="{800F4D28-1BF9-4232-B182-0815B98FD9FF}" srcOrd="1" destOrd="0" parTransId="{EFACA6FE-81B5-4DA2-95FB-9C69E12238EB}" sibTransId="{787CAFB2-BC43-462C-AB55-02389BFB974B}"/>
    <dgm:cxn modelId="{6DF54CA8-6B53-4DEA-9FD0-9CBC60E6C873}" type="presOf" srcId="{2BC1A29B-3574-47BD-9637-5490C0EE5280}" destId="{6B9F0EFF-3E5D-404C-9482-AB7E8C2F116D}" srcOrd="0" destOrd="0" presId="urn:microsoft.com/office/officeart/2005/8/layout/target3"/>
    <dgm:cxn modelId="{0ED63E81-C02A-4DC8-A951-8BA8D47F480E}" type="presOf" srcId="{F6A45CC3-7DF2-451E-9C43-0613996357C1}" destId="{FACCCF06-5802-4014-829A-AA8FEB60B21E}" srcOrd="1" destOrd="0" presId="urn:microsoft.com/office/officeart/2005/8/layout/target3"/>
    <dgm:cxn modelId="{DCE4BD4E-8A51-4980-A4A4-E85063D3AFCD}" type="presOf" srcId="{C71CE33C-2666-439C-B1A2-A0E82A16F727}" destId="{E17BD48C-83ED-4934-B988-E0380DABD6E4}" srcOrd="0" destOrd="0" presId="urn:microsoft.com/office/officeart/2005/8/layout/target3"/>
    <dgm:cxn modelId="{C4FC110D-2D97-4701-A0CB-2C206A53634A}" type="presParOf" srcId="{8ADCC2CA-9B9F-4688-9CD4-64BF25401F9A}" destId="{C8C4CCAF-FEF8-4ABF-B8C0-D1B991A2A759}" srcOrd="0" destOrd="0" presId="urn:microsoft.com/office/officeart/2005/8/layout/target3"/>
    <dgm:cxn modelId="{35559611-3E3C-491A-AB97-5F54BD546283}" type="presParOf" srcId="{8ADCC2CA-9B9F-4688-9CD4-64BF25401F9A}" destId="{D0965641-6DBE-48C8-B130-70D3ADADA82B}" srcOrd="1" destOrd="0" presId="urn:microsoft.com/office/officeart/2005/8/layout/target3"/>
    <dgm:cxn modelId="{F8099624-1EA4-4FEF-BC44-E35361CC0902}" type="presParOf" srcId="{8ADCC2CA-9B9F-4688-9CD4-64BF25401F9A}" destId="{9463E276-FB79-49BA-A449-E3FED7ABCE6F}" srcOrd="2" destOrd="0" presId="urn:microsoft.com/office/officeart/2005/8/layout/target3"/>
    <dgm:cxn modelId="{3F049D6C-C747-4CEF-B90C-9DAB103C43A1}" type="presParOf" srcId="{8ADCC2CA-9B9F-4688-9CD4-64BF25401F9A}" destId="{65894A49-5FCB-4812-85BE-69A4E711162E}" srcOrd="3" destOrd="0" presId="urn:microsoft.com/office/officeart/2005/8/layout/target3"/>
    <dgm:cxn modelId="{0C91484A-146D-4714-9B8C-C1014DE8FCED}" type="presParOf" srcId="{8ADCC2CA-9B9F-4688-9CD4-64BF25401F9A}" destId="{E877886F-23DA-4B77-9DEB-44C4E038023B}" srcOrd="4" destOrd="0" presId="urn:microsoft.com/office/officeart/2005/8/layout/target3"/>
    <dgm:cxn modelId="{17357EC9-7E5A-40A2-8A94-CEB368505020}" type="presParOf" srcId="{8ADCC2CA-9B9F-4688-9CD4-64BF25401F9A}" destId="{4DBFF325-AA2B-408E-B425-3483F036C3A4}" srcOrd="5" destOrd="0" presId="urn:microsoft.com/office/officeart/2005/8/layout/target3"/>
    <dgm:cxn modelId="{0C8AFD24-6D02-4BA2-9259-367F2001033A}" type="presParOf" srcId="{8ADCC2CA-9B9F-4688-9CD4-64BF25401F9A}" destId="{DA0199F0-B9E5-4235-9220-46442922FFE3}" srcOrd="6" destOrd="0" presId="urn:microsoft.com/office/officeart/2005/8/layout/target3"/>
    <dgm:cxn modelId="{95C51E78-AA8D-4996-8843-3903E5E23D78}" type="presParOf" srcId="{8ADCC2CA-9B9F-4688-9CD4-64BF25401F9A}" destId="{E972E184-48C7-45E4-AA56-FCE824E54C7C}" srcOrd="7" destOrd="0" presId="urn:microsoft.com/office/officeart/2005/8/layout/target3"/>
    <dgm:cxn modelId="{D74821A2-4D72-4640-986F-6899B4F752D5}" type="presParOf" srcId="{8ADCC2CA-9B9F-4688-9CD4-64BF25401F9A}" destId="{AABF2DA5-9B3D-47F8-AB8B-9CD045289CF4}" srcOrd="8" destOrd="0" presId="urn:microsoft.com/office/officeart/2005/8/layout/target3"/>
    <dgm:cxn modelId="{D976E0A0-ADA6-4F1D-9DCF-EC521FD52EF9}" type="presParOf" srcId="{8ADCC2CA-9B9F-4688-9CD4-64BF25401F9A}" destId="{A8921078-E623-44CA-A125-DE16071065B4}" srcOrd="9" destOrd="0" presId="urn:microsoft.com/office/officeart/2005/8/layout/target3"/>
    <dgm:cxn modelId="{61D17437-C5DC-4A60-8C75-905ECC618275}" type="presParOf" srcId="{8ADCC2CA-9B9F-4688-9CD4-64BF25401F9A}" destId="{34D0F431-8D8E-4B34-A1CF-9EF9B59DBEB6}" srcOrd="10" destOrd="0" presId="urn:microsoft.com/office/officeart/2005/8/layout/target3"/>
    <dgm:cxn modelId="{B90C87B7-2D31-41EB-976E-6FEEDB34B5AC}" type="presParOf" srcId="{8ADCC2CA-9B9F-4688-9CD4-64BF25401F9A}" destId="{2CF662C0-1A17-443A-8912-B508053F24F0}" srcOrd="11" destOrd="0" presId="urn:microsoft.com/office/officeart/2005/8/layout/target3"/>
    <dgm:cxn modelId="{DBFA3098-2807-40FF-879A-DC5DEC4B013D}" type="presParOf" srcId="{8ADCC2CA-9B9F-4688-9CD4-64BF25401F9A}" destId="{C676651E-F114-4463-9957-B24E5B1631AE}" srcOrd="12" destOrd="0" presId="urn:microsoft.com/office/officeart/2005/8/layout/target3"/>
    <dgm:cxn modelId="{5880A181-7021-480E-B4C8-D86A0E5C2404}" type="presParOf" srcId="{8ADCC2CA-9B9F-4688-9CD4-64BF25401F9A}" destId="{8FE8C742-12C9-4ACB-BFE6-1E0E7F9D65B7}" srcOrd="13" destOrd="0" presId="urn:microsoft.com/office/officeart/2005/8/layout/target3"/>
    <dgm:cxn modelId="{3E98E6A0-D79D-4402-9451-956C33E6A36C}" type="presParOf" srcId="{8ADCC2CA-9B9F-4688-9CD4-64BF25401F9A}" destId="{34F17C06-22E9-4260-92A4-3D2F680CEBF3}" srcOrd="14" destOrd="0" presId="urn:microsoft.com/office/officeart/2005/8/layout/target3"/>
    <dgm:cxn modelId="{4F825AC9-BC59-4102-8598-2A8CA2400AEB}" type="presParOf" srcId="{8ADCC2CA-9B9F-4688-9CD4-64BF25401F9A}" destId="{9C1A3E36-F5F9-401D-9178-C9503DC59C10}" srcOrd="15" destOrd="0" presId="urn:microsoft.com/office/officeart/2005/8/layout/target3"/>
    <dgm:cxn modelId="{949F1677-AB42-46A2-B9C1-7F2DBB5E016C}" type="presParOf" srcId="{8ADCC2CA-9B9F-4688-9CD4-64BF25401F9A}" destId="{A1AC5406-1133-4929-A3ED-5A76D62A56A0}" srcOrd="16" destOrd="0" presId="urn:microsoft.com/office/officeart/2005/8/layout/target3"/>
    <dgm:cxn modelId="{2EE6EDCF-ADCB-4155-A19B-6CBBB6B5E102}" type="presParOf" srcId="{8ADCC2CA-9B9F-4688-9CD4-64BF25401F9A}" destId="{E17BD48C-83ED-4934-B988-E0380DABD6E4}" srcOrd="17" destOrd="0" presId="urn:microsoft.com/office/officeart/2005/8/layout/target3"/>
    <dgm:cxn modelId="{E73B19DC-CF9B-49C5-B842-99E89B96BFBC}" type="presParOf" srcId="{8ADCC2CA-9B9F-4688-9CD4-64BF25401F9A}" destId="{F6C91112-09FA-4A32-8FD0-F4E0FDBB5BFF}" srcOrd="18" destOrd="0" presId="urn:microsoft.com/office/officeart/2005/8/layout/target3"/>
    <dgm:cxn modelId="{C801A93D-149A-47E2-9CA6-9FA316EA2E0A}" type="presParOf" srcId="{8ADCC2CA-9B9F-4688-9CD4-64BF25401F9A}" destId="{D41F53A8-3452-409A-A742-5D682523488B}" srcOrd="19" destOrd="0" presId="urn:microsoft.com/office/officeart/2005/8/layout/target3"/>
    <dgm:cxn modelId="{BAFA98A3-0751-46B5-A44A-BC59EAB38849}" type="presParOf" srcId="{8ADCC2CA-9B9F-4688-9CD4-64BF25401F9A}" destId="{6B9F0EFF-3E5D-404C-9482-AB7E8C2F116D}" srcOrd="20" destOrd="0" presId="urn:microsoft.com/office/officeart/2005/8/layout/target3"/>
    <dgm:cxn modelId="{A6EF7E82-DE20-414A-9FAB-2DDD1C329E31}" type="presParOf" srcId="{8ADCC2CA-9B9F-4688-9CD4-64BF25401F9A}" destId="{236D4633-57AD-437D-9230-C2CA407A7FB1}" srcOrd="21" destOrd="0" presId="urn:microsoft.com/office/officeart/2005/8/layout/target3"/>
    <dgm:cxn modelId="{9DCEE02B-CFBD-4CB7-809C-DF1989AD9C96}" type="presParOf" srcId="{8ADCC2CA-9B9F-4688-9CD4-64BF25401F9A}" destId="{F667DE5E-91D5-41AD-95D2-B059C2D12756}" srcOrd="22" destOrd="0" presId="urn:microsoft.com/office/officeart/2005/8/layout/target3"/>
    <dgm:cxn modelId="{F4E5D7C6-C76C-4CAB-A321-7D2A5D56B858}" type="presParOf" srcId="{8ADCC2CA-9B9F-4688-9CD4-64BF25401F9A}" destId="{FACCCF06-5802-4014-829A-AA8FEB60B21E}" srcOrd="23" destOrd="0" presId="urn:microsoft.com/office/officeart/2005/8/layout/target3"/>
    <dgm:cxn modelId="{E9406876-8256-41A2-846F-A53D4EA0E994}" type="presParOf" srcId="{8ADCC2CA-9B9F-4688-9CD4-64BF25401F9A}" destId="{89527FBB-56E5-415A-8D24-6FACEC9FAA4E}" srcOrd="24" destOrd="0" presId="urn:microsoft.com/office/officeart/2005/8/layout/target3"/>
    <dgm:cxn modelId="{642DB3B4-B688-4FD1-B13A-49FFAD719057}" type="presParOf" srcId="{8ADCC2CA-9B9F-4688-9CD4-64BF25401F9A}" destId="{B14FBD90-68C4-42B6-9978-6433E11F4389}" srcOrd="25" destOrd="0" presId="urn:microsoft.com/office/officeart/2005/8/layout/target3"/>
    <dgm:cxn modelId="{A197E167-64AA-411B-A154-36B31C034152}" type="presParOf" srcId="{8ADCC2CA-9B9F-4688-9CD4-64BF25401F9A}" destId="{077E0F18-48A4-4B14-BE3F-B6B1AF74488B}" srcOrd="26" destOrd="0" presId="urn:microsoft.com/office/officeart/2005/8/layout/target3"/>
    <dgm:cxn modelId="{C7216CEF-E411-4D4D-9960-9596230A1064}" type="presParOf" srcId="{8ADCC2CA-9B9F-4688-9CD4-64BF25401F9A}" destId="{C271062E-87E9-433C-BE19-DF47095A6CD9}" srcOrd="27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5DE93F37-2839-443F-B2B5-BA3B17643348}" type="doc">
      <dgm:prSet loTypeId="urn:microsoft.com/office/officeart/2005/8/layout/hProcess9" loCatId="process" qsTypeId="urn:microsoft.com/office/officeart/2005/8/quickstyle/simple1" qsCatId="simple" csTypeId="urn:microsoft.com/office/officeart/2005/8/colors/accent6_1" csCatId="accent6" phldr="1"/>
      <dgm:spPr/>
      <dgm:t>
        <a:bodyPr/>
        <a:lstStyle/>
        <a:p>
          <a:endParaRPr lang="es-MX"/>
        </a:p>
      </dgm:t>
    </dgm:pt>
    <dgm:pt modelId="{C4CD6EB1-997A-45A3-A506-4A356BC6B8EE}">
      <dgm:prSet/>
      <dgm:spPr/>
      <dgm:t>
        <a:bodyPr/>
        <a:lstStyle/>
        <a:p>
          <a:pPr rtl="0"/>
          <a:r>
            <a:rPr lang="es-MX" dirty="0" smtClean="0"/>
            <a:t>Los ingresos se consideran acumulables en el momento en que sean efectivamente percibidos, en efectivo, en bienes o en servicios. </a:t>
          </a:r>
          <a:endParaRPr lang="es-MX" dirty="0"/>
        </a:p>
      </dgm:t>
    </dgm:pt>
    <dgm:pt modelId="{118F2FC2-A3B4-4520-890A-4A31756F9D8D}" type="parTrans" cxnId="{EF6E160E-A343-42A7-AFD7-628B378E1584}">
      <dgm:prSet/>
      <dgm:spPr/>
      <dgm:t>
        <a:bodyPr/>
        <a:lstStyle/>
        <a:p>
          <a:endParaRPr lang="es-MX"/>
        </a:p>
      </dgm:t>
    </dgm:pt>
    <dgm:pt modelId="{3F62A9EA-9130-4A15-B1B9-6E31993060D5}" type="sibTrans" cxnId="{EF6E160E-A343-42A7-AFD7-628B378E1584}">
      <dgm:prSet/>
      <dgm:spPr/>
      <dgm:t>
        <a:bodyPr/>
        <a:lstStyle/>
        <a:p>
          <a:endParaRPr lang="es-MX"/>
        </a:p>
      </dgm:t>
    </dgm:pt>
    <dgm:pt modelId="{5AB1C1BF-8535-4BEF-90DC-3B3322C994A9}">
      <dgm:prSet/>
      <dgm:spPr/>
      <dgm:t>
        <a:bodyPr/>
        <a:lstStyle/>
        <a:p>
          <a:pPr rtl="0"/>
          <a:r>
            <a:rPr lang="es-MX" smtClean="0"/>
            <a:t>La condonación, quita o remisión, cuando se consume la prescripción.</a:t>
          </a:r>
          <a:endParaRPr lang="es-MX"/>
        </a:p>
      </dgm:t>
    </dgm:pt>
    <dgm:pt modelId="{987D9B73-069E-4F40-B72B-3B0930E14F25}" type="parTrans" cxnId="{2F57C927-E737-4DED-8555-7D951B1C6769}">
      <dgm:prSet/>
      <dgm:spPr/>
      <dgm:t>
        <a:bodyPr/>
        <a:lstStyle/>
        <a:p>
          <a:endParaRPr lang="es-MX"/>
        </a:p>
      </dgm:t>
    </dgm:pt>
    <dgm:pt modelId="{AC04E07A-AC33-4D9D-90E6-62A52551125B}" type="sibTrans" cxnId="{2F57C927-E737-4DED-8555-7D951B1C6769}">
      <dgm:prSet/>
      <dgm:spPr/>
      <dgm:t>
        <a:bodyPr/>
        <a:lstStyle/>
        <a:p>
          <a:endParaRPr lang="es-MX"/>
        </a:p>
      </dgm:t>
    </dgm:pt>
    <dgm:pt modelId="{4EE4DD46-D52A-4DF3-90C3-E9C6E8F47085}">
      <dgm:prSet/>
      <dgm:spPr/>
      <dgm:t>
        <a:bodyPr/>
        <a:lstStyle/>
        <a:p>
          <a:pPr rtl="0"/>
          <a:r>
            <a:rPr lang="es-MX" smtClean="0"/>
            <a:t>En el caso de enajenación de bienes cuando no se perciba el ingreso, dentro de los doce meses siguientes a aquél en el que se realice.</a:t>
          </a:r>
          <a:endParaRPr lang="es-MX"/>
        </a:p>
      </dgm:t>
    </dgm:pt>
    <dgm:pt modelId="{7E29CE12-C055-4D73-963A-786941F3F364}" type="parTrans" cxnId="{210E55B1-66A7-4F57-8D9D-D11DD0FC5067}">
      <dgm:prSet/>
      <dgm:spPr/>
      <dgm:t>
        <a:bodyPr/>
        <a:lstStyle/>
        <a:p>
          <a:endParaRPr lang="es-MX"/>
        </a:p>
      </dgm:t>
    </dgm:pt>
    <dgm:pt modelId="{49D26D7D-EE71-4C27-8264-37D94B5D0F7D}" type="sibTrans" cxnId="{210E55B1-66A7-4F57-8D9D-D11DD0FC5067}">
      <dgm:prSet/>
      <dgm:spPr/>
      <dgm:t>
        <a:bodyPr/>
        <a:lstStyle/>
        <a:p>
          <a:endParaRPr lang="es-MX"/>
        </a:p>
      </dgm:t>
    </dgm:pt>
    <dgm:pt modelId="{BDEF9F35-D998-4908-9027-A764E34D4FF1}" type="pres">
      <dgm:prSet presAssocID="{5DE93F37-2839-443F-B2B5-BA3B17643348}" presName="CompostProcess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C9BD4ADD-FFFA-4DEA-A67C-C5F154DAFAAA}" type="pres">
      <dgm:prSet presAssocID="{5DE93F37-2839-443F-B2B5-BA3B17643348}" presName="arrow" presStyleLbl="bgShp" presStyleIdx="0" presStyleCnt="1"/>
      <dgm:spPr/>
    </dgm:pt>
    <dgm:pt modelId="{58C10210-8AF9-48AE-9FD7-5AD4CC856E73}" type="pres">
      <dgm:prSet presAssocID="{5DE93F37-2839-443F-B2B5-BA3B17643348}" presName="linearProcess" presStyleCnt="0"/>
      <dgm:spPr/>
    </dgm:pt>
    <dgm:pt modelId="{3C2BA999-90BA-490C-82E9-8DFA5D994462}" type="pres">
      <dgm:prSet presAssocID="{C4CD6EB1-997A-45A3-A506-4A356BC6B8EE}" presName="text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3506A9F-0314-4796-A148-32D201D474BB}" type="pres">
      <dgm:prSet presAssocID="{3F62A9EA-9130-4A15-B1B9-6E31993060D5}" presName="sibTrans" presStyleCnt="0"/>
      <dgm:spPr/>
    </dgm:pt>
    <dgm:pt modelId="{2BCB91FA-55F0-4465-BACD-0059B6326A70}" type="pres">
      <dgm:prSet presAssocID="{5AB1C1BF-8535-4BEF-90DC-3B3322C994A9}" presName="text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36555BC-2908-4FB0-A3EE-C18FDECDAAD9}" type="pres">
      <dgm:prSet presAssocID="{AC04E07A-AC33-4D9D-90E6-62A52551125B}" presName="sibTrans" presStyleCnt="0"/>
      <dgm:spPr/>
    </dgm:pt>
    <dgm:pt modelId="{6C40F35A-738F-44C1-995A-B2CB4A2564A9}" type="pres">
      <dgm:prSet presAssocID="{4EE4DD46-D52A-4DF3-90C3-E9C6E8F47085}" presName="text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2F57C927-E737-4DED-8555-7D951B1C6769}" srcId="{5DE93F37-2839-443F-B2B5-BA3B17643348}" destId="{5AB1C1BF-8535-4BEF-90DC-3B3322C994A9}" srcOrd="1" destOrd="0" parTransId="{987D9B73-069E-4F40-B72B-3B0930E14F25}" sibTransId="{AC04E07A-AC33-4D9D-90E6-62A52551125B}"/>
    <dgm:cxn modelId="{A197CD41-5FF4-42E3-BB84-2753F2ADA493}" type="presOf" srcId="{5AB1C1BF-8535-4BEF-90DC-3B3322C994A9}" destId="{2BCB91FA-55F0-4465-BACD-0059B6326A70}" srcOrd="0" destOrd="0" presId="urn:microsoft.com/office/officeart/2005/8/layout/hProcess9"/>
    <dgm:cxn modelId="{210E55B1-66A7-4F57-8D9D-D11DD0FC5067}" srcId="{5DE93F37-2839-443F-B2B5-BA3B17643348}" destId="{4EE4DD46-D52A-4DF3-90C3-E9C6E8F47085}" srcOrd="2" destOrd="0" parTransId="{7E29CE12-C055-4D73-963A-786941F3F364}" sibTransId="{49D26D7D-EE71-4C27-8264-37D94B5D0F7D}"/>
    <dgm:cxn modelId="{EF6E160E-A343-42A7-AFD7-628B378E1584}" srcId="{5DE93F37-2839-443F-B2B5-BA3B17643348}" destId="{C4CD6EB1-997A-45A3-A506-4A356BC6B8EE}" srcOrd="0" destOrd="0" parTransId="{118F2FC2-A3B4-4520-890A-4A31756F9D8D}" sibTransId="{3F62A9EA-9130-4A15-B1B9-6E31993060D5}"/>
    <dgm:cxn modelId="{59408844-C2CE-4839-8E7D-EF05E62D8683}" type="presOf" srcId="{4EE4DD46-D52A-4DF3-90C3-E9C6E8F47085}" destId="{6C40F35A-738F-44C1-995A-B2CB4A2564A9}" srcOrd="0" destOrd="0" presId="urn:microsoft.com/office/officeart/2005/8/layout/hProcess9"/>
    <dgm:cxn modelId="{3D33C326-3BB1-42F2-AB59-0BB05EA5B3C8}" type="presOf" srcId="{5DE93F37-2839-443F-B2B5-BA3B17643348}" destId="{BDEF9F35-D998-4908-9027-A764E34D4FF1}" srcOrd="0" destOrd="0" presId="urn:microsoft.com/office/officeart/2005/8/layout/hProcess9"/>
    <dgm:cxn modelId="{674C1706-501D-42E3-99AB-18EC744B39D5}" type="presOf" srcId="{C4CD6EB1-997A-45A3-A506-4A356BC6B8EE}" destId="{3C2BA999-90BA-490C-82E9-8DFA5D994462}" srcOrd="0" destOrd="0" presId="urn:microsoft.com/office/officeart/2005/8/layout/hProcess9"/>
    <dgm:cxn modelId="{D817FCE2-52E4-4289-942B-BB3401DC2CD1}" type="presParOf" srcId="{BDEF9F35-D998-4908-9027-A764E34D4FF1}" destId="{C9BD4ADD-FFFA-4DEA-A67C-C5F154DAFAAA}" srcOrd="0" destOrd="0" presId="urn:microsoft.com/office/officeart/2005/8/layout/hProcess9"/>
    <dgm:cxn modelId="{A27D09F6-7E35-4169-99AB-3BBDC6190F98}" type="presParOf" srcId="{BDEF9F35-D998-4908-9027-A764E34D4FF1}" destId="{58C10210-8AF9-48AE-9FD7-5AD4CC856E73}" srcOrd="1" destOrd="0" presId="urn:microsoft.com/office/officeart/2005/8/layout/hProcess9"/>
    <dgm:cxn modelId="{5855913C-5178-4A17-A0A6-3F2CC7FF7396}" type="presParOf" srcId="{58C10210-8AF9-48AE-9FD7-5AD4CC856E73}" destId="{3C2BA999-90BA-490C-82E9-8DFA5D994462}" srcOrd="0" destOrd="0" presId="urn:microsoft.com/office/officeart/2005/8/layout/hProcess9"/>
    <dgm:cxn modelId="{FFD55B74-6CB3-427A-94CC-C80FC6EAB692}" type="presParOf" srcId="{58C10210-8AF9-48AE-9FD7-5AD4CC856E73}" destId="{C3506A9F-0314-4796-A148-32D201D474BB}" srcOrd="1" destOrd="0" presId="urn:microsoft.com/office/officeart/2005/8/layout/hProcess9"/>
    <dgm:cxn modelId="{7E77A5F1-D543-49AE-B5EE-5642BD4F2DF2}" type="presParOf" srcId="{58C10210-8AF9-48AE-9FD7-5AD4CC856E73}" destId="{2BCB91FA-55F0-4465-BACD-0059B6326A70}" srcOrd="2" destOrd="0" presId="urn:microsoft.com/office/officeart/2005/8/layout/hProcess9"/>
    <dgm:cxn modelId="{9B8591C7-891D-49AF-9CAD-0C3A1D464845}" type="presParOf" srcId="{58C10210-8AF9-48AE-9FD7-5AD4CC856E73}" destId="{436555BC-2908-4FB0-A3EE-C18FDECDAAD9}" srcOrd="3" destOrd="0" presId="urn:microsoft.com/office/officeart/2005/8/layout/hProcess9"/>
    <dgm:cxn modelId="{0F27DE57-19AE-4ACF-946A-8B60AB8E9D9D}" type="presParOf" srcId="{58C10210-8AF9-48AE-9FD7-5AD4CC856E73}" destId="{6C40F35A-738F-44C1-995A-B2CB4A2564A9}" srcOrd="4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0DE1AB47-96EB-4DE1-ACD2-F8AE1FD8077D}" type="doc">
      <dgm:prSet loTypeId="urn:microsoft.com/office/officeart/2005/8/layout/chevron2" loCatId="process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s-MX"/>
        </a:p>
      </dgm:t>
    </dgm:pt>
    <dgm:pt modelId="{CA439CF0-E105-4A98-8E53-F6F02C4239EA}">
      <dgm:prSet custT="1"/>
      <dgm:spPr/>
      <dgm:t>
        <a:bodyPr/>
        <a:lstStyle/>
        <a:p>
          <a:pPr rtl="0"/>
          <a:r>
            <a:rPr lang="es-MX" sz="1600" dirty="0" smtClean="0"/>
            <a:t>Las devoluciones, los descuentos o bonificaciones efectuados sobre ventas. </a:t>
          </a:r>
          <a:endParaRPr lang="es-MX" sz="1600" dirty="0"/>
        </a:p>
      </dgm:t>
    </dgm:pt>
    <dgm:pt modelId="{BF7B0C07-ECF6-4AD8-A232-01A38AA4849B}" type="parTrans" cxnId="{A88AA96A-2E34-4EEA-AA2A-A85822D4388B}">
      <dgm:prSet/>
      <dgm:spPr/>
      <dgm:t>
        <a:bodyPr/>
        <a:lstStyle/>
        <a:p>
          <a:endParaRPr lang="es-MX"/>
        </a:p>
      </dgm:t>
    </dgm:pt>
    <dgm:pt modelId="{436438BD-C419-4DFF-98FB-75C8C5DEEFA1}" type="sibTrans" cxnId="{A88AA96A-2E34-4EEA-AA2A-A85822D4388B}">
      <dgm:prSet/>
      <dgm:spPr/>
      <dgm:t>
        <a:bodyPr/>
        <a:lstStyle/>
        <a:p>
          <a:endParaRPr lang="es-MX"/>
        </a:p>
      </dgm:t>
    </dgm:pt>
    <dgm:pt modelId="{00A42D39-0ABD-428F-829D-D7CF953069FC}">
      <dgm:prSet custT="1"/>
      <dgm:spPr/>
      <dgm:t>
        <a:bodyPr/>
        <a:lstStyle/>
        <a:p>
          <a:pPr rtl="0"/>
          <a:r>
            <a:rPr lang="es-MX" sz="1600" dirty="0" smtClean="0"/>
            <a:t>Las adquisiciones de mercancías.</a:t>
          </a:r>
          <a:endParaRPr lang="es-MX" sz="1600" dirty="0"/>
        </a:p>
      </dgm:t>
    </dgm:pt>
    <dgm:pt modelId="{3D531327-EC60-411F-9C03-6C7C2610AFA9}" type="parTrans" cxnId="{8F881061-E12E-4AE2-80E4-E6F9690B7936}">
      <dgm:prSet/>
      <dgm:spPr/>
      <dgm:t>
        <a:bodyPr/>
        <a:lstStyle/>
        <a:p>
          <a:endParaRPr lang="es-MX"/>
        </a:p>
      </dgm:t>
    </dgm:pt>
    <dgm:pt modelId="{E5387B4A-8C84-454E-958C-8B94AFC2D80B}" type="sibTrans" cxnId="{8F881061-E12E-4AE2-80E4-E6F9690B7936}">
      <dgm:prSet/>
      <dgm:spPr/>
      <dgm:t>
        <a:bodyPr/>
        <a:lstStyle/>
        <a:p>
          <a:endParaRPr lang="es-MX"/>
        </a:p>
      </dgm:t>
    </dgm:pt>
    <dgm:pt modelId="{4BD19937-E325-4E07-A92F-2EED48212EBF}">
      <dgm:prSet custT="1"/>
      <dgm:spPr/>
      <dgm:t>
        <a:bodyPr/>
        <a:lstStyle/>
        <a:p>
          <a:pPr rtl="0"/>
          <a:r>
            <a:rPr lang="es-MX" sz="1600" dirty="0" smtClean="0"/>
            <a:t>Los gastos relacionados con la actividad económica.</a:t>
          </a:r>
          <a:endParaRPr lang="es-MX" sz="1600" dirty="0"/>
        </a:p>
      </dgm:t>
    </dgm:pt>
    <dgm:pt modelId="{87C3DC14-F7C3-473D-B1D3-F3EA7FAF21C9}" type="parTrans" cxnId="{E5FBE803-A417-4320-9626-0087A54AFA39}">
      <dgm:prSet/>
      <dgm:spPr/>
      <dgm:t>
        <a:bodyPr/>
        <a:lstStyle/>
        <a:p>
          <a:endParaRPr lang="es-MX"/>
        </a:p>
      </dgm:t>
    </dgm:pt>
    <dgm:pt modelId="{2B644925-F006-4A82-85DA-B0B98FD65E0C}" type="sibTrans" cxnId="{E5FBE803-A417-4320-9626-0087A54AFA39}">
      <dgm:prSet/>
      <dgm:spPr/>
      <dgm:t>
        <a:bodyPr/>
        <a:lstStyle/>
        <a:p>
          <a:endParaRPr lang="es-MX"/>
        </a:p>
      </dgm:t>
    </dgm:pt>
    <dgm:pt modelId="{D8B0DD6B-3DE9-4E83-A4C4-2DD04C620B53}">
      <dgm:prSet custT="1"/>
      <dgm:spPr/>
      <dgm:t>
        <a:bodyPr/>
        <a:lstStyle/>
        <a:p>
          <a:pPr rtl="0"/>
          <a:r>
            <a:rPr lang="es-MX" sz="1600" dirty="0" smtClean="0"/>
            <a:t>Las inversiones en activos fijos, vía depreciación.</a:t>
          </a:r>
          <a:endParaRPr lang="es-MX" sz="1600" dirty="0"/>
        </a:p>
      </dgm:t>
    </dgm:pt>
    <dgm:pt modelId="{E618C9CA-358C-4A02-B93A-79D575AFB955}" type="parTrans" cxnId="{FF1D234E-2DDB-4EEB-B82A-7F38211CDE00}">
      <dgm:prSet/>
      <dgm:spPr/>
      <dgm:t>
        <a:bodyPr/>
        <a:lstStyle/>
        <a:p>
          <a:endParaRPr lang="es-MX"/>
        </a:p>
      </dgm:t>
    </dgm:pt>
    <dgm:pt modelId="{DFC3D413-519B-4061-9348-213122429D0A}" type="sibTrans" cxnId="{FF1D234E-2DDB-4EEB-B82A-7F38211CDE00}">
      <dgm:prSet/>
      <dgm:spPr/>
      <dgm:t>
        <a:bodyPr/>
        <a:lstStyle/>
        <a:p>
          <a:endParaRPr lang="es-MX"/>
        </a:p>
      </dgm:t>
    </dgm:pt>
    <dgm:pt modelId="{D2AA0428-5D4C-4B5B-B2C6-08243BB80A78}">
      <dgm:prSet custT="1"/>
      <dgm:spPr/>
      <dgm:t>
        <a:bodyPr/>
        <a:lstStyle/>
        <a:p>
          <a:pPr rtl="0"/>
          <a:r>
            <a:rPr lang="es-MX" sz="1600" dirty="0" smtClean="0"/>
            <a:t>Los intereses pagados derivados de la actividad empresarial o servicio profesional. </a:t>
          </a:r>
          <a:endParaRPr lang="es-MX" sz="1600" dirty="0"/>
        </a:p>
      </dgm:t>
    </dgm:pt>
    <dgm:pt modelId="{5A1FE803-E04E-4BBB-A4AA-833171964170}" type="parTrans" cxnId="{82093D3D-FBBF-46F3-813A-8188617D1F5C}">
      <dgm:prSet/>
      <dgm:spPr/>
      <dgm:t>
        <a:bodyPr/>
        <a:lstStyle/>
        <a:p>
          <a:endParaRPr lang="es-MX"/>
        </a:p>
      </dgm:t>
    </dgm:pt>
    <dgm:pt modelId="{0C2567BF-3F8C-4B2C-99C6-11D11E27B9FE}" type="sibTrans" cxnId="{82093D3D-FBBF-46F3-813A-8188617D1F5C}">
      <dgm:prSet/>
      <dgm:spPr/>
      <dgm:t>
        <a:bodyPr/>
        <a:lstStyle/>
        <a:p>
          <a:endParaRPr lang="es-MX"/>
        </a:p>
      </dgm:t>
    </dgm:pt>
    <dgm:pt modelId="{9F6CF0E8-BF18-4601-97EC-4AD5CFB46F65}">
      <dgm:prSet custT="1"/>
      <dgm:spPr/>
      <dgm:t>
        <a:bodyPr/>
        <a:lstStyle/>
        <a:p>
          <a:pPr rtl="0"/>
          <a:r>
            <a:rPr lang="es-MX" sz="1600" dirty="0" smtClean="0"/>
            <a:t>Las cuotas pagadas al Instituto Mexicano del Seguro Social.</a:t>
          </a:r>
          <a:endParaRPr lang="es-MX" sz="1600" dirty="0"/>
        </a:p>
      </dgm:t>
    </dgm:pt>
    <dgm:pt modelId="{57A1660A-8EFF-47CC-AAFB-8533A793200B}" type="parTrans" cxnId="{3E2F954B-1A13-456C-BF82-2ECB21934F0A}">
      <dgm:prSet/>
      <dgm:spPr/>
      <dgm:t>
        <a:bodyPr/>
        <a:lstStyle/>
        <a:p>
          <a:endParaRPr lang="es-MX"/>
        </a:p>
      </dgm:t>
    </dgm:pt>
    <dgm:pt modelId="{92E5308A-ED40-4581-9676-C0B0CEB27F51}" type="sibTrans" cxnId="{3E2F954B-1A13-456C-BF82-2ECB21934F0A}">
      <dgm:prSet/>
      <dgm:spPr/>
      <dgm:t>
        <a:bodyPr/>
        <a:lstStyle/>
        <a:p>
          <a:endParaRPr lang="es-MX"/>
        </a:p>
      </dgm:t>
    </dgm:pt>
    <dgm:pt modelId="{8780FAD7-5F17-4965-85FE-4D91C5374352}">
      <dgm:prSet custT="1"/>
      <dgm:spPr/>
      <dgm:t>
        <a:bodyPr/>
        <a:lstStyle/>
        <a:p>
          <a:pPr rtl="0"/>
          <a:r>
            <a:rPr lang="es-MX" sz="1600" dirty="0" smtClean="0"/>
            <a:t>Pagos de impuesto local por la actividad.</a:t>
          </a:r>
          <a:endParaRPr lang="es-MX" sz="1600" dirty="0"/>
        </a:p>
      </dgm:t>
    </dgm:pt>
    <dgm:pt modelId="{89E6C9E7-2AE2-420B-A2A3-4F678E7F8CF3}" type="parTrans" cxnId="{7BC931C8-566F-4765-9705-FF6B2E77F084}">
      <dgm:prSet/>
      <dgm:spPr/>
      <dgm:t>
        <a:bodyPr/>
        <a:lstStyle/>
        <a:p>
          <a:endParaRPr lang="es-MX"/>
        </a:p>
      </dgm:t>
    </dgm:pt>
    <dgm:pt modelId="{6B61A2BC-D0B7-4633-AD7F-821E5DF59E7E}" type="sibTrans" cxnId="{7BC931C8-566F-4765-9705-FF6B2E77F084}">
      <dgm:prSet/>
      <dgm:spPr/>
      <dgm:t>
        <a:bodyPr/>
        <a:lstStyle/>
        <a:p>
          <a:endParaRPr lang="es-MX"/>
        </a:p>
      </dgm:t>
    </dgm:pt>
    <dgm:pt modelId="{871E480C-112F-452F-A1A1-0130DEB62DE9}">
      <dgm:prSet custT="1"/>
      <dgm:spPr/>
      <dgm:t>
        <a:bodyPr/>
        <a:lstStyle/>
        <a:p>
          <a:pPr rtl="0"/>
          <a:endParaRPr lang="es-MX" sz="1600" dirty="0"/>
        </a:p>
      </dgm:t>
    </dgm:pt>
    <dgm:pt modelId="{A7D5F27B-7512-417A-9E80-30CB081E9CEF}" type="parTrans" cxnId="{944C9AE1-7FF5-428F-A153-27120DFB36DB}">
      <dgm:prSet/>
      <dgm:spPr/>
      <dgm:t>
        <a:bodyPr/>
        <a:lstStyle/>
        <a:p>
          <a:endParaRPr lang="es-MX"/>
        </a:p>
      </dgm:t>
    </dgm:pt>
    <dgm:pt modelId="{41B70B83-7790-4DC4-986B-C35FF9353980}" type="sibTrans" cxnId="{944C9AE1-7FF5-428F-A153-27120DFB36DB}">
      <dgm:prSet/>
      <dgm:spPr/>
      <dgm:t>
        <a:bodyPr/>
        <a:lstStyle/>
        <a:p>
          <a:endParaRPr lang="es-MX"/>
        </a:p>
      </dgm:t>
    </dgm:pt>
    <dgm:pt modelId="{BCFF40CE-69C0-4B70-AE1F-3BA934BC26A5}">
      <dgm:prSet custT="1"/>
      <dgm:spPr/>
      <dgm:t>
        <a:bodyPr/>
        <a:lstStyle/>
        <a:p>
          <a:pPr rtl="0"/>
          <a:endParaRPr lang="es-MX" sz="1400" dirty="0"/>
        </a:p>
      </dgm:t>
    </dgm:pt>
    <dgm:pt modelId="{89A73634-D0FE-4D45-8FDF-358FD1635474}" type="parTrans" cxnId="{AFEFD1AB-F316-49F5-AD2E-66CF6ACAE640}">
      <dgm:prSet/>
      <dgm:spPr/>
      <dgm:t>
        <a:bodyPr/>
        <a:lstStyle/>
        <a:p>
          <a:endParaRPr lang="es-MX"/>
        </a:p>
      </dgm:t>
    </dgm:pt>
    <dgm:pt modelId="{8B70C967-1FAB-458D-9A2E-7435F4AF71B6}" type="sibTrans" cxnId="{AFEFD1AB-F316-49F5-AD2E-66CF6ACAE640}">
      <dgm:prSet/>
      <dgm:spPr/>
      <dgm:t>
        <a:bodyPr/>
        <a:lstStyle/>
        <a:p>
          <a:endParaRPr lang="es-MX"/>
        </a:p>
      </dgm:t>
    </dgm:pt>
    <dgm:pt modelId="{6C2E14E8-1384-4899-95A3-799C181CA542}">
      <dgm:prSet custT="1"/>
      <dgm:spPr/>
      <dgm:t>
        <a:bodyPr/>
        <a:lstStyle/>
        <a:p>
          <a:pPr rtl="0"/>
          <a:endParaRPr lang="es-MX" sz="1600" dirty="0"/>
        </a:p>
      </dgm:t>
    </dgm:pt>
    <dgm:pt modelId="{19CD31EF-08D4-4431-9ED6-A7B8A388D728}" type="parTrans" cxnId="{FFEBF731-2010-4766-949C-498A488D3510}">
      <dgm:prSet/>
      <dgm:spPr/>
      <dgm:t>
        <a:bodyPr/>
        <a:lstStyle/>
        <a:p>
          <a:endParaRPr lang="es-MX"/>
        </a:p>
      </dgm:t>
    </dgm:pt>
    <dgm:pt modelId="{F1362F0F-2C5C-45B8-9F4F-305BB85F227F}" type="sibTrans" cxnId="{FFEBF731-2010-4766-949C-498A488D3510}">
      <dgm:prSet/>
      <dgm:spPr/>
      <dgm:t>
        <a:bodyPr/>
        <a:lstStyle/>
        <a:p>
          <a:endParaRPr lang="es-MX"/>
        </a:p>
      </dgm:t>
    </dgm:pt>
    <dgm:pt modelId="{A20E6BFA-E346-447B-AE3C-ED0249643BAF}">
      <dgm:prSet custT="1"/>
      <dgm:spPr/>
      <dgm:t>
        <a:bodyPr/>
        <a:lstStyle/>
        <a:p>
          <a:pPr rtl="0"/>
          <a:endParaRPr lang="es-MX" sz="1600" dirty="0"/>
        </a:p>
      </dgm:t>
    </dgm:pt>
    <dgm:pt modelId="{316B1379-F156-4D0A-AED8-515C60B64340}" type="parTrans" cxnId="{36052504-3E6D-4BCF-B1E5-DE90D95CE524}">
      <dgm:prSet/>
      <dgm:spPr/>
      <dgm:t>
        <a:bodyPr/>
        <a:lstStyle/>
        <a:p>
          <a:endParaRPr lang="es-MX"/>
        </a:p>
      </dgm:t>
    </dgm:pt>
    <dgm:pt modelId="{5CC5B5EF-1C6D-4695-9036-441B9BD2F0E9}" type="sibTrans" cxnId="{36052504-3E6D-4BCF-B1E5-DE90D95CE524}">
      <dgm:prSet/>
      <dgm:spPr/>
      <dgm:t>
        <a:bodyPr/>
        <a:lstStyle/>
        <a:p>
          <a:endParaRPr lang="es-MX"/>
        </a:p>
      </dgm:t>
    </dgm:pt>
    <dgm:pt modelId="{9F9F1623-EA65-47F5-8E19-A6033D1C6A61}">
      <dgm:prSet custT="1"/>
      <dgm:spPr/>
      <dgm:t>
        <a:bodyPr/>
        <a:lstStyle/>
        <a:p>
          <a:pPr rtl="0"/>
          <a:endParaRPr lang="es-MX" sz="1600" dirty="0"/>
        </a:p>
      </dgm:t>
    </dgm:pt>
    <dgm:pt modelId="{FF63C455-2C59-462F-A79F-847731FE41FA}" type="parTrans" cxnId="{51B5FA6D-F1DD-42AC-AE47-6B76A151B4A4}">
      <dgm:prSet/>
      <dgm:spPr/>
      <dgm:t>
        <a:bodyPr/>
        <a:lstStyle/>
        <a:p>
          <a:endParaRPr lang="es-MX"/>
        </a:p>
      </dgm:t>
    </dgm:pt>
    <dgm:pt modelId="{9A0FC038-2FEA-4BFF-8CFE-2159107A549C}" type="sibTrans" cxnId="{51B5FA6D-F1DD-42AC-AE47-6B76A151B4A4}">
      <dgm:prSet/>
      <dgm:spPr/>
      <dgm:t>
        <a:bodyPr/>
        <a:lstStyle/>
        <a:p>
          <a:endParaRPr lang="es-MX"/>
        </a:p>
      </dgm:t>
    </dgm:pt>
    <dgm:pt modelId="{CB11ABFB-4352-4B7D-9A80-DF2DEDDF3127}">
      <dgm:prSet custT="1"/>
      <dgm:spPr/>
      <dgm:t>
        <a:bodyPr/>
        <a:lstStyle/>
        <a:p>
          <a:pPr rtl="0"/>
          <a:endParaRPr lang="es-MX" sz="1600" dirty="0"/>
        </a:p>
      </dgm:t>
    </dgm:pt>
    <dgm:pt modelId="{FFD90F79-982F-4A9F-BEB8-2EA904A38B82}" type="parTrans" cxnId="{D8AC22DC-AB13-4EAC-9E3F-B3984592D216}">
      <dgm:prSet/>
      <dgm:spPr/>
      <dgm:t>
        <a:bodyPr/>
        <a:lstStyle/>
        <a:p>
          <a:endParaRPr lang="es-MX"/>
        </a:p>
      </dgm:t>
    </dgm:pt>
    <dgm:pt modelId="{C3E47451-9B20-4F71-BC94-822B9C2C3937}" type="sibTrans" cxnId="{D8AC22DC-AB13-4EAC-9E3F-B3984592D216}">
      <dgm:prSet/>
      <dgm:spPr/>
      <dgm:t>
        <a:bodyPr/>
        <a:lstStyle/>
        <a:p>
          <a:endParaRPr lang="es-MX"/>
        </a:p>
      </dgm:t>
    </dgm:pt>
    <dgm:pt modelId="{023DB2D0-7D06-49A2-A485-F5B0AC8FBDF0}">
      <dgm:prSet custT="1"/>
      <dgm:spPr/>
      <dgm:t>
        <a:bodyPr/>
        <a:lstStyle/>
        <a:p>
          <a:pPr rtl="0"/>
          <a:endParaRPr lang="es-MX" sz="1600" dirty="0"/>
        </a:p>
      </dgm:t>
    </dgm:pt>
    <dgm:pt modelId="{AFE423AD-42E1-466B-BED7-A986D6B0C189}" type="parTrans" cxnId="{968EA395-0D1E-4C9F-9A3E-1D0F3054A91D}">
      <dgm:prSet/>
      <dgm:spPr/>
      <dgm:t>
        <a:bodyPr/>
        <a:lstStyle/>
        <a:p>
          <a:endParaRPr lang="es-MX"/>
        </a:p>
      </dgm:t>
    </dgm:pt>
    <dgm:pt modelId="{58163AEC-D367-4F9B-997E-E3441E9F997C}" type="sibTrans" cxnId="{968EA395-0D1E-4C9F-9A3E-1D0F3054A91D}">
      <dgm:prSet/>
      <dgm:spPr/>
      <dgm:t>
        <a:bodyPr/>
        <a:lstStyle/>
        <a:p>
          <a:endParaRPr lang="es-MX"/>
        </a:p>
      </dgm:t>
    </dgm:pt>
    <dgm:pt modelId="{B7A611C0-7C79-4630-9550-21C3869CA26D}" type="pres">
      <dgm:prSet presAssocID="{0DE1AB47-96EB-4DE1-ACD2-F8AE1FD8077D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2740DFA4-4763-4120-9DDB-E57166B6277E}" type="pres">
      <dgm:prSet presAssocID="{BCFF40CE-69C0-4B70-AE1F-3BA934BC26A5}" presName="composite" presStyleCnt="0"/>
      <dgm:spPr/>
    </dgm:pt>
    <dgm:pt modelId="{5D893D0D-98E4-4D46-88DA-CAE859E867C6}" type="pres">
      <dgm:prSet presAssocID="{BCFF40CE-69C0-4B70-AE1F-3BA934BC26A5}" presName="parentText" presStyleLbl="alignNode1" presStyleIdx="0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1145FCF-1A23-4941-8661-AAEE1111FED4}" type="pres">
      <dgm:prSet presAssocID="{BCFF40CE-69C0-4B70-AE1F-3BA934BC26A5}" presName="descendantText" presStyleLbl="alignAcc1" presStyleIdx="0" presStyleCnt="7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12BECFC-C04D-4D40-90CF-88E8CB3DF252}" type="pres">
      <dgm:prSet presAssocID="{8B70C967-1FAB-458D-9A2E-7435F4AF71B6}" presName="sp" presStyleCnt="0"/>
      <dgm:spPr/>
    </dgm:pt>
    <dgm:pt modelId="{68888463-0F58-4ADE-86EE-B745513068AE}" type="pres">
      <dgm:prSet presAssocID="{6C2E14E8-1384-4899-95A3-799C181CA542}" presName="composite" presStyleCnt="0"/>
      <dgm:spPr/>
    </dgm:pt>
    <dgm:pt modelId="{AD0310A6-9FEF-4106-9D38-507017084D9C}" type="pres">
      <dgm:prSet presAssocID="{6C2E14E8-1384-4899-95A3-799C181CA542}" presName="parentText" presStyleLbl="alignNode1" presStyleIdx="1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F6B9111-1399-4B0F-8266-18F88C9CECCE}" type="pres">
      <dgm:prSet presAssocID="{6C2E14E8-1384-4899-95A3-799C181CA542}" presName="descendantText" presStyleLbl="alignAcc1" presStyleIdx="1" presStyleCnt="7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9D795C6-5AF5-4BCF-9830-3AB0561A2BC0}" type="pres">
      <dgm:prSet presAssocID="{F1362F0F-2C5C-45B8-9F4F-305BB85F227F}" presName="sp" presStyleCnt="0"/>
      <dgm:spPr/>
    </dgm:pt>
    <dgm:pt modelId="{FC52CEFC-E5ED-47EB-8C48-61619A316576}" type="pres">
      <dgm:prSet presAssocID="{871E480C-112F-452F-A1A1-0130DEB62DE9}" presName="composite" presStyleCnt="0"/>
      <dgm:spPr/>
    </dgm:pt>
    <dgm:pt modelId="{8C5DE416-DA14-4639-A240-8261E7D47346}" type="pres">
      <dgm:prSet presAssocID="{871E480C-112F-452F-A1A1-0130DEB62DE9}" presName="parentText" presStyleLbl="alignNode1" presStyleIdx="2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0134092-D89F-4E8E-8E82-719CF729A4AB}" type="pres">
      <dgm:prSet presAssocID="{871E480C-112F-452F-A1A1-0130DEB62DE9}" presName="descendantText" presStyleLbl="alignAcc1" presStyleIdx="2" presStyleCnt="7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C7318D2-2ED7-442A-BC5C-8E34E7627FB2}" type="pres">
      <dgm:prSet presAssocID="{41B70B83-7790-4DC4-986B-C35FF9353980}" presName="sp" presStyleCnt="0"/>
      <dgm:spPr/>
    </dgm:pt>
    <dgm:pt modelId="{8B9FE118-5CDF-4326-855B-C53F7D2B2CAA}" type="pres">
      <dgm:prSet presAssocID="{A20E6BFA-E346-447B-AE3C-ED0249643BAF}" presName="composite" presStyleCnt="0"/>
      <dgm:spPr/>
    </dgm:pt>
    <dgm:pt modelId="{33320BEE-C74F-43F2-B2C7-BBAEBAB42D62}" type="pres">
      <dgm:prSet presAssocID="{A20E6BFA-E346-447B-AE3C-ED0249643BAF}" presName="parentText" presStyleLbl="alignNode1" presStyleIdx="3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42E3BBD-1205-4E57-BE54-E86E34B9063B}" type="pres">
      <dgm:prSet presAssocID="{A20E6BFA-E346-447B-AE3C-ED0249643BAF}" presName="descendantText" presStyleLbl="alignAcc1" presStyleIdx="3" presStyleCnt="7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05E625A-08D7-4C84-8855-3D1092E02A97}" type="pres">
      <dgm:prSet presAssocID="{5CC5B5EF-1C6D-4695-9036-441B9BD2F0E9}" presName="sp" presStyleCnt="0"/>
      <dgm:spPr/>
    </dgm:pt>
    <dgm:pt modelId="{E4BAFE4D-F53F-4ECF-A474-947628EEAF9F}" type="pres">
      <dgm:prSet presAssocID="{9F9F1623-EA65-47F5-8E19-A6033D1C6A61}" presName="composite" presStyleCnt="0"/>
      <dgm:spPr/>
    </dgm:pt>
    <dgm:pt modelId="{96CAAF16-4769-4A4B-9E12-0DC88C349EA4}" type="pres">
      <dgm:prSet presAssocID="{9F9F1623-EA65-47F5-8E19-A6033D1C6A61}" presName="parentText" presStyleLbl="alignNode1" presStyleIdx="4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B4C2057-96BF-4C02-B761-A8DF0CEBFB9E}" type="pres">
      <dgm:prSet presAssocID="{9F9F1623-EA65-47F5-8E19-A6033D1C6A61}" presName="descendantText" presStyleLbl="alignAcc1" presStyleIdx="4" presStyleCnt="7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D1418E7-6C4D-4B68-9C79-E2A51FCAE1A7}" type="pres">
      <dgm:prSet presAssocID="{9A0FC038-2FEA-4BFF-8CFE-2159107A549C}" presName="sp" presStyleCnt="0"/>
      <dgm:spPr/>
    </dgm:pt>
    <dgm:pt modelId="{59FE4414-73D9-42F9-BBDC-5E32F6353D89}" type="pres">
      <dgm:prSet presAssocID="{CB11ABFB-4352-4B7D-9A80-DF2DEDDF3127}" presName="composite" presStyleCnt="0"/>
      <dgm:spPr/>
    </dgm:pt>
    <dgm:pt modelId="{0D21462D-BFF5-4768-ABDF-9BE00A01243C}" type="pres">
      <dgm:prSet presAssocID="{CB11ABFB-4352-4B7D-9A80-DF2DEDDF3127}" presName="parentText" presStyleLbl="alignNode1" presStyleIdx="5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9DC2495-D448-42CB-89A7-93E7B1FE98BF}" type="pres">
      <dgm:prSet presAssocID="{CB11ABFB-4352-4B7D-9A80-DF2DEDDF3127}" presName="descendantText" presStyleLbl="alignAcc1" presStyleIdx="5" presStyleCnt="7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64E5941-509C-48A4-A7ED-A64C03BF8D6C}" type="pres">
      <dgm:prSet presAssocID="{C3E47451-9B20-4F71-BC94-822B9C2C3937}" presName="sp" presStyleCnt="0"/>
      <dgm:spPr/>
    </dgm:pt>
    <dgm:pt modelId="{EFCB426A-7256-4A58-AD23-F995A44025A7}" type="pres">
      <dgm:prSet presAssocID="{023DB2D0-7D06-49A2-A485-F5B0AC8FBDF0}" presName="composite" presStyleCnt="0"/>
      <dgm:spPr/>
    </dgm:pt>
    <dgm:pt modelId="{0B918479-3C55-4DAB-86E9-0A9017192D50}" type="pres">
      <dgm:prSet presAssocID="{023DB2D0-7D06-49A2-A485-F5B0AC8FBDF0}" presName="parentText" presStyleLbl="alignNode1" presStyleIdx="6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9C1F2CC-D55F-46F3-B539-B38DBFEDF720}" type="pres">
      <dgm:prSet presAssocID="{023DB2D0-7D06-49A2-A485-F5B0AC8FBDF0}" presName="descendantText" presStyleLbl="alignAcc1" presStyleIdx="6" presStyleCnt="7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A7D73259-7C98-47D3-8404-6160915F88AA}" type="presOf" srcId="{0DE1AB47-96EB-4DE1-ACD2-F8AE1FD8077D}" destId="{B7A611C0-7C79-4630-9550-21C3869CA26D}" srcOrd="0" destOrd="0" presId="urn:microsoft.com/office/officeart/2005/8/layout/chevron2"/>
    <dgm:cxn modelId="{AFEFD1AB-F316-49F5-AD2E-66CF6ACAE640}" srcId="{0DE1AB47-96EB-4DE1-ACD2-F8AE1FD8077D}" destId="{BCFF40CE-69C0-4B70-AE1F-3BA934BC26A5}" srcOrd="0" destOrd="0" parTransId="{89A73634-D0FE-4D45-8FDF-358FD1635474}" sibTransId="{8B70C967-1FAB-458D-9A2E-7435F4AF71B6}"/>
    <dgm:cxn modelId="{AF9BE84A-2D85-4DDE-9E0C-B8DD67D1DFDA}" type="presOf" srcId="{023DB2D0-7D06-49A2-A485-F5B0AC8FBDF0}" destId="{0B918479-3C55-4DAB-86E9-0A9017192D50}" srcOrd="0" destOrd="0" presId="urn:microsoft.com/office/officeart/2005/8/layout/chevron2"/>
    <dgm:cxn modelId="{41BD2B46-5EB0-4B4B-A5E9-3FE6A2CD4798}" type="presOf" srcId="{BCFF40CE-69C0-4B70-AE1F-3BA934BC26A5}" destId="{5D893D0D-98E4-4D46-88DA-CAE859E867C6}" srcOrd="0" destOrd="0" presId="urn:microsoft.com/office/officeart/2005/8/layout/chevron2"/>
    <dgm:cxn modelId="{7EE1CA62-09C3-428A-B557-8FAD0F2EF1CF}" type="presOf" srcId="{CB11ABFB-4352-4B7D-9A80-DF2DEDDF3127}" destId="{0D21462D-BFF5-4768-ABDF-9BE00A01243C}" srcOrd="0" destOrd="0" presId="urn:microsoft.com/office/officeart/2005/8/layout/chevron2"/>
    <dgm:cxn modelId="{51096C58-33CE-4C1F-BD5F-C139BC617CCB}" type="presOf" srcId="{CA439CF0-E105-4A98-8E53-F6F02C4239EA}" destId="{41145FCF-1A23-4941-8661-AAEE1111FED4}" srcOrd="0" destOrd="0" presId="urn:microsoft.com/office/officeart/2005/8/layout/chevron2"/>
    <dgm:cxn modelId="{E5FBE803-A417-4320-9626-0087A54AFA39}" srcId="{871E480C-112F-452F-A1A1-0130DEB62DE9}" destId="{4BD19937-E325-4E07-A92F-2EED48212EBF}" srcOrd="0" destOrd="0" parTransId="{87C3DC14-F7C3-473D-B1D3-F3EA7FAF21C9}" sibTransId="{2B644925-F006-4A82-85DA-B0B98FD65E0C}"/>
    <dgm:cxn modelId="{43A08FE1-033B-456C-8C50-5D4C92B8C74D}" type="presOf" srcId="{9F9F1623-EA65-47F5-8E19-A6033D1C6A61}" destId="{96CAAF16-4769-4A4B-9E12-0DC88C349EA4}" srcOrd="0" destOrd="0" presId="urn:microsoft.com/office/officeart/2005/8/layout/chevron2"/>
    <dgm:cxn modelId="{F0E5D37C-581E-4886-8466-4D2D468F89AA}" type="presOf" srcId="{9F6CF0E8-BF18-4601-97EC-4AD5CFB46F65}" destId="{19DC2495-D448-42CB-89A7-93E7B1FE98BF}" srcOrd="0" destOrd="0" presId="urn:microsoft.com/office/officeart/2005/8/layout/chevron2"/>
    <dgm:cxn modelId="{968EA395-0D1E-4C9F-9A3E-1D0F3054A91D}" srcId="{0DE1AB47-96EB-4DE1-ACD2-F8AE1FD8077D}" destId="{023DB2D0-7D06-49A2-A485-F5B0AC8FBDF0}" srcOrd="6" destOrd="0" parTransId="{AFE423AD-42E1-466B-BED7-A986D6B0C189}" sibTransId="{58163AEC-D367-4F9B-997E-E3441E9F997C}"/>
    <dgm:cxn modelId="{82093D3D-FBBF-46F3-813A-8188617D1F5C}" srcId="{9F9F1623-EA65-47F5-8E19-A6033D1C6A61}" destId="{D2AA0428-5D4C-4B5B-B2C6-08243BB80A78}" srcOrd="0" destOrd="0" parTransId="{5A1FE803-E04E-4BBB-A4AA-833171964170}" sibTransId="{0C2567BF-3F8C-4B2C-99C6-11D11E27B9FE}"/>
    <dgm:cxn modelId="{20D4D179-04A6-4316-8B37-A5264AAE909C}" type="presOf" srcId="{871E480C-112F-452F-A1A1-0130DEB62DE9}" destId="{8C5DE416-DA14-4639-A240-8261E7D47346}" srcOrd="0" destOrd="0" presId="urn:microsoft.com/office/officeart/2005/8/layout/chevron2"/>
    <dgm:cxn modelId="{D8AC22DC-AB13-4EAC-9E3F-B3984592D216}" srcId="{0DE1AB47-96EB-4DE1-ACD2-F8AE1FD8077D}" destId="{CB11ABFB-4352-4B7D-9A80-DF2DEDDF3127}" srcOrd="5" destOrd="0" parTransId="{FFD90F79-982F-4A9F-BEB8-2EA904A38B82}" sibTransId="{C3E47451-9B20-4F71-BC94-822B9C2C3937}"/>
    <dgm:cxn modelId="{099C9A9F-F51F-4900-9F19-BD9C120C392F}" type="presOf" srcId="{A20E6BFA-E346-447B-AE3C-ED0249643BAF}" destId="{33320BEE-C74F-43F2-B2C7-BBAEBAB42D62}" srcOrd="0" destOrd="0" presId="urn:microsoft.com/office/officeart/2005/8/layout/chevron2"/>
    <dgm:cxn modelId="{7BC931C8-566F-4765-9705-FF6B2E77F084}" srcId="{023DB2D0-7D06-49A2-A485-F5B0AC8FBDF0}" destId="{8780FAD7-5F17-4965-85FE-4D91C5374352}" srcOrd="0" destOrd="0" parTransId="{89E6C9E7-2AE2-420B-A2A3-4F678E7F8CF3}" sibTransId="{6B61A2BC-D0B7-4633-AD7F-821E5DF59E7E}"/>
    <dgm:cxn modelId="{32CE45DE-CCA4-4E6E-B6E4-892CEC45A511}" type="presOf" srcId="{00A42D39-0ABD-428F-829D-D7CF953069FC}" destId="{AF6B9111-1399-4B0F-8266-18F88C9CECCE}" srcOrd="0" destOrd="0" presId="urn:microsoft.com/office/officeart/2005/8/layout/chevron2"/>
    <dgm:cxn modelId="{19325494-83A8-4A0B-95DB-2D33605FA9E8}" type="presOf" srcId="{D2AA0428-5D4C-4B5B-B2C6-08243BB80A78}" destId="{CB4C2057-96BF-4C02-B761-A8DF0CEBFB9E}" srcOrd="0" destOrd="0" presId="urn:microsoft.com/office/officeart/2005/8/layout/chevron2"/>
    <dgm:cxn modelId="{FFEBF731-2010-4766-949C-498A488D3510}" srcId="{0DE1AB47-96EB-4DE1-ACD2-F8AE1FD8077D}" destId="{6C2E14E8-1384-4899-95A3-799C181CA542}" srcOrd="1" destOrd="0" parTransId="{19CD31EF-08D4-4431-9ED6-A7B8A388D728}" sibTransId="{F1362F0F-2C5C-45B8-9F4F-305BB85F227F}"/>
    <dgm:cxn modelId="{944C9AE1-7FF5-428F-A153-27120DFB36DB}" srcId="{0DE1AB47-96EB-4DE1-ACD2-F8AE1FD8077D}" destId="{871E480C-112F-452F-A1A1-0130DEB62DE9}" srcOrd="2" destOrd="0" parTransId="{A7D5F27B-7512-417A-9E80-30CB081E9CEF}" sibTransId="{41B70B83-7790-4DC4-986B-C35FF9353980}"/>
    <dgm:cxn modelId="{8F881061-E12E-4AE2-80E4-E6F9690B7936}" srcId="{6C2E14E8-1384-4899-95A3-799C181CA542}" destId="{00A42D39-0ABD-428F-829D-D7CF953069FC}" srcOrd="0" destOrd="0" parTransId="{3D531327-EC60-411F-9C03-6C7C2610AFA9}" sibTransId="{E5387B4A-8C84-454E-958C-8B94AFC2D80B}"/>
    <dgm:cxn modelId="{0EBDC117-CA7D-4E52-B68C-C28855BF8349}" type="presOf" srcId="{8780FAD7-5F17-4965-85FE-4D91C5374352}" destId="{E9C1F2CC-D55F-46F3-B539-B38DBFEDF720}" srcOrd="0" destOrd="0" presId="urn:microsoft.com/office/officeart/2005/8/layout/chevron2"/>
    <dgm:cxn modelId="{51B5FA6D-F1DD-42AC-AE47-6B76A151B4A4}" srcId="{0DE1AB47-96EB-4DE1-ACD2-F8AE1FD8077D}" destId="{9F9F1623-EA65-47F5-8E19-A6033D1C6A61}" srcOrd="4" destOrd="0" parTransId="{FF63C455-2C59-462F-A79F-847731FE41FA}" sibTransId="{9A0FC038-2FEA-4BFF-8CFE-2159107A549C}"/>
    <dgm:cxn modelId="{C9922CC5-5509-4E76-8904-32D263417C92}" type="presOf" srcId="{6C2E14E8-1384-4899-95A3-799C181CA542}" destId="{AD0310A6-9FEF-4106-9D38-507017084D9C}" srcOrd="0" destOrd="0" presId="urn:microsoft.com/office/officeart/2005/8/layout/chevron2"/>
    <dgm:cxn modelId="{36052504-3E6D-4BCF-B1E5-DE90D95CE524}" srcId="{0DE1AB47-96EB-4DE1-ACD2-F8AE1FD8077D}" destId="{A20E6BFA-E346-447B-AE3C-ED0249643BAF}" srcOrd="3" destOrd="0" parTransId="{316B1379-F156-4D0A-AED8-515C60B64340}" sibTransId="{5CC5B5EF-1C6D-4695-9036-441B9BD2F0E9}"/>
    <dgm:cxn modelId="{B907C3A2-62C2-46E6-AE1A-24F656AC95F0}" type="presOf" srcId="{D8B0DD6B-3DE9-4E83-A4C4-2DD04C620B53}" destId="{342E3BBD-1205-4E57-BE54-E86E34B9063B}" srcOrd="0" destOrd="0" presId="urn:microsoft.com/office/officeart/2005/8/layout/chevron2"/>
    <dgm:cxn modelId="{FF1D234E-2DDB-4EEB-B82A-7F38211CDE00}" srcId="{A20E6BFA-E346-447B-AE3C-ED0249643BAF}" destId="{D8B0DD6B-3DE9-4E83-A4C4-2DD04C620B53}" srcOrd="0" destOrd="0" parTransId="{E618C9CA-358C-4A02-B93A-79D575AFB955}" sibTransId="{DFC3D413-519B-4061-9348-213122429D0A}"/>
    <dgm:cxn modelId="{A88AA96A-2E34-4EEA-AA2A-A85822D4388B}" srcId="{BCFF40CE-69C0-4B70-AE1F-3BA934BC26A5}" destId="{CA439CF0-E105-4A98-8E53-F6F02C4239EA}" srcOrd="0" destOrd="0" parTransId="{BF7B0C07-ECF6-4AD8-A232-01A38AA4849B}" sibTransId="{436438BD-C419-4DFF-98FB-75C8C5DEEFA1}"/>
    <dgm:cxn modelId="{514E12B6-7B70-4E3B-AC4A-895A3772D118}" type="presOf" srcId="{4BD19937-E325-4E07-A92F-2EED48212EBF}" destId="{20134092-D89F-4E8E-8E82-719CF729A4AB}" srcOrd="0" destOrd="0" presId="urn:microsoft.com/office/officeart/2005/8/layout/chevron2"/>
    <dgm:cxn modelId="{3E2F954B-1A13-456C-BF82-2ECB21934F0A}" srcId="{CB11ABFB-4352-4B7D-9A80-DF2DEDDF3127}" destId="{9F6CF0E8-BF18-4601-97EC-4AD5CFB46F65}" srcOrd="0" destOrd="0" parTransId="{57A1660A-8EFF-47CC-AAFB-8533A793200B}" sibTransId="{92E5308A-ED40-4581-9676-C0B0CEB27F51}"/>
    <dgm:cxn modelId="{3678AB57-D004-4DDE-9A6E-7B19D996CAA7}" type="presParOf" srcId="{B7A611C0-7C79-4630-9550-21C3869CA26D}" destId="{2740DFA4-4763-4120-9DDB-E57166B6277E}" srcOrd="0" destOrd="0" presId="urn:microsoft.com/office/officeart/2005/8/layout/chevron2"/>
    <dgm:cxn modelId="{03B47043-12C9-4053-AA9E-D2F4362A2CF3}" type="presParOf" srcId="{2740DFA4-4763-4120-9DDB-E57166B6277E}" destId="{5D893D0D-98E4-4D46-88DA-CAE859E867C6}" srcOrd="0" destOrd="0" presId="urn:microsoft.com/office/officeart/2005/8/layout/chevron2"/>
    <dgm:cxn modelId="{466E4F32-D208-4B70-BC94-E52A8BB18DBA}" type="presParOf" srcId="{2740DFA4-4763-4120-9DDB-E57166B6277E}" destId="{41145FCF-1A23-4941-8661-AAEE1111FED4}" srcOrd="1" destOrd="0" presId="urn:microsoft.com/office/officeart/2005/8/layout/chevron2"/>
    <dgm:cxn modelId="{0D6E20C2-BF26-44CB-943B-4255F38D28E1}" type="presParOf" srcId="{B7A611C0-7C79-4630-9550-21C3869CA26D}" destId="{112BECFC-C04D-4D40-90CF-88E8CB3DF252}" srcOrd="1" destOrd="0" presId="urn:microsoft.com/office/officeart/2005/8/layout/chevron2"/>
    <dgm:cxn modelId="{6879D22E-B4FE-4A6F-AD7F-A197524A207F}" type="presParOf" srcId="{B7A611C0-7C79-4630-9550-21C3869CA26D}" destId="{68888463-0F58-4ADE-86EE-B745513068AE}" srcOrd="2" destOrd="0" presId="urn:microsoft.com/office/officeart/2005/8/layout/chevron2"/>
    <dgm:cxn modelId="{D02E15D8-5AC6-46C1-93BE-7A96D3B22875}" type="presParOf" srcId="{68888463-0F58-4ADE-86EE-B745513068AE}" destId="{AD0310A6-9FEF-4106-9D38-507017084D9C}" srcOrd="0" destOrd="0" presId="urn:microsoft.com/office/officeart/2005/8/layout/chevron2"/>
    <dgm:cxn modelId="{F6AF9A68-25E3-4FE2-BDFE-F503E081CEC6}" type="presParOf" srcId="{68888463-0F58-4ADE-86EE-B745513068AE}" destId="{AF6B9111-1399-4B0F-8266-18F88C9CECCE}" srcOrd="1" destOrd="0" presId="urn:microsoft.com/office/officeart/2005/8/layout/chevron2"/>
    <dgm:cxn modelId="{137D0BB2-60B5-415B-B7E8-A150CA704E03}" type="presParOf" srcId="{B7A611C0-7C79-4630-9550-21C3869CA26D}" destId="{B9D795C6-5AF5-4BCF-9830-3AB0561A2BC0}" srcOrd="3" destOrd="0" presId="urn:microsoft.com/office/officeart/2005/8/layout/chevron2"/>
    <dgm:cxn modelId="{14571AF4-CE75-48C9-85E9-EFE5016224A9}" type="presParOf" srcId="{B7A611C0-7C79-4630-9550-21C3869CA26D}" destId="{FC52CEFC-E5ED-47EB-8C48-61619A316576}" srcOrd="4" destOrd="0" presId="urn:microsoft.com/office/officeart/2005/8/layout/chevron2"/>
    <dgm:cxn modelId="{D1E8905F-CF64-4FFA-81BD-D39A79D83B62}" type="presParOf" srcId="{FC52CEFC-E5ED-47EB-8C48-61619A316576}" destId="{8C5DE416-DA14-4639-A240-8261E7D47346}" srcOrd="0" destOrd="0" presId="urn:microsoft.com/office/officeart/2005/8/layout/chevron2"/>
    <dgm:cxn modelId="{60853A08-B192-45B7-87C3-562EA5211DCC}" type="presParOf" srcId="{FC52CEFC-E5ED-47EB-8C48-61619A316576}" destId="{20134092-D89F-4E8E-8E82-719CF729A4AB}" srcOrd="1" destOrd="0" presId="urn:microsoft.com/office/officeart/2005/8/layout/chevron2"/>
    <dgm:cxn modelId="{3FDE6DCF-DCEB-42B5-BAEC-78FB38934EED}" type="presParOf" srcId="{B7A611C0-7C79-4630-9550-21C3869CA26D}" destId="{7C7318D2-2ED7-442A-BC5C-8E34E7627FB2}" srcOrd="5" destOrd="0" presId="urn:microsoft.com/office/officeart/2005/8/layout/chevron2"/>
    <dgm:cxn modelId="{A319FB86-8EF5-4775-9253-6CF468778105}" type="presParOf" srcId="{B7A611C0-7C79-4630-9550-21C3869CA26D}" destId="{8B9FE118-5CDF-4326-855B-C53F7D2B2CAA}" srcOrd="6" destOrd="0" presId="urn:microsoft.com/office/officeart/2005/8/layout/chevron2"/>
    <dgm:cxn modelId="{6DA852BA-B942-4C2C-A7DA-B0D1BF258BEE}" type="presParOf" srcId="{8B9FE118-5CDF-4326-855B-C53F7D2B2CAA}" destId="{33320BEE-C74F-43F2-B2C7-BBAEBAB42D62}" srcOrd="0" destOrd="0" presId="urn:microsoft.com/office/officeart/2005/8/layout/chevron2"/>
    <dgm:cxn modelId="{1D3CF263-7D53-4AD6-962C-E8C108D92F58}" type="presParOf" srcId="{8B9FE118-5CDF-4326-855B-C53F7D2B2CAA}" destId="{342E3BBD-1205-4E57-BE54-E86E34B9063B}" srcOrd="1" destOrd="0" presId="urn:microsoft.com/office/officeart/2005/8/layout/chevron2"/>
    <dgm:cxn modelId="{3BE3613F-4784-4F76-83F9-BA9FA1544426}" type="presParOf" srcId="{B7A611C0-7C79-4630-9550-21C3869CA26D}" destId="{705E625A-08D7-4C84-8855-3D1092E02A97}" srcOrd="7" destOrd="0" presId="urn:microsoft.com/office/officeart/2005/8/layout/chevron2"/>
    <dgm:cxn modelId="{32B2FFCD-6653-429C-91A7-4FF0C80B340C}" type="presParOf" srcId="{B7A611C0-7C79-4630-9550-21C3869CA26D}" destId="{E4BAFE4D-F53F-4ECF-A474-947628EEAF9F}" srcOrd="8" destOrd="0" presId="urn:microsoft.com/office/officeart/2005/8/layout/chevron2"/>
    <dgm:cxn modelId="{F2C78B7A-ACBE-4901-A8A6-E110AD4EA44B}" type="presParOf" srcId="{E4BAFE4D-F53F-4ECF-A474-947628EEAF9F}" destId="{96CAAF16-4769-4A4B-9E12-0DC88C349EA4}" srcOrd="0" destOrd="0" presId="urn:microsoft.com/office/officeart/2005/8/layout/chevron2"/>
    <dgm:cxn modelId="{62321B13-20AF-4112-8869-8C30905AACE4}" type="presParOf" srcId="{E4BAFE4D-F53F-4ECF-A474-947628EEAF9F}" destId="{CB4C2057-96BF-4C02-B761-A8DF0CEBFB9E}" srcOrd="1" destOrd="0" presId="urn:microsoft.com/office/officeart/2005/8/layout/chevron2"/>
    <dgm:cxn modelId="{F9EE9DDF-B33C-41B3-90B1-C2B1D920CA62}" type="presParOf" srcId="{B7A611C0-7C79-4630-9550-21C3869CA26D}" destId="{0D1418E7-6C4D-4B68-9C79-E2A51FCAE1A7}" srcOrd="9" destOrd="0" presId="urn:microsoft.com/office/officeart/2005/8/layout/chevron2"/>
    <dgm:cxn modelId="{93330FE9-F66A-4CE2-9F88-25E982A88911}" type="presParOf" srcId="{B7A611C0-7C79-4630-9550-21C3869CA26D}" destId="{59FE4414-73D9-42F9-BBDC-5E32F6353D89}" srcOrd="10" destOrd="0" presId="urn:microsoft.com/office/officeart/2005/8/layout/chevron2"/>
    <dgm:cxn modelId="{C26D49A9-F5A4-4946-B206-C06271F607DA}" type="presParOf" srcId="{59FE4414-73D9-42F9-BBDC-5E32F6353D89}" destId="{0D21462D-BFF5-4768-ABDF-9BE00A01243C}" srcOrd="0" destOrd="0" presId="urn:microsoft.com/office/officeart/2005/8/layout/chevron2"/>
    <dgm:cxn modelId="{748C031B-2244-4D7E-9C3F-27AB3F5C3467}" type="presParOf" srcId="{59FE4414-73D9-42F9-BBDC-5E32F6353D89}" destId="{19DC2495-D448-42CB-89A7-93E7B1FE98BF}" srcOrd="1" destOrd="0" presId="urn:microsoft.com/office/officeart/2005/8/layout/chevron2"/>
    <dgm:cxn modelId="{C6F89A2B-C3E7-4CB0-A23D-A1238104861A}" type="presParOf" srcId="{B7A611C0-7C79-4630-9550-21C3869CA26D}" destId="{464E5941-509C-48A4-A7ED-A64C03BF8D6C}" srcOrd="11" destOrd="0" presId="urn:microsoft.com/office/officeart/2005/8/layout/chevron2"/>
    <dgm:cxn modelId="{3258DEBF-1286-452F-AD05-200E09C2509C}" type="presParOf" srcId="{B7A611C0-7C79-4630-9550-21C3869CA26D}" destId="{EFCB426A-7256-4A58-AD23-F995A44025A7}" srcOrd="12" destOrd="0" presId="urn:microsoft.com/office/officeart/2005/8/layout/chevron2"/>
    <dgm:cxn modelId="{1CB7726F-EE5D-4371-90B8-1DEA13C0BE52}" type="presParOf" srcId="{EFCB426A-7256-4A58-AD23-F995A44025A7}" destId="{0B918479-3C55-4DAB-86E9-0A9017192D50}" srcOrd="0" destOrd="0" presId="urn:microsoft.com/office/officeart/2005/8/layout/chevron2"/>
    <dgm:cxn modelId="{4B5D5FC1-3BE3-495C-A0C9-3F22BF2B525D}" type="presParOf" srcId="{EFCB426A-7256-4A58-AD23-F995A44025A7}" destId="{E9C1F2CC-D55F-46F3-B539-B38DBFEDF720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D64C262D-105F-427F-AE89-4964A9C25234}" type="doc">
      <dgm:prSet loTypeId="urn:microsoft.com/office/officeart/2005/8/layout/hProcess11" loCatId="process" qsTypeId="urn:microsoft.com/office/officeart/2005/8/quickstyle/simple1" qsCatId="simple" csTypeId="urn:microsoft.com/office/officeart/2005/8/colors/accent6_1" csCatId="accent6"/>
      <dgm:spPr/>
      <dgm:t>
        <a:bodyPr/>
        <a:lstStyle/>
        <a:p>
          <a:endParaRPr lang="es-MX"/>
        </a:p>
      </dgm:t>
    </dgm:pt>
    <dgm:pt modelId="{A08B5E0E-BEEA-43D1-A866-96B173D7D444}">
      <dgm:prSet custT="1"/>
      <dgm:spPr/>
      <dgm:t>
        <a:bodyPr/>
        <a:lstStyle/>
        <a:p>
          <a:pPr rtl="0"/>
          <a:r>
            <a:rPr lang="es-MX" sz="1600" dirty="0" smtClean="0"/>
            <a:t>Que efectivamente hayan sido pagadas en el ejercicio.</a:t>
          </a:r>
          <a:endParaRPr lang="es-MX" sz="1600" dirty="0"/>
        </a:p>
      </dgm:t>
    </dgm:pt>
    <dgm:pt modelId="{2898F8CC-2347-438D-A840-E6185E68C7E7}" type="parTrans" cxnId="{4B003A3A-475A-4E49-BFE9-622A9FB70658}">
      <dgm:prSet/>
      <dgm:spPr/>
      <dgm:t>
        <a:bodyPr/>
        <a:lstStyle/>
        <a:p>
          <a:endParaRPr lang="es-MX"/>
        </a:p>
      </dgm:t>
    </dgm:pt>
    <dgm:pt modelId="{7FB17AE4-B224-4EFB-8925-C95450B06CBD}" type="sibTrans" cxnId="{4B003A3A-475A-4E49-BFE9-622A9FB70658}">
      <dgm:prSet/>
      <dgm:spPr/>
      <dgm:t>
        <a:bodyPr/>
        <a:lstStyle/>
        <a:p>
          <a:endParaRPr lang="es-MX"/>
        </a:p>
      </dgm:t>
    </dgm:pt>
    <dgm:pt modelId="{82575A41-35D9-434A-B5D3-5476B3C73602}">
      <dgm:prSet custT="1"/>
      <dgm:spPr/>
      <dgm:t>
        <a:bodyPr/>
        <a:lstStyle/>
        <a:p>
          <a:pPr rtl="0"/>
          <a:r>
            <a:rPr lang="es-MX" sz="1600" dirty="0" smtClean="0"/>
            <a:t>Que sean estrictamente indispensables. </a:t>
          </a:r>
          <a:endParaRPr lang="es-MX" sz="1600" dirty="0"/>
        </a:p>
      </dgm:t>
    </dgm:pt>
    <dgm:pt modelId="{510973FA-0F03-4CF4-8108-4F9F1DECA6F7}" type="parTrans" cxnId="{6AB51EC2-B7B8-4BDC-A05F-9AB794EB8A52}">
      <dgm:prSet/>
      <dgm:spPr/>
      <dgm:t>
        <a:bodyPr/>
        <a:lstStyle/>
        <a:p>
          <a:endParaRPr lang="es-MX"/>
        </a:p>
      </dgm:t>
    </dgm:pt>
    <dgm:pt modelId="{C546CD7D-3023-40CC-A30D-AB23A21D73F9}" type="sibTrans" cxnId="{6AB51EC2-B7B8-4BDC-A05F-9AB794EB8A52}">
      <dgm:prSet/>
      <dgm:spPr/>
      <dgm:t>
        <a:bodyPr/>
        <a:lstStyle/>
        <a:p>
          <a:endParaRPr lang="es-MX"/>
        </a:p>
      </dgm:t>
    </dgm:pt>
    <dgm:pt modelId="{53684792-17BD-4C64-B215-E1537B4C64F0}">
      <dgm:prSet custT="1"/>
      <dgm:spPr/>
      <dgm:t>
        <a:bodyPr/>
        <a:lstStyle/>
        <a:p>
          <a:pPr rtl="0"/>
          <a:r>
            <a:rPr lang="es-MX" sz="1600" dirty="0" smtClean="0"/>
            <a:t>La deducción de inversiones vía depreciación. </a:t>
          </a:r>
          <a:endParaRPr lang="es-MX" sz="1600" dirty="0"/>
        </a:p>
      </dgm:t>
    </dgm:pt>
    <dgm:pt modelId="{29980533-0B91-4174-A375-AD90CE9CD51E}" type="parTrans" cxnId="{E3B1DA58-2903-42FF-BA85-FAF3DCC009E5}">
      <dgm:prSet/>
      <dgm:spPr/>
      <dgm:t>
        <a:bodyPr/>
        <a:lstStyle/>
        <a:p>
          <a:endParaRPr lang="es-MX"/>
        </a:p>
      </dgm:t>
    </dgm:pt>
    <dgm:pt modelId="{1B83CDE9-74A8-4EA8-9EE0-CD0839467E4E}" type="sibTrans" cxnId="{E3B1DA58-2903-42FF-BA85-FAF3DCC009E5}">
      <dgm:prSet/>
      <dgm:spPr/>
      <dgm:t>
        <a:bodyPr/>
        <a:lstStyle/>
        <a:p>
          <a:endParaRPr lang="es-MX"/>
        </a:p>
      </dgm:t>
    </dgm:pt>
    <dgm:pt modelId="{9AAF5931-869A-4EA8-B6C0-04FFF0C06C1B}">
      <dgm:prSet custT="1"/>
      <dgm:spPr/>
      <dgm:t>
        <a:bodyPr/>
        <a:lstStyle/>
        <a:p>
          <a:pPr rtl="0"/>
          <a:r>
            <a:rPr lang="es-MX" sz="1600" dirty="0" smtClean="0"/>
            <a:t>Que se resten una sola vez.</a:t>
          </a:r>
          <a:endParaRPr lang="es-MX" sz="1600" dirty="0"/>
        </a:p>
      </dgm:t>
    </dgm:pt>
    <dgm:pt modelId="{E45EC8DD-8A4B-44FD-A583-5B74A59503B8}" type="parTrans" cxnId="{E06BB018-3B5E-4F90-9EC9-510300C267DF}">
      <dgm:prSet/>
      <dgm:spPr/>
      <dgm:t>
        <a:bodyPr/>
        <a:lstStyle/>
        <a:p>
          <a:endParaRPr lang="es-MX"/>
        </a:p>
      </dgm:t>
    </dgm:pt>
    <dgm:pt modelId="{09C00754-A7FA-4132-9D22-240B1D31B5BF}" type="sibTrans" cxnId="{E06BB018-3B5E-4F90-9EC9-510300C267DF}">
      <dgm:prSet/>
      <dgm:spPr/>
      <dgm:t>
        <a:bodyPr/>
        <a:lstStyle/>
        <a:p>
          <a:endParaRPr lang="es-MX"/>
        </a:p>
      </dgm:t>
    </dgm:pt>
    <dgm:pt modelId="{913F7BFC-FF5E-4A96-BB03-D4C17E1FBA25}">
      <dgm:prSet custT="1"/>
      <dgm:spPr/>
      <dgm:t>
        <a:bodyPr/>
        <a:lstStyle/>
        <a:p>
          <a:pPr rtl="0"/>
          <a:r>
            <a:rPr lang="es-MX" sz="1600" dirty="0" smtClean="0"/>
            <a:t>Que los pagos de primas por seguros y fianzas se hagan conforme a las leyes de la materia.</a:t>
          </a:r>
          <a:endParaRPr lang="es-MX" sz="1600" dirty="0"/>
        </a:p>
      </dgm:t>
    </dgm:pt>
    <dgm:pt modelId="{07ECDFE2-05B5-48AF-BB2A-C1373451EE56}" type="parTrans" cxnId="{7F6FF2B8-428F-4415-BFC3-F4404B540EEB}">
      <dgm:prSet/>
      <dgm:spPr/>
      <dgm:t>
        <a:bodyPr/>
        <a:lstStyle/>
        <a:p>
          <a:endParaRPr lang="es-MX"/>
        </a:p>
      </dgm:t>
    </dgm:pt>
    <dgm:pt modelId="{4C6A4A7F-8ADC-409A-BB6D-62EF5A565FFB}" type="sibTrans" cxnId="{7F6FF2B8-428F-4415-BFC3-F4404B540EEB}">
      <dgm:prSet/>
      <dgm:spPr/>
      <dgm:t>
        <a:bodyPr/>
        <a:lstStyle/>
        <a:p>
          <a:endParaRPr lang="es-MX"/>
        </a:p>
      </dgm:t>
    </dgm:pt>
    <dgm:pt modelId="{8805D6CA-F128-461C-BC6F-2FC16FFF975F}">
      <dgm:prSet custT="1"/>
      <dgm:spPr/>
      <dgm:t>
        <a:bodyPr/>
        <a:lstStyle/>
        <a:p>
          <a:pPr rtl="0"/>
          <a:r>
            <a:rPr lang="es-MX" sz="1600" dirty="0" smtClean="0"/>
            <a:t>Cuando el pago se realice a plazos, la deducción se procederá por el monto de las parcialidades pagadas.</a:t>
          </a:r>
          <a:endParaRPr lang="es-MX" sz="1600" dirty="0"/>
        </a:p>
      </dgm:t>
    </dgm:pt>
    <dgm:pt modelId="{0AC74529-56E3-4D3D-80E8-F32AEE478122}" type="parTrans" cxnId="{63F7D27F-FCC3-4EF9-B8DB-BC6C7C76B41A}">
      <dgm:prSet/>
      <dgm:spPr/>
      <dgm:t>
        <a:bodyPr/>
        <a:lstStyle/>
        <a:p>
          <a:endParaRPr lang="es-MX"/>
        </a:p>
      </dgm:t>
    </dgm:pt>
    <dgm:pt modelId="{7014E968-6447-4085-B5F4-510C07380E3A}" type="sibTrans" cxnId="{63F7D27F-FCC3-4EF9-B8DB-BC6C7C76B41A}">
      <dgm:prSet/>
      <dgm:spPr/>
      <dgm:t>
        <a:bodyPr/>
        <a:lstStyle/>
        <a:p>
          <a:endParaRPr lang="es-MX"/>
        </a:p>
      </dgm:t>
    </dgm:pt>
    <dgm:pt modelId="{B2F95426-5AA1-459A-9A3B-5F809886C708}" type="pres">
      <dgm:prSet presAssocID="{D64C262D-105F-427F-AE89-4964A9C25234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9E0A7F24-1511-48D1-A7BF-7EBDAA1AC192}" type="pres">
      <dgm:prSet presAssocID="{D64C262D-105F-427F-AE89-4964A9C25234}" presName="arrow" presStyleLbl="bgShp" presStyleIdx="0" presStyleCnt="1"/>
      <dgm:spPr/>
    </dgm:pt>
    <dgm:pt modelId="{3F8DA2C7-9D82-45D7-A06B-72A5A998AD5C}" type="pres">
      <dgm:prSet presAssocID="{D64C262D-105F-427F-AE89-4964A9C25234}" presName="points" presStyleCnt="0"/>
      <dgm:spPr/>
    </dgm:pt>
    <dgm:pt modelId="{DE3950F0-1F7F-461E-B59B-052763C421DC}" type="pres">
      <dgm:prSet presAssocID="{A08B5E0E-BEEA-43D1-A866-96B173D7D444}" presName="compositeA" presStyleCnt="0"/>
      <dgm:spPr/>
    </dgm:pt>
    <dgm:pt modelId="{EFD97D61-4818-4B87-A66D-CF32346E517A}" type="pres">
      <dgm:prSet presAssocID="{A08B5E0E-BEEA-43D1-A866-96B173D7D444}" presName="textA" presStyleLbl="revTx" presStyleIdx="0" presStyleCnt="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3F671D0-DC96-477A-AD40-92386F7F8875}" type="pres">
      <dgm:prSet presAssocID="{A08B5E0E-BEEA-43D1-A866-96B173D7D444}" presName="circleA" presStyleLbl="node1" presStyleIdx="0" presStyleCnt="6"/>
      <dgm:spPr/>
    </dgm:pt>
    <dgm:pt modelId="{17143DDC-9B78-404C-A15C-4C1E81B52D84}" type="pres">
      <dgm:prSet presAssocID="{A08B5E0E-BEEA-43D1-A866-96B173D7D444}" presName="spaceA" presStyleCnt="0"/>
      <dgm:spPr/>
    </dgm:pt>
    <dgm:pt modelId="{E1465A38-0FE7-4A22-BCB7-9455F7B614C6}" type="pres">
      <dgm:prSet presAssocID="{7FB17AE4-B224-4EFB-8925-C95450B06CBD}" presName="space" presStyleCnt="0"/>
      <dgm:spPr/>
    </dgm:pt>
    <dgm:pt modelId="{FEC06411-18F1-4E82-8153-79B4A0F9416E}" type="pres">
      <dgm:prSet presAssocID="{82575A41-35D9-434A-B5D3-5476B3C73602}" presName="compositeB" presStyleCnt="0"/>
      <dgm:spPr/>
    </dgm:pt>
    <dgm:pt modelId="{A88AB4AD-0323-4600-A9BE-F8C1CED0AEA9}" type="pres">
      <dgm:prSet presAssocID="{82575A41-35D9-434A-B5D3-5476B3C73602}" presName="textB" presStyleLbl="revTx" presStyleIdx="1" presStyleCnt="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80BF8C1-382F-4A98-BB4A-575A45E31512}" type="pres">
      <dgm:prSet presAssocID="{82575A41-35D9-434A-B5D3-5476B3C73602}" presName="circleB" presStyleLbl="node1" presStyleIdx="1" presStyleCnt="6"/>
      <dgm:spPr/>
    </dgm:pt>
    <dgm:pt modelId="{DA4612CD-1C67-46D4-9315-6AFEB306A211}" type="pres">
      <dgm:prSet presAssocID="{82575A41-35D9-434A-B5D3-5476B3C73602}" presName="spaceB" presStyleCnt="0"/>
      <dgm:spPr/>
    </dgm:pt>
    <dgm:pt modelId="{F4F77F2A-B00F-44DA-B7BE-410AA8F4CBDF}" type="pres">
      <dgm:prSet presAssocID="{C546CD7D-3023-40CC-A30D-AB23A21D73F9}" presName="space" presStyleCnt="0"/>
      <dgm:spPr/>
    </dgm:pt>
    <dgm:pt modelId="{DFBF4FE3-2E3B-4887-A823-15065113DCE7}" type="pres">
      <dgm:prSet presAssocID="{53684792-17BD-4C64-B215-E1537B4C64F0}" presName="compositeA" presStyleCnt="0"/>
      <dgm:spPr/>
    </dgm:pt>
    <dgm:pt modelId="{F9BED785-3EA1-41A6-9549-188916FB8B75}" type="pres">
      <dgm:prSet presAssocID="{53684792-17BD-4C64-B215-E1537B4C64F0}" presName="textA" presStyleLbl="revTx" presStyleIdx="2" presStyleCnt="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F290E4D-6A6D-4067-816F-628A7ACF8349}" type="pres">
      <dgm:prSet presAssocID="{53684792-17BD-4C64-B215-E1537B4C64F0}" presName="circleA" presStyleLbl="node1" presStyleIdx="2" presStyleCnt="6"/>
      <dgm:spPr/>
    </dgm:pt>
    <dgm:pt modelId="{7837AF4C-F173-44D3-9832-9E1D763FB8F2}" type="pres">
      <dgm:prSet presAssocID="{53684792-17BD-4C64-B215-E1537B4C64F0}" presName="spaceA" presStyleCnt="0"/>
      <dgm:spPr/>
    </dgm:pt>
    <dgm:pt modelId="{71AD273B-50EB-4B02-8849-EE7C15BF9EF1}" type="pres">
      <dgm:prSet presAssocID="{1B83CDE9-74A8-4EA8-9EE0-CD0839467E4E}" presName="space" presStyleCnt="0"/>
      <dgm:spPr/>
    </dgm:pt>
    <dgm:pt modelId="{F8FB9FC1-3035-4E16-AB61-38438E68D9B1}" type="pres">
      <dgm:prSet presAssocID="{9AAF5931-869A-4EA8-B6C0-04FFF0C06C1B}" presName="compositeB" presStyleCnt="0"/>
      <dgm:spPr/>
    </dgm:pt>
    <dgm:pt modelId="{86964007-A14B-4018-9F41-7B35668BA591}" type="pres">
      <dgm:prSet presAssocID="{9AAF5931-869A-4EA8-B6C0-04FFF0C06C1B}" presName="textB" presStyleLbl="revTx" presStyleIdx="3" presStyleCnt="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3DCB33F-FEC5-4FE6-98E8-433120FBC1C7}" type="pres">
      <dgm:prSet presAssocID="{9AAF5931-869A-4EA8-B6C0-04FFF0C06C1B}" presName="circleB" presStyleLbl="node1" presStyleIdx="3" presStyleCnt="6"/>
      <dgm:spPr/>
    </dgm:pt>
    <dgm:pt modelId="{DE453FEF-3DA3-4F0A-8015-BDB1CF2DF1B0}" type="pres">
      <dgm:prSet presAssocID="{9AAF5931-869A-4EA8-B6C0-04FFF0C06C1B}" presName="spaceB" presStyleCnt="0"/>
      <dgm:spPr/>
    </dgm:pt>
    <dgm:pt modelId="{EFCF03D2-8DA2-447B-B6AA-C1B982E00566}" type="pres">
      <dgm:prSet presAssocID="{09C00754-A7FA-4132-9D22-240B1D31B5BF}" presName="space" presStyleCnt="0"/>
      <dgm:spPr/>
    </dgm:pt>
    <dgm:pt modelId="{63135C98-7DCE-4984-B43F-F507E8AD2039}" type="pres">
      <dgm:prSet presAssocID="{913F7BFC-FF5E-4A96-BB03-D4C17E1FBA25}" presName="compositeA" presStyleCnt="0"/>
      <dgm:spPr/>
    </dgm:pt>
    <dgm:pt modelId="{89552777-3721-450C-8513-56084409D3D9}" type="pres">
      <dgm:prSet presAssocID="{913F7BFC-FF5E-4A96-BB03-D4C17E1FBA25}" presName="textA" presStyleLbl="revTx" presStyleIdx="4" presStyleCnt="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6F70542-410D-4473-989A-3F15D1B395F7}" type="pres">
      <dgm:prSet presAssocID="{913F7BFC-FF5E-4A96-BB03-D4C17E1FBA25}" presName="circleA" presStyleLbl="node1" presStyleIdx="4" presStyleCnt="6"/>
      <dgm:spPr/>
    </dgm:pt>
    <dgm:pt modelId="{8F7A19FE-4B50-4614-B056-6CF8519A6186}" type="pres">
      <dgm:prSet presAssocID="{913F7BFC-FF5E-4A96-BB03-D4C17E1FBA25}" presName="spaceA" presStyleCnt="0"/>
      <dgm:spPr/>
    </dgm:pt>
    <dgm:pt modelId="{8BE7C8CE-DE67-4E71-900B-73F6AEA75595}" type="pres">
      <dgm:prSet presAssocID="{4C6A4A7F-8ADC-409A-BB6D-62EF5A565FFB}" presName="space" presStyleCnt="0"/>
      <dgm:spPr/>
    </dgm:pt>
    <dgm:pt modelId="{AA5DEC9D-CAAD-4F9A-AF21-E8A59F169B26}" type="pres">
      <dgm:prSet presAssocID="{8805D6CA-F128-461C-BC6F-2FC16FFF975F}" presName="compositeB" presStyleCnt="0"/>
      <dgm:spPr/>
    </dgm:pt>
    <dgm:pt modelId="{2C3EA036-D31F-4C0B-8D1B-6BCE4564F74A}" type="pres">
      <dgm:prSet presAssocID="{8805D6CA-F128-461C-BC6F-2FC16FFF975F}" presName="textB" presStyleLbl="revTx" presStyleIdx="5" presStyleCnt="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BDE31E9-A4B4-4657-8433-BE1F6BE30F42}" type="pres">
      <dgm:prSet presAssocID="{8805D6CA-F128-461C-BC6F-2FC16FFF975F}" presName="circleB" presStyleLbl="node1" presStyleIdx="5" presStyleCnt="6"/>
      <dgm:spPr/>
    </dgm:pt>
    <dgm:pt modelId="{0DD5E3FB-55CE-4524-86CE-17D09706A43E}" type="pres">
      <dgm:prSet presAssocID="{8805D6CA-F128-461C-BC6F-2FC16FFF975F}" presName="spaceB" presStyleCnt="0"/>
      <dgm:spPr/>
    </dgm:pt>
  </dgm:ptLst>
  <dgm:cxnLst>
    <dgm:cxn modelId="{935F3FC1-6F7E-461F-8AF8-4FA4B7053EBD}" type="presOf" srcId="{82575A41-35D9-434A-B5D3-5476B3C73602}" destId="{A88AB4AD-0323-4600-A9BE-F8C1CED0AEA9}" srcOrd="0" destOrd="0" presId="urn:microsoft.com/office/officeart/2005/8/layout/hProcess11"/>
    <dgm:cxn modelId="{E3B1DA58-2903-42FF-BA85-FAF3DCC009E5}" srcId="{D64C262D-105F-427F-AE89-4964A9C25234}" destId="{53684792-17BD-4C64-B215-E1537B4C64F0}" srcOrd="2" destOrd="0" parTransId="{29980533-0B91-4174-A375-AD90CE9CD51E}" sibTransId="{1B83CDE9-74A8-4EA8-9EE0-CD0839467E4E}"/>
    <dgm:cxn modelId="{31104889-E553-43B2-B215-0E20B19C6F77}" type="presOf" srcId="{53684792-17BD-4C64-B215-E1537B4C64F0}" destId="{F9BED785-3EA1-41A6-9549-188916FB8B75}" srcOrd="0" destOrd="0" presId="urn:microsoft.com/office/officeart/2005/8/layout/hProcess11"/>
    <dgm:cxn modelId="{6AB51EC2-B7B8-4BDC-A05F-9AB794EB8A52}" srcId="{D64C262D-105F-427F-AE89-4964A9C25234}" destId="{82575A41-35D9-434A-B5D3-5476B3C73602}" srcOrd="1" destOrd="0" parTransId="{510973FA-0F03-4CF4-8108-4F9F1DECA6F7}" sibTransId="{C546CD7D-3023-40CC-A30D-AB23A21D73F9}"/>
    <dgm:cxn modelId="{D5F8F30D-90D0-4647-8730-FA15470038FD}" type="presOf" srcId="{913F7BFC-FF5E-4A96-BB03-D4C17E1FBA25}" destId="{89552777-3721-450C-8513-56084409D3D9}" srcOrd="0" destOrd="0" presId="urn:microsoft.com/office/officeart/2005/8/layout/hProcess11"/>
    <dgm:cxn modelId="{2CAF7987-82F2-477E-A9CF-D147EB7415C5}" type="presOf" srcId="{9AAF5931-869A-4EA8-B6C0-04FFF0C06C1B}" destId="{86964007-A14B-4018-9F41-7B35668BA591}" srcOrd="0" destOrd="0" presId="urn:microsoft.com/office/officeart/2005/8/layout/hProcess11"/>
    <dgm:cxn modelId="{E06BB018-3B5E-4F90-9EC9-510300C267DF}" srcId="{D64C262D-105F-427F-AE89-4964A9C25234}" destId="{9AAF5931-869A-4EA8-B6C0-04FFF0C06C1B}" srcOrd="3" destOrd="0" parTransId="{E45EC8DD-8A4B-44FD-A583-5B74A59503B8}" sibTransId="{09C00754-A7FA-4132-9D22-240B1D31B5BF}"/>
    <dgm:cxn modelId="{4B003A3A-475A-4E49-BFE9-622A9FB70658}" srcId="{D64C262D-105F-427F-AE89-4964A9C25234}" destId="{A08B5E0E-BEEA-43D1-A866-96B173D7D444}" srcOrd="0" destOrd="0" parTransId="{2898F8CC-2347-438D-A840-E6185E68C7E7}" sibTransId="{7FB17AE4-B224-4EFB-8925-C95450B06CBD}"/>
    <dgm:cxn modelId="{7F6FF2B8-428F-4415-BFC3-F4404B540EEB}" srcId="{D64C262D-105F-427F-AE89-4964A9C25234}" destId="{913F7BFC-FF5E-4A96-BB03-D4C17E1FBA25}" srcOrd="4" destOrd="0" parTransId="{07ECDFE2-05B5-48AF-BB2A-C1373451EE56}" sibTransId="{4C6A4A7F-8ADC-409A-BB6D-62EF5A565FFB}"/>
    <dgm:cxn modelId="{63F7D27F-FCC3-4EF9-B8DB-BC6C7C76B41A}" srcId="{D64C262D-105F-427F-AE89-4964A9C25234}" destId="{8805D6CA-F128-461C-BC6F-2FC16FFF975F}" srcOrd="5" destOrd="0" parTransId="{0AC74529-56E3-4D3D-80E8-F32AEE478122}" sibTransId="{7014E968-6447-4085-B5F4-510C07380E3A}"/>
    <dgm:cxn modelId="{89DB9DE5-3E24-44D7-823B-64C1567439AF}" type="presOf" srcId="{A08B5E0E-BEEA-43D1-A866-96B173D7D444}" destId="{EFD97D61-4818-4B87-A66D-CF32346E517A}" srcOrd="0" destOrd="0" presId="urn:microsoft.com/office/officeart/2005/8/layout/hProcess11"/>
    <dgm:cxn modelId="{20F0BBB7-9DEE-4D84-81B9-7F3D2DA4A395}" type="presOf" srcId="{8805D6CA-F128-461C-BC6F-2FC16FFF975F}" destId="{2C3EA036-D31F-4C0B-8D1B-6BCE4564F74A}" srcOrd="0" destOrd="0" presId="urn:microsoft.com/office/officeart/2005/8/layout/hProcess11"/>
    <dgm:cxn modelId="{E51ACE1F-F9AB-43E5-A3FE-61C2BBA50521}" type="presOf" srcId="{D64C262D-105F-427F-AE89-4964A9C25234}" destId="{B2F95426-5AA1-459A-9A3B-5F809886C708}" srcOrd="0" destOrd="0" presId="urn:microsoft.com/office/officeart/2005/8/layout/hProcess11"/>
    <dgm:cxn modelId="{B7202681-0818-4AB3-AAE8-E8793FDAF477}" type="presParOf" srcId="{B2F95426-5AA1-459A-9A3B-5F809886C708}" destId="{9E0A7F24-1511-48D1-A7BF-7EBDAA1AC192}" srcOrd="0" destOrd="0" presId="urn:microsoft.com/office/officeart/2005/8/layout/hProcess11"/>
    <dgm:cxn modelId="{AFCF3798-EF44-4278-A22E-82DAC77A9C48}" type="presParOf" srcId="{B2F95426-5AA1-459A-9A3B-5F809886C708}" destId="{3F8DA2C7-9D82-45D7-A06B-72A5A998AD5C}" srcOrd="1" destOrd="0" presId="urn:microsoft.com/office/officeart/2005/8/layout/hProcess11"/>
    <dgm:cxn modelId="{4A82939C-3CFD-44DD-9DFF-90EF896DDFBB}" type="presParOf" srcId="{3F8DA2C7-9D82-45D7-A06B-72A5A998AD5C}" destId="{DE3950F0-1F7F-461E-B59B-052763C421DC}" srcOrd="0" destOrd="0" presId="urn:microsoft.com/office/officeart/2005/8/layout/hProcess11"/>
    <dgm:cxn modelId="{22408347-8A9A-4472-A7C5-1F3F402E939F}" type="presParOf" srcId="{DE3950F0-1F7F-461E-B59B-052763C421DC}" destId="{EFD97D61-4818-4B87-A66D-CF32346E517A}" srcOrd="0" destOrd="0" presId="urn:microsoft.com/office/officeart/2005/8/layout/hProcess11"/>
    <dgm:cxn modelId="{2B1A10F4-9B9C-435C-91EC-AD0B3F29CA36}" type="presParOf" srcId="{DE3950F0-1F7F-461E-B59B-052763C421DC}" destId="{73F671D0-DC96-477A-AD40-92386F7F8875}" srcOrd="1" destOrd="0" presId="urn:microsoft.com/office/officeart/2005/8/layout/hProcess11"/>
    <dgm:cxn modelId="{5BDA7922-4CC8-40D9-8AAD-BC44D3414EEB}" type="presParOf" srcId="{DE3950F0-1F7F-461E-B59B-052763C421DC}" destId="{17143DDC-9B78-404C-A15C-4C1E81B52D84}" srcOrd="2" destOrd="0" presId="urn:microsoft.com/office/officeart/2005/8/layout/hProcess11"/>
    <dgm:cxn modelId="{AEC5C14D-6422-4779-A397-F0043DCAED63}" type="presParOf" srcId="{3F8DA2C7-9D82-45D7-A06B-72A5A998AD5C}" destId="{E1465A38-0FE7-4A22-BCB7-9455F7B614C6}" srcOrd="1" destOrd="0" presId="urn:microsoft.com/office/officeart/2005/8/layout/hProcess11"/>
    <dgm:cxn modelId="{C6D12A11-20EA-4525-BBCF-AD6E9D8794BD}" type="presParOf" srcId="{3F8DA2C7-9D82-45D7-A06B-72A5A998AD5C}" destId="{FEC06411-18F1-4E82-8153-79B4A0F9416E}" srcOrd="2" destOrd="0" presId="urn:microsoft.com/office/officeart/2005/8/layout/hProcess11"/>
    <dgm:cxn modelId="{A8338C07-483B-45E6-8292-59D6E7011896}" type="presParOf" srcId="{FEC06411-18F1-4E82-8153-79B4A0F9416E}" destId="{A88AB4AD-0323-4600-A9BE-F8C1CED0AEA9}" srcOrd="0" destOrd="0" presId="urn:microsoft.com/office/officeart/2005/8/layout/hProcess11"/>
    <dgm:cxn modelId="{B0EB5742-5FAE-42D6-9E94-45C4039EA776}" type="presParOf" srcId="{FEC06411-18F1-4E82-8153-79B4A0F9416E}" destId="{E80BF8C1-382F-4A98-BB4A-575A45E31512}" srcOrd="1" destOrd="0" presId="urn:microsoft.com/office/officeart/2005/8/layout/hProcess11"/>
    <dgm:cxn modelId="{F9D16D45-0BBC-4273-B915-71003DB478F9}" type="presParOf" srcId="{FEC06411-18F1-4E82-8153-79B4A0F9416E}" destId="{DA4612CD-1C67-46D4-9315-6AFEB306A211}" srcOrd="2" destOrd="0" presId="urn:microsoft.com/office/officeart/2005/8/layout/hProcess11"/>
    <dgm:cxn modelId="{C2AFF4F0-97A1-4089-BCCF-263E7F361701}" type="presParOf" srcId="{3F8DA2C7-9D82-45D7-A06B-72A5A998AD5C}" destId="{F4F77F2A-B00F-44DA-B7BE-410AA8F4CBDF}" srcOrd="3" destOrd="0" presId="urn:microsoft.com/office/officeart/2005/8/layout/hProcess11"/>
    <dgm:cxn modelId="{2F1E773D-91A0-4C10-94EE-8B2783979803}" type="presParOf" srcId="{3F8DA2C7-9D82-45D7-A06B-72A5A998AD5C}" destId="{DFBF4FE3-2E3B-4887-A823-15065113DCE7}" srcOrd="4" destOrd="0" presId="urn:microsoft.com/office/officeart/2005/8/layout/hProcess11"/>
    <dgm:cxn modelId="{EAF7D9CF-A65D-43FB-BB99-37B5C86B3CCA}" type="presParOf" srcId="{DFBF4FE3-2E3B-4887-A823-15065113DCE7}" destId="{F9BED785-3EA1-41A6-9549-188916FB8B75}" srcOrd="0" destOrd="0" presId="urn:microsoft.com/office/officeart/2005/8/layout/hProcess11"/>
    <dgm:cxn modelId="{3757AF47-2E7B-4F34-BF5B-DB2D13E3FEA1}" type="presParOf" srcId="{DFBF4FE3-2E3B-4887-A823-15065113DCE7}" destId="{BF290E4D-6A6D-4067-816F-628A7ACF8349}" srcOrd="1" destOrd="0" presId="urn:microsoft.com/office/officeart/2005/8/layout/hProcess11"/>
    <dgm:cxn modelId="{5AC119D4-F838-4815-9BC3-4E2D5A9ADEC9}" type="presParOf" srcId="{DFBF4FE3-2E3B-4887-A823-15065113DCE7}" destId="{7837AF4C-F173-44D3-9832-9E1D763FB8F2}" srcOrd="2" destOrd="0" presId="urn:microsoft.com/office/officeart/2005/8/layout/hProcess11"/>
    <dgm:cxn modelId="{DD80DE8C-3378-44EE-9FF5-10BF0AF38C26}" type="presParOf" srcId="{3F8DA2C7-9D82-45D7-A06B-72A5A998AD5C}" destId="{71AD273B-50EB-4B02-8849-EE7C15BF9EF1}" srcOrd="5" destOrd="0" presId="urn:microsoft.com/office/officeart/2005/8/layout/hProcess11"/>
    <dgm:cxn modelId="{72879D22-6748-47C6-84E8-404C3E80F19C}" type="presParOf" srcId="{3F8DA2C7-9D82-45D7-A06B-72A5A998AD5C}" destId="{F8FB9FC1-3035-4E16-AB61-38438E68D9B1}" srcOrd="6" destOrd="0" presId="urn:microsoft.com/office/officeart/2005/8/layout/hProcess11"/>
    <dgm:cxn modelId="{7E754187-27AC-4ED8-837F-DBC50B891AB9}" type="presParOf" srcId="{F8FB9FC1-3035-4E16-AB61-38438E68D9B1}" destId="{86964007-A14B-4018-9F41-7B35668BA591}" srcOrd="0" destOrd="0" presId="urn:microsoft.com/office/officeart/2005/8/layout/hProcess11"/>
    <dgm:cxn modelId="{61BAE70F-6B21-4A32-9DD3-AA0EEAE1E841}" type="presParOf" srcId="{F8FB9FC1-3035-4E16-AB61-38438E68D9B1}" destId="{C3DCB33F-FEC5-4FE6-98E8-433120FBC1C7}" srcOrd="1" destOrd="0" presId="urn:microsoft.com/office/officeart/2005/8/layout/hProcess11"/>
    <dgm:cxn modelId="{07D2F41F-42E9-4A93-8875-10F2E69BD831}" type="presParOf" srcId="{F8FB9FC1-3035-4E16-AB61-38438E68D9B1}" destId="{DE453FEF-3DA3-4F0A-8015-BDB1CF2DF1B0}" srcOrd="2" destOrd="0" presId="urn:microsoft.com/office/officeart/2005/8/layout/hProcess11"/>
    <dgm:cxn modelId="{50056D2E-555F-4D87-9B5C-F37089D78B8C}" type="presParOf" srcId="{3F8DA2C7-9D82-45D7-A06B-72A5A998AD5C}" destId="{EFCF03D2-8DA2-447B-B6AA-C1B982E00566}" srcOrd="7" destOrd="0" presId="urn:microsoft.com/office/officeart/2005/8/layout/hProcess11"/>
    <dgm:cxn modelId="{0F32BB26-AE8B-4000-B320-3DF8EC4364B5}" type="presParOf" srcId="{3F8DA2C7-9D82-45D7-A06B-72A5A998AD5C}" destId="{63135C98-7DCE-4984-B43F-F507E8AD2039}" srcOrd="8" destOrd="0" presId="urn:microsoft.com/office/officeart/2005/8/layout/hProcess11"/>
    <dgm:cxn modelId="{39CCCDA9-2DFD-4F41-9D0E-4832286B198A}" type="presParOf" srcId="{63135C98-7DCE-4984-B43F-F507E8AD2039}" destId="{89552777-3721-450C-8513-56084409D3D9}" srcOrd="0" destOrd="0" presId="urn:microsoft.com/office/officeart/2005/8/layout/hProcess11"/>
    <dgm:cxn modelId="{C06A32CB-FFB6-4D39-B548-712E7ED209F4}" type="presParOf" srcId="{63135C98-7DCE-4984-B43F-F507E8AD2039}" destId="{F6F70542-410D-4473-989A-3F15D1B395F7}" srcOrd="1" destOrd="0" presId="urn:microsoft.com/office/officeart/2005/8/layout/hProcess11"/>
    <dgm:cxn modelId="{89CEC1A1-6D4C-48E5-944B-FE0719F34965}" type="presParOf" srcId="{63135C98-7DCE-4984-B43F-F507E8AD2039}" destId="{8F7A19FE-4B50-4614-B056-6CF8519A6186}" srcOrd="2" destOrd="0" presId="urn:microsoft.com/office/officeart/2005/8/layout/hProcess11"/>
    <dgm:cxn modelId="{FD0110DA-9674-47A3-A254-B0F63EB58C3B}" type="presParOf" srcId="{3F8DA2C7-9D82-45D7-A06B-72A5A998AD5C}" destId="{8BE7C8CE-DE67-4E71-900B-73F6AEA75595}" srcOrd="9" destOrd="0" presId="urn:microsoft.com/office/officeart/2005/8/layout/hProcess11"/>
    <dgm:cxn modelId="{B121AD5E-A25A-40B9-803C-E7FCE1C043C0}" type="presParOf" srcId="{3F8DA2C7-9D82-45D7-A06B-72A5A998AD5C}" destId="{AA5DEC9D-CAAD-4F9A-AF21-E8A59F169B26}" srcOrd="10" destOrd="0" presId="urn:microsoft.com/office/officeart/2005/8/layout/hProcess11"/>
    <dgm:cxn modelId="{D3336613-B11C-4488-AB61-098F7EA3EC12}" type="presParOf" srcId="{AA5DEC9D-CAAD-4F9A-AF21-E8A59F169B26}" destId="{2C3EA036-D31F-4C0B-8D1B-6BCE4564F74A}" srcOrd="0" destOrd="0" presId="urn:microsoft.com/office/officeart/2005/8/layout/hProcess11"/>
    <dgm:cxn modelId="{CA8B8779-CCAA-4B54-80AC-F31B9FA9D9A3}" type="presParOf" srcId="{AA5DEC9D-CAAD-4F9A-AF21-E8A59F169B26}" destId="{3BDE31E9-A4B4-4657-8433-BE1F6BE30F42}" srcOrd="1" destOrd="0" presId="urn:microsoft.com/office/officeart/2005/8/layout/hProcess11"/>
    <dgm:cxn modelId="{89A963C0-67EF-4D3D-8433-64FEF7EF9129}" type="presParOf" srcId="{AA5DEC9D-CAAD-4F9A-AF21-E8A59F169B26}" destId="{0DD5E3FB-55CE-4524-86CE-17D09706A43E}" srcOrd="2" destOrd="0" presId="urn:microsoft.com/office/officeart/2005/8/layout/hProcess1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F2FB1D7E-EE3A-471E-B019-87D0F318D18A}" type="doc">
      <dgm:prSet loTypeId="urn:microsoft.com/office/officeart/2005/8/layout/vProcess5" loCatId="process" qsTypeId="urn:microsoft.com/office/officeart/2005/8/quickstyle/simple1" qsCatId="simple" csTypeId="urn:microsoft.com/office/officeart/2005/8/colors/colorful5" csCatId="colorful"/>
      <dgm:spPr/>
      <dgm:t>
        <a:bodyPr/>
        <a:lstStyle/>
        <a:p>
          <a:endParaRPr lang="es-MX"/>
        </a:p>
      </dgm:t>
    </dgm:pt>
    <dgm:pt modelId="{AEAB23C2-FA83-4DCC-AB97-59921A26A3B2}">
      <dgm:prSet/>
      <dgm:spPr/>
      <dgm:t>
        <a:bodyPr/>
        <a:lstStyle/>
        <a:p>
          <a:pPr rtl="0"/>
          <a:r>
            <a:rPr lang="es-MX" smtClean="0"/>
            <a:t>Cuando los contribuyentes presten servicios profesionales a las personas morales, éstas deberán retener, como pago provisional, el monto que resulte de aplicar la tasa del 10% sobre el monto de los pagos que les efectúen, sin deducción alguna, debiendo proporcionar a los contribuyentes constancia de la retención.</a:t>
          </a:r>
          <a:endParaRPr lang="es-MX"/>
        </a:p>
      </dgm:t>
    </dgm:pt>
    <dgm:pt modelId="{F8E8E1DB-983A-4A59-ABA5-B18F7E6385A1}" type="parTrans" cxnId="{8AB29F5D-4D91-452C-89EE-CFFA70F2D287}">
      <dgm:prSet/>
      <dgm:spPr/>
      <dgm:t>
        <a:bodyPr/>
        <a:lstStyle/>
        <a:p>
          <a:endParaRPr lang="es-MX"/>
        </a:p>
      </dgm:t>
    </dgm:pt>
    <dgm:pt modelId="{B0F903AA-D2F3-4903-9633-3974E009B89C}" type="sibTrans" cxnId="{8AB29F5D-4D91-452C-89EE-CFFA70F2D287}">
      <dgm:prSet/>
      <dgm:spPr/>
      <dgm:t>
        <a:bodyPr/>
        <a:lstStyle/>
        <a:p>
          <a:endParaRPr lang="es-MX"/>
        </a:p>
      </dgm:t>
    </dgm:pt>
    <dgm:pt modelId="{5BC9463F-E55F-4841-A228-D9C699C1034E}">
      <dgm:prSet/>
      <dgm:spPr/>
      <dgm:t>
        <a:bodyPr/>
        <a:lstStyle/>
        <a:p>
          <a:pPr rtl="0"/>
          <a:r>
            <a:rPr lang="es-MX" smtClean="0"/>
            <a:t>Esta retención será acreditable contra los pagos provisionales y en la declaración anual.</a:t>
          </a:r>
          <a:endParaRPr lang="es-MX"/>
        </a:p>
      </dgm:t>
    </dgm:pt>
    <dgm:pt modelId="{3815EA57-D05F-4F6D-AEA1-7ECB62599931}" type="parTrans" cxnId="{9B8629A1-E2B9-4811-9088-5EE78397A473}">
      <dgm:prSet/>
      <dgm:spPr/>
      <dgm:t>
        <a:bodyPr/>
        <a:lstStyle/>
        <a:p>
          <a:endParaRPr lang="es-MX"/>
        </a:p>
      </dgm:t>
    </dgm:pt>
    <dgm:pt modelId="{F8475770-CCC0-439B-899C-0D8EB0C29598}" type="sibTrans" cxnId="{9B8629A1-E2B9-4811-9088-5EE78397A473}">
      <dgm:prSet/>
      <dgm:spPr/>
      <dgm:t>
        <a:bodyPr/>
        <a:lstStyle/>
        <a:p>
          <a:endParaRPr lang="es-MX"/>
        </a:p>
      </dgm:t>
    </dgm:pt>
    <dgm:pt modelId="{84F29799-83DF-4A61-B8DB-637D11BEF3BF}" type="pres">
      <dgm:prSet presAssocID="{F2FB1D7E-EE3A-471E-B019-87D0F318D18A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B7529C50-89A0-4278-910C-B2E9FE1F348A}" type="pres">
      <dgm:prSet presAssocID="{F2FB1D7E-EE3A-471E-B019-87D0F318D18A}" presName="dummyMaxCanvas" presStyleCnt="0">
        <dgm:presLayoutVars/>
      </dgm:prSet>
      <dgm:spPr/>
    </dgm:pt>
    <dgm:pt modelId="{8ECAF3D7-28A1-4640-9A4A-C58BA5853639}" type="pres">
      <dgm:prSet presAssocID="{F2FB1D7E-EE3A-471E-B019-87D0F318D18A}" presName="TwoNodes_1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338FBF6-7F03-4005-B78F-120B9D61DFA5}" type="pres">
      <dgm:prSet presAssocID="{F2FB1D7E-EE3A-471E-B019-87D0F318D18A}" presName="TwoNodes_2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9D8BDE2-547C-42F4-BB5D-E1F88E0954B2}" type="pres">
      <dgm:prSet presAssocID="{F2FB1D7E-EE3A-471E-B019-87D0F318D18A}" presName="TwoConn_1-2" presStyleLbl="fgAccFollowNode1" presStyleIdx="0" presStyleCnt="1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D43E1A4-F9AC-4CB1-9F9D-A02E3AB72519}" type="pres">
      <dgm:prSet presAssocID="{F2FB1D7E-EE3A-471E-B019-87D0F318D18A}" presName="TwoNodes_1_text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2EA3A43-0383-4823-A1CB-DA155FC6B98F}" type="pres">
      <dgm:prSet presAssocID="{F2FB1D7E-EE3A-471E-B019-87D0F318D18A}" presName="TwoNodes_2_text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DAA40853-3D5F-464E-B6AF-C6C50B3DFA19}" type="presOf" srcId="{B0F903AA-D2F3-4903-9633-3974E009B89C}" destId="{49D8BDE2-547C-42F4-BB5D-E1F88E0954B2}" srcOrd="0" destOrd="0" presId="urn:microsoft.com/office/officeart/2005/8/layout/vProcess5"/>
    <dgm:cxn modelId="{8AB29F5D-4D91-452C-89EE-CFFA70F2D287}" srcId="{F2FB1D7E-EE3A-471E-B019-87D0F318D18A}" destId="{AEAB23C2-FA83-4DCC-AB97-59921A26A3B2}" srcOrd="0" destOrd="0" parTransId="{F8E8E1DB-983A-4A59-ABA5-B18F7E6385A1}" sibTransId="{B0F903AA-D2F3-4903-9633-3974E009B89C}"/>
    <dgm:cxn modelId="{47764F62-93FF-4A61-B686-032BD1A7B464}" type="presOf" srcId="{AEAB23C2-FA83-4DCC-AB97-59921A26A3B2}" destId="{4D43E1A4-F9AC-4CB1-9F9D-A02E3AB72519}" srcOrd="1" destOrd="0" presId="urn:microsoft.com/office/officeart/2005/8/layout/vProcess5"/>
    <dgm:cxn modelId="{3C8F0805-60AA-4015-AF73-CBACBA5F41D8}" type="presOf" srcId="{AEAB23C2-FA83-4DCC-AB97-59921A26A3B2}" destId="{8ECAF3D7-28A1-4640-9A4A-C58BA5853639}" srcOrd="0" destOrd="0" presId="urn:microsoft.com/office/officeart/2005/8/layout/vProcess5"/>
    <dgm:cxn modelId="{278666FD-D8C8-468E-B98A-F7B9D3B1940B}" type="presOf" srcId="{5BC9463F-E55F-4841-A228-D9C699C1034E}" destId="{D338FBF6-7F03-4005-B78F-120B9D61DFA5}" srcOrd="0" destOrd="0" presId="urn:microsoft.com/office/officeart/2005/8/layout/vProcess5"/>
    <dgm:cxn modelId="{0FA1D854-766D-48C6-A073-94412317BF59}" type="presOf" srcId="{5BC9463F-E55F-4841-A228-D9C699C1034E}" destId="{72EA3A43-0383-4823-A1CB-DA155FC6B98F}" srcOrd="1" destOrd="0" presId="urn:microsoft.com/office/officeart/2005/8/layout/vProcess5"/>
    <dgm:cxn modelId="{9B8629A1-E2B9-4811-9088-5EE78397A473}" srcId="{F2FB1D7E-EE3A-471E-B019-87D0F318D18A}" destId="{5BC9463F-E55F-4841-A228-D9C699C1034E}" srcOrd="1" destOrd="0" parTransId="{3815EA57-D05F-4F6D-AEA1-7ECB62599931}" sibTransId="{F8475770-CCC0-439B-899C-0D8EB0C29598}"/>
    <dgm:cxn modelId="{C35E65E4-271E-483E-9140-D0633A4AAE28}" type="presOf" srcId="{F2FB1D7E-EE3A-471E-B019-87D0F318D18A}" destId="{84F29799-83DF-4A61-B8DB-637D11BEF3BF}" srcOrd="0" destOrd="0" presId="urn:microsoft.com/office/officeart/2005/8/layout/vProcess5"/>
    <dgm:cxn modelId="{9463B09B-92CB-4D5D-A638-0DCFCDC309AA}" type="presParOf" srcId="{84F29799-83DF-4A61-B8DB-637D11BEF3BF}" destId="{B7529C50-89A0-4278-910C-B2E9FE1F348A}" srcOrd="0" destOrd="0" presId="urn:microsoft.com/office/officeart/2005/8/layout/vProcess5"/>
    <dgm:cxn modelId="{BEC7B6ED-41B4-4541-9FF1-3E0C4261DEED}" type="presParOf" srcId="{84F29799-83DF-4A61-B8DB-637D11BEF3BF}" destId="{8ECAF3D7-28A1-4640-9A4A-C58BA5853639}" srcOrd="1" destOrd="0" presId="urn:microsoft.com/office/officeart/2005/8/layout/vProcess5"/>
    <dgm:cxn modelId="{D1CBD5B5-8035-43C0-935A-2B1C0848B11B}" type="presParOf" srcId="{84F29799-83DF-4A61-B8DB-637D11BEF3BF}" destId="{D338FBF6-7F03-4005-B78F-120B9D61DFA5}" srcOrd="2" destOrd="0" presId="urn:microsoft.com/office/officeart/2005/8/layout/vProcess5"/>
    <dgm:cxn modelId="{C547628F-7637-416F-AAD2-F92BE5C7CBCA}" type="presParOf" srcId="{84F29799-83DF-4A61-B8DB-637D11BEF3BF}" destId="{49D8BDE2-547C-42F4-BB5D-E1F88E0954B2}" srcOrd="3" destOrd="0" presId="urn:microsoft.com/office/officeart/2005/8/layout/vProcess5"/>
    <dgm:cxn modelId="{FF2E1476-F2FE-493A-BD0C-10BD2CBB789A}" type="presParOf" srcId="{84F29799-83DF-4A61-B8DB-637D11BEF3BF}" destId="{4D43E1A4-F9AC-4CB1-9F9D-A02E3AB72519}" srcOrd="4" destOrd="0" presId="urn:microsoft.com/office/officeart/2005/8/layout/vProcess5"/>
    <dgm:cxn modelId="{ECFBF7AF-22A7-4487-96AE-7CF68DB89474}" type="presParOf" srcId="{84F29799-83DF-4A61-B8DB-637D11BEF3BF}" destId="{72EA3A43-0383-4823-A1CB-DA155FC6B98F}" srcOrd="5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process5">
  <dgm:title val=""/>
  <dgm:desc val=""/>
  <dgm:catLst>
    <dgm:cat type="process" pri="1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revDir"/>
          <dgm:param type="bkpt" val="endCnv"/>
        </dgm:alg>
      </dgm:if>
      <dgm:else name="Name2">
        <dgm:alg type="snake">
          <dgm:param type="grDir" val="tR"/>
          <dgm:param type="flowDir" val="row"/>
          <dgm:param type="contDir" val="rev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4"/>
      <dgm:constr type="sp" refType="w" refFor="ch" refForName="sibTrans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9/3/layout/DescendingProcess">
  <dgm:title val=""/>
  <dgm:desc val=""/>
  <dgm:catLst>
    <dgm:cat type="process" pri="235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clrData>
  <dgm:layoutNode name="Name0">
    <dgm:varLst>
      <dgm:chMax val="7"/>
      <dgm:chPref val="5"/>
    </dgm:varLst>
    <dgm:alg type="composite">
      <dgm:param type="ar" val="1.1"/>
    </dgm:alg>
    <dgm:shape xmlns:r="http://schemas.openxmlformats.org/officeDocument/2006/relationships" r:blip="">
      <dgm:adjLst/>
    </dgm:shape>
    <dgm:choose name="Name1">
      <dgm:if name="Name2" axis="ch" ptType="node" func="cnt" op="equ" val="1">
        <dgm:constrLst>
          <dgm:constr type="primFontSz" for="ch" ptType="node" op="equ" val="65"/>
          <dgm:constr type="w" for="ch" forName="arrowNode" refType="w" fact="0.75"/>
          <dgm:constr type="h" for="ch" forName="arrowNode" refType="h"/>
          <dgm:constr type="l" for="ch" forName="arrowNode" refType="w" fact="0.07"/>
          <dgm:constr type="t" for="ch" forName="arrowNode"/>
          <dgm:constr type="l" for="ch" forName="txNode1" refType="w" fact="0"/>
          <dgm:constr type="t" for="ch" forName="txNode1" refType="h" fact="0"/>
          <dgm:constr type="r" for="ch" forName="txNode1" refType="w" fact="0.37"/>
          <dgm:constr type="h" for="ch" forName="txNode1" refType="h" fact="0.16"/>
        </dgm:constrLst>
      </dgm:if>
      <dgm:if name="Name3" axis="ch" ptType="node" func="cnt" op="equ" val="2">
        <dgm:constrLst>
          <dgm:constr type="primFontSz" for="ch" ptType="node" op="equ" val="65"/>
          <dgm:constr type="w" for="ch" forName="arrowNode" refType="w" fact="0.75"/>
          <dgm:constr type="h" for="ch" forName="arrowNode" refType="h"/>
          <dgm:constr type="l" for="ch" forName="arrowNode" refType="w" fact="0.07"/>
          <dgm:constr type="t" for="ch" forName="arrowNode"/>
          <dgm:constr type="l" for="ch" forName="txNode1" refType="w" fact="0"/>
          <dgm:constr type="t" for="ch" forName="txNode1" refType="h" fact="0"/>
          <dgm:constr type="r" for="ch" forName="txNode1" refType="w" fact="0.37"/>
          <dgm:constr type="h" for="ch" forName="txNode1" refType="h" fact="0.16"/>
          <dgm:constr type="l" for="ch" forName="txNode2" refType="w" fact="0.5"/>
          <dgm:constr type="b" for="ch" forName="txNode2" refType="h"/>
          <dgm:constr type="r" for="ch" forName="txNode2" refType="w"/>
          <dgm:constr type="h" for="ch" forName="txNode2" refType="h" fact="0.16"/>
        </dgm:constrLst>
      </dgm:if>
      <dgm:if name="Name4" axis="ch" ptType="node" func="cnt" op="equ" val="3">
        <dgm:constrLst>
          <dgm:constr type="primFontSz" for="ch" ptType="node" op="equ" val="65"/>
          <dgm:constr type="w" for="ch" forName="arrowNode" refType="w" fact="0.75"/>
          <dgm:constr type="h" for="ch" forName="arrowNode" refType="h"/>
          <dgm:constr type="l" for="ch" forName="arrowNode" refType="w" fact="0.07"/>
          <dgm:constr type="t" for="ch" forName="arrowNode"/>
          <dgm:constr type="l" for="ch" forName="txNode1" refType="w" fact="0"/>
          <dgm:constr type="t" for="ch" forName="txNode1" refType="h" fact="0"/>
          <dgm:constr type="r" for="ch" forName="txNode1" refType="w" fact="0.37"/>
          <dgm:constr type="h" for="ch" forName="txNode1" refType="h" fact="0.16"/>
          <dgm:constr type="l" for="ch" forName="txNode2" refType="w" fact="0.56"/>
          <dgm:constr type="ctrY" for="ch" forName="txNode2" refType="h" fact="0.3992"/>
          <dgm:constr type="r" for="ch" forName="txNode2" refType="w"/>
          <dgm:constr type="h" for="ch" forName="txNode2" refType="h" fact="0.16"/>
          <dgm:constr type="l" for="ch" forName="txNode3" refType="w" fact="0.5"/>
          <dgm:constr type="b" for="ch" forName="txNode3" refType="h"/>
          <dgm:constr type="r" for="ch" forName="txNode3" refType="w"/>
          <dgm:constr type="h" for="ch" forName="txNode3" refType="h" fact="0.16"/>
          <dgm:constr type="ctrX" for="ch" forName="dotNode2" refType="w" fact="0.4782"/>
          <dgm:constr type="ctrY" for="ch" forName="dotNode2" refType="h" fact="0.3992"/>
          <dgm:constr type="h" for="ch" forName="dotNode2" refType="h" fact="0.0218"/>
          <dgm:constr type="w" for="ch" forName="dotNode2" refType="h" refFor="ch" refForName="dotNode2"/>
        </dgm:constrLst>
      </dgm:if>
      <dgm:if name="Name5" axis="ch" ptType="node" func="cnt" op="equ" val="4">
        <dgm:constrLst>
          <dgm:constr type="primFontSz" for="ch" ptType="node" op="equ" val="65"/>
          <dgm:constr type="w" for="ch" forName="arrowNode" refType="w" fact="0.75"/>
          <dgm:constr type="h" for="ch" forName="arrowNode" refType="h"/>
          <dgm:constr type="l" for="ch" forName="arrowNode" refType="w" fact="0.07"/>
          <dgm:constr type="t" for="ch" forName="arrowNode"/>
          <dgm:constr type="l" for="ch" forName="txNode1" refType="w" fact="0"/>
          <dgm:constr type="t" for="ch" forName="txNode1" refType="h" fact="0"/>
          <dgm:constr type="r" for="ch" forName="txNode1" refType="w" fact="0.37"/>
          <dgm:constr type="h" for="ch" forName="txNode1" refType="h" fact="0.16"/>
          <dgm:constr type="l" for="ch" forName="txNode2" refType="w" fact="0.49"/>
          <dgm:constr type="ctrY" for="ch" forName="txNode2" refType="h" fact="0.3153"/>
          <dgm:constr type="r" for="ch" forName="txNode2" refType="w"/>
          <dgm:constr type="h" for="ch" forName="txNode2" refType="h" fact="0.16"/>
          <dgm:constr type="l" for="ch" forName="txNode3" refType="w" fact="0"/>
          <dgm:constr type="ctrY" for="ch" forName="txNode3" refType="h" fact="0.5004"/>
          <dgm:constr type="r" for="ch" forName="txNode3" refType="w" fact="0.5"/>
          <dgm:constr type="h" for="ch" forName="txNode3" refType="h" fact="0.16"/>
          <dgm:constr type="l" for="ch" forName="txNode4" refType="w" fact="0.5"/>
          <dgm:constr type="b" for="ch" forName="txNode4" refType="h"/>
          <dgm:constr type="r" for="ch" forName="txNode4" refType="w"/>
          <dgm:constr type="h" for="ch" forName="txNode4" refType="h" fact="0.16"/>
          <dgm:constr type="ctrX" for="ch" forName="dotNode2" refType="w" fact="0.39"/>
          <dgm:constr type="ctrY" for="ch" forName="dotNode2" refType="h" fact="0.3153"/>
          <dgm:constr type="h" for="ch" forName="dotNode2" refType="h" fact="0.0218"/>
          <dgm:constr type="w" for="ch" forName="dotNode2" refType="h" refFor="ch" refForName="dotNode2"/>
          <dgm:constr type="ctrX" for="ch" forName="dotNode3" refType="w" fact="0.5626"/>
          <dgm:constr type="ctrY" for="ch" forName="dotNode3" refType="h" fact="0.5004"/>
          <dgm:constr type="h" for="ch" forName="dotNode3" refType="h" fact="0.0218"/>
          <dgm:constr type="w" for="ch" forName="dotNode3" refType="h" refFor="ch" refForName="dotNode3"/>
        </dgm:constrLst>
      </dgm:if>
      <dgm:if name="Name6" axis="ch" ptType="node" func="cnt" op="equ" val="5">
        <dgm:constrLst>
          <dgm:constr type="primFontSz" for="ch" ptType="node" op="equ" val="65"/>
          <dgm:constr type="w" for="ch" forName="arrowNode" refType="w" fact="0.75"/>
          <dgm:constr type="h" for="ch" forName="arrowNode" refType="h"/>
          <dgm:constr type="l" for="ch" forName="arrowNode" refType="w" fact="0.07"/>
          <dgm:constr type="t" for="ch" forName="arrowNode"/>
          <dgm:constr type="l" for="ch" forName="txNode1" refType="w" fact="0"/>
          <dgm:constr type="t" for="ch" forName="txNode1" refType="h" fact="0"/>
          <dgm:constr type="r" for="ch" forName="txNode1" refType="w" fact="0.37"/>
          <dgm:constr type="h" for="ch" forName="txNode1" refType="h" fact="0.16"/>
          <dgm:constr type="l" for="ch" forName="txNode2" refType="w" fact="0.46"/>
          <dgm:constr type="ctrY" for="ch" forName="txNode2" refType="h" fact="0.2885"/>
          <dgm:constr type="r" for="ch" forName="txNode2" refType="w"/>
          <dgm:constr type="h" for="ch" forName="txNode2" refType="h" fact="0.16"/>
          <dgm:constr type="l" for="ch" forName="txNode3" refType="w" fact="0"/>
          <dgm:constr type="ctrY" for="ch" forName="txNode3" refType="h" fact="0.4089"/>
          <dgm:constr type="r" for="ch" forName="txNode3" refType="w" fact="0.43"/>
          <dgm:constr type="h" for="ch" forName="txNode3" refType="h" fact="0.16"/>
          <dgm:constr type="l" for="ch" forName="txNode4" refType="w" fact="0.67"/>
          <dgm:constr type="ctrY" for="ch" forName="txNode4" refType="h" fact="0.5497"/>
          <dgm:constr type="r" for="ch" forName="txNode4" refType="w"/>
          <dgm:constr type="h" for="ch" forName="txNode4" refType="h" fact="0.16"/>
          <dgm:constr type="l" for="ch" forName="txNode5" refType="w" fact="0.5"/>
          <dgm:constr type="b" for="ch" forName="txNode5" refType="h"/>
          <dgm:constr type="r" for="ch" forName="txNode5" refType="w"/>
          <dgm:constr type="h" for="ch" forName="txNode5" refType="h" fact="0.16"/>
          <dgm:constr type="ctrX" for="ch" forName="dotNode2" refType="w" fact="0.3565"/>
          <dgm:constr type="ctrY" for="ch" forName="dotNode2" refType="h" fact="0.2885"/>
          <dgm:constr type="h" for="ch" forName="dotNode2" refType="h" fact="0.0218"/>
          <dgm:constr type="w" for="ch" forName="dotNode2" refType="h" refFor="ch" refForName="dotNode2"/>
          <dgm:constr type="ctrX" for="ch" forName="dotNode3" refType="w" fact="0.4922"/>
          <dgm:constr type="ctrY" for="ch" forName="dotNode3" refType="h" fact="0.4089"/>
          <dgm:constr type="h" for="ch" forName="dotNode3" refType="h" fact="0.0218"/>
          <dgm:constr type="w" for="ch" forName="dotNode3" refType="h" refFor="ch" refForName="dotNode3"/>
          <dgm:constr type="ctrX" for="ch" forName="dotNode4" refType="w" fact="0.5939"/>
          <dgm:constr type="ctrY" for="ch" forName="dotNode4" refType="h" fact="0.5497"/>
          <dgm:constr type="h" for="ch" forName="dotNode4" refType="h" fact="0.0218"/>
          <dgm:constr type="w" for="ch" forName="dotNode4" refType="h" refFor="ch" refForName="dotNode4"/>
        </dgm:constrLst>
      </dgm:if>
      <dgm:if name="Name7" axis="ch" ptType="node" func="cnt" op="equ" val="6">
        <dgm:constrLst>
          <dgm:constr type="primFontSz" for="ch" ptType="node" op="equ" val="65"/>
          <dgm:constr type="w" for="ch" forName="arrowNode" refType="w" fact="0.75"/>
          <dgm:constr type="h" for="ch" forName="arrowNode" refType="h"/>
          <dgm:constr type="l" for="ch" forName="arrowNode" refType="w" fact="0.07"/>
          <dgm:constr type="t" for="ch" forName="arrowNode"/>
          <dgm:constr type="l" for="ch" forName="txNode1" refType="w" fact="0"/>
          <dgm:constr type="t" for="ch" forName="txNode1" refType="h" fact="0"/>
          <dgm:constr type="r" for="ch" forName="txNode1" refType="w" fact="0.37"/>
          <dgm:constr type="h" for="ch" forName="txNode1" refType="h" fact="0.16"/>
          <dgm:constr type="l" for="ch" forName="txNode2" refType="w" fact="0.45"/>
          <dgm:constr type="ctrY" for="ch" forName="txNode2" refType="h" fact="0.2693"/>
          <dgm:constr type="r" for="ch" forName="txNode2" refType="w"/>
          <dgm:constr type="h" for="ch" forName="txNode2" refType="h" fact="0.16"/>
          <dgm:constr type="l" for="ch" forName="txNode3" refType="w" fact="0"/>
          <dgm:constr type="ctrY" for="ch" forName="txNode3" refType="h" fact="0.3638"/>
          <dgm:constr type="r" for="ch" forName="txNode3" refType="w" fact="0.37"/>
          <dgm:constr type="h" for="ch" forName="txNode3" refType="h" fact="0.16"/>
          <dgm:constr type="l" for="ch" forName="txNode4" refType="w" fact="0.63"/>
          <dgm:constr type="ctrY" for="ch" forName="txNode4" refType="h" fact="0.4744"/>
          <dgm:constr type="r" for="ch" forName="txNode4" refType="w"/>
          <dgm:constr type="h" for="ch" forName="txNode4" refType="h" fact="0.16"/>
          <dgm:constr type="l" for="ch" forName="txNode5" refType="w" fact="0"/>
          <dgm:constr type="ctrY" for="ch" forName="txNode5" refType="h" fact="0.5961"/>
          <dgm:constr type="r" for="ch" forName="txNode5" refType="w" fact="0.55"/>
          <dgm:constr type="h" for="ch" forName="txNode5" refType="h" fact="0.16"/>
          <dgm:constr type="l" for="ch" forName="txNode6" refType="w" fact="0.5"/>
          <dgm:constr type="b" for="ch" forName="txNode6" refType="h"/>
          <dgm:constr type="r" for="ch" forName="txNode6" refType="w"/>
          <dgm:constr type="h" for="ch" forName="txNode6" refType="h" fact="0.16"/>
          <dgm:constr type="ctrX" for="ch" forName="dotNode2" refType="w" fact="0.33"/>
          <dgm:constr type="ctrY" for="ch" forName="dotNode2" refType="h" fact="0.2693"/>
          <dgm:constr type="h" for="ch" forName="dotNode2" refType="h" fact="0.0218"/>
          <dgm:constr type="w" for="ch" forName="dotNode2" refType="h" refFor="ch" refForName="dotNode2"/>
          <dgm:constr type="ctrX" for="ch" forName="dotNode3" refType="w" fact="0.4419"/>
          <dgm:constr type="ctrY" for="ch" forName="dotNode3" refType="h" fact="0.3638"/>
          <dgm:constr type="h" for="ch" forName="dotNode3" refType="h" fact="0.0218"/>
          <dgm:constr type="w" for="ch" forName="dotNode3" refType="h" refFor="ch" refForName="dotNode3"/>
          <dgm:constr type="ctrX" for="ch" forName="dotNode4" refType="w" fact="0.5425"/>
          <dgm:constr type="ctrY" for="ch" forName="dotNode4" refType="h" fact="0.4744"/>
          <dgm:constr type="h" for="ch" forName="dotNode4" refType="h" fact="0.0218"/>
          <dgm:constr type="w" for="ch" forName="dotNode4" refType="h" refFor="ch" refForName="dotNode4"/>
          <dgm:constr type="ctrX" for="ch" forName="dotNode5" refType="w" fact="0.6153"/>
          <dgm:constr type="ctrY" for="ch" forName="dotNode5" refType="h" fact="0.5961"/>
          <dgm:constr type="h" for="ch" forName="dotNode5" refType="h" fact="0.0218"/>
          <dgm:constr type="w" for="ch" forName="dotNode5" refType="h" refFor="ch" refForName="dotNode5"/>
        </dgm:constrLst>
      </dgm:if>
      <dgm:else name="Name8">
        <dgm:constrLst>
          <dgm:constr type="primFontSz" for="ch" ptType="node" op="equ" val="65"/>
          <dgm:constr type="w" for="ch" forName="arrowNode" refType="w" fact="0.75"/>
          <dgm:constr type="h" for="ch" forName="arrowNode" refType="h"/>
          <dgm:constr type="l" for="ch" forName="arrowNode" refType="w" fact="0.07"/>
          <dgm:constr type="t" for="ch" forName="arrowNode"/>
          <dgm:constr type="l" for="ch" forName="txNode1" refType="w" fact="0"/>
          <dgm:constr type="t" for="ch" forName="txNode1" refType="h" fact="0"/>
          <dgm:constr type="r" for="ch" forName="txNode1" refType="w" fact="0.37"/>
          <dgm:constr type="h" for="ch" forName="txNode1" refType="h" fact="0.16"/>
          <dgm:constr type="l" for="ch" forName="txNode2" refType="w" fact="0.44"/>
          <dgm:constr type="ctrY" for="ch" forName="txNode2" refType="h" fact="0.2693"/>
          <dgm:constr type="r" for="ch" forName="txNode2" refType="w"/>
          <dgm:constr type="h" for="ch" forName="txNode2" refType="h" fact="0.16"/>
          <dgm:constr type="l" for="ch" forName="txNode3" refType="w" fact="0"/>
          <dgm:constr type="ctrY" for="ch" forName="txNode3" refType="h" fact="0.3424"/>
          <dgm:constr type="r" for="ch" forName="txNode3" refType="w" fact="0.33"/>
          <dgm:constr type="h" for="ch" forName="txNode3" refType="h" fact="0.16"/>
          <dgm:constr type="l" for="ch" forName="txNode4" refType="w" fact="0.61"/>
          <dgm:constr type="ctrY" for="ch" forName="txNode4" refType="h" fact="0.4276"/>
          <dgm:constr type="r" for="ch" forName="txNode4" refType="w"/>
          <dgm:constr type="h" for="ch" forName="txNode4" refType="h" fact="0.16"/>
          <dgm:constr type="l" for="ch" forName="txNode5" refType="w" fact="0"/>
          <dgm:constr type="ctrY" for="ch" forName="txNode5" refType="h" fact="0.5218"/>
          <dgm:constr type="r" for="ch" forName="txNode5" refType="w" fact="0.5"/>
          <dgm:constr type="h" for="ch" forName="txNode5" refType="h" fact="0.16"/>
          <dgm:constr type="l" for="ch" forName="txNode6" refType="w" fact="0.71"/>
          <dgm:constr type="ctrY" for="ch" forName="txNode6" refType="h" fact="0.6179"/>
          <dgm:constr type="r" for="ch" forName="txNode6" refType="w"/>
          <dgm:constr type="h" for="ch" forName="txNode6" refType="h" fact="0.16"/>
          <dgm:constr type="l" for="ch" forName="txNode7" refType="w" fact="0.5"/>
          <dgm:constr type="b" for="ch" forName="txNode7" refType="h"/>
          <dgm:constr type="r" for="ch" forName="txNode7" refType="w"/>
          <dgm:constr type="h" for="ch" forName="txNode7" refType="h" fact="0.16"/>
          <dgm:constr type="ctrX" for="ch" forName="dotNode2" refType="w" fact="0.33"/>
          <dgm:constr type="ctrY" for="ch" forName="dotNode2" refType="h" fact="0.2693"/>
          <dgm:constr type="h" for="ch" forName="dotNode2" refType="h" fact="0.0218"/>
          <dgm:constr type="w" for="ch" forName="dotNode2" refType="h" refFor="ch" refForName="dotNode2"/>
          <dgm:constr type="ctrX" for="ch" forName="dotNode3" refType="w" fact="0.425"/>
          <dgm:constr type="ctrY" for="ch" forName="dotNode3" refType="h" fact="0.3424"/>
          <dgm:constr type="h" for="ch" forName="dotNode3" refType="h" fact="0.0218"/>
          <dgm:constr type="w" for="ch" forName="dotNode3" refType="h" refFor="ch" refForName="dotNode3"/>
          <dgm:constr type="ctrX" for="ch" forName="dotNode4" refType="w" fact="0.505"/>
          <dgm:constr type="ctrY" for="ch" forName="dotNode4" refType="h" fact="0.4276"/>
          <dgm:constr type="h" for="ch" forName="dotNode4" refType="h" fact="0.0218"/>
          <dgm:constr type="w" for="ch" forName="dotNode4" refType="h" refFor="ch" refForName="dotNode4"/>
          <dgm:constr type="ctrX" for="ch" forName="dotNode5" refType="w" fact="0.5742"/>
          <dgm:constr type="ctrY" for="ch" forName="dotNode5" refType="h" fact="0.5218"/>
          <dgm:constr type="h" for="ch" forName="dotNode5" refType="h" fact="0.0218"/>
          <dgm:constr type="w" for="ch" forName="dotNode5" refType="h" refFor="ch" refForName="dotNode5"/>
          <dgm:constr type="ctrX" for="ch" forName="dotNode6" refType="w" fact="0.63"/>
          <dgm:constr type="ctrY" for="ch" forName="dotNode6" refType="h" fact="0.6179"/>
          <dgm:constr type="h" for="ch" forName="dotNode6" refType="h" fact="0.0218"/>
          <dgm:constr type="w" for="ch" forName="dotNode6" refType="h" refFor="ch" refForName="dotNode6"/>
        </dgm:constrLst>
      </dgm:else>
    </dgm:choose>
    <dgm:forEach name="Name9" axis="self" ptType="parTrans">
      <dgm:forEach name="Name10" axis="self" ptType="sibTrans" st="2">
        <dgm:forEach name="dotRepeat" axis="self">
          <dgm:layoutNode name="dotRepeatNode" styleLbl="fgShp">
            <dgm:alg type="sp"/>
            <dgm:shape xmlns:r="http://schemas.openxmlformats.org/officeDocument/2006/relationships" type="ellipse" r:blip="">
              <dgm:adjLst/>
            </dgm:shape>
            <dgm:presOf axis="self"/>
          </dgm:layoutNode>
        </dgm:forEach>
      </dgm:forEach>
    </dgm:forEach>
    <dgm:choose name="Name11">
      <dgm:if name="Name12" axis="ch" ptType="node" func="cnt" op="gte" val="1">
        <dgm:layoutNode name="arrowNode" styleLbl="node1">
          <dgm:alg type="sp"/>
          <dgm:shape xmlns:r="http://schemas.openxmlformats.org/officeDocument/2006/relationships" rot="73.2729" type="swooshArrow" r:blip="">
            <dgm:adjLst>
              <dgm:adj idx="1" val="0.1631"/>
              <dgm:adj idx="2" val="0.3137"/>
            </dgm:adjLst>
          </dgm:shape>
          <dgm:presOf/>
        </dgm:layoutNode>
      </dgm:if>
      <dgm:else name="Name13"/>
    </dgm:choose>
    <dgm:forEach name="Name14" axis="ch" ptType="node" cnt="1">
      <dgm:layoutNode name="txNode1" styleLbl="revTx">
        <dgm:varLst>
          <dgm:bulletEnabled val="1"/>
        </dgm:varLst>
        <dgm:alg type="tx">
          <dgm:param type="txAnchorVert" val="b"/>
        </dgm:alg>
        <dgm:shape xmlns:r="http://schemas.openxmlformats.org/officeDocument/2006/relationships" type="rect" r:blip="" zOrderOff="10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15" axis="ch" ptType="node" st="2" cnt="1">
      <dgm:layoutNode name="txNode2" styleLbl="revTx">
        <dgm:varLst>
          <dgm:bulletEnabled val="1"/>
        </dgm:varLst>
        <dgm:choose name="Name16">
          <dgm:if name="Name17" axis="self" ptType="node" func="revPos" op="equ" val="1">
            <dgm:alg type="tx">
              <dgm:param type="txAnchorVert" val="t"/>
            </dgm:alg>
          </dgm:if>
          <dgm:if name="Name18" axis="self" ptType="node" func="posOdd" op="equ" val="1">
            <dgm:alg type="tx">
              <dgm:param type="parTxLTRAlign" val="r"/>
              <dgm:param type="parTxRTLAlign" val="r"/>
            </dgm:alg>
          </dgm:if>
          <dgm:else name="Name19">
            <dgm:alg type="tx">
              <dgm:param type="parTxLTRAlign" val="l"/>
              <dgm:param type="parTxRTLAlign" val="l"/>
            </dgm:alg>
          </dgm:else>
        </dgm:choose>
        <dgm:shape xmlns:r="http://schemas.openxmlformats.org/officeDocument/2006/relationships" type="rect" r:blip="" zOrderOff="10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20">
        <dgm:if name="Name21" axis="par ch" ptType="all node" func="cnt" op="neq" val="2">
          <dgm:forEach name="Name22" axis="follow" ptType="sibTrans" cnt="1">
            <dgm:layoutNode name="dotNode2">
              <dgm:alg type="sp"/>
              <dgm:shape xmlns:r="http://schemas.openxmlformats.org/officeDocument/2006/relationships" r:blip="">
                <dgm:adjLst/>
              </dgm:shape>
              <dgm:presOf/>
              <dgm:forEach name="Name23" ref="dotRepeat"/>
            </dgm:layoutNode>
          </dgm:forEach>
        </dgm:if>
        <dgm:else name="Name24"/>
      </dgm:choose>
    </dgm:forEach>
    <dgm:forEach name="Name25" axis="ch" ptType="node" st="3" cnt="1">
      <dgm:layoutNode name="txNode3" styleLbl="revTx">
        <dgm:varLst>
          <dgm:bulletEnabled val="1"/>
        </dgm:varLst>
        <dgm:choose name="Name26">
          <dgm:if name="Name27" axis="self" ptType="node" func="revPos" op="equ" val="1">
            <dgm:alg type="tx">
              <dgm:param type="txAnchorVert" val="t"/>
            </dgm:alg>
          </dgm:if>
          <dgm:if name="Name28" axis="self" ptType="node" func="posOdd" op="equ" val="1">
            <dgm:alg type="tx">
              <dgm:param type="parTxLTRAlign" val="r"/>
              <dgm:param type="parTxRTLAlign" val="r"/>
            </dgm:alg>
          </dgm:if>
          <dgm:else name="Name29">
            <dgm:alg type="tx">
              <dgm:param type="parTxLTRAlign" val="l"/>
              <dgm:param type="parTxRTLAlign" val="l"/>
            </dgm:alg>
          </dgm:else>
        </dgm:choose>
        <dgm:shape xmlns:r="http://schemas.openxmlformats.org/officeDocument/2006/relationships" type="rect" r:blip="" zOrderOff="10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30">
        <dgm:if name="Name31" axis="par ch" ptType="all node" func="cnt" op="neq" val="3">
          <dgm:forEach name="Name32" axis="follow" ptType="sibTrans" cnt="1">
            <dgm:layoutNode name="dotNode3">
              <dgm:alg type="sp"/>
              <dgm:shape xmlns:r="http://schemas.openxmlformats.org/officeDocument/2006/relationships" r:blip="">
                <dgm:adjLst/>
              </dgm:shape>
              <dgm:presOf/>
              <dgm:forEach name="Name33" ref="dotRepeat"/>
            </dgm:layoutNode>
          </dgm:forEach>
        </dgm:if>
        <dgm:else name="Name34"/>
      </dgm:choose>
    </dgm:forEach>
    <dgm:forEach name="Name35" axis="ch" ptType="node" st="4" cnt="1">
      <dgm:layoutNode name="txNode4" styleLbl="revTx">
        <dgm:varLst>
          <dgm:bulletEnabled val="1"/>
        </dgm:varLst>
        <dgm:choose name="Name36">
          <dgm:if name="Name37" axis="self" ptType="node" func="revPos" op="equ" val="1">
            <dgm:alg type="tx">
              <dgm:param type="txAnchorVert" val="t"/>
            </dgm:alg>
          </dgm:if>
          <dgm:if name="Name38" axis="self" ptType="node" func="posOdd" op="equ" val="1">
            <dgm:alg type="tx">
              <dgm:param type="parTxLTRAlign" val="r"/>
              <dgm:param type="parTxRTLAlign" val="r"/>
            </dgm:alg>
          </dgm:if>
          <dgm:else name="Name39">
            <dgm:alg type="tx">
              <dgm:param type="parTxLTRAlign" val="l"/>
              <dgm:param type="parTxRTLAlign" val="l"/>
            </dgm:alg>
          </dgm:else>
        </dgm:choose>
        <dgm:shape xmlns:r="http://schemas.openxmlformats.org/officeDocument/2006/relationships" type="rect" r:blip="" zOrderOff="10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40">
        <dgm:if name="Name41" axis="par ch" ptType="all node" func="cnt" op="neq" val="4">
          <dgm:forEach name="Name42" axis="follow" ptType="sibTrans" cnt="1">
            <dgm:layoutNode name="dotNode4">
              <dgm:alg type="sp"/>
              <dgm:shape xmlns:r="http://schemas.openxmlformats.org/officeDocument/2006/relationships" r:blip="">
                <dgm:adjLst/>
              </dgm:shape>
              <dgm:presOf/>
              <dgm:forEach name="Name43" ref="dotRepeat"/>
            </dgm:layoutNode>
          </dgm:forEach>
        </dgm:if>
        <dgm:else name="Name44"/>
      </dgm:choose>
    </dgm:forEach>
    <dgm:forEach name="Name45" axis="ch" ptType="node" st="5" cnt="1">
      <dgm:layoutNode name="txNode5" styleLbl="revTx">
        <dgm:varLst>
          <dgm:bulletEnabled val="1"/>
        </dgm:varLst>
        <dgm:choose name="Name46">
          <dgm:if name="Name47" axis="self" ptType="node" func="revPos" op="equ" val="1">
            <dgm:alg type="tx">
              <dgm:param type="txAnchorVert" val="t"/>
            </dgm:alg>
          </dgm:if>
          <dgm:if name="Name48" axis="self" ptType="node" func="posOdd" op="equ" val="1">
            <dgm:alg type="tx">
              <dgm:param type="parTxLTRAlign" val="r"/>
              <dgm:param type="parTxRTLAlign" val="r"/>
            </dgm:alg>
          </dgm:if>
          <dgm:else name="Name49">
            <dgm:alg type="tx">
              <dgm:param type="parTxLTRAlign" val="l"/>
              <dgm:param type="parTxRTLAlign" val="l"/>
            </dgm:alg>
          </dgm:else>
        </dgm:choose>
        <dgm:shape xmlns:r="http://schemas.openxmlformats.org/officeDocument/2006/relationships" type="rect" r:blip="" zOrderOff="10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50">
        <dgm:if name="Name51" axis="par ch" ptType="all node" func="cnt" op="neq" val="5">
          <dgm:forEach name="Name52" axis="follow" ptType="sibTrans" cnt="1">
            <dgm:layoutNode name="dotNode5">
              <dgm:alg type="sp"/>
              <dgm:shape xmlns:r="http://schemas.openxmlformats.org/officeDocument/2006/relationships" r:blip="">
                <dgm:adjLst/>
              </dgm:shape>
              <dgm:presOf/>
              <dgm:forEach name="Name53" ref="dotRepeat"/>
            </dgm:layoutNode>
          </dgm:forEach>
        </dgm:if>
        <dgm:else name="Name54"/>
      </dgm:choose>
    </dgm:forEach>
    <dgm:forEach name="Name55" axis="ch" ptType="node" st="6" cnt="1">
      <dgm:layoutNode name="txNode6" styleLbl="revTx">
        <dgm:varLst>
          <dgm:bulletEnabled val="1"/>
        </dgm:varLst>
        <dgm:choose name="Name56">
          <dgm:if name="Name57" axis="self" ptType="node" func="revPos" op="equ" val="1">
            <dgm:alg type="tx">
              <dgm:param type="txAnchorVert" val="t"/>
            </dgm:alg>
          </dgm:if>
          <dgm:if name="Name58" axis="self" ptType="node" func="posOdd" op="equ" val="1">
            <dgm:alg type="tx">
              <dgm:param type="parTxLTRAlign" val="r"/>
              <dgm:param type="parTxRTLAlign" val="r"/>
            </dgm:alg>
          </dgm:if>
          <dgm:else name="Name59">
            <dgm:alg type="tx">
              <dgm:param type="parTxLTRAlign" val="l"/>
              <dgm:param type="parTxRTLAlign" val="l"/>
            </dgm:alg>
          </dgm:else>
        </dgm:choose>
        <dgm:shape xmlns:r="http://schemas.openxmlformats.org/officeDocument/2006/relationships" type="rect" r:blip="" zOrderOff="10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60">
        <dgm:if name="Name61" axis="par ch" ptType="all node" func="cnt" op="neq" val="6">
          <dgm:forEach name="Name62" axis="follow" ptType="sibTrans" cnt="1">
            <dgm:layoutNode name="dotNode6">
              <dgm:alg type="sp"/>
              <dgm:shape xmlns:r="http://schemas.openxmlformats.org/officeDocument/2006/relationships" r:blip="">
                <dgm:adjLst/>
              </dgm:shape>
              <dgm:presOf/>
              <dgm:forEach name="Name63" ref="dotRepeat"/>
            </dgm:layoutNode>
          </dgm:forEach>
        </dgm:if>
        <dgm:else name="Name64"/>
      </dgm:choose>
    </dgm:forEach>
    <dgm:forEach name="Name65" axis="ch" ptType="node" st="7" cnt="1">
      <dgm:layoutNode name="txNode7" styleLbl="revTx">
        <dgm:varLst>
          <dgm:bulletEnabled val="1"/>
        </dgm:varLst>
        <dgm:alg type="tx">
          <dgm:param type="txAnchorVert" val="t"/>
        </dgm:alg>
        <dgm:shape xmlns:r="http://schemas.openxmlformats.org/officeDocument/2006/relationships" type="rect" r:blip="" zOrderOff="10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5.xml><?xml version="1.0" encoding="utf-8"?>
<dgm:layoutDef xmlns:dgm="http://schemas.openxmlformats.org/drawingml/2006/diagram" xmlns:a="http://schemas.openxmlformats.org/drawingml/2006/main" uniqueId="urn:microsoft.com/office/officeart/2005/8/layout/cycle7">
  <dgm:title val=""/>
  <dgm:desc val=""/>
  <dgm:catLst>
    <dgm:cat type="cycle" pri="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</dgm:alg>
      </dgm:if>
      <dgm:else name="Name3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onstrLst>
      <dgm:constr type="diam" refType="w"/>
      <dgm:constr type="w" for="ch" ptType="node" refType="w"/>
      <dgm:constr type="primFontSz" for="ch" ptType="node" op="equ" val="65"/>
      <dgm:constr type="w" for="ch" forName="sibTrans" refType="w" refFor="ch" refPtType="node" op="equ" fact="0.35"/>
      <dgm:constr type="connDist" for="ch" forName="sibTrans" op="equ"/>
      <dgm:constr type="primFontSz" for="des" forName="connectorText" op="equ" val="55"/>
      <dgm:constr type="primFontSz" for="des" forName="connectorText" refType="primFontSz" refFor="ch" refPtType="node" op="lte" fact="0.8"/>
      <dgm:constr type="sibSp" refType="w" refFor="ch" refPtType="node" op="equ" fact="0.65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4">
        <dgm:if name="Name5" axis="par ch" ptType="doc node" func="cnt" op="gt" val="1">
          <dgm:forEach name="sibTransForEach" axis="followSib" ptType="sibTrans" hideLastTrans="0" cnt="1">
            <dgm:layoutNode name="sibTrans">
              <dgm:choose name="Name6">
                <dgm:if name="Name7" axis="par ch" ptType="doc node" func="posEven" op="equ" val="1">
                  <dgm:alg type="conn">
                    <dgm:param type="begPts" val="radial"/>
                    <dgm:param type="endPts" val="radial"/>
                    <dgm:param type="begSty" val="arr"/>
                    <dgm:param type="endSty" val="arr"/>
                  </dgm:alg>
                </dgm:if>
                <dgm:else name="Name8">
                  <dgm:alg type="conn">
                    <dgm:param type="begPts" val="auto"/>
                    <dgm:param type="endPts" val="auto"/>
                    <dgm:param type="begSty" val="arr"/>
                    <dgm:param type="endSty" val="arr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5"/>
                <dgm:constr type="connDist"/>
                <dgm:constr type="begPad" refType="connDist" fact="0.1"/>
                <dgm:constr type="endPad" refType="connDist" fact="0.1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9"/>
      </dgm:choose>
    </dgm:forEach>
  </dgm:layoutNode>
</dgm:layoutDef>
</file>

<file path=ppt/diagrams/layout16.xml><?xml version="1.0" encoding="utf-8"?>
<dgm:layoutDef xmlns:dgm="http://schemas.openxmlformats.org/drawingml/2006/diagram" xmlns:a="http://schemas.openxmlformats.org/drawingml/2006/main" uniqueId="urn:microsoft.com/office/officeart/2005/8/layout/cycle1">
  <dgm:title val=""/>
  <dgm:desc val=""/>
  <dgm:catLst>
    <dgm:cat type="cycle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alg type="cycle">
          <dgm:param type="stAng" val="0"/>
          <dgm:param type="spanAng" val="360"/>
        </dgm:alg>
      </dgm:if>
      <dgm:else name="Name2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hoose name="Name3">
      <dgm:if name="Name4" func="var" arg="dir" op="equ" val="norm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if>
      <dgm:else name="Name5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 fact="-1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else>
    </dgm:choose>
    <dgm:ruleLst>
      <dgm:rule type="diam" val="INF" fact="NaN" max="NaN"/>
    </dgm:ruleLst>
    <dgm:forEach name="nodesForEach" axis="ch" ptType="node">
      <dgm:choose name="Name6">
        <dgm:if name="Name7" axis="par ch" ptType="doc node" func="cnt" op="gt" val="1">
          <dgm:layoutNode name="dummy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</dgm:if>
        <dgm:else name="Name8"/>
      </dgm:choose>
      <dgm:layoutNode name="node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Name11" axis="followSib" ptType="sibTrans" hideLastTrans="0" cnt="1">
            <dgm:layoutNode name="sibTrans" styleLbl="node1">
              <dgm:alg type="conn"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begPad"/>
                <dgm:constr type="endPad"/>
              </dgm:constrLst>
              <dgm:ruleLst/>
            </dgm:layoutNode>
          </dgm:forEach>
        </dgm:if>
        <dgm:else name="Name12"/>
      </dgm:choose>
    </dgm:forEach>
  </dgm:layoutNode>
</dgm:layoutDef>
</file>

<file path=ppt/diagrams/layout17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18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19.xml><?xml version="1.0" encoding="utf-8"?>
<dgm:layoutDef xmlns:dgm="http://schemas.openxmlformats.org/drawingml/2006/diagram" xmlns:a="http://schemas.openxmlformats.org/drawingml/2006/main" uniqueId="urn:microsoft.com/office/officeart/2005/8/layout/matrix1">
  <dgm:title val=""/>
  <dgm:desc val=""/>
  <dgm:catLst>
    <dgm:cat type="matrix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clrData>
  <dgm:layoutNode name="diagram">
    <dgm:varLst>
      <dgm:chMax val="1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ctrX" for="ch" forName="matrix" refType="w" fact="0.5"/>
      <dgm:constr type="ctrY" for="ch" forName="matrix" refType="h" fact="0.5"/>
      <dgm:constr type="w" for="ch" forName="matrix" refType="w"/>
      <dgm:constr type="h" for="ch" forName="matrix" refType="h"/>
      <dgm:constr type="ctrX" for="ch" forName="centerTile" refType="w" fact="0.5"/>
      <dgm:constr type="ctrY" for="ch" forName="centerTile" refType="h" fact="0.5"/>
      <dgm:constr type="w" for="ch" forName="centerTile" refType="w" fact="0.3"/>
      <dgm:constr type="h" for="ch" forName="centerTile" refType="h" fact="0.25"/>
      <dgm:constr type="primFontSz" for="des" ptType="node" op="equ" val="65"/>
    </dgm:constrLst>
    <dgm:ruleLst/>
    <dgm:choose name="Name0">
      <dgm:if name="Name1" axis="ch" ptType="node" func="cnt" op="gte" val="1">
        <dgm:layoutNode name="matrix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tile1"/>
            <dgm:constr type="t" for="ch" forName="tile1"/>
            <dgm:constr type="r" for="ch" forName="tile1" refType="w" fact="0.5"/>
            <dgm:constr type="b" for="ch" forName="tile1" refType="h" fact="0.5"/>
            <dgm:constr type="l" for="ch" forName="tile1text" refType="l" refFor="ch" refForName="tile1"/>
            <dgm:constr type="t" for="ch" forName="tile1text" refType="t" refFor="ch" refForName="tile1"/>
            <dgm:constr type="w" for="ch" forName="tile1text" refType="w" refFor="ch" refForName="tile1"/>
            <dgm:constr type="h" for="ch" forName="tile1text" refType="h" refFor="ch" refForName="tile1" fact="0.75"/>
            <dgm:constr type="r" for="ch" forName="tile2" refType="w"/>
            <dgm:constr type="t" for="ch" forName="tile2"/>
            <dgm:constr type="l" for="ch" forName="tile2" refType="w" fact="0.5"/>
            <dgm:constr type="b" for="ch" forName="tile2" refType="h" fact="0.5"/>
            <dgm:constr type="r" for="ch" forName="tile2text" refType="r" refFor="ch" refForName="tile2"/>
            <dgm:constr type="t" for="ch" forName="tile2text" refType="t" refFor="ch" refForName="tile2"/>
            <dgm:constr type="w" for="ch" forName="tile2text" refType="w" refFor="ch" refForName="tile2"/>
            <dgm:constr type="h" for="ch" forName="tile2text" refType="h" refFor="ch" refForName="tile2" fact="0.75"/>
            <dgm:constr type="l" for="ch" forName="tile3"/>
            <dgm:constr type="b" for="ch" forName="tile3" refType="h"/>
            <dgm:constr type="r" for="ch" forName="tile3" refType="w" fact="0.5"/>
            <dgm:constr type="t" for="ch" forName="tile3" refType="h" fact="0.5"/>
            <dgm:constr type="l" for="ch" forName="tile3text" refType="l" refFor="ch" refForName="tile3"/>
            <dgm:constr type="b" for="ch" forName="tile3text" refType="b" refFor="ch" refForName="tile3"/>
            <dgm:constr type="w" for="ch" forName="tile3text" refType="w" refFor="ch" refForName="tile3"/>
            <dgm:constr type="h" for="ch" forName="tile3text" refType="h" refFor="ch" refForName="tile3" fact="0.75"/>
            <dgm:constr type="r" for="ch" forName="tile4" refType="w"/>
            <dgm:constr type="b" for="ch" forName="tile4" refType="h"/>
            <dgm:constr type="l" for="ch" forName="tile4" refType="w" fact="0.5"/>
            <dgm:constr type="t" for="ch" forName="tile4" refType="h" fact="0.5"/>
            <dgm:constr type="r" for="ch" forName="tile4text" refType="r" refFor="ch" refForName="tile4"/>
            <dgm:constr type="b" for="ch" forName="tile4text" refType="b" refFor="ch" refForName="tile4"/>
            <dgm:constr type="w" for="ch" forName="tile4text" refType="w" refFor="ch" refForName="tile4"/>
            <dgm:constr type="h" for="ch" forName="tile4text" refType="h" refFor="ch" refForName="tile4" fact="0.75"/>
          </dgm:constrLst>
          <dgm:ruleLst/>
          <dgm:layoutNode name="tile1" styleLbl="node1">
            <dgm:alg type="sp"/>
            <dgm:shape xmlns:r="http://schemas.openxmlformats.org/officeDocument/2006/relationships" rot="270" type="round1Rect" r:blip="">
              <dgm:adjLst/>
            </dgm:shape>
            <dgm:choose name="Name2">
              <dgm:if name="Name3" func="var" arg="dir" op="equ" val="norm">
                <dgm:presOf axis="ch ch desOrSelf" ptType="node node node" st="1 1 1" cnt="1 1 0"/>
              </dgm:if>
              <dgm:else name="Name4">
                <dgm:presOf axis="ch ch desOrSelf" ptType="node node node" st="1 2 1" cnt="1 1 0"/>
              </dgm:else>
            </dgm:choose>
            <dgm:constrLst/>
            <dgm:ruleLst/>
          </dgm:layoutNode>
          <dgm:layoutNode name="tile1text" styleLbl="node1">
            <dgm:varLst>
              <dgm:chMax val="0"/>
              <dgm:chPref val="0"/>
              <dgm:bulletEnabled val="1"/>
            </dgm:varLst>
            <dgm:choose name="Name5">
              <dgm:if name="Name6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7">
                <dgm:alg type="tx"/>
              </dgm:else>
            </dgm:choose>
            <dgm:shape xmlns:r="http://schemas.openxmlformats.org/officeDocument/2006/relationships" rot="270" type="rect" r:blip="" hideGeom="1">
              <dgm:adjLst>
                <dgm:adj idx="1" val="0.2"/>
              </dgm:adjLst>
            </dgm:shape>
            <dgm:choose name="Name8">
              <dgm:if name="Name9" func="var" arg="dir" op="equ" val="norm">
                <dgm:presOf axis="ch ch desOrSelf" ptType="node node node" st="1 1 1" cnt="1 1 0"/>
              </dgm:if>
              <dgm:else name="Name10">
                <dgm:presOf axis="ch ch desOrSelf" ptType="node node node" st="1 2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2" styleLbl="node1">
            <dgm:alg type="sp"/>
            <dgm:shape xmlns:r="http://schemas.openxmlformats.org/officeDocument/2006/relationships" type="round1Rect" r:blip="">
              <dgm:adjLst/>
            </dgm:shape>
            <dgm:choose name="Name11">
              <dgm:if name="Name12" func="var" arg="dir" op="equ" val="norm">
                <dgm:presOf axis="ch ch desOrSelf" ptType="node node node" st="1 2 1" cnt="1 1 0"/>
              </dgm:if>
              <dgm:else name="Name13">
                <dgm:presOf axis="ch ch desOrSelf" ptType="node node node" st="1 1 1" cnt="1 1 0"/>
              </dgm:else>
            </dgm:choose>
            <dgm:constrLst/>
            <dgm:ruleLst/>
          </dgm:layoutNode>
          <dgm:layoutNode name="tile2text" styleLbl="node1">
            <dgm:varLst>
              <dgm:chMax val="0"/>
              <dgm:chPref val="0"/>
              <dgm:bulletEnabled val="1"/>
            </dgm:varLst>
            <dgm:choose name="Name14">
              <dgm:if name="Name15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16">
                <dgm:alg type="tx"/>
              </dgm:else>
            </dgm:choose>
            <dgm:shape xmlns:r="http://schemas.openxmlformats.org/officeDocument/2006/relationships" type="rect" r:blip="" hideGeom="1">
              <dgm:adjLst/>
            </dgm:shape>
            <dgm:choose name="Name17">
              <dgm:if name="Name18" func="var" arg="dir" op="equ" val="norm">
                <dgm:presOf axis="ch ch desOrSelf" ptType="node node node" st="1 2 1" cnt="1 1 0"/>
              </dgm:if>
              <dgm:else name="Name19">
                <dgm:presOf axis="ch ch desOrSelf" ptType="node node node" st="1 1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3" styleLbl="node1">
            <dgm:alg type="sp"/>
            <dgm:shape xmlns:r="http://schemas.openxmlformats.org/officeDocument/2006/relationships" rot="180" type="round1Rect" r:blip="">
              <dgm:adjLst/>
            </dgm:shape>
            <dgm:choose name="Name20">
              <dgm:if name="Name21" func="var" arg="dir" op="equ" val="norm">
                <dgm:presOf axis="ch ch desOrSelf" ptType="node node node" st="1 3 1" cnt="1 1 0"/>
              </dgm:if>
              <dgm:else name="Name22">
                <dgm:presOf axis="ch ch desOrSelf" ptType="node node node" st="1 4 1" cnt="1 1 0"/>
              </dgm:else>
            </dgm:choose>
            <dgm:constrLst/>
            <dgm:ruleLst/>
          </dgm:layoutNode>
          <dgm:layoutNode name="tile3text" styleLbl="node1">
            <dgm:varLst>
              <dgm:chMax val="0"/>
              <dgm:chPref val="0"/>
              <dgm:bulletEnabled val="1"/>
            </dgm:varLst>
            <dgm:choose name="Name23">
              <dgm:if name="Name24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25">
                <dgm:alg type="tx"/>
              </dgm:else>
            </dgm:choose>
            <dgm:shape xmlns:r="http://schemas.openxmlformats.org/officeDocument/2006/relationships" rot="180" type="rect" r:blip="" hideGeom="1">
              <dgm:adjLst/>
            </dgm:shape>
            <dgm:choose name="Name26">
              <dgm:if name="Name27" func="var" arg="dir" op="equ" val="norm">
                <dgm:presOf axis="ch ch desOrSelf" ptType="node node node" st="1 3 1" cnt="1 1 0"/>
              </dgm:if>
              <dgm:else name="Name28">
                <dgm:presOf axis="ch ch desOrSelf" ptType="node node node" st="1 4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4" styleLbl="node1">
            <dgm:alg type="sp"/>
            <dgm:shape xmlns:r="http://schemas.openxmlformats.org/officeDocument/2006/relationships" rot="90" type="round1Rect" r:blip="">
              <dgm:adjLst/>
            </dgm:shape>
            <dgm:choose name="Name29">
              <dgm:if name="Name30" func="var" arg="dir" op="equ" val="norm">
                <dgm:presOf axis="ch ch desOrSelf" ptType="node node node" st="1 4 1" cnt="1 1 0"/>
              </dgm:if>
              <dgm:else name="Name31">
                <dgm:presOf axis="ch ch desOrSelf" ptType="node node node" st="1 3 1" cnt="1 1 0"/>
              </dgm:else>
            </dgm:choose>
            <dgm:constrLst/>
            <dgm:ruleLst/>
          </dgm:layoutNode>
          <dgm:layoutNode name="tile4text" styleLbl="node1">
            <dgm:varLst>
              <dgm:chMax val="0"/>
              <dgm:chPref val="0"/>
              <dgm:bulletEnabled val="1"/>
            </dgm:varLst>
            <dgm:choose name="Name32">
              <dgm:if name="Name33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34">
                <dgm:alg type="tx"/>
              </dgm:else>
            </dgm:choose>
            <dgm:shape xmlns:r="http://schemas.openxmlformats.org/officeDocument/2006/relationships" rot="90" type="rect" r:blip="" hideGeom="1">
              <dgm:adjLst/>
            </dgm:shape>
            <dgm:choose name="Name35">
              <dgm:if name="Name36" func="var" arg="dir" op="equ" val="norm">
                <dgm:presOf axis="ch ch desOrSelf" ptType="node node node" st="1 4 1" cnt="1 1 0"/>
              </dgm:if>
              <dgm:else name="Name37">
                <dgm:presOf axis="ch ch desOrSelf" ptType="node node node" st="1 3 1" cnt="1 1 0"/>
              </dgm:else>
            </dgm:choose>
            <dgm:constrLst/>
            <dgm:ruleLst>
              <dgm:rule type="primFontSz" val="5" fact="NaN" max="NaN"/>
            </dgm:ruleLst>
          </dgm:layoutNode>
        </dgm:layoutNode>
        <dgm:layoutNode name="centerTile" styleLbl="fgShp">
          <dgm:varLst>
            <dgm:chMax val="0"/>
            <dgm:chPref val="0"/>
          </dgm:varLst>
          <dgm:alg type="tx"/>
          <dgm:shape xmlns:r="http://schemas.openxmlformats.org/officeDocument/2006/relationships" type="roundRect" r:blip="">
            <dgm:adjLst/>
          </dgm:shape>
          <dgm:presOf axis="ch" ptType="node" cnt="1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8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0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21.xml><?xml version="1.0" encoding="utf-8"?>
<dgm:layoutDef xmlns:dgm="http://schemas.openxmlformats.org/drawingml/2006/diagram" xmlns:a="http://schemas.openxmlformats.org/drawingml/2006/main" uniqueId="urn:microsoft.com/office/officeart/2005/8/layout/hProcess11">
  <dgm:title val=""/>
  <dgm:desc val=""/>
  <dgm:catLst>
    <dgm:cat type="process" pri="8000"/>
    <dgm:cat type="convert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l" for="ch" forName="arrow"/>
          <dgm:constr type="w" for="ch" forName="points" refType="w" fact="0.9"/>
          <dgm:constr type="h" for="ch" forName="points" refType="h"/>
          <dgm:constr type="t" for="ch" forName="points"/>
          <dgm:constr type="l" for="ch" forName="points"/>
        </dgm:constrLst>
      </dgm:if>
      <dgm:else name="Name3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r" for="ch" forName="arrow" refType="w"/>
          <dgm:constr type="w" for="ch" forName="points" refType="w" fact="0.9"/>
          <dgm:constr type="h" for="ch" forName="points" refType="h"/>
          <dgm:constr type="t" for="ch" forName="points"/>
          <dgm:constr type="r" for="ch" forName="points" refType="w"/>
        </dgm:constrLst>
      </dgm:else>
    </dgm:choose>
    <dgm:ruleLst/>
    <dgm:layoutNode name="arrow" styleLbl="bgShp">
      <dgm:alg type="sp"/>
      <dgm:choose name="Name4">
        <dgm:if name="Name5" func="var" arg="dir" op="equ" val="norm">
          <dgm:shape xmlns:r="http://schemas.openxmlformats.org/officeDocument/2006/relationships" type="notchedRightArrow" r:blip="">
            <dgm:adjLst/>
          </dgm:shape>
        </dgm:if>
        <dgm:else name="Name6">
          <dgm:shape xmlns:r="http://schemas.openxmlformats.org/officeDocument/2006/relationships" rot="180" type="notchedRightArrow" r:blip="">
            <dgm:adjLst/>
          </dgm:shape>
        </dgm:else>
      </dgm:choose>
      <dgm:presOf/>
      <dgm:constrLst/>
      <dgm:ruleLst/>
    </dgm:layoutNode>
    <dgm:layoutNode name="points">
      <dgm:choose name="Name7">
        <dgm:if name="Name8" func="var" arg="dir" op="equ" val="norm">
          <dgm:alg type="lin">
            <dgm:param type="linDir" val="fromL"/>
          </dgm:alg>
        </dgm:if>
        <dgm:else name="Name9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A" refType="w"/>
        <dgm:constr type="h" for="ch" forName="compositeA" refType="h"/>
        <dgm:constr type="w" for="ch" forName="compositeB" refType="w" refFor="ch" refForName="compositeA" op="equ"/>
        <dgm:constr type="h" for="ch" forName="compositeB" refType="h" refFor="ch" refForName="compositeA" op="equ"/>
        <dgm:constr type="primFontSz" for="des" ptType="node" op="equ" val="65"/>
        <dgm:constr type="w" for="ch" forName="space" refType="w" refFor="ch" refForName="compositeA" op="equ" fact="0.05"/>
      </dgm:constrLst>
      <dgm:ruleLst/>
      <dgm:forEach name="Name10" axis="ch" ptType="node">
        <dgm:choose name="Name11">
          <dgm:if name="Name12" axis="self" ptType="node" func="posOdd" op="equ" val="1">
            <dgm:layoutNode name="compositeA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A" refType="w"/>
                <dgm:constr type="h" for="ch" forName="textA" refType="h" fact="0.4"/>
                <dgm:constr type="t" for="ch" forName="textA"/>
                <dgm:constr type="l" for="ch" forName="textA"/>
                <dgm:constr type="h" for="ch" forName="circleA" refType="h" fact="0.1"/>
                <dgm:constr type="h" for="ch" forName="circleA" refType="w" op="lte"/>
                <dgm:constr type="w" for="ch" forName="circleA" refType="h" refFor="ch" refForName="circleA" op="equ"/>
                <dgm:constr type="ctrY" for="ch" forName="circleA" refType="h" fact="0.5"/>
                <dgm:constr type="ctrX" for="ch" forName="circleA" refType="w" refFor="ch" refForName="textA" fact="0.5"/>
                <dgm:constr type="w" for="ch" forName="spaceA" refType="w"/>
                <dgm:constr type="h" for="ch" forName="spaceA" refType="h" fact="0.4"/>
                <dgm:constr type="b" for="ch" forName="spaceA" refType="h"/>
                <dgm:constr type="l" for="ch" forName="spaceA"/>
              </dgm:constrLst>
              <dgm:ruleLst/>
              <dgm:layoutNode name="textA" styleLbl="revTx">
                <dgm:varLst>
                  <dgm:bulletEnabled val="1"/>
                </dgm:varLst>
                <dgm:alg type="tx">
                  <dgm:param type="txAnchorVert" val="b"/>
                  <dgm:param type="txAnchorVertCh" val="b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A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A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13">
            <dgm:layoutNode name="compositeB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B" refType="w"/>
                <dgm:constr type="h" for="ch" forName="textB" refType="h" fact="0.4"/>
                <dgm:constr type="b" for="ch" forName="textB" refType="h"/>
                <dgm:constr type="l" for="ch" forName="textB"/>
                <dgm:constr type="h" for="ch" forName="circleB" refType="h" fact="0.1"/>
                <dgm:constr type="w" for="ch" forName="circleB" refType="h" refFor="ch" refForName="circleB" op="equ"/>
                <dgm:constr type="h" for="ch" forName="circleB" refType="w" op="lte"/>
                <dgm:constr type="ctrY" for="ch" forName="circleB" refType="h" fact="0.5"/>
                <dgm:constr type="ctrX" for="ch" forName="circleB" refType="w" refFor="ch" refForName="textB" fact="0.5"/>
                <dgm:constr type="w" for="ch" forName="spaceB" refType="w"/>
                <dgm:constr type="h" for="ch" forName="spaceB" refType="h" fact="0.4"/>
                <dgm:constr type="t" for="ch" forName="spaceB"/>
                <dgm:constr type="l" for="ch" forName="spaceB"/>
              </dgm:constrLst>
              <dgm:ruleLst/>
              <dgm:layoutNode name="textB" styleLbl="revTx">
                <dgm:varLst>
                  <dgm:bulletEnabled val="1"/>
                </dgm:varLst>
                <dgm:alg type="tx">
                  <dgm:param type="txAnchorVert" val="t"/>
                  <dgm:param type="txAnchorVertCh" val="t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B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B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else>
        </dgm:choose>
        <dgm:forEach name="Name14" axis="followSib" ptType="sibTrans" cnt="1">
          <dgm:layoutNode name="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22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23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2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6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27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layout28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29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rocess3">
  <dgm:title val=""/>
  <dgm:desc val=""/>
  <dgm:catLst>
    <dgm:cat type="process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3" destOrd="0"/>
        <dgm:cxn modelId="12" srcId="1" destId="11" srcOrd="0" destOrd="0"/>
        <dgm:cxn modelId="23" srcId="2" destId="21" srcOrd="0" destOrd="0"/>
        <dgm:cxn modelId="34" srcId="3" destId="31" srcOrd="0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" refType="w"/>
      <dgm:constr type="w" for="ch" ptType="sibTrans" refType="w" refFor="ch" refForName="composite" fact="0.3333"/>
      <dgm:constr type="w" for="des" forName="parTx"/>
      <dgm:constr type="h" for="des" forName="parTx" op="equ"/>
      <dgm:constr type="h" for="des" forName="parSh" op="equ"/>
      <dgm:constr type="w" for="des" forName="desTx"/>
      <dgm:constr type="h" for="des" forName="desTx" op="equ"/>
      <dgm:constr type="w" for="des" forName="parSh"/>
      <dgm:constr type="primFontSz" for="des" forName="parTx" val="65"/>
      <dgm:constr type="secFontSz" for="des" forName="desTx" refType="primFontSz" refFor="des" refForName="parTx" op="equ"/>
      <dgm:constr type="primFontSz" for="des" forName="connTx" refType="primFontSz" refFor="des" refForName="parTx" fact="0.8"/>
      <dgm:constr type="primFontSz" for="des" forName="connTx" refType="primFontSz" refFor="des" refForName="parTx" op="lte" fact="0.8"/>
      <dgm:constr type="h" for="des" forName="parTx" refType="primFontSz" refFor="des" refForName="parTx" fact="0.8"/>
      <dgm:constr type="h" for="des" forName="parSh" refType="primFontSz" refFor="des" refForName="parTx" fact="1.2"/>
      <dgm:constr type="h" for="des" forName="desTx" refType="primFontSz" refFor="des" refForName="parTx" fact="1.6"/>
      <dgm:constr type="h" for="des" forName="parSh" refType="h" refFor="des" refForName="parTx" op="lte" fact="1.5"/>
      <dgm:constr type="h" for="des" forName="parSh" refType="h" refFor="des" refForName="parTx" op="gte" fact="1.5"/>
    </dgm:constrLst>
    <dgm:ruleLst>
      <dgm:rule type="w" for="ch" forName="composite" val="0" fact="NaN" max="NaN"/>
      <dgm:rule type="primFontSz" for="des" forName="parTx" val="5" fact="NaN" max="NaN"/>
    </dgm:ruleLst>
    <dgm:forEach name="Name3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func="var" arg="dir" op="equ" val="norm">
            <dgm:constrLst>
              <dgm:constr type="h" refType="w" fact="1000"/>
              <dgm:constr type="l" for="ch" forName="parTx"/>
              <dgm:constr type="w" for="ch" forName="parTx" refType="w" fact="0.83"/>
              <dgm:constr type="t" for="ch" forName="parTx"/>
              <dgm:constr type="l" for="ch" forName="parSh"/>
              <dgm:constr type="w" for="ch" forName="parSh" refType="w" refFor="ch" refForName="parTx"/>
              <dgm:constr type="t" for="ch" forName="parSh"/>
              <dgm:constr type="l" for="ch" forName="desTx" refType="w" fact="0.17"/>
              <dgm:constr type="w" for="ch" forName="desTx" refType="w" refFor="ch" refForName="parTx"/>
              <dgm:constr type="t" for="ch" forName="desTx" refType="h" refFor="ch" refForName="parTx"/>
            </dgm:constrLst>
          </dgm:if>
          <dgm:else name="Name6">
            <dgm:constrLst>
              <dgm:constr type="h" refType="w" fact="1000"/>
              <dgm:constr type="l" for="ch" forName="parTx" refType="w" fact="0.17"/>
              <dgm:constr type="w" for="ch" forName="parTx" refType="w" fact="0.83"/>
              <dgm:constr type="t" for="ch" forName="parTx"/>
              <dgm:constr type="l" for="ch" forName="parSh" refType="w" fact="0.15"/>
              <dgm:constr type="w" for="ch" forName="parSh" refType="w" refFor="ch" refForName="parTx"/>
              <dgm:constr type="t" for="ch" forName="parSh"/>
              <dgm:constr type="l" for="ch" forName="desTx"/>
              <dgm:constr type="w" for="ch" forName="desTx" refType="w" refFor="ch" refForName="parTx"/>
              <dgm:constr type="t" for="ch" forName="desTx" refType="h" refFor="ch" refForName="parTx"/>
            </dgm:constrLst>
          </dgm:else>
        </dgm:choose>
        <dgm:ruleLst>
          <dgm:rule type="h" val="INF" fact="NaN" max="NaN"/>
        </dgm:ruleLst>
        <dgm:layoutNode name="parTx">
          <dgm:varLst>
            <dgm:chMax val="0"/>
            <dgm:chPref val="0"/>
            <dgm:bulletEnabled val="1"/>
          </dgm:varLst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 zOrderOff="1" hideGeom="1">
            <dgm:adjLst>
              <dgm:adj idx="1" val="0.1"/>
            </dgm:adjLst>
          </dgm:shape>
          <dgm:presOf axis="self" ptType="node"/>
          <dgm:constrLst>
            <dgm:constr type="h" refType="w" op="lte" fact="0.4"/>
            <dgm:constr type="bMarg" refType="primFontSz" fact="0.3"/>
            <dgm:constr type="h"/>
          </dgm:constrLst>
          <dgm:ruleLst>
            <dgm:rule type="h" val="INF" fact="NaN" max="NaN"/>
          </dgm:ruleLst>
        </dgm:layoutNode>
        <dgm:layoutNode name="parSh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 ptType="node"/>
          <dgm:constrLst>
            <dgm:constr type="h"/>
          </dgm:constrLst>
          <dgm:ruleLst/>
        </dgm:layoutNode>
        <dgm:layoutNode name="desTx" styleLbl="fgAcc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oundRect" r:blip="">
            <dgm:adjLst>
              <dgm:adj idx="1" val="0.1"/>
            </dgm:adjLst>
          </dgm:shape>
          <dgm:presOf axis="des" ptType="node"/>
          <dgm:constrLst>
            <dgm:constr type="secFontSz" val="65"/>
            <dgm:constr type="primFontSz" refType="secFontSz"/>
            <dgm:constr type="h"/>
          </dgm:constrLst>
          <dgm:ruleLst>
            <dgm:rule type="h" val="INF" fact="NaN" max="NaN"/>
          </dgm:ruleLst>
        </dgm:layoutNode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  <dgm:param type="srcNode" val="parTx"/>
            <dgm:param type="dstNode" val="parTx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Tx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30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1.xml><?xml version="1.0" encoding="utf-8"?>
<dgm:layoutDef xmlns:dgm="http://schemas.openxmlformats.org/drawingml/2006/diagram" xmlns:a="http://schemas.openxmlformats.org/drawingml/2006/main" uniqueId="urn:microsoft.com/office/officeart/2005/8/layout/cycle7">
  <dgm:title val=""/>
  <dgm:desc val=""/>
  <dgm:catLst>
    <dgm:cat type="cycle" pri="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</dgm:alg>
      </dgm:if>
      <dgm:else name="Name3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onstrLst>
      <dgm:constr type="diam" refType="w"/>
      <dgm:constr type="w" for="ch" ptType="node" refType="w"/>
      <dgm:constr type="primFontSz" for="ch" ptType="node" op="equ" val="65"/>
      <dgm:constr type="w" for="ch" forName="sibTrans" refType="w" refFor="ch" refPtType="node" op="equ" fact="0.35"/>
      <dgm:constr type="connDist" for="ch" forName="sibTrans" op="equ"/>
      <dgm:constr type="primFontSz" for="des" forName="connectorText" op="equ" val="55"/>
      <dgm:constr type="primFontSz" for="des" forName="connectorText" refType="primFontSz" refFor="ch" refPtType="node" op="lte" fact="0.8"/>
      <dgm:constr type="sibSp" refType="w" refFor="ch" refPtType="node" op="equ" fact="0.65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4">
        <dgm:if name="Name5" axis="par ch" ptType="doc node" func="cnt" op="gt" val="1">
          <dgm:forEach name="sibTransForEach" axis="followSib" ptType="sibTrans" hideLastTrans="0" cnt="1">
            <dgm:layoutNode name="sibTrans">
              <dgm:choose name="Name6">
                <dgm:if name="Name7" axis="par ch" ptType="doc node" func="posEven" op="equ" val="1">
                  <dgm:alg type="conn">
                    <dgm:param type="begPts" val="radial"/>
                    <dgm:param type="endPts" val="radial"/>
                    <dgm:param type="begSty" val="arr"/>
                    <dgm:param type="endSty" val="arr"/>
                  </dgm:alg>
                </dgm:if>
                <dgm:else name="Name8">
                  <dgm:alg type="conn">
                    <dgm:param type="begPts" val="auto"/>
                    <dgm:param type="endPts" val="auto"/>
                    <dgm:param type="begSty" val="arr"/>
                    <dgm:param type="endSty" val="arr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5"/>
                <dgm:constr type="connDist"/>
                <dgm:constr type="begPad" refType="connDist" fact="0.1"/>
                <dgm:constr type="endPad" refType="connDist" fact="0.1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9"/>
      </dgm:choose>
    </dgm:forEach>
  </dgm:layoutNode>
</dgm:layoutDef>
</file>

<file path=ppt/diagrams/layout32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3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34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35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6.xml><?xml version="1.0" encoding="utf-8"?>
<dgm:layoutDef xmlns:dgm="http://schemas.openxmlformats.org/drawingml/2006/diagram" xmlns:a="http://schemas.openxmlformats.org/drawingml/2006/main" uniqueId="urn:microsoft.com/office/officeart/2005/8/layout/hProcess3">
  <dgm:title val=""/>
  <dgm:desc val=""/>
  <dgm:catLst>
    <dgm:cat type="process" pri="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 chOrder="t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dummy" refType="w"/>
      <dgm:constr type="h" for="ch" forName="dummy" refType="h"/>
      <dgm:constr type="h" for="ch" forName="dummy" refType="w" refFor="ch" refForName="dummy" op="lte" fact="0.4"/>
      <dgm:constr type="ctrX" for="ch" forName="dummy" refType="w" fact="0.5"/>
      <dgm:constr type="ctrY" for="ch" forName="dummy" refType="h" fact="0.5"/>
      <dgm:constr type="w" for="ch" forName="linH" refType="w"/>
      <dgm:constr type="h" for="ch" forName="linH" refType="h"/>
      <dgm:constr type="ctrX" for="ch" forName="linH" refType="w" fact="0.5"/>
      <dgm:constr type="ctrY" for="ch" forName="linH" refType="h" fact="0.5"/>
      <dgm:constr type="userP" for="ch" forName="linH" refType="h" refFor="ch" refForName="dummy" fact="0.25"/>
      <dgm:constr type="userT" for="des" forName="parTx" refType="w" refFor="ch" refForName="dummy" fact="0.2"/>
    </dgm:constrLst>
    <dgm:ruleLst/>
    <dgm:layoutNode name="dummy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linH">
      <dgm:choose name="Name1">
        <dgm:if name="Name2" func="var" arg="dir" op="equ" val="norm">
          <dgm:alg type="lin">
            <dgm:param type="linDir" val="fromL"/>
            <dgm:param type="nodeVertAlign" val="t"/>
          </dgm:alg>
        </dgm:if>
        <dgm:else name="Name3">
          <dgm:alg type="lin">
            <dgm:param type="linDir" val="fromR"/>
            <dgm:param type="nodeVertAlign" val="t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primFontSz" for="des" forName="parTx" val="65"/>
        <dgm:constr type="primFontSz" for="des" forName="desTx" refType="primFontSz" refFor="des" refForName="parTx" op="equ"/>
        <dgm:constr type="h" for="des" forName="parTx" refType="primFontSz" refFor="des" refForName="parTx"/>
        <dgm:constr type="h" for="des" forName="desTx" refType="primFontSz" refFor="des" refForName="parTx" fact="0.5"/>
        <dgm:constr type="h" for="des" forName="parTx" op="equ"/>
        <dgm:constr type="h" for="des" forName="desTx" op="equ"/>
        <dgm:constr type="h" for="ch" forName="backgroundArrow" refType="primFontSz" refFor="des" refForName="parTx" fact="2"/>
        <dgm:constr type="h" for="ch" forName="backgroundArrow" refType="h" refFor="des" refForName="parTx" op="lte" fact="2"/>
        <dgm:constr type="h" for="ch" forName="backgroundArrow" refType="h" refFor="des" refForName="parTx" op="gte" fact="2"/>
        <dgm:constr type="h" for="des" forName="spVertical1" refType="primFontSz" refFor="des" refForName="parTx" fact="0.5"/>
        <dgm:constr type="h" for="des" forName="spVertical1" refType="h" refFor="des" refForName="parTx" op="lte" fact="0.5"/>
        <dgm:constr type="h" for="des" forName="spVertical1" refType="h" refFor="des" refForName="parTx" op="gte" fact="0.5"/>
        <dgm:constr type="h" for="des" forName="spVertical2" refType="primFontSz" refFor="des" refForName="parTx" fact="0.5"/>
        <dgm:constr type="h" for="des" forName="spVertical2" refType="h" refFor="des" refForName="parTx" op="lte" fact="0.5"/>
        <dgm:constr type="h" for="des" forName="spVertical2" refType="h" refFor="des" refForName="parTx" op="gte" fact="0.5"/>
        <dgm:constr type="h" for="des" forName="spVertical3" refType="primFontSz" refFor="des" refForName="parTx" fact="-0.4"/>
        <dgm:constr type="h" for="des" forName="spVertical3" refType="h" refFor="des" refForName="parTx" op="lte" fact="-0.4"/>
        <dgm:constr type="h" for="des" forName="spVertical3" refType="h" refFor="des" refForName="parTx" op="gte" fact="-0.4"/>
        <dgm:constr type="w" for="ch" forName="backgroundArrow" refType="w"/>
        <dgm:constr type="w" for="ch" forName="negArrow" refType="w" fact="-1"/>
        <dgm:constr type="w" for="ch" forName="linV" refType="w"/>
        <dgm:constr type="w" for="ch" forName="space" refType="w" refFor="ch" refForName="linV" fact="0.2"/>
        <dgm:constr type="w" for="ch" forName="padding1" refType="w" fact="0.08"/>
        <dgm:constr type="userP"/>
        <dgm:constr type="w" for="ch" forName="padding2" refType="userP"/>
      </dgm:constrLst>
      <dgm:ruleLst>
        <dgm:rule type="w" for="ch" forName="linV" val="0" fact="NaN" max="NaN"/>
        <dgm:rule type="primFontSz" for="des" forName="parTx" val="5" fact="NaN" max="NaN"/>
      </dgm:ruleLst>
      <dgm:layoutNode name="padding1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forEach name="Name4" axis="ch" ptType="node">
        <dgm:layoutNode name="linV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spVertical1" refType="w"/>
            <dgm:constr type="w" for="ch" forName="parTx" refType="w"/>
            <dgm:constr type="w" for="ch" forName="spVertical2" refType="w"/>
            <dgm:constr type="w" for="ch" forName="spVertical3" refType="w"/>
            <dgm:constr type="w" for="ch" forName="desTx" refType="w"/>
          </dgm:constrLst>
          <dgm:ruleLst/>
          <dgm:layoutNode name="spVertical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parTx" styleLbl="revTx">
            <dgm:varLst>
              <dgm:chMax val="0"/>
              <dgm:chPref val="0"/>
              <dgm:bulletEnabled val="1"/>
            </dgm:varLst>
            <dgm:choose name="Name5">
              <dgm:if name="Name6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7">
                <dgm:alg type="tx">
                  <dgm:param type="parTxLTRAlign" val="ctr"/>
                  <dgm:param type="parTxRTLAlign" val="ct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self" ptType="node"/>
            <dgm:choose name="Name8">
              <dgm:if name="Name9" func="var" arg="dir" op="equ" val="norm">
                <dgm:constrLst>
                  <dgm:constr type="userT"/>
                  <dgm:constr type="h" refType="userT" op="lte"/>
                  <dgm:constr type="tMarg" refType="primFontSz" fact="0.8"/>
                  <dgm:constr type="bMarg" refType="tMarg"/>
                  <dgm:constr type="lMarg"/>
                  <dgm:constr type="rMarg"/>
                </dgm:constrLst>
              </dgm:if>
              <dgm:else name="Name10">
                <dgm:constrLst>
                  <dgm:constr type="userT"/>
                  <dgm:constr type="h" refType="userT" op="lte"/>
                  <dgm:constr type="tMarg" refType="primFontSz" fact="0.8"/>
                  <dgm:constr type="bMarg" refType="tMarg"/>
                  <dgm:constr type="lMarg"/>
                  <dgm:constr type="rMarg"/>
                </dgm:constrLst>
              </dgm:else>
            </dgm:choose>
            <dgm:ruleLst>
              <dgm:rule type="h" val="INF" fact="NaN" max="NaN"/>
            </dgm:ruleLst>
          </dgm:layoutNode>
          <dgm:layoutNode name="spVertical2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spVertical3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choose name="Name11">
            <dgm:if name="Name12" axis="ch" ptType="node" func="cnt" op="gte" val="1">
              <dgm:layoutNode name="desTx" styleLbl="revTx">
                <dgm:varLst>
                  <dgm:bulletEnabled val="1"/>
                </dgm:varLst>
                <dgm:alg type="tx">
                  <dgm:param type="stBulletLvl" val="1"/>
                </dgm:alg>
                <dgm:shape xmlns:r="http://schemas.openxmlformats.org/officeDocument/2006/relationships" type="rect" r:blip="">
                  <dgm:adjLst/>
                </dgm:shape>
                <dgm:presOf axis="des" ptType="node"/>
                <dgm:constrLst>
                  <dgm:constr type="tMarg"/>
                  <dgm:constr type="bMarg"/>
                  <dgm:constr type="rMarg"/>
                  <dgm:constr type="lMarg"/>
                </dgm:constrLst>
                <dgm:ruleLst>
                  <dgm:rule type="h" val="INF" fact="NaN" max="NaN"/>
                </dgm:ruleLst>
              </dgm:layoutNode>
            </dgm:if>
            <dgm:else name="Name13"/>
          </dgm:choose>
        </dgm:layoutNode>
        <dgm:forEach name="Name14" axis="followSib" ptType="sibTrans" cnt="1">
          <dgm:layoutNode name="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  <dgm:layoutNode name="padding2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negArrow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backgroundArrow" styleLbl="node1">
        <dgm:alg type="sp"/>
        <dgm:choose name="Name15">
          <dgm:if name="Name16" func="var" arg="dir" op="equ" val="norm">
            <dgm:shape xmlns:r="http://schemas.openxmlformats.org/officeDocument/2006/relationships" type="rightArrow" r:blip="">
              <dgm:adjLst/>
            </dgm:shape>
          </dgm:if>
          <dgm:else name="Name17">
            <dgm:shape xmlns:r="http://schemas.openxmlformats.org/officeDocument/2006/relationships" type="leftArrow" r:blip="">
              <dgm:adjLst/>
            </dgm:shape>
          </dgm:else>
        </dgm:choose>
        <dgm:presOf/>
        <dgm:constrLst/>
        <dgm:ruleLst/>
      </dgm:layoutNode>
    </dgm:layoutNode>
  </dgm:layoutNode>
</dgm:layoutDef>
</file>

<file path=ppt/diagrams/layout37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38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39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hProcess11">
  <dgm:title val=""/>
  <dgm:desc val=""/>
  <dgm:catLst>
    <dgm:cat type="process" pri="8000"/>
    <dgm:cat type="convert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l" for="ch" forName="arrow"/>
          <dgm:constr type="w" for="ch" forName="points" refType="w" fact="0.9"/>
          <dgm:constr type="h" for="ch" forName="points" refType="h"/>
          <dgm:constr type="t" for="ch" forName="points"/>
          <dgm:constr type="l" for="ch" forName="points"/>
        </dgm:constrLst>
      </dgm:if>
      <dgm:else name="Name3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r" for="ch" forName="arrow" refType="w"/>
          <dgm:constr type="w" for="ch" forName="points" refType="w" fact="0.9"/>
          <dgm:constr type="h" for="ch" forName="points" refType="h"/>
          <dgm:constr type="t" for="ch" forName="points"/>
          <dgm:constr type="r" for="ch" forName="points" refType="w"/>
        </dgm:constrLst>
      </dgm:else>
    </dgm:choose>
    <dgm:ruleLst/>
    <dgm:layoutNode name="arrow" styleLbl="bgShp">
      <dgm:alg type="sp"/>
      <dgm:choose name="Name4">
        <dgm:if name="Name5" func="var" arg="dir" op="equ" val="norm">
          <dgm:shape xmlns:r="http://schemas.openxmlformats.org/officeDocument/2006/relationships" type="notchedRightArrow" r:blip="">
            <dgm:adjLst/>
          </dgm:shape>
        </dgm:if>
        <dgm:else name="Name6">
          <dgm:shape xmlns:r="http://schemas.openxmlformats.org/officeDocument/2006/relationships" rot="180" type="notchedRightArrow" r:blip="">
            <dgm:adjLst/>
          </dgm:shape>
        </dgm:else>
      </dgm:choose>
      <dgm:presOf/>
      <dgm:constrLst/>
      <dgm:ruleLst/>
    </dgm:layoutNode>
    <dgm:layoutNode name="points">
      <dgm:choose name="Name7">
        <dgm:if name="Name8" func="var" arg="dir" op="equ" val="norm">
          <dgm:alg type="lin">
            <dgm:param type="linDir" val="fromL"/>
          </dgm:alg>
        </dgm:if>
        <dgm:else name="Name9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A" refType="w"/>
        <dgm:constr type="h" for="ch" forName="compositeA" refType="h"/>
        <dgm:constr type="w" for="ch" forName="compositeB" refType="w" refFor="ch" refForName="compositeA" op="equ"/>
        <dgm:constr type="h" for="ch" forName="compositeB" refType="h" refFor="ch" refForName="compositeA" op="equ"/>
        <dgm:constr type="primFontSz" for="des" ptType="node" op="equ" val="65"/>
        <dgm:constr type="w" for="ch" forName="space" refType="w" refFor="ch" refForName="compositeA" op="equ" fact="0.05"/>
      </dgm:constrLst>
      <dgm:ruleLst/>
      <dgm:forEach name="Name10" axis="ch" ptType="node">
        <dgm:choose name="Name11">
          <dgm:if name="Name12" axis="self" ptType="node" func="posOdd" op="equ" val="1">
            <dgm:layoutNode name="compositeA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A" refType="w"/>
                <dgm:constr type="h" for="ch" forName="textA" refType="h" fact="0.4"/>
                <dgm:constr type="t" for="ch" forName="textA"/>
                <dgm:constr type="l" for="ch" forName="textA"/>
                <dgm:constr type="h" for="ch" forName="circleA" refType="h" fact="0.1"/>
                <dgm:constr type="h" for="ch" forName="circleA" refType="w" op="lte"/>
                <dgm:constr type="w" for="ch" forName="circleA" refType="h" refFor="ch" refForName="circleA" op="equ"/>
                <dgm:constr type="ctrY" for="ch" forName="circleA" refType="h" fact="0.5"/>
                <dgm:constr type="ctrX" for="ch" forName="circleA" refType="w" refFor="ch" refForName="textA" fact="0.5"/>
                <dgm:constr type="w" for="ch" forName="spaceA" refType="w"/>
                <dgm:constr type="h" for="ch" forName="spaceA" refType="h" fact="0.4"/>
                <dgm:constr type="b" for="ch" forName="spaceA" refType="h"/>
                <dgm:constr type="l" for="ch" forName="spaceA"/>
              </dgm:constrLst>
              <dgm:ruleLst/>
              <dgm:layoutNode name="textA" styleLbl="revTx">
                <dgm:varLst>
                  <dgm:bulletEnabled val="1"/>
                </dgm:varLst>
                <dgm:alg type="tx">
                  <dgm:param type="txAnchorVert" val="b"/>
                  <dgm:param type="txAnchorVertCh" val="b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A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A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13">
            <dgm:layoutNode name="compositeB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B" refType="w"/>
                <dgm:constr type="h" for="ch" forName="textB" refType="h" fact="0.4"/>
                <dgm:constr type="b" for="ch" forName="textB" refType="h"/>
                <dgm:constr type="l" for="ch" forName="textB"/>
                <dgm:constr type="h" for="ch" forName="circleB" refType="h" fact="0.1"/>
                <dgm:constr type="w" for="ch" forName="circleB" refType="h" refFor="ch" refForName="circleB" op="equ"/>
                <dgm:constr type="h" for="ch" forName="circleB" refType="w" op="lte"/>
                <dgm:constr type="ctrY" for="ch" forName="circleB" refType="h" fact="0.5"/>
                <dgm:constr type="ctrX" for="ch" forName="circleB" refType="w" refFor="ch" refForName="textB" fact="0.5"/>
                <dgm:constr type="w" for="ch" forName="spaceB" refType="w"/>
                <dgm:constr type="h" for="ch" forName="spaceB" refType="h" fact="0.4"/>
                <dgm:constr type="t" for="ch" forName="spaceB"/>
                <dgm:constr type="l" for="ch" forName="spaceB"/>
              </dgm:constrLst>
              <dgm:ruleLst/>
              <dgm:layoutNode name="textB" styleLbl="revTx">
                <dgm:varLst>
                  <dgm:bulletEnabled val="1"/>
                </dgm:varLst>
                <dgm:alg type="tx">
                  <dgm:param type="txAnchorVert" val="t"/>
                  <dgm:param type="txAnchorVertCh" val="t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B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B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else>
        </dgm:choose>
        <dgm:forEach name="Name14" axis="followSib" ptType="sibTrans" cnt="1">
          <dgm:layoutNode name="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4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6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image" Target="../media/image4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FC89D89-A2DB-4BEF-A299-441A55F3E994}" type="datetimeFigureOut">
              <a:rPr lang="es-MX" smtClean="0"/>
              <a:t>27/09/2018</a:t>
            </a:fld>
            <a:endParaRPr lang="es-MX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50B1CF-4A73-40A8-A13F-639AA0244BC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0243364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FCE23FBE-63BE-40DB-8809-09465C34F200}" type="slidenum">
              <a:rPr lang="es-ES" altLang="es-MX" smtClean="0"/>
              <a:pPr>
                <a:spcBef>
                  <a:spcPct val="0"/>
                </a:spcBef>
              </a:pPr>
              <a:t>1</a:t>
            </a:fld>
            <a:endParaRPr lang="es-ES" altLang="es-MX" smtClean="0"/>
          </a:p>
        </p:txBody>
      </p:sp>
      <p:sp>
        <p:nvSpPr>
          <p:cNvPr id="51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2588" y="685800"/>
            <a:ext cx="6096000" cy="3429000"/>
          </a:xfrm>
          <a:ln/>
        </p:spPr>
      </p:sp>
      <p:sp>
        <p:nvSpPr>
          <p:cNvPr id="51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/>
          <a:lstStyle/>
          <a:p>
            <a:pPr eaLnBrk="1" hangingPunct="1"/>
            <a:endParaRPr lang="es-MX" altLang="es-MX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718618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9939" name="2 Marcador de notas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MX" altLang="es-MX" smtClean="0">
              <a:cs typeface="Arial" panose="020B0604020202020204" pitchFamily="34" charset="0"/>
            </a:endParaRPr>
          </a:p>
        </p:txBody>
      </p:sp>
      <p:sp>
        <p:nvSpPr>
          <p:cNvPr id="39940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E3D01893-A48D-4DB5-993E-E370586B930C}" type="slidenum">
              <a:rPr lang="es-MX" altLang="es-MX">
                <a:latin typeface="Tahoma" panose="020B0604030504040204" pitchFamily="34" charset="0"/>
              </a:rPr>
              <a:pPr>
                <a:spcBef>
                  <a:spcPct val="0"/>
                </a:spcBef>
              </a:pPr>
              <a:t>13</a:t>
            </a:fld>
            <a:endParaRPr lang="es-MX" altLang="es-MX">
              <a:latin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4276736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50B1CF-4A73-40A8-A13F-639AA0244BCB}" type="slidenum">
              <a:rPr lang="es-MX" smtClean="0"/>
              <a:t>33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23894680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50B1CF-4A73-40A8-A13F-639AA0244BCB}" type="slidenum">
              <a:rPr lang="es-MX" smtClean="0"/>
              <a:t>40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2447785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150C3CB-8CDA-4B44-A807-E230424EC8FC}" type="datetimeFigureOut">
              <a:rPr lang="es-MX" smtClean="0"/>
              <a:t>27/09/2018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AAA575E-6AD8-4103-A5DD-2B92C146F43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2225573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150C3CB-8CDA-4B44-A807-E230424EC8FC}" type="datetimeFigureOut">
              <a:rPr lang="es-MX" smtClean="0"/>
              <a:t>27/09/2018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AAA575E-6AD8-4103-A5DD-2B92C146F43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6934820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A3BB56-2BE4-4FE5-8AF9-8ABB7DAFB0D6}" type="datetimeFigureOut">
              <a:rPr lang="es-MX" smtClean="0"/>
              <a:t>27/09/2018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E65C5-5E00-4D59-9C4A-0A66AC4C674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95942918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A3BB56-2BE4-4FE5-8AF9-8ABB7DAFB0D6}" type="datetimeFigureOut">
              <a:rPr lang="es-MX" smtClean="0"/>
              <a:t>27/09/2018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E65C5-5E00-4D59-9C4A-0A66AC4C674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17211348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A3BB56-2BE4-4FE5-8AF9-8ABB7DAFB0D6}" type="datetimeFigureOut">
              <a:rPr lang="es-MX" smtClean="0"/>
              <a:t>27/09/2018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E65C5-5E00-4D59-9C4A-0A66AC4C674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34384616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A3BB56-2BE4-4FE5-8AF9-8ABB7DAFB0D6}" type="datetimeFigureOut">
              <a:rPr lang="es-MX" smtClean="0"/>
              <a:t>27/09/2018</a:t>
            </a:fld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E65C5-5E00-4D59-9C4A-0A66AC4C674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99907563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A3BB56-2BE4-4FE5-8AF9-8ABB7DAFB0D6}" type="datetimeFigureOut">
              <a:rPr lang="es-MX" smtClean="0"/>
              <a:t>27/09/2018</a:t>
            </a:fld>
            <a:endParaRPr lang="es-MX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E65C5-5E00-4D59-9C4A-0A66AC4C674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09827350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A3BB56-2BE4-4FE5-8AF9-8ABB7DAFB0D6}" type="datetimeFigureOut">
              <a:rPr lang="es-MX" smtClean="0"/>
              <a:t>27/09/2018</a:t>
            </a:fld>
            <a:endParaRPr lang="es-MX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E65C5-5E00-4D59-9C4A-0A66AC4C674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17264378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A3BB56-2BE4-4FE5-8AF9-8ABB7DAFB0D6}" type="datetimeFigureOut">
              <a:rPr lang="es-MX" smtClean="0"/>
              <a:t>27/09/2018</a:t>
            </a:fld>
            <a:endParaRPr lang="es-MX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E65C5-5E00-4D59-9C4A-0A66AC4C674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47379524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A3BB56-2BE4-4FE5-8AF9-8ABB7DAFB0D6}" type="datetimeFigureOut">
              <a:rPr lang="es-MX" smtClean="0"/>
              <a:t>27/09/2018</a:t>
            </a:fld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E65C5-5E00-4D59-9C4A-0A66AC4C674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46279019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A3BB56-2BE4-4FE5-8AF9-8ABB7DAFB0D6}" type="datetimeFigureOut">
              <a:rPr lang="es-MX" smtClean="0"/>
              <a:t>27/09/2018</a:t>
            </a:fld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E65C5-5E00-4D59-9C4A-0A66AC4C674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0972568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965200"/>
            <a:ext cx="10515600" cy="725488"/>
          </a:xfrm>
          <a:prstGeom prst="rect">
            <a:avLst/>
          </a:prstGeom>
        </p:spPr>
        <p:txBody>
          <a:bodyPr/>
          <a:lstStyle>
            <a:lvl1pPr>
              <a:defRPr sz="30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s-ES" dirty="0" smtClean="0"/>
              <a:t>Haga clic para modificar el estilo de título del patrón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s-ES" dirty="0" smtClean="0"/>
              <a:t>Haga clic para modificar el estilo de texto del patrón</a:t>
            </a:r>
          </a:p>
          <a:p>
            <a:pPr lvl="1"/>
            <a:r>
              <a:rPr lang="es-ES" dirty="0" smtClean="0"/>
              <a:t>Segundo nivel</a:t>
            </a:r>
          </a:p>
          <a:p>
            <a:pPr lvl="2"/>
            <a:r>
              <a:rPr lang="es-ES" dirty="0" smtClean="0"/>
              <a:t>Tercer nivel</a:t>
            </a:r>
          </a:p>
          <a:p>
            <a:pPr lvl="3"/>
            <a:r>
              <a:rPr lang="es-ES" dirty="0" smtClean="0"/>
              <a:t>Cuarto nivel</a:t>
            </a:r>
          </a:p>
          <a:p>
            <a:pPr lvl="4"/>
            <a:r>
              <a:rPr lang="es-ES" dirty="0" smtClean="0"/>
              <a:t>Quinto nivel</a:t>
            </a:r>
            <a:endParaRPr lang="es-MX" dirty="0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150C3CB-8CDA-4B44-A807-E230424EC8FC}" type="datetimeFigureOut">
              <a:rPr lang="es-MX" smtClean="0"/>
              <a:t>27/09/2018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AAA575E-6AD8-4103-A5DD-2B92C146F43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84989433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A3BB56-2BE4-4FE5-8AF9-8ABB7DAFB0D6}" type="datetimeFigureOut">
              <a:rPr lang="es-MX" smtClean="0"/>
              <a:t>27/09/2018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E65C5-5E00-4D59-9C4A-0A66AC4C674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26312948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A3BB56-2BE4-4FE5-8AF9-8ABB7DAFB0D6}" type="datetimeFigureOut">
              <a:rPr lang="es-MX" smtClean="0"/>
              <a:t>27/09/2018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E65C5-5E00-4D59-9C4A-0A66AC4C674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3724775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150C3CB-8CDA-4B44-A807-E230424EC8FC}" type="datetimeFigureOut">
              <a:rPr lang="es-MX" smtClean="0"/>
              <a:t>27/09/2018</a:t>
            </a:fld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AAA575E-6AD8-4103-A5DD-2B92C146F43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5640653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150C3CB-8CDA-4B44-A807-E230424EC8FC}" type="datetimeFigureOut">
              <a:rPr lang="es-MX" smtClean="0"/>
              <a:t>27/09/2018</a:t>
            </a:fld>
            <a:endParaRPr lang="es-MX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MX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AAA575E-6AD8-4103-A5DD-2B92C146F43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3269711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FA3BB56-2BE4-4FE5-8AF9-8ABB7DAFB0D6}" type="datetimeFigureOut">
              <a:rPr lang="es-MX" smtClean="0"/>
              <a:t>27/09/2018</a:t>
            </a:fld>
            <a:endParaRPr lang="es-MX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MX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C4E65C5-5E00-4D59-9C4A-0A66AC4C674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5932567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150C3CB-8CDA-4B44-A807-E230424EC8FC}" type="datetimeFigureOut">
              <a:rPr lang="es-MX" smtClean="0"/>
              <a:t>27/09/2018</a:t>
            </a:fld>
            <a:endParaRPr lang="es-MX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AAA575E-6AD8-4103-A5DD-2B92C146F43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8618067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150C3CB-8CDA-4B44-A807-E230424EC8FC}" type="datetimeFigureOut">
              <a:rPr lang="es-MX" smtClean="0"/>
              <a:t>27/09/2018</a:t>
            </a:fld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AAA575E-6AD8-4103-A5DD-2B92C146F43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6062324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150C3CB-8CDA-4B44-A807-E230424EC8FC}" type="datetimeFigureOut">
              <a:rPr lang="es-MX" smtClean="0"/>
              <a:t>27/09/2018</a:t>
            </a:fld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AAA575E-6AD8-4103-A5DD-2B92C146F43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9638178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150C3CB-8CDA-4B44-A807-E230424EC8FC}" type="datetimeFigureOut">
              <a:rPr lang="es-MX" smtClean="0"/>
              <a:t>27/09/2018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AAA575E-6AD8-4103-A5DD-2B92C146F43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5211044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3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slideLayout" Target="../slideLayouts/slideLayout21.xml"/><Relationship Id="rId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5" name="Conector recto 14"/>
          <p:cNvCxnSpPr/>
          <p:nvPr userDrawn="1"/>
        </p:nvCxnSpPr>
        <p:spPr>
          <a:xfrm>
            <a:off x="605304" y="688897"/>
            <a:ext cx="9622430" cy="0"/>
          </a:xfrm>
          <a:prstGeom prst="line">
            <a:avLst/>
          </a:prstGeom>
          <a:ln>
            <a:solidFill>
              <a:schemeClr val="accent4">
                <a:lumMod val="50000"/>
              </a:schemeClr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7" name="bk object 17"/>
          <p:cNvSpPr/>
          <p:nvPr userDrawn="1"/>
        </p:nvSpPr>
        <p:spPr>
          <a:xfrm>
            <a:off x="-53008" y="0"/>
            <a:ext cx="567042" cy="6858000"/>
          </a:xfrm>
          <a:custGeom>
            <a:avLst/>
            <a:gdLst/>
            <a:ahLst/>
            <a:cxnLst/>
            <a:rect l="l" t="t" r="r" b="b"/>
            <a:pathLst>
              <a:path w="550545" h="6858000">
                <a:moveTo>
                  <a:pt x="0" y="6858000"/>
                </a:moveTo>
                <a:lnTo>
                  <a:pt x="550164" y="6858000"/>
                </a:lnTo>
                <a:lnTo>
                  <a:pt x="550164" y="0"/>
                </a:lnTo>
                <a:lnTo>
                  <a:pt x="0" y="0"/>
                </a:lnTo>
                <a:lnTo>
                  <a:pt x="0" y="6858000"/>
                </a:lnTo>
                <a:close/>
              </a:path>
            </a:pathLst>
          </a:custGeom>
          <a:solidFill>
            <a:srgbClr val="2C523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bk object 19"/>
          <p:cNvSpPr/>
          <p:nvPr userDrawn="1"/>
        </p:nvSpPr>
        <p:spPr>
          <a:xfrm>
            <a:off x="513652" y="0"/>
            <a:ext cx="108585" cy="6858000"/>
          </a:xfrm>
          <a:custGeom>
            <a:avLst/>
            <a:gdLst/>
            <a:ahLst/>
            <a:cxnLst/>
            <a:rect l="l" t="t" r="r" b="b"/>
            <a:pathLst>
              <a:path w="108584" h="6858000">
                <a:moveTo>
                  <a:pt x="0" y="6858000"/>
                </a:moveTo>
                <a:lnTo>
                  <a:pt x="108203" y="6858000"/>
                </a:lnTo>
                <a:lnTo>
                  <a:pt x="108203" y="0"/>
                </a:lnTo>
                <a:lnTo>
                  <a:pt x="0" y="0"/>
                </a:lnTo>
                <a:lnTo>
                  <a:pt x="0" y="6858000"/>
                </a:lnTo>
                <a:close/>
              </a:path>
            </a:pathLst>
          </a:custGeom>
          <a:solidFill>
            <a:srgbClr val="978034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9" name="Grupo 8"/>
          <p:cNvGrpSpPr/>
          <p:nvPr userDrawn="1"/>
        </p:nvGrpSpPr>
        <p:grpSpPr>
          <a:xfrm>
            <a:off x="138988" y="5512765"/>
            <a:ext cx="355091" cy="1247088"/>
            <a:chOff x="138988" y="5512765"/>
            <a:chExt cx="355091" cy="1247088"/>
          </a:xfrm>
        </p:grpSpPr>
        <p:sp>
          <p:nvSpPr>
            <p:cNvPr id="10" name="object 3"/>
            <p:cNvSpPr/>
            <p:nvPr userDrawn="1"/>
          </p:nvSpPr>
          <p:spPr>
            <a:xfrm>
              <a:off x="138988" y="6000902"/>
              <a:ext cx="355091" cy="758951"/>
            </a:xfrm>
            <a:prstGeom prst="rect">
              <a:avLst/>
            </a:prstGeom>
            <a:blipFill>
              <a:blip r:embed="rId1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object 4"/>
            <p:cNvSpPr/>
            <p:nvPr userDrawn="1"/>
          </p:nvSpPr>
          <p:spPr>
            <a:xfrm>
              <a:off x="138988" y="5512765"/>
              <a:ext cx="355091" cy="741121"/>
            </a:xfrm>
            <a:prstGeom prst="rect">
              <a:avLst/>
            </a:prstGeom>
            <a:blipFill>
              <a:blip r:embed="rId1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pic>
        <p:nvPicPr>
          <p:cNvPr id="12" name="Imagen 11"/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296836" y="-171400"/>
            <a:ext cx="7803556" cy="944962"/>
          </a:xfrm>
          <a:prstGeom prst="rect">
            <a:avLst/>
          </a:prstGeom>
        </p:spPr>
      </p:pic>
      <p:sp>
        <p:nvSpPr>
          <p:cNvPr id="13" name="bk object 17"/>
          <p:cNvSpPr/>
          <p:nvPr userDrawn="1"/>
        </p:nvSpPr>
        <p:spPr>
          <a:xfrm rot="5400000">
            <a:off x="11003218" y="-240507"/>
            <a:ext cx="199336" cy="1828801"/>
          </a:xfrm>
          <a:custGeom>
            <a:avLst/>
            <a:gdLst/>
            <a:ahLst/>
            <a:cxnLst/>
            <a:rect l="l" t="t" r="r" b="b"/>
            <a:pathLst>
              <a:path w="550545" h="6858000">
                <a:moveTo>
                  <a:pt x="0" y="6858000"/>
                </a:moveTo>
                <a:lnTo>
                  <a:pt x="550164" y="6858000"/>
                </a:lnTo>
                <a:lnTo>
                  <a:pt x="550164" y="0"/>
                </a:lnTo>
                <a:lnTo>
                  <a:pt x="0" y="0"/>
                </a:lnTo>
                <a:lnTo>
                  <a:pt x="0" y="6858000"/>
                </a:lnTo>
                <a:close/>
              </a:path>
            </a:pathLst>
          </a:custGeom>
          <a:solidFill>
            <a:srgbClr val="2C5235"/>
          </a:solidFill>
        </p:spPr>
        <p:txBody>
          <a:bodyPr wrap="square" lIns="0" tIns="0" rIns="0" bIns="0" rtlCol="0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0839044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4" r:id="rId3"/>
    <p:sldLayoutId id="2147483725" r:id="rId4"/>
    <p:sldLayoutId id="2147483726" r:id="rId5"/>
    <p:sldLayoutId id="2147483727" r:id="rId6"/>
    <p:sldLayoutId id="2147483728" r:id="rId7"/>
    <p:sldLayoutId id="2147483729" r:id="rId8"/>
    <p:sldLayoutId id="2147483730" r:id="rId9"/>
    <p:sldLayoutId id="2147483731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A3BB56-2BE4-4FE5-8AF9-8ABB7DAFB0D6}" type="datetimeFigureOut">
              <a:rPr lang="es-MX" smtClean="0"/>
              <a:t>27/09/2018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4E65C5-5E00-4D59-9C4A-0A66AC4C674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0226237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5.e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4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9.xml"/><Relationship Id="rId7" Type="http://schemas.microsoft.com/office/2007/relationships/diagramDrawing" Target="../diagrams/drawing9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9.xml"/><Relationship Id="rId5" Type="http://schemas.openxmlformats.org/officeDocument/2006/relationships/diagramQuickStyle" Target="../diagrams/quickStyle9.xml"/><Relationship Id="rId4" Type="http://schemas.openxmlformats.org/officeDocument/2006/relationships/diagramLayout" Target="../diagrams/layout9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0.xml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0.xml"/><Relationship Id="rId5" Type="http://schemas.openxmlformats.org/officeDocument/2006/relationships/diagramColors" Target="../diagrams/colors10.xml"/><Relationship Id="rId4" Type="http://schemas.openxmlformats.org/officeDocument/2006/relationships/diagramQuickStyle" Target="../diagrams/quickStyle10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1.xml"/><Relationship Id="rId2" Type="http://schemas.openxmlformats.org/officeDocument/2006/relationships/diagramData" Target="../diagrams/data1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1.xml"/><Relationship Id="rId5" Type="http://schemas.openxmlformats.org/officeDocument/2006/relationships/diagramColors" Target="../diagrams/colors11.xml"/><Relationship Id="rId4" Type="http://schemas.openxmlformats.org/officeDocument/2006/relationships/diagramQuickStyle" Target="../diagrams/quickStyle1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2.xml"/><Relationship Id="rId2" Type="http://schemas.openxmlformats.org/officeDocument/2006/relationships/diagramData" Target="../diagrams/data12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2.xml"/><Relationship Id="rId5" Type="http://schemas.openxmlformats.org/officeDocument/2006/relationships/diagramColors" Target="../diagrams/colors12.xml"/><Relationship Id="rId4" Type="http://schemas.openxmlformats.org/officeDocument/2006/relationships/diagramQuickStyle" Target="../diagrams/quickStyle1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3.xml"/><Relationship Id="rId7" Type="http://schemas.openxmlformats.org/officeDocument/2006/relationships/slide" Target="slide4.xml"/><Relationship Id="rId2" Type="http://schemas.openxmlformats.org/officeDocument/2006/relationships/diagramData" Target="../diagrams/data13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3.xml"/><Relationship Id="rId5" Type="http://schemas.openxmlformats.org/officeDocument/2006/relationships/diagramColors" Target="../diagrams/colors13.xml"/><Relationship Id="rId4" Type="http://schemas.openxmlformats.org/officeDocument/2006/relationships/diagramQuickStyle" Target="../diagrams/quickStyle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4.xml"/><Relationship Id="rId2" Type="http://schemas.openxmlformats.org/officeDocument/2006/relationships/diagramData" Target="../diagrams/data14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4.xml"/><Relationship Id="rId5" Type="http://schemas.openxmlformats.org/officeDocument/2006/relationships/diagramColors" Target="../diagrams/colors14.xml"/><Relationship Id="rId4" Type="http://schemas.openxmlformats.org/officeDocument/2006/relationships/diagramQuickStyle" Target="../diagrams/quickStyle1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5.xml"/><Relationship Id="rId2" Type="http://schemas.openxmlformats.org/officeDocument/2006/relationships/diagramData" Target="../diagrams/data15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5.xml"/><Relationship Id="rId5" Type="http://schemas.openxmlformats.org/officeDocument/2006/relationships/diagramColors" Target="../diagrams/colors15.xml"/><Relationship Id="rId4" Type="http://schemas.openxmlformats.org/officeDocument/2006/relationships/diagramQuickStyle" Target="../diagrams/quickStyle15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6.xml"/><Relationship Id="rId2" Type="http://schemas.openxmlformats.org/officeDocument/2006/relationships/diagramData" Target="../diagrams/data1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6.xml"/><Relationship Id="rId5" Type="http://schemas.openxmlformats.org/officeDocument/2006/relationships/diagramColors" Target="../diagrams/colors16.xml"/><Relationship Id="rId4" Type="http://schemas.openxmlformats.org/officeDocument/2006/relationships/diagramQuickStyle" Target="../diagrams/quickStyle1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7.xml"/><Relationship Id="rId2" Type="http://schemas.openxmlformats.org/officeDocument/2006/relationships/diagramData" Target="../diagrams/data1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7.xml"/><Relationship Id="rId5" Type="http://schemas.openxmlformats.org/officeDocument/2006/relationships/diagramColors" Target="../diagrams/colors17.xml"/><Relationship Id="rId4" Type="http://schemas.openxmlformats.org/officeDocument/2006/relationships/diagramQuickStyle" Target="../diagrams/quickStyle1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8.xml"/><Relationship Id="rId2" Type="http://schemas.openxmlformats.org/officeDocument/2006/relationships/diagramData" Target="../diagrams/data1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8.xml"/><Relationship Id="rId5" Type="http://schemas.openxmlformats.org/officeDocument/2006/relationships/diagramColors" Target="../diagrams/colors18.xml"/><Relationship Id="rId4" Type="http://schemas.openxmlformats.org/officeDocument/2006/relationships/diagramQuickStyle" Target="../diagrams/quickStyle18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9.xml"/><Relationship Id="rId7" Type="http://schemas.openxmlformats.org/officeDocument/2006/relationships/slide" Target="slide4.xml"/><Relationship Id="rId2" Type="http://schemas.openxmlformats.org/officeDocument/2006/relationships/diagramData" Target="../diagrams/data19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9.xml"/><Relationship Id="rId5" Type="http://schemas.openxmlformats.org/officeDocument/2006/relationships/diagramColors" Target="../diagrams/colors19.xml"/><Relationship Id="rId4" Type="http://schemas.openxmlformats.org/officeDocument/2006/relationships/diagramQuickStyle" Target="../diagrams/quickStyle19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0.xml"/><Relationship Id="rId2" Type="http://schemas.openxmlformats.org/officeDocument/2006/relationships/diagramData" Target="../diagrams/data20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0.xml"/><Relationship Id="rId5" Type="http://schemas.openxmlformats.org/officeDocument/2006/relationships/diagramColors" Target="../diagrams/colors20.xml"/><Relationship Id="rId4" Type="http://schemas.openxmlformats.org/officeDocument/2006/relationships/diagramQuickStyle" Target="../diagrams/quickStyle20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1.xml"/><Relationship Id="rId2" Type="http://schemas.openxmlformats.org/officeDocument/2006/relationships/diagramData" Target="../diagrams/data2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21.xml"/><Relationship Id="rId5" Type="http://schemas.openxmlformats.org/officeDocument/2006/relationships/diagramColors" Target="../diagrams/colors21.xml"/><Relationship Id="rId4" Type="http://schemas.openxmlformats.org/officeDocument/2006/relationships/diagramQuickStyle" Target="../diagrams/quickStyle2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2.xml"/><Relationship Id="rId2" Type="http://schemas.openxmlformats.org/officeDocument/2006/relationships/diagramData" Target="../diagrams/data22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22.xml"/><Relationship Id="rId5" Type="http://schemas.openxmlformats.org/officeDocument/2006/relationships/diagramColors" Target="../diagrams/colors22.xml"/><Relationship Id="rId4" Type="http://schemas.openxmlformats.org/officeDocument/2006/relationships/diagramQuickStyle" Target="../diagrams/quickStyle2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3.xml"/><Relationship Id="rId7" Type="http://schemas.openxmlformats.org/officeDocument/2006/relationships/slide" Target="slide4.xml"/><Relationship Id="rId2" Type="http://schemas.openxmlformats.org/officeDocument/2006/relationships/diagramData" Target="../diagrams/data23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23.xml"/><Relationship Id="rId5" Type="http://schemas.openxmlformats.org/officeDocument/2006/relationships/diagramColors" Target="../diagrams/colors23.xml"/><Relationship Id="rId4" Type="http://schemas.openxmlformats.org/officeDocument/2006/relationships/diagramQuickStyle" Target="../diagrams/quickStyle2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4.xml"/><Relationship Id="rId2" Type="http://schemas.openxmlformats.org/officeDocument/2006/relationships/diagramData" Target="../diagrams/data24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24.xml"/><Relationship Id="rId5" Type="http://schemas.openxmlformats.org/officeDocument/2006/relationships/diagramColors" Target="../diagrams/colors24.xml"/><Relationship Id="rId4" Type="http://schemas.openxmlformats.org/officeDocument/2006/relationships/diagramQuickStyle" Target="../diagrams/quickStyle24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5.xml"/><Relationship Id="rId2" Type="http://schemas.openxmlformats.org/officeDocument/2006/relationships/diagramData" Target="../diagrams/data25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25.xml"/><Relationship Id="rId5" Type="http://schemas.openxmlformats.org/officeDocument/2006/relationships/diagramColors" Target="../diagrams/colors25.xml"/><Relationship Id="rId4" Type="http://schemas.openxmlformats.org/officeDocument/2006/relationships/diagramQuickStyle" Target="../diagrams/quickStyle25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6.xml"/><Relationship Id="rId7" Type="http://schemas.openxmlformats.org/officeDocument/2006/relationships/slide" Target="slide4.xml"/><Relationship Id="rId2" Type="http://schemas.openxmlformats.org/officeDocument/2006/relationships/diagramData" Target="../diagrams/data26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26.xml"/><Relationship Id="rId5" Type="http://schemas.openxmlformats.org/officeDocument/2006/relationships/diagramColors" Target="../diagrams/colors26.xml"/><Relationship Id="rId4" Type="http://schemas.openxmlformats.org/officeDocument/2006/relationships/diagramQuickStyle" Target="../diagrams/quickStyle26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7.xml"/><Relationship Id="rId7" Type="http://schemas.microsoft.com/office/2007/relationships/diagramDrawing" Target="../diagrams/drawing27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27.xml"/><Relationship Id="rId5" Type="http://schemas.openxmlformats.org/officeDocument/2006/relationships/diagramQuickStyle" Target="../diagrams/quickStyle27.xml"/><Relationship Id="rId4" Type="http://schemas.openxmlformats.org/officeDocument/2006/relationships/diagramLayout" Target="../diagrams/layout2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8.xml"/><Relationship Id="rId2" Type="http://schemas.openxmlformats.org/officeDocument/2006/relationships/diagramData" Target="../diagrams/data28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28.xml"/><Relationship Id="rId5" Type="http://schemas.openxmlformats.org/officeDocument/2006/relationships/diagramColors" Target="../diagrams/colors28.xml"/><Relationship Id="rId4" Type="http://schemas.openxmlformats.org/officeDocument/2006/relationships/diagramQuickStyle" Target="../diagrams/quickStyle28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9.xml"/><Relationship Id="rId2" Type="http://schemas.openxmlformats.org/officeDocument/2006/relationships/diagramData" Target="../diagrams/data29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29.xml"/><Relationship Id="rId5" Type="http://schemas.openxmlformats.org/officeDocument/2006/relationships/diagramColors" Target="../diagrams/colors29.xml"/><Relationship Id="rId4" Type="http://schemas.openxmlformats.org/officeDocument/2006/relationships/diagramQuickStyle" Target="../diagrams/quickStyle29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0.xml"/><Relationship Id="rId7" Type="http://schemas.openxmlformats.org/officeDocument/2006/relationships/slide" Target="slide4.xml"/><Relationship Id="rId2" Type="http://schemas.openxmlformats.org/officeDocument/2006/relationships/diagramData" Target="../diagrams/data30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30.xml"/><Relationship Id="rId5" Type="http://schemas.openxmlformats.org/officeDocument/2006/relationships/diagramColors" Target="../diagrams/colors30.xml"/><Relationship Id="rId4" Type="http://schemas.openxmlformats.org/officeDocument/2006/relationships/diagramQuickStyle" Target="../diagrams/quickStyle30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1.xml"/><Relationship Id="rId2" Type="http://schemas.openxmlformats.org/officeDocument/2006/relationships/diagramData" Target="../diagrams/data3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31.xml"/><Relationship Id="rId5" Type="http://schemas.openxmlformats.org/officeDocument/2006/relationships/diagramColors" Target="../diagrams/colors31.xml"/><Relationship Id="rId4" Type="http://schemas.openxmlformats.org/officeDocument/2006/relationships/diagramQuickStyle" Target="../diagrams/quickStyle31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2.xml"/><Relationship Id="rId2" Type="http://schemas.openxmlformats.org/officeDocument/2006/relationships/diagramData" Target="../diagrams/data32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32.xml"/><Relationship Id="rId5" Type="http://schemas.openxmlformats.org/officeDocument/2006/relationships/diagramColors" Target="../diagrams/colors32.xml"/><Relationship Id="rId4" Type="http://schemas.openxmlformats.org/officeDocument/2006/relationships/diagramQuickStyle" Target="../diagrams/quickStyle3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3.xml"/><Relationship Id="rId7" Type="http://schemas.openxmlformats.org/officeDocument/2006/relationships/slide" Target="slide4.xml"/><Relationship Id="rId2" Type="http://schemas.openxmlformats.org/officeDocument/2006/relationships/diagramData" Target="../diagrams/data33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33.xml"/><Relationship Id="rId5" Type="http://schemas.openxmlformats.org/officeDocument/2006/relationships/diagramColors" Target="../diagrams/colors33.xml"/><Relationship Id="rId4" Type="http://schemas.openxmlformats.org/officeDocument/2006/relationships/diagramQuickStyle" Target="../diagrams/quickStyle3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4.xml"/><Relationship Id="rId7" Type="http://schemas.microsoft.com/office/2007/relationships/diagramDrawing" Target="../diagrams/drawing34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34.xml"/><Relationship Id="rId5" Type="http://schemas.openxmlformats.org/officeDocument/2006/relationships/diagramQuickStyle" Target="../diagrams/quickStyle34.xml"/><Relationship Id="rId4" Type="http://schemas.openxmlformats.org/officeDocument/2006/relationships/diagramLayout" Target="../diagrams/layout34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5.xml"/><Relationship Id="rId7" Type="http://schemas.openxmlformats.org/officeDocument/2006/relationships/slide" Target="slide4.xml"/><Relationship Id="rId2" Type="http://schemas.openxmlformats.org/officeDocument/2006/relationships/diagramData" Target="../diagrams/data35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35.xml"/><Relationship Id="rId5" Type="http://schemas.openxmlformats.org/officeDocument/2006/relationships/diagramColors" Target="../diagrams/colors35.xml"/><Relationship Id="rId4" Type="http://schemas.openxmlformats.org/officeDocument/2006/relationships/diagramQuickStyle" Target="../diagrams/quickStyle35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6.xml"/><Relationship Id="rId2" Type="http://schemas.openxmlformats.org/officeDocument/2006/relationships/diagramData" Target="../diagrams/data36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36.xml"/><Relationship Id="rId5" Type="http://schemas.openxmlformats.org/officeDocument/2006/relationships/diagramColors" Target="../diagrams/colors36.xml"/><Relationship Id="rId4" Type="http://schemas.openxmlformats.org/officeDocument/2006/relationships/diagramQuickStyle" Target="../diagrams/quickStyle36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7.xml"/><Relationship Id="rId2" Type="http://schemas.openxmlformats.org/officeDocument/2006/relationships/diagramData" Target="../diagrams/data37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37.xml"/><Relationship Id="rId5" Type="http://schemas.openxmlformats.org/officeDocument/2006/relationships/diagramColors" Target="../diagrams/colors37.xml"/><Relationship Id="rId4" Type="http://schemas.openxmlformats.org/officeDocument/2006/relationships/diagramQuickStyle" Target="../diagrams/quickStyle37.xml"/></Relationships>
</file>

<file path=ppt/slides/_rels/slide44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39.xml"/><Relationship Id="rId3" Type="http://schemas.openxmlformats.org/officeDocument/2006/relationships/diagramLayout" Target="../diagrams/layout38.xml"/><Relationship Id="rId7" Type="http://schemas.openxmlformats.org/officeDocument/2006/relationships/diagramData" Target="../diagrams/data39.xml"/><Relationship Id="rId12" Type="http://schemas.openxmlformats.org/officeDocument/2006/relationships/slide" Target="slide4.xml"/><Relationship Id="rId2" Type="http://schemas.openxmlformats.org/officeDocument/2006/relationships/diagramData" Target="../diagrams/data38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38.xml"/><Relationship Id="rId11" Type="http://schemas.microsoft.com/office/2007/relationships/diagramDrawing" Target="../diagrams/drawing39.xml"/><Relationship Id="rId5" Type="http://schemas.openxmlformats.org/officeDocument/2006/relationships/diagramColors" Target="../diagrams/colors38.xml"/><Relationship Id="rId10" Type="http://schemas.openxmlformats.org/officeDocument/2006/relationships/diagramColors" Target="../diagrams/colors39.xml"/><Relationship Id="rId4" Type="http://schemas.openxmlformats.org/officeDocument/2006/relationships/diagramQuickStyle" Target="../diagrams/quickStyle38.xml"/><Relationship Id="rId9" Type="http://schemas.openxmlformats.org/officeDocument/2006/relationships/diagramQuickStyle" Target="../diagrams/quickStyle39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hyperlink" Target="http://www.sat.gob/" TargetMode="Externa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5"/>
          <p:cNvSpPr txBox="1">
            <a:spLocks noChangeArrowheads="1"/>
          </p:cNvSpPr>
          <p:nvPr/>
        </p:nvSpPr>
        <p:spPr bwMode="auto">
          <a:xfrm>
            <a:off x="1054444" y="799069"/>
            <a:ext cx="10239632" cy="57861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23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spcBef>
                <a:spcPct val="50000"/>
              </a:spcBef>
              <a:buClrTx/>
              <a:buSzTx/>
              <a:buFontTx/>
              <a:buNone/>
            </a:pPr>
            <a:r>
              <a:rPr lang="es-ES" altLang="es-MX" sz="2200" b="1" dirty="0"/>
              <a:t>CENTRO UNIVERSITARIO UAEM VALLE DE TEOTIHUACÁN</a:t>
            </a:r>
          </a:p>
          <a:p>
            <a:pPr algn="ctr">
              <a:spcBef>
                <a:spcPct val="50000"/>
              </a:spcBef>
              <a:buClrTx/>
              <a:buSzTx/>
              <a:buFontTx/>
              <a:buNone/>
            </a:pPr>
            <a:r>
              <a:rPr lang="es-ES" altLang="es-MX" sz="2000" b="1" dirty="0"/>
              <a:t>LICENCIATURA EN CONTADURÍA</a:t>
            </a:r>
          </a:p>
          <a:p>
            <a:pPr algn="ctr">
              <a:spcBef>
                <a:spcPct val="50000"/>
              </a:spcBef>
              <a:buClrTx/>
              <a:buSzTx/>
              <a:buFontTx/>
              <a:buNone/>
            </a:pPr>
            <a:endParaRPr lang="es-ES" altLang="es-MX" sz="500" b="1" dirty="0"/>
          </a:p>
          <a:p>
            <a:pPr algn="ctr">
              <a:spcBef>
                <a:spcPct val="50000"/>
              </a:spcBef>
              <a:buClrTx/>
              <a:buSzTx/>
              <a:buFontTx/>
              <a:buNone/>
            </a:pPr>
            <a:r>
              <a:rPr lang="es-ES" altLang="es-MX" sz="2000" b="1" dirty="0"/>
              <a:t>DIAPOSITIVAS DE:</a:t>
            </a:r>
          </a:p>
          <a:p>
            <a:pPr algn="ctr">
              <a:spcBef>
                <a:spcPct val="50000"/>
              </a:spcBef>
              <a:buClrTx/>
              <a:buSzTx/>
              <a:buNone/>
            </a:pPr>
            <a:r>
              <a:rPr lang="es-MX" altLang="es-MX" sz="2000" b="1" dirty="0" smtClean="0"/>
              <a:t>Regímenes fiscales personas físicas</a:t>
            </a:r>
            <a:endParaRPr lang="es-ES" altLang="es-MX" sz="2000" b="1" dirty="0" smtClean="0"/>
          </a:p>
          <a:p>
            <a:pPr algn="ctr">
              <a:spcBef>
                <a:spcPct val="50000"/>
              </a:spcBef>
              <a:buClrTx/>
              <a:buSzTx/>
              <a:buFontTx/>
              <a:buNone/>
            </a:pPr>
            <a:endParaRPr lang="es-ES" altLang="es-MX" sz="1200" b="1" dirty="0" smtClean="0"/>
          </a:p>
          <a:p>
            <a:pPr algn="ctr">
              <a:spcBef>
                <a:spcPct val="50000"/>
              </a:spcBef>
              <a:buClrTx/>
              <a:buSzTx/>
              <a:buFontTx/>
              <a:buNone/>
            </a:pPr>
            <a:r>
              <a:rPr lang="es-ES" altLang="es-MX" sz="2000" b="1" dirty="0" smtClean="0"/>
              <a:t>UNIDAD DE APRENDIZAJE</a:t>
            </a:r>
          </a:p>
          <a:p>
            <a:pPr algn="ctr">
              <a:spcBef>
                <a:spcPct val="50000"/>
              </a:spcBef>
              <a:buClrTx/>
              <a:buSzTx/>
              <a:buFontTx/>
              <a:buNone/>
            </a:pPr>
            <a:r>
              <a:rPr lang="es-ES" altLang="es-MX" sz="2000" b="1" dirty="0" smtClean="0"/>
              <a:t>CONTRIBUCIONES PERSONAS FÍSICAS</a:t>
            </a:r>
          </a:p>
          <a:p>
            <a:pPr algn="ctr">
              <a:spcBef>
                <a:spcPct val="50000"/>
              </a:spcBef>
              <a:buClrTx/>
              <a:buSzTx/>
              <a:buFontTx/>
              <a:buNone/>
            </a:pPr>
            <a:endParaRPr lang="es-ES" altLang="es-MX" sz="1400" b="1" dirty="0" smtClean="0"/>
          </a:p>
          <a:p>
            <a:pPr algn="ctr">
              <a:spcBef>
                <a:spcPct val="50000"/>
              </a:spcBef>
              <a:buClrTx/>
              <a:buSzTx/>
              <a:buFontTx/>
              <a:buNone/>
            </a:pPr>
            <a:endParaRPr lang="es-ES" altLang="es-MX" sz="1400" b="1" dirty="0" smtClean="0"/>
          </a:p>
          <a:p>
            <a:pPr algn="ctr">
              <a:spcBef>
                <a:spcPct val="50000"/>
              </a:spcBef>
              <a:buClrTx/>
              <a:buSzTx/>
              <a:buFontTx/>
              <a:buNone/>
            </a:pPr>
            <a:endParaRPr lang="es-ES" altLang="es-MX" sz="1400" b="1" dirty="0"/>
          </a:p>
          <a:p>
            <a:pPr algn="ctr">
              <a:spcBef>
                <a:spcPct val="50000"/>
              </a:spcBef>
              <a:buClrTx/>
              <a:buSzTx/>
              <a:buFontTx/>
              <a:buNone/>
            </a:pPr>
            <a:endParaRPr lang="es-ES" altLang="es-MX" sz="300" b="1" dirty="0"/>
          </a:p>
          <a:p>
            <a:pPr algn="ctr">
              <a:spcBef>
                <a:spcPct val="50000"/>
              </a:spcBef>
              <a:buClrTx/>
              <a:buSzTx/>
              <a:buFontTx/>
              <a:buNone/>
            </a:pPr>
            <a:r>
              <a:rPr lang="es-ES" altLang="es-MX" sz="2000" b="1" dirty="0"/>
              <a:t>ELABORADO POR:</a:t>
            </a:r>
          </a:p>
          <a:p>
            <a:pPr algn="ctr">
              <a:spcBef>
                <a:spcPct val="50000"/>
              </a:spcBef>
              <a:buClrTx/>
              <a:buSzTx/>
              <a:buFontTx/>
              <a:buNone/>
            </a:pPr>
            <a:r>
              <a:rPr lang="es-ES" altLang="es-MX" sz="2000" b="1" dirty="0" smtClean="0"/>
              <a:t>DRA. EN T.I.E. </a:t>
            </a:r>
            <a:r>
              <a:rPr lang="es-ES" altLang="es-MX" sz="2000" b="1" dirty="0"/>
              <a:t>SENDY JANET SANDOVAL TRUJILLO</a:t>
            </a:r>
          </a:p>
          <a:p>
            <a:pPr algn="r">
              <a:spcBef>
                <a:spcPct val="50000"/>
              </a:spcBef>
              <a:buClrTx/>
              <a:buSzTx/>
              <a:buFontTx/>
              <a:buNone/>
            </a:pPr>
            <a:endParaRPr lang="es-ES" altLang="es-MX" sz="1000" b="1" dirty="0" smtClean="0"/>
          </a:p>
          <a:p>
            <a:pPr algn="r">
              <a:spcBef>
                <a:spcPct val="50000"/>
              </a:spcBef>
              <a:buClrTx/>
              <a:buSzTx/>
              <a:buFontTx/>
              <a:buNone/>
            </a:pPr>
            <a:r>
              <a:rPr lang="es-ES" altLang="es-MX" sz="2000" b="1" dirty="0" smtClean="0"/>
              <a:t>OCTUBRE 2018.</a:t>
            </a:r>
            <a:endParaRPr lang="es-ES" altLang="es-MX" sz="2200" b="1" dirty="0"/>
          </a:p>
        </p:txBody>
      </p:sp>
      <p:graphicFrame>
        <p:nvGraphicFramePr>
          <p:cNvPr id="2" name="1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8191057"/>
              </p:ext>
            </p:extLst>
          </p:nvPr>
        </p:nvGraphicFramePr>
        <p:xfrm>
          <a:off x="2541828" y="4026875"/>
          <a:ext cx="6984776" cy="791845"/>
        </p:xfrm>
        <a:graphic>
          <a:graphicData uri="http://schemas.openxmlformats.org/drawingml/2006/table">
            <a:tbl>
              <a:tblPr firstRow="1" firstCol="1" bandRow="1">
                <a:tableStyleId>{E8B1032C-EA38-4F05-BA0D-38AFFFC7BED3}</a:tableStyleId>
              </a:tblPr>
              <a:tblGrid>
                <a:gridCol w="749279"/>
                <a:gridCol w="920863"/>
                <a:gridCol w="1009278"/>
                <a:gridCol w="830201"/>
                <a:gridCol w="738613"/>
                <a:gridCol w="837127"/>
                <a:gridCol w="857917"/>
                <a:gridCol w="1041498"/>
              </a:tblGrid>
              <a:tr h="40132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1100" dirty="0">
                          <a:effectLst/>
                        </a:rPr>
                        <a:t>Clave</a:t>
                      </a:r>
                      <a:endParaRPr lang="es-MX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1100" dirty="0">
                          <a:effectLst/>
                        </a:rPr>
                        <a:t>HT</a:t>
                      </a:r>
                      <a:endParaRPr lang="es-MX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1100" dirty="0">
                          <a:effectLst/>
                        </a:rPr>
                        <a:t>HP</a:t>
                      </a:r>
                      <a:endParaRPr lang="es-MX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1100" dirty="0">
                          <a:effectLst/>
                        </a:rPr>
                        <a:t>TH</a:t>
                      </a:r>
                      <a:endParaRPr lang="es-MX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1100">
                          <a:effectLst/>
                        </a:rPr>
                        <a:t>Tipo de U.A.</a:t>
                      </a:r>
                      <a:endParaRPr lang="es-MX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1100">
                          <a:effectLst/>
                        </a:rPr>
                        <a:t>Carácter de U.A.</a:t>
                      </a:r>
                      <a:endParaRPr lang="es-MX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1100">
                          <a:effectLst/>
                        </a:rPr>
                        <a:t>Créditos</a:t>
                      </a:r>
                      <a:endParaRPr lang="es-MX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1100">
                          <a:effectLst/>
                        </a:rPr>
                        <a:t>Núcleo de U.A</a:t>
                      </a:r>
                      <a:endParaRPr lang="es-MX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  <a:tr h="39052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11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L30093</a:t>
                      </a:r>
                      <a:endParaRPr lang="es-MX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1100" dirty="0" smtClean="0">
                          <a:effectLst/>
                        </a:rPr>
                        <a:t>3</a:t>
                      </a:r>
                      <a:endParaRPr lang="es-MX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1100" dirty="0" smtClean="0">
                          <a:effectLst/>
                        </a:rPr>
                        <a:t>1</a:t>
                      </a:r>
                      <a:endParaRPr lang="es-MX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1100" dirty="0">
                          <a:effectLst/>
                        </a:rPr>
                        <a:t>4</a:t>
                      </a:r>
                      <a:endParaRPr lang="es-MX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1100" dirty="0" smtClean="0">
                          <a:effectLst/>
                        </a:rPr>
                        <a:t>CTP</a:t>
                      </a:r>
                      <a:endParaRPr lang="es-MX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1100" dirty="0" smtClean="0">
                          <a:effectLst/>
                        </a:rPr>
                        <a:t>Obligatoria</a:t>
                      </a:r>
                      <a:endParaRPr lang="es-MX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1100" dirty="0" smtClean="0">
                          <a:effectLst/>
                        </a:rPr>
                        <a:t>7</a:t>
                      </a:r>
                      <a:endParaRPr lang="es-MX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1100" dirty="0" smtClean="0">
                          <a:effectLst/>
                          <a:latin typeface="Calibri"/>
                          <a:ea typeface="Calibri"/>
                          <a:cs typeface="Arial"/>
                        </a:rPr>
                        <a:t>Integral</a:t>
                      </a:r>
                      <a:endParaRPr lang="es-MX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5418118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855785" y="771769"/>
            <a:ext cx="10515600" cy="725488"/>
          </a:xfrm>
        </p:spPr>
        <p:txBody>
          <a:bodyPr/>
          <a:lstStyle/>
          <a:p>
            <a:pPr>
              <a:defRPr/>
            </a:pPr>
            <a:r>
              <a:rPr lang="es-MX" sz="2800" b="1" dirty="0">
                <a:latin typeface="+mn-lt"/>
              </a:rPr>
              <a:t>Deducciones autorizadas</a:t>
            </a:r>
          </a:p>
        </p:txBody>
      </p:sp>
      <p:graphicFrame>
        <p:nvGraphicFramePr>
          <p:cNvPr id="3" name="Marcador de contenido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71207771"/>
              </p:ext>
            </p:extLst>
          </p:nvPr>
        </p:nvGraphicFramePr>
        <p:xfrm>
          <a:off x="1230923" y="1371600"/>
          <a:ext cx="10498015" cy="502919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841117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s-MX" sz="2800" b="1" dirty="0">
                <a:latin typeface="+mn-lt"/>
              </a:rPr>
              <a:t>Requisitos de las deducciones</a:t>
            </a:r>
          </a:p>
        </p:txBody>
      </p:sp>
      <p:graphicFrame>
        <p:nvGraphicFramePr>
          <p:cNvPr id="3" name="Marcador de contenido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90779362"/>
              </p:ext>
            </p:extLst>
          </p:nvPr>
        </p:nvGraphicFramePr>
        <p:xfrm>
          <a:off x="838201" y="1477109"/>
          <a:ext cx="11119338" cy="47126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060294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873919" y="954087"/>
            <a:ext cx="7258050" cy="1143000"/>
          </a:xfrm>
        </p:spPr>
        <p:txBody>
          <a:bodyPr/>
          <a:lstStyle/>
          <a:p>
            <a:pPr>
              <a:defRPr/>
            </a:pPr>
            <a:r>
              <a:rPr lang="es-MX" sz="2800" b="1" dirty="0">
                <a:latin typeface="+mn-lt"/>
              </a:rPr>
              <a:t>Cálculo de los pagos provisionales</a:t>
            </a:r>
          </a:p>
        </p:txBody>
      </p:sp>
      <p:sp>
        <p:nvSpPr>
          <p:cNvPr id="37891" name="2 Marcador de contenido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None/>
            </a:pPr>
            <a:r>
              <a:rPr lang="es-MX" altLang="es-MX" smtClean="0"/>
              <a:t>	</a:t>
            </a:r>
            <a:endParaRPr lang="es-MX" altLang="es-MX" sz="2200"/>
          </a:p>
        </p:txBody>
      </p:sp>
      <p:graphicFrame>
        <p:nvGraphicFramePr>
          <p:cNvPr id="3789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53369473"/>
              </p:ext>
            </p:extLst>
          </p:nvPr>
        </p:nvGraphicFramePr>
        <p:xfrm>
          <a:off x="6381749" y="1785939"/>
          <a:ext cx="3711819" cy="4143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2" name="Worksheet" r:id="rId3" imgW="1795339" imgH="1597217" progId="Excel.Sheet.8">
                  <p:embed/>
                </p:oleObj>
              </mc:Choice>
              <mc:Fallback>
                <p:oleObj name="Worksheet" r:id="rId3" imgW="1795339" imgH="1597217" progId="Excel.Shee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81749" y="1785939"/>
                        <a:ext cx="3711819" cy="41433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7893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43136000"/>
              </p:ext>
            </p:extLst>
          </p:nvPr>
        </p:nvGraphicFramePr>
        <p:xfrm>
          <a:off x="1987062" y="1857375"/>
          <a:ext cx="3466003" cy="4000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3" name="Worksheet" r:id="rId5" imgW="1804352" imgH="1438574" progId="Excel.Sheet.8">
                  <p:embed/>
                </p:oleObj>
              </mc:Choice>
              <mc:Fallback>
                <p:oleObj name="Worksheet" r:id="rId5" imgW="1804352" imgH="1438574" progId="Excel.Shee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87062" y="1857375"/>
                        <a:ext cx="3466003" cy="40005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845436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Marcador de contenido 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6589730"/>
              </p:ext>
            </p:extLst>
          </p:nvPr>
        </p:nvGraphicFramePr>
        <p:xfrm>
          <a:off x="1582615" y="1248508"/>
          <a:ext cx="9355016" cy="503799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93766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s-MX" sz="2800" b="1" dirty="0">
                <a:latin typeface="+mn-lt"/>
              </a:rPr>
              <a:t>Obligaciones de los contribuyentes</a:t>
            </a:r>
          </a:p>
        </p:txBody>
      </p:sp>
      <p:graphicFrame>
        <p:nvGraphicFramePr>
          <p:cNvPr id="3" name="Marcador de contenido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00934012"/>
              </p:ext>
            </p:extLst>
          </p:nvPr>
        </p:nvGraphicFramePr>
        <p:xfrm>
          <a:off x="838200" y="1336432"/>
          <a:ext cx="10515600" cy="51874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046651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Marcador de contenido 3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380417968"/>
              </p:ext>
            </p:extLst>
          </p:nvPr>
        </p:nvGraphicFramePr>
        <p:xfrm>
          <a:off x="1230923" y="1690688"/>
          <a:ext cx="9882554" cy="374295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1 Título"/>
          <p:cNvSpPr txBox="1">
            <a:spLocks/>
          </p:cNvSpPr>
          <p:nvPr/>
        </p:nvSpPr>
        <p:spPr>
          <a:xfrm>
            <a:off x="838200" y="965200"/>
            <a:ext cx="10515600" cy="72548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s-MX" sz="2800" b="1" dirty="0" smtClean="0">
                <a:latin typeface="+mn-lt"/>
              </a:rPr>
              <a:t>Régimen de Incorporación Fiscal (RIF)</a:t>
            </a:r>
            <a:endParaRPr lang="es-MX" sz="2800" b="1" dirty="0">
              <a:latin typeface="+mn-lt"/>
            </a:endParaRPr>
          </a:p>
        </p:txBody>
      </p:sp>
      <p:sp>
        <p:nvSpPr>
          <p:cNvPr id="2" name="Rectángulo 1"/>
          <p:cNvSpPr/>
          <p:nvPr/>
        </p:nvSpPr>
        <p:spPr>
          <a:xfrm>
            <a:off x="3048000" y="5600204"/>
            <a:ext cx="6096000" cy="90486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80000"/>
              </a:lnSpc>
            </a:pPr>
            <a:r>
              <a:rPr lang="es-ES" altLang="es-MX" sz="2400" dirty="0"/>
              <a:t>Sus ingresos del ejercicio inmediato anterior no </a:t>
            </a:r>
            <a:r>
              <a:rPr lang="es-ES" altLang="es-MX" sz="2400" dirty="0" smtClean="0"/>
              <a:t>deben exceder </a:t>
            </a:r>
            <a:r>
              <a:rPr lang="es-ES" altLang="es-MX" sz="2400" dirty="0"/>
              <a:t>dos millones de pesos.</a:t>
            </a:r>
            <a:endParaRPr lang="es-MX" altLang="es-MX" sz="2400" dirty="0"/>
          </a:p>
          <a:p>
            <a:pPr algn="just">
              <a:lnSpc>
                <a:spcPct val="80000"/>
              </a:lnSpc>
            </a:pPr>
            <a:endParaRPr lang="es-ES" altLang="es-MX" dirty="0"/>
          </a:p>
        </p:txBody>
      </p:sp>
    </p:spTree>
    <p:extLst>
      <p:ext uri="{BB962C8B-B14F-4D97-AF65-F5344CB8AC3E}">
        <p14:creationId xmlns:p14="http://schemas.microsoft.com/office/powerpoint/2010/main" val="700828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 txBox="1">
            <a:spLocks/>
          </p:cNvSpPr>
          <p:nvPr/>
        </p:nvSpPr>
        <p:spPr>
          <a:xfrm>
            <a:off x="697523" y="754185"/>
            <a:ext cx="10515600" cy="72548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s-MX" sz="2800" b="1" dirty="0" smtClean="0">
                <a:latin typeface="+mn-lt"/>
              </a:rPr>
              <a:t>No podrán tributar en este régimen</a:t>
            </a:r>
            <a:endParaRPr lang="es-MX" sz="2800" b="1" dirty="0">
              <a:latin typeface="+mn-lt"/>
            </a:endParaRPr>
          </a:p>
        </p:txBody>
      </p:sp>
      <p:graphicFrame>
        <p:nvGraphicFramePr>
          <p:cNvPr id="4" name="Diagrama 3"/>
          <p:cNvGraphicFramePr/>
          <p:nvPr>
            <p:extLst>
              <p:ext uri="{D42A27DB-BD31-4B8C-83A1-F6EECF244321}">
                <p14:modId xmlns:p14="http://schemas.microsoft.com/office/powerpoint/2010/main" val="3510257358"/>
              </p:ext>
            </p:extLst>
          </p:nvPr>
        </p:nvGraphicFramePr>
        <p:xfrm>
          <a:off x="1195754" y="1652954"/>
          <a:ext cx="10357338" cy="4642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778399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2 Marcador de contenido"/>
          <p:cNvSpPr>
            <a:spLocks noGrp="1"/>
          </p:cNvSpPr>
          <p:nvPr>
            <p:ph idx="1"/>
          </p:nvPr>
        </p:nvSpPr>
        <p:spPr>
          <a:xfrm>
            <a:off x="1370866" y="1410622"/>
            <a:ext cx="9842257" cy="1811214"/>
          </a:xfrm>
        </p:spPr>
        <p:txBody>
          <a:bodyPr/>
          <a:lstStyle/>
          <a:p>
            <a:pPr algn="just">
              <a:buNone/>
            </a:pPr>
            <a:r>
              <a:rPr lang="es-MX" altLang="es-MX" dirty="0" smtClean="0"/>
              <a:t>	</a:t>
            </a:r>
            <a:r>
              <a:rPr lang="es-MX" altLang="es-MX" sz="2300" dirty="0" smtClean="0"/>
              <a:t>Presentan pagos definitivos de forma bimestral a través de la </a:t>
            </a:r>
            <a:r>
              <a:rPr lang="es-MX" altLang="es-MX" sz="2300" dirty="0"/>
              <a:t>plataforma de Mis cuentas del </a:t>
            </a:r>
            <a:r>
              <a:rPr lang="es-MX" altLang="es-MX" sz="2300" dirty="0" smtClean="0"/>
              <a:t>SAT. Aplicando la tarifa del artículo 111 a la utilidad fiscal del bimestre.</a:t>
            </a:r>
            <a:endParaRPr lang="es-MX" altLang="es-MX" sz="2300" dirty="0"/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47647" y="2640898"/>
            <a:ext cx="6576646" cy="3970912"/>
          </a:xfrm>
          <a:prstGeom prst="rect">
            <a:avLst/>
          </a:prstGeom>
        </p:spPr>
      </p:pic>
      <p:sp>
        <p:nvSpPr>
          <p:cNvPr id="4" name="1 Título"/>
          <p:cNvSpPr txBox="1">
            <a:spLocks/>
          </p:cNvSpPr>
          <p:nvPr/>
        </p:nvSpPr>
        <p:spPr>
          <a:xfrm>
            <a:off x="697523" y="754185"/>
            <a:ext cx="10515600" cy="72548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s-MX" sz="2800" b="1" dirty="0" smtClean="0">
                <a:latin typeface="+mn-lt"/>
              </a:rPr>
              <a:t>Cálculo del impuesto bimestral</a:t>
            </a:r>
            <a:endParaRPr lang="es-MX" sz="2800" b="1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877013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2232269" y="1342173"/>
            <a:ext cx="7715250" cy="908658"/>
          </a:xfrm>
          <a:prstGeom prst="rect">
            <a:avLst/>
          </a:prstGeom>
        </p:spPr>
        <p:txBody>
          <a:bodyPr/>
          <a:lstStyle/>
          <a:p>
            <a:pPr algn="just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s-ES" altLang="es-MX" sz="2400" dirty="0"/>
              <a:t>	</a:t>
            </a:r>
            <a:r>
              <a:rPr lang="es-ES" altLang="es-MX" sz="2400" dirty="0" smtClean="0"/>
              <a:t>Podrán disminuir el impuesto de acuerdo al número de años que lleven tributando en el régimen:</a:t>
            </a:r>
            <a:endParaRPr lang="es-ES" altLang="es-MX" sz="2400" dirty="0"/>
          </a:p>
          <a:p>
            <a:pPr algn="just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s-ES" altLang="es-MX" sz="2400" dirty="0"/>
              <a:t>	</a:t>
            </a:r>
            <a:endParaRPr lang="es-ES" altLang="es-MX" sz="2200" u="sng" dirty="0"/>
          </a:p>
        </p:txBody>
      </p:sp>
      <p:sp>
        <p:nvSpPr>
          <p:cNvPr id="2" name="Rectángulo 1"/>
          <p:cNvSpPr/>
          <p:nvPr/>
        </p:nvSpPr>
        <p:spPr>
          <a:xfrm>
            <a:off x="2548793" y="5500689"/>
            <a:ext cx="7715250" cy="6832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</a:pPr>
            <a:r>
              <a:rPr lang="es-ES" altLang="es-MX" sz="2400" dirty="0"/>
              <a:t>Sólo podrán permanecer en el régimen durante un máximo de diez ejercicios fiscales consecutivos.</a:t>
            </a:r>
            <a:endParaRPr lang="es-MX" altLang="es-MX" sz="2400" dirty="0"/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17784" y="2092569"/>
            <a:ext cx="8950569" cy="32895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2377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 txBox="1">
            <a:spLocks/>
          </p:cNvSpPr>
          <p:nvPr/>
        </p:nvSpPr>
        <p:spPr>
          <a:xfrm>
            <a:off x="697523" y="754185"/>
            <a:ext cx="10515600" cy="72548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s-MX" sz="2800" b="1" dirty="0" smtClean="0">
                <a:latin typeface="+mn-lt"/>
              </a:rPr>
              <a:t>Obligaciones</a:t>
            </a:r>
            <a:endParaRPr lang="es-MX" sz="2800" b="1" dirty="0">
              <a:latin typeface="+mn-lt"/>
            </a:endParaRPr>
          </a:p>
        </p:txBody>
      </p:sp>
      <p:graphicFrame>
        <p:nvGraphicFramePr>
          <p:cNvPr id="4" name="Diagrama 3"/>
          <p:cNvGraphicFramePr/>
          <p:nvPr>
            <p:extLst>
              <p:ext uri="{D42A27DB-BD31-4B8C-83A1-F6EECF244321}">
                <p14:modId xmlns:p14="http://schemas.microsoft.com/office/powerpoint/2010/main" val="1826423947"/>
              </p:ext>
            </p:extLst>
          </p:nvPr>
        </p:nvGraphicFramePr>
        <p:xfrm>
          <a:off x="861646" y="984738"/>
          <a:ext cx="11043139" cy="56446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AutoShape 4">
            <a:hlinkClick r:id="rId7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11165983" y="6091707"/>
            <a:ext cx="640621" cy="502158"/>
          </a:xfrm>
          <a:prstGeom prst="actionButtonHom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  <a:extLst/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23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s-MX" altLang="es-MX" sz="1800"/>
          </a:p>
        </p:txBody>
      </p:sp>
    </p:spTree>
    <p:extLst>
      <p:ext uri="{BB962C8B-B14F-4D97-AF65-F5344CB8AC3E}">
        <p14:creationId xmlns:p14="http://schemas.microsoft.com/office/powerpoint/2010/main" val="4165339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203622" y="815545"/>
            <a:ext cx="7772400" cy="867891"/>
          </a:xfrm>
          <a:prstGeom prst="rect">
            <a:avLst/>
          </a:prstGeom>
        </p:spPr>
        <p:txBody>
          <a:bodyPr anchor="b"/>
          <a:lstStyle/>
          <a:p>
            <a:pPr algn="ctr" eaLnBrk="1" hangingPunct="1"/>
            <a:r>
              <a:rPr lang="es-ES" altLang="es-MX" b="1" dirty="0">
                <a:solidFill>
                  <a:schemeClr val="tx1"/>
                </a:solidFill>
                <a:latin typeface="Arial" panose="020B0604020202020204" pitchFamily="34" charset="0"/>
              </a:rPr>
              <a:t>JUSTIFICACIÓN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2125363" y="2048904"/>
            <a:ext cx="7772400" cy="3396307"/>
          </a:xfrm>
          <a:prstGeom prst="rect">
            <a:avLst/>
          </a:prstGeom>
        </p:spPr>
        <p:txBody>
          <a:bodyPr/>
          <a:lstStyle/>
          <a:p>
            <a:pPr algn="just">
              <a:buNone/>
            </a:pPr>
            <a:r>
              <a:rPr lang="es-ES" altLang="es-MX" dirty="0" smtClean="0"/>
              <a:t>	Que </a:t>
            </a:r>
            <a:r>
              <a:rPr lang="es-MX" altLang="es-MX" dirty="0" smtClean="0"/>
              <a:t>ayude al alumno a identificar las obligaciones fiscales y las forma de cálculo del impuesto a cargo de las personas físicas, en función del régimen fiscal en el que tributen.</a:t>
            </a:r>
            <a:endParaRPr lang="es-ES" altLang="es-MX" dirty="0" smtClean="0"/>
          </a:p>
        </p:txBody>
      </p:sp>
    </p:spTree>
    <p:extLst>
      <p:ext uri="{BB962C8B-B14F-4D97-AF65-F5344CB8AC3E}">
        <p14:creationId xmlns:p14="http://schemas.microsoft.com/office/powerpoint/2010/main" val="1210241496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Marcador de contenido 1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142586674"/>
              </p:ext>
            </p:extLst>
          </p:nvPr>
        </p:nvGraphicFramePr>
        <p:xfrm>
          <a:off x="2114550" y="1501775"/>
          <a:ext cx="8229600" cy="50228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9395" name="2 CuadroTexto"/>
          <p:cNvSpPr txBox="1">
            <a:spLocks noChangeArrowheads="1"/>
          </p:cNvSpPr>
          <p:nvPr/>
        </p:nvSpPr>
        <p:spPr bwMode="auto">
          <a:xfrm>
            <a:off x="2907506" y="802178"/>
            <a:ext cx="6643687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23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s-MX" altLang="es-MX" sz="3000" b="1" dirty="0"/>
              <a:t>ARRENDAMIENTO</a:t>
            </a:r>
          </a:p>
        </p:txBody>
      </p:sp>
    </p:spTree>
    <p:extLst>
      <p:ext uri="{BB962C8B-B14F-4D97-AF65-F5344CB8AC3E}">
        <p14:creationId xmlns:p14="http://schemas.microsoft.com/office/powerpoint/2010/main" val="2643544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2238376" y="1071563"/>
            <a:ext cx="7643813" cy="1267191"/>
          </a:xfrm>
          <a:prstGeom prst="rect">
            <a:avLst/>
          </a:prstGeom>
        </p:spPr>
        <p:txBody>
          <a:bodyPr/>
          <a:lstStyle/>
          <a:p>
            <a:pPr algn="just">
              <a:buFont typeface="Wingdings" panose="05000000000000000000" pitchFamily="2" charset="2"/>
              <a:buNone/>
            </a:pPr>
            <a:r>
              <a:rPr lang="es-ES" altLang="es-MX" sz="2300" b="1" dirty="0"/>
              <a:t>Sujetos obligados:</a:t>
            </a:r>
            <a:endParaRPr lang="es-MX" altLang="es-MX" sz="2300" dirty="0"/>
          </a:p>
          <a:p>
            <a:pPr algn="just"/>
            <a:r>
              <a:rPr lang="es-ES" altLang="es-MX" sz="2300" dirty="0"/>
              <a:t>Personas físicas que obtengan ingresos por otorgar el uso o goce temporal de bienes inmuebles</a:t>
            </a:r>
            <a:r>
              <a:rPr lang="es-ES" altLang="es-MX" sz="2300" dirty="0" smtClean="0"/>
              <a:t>.</a:t>
            </a:r>
            <a:endParaRPr lang="es-MX" altLang="es-MX" sz="2300" dirty="0"/>
          </a:p>
        </p:txBody>
      </p:sp>
      <p:graphicFrame>
        <p:nvGraphicFramePr>
          <p:cNvPr id="3" name="Diagrama 2"/>
          <p:cNvGraphicFramePr/>
          <p:nvPr>
            <p:extLst>
              <p:ext uri="{D42A27DB-BD31-4B8C-83A1-F6EECF244321}">
                <p14:modId xmlns:p14="http://schemas.microsoft.com/office/powerpoint/2010/main" val="2029934469"/>
              </p:ext>
            </p:extLst>
          </p:nvPr>
        </p:nvGraphicFramePr>
        <p:xfrm>
          <a:off x="1512277" y="2145323"/>
          <a:ext cx="9706708" cy="42730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900686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Marcador de contenido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55397206"/>
              </p:ext>
            </p:extLst>
          </p:nvPr>
        </p:nvGraphicFramePr>
        <p:xfrm>
          <a:off x="1371599" y="1371619"/>
          <a:ext cx="10498015" cy="524021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Rectángulo 1"/>
          <p:cNvSpPr/>
          <p:nvPr/>
        </p:nvSpPr>
        <p:spPr>
          <a:xfrm>
            <a:off x="955430" y="925343"/>
            <a:ext cx="6096000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anose="05000000000000000000" pitchFamily="2" charset="2"/>
              <a:buNone/>
            </a:pPr>
            <a:r>
              <a:rPr lang="es-ES" altLang="es-MX" sz="2800" b="1" dirty="0"/>
              <a:t>Deducciones </a:t>
            </a:r>
            <a:r>
              <a:rPr lang="es-ES" altLang="es-MX" sz="2800" b="1" dirty="0" smtClean="0"/>
              <a:t>autorizadas</a:t>
            </a:r>
            <a:endParaRPr lang="es-ES" altLang="es-MX" sz="2800" b="1" dirty="0"/>
          </a:p>
          <a:p>
            <a:pPr>
              <a:buFont typeface="Wingdings" panose="05000000000000000000" pitchFamily="2" charset="2"/>
              <a:buNone/>
            </a:pPr>
            <a:endParaRPr lang="es-MX" altLang="es-MX" sz="2400" dirty="0"/>
          </a:p>
        </p:txBody>
      </p:sp>
    </p:spTree>
    <p:extLst>
      <p:ext uri="{BB962C8B-B14F-4D97-AF65-F5344CB8AC3E}">
        <p14:creationId xmlns:p14="http://schemas.microsoft.com/office/powerpoint/2010/main" val="1891256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Marcador de contenido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84811662"/>
              </p:ext>
            </p:extLst>
          </p:nvPr>
        </p:nvGraphicFramePr>
        <p:xfrm>
          <a:off x="1424354" y="1451909"/>
          <a:ext cx="10128738" cy="456202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Rectángulo 1"/>
          <p:cNvSpPr/>
          <p:nvPr/>
        </p:nvSpPr>
        <p:spPr>
          <a:xfrm>
            <a:off x="1042191" y="928689"/>
            <a:ext cx="310694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 typeface="Wingdings" panose="05000000000000000000" pitchFamily="2" charset="2"/>
              <a:buNone/>
            </a:pPr>
            <a:r>
              <a:rPr lang="es-ES" altLang="es-MX" sz="2800" b="1" dirty="0"/>
              <a:t>Deducción </a:t>
            </a:r>
            <a:r>
              <a:rPr lang="es-ES" altLang="es-MX" sz="2800" b="1" dirty="0" smtClean="0"/>
              <a:t>opcional</a:t>
            </a:r>
            <a:endParaRPr lang="es-MX" altLang="es-MX" sz="2800" dirty="0"/>
          </a:p>
        </p:txBody>
      </p:sp>
    </p:spTree>
    <p:extLst>
      <p:ext uri="{BB962C8B-B14F-4D97-AF65-F5344CB8AC3E}">
        <p14:creationId xmlns:p14="http://schemas.microsoft.com/office/powerpoint/2010/main" val="3604349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Marcador de contenido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60382720"/>
              </p:ext>
            </p:extLst>
          </p:nvPr>
        </p:nvGraphicFramePr>
        <p:xfrm>
          <a:off x="1389185" y="1617784"/>
          <a:ext cx="9952892" cy="46599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Rectángulo 1"/>
          <p:cNvSpPr/>
          <p:nvPr/>
        </p:nvSpPr>
        <p:spPr>
          <a:xfrm>
            <a:off x="1077730" y="923165"/>
            <a:ext cx="310065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 typeface="Wingdings" panose="05000000000000000000" pitchFamily="2" charset="2"/>
              <a:buNone/>
            </a:pPr>
            <a:r>
              <a:rPr lang="es-ES" altLang="es-MX" sz="2800" b="1" dirty="0"/>
              <a:t>Pagos provisionales</a:t>
            </a:r>
          </a:p>
        </p:txBody>
      </p:sp>
    </p:spTree>
    <p:extLst>
      <p:ext uri="{BB962C8B-B14F-4D97-AF65-F5344CB8AC3E}">
        <p14:creationId xmlns:p14="http://schemas.microsoft.com/office/powerpoint/2010/main" val="441189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Marcador de contenido 2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1290237780"/>
              </p:ext>
            </p:extLst>
          </p:nvPr>
        </p:nvGraphicFramePr>
        <p:xfrm>
          <a:off x="1793631" y="1494771"/>
          <a:ext cx="8704383" cy="466729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7587" name="AutoShape 4">
            <a:hlinkClick r:id="rId7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11165983" y="6091707"/>
            <a:ext cx="640621" cy="502158"/>
          </a:xfrm>
          <a:prstGeom prst="actionButtonHom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  <a:extLst/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23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s-MX" altLang="es-MX" sz="1800"/>
          </a:p>
        </p:txBody>
      </p:sp>
      <p:sp>
        <p:nvSpPr>
          <p:cNvPr id="2" name="Rectángulo 1"/>
          <p:cNvSpPr/>
          <p:nvPr/>
        </p:nvSpPr>
        <p:spPr>
          <a:xfrm>
            <a:off x="906406" y="971550"/>
            <a:ext cx="418807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 typeface="Wingdings" panose="05000000000000000000" pitchFamily="2" charset="2"/>
              <a:buNone/>
            </a:pPr>
            <a:r>
              <a:rPr lang="es-ES" altLang="es-MX" sz="2800" b="1" dirty="0"/>
              <a:t>Obligaciones de los sujetos</a:t>
            </a:r>
            <a:endParaRPr lang="es-MX" altLang="es-MX" sz="2800" dirty="0"/>
          </a:p>
        </p:txBody>
      </p:sp>
    </p:spTree>
    <p:extLst>
      <p:ext uri="{BB962C8B-B14F-4D97-AF65-F5344CB8AC3E}">
        <p14:creationId xmlns:p14="http://schemas.microsoft.com/office/powerpoint/2010/main" val="3157730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es-ES" altLang="es-MX" b="1" dirty="0" smtClean="0"/>
              <a:t>ENAJENACIÓN DE BIENES</a:t>
            </a:r>
            <a:endParaRPr lang="es-MX" altLang="es-MX" dirty="0"/>
          </a:p>
        </p:txBody>
      </p:sp>
      <p:sp>
        <p:nvSpPr>
          <p:cNvPr id="68611" name="4 Marcador de contenido"/>
          <p:cNvSpPr>
            <a:spLocks noGrp="1"/>
          </p:cNvSpPr>
          <p:nvPr>
            <p:ph idx="1"/>
          </p:nvPr>
        </p:nvSpPr>
        <p:spPr>
          <a:xfrm>
            <a:off x="838200" y="1586645"/>
            <a:ext cx="10515600" cy="477960"/>
          </a:xfrm>
        </p:spPr>
        <p:txBody>
          <a:bodyPr/>
          <a:lstStyle/>
          <a:p>
            <a:pPr>
              <a:buFont typeface="Wingdings" panose="05000000000000000000" pitchFamily="2" charset="2"/>
              <a:buNone/>
            </a:pPr>
            <a:r>
              <a:rPr lang="es-ES" altLang="es-MX" sz="2200" dirty="0"/>
              <a:t>Se </a:t>
            </a:r>
            <a:r>
              <a:rPr lang="es-ES" altLang="es-MX" sz="2200" dirty="0" smtClean="0"/>
              <a:t>considera </a:t>
            </a:r>
            <a:r>
              <a:rPr lang="es-ES" altLang="es-MX" sz="2200" dirty="0"/>
              <a:t>enajenación</a:t>
            </a:r>
            <a:r>
              <a:rPr lang="es-ES" altLang="es-MX" sz="2200" dirty="0" smtClean="0"/>
              <a:t>:</a:t>
            </a:r>
            <a:endParaRPr lang="es-ES" altLang="es-MX" sz="2200" dirty="0"/>
          </a:p>
        </p:txBody>
      </p:sp>
      <p:graphicFrame>
        <p:nvGraphicFramePr>
          <p:cNvPr id="3" name="Diagrama 2"/>
          <p:cNvGraphicFramePr/>
          <p:nvPr>
            <p:extLst>
              <p:ext uri="{D42A27DB-BD31-4B8C-83A1-F6EECF244321}">
                <p14:modId xmlns:p14="http://schemas.microsoft.com/office/powerpoint/2010/main" val="1076760401"/>
              </p:ext>
            </p:extLst>
          </p:nvPr>
        </p:nvGraphicFramePr>
        <p:xfrm>
          <a:off x="1529862" y="2064605"/>
          <a:ext cx="9407769" cy="447687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096045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Marcador de contenido 1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1989752956"/>
              </p:ext>
            </p:extLst>
          </p:nvPr>
        </p:nvGraphicFramePr>
        <p:xfrm>
          <a:off x="906406" y="1494771"/>
          <a:ext cx="10822531" cy="48615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Rectángulo 3"/>
          <p:cNvSpPr/>
          <p:nvPr/>
        </p:nvSpPr>
        <p:spPr>
          <a:xfrm>
            <a:off x="906406" y="971550"/>
            <a:ext cx="388593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 typeface="Wingdings" panose="05000000000000000000" pitchFamily="2" charset="2"/>
              <a:buNone/>
            </a:pPr>
            <a:r>
              <a:rPr lang="es-ES" altLang="es-MX" sz="2800" b="1" dirty="0" smtClean="0"/>
              <a:t>Deducciones autorizadas</a:t>
            </a:r>
            <a:endParaRPr lang="es-MX" altLang="es-MX" sz="2800" dirty="0"/>
          </a:p>
        </p:txBody>
      </p:sp>
    </p:spTree>
    <p:extLst>
      <p:ext uri="{BB962C8B-B14F-4D97-AF65-F5344CB8AC3E}">
        <p14:creationId xmlns:p14="http://schemas.microsoft.com/office/powerpoint/2010/main" val="394806850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Marcador de contenido 1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2646964387"/>
              </p:ext>
            </p:extLst>
          </p:nvPr>
        </p:nvGraphicFramePr>
        <p:xfrm>
          <a:off x="1072662" y="1494770"/>
          <a:ext cx="10744199" cy="50818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Rectángulo 3"/>
          <p:cNvSpPr/>
          <p:nvPr/>
        </p:nvSpPr>
        <p:spPr>
          <a:xfrm>
            <a:off x="906406" y="971550"/>
            <a:ext cx="760426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 typeface="Wingdings" panose="05000000000000000000" pitchFamily="2" charset="2"/>
              <a:buNone/>
            </a:pPr>
            <a:r>
              <a:rPr lang="es-ES" altLang="es-MX" sz="2800" b="1" dirty="0" smtClean="0"/>
              <a:t>Actualización el costo comprobado de adquisición</a:t>
            </a:r>
            <a:endParaRPr lang="es-MX" altLang="es-MX" sz="2800" dirty="0"/>
          </a:p>
        </p:txBody>
      </p:sp>
    </p:spTree>
    <p:extLst>
      <p:ext uri="{BB962C8B-B14F-4D97-AF65-F5344CB8AC3E}">
        <p14:creationId xmlns:p14="http://schemas.microsoft.com/office/powerpoint/2010/main" val="179669447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Marcador de contenido 1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946203742"/>
              </p:ext>
            </p:extLst>
          </p:nvPr>
        </p:nvGraphicFramePr>
        <p:xfrm>
          <a:off x="1090247" y="1688124"/>
          <a:ext cx="10427676" cy="455441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Rectángulo 3"/>
          <p:cNvSpPr/>
          <p:nvPr/>
        </p:nvSpPr>
        <p:spPr>
          <a:xfrm>
            <a:off x="906406" y="971550"/>
            <a:ext cx="434837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 typeface="Wingdings" panose="05000000000000000000" pitchFamily="2" charset="2"/>
              <a:buNone/>
            </a:pPr>
            <a:r>
              <a:rPr lang="es-ES" altLang="es-MX" sz="2800" b="1" dirty="0" smtClean="0"/>
              <a:t>Cálculo del pago provisional</a:t>
            </a:r>
            <a:endParaRPr lang="es-MX" altLang="es-MX" sz="2800" dirty="0"/>
          </a:p>
        </p:txBody>
      </p:sp>
      <p:sp>
        <p:nvSpPr>
          <p:cNvPr id="5" name="AutoShape 4">
            <a:hlinkClick r:id="rId7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11165983" y="6117465"/>
            <a:ext cx="640621" cy="502158"/>
          </a:xfrm>
          <a:prstGeom prst="actionButtonHom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  <a:extLst/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23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s-MX" altLang="es-MX" sz="1800"/>
          </a:p>
        </p:txBody>
      </p:sp>
    </p:spTree>
    <p:extLst>
      <p:ext uri="{BB962C8B-B14F-4D97-AF65-F5344CB8AC3E}">
        <p14:creationId xmlns:p14="http://schemas.microsoft.com/office/powerpoint/2010/main" val="205063866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018270" y="919377"/>
            <a:ext cx="7772400" cy="1143000"/>
          </a:xfrm>
          <a:prstGeom prst="rect">
            <a:avLst/>
          </a:prstGeom>
        </p:spPr>
        <p:txBody>
          <a:bodyPr anchor="b"/>
          <a:lstStyle/>
          <a:p>
            <a:pPr algn="ctr" eaLnBrk="1" hangingPunct="1"/>
            <a:r>
              <a:rPr lang="es-ES" altLang="es-MX" b="1" dirty="0">
                <a:solidFill>
                  <a:schemeClr val="tx1"/>
                </a:solidFill>
                <a:latin typeface="Arial" panose="020B0604020202020204" pitchFamily="34" charset="0"/>
              </a:rPr>
              <a:t>OBJETIVO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942070" y="2391076"/>
            <a:ext cx="7848600" cy="3311525"/>
          </a:xfrm>
          <a:prstGeom prst="rect">
            <a:avLst/>
          </a:prstGeom>
        </p:spPr>
        <p:txBody>
          <a:bodyPr/>
          <a:lstStyle/>
          <a:p>
            <a:pPr algn="just" eaLnBrk="1" hangingPunct="1">
              <a:buFont typeface="Wingdings" panose="05000000000000000000" pitchFamily="2" charset="2"/>
              <a:buNone/>
            </a:pPr>
            <a:endParaRPr lang="es-MX" altLang="es-MX" dirty="0" smtClean="0"/>
          </a:p>
          <a:p>
            <a:pPr algn="just" eaLnBrk="1" hangingPunct="1">
              <a:buFont typeface="Wingdings" panose="05000000000000000000" pitchFamily="2" charset="2"/>
              <a:buNone/>
            </a:pPr>
            <a:r>
              <a:rPr lang="es-MX" altLang="es-MX" dirty="0" smtClean="0"/>
              <a:t>	Dominar de los impuestos a cargo de las personas físicas.</a:t>
            </a:r>
            <a:endParaRPr lang="es-ES" altLang="es-MX" dirty="0" smtClean="0"/>
          </a:p>
        </p:txBody>
      </p:sp>
    </p:spTree>
    <p:extLst>
      <p:ext uri="{BB962C8B-B14F-4D97-AF65-F5344CB8AC3E}">
        <p14:creationId xmlns:p14="http://schemas.microsoft.com/office/powerpoint/2010/main" val="2052844297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3191606" y="984738"/>
            <a:ext cx="573258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600" b="1" dirty="0" smtClean="0"/>
              <a:t>ADQUISICIÓN</a:t>
            </a:r>
            <a:r>
              <a:rPr lang="es-MX" sz="2800" b="1" dirty="0" smtClean="0"/>
              <a:t> </a:t>
            </a:r>
            <a:r>
              <a:rPr lang="es-MX" sz="3600" b="1" dirty="0" smtClean="0"/>
              <a:t>DE BIENES</a:t>
            </a:r>
            <a:endParaRPr lang="es-MX" sz="3600" b="1" dirty="0"/>
          </a:p>
        </p:txBody>
      </p:sp>
      <p:graphicFrame>
        <p:nvGraphicFramePr>
          <p:cNvPr id="4" name="Diagrama 3"/>
          <p:cNvGraphicFramePr/>
          <p:nvPr>
            <p:extLst>
              <p:ext uri="{D42A27DB-BD31-4B8C-83A1-F6EECF244321}">
                <p14:modId xmlns:p14="http://schemas.microsoft.com/office/powerpoint/2010/main" val="1831395243"/>
              </p:ext>
            </p:extLst>
          </p:nvPr>
        </p:nvGraphicFramePr>
        <p:xfrm>
          <a:off x="826476" y="1758461"/>
          <a:ext cx="10462846" cy="407963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195074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883317" y="967772"/>
            <a:ext cx="691954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800" b="1" dirty="0" smtClean="0"/>
              <a:t>Deducciones autorizadas </a:t>
            </a:r>
            <a:endParaRPr lang="es-MX" sz="2800" b="1" dirty="0"/>
          </a:p>
        </p:txBody>
      </p:sp>
      <p:graphicFrame>
        <p:nvGraphicFramePr>
          <p:cNvPr id="4" name="Diagrama 3"/>
          <p:cNvGraphicFramePr/>
          <p:nvPr>
            <p:extLst>
              <p:ext uri="{D42A27DB-BD31-4B8C-83A1-F6EECF244321}">
                <p14:modId xmlns:p14="http://schemas.microsoft.com/office/powerpoint/2010/main" val="3653869718"/>
              </p:ext>
            </p:extLst>
          </p:nvPr>
        </p:nvGraphicFramePr>
        <p:xfrm>
          <a:off x="1406769" y="1934307"/>
          <a:ext cx="10348546" cy="37894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897775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780906" y="1067584"/>
            <a:ext cx="48973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800" b="1" dirty="0" smtClean="0"/>
              <a:t>Pago provisional del impuesto </a:t>
            </a:r>
            <a:endParaRPr lang="es-MX" sz="2800" b="1" dirty="0"/>
          </a:p>
        </p:txBody>
      </p:sp>
      <p:graphicFrame>
        <p:nvGraphicFramePr>
          <p:cNvPr id="4" name="Diagrama 3"/>
          <p:cNvGraphicFramePr/>
          <p:nvPr>
            <p:extLst>
              <p:ext uri="{D42A27DB-BD31-4B8C-83A1-F6EECF244321}">
                <p14:modId xmlns:p14="http://schemas.microsoft.com/office/powerpoint/2010/main" val="1765949950"/>
              </p:ext>
            </p:extLst>
          </p:nvPr>
        </p:nvGraphicFramePr>
        <p:xfrm>
          <a:off x="1178169" y="2453055"/>
          <a:ext cx="10726615" cy="23299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AutoShape 4">
            <a:hlinkClick r:id="rId7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11165983" y="6091707"/>
            <a:ext cx="640621" cy="502158"/>
          </a:xfrm>
          <a:prstGeom prst="actionButtonHom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  <a:extLst/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23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s-MX" altLang="es-MX" sz="1800"/>
          </a:p>
        </p:txBody>
      </p:sp>
    </p:spTree>
    <p:extLst>
      <p:ext uri="{BB962C8B-B14F-4D97-AF65-F5344CB8AC3E}">
        <p14:creationId xmlns:p14="http://schemas.microsoft.com/office/powerpoint/2010/main" val="2223652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2694161" y="947340"/>
            <a:ext cx="735916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600" b="1" dirty="0" smtClean="0"/>
              <a:t>INTERESES </a:t>
            </a:r>
            <a:endParaRPr lang="es-MX" sz="3600" b="1" dirty="0"/>
          </a:p>
        </p:txBody>
      </p:sp>
      <p:graphicFrame>
        <p:nvGraphicFramePr>
          <p:cNvPr id="5" name="Diagrama 4"/>
          <p:cNvGraphicFramePr/>
          <p:nvPr>
            <p:extLst>
              <p:ext uri="{D42A27DB-BD31-4B8C-83A1-F6EECF244321}">
                <p14:modId xmlns:p14="http://schemas.microsoft.com/office/powerpoint/2010/main" val="2804731396"/>
              </p:ext>
            </p:extLst>
          </p:nvPr>
        </p:nvGraphicFramePr>
        <p:xfrm>
          <a:off x="1002322" y="2004645"/>
          <a:ext cx="10752993" cy="416755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4208570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Diagrama 4"/>
          <p:cNvGraphicFramePr/>
          <p:nvPr>
            <p:extLst>
              <p:ext uri="{D42A27DB-BD31-4B8C-83A1-F6EECF244321}">
                <p14:modId xmlns:p14="http://schemas.microsoft.com/office/powerpoint/2010/main" val="3672365698"/>
              </p:ext>
            </p:extLst>
          </p:nvPr>
        </p:nvGraphicFramePr>
        <p:xfrm>
          <a:off x="1318845" y="1793630"/>
          <a:ext cx="10075984" cy="363122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804911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905978" y="1040588"/>
            <a:ext cx="797462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b="1" dirty="0" smtClean="0"/>
              <a:t>Obligaciones de retención para quienes paguen los intereses:</a:t>
            </a:r>
            <a:endParaRPr lang="es-MX" sz="2400" b="1" dirty="0"/>
          </a:p>
        </p:txBody>
      </p:sp>
      <p:graphicFrame>
        <p:nvGraphicFramePr>
          <p:cNvPr id="4" name="Diagrama 3"/>
          <p:cNvGraphicFramePr/>
          <p:nvPr>
            <p:extLst>
              <p:ext uri="{D42A27DB-BD31-4B8C-83A1-F6EECF244321}">
                <p14:modId xmlns:p14="http://schemas.microsoft.com/office/powerpoint/2010/main" val="1571805897"/>
              </p:ext>
            </p:extLst>
          </p:nvPr>
        </p:nvGraphicFramePr>
        <p:xfrm>
          <a:off x="1433146" y="2004646"/>
          <a:ext cx="10243039" cy="352039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909123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871677" y="993531"/>
            <a:ext cx="929347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800" b="1" dirty="0" smtClean="0"/>
              <a:t>Obligaciones de los contribuyentes</a:t>
            </a:r>
            <a:endParaRPr lang="es-MX" sz="2800" b="1" dirty="0"/>
          </a:p>
        </p:txBody>
      </p:sp>
      <p:graphicFrame>
        <p:nvGraphicFramePr>
          <p:cNvPr id="4" name="Diagrama 3"/>
          <p:cNvGraphicFramePr/>
          <p:nvPr>
            <p:extLst>
              <p:ext uri="{D42A27DB-BD31-4B8C-83A1-F6EECF244321}">
                <p14:modId xmlns:p14="http://schemas.microsoft.com/office/powerpoint/2010/main" val="1324933316"/>
              </p:ext>
            </p:extLst>
          </p:nvPr>
        </p:nvGraphicFramePr>
        <p:xfrm>
          <a:off x="1173711" y="2166870"/>
          <a:ext cx="10506808" cy="305972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AutoShape 4">
            <a:hlinkClick r:id="rId7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11165983" y="6091707"/>
            <a:ext cx="640621" cy="502158"/>
          </a:xfrm>
          <a:prstGeom prst="actionButtonHom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  <a:extLst/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23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s-MX" altLang="es-MX" sz="1800"/>
          </a:p>
        </p:txBody>
      </p:sp>
    </p:spTree>
    <p:extLst>
      <p:ext uri="{BB962C8B-B14F-4D97-AF65-F5344CB8AC3E}">
        <p14:creationId xmlns:p14="http://schemas.microsoft.com/office/powerpoint/2010/main" val="1996135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2272127" y="693600"/>
            <a:ext cx="871317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200" b="1" dirty="0" smtClean="0"/>
              <a:t>INGRESOS POR LA OBTENCIÓN DE PREMIOS</a:t>
            </a:r>
            <a:endParaRPr lang="es-MX" sz="3200" b="1" dirty="0"/>
          </a:p>
        </p:txBody>
      </p:sp>
      <p:graphicFrame>
        <p:nvGraphicFramePr>
          <p:cNvPr id="4" name="Diagrama 3"/>
          <p:cNvGraphicFramePr/>
          <p:nvPr>
            <p:extLst>
              <p:ext uri="{D42A27DB-BD31-4B8C-83A1-F6EECF244321}">
                <p14:modId xmlns:p14="http://schemas.microsoft.com/office/powerpoint/2010/main" val="511213006"/>
              </p:ext>
            </p:extLst>
          </p:nvPr>
        </p:nvGraphicFramePr>
        <p:xfrm>
          <a:off x="1133342" y="1296934"/>
          <a:ext cx="9813082" cy="556106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168621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2"/>
          <p:cNvSpPr txBox="1"/>
          <p:nvPr/>
        </p:nvSpPr>
        <p:spPr>
          <a:xfrm>
            <a:off x="797501" y="845299"/>
            <a:ext cx="698988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b="1" dirty="0" smtClean="0"/>
              <a:t>Base y tasa del impuesto </a:t>
            </a:r>
            <a:endParaRPr lang="es-MX" sz="2400" b="1" dirty="0"/>
          </a:p>
        </p:txBody>
      </p:sp>
      <p:graphicFrame>
        <p:nvGraphicFramePr>
          <p:cNvPr id="5" name="Diagrama 4"/>
          <p:cNvGraphicFramePr/>
          <p:nvPr>
            <p:extLst>
              <p:ext uri="{D42A27DB-BD31-4B8C-83A1-F6EECF244321}">
                <p14:modId xmlns:p14="http://schemas.microsoft.com/office/powerpoint/2010/main" val="2789550723"/>
              </p:ext>
            </p:extLst>
          </p:nvPr>
        </p:nvGraphicFramePr>
        <p:xfrm>
          <a:off x="1099465" y="1358479"/>
          <a:ext cx="10691446" cy="442240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4" name="Grupo 3"/>
          <p:cNvGrpSpPr/>
          <p:nvPr/>
        </p:nvGrpSpPr>
        <p:grpSpPr>
          <a:xfrm>
            <a:off x="1140189" y="5795962"/>
            <a:ext cx="10691446" cy="834228"/>
            <a:chOff x="0" y="3575095"/>
            <a:chExt cx="10691446" cy="834228"/>
          </a:xfrm>
        </p:grpSpPr>
        <p:sp>
          <p:nvSpPr>
            <p:cNvPr id="6" name="Rectángulo redondeado 5"/>
            <p:cNvSpPr/>
            <p:nvPr/>
          </p:nvSpPr>
          <p:spPr>
            <a:xfrm>
              <a:off x="0" y="3575095"/>
              <a:ext cx="10691446" cy="834228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6">
                <a:alpha val="90000"/>
                <a:hueOff val="0"/>
                <a:satOff val="0"/>
                <a:lumOff val="0"/>
                <a:alphaOff val="-40000"/>
              </a:schemeClr>
            </a:fillRef>
            <a:effectRef idx="0">
              <a:schemeClr val="accent6">
                <a:alpha val="90000"/>
                <a:hueOff val="0"/>
                <a:satOff val="0"/>
                <a:lumOff val="0"/>
                <a:alphaOff val="-40000"/>
              </a:schemeClr>
            </a:effectRef>
            <a:fontRef idx="minor">
              <a:schemeClr val="lt1"/>
            </a:fontRef>
          </p:style>
        </p:sp>
        <p:sp>
          <p:nvSpPr>
            <p:cNvPr id="7" name="Rectángulo 6"/>
            <p:cNvSpPr/>
            <p:nvPr/>
          </p:nvSpPr>
          <p:spPr>
            <a:xfrm>
              <a:off x="40724" y="3575095"/>
              <a:ext cx="10609998" cy="75278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80010" tIns="80010" rIns="80010" bIns="80010" numCol="1" spcCol="1270" anchor="ctr" anchorCtr="0">
              <a:noAutofit/>
            </a:bodyPr>
            <a:lstStyle/>
            <a:p>
              <a:pPr lvl="0" algn="l" defTabSz="9334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MX" sz="2100" kern="1200" dirty="0" smtClean="0">
                  <a:solidFill>
                    <a:schemeClr val="tx1"/>
                  </a:solidFill>
                </a:rPr>
                <a:t>El impuesto será retenido por las personas que hagan los pagos y se considera como pago definitivo. No se efectuara la retención cuando los ingresos los reciban las personas morales.</a:t>
              </a:r>
              <a:endParaRPr lang="es-MX" sz="2100" kern="1200" dirty="0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75422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927279" y="712177"/>
            <a:ext cx="10921284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600" b="1" dirty="0" smtClean="0"/>
              <a:t>Obligaciones de los contribuyentes</a:t>
            </a:r>
            <a:endParaRPr lang="es-MX" sz="2600" b="1" dirty="0"/>
          </a:p>
        </p:txBody>
      </p:sp>
      <p:graphicFrame>
        <p:nvGraphicFramePr>
          <p:cNvPr id="4" name="Diagrama 3"/>
          <p:cNvGraphicFramePr/>
          <p:nvPr>
            <p:extLst>
              <p:ext uri="{D42A27DB-BD31-4B8C-83A1-F6EECF244321}">
                <p14:modId xmlns:p14="http://schemas.microsoft.com/office/powerpoint/2010/main" val="4238287165"/>
              </p:ext>
            </p:extLst>
          </p:nvPr>
        </p:nvGraphicFramePr>
        <p:xfrm>
          <a:off x="1072662" y="1415561"/>
          <a:ext cx="10621107" cy="47742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AutoShape 4">
            <a:hlinkClick r:id="rId7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11165983" y="6091707"/>
            <a:ext cx="640621" cy="502158"/>
          </a:xfrm>
          <a:prstGeom prst="actionButtonHom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  <a:extLst/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23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s-MX" altLang="es-MX" sz="1800"/>
          </a:p>
        </p:txBody>
      </p:sp>
    </p:spTree>
    <p:extLst>
      <p:ext uri="{BB962C8B-B14F-4D97-AF65-F5344CB8AC3E}">
        <p14:creationId xmlns:p14="http://schemas.microsoft.com/office/powerpoint/2010/main" val="2762796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138530" y="765152"/>
            <a:ext cx="5832475" cy="819150"/>
          </a:xfrm>
          <a:prstGeom prst="rect">
            <a:avLst/>
          </a:prstGeom>
        </p:spPr>
        <p:txBody>
          <a:bodyPr anchor="b"/>
          <a:lstStyle/>
          <a:p>
            <a:pPr algn="ctr" eaLnBrk="1" hangingPunct="1"/>
            <a:r>
              <a:rPr lang="es-ES" altLang="es-MX" b="1" dirty="0">
                <a:solidFill>
                  <a:schemeClr val="tx1"/>
                </a:solidFill>
                <a:latin typeface="Arial" panose="020B0604020202020204" pitchFamily="34" charset="0"/>
              </a:rPr>
              <a:t>ÍNDICE</a:t>
            </a:r>
          </a:p>
        </p:txBody>
      </p:sp>
      <p:graphicFrame>
        <p:nvGraphicFramePr>
          <p:cNvPr id="2" name="Diagrama 1"/>
          <p:cNvGraphicFramePr/>
          <p:nvPr>
            <p:extLst>
              <p:ext uri="{D42A27DB-BD31-4B8C-83A1-F6EECF244321}">
                <p14:modId xmlns:p14="http://schemas.microsoft.com/office/powerpoint/2010/main" val="1159849676"/>
              </p:ext>
            </p:extLst>
          </p:nvPr>
        </p:nvGraphicFramePr>
        <p:xfrm>
          <a:off x="1373172" y="1726172"/>
          <a:ext cx="9715886" cy="45370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936166551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798490" y="866724"/>
            <a:ext cx="1077936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200" b="1" dirty="0" smtClean="0"/>
              <a:t>DIVIDENDOS Y GANACIAS DISTRIBUIDAS POR PERSONAS MORALES </a:t>
            </a:r>
            <a:endParaRPr lang="es-MX" sz="3200" b="1" dirty="0"/>
          </a:p>
        </p:txBody>
      </p:sp>
      <p:graphicFrame>
        <p:nvGraphicFramePr>
          <p:cNvPr id="5" name="Diagrama 4"/>
          <p:cNvGraphicFramePr/>
          <p:nvPr>
            <p:extLst>
              <p:ext uri="{D42A27DB-BD31-4B8C-83A1-F6EECF244321}">
                <p14:modId xmlns:p14="http://schemas.microsoft.com/office/powerpoint/2010/main" val="3518231481"/>
              </p:ext>
            </p:extLst>
          </p:nvPr>
        </p:nvGraphicFramePr>
        <p:xfrm>
          <a:off x="1105973" y="2289035"/>
          <a:ext cx="10665069" cy="411176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787382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917123" y="889633"/>
            <a:ext cx="93550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800" b="1" dirty="0" smtClean="0"/>
              <a:t>También se consideran dividendos o utilidades  </a:t>
            </a:r>
            <a:endParaRPr lang="es-MX" sz="2800" b="1" dirty="0"/>
          </a:p>
        </p:txBody>
      </p:sp>
      <p:graphicFrame>
        <p:nvGraphicFramePr>
          <p:cNvPr id="10" name="Diagrama 9"/>
          <p:cNvGraphicFramePr/>
          <p:nvPr>
            <p:extLst>
              <p:ext uri="{D42A27DB-BD31-4B8C-83A1-F6EECF244321}">
                <p14:modId xmlns:p14="http://schemas.microsoft.com/office/powerpoint/2010/main" val="2045373763"/>
              </p:ext>
            </p:extLst>
          </p:nvPr>
        </p:nvGraphicFramePr>
        <p:xfrm>
          <a:off x="1389185" y="1450731"/>
          <a:ext cx="10040816" cy="44137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AutoShape 4">
            <a:hlinkClick r:id="rId7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11165983" y="6091707"/>
            <a:ext cx="640621" cy="502158"/>
          </a:xfrm>
          <a:prstGeom prst="actionButtonHom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  <a:extLst/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23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s-MX" altLang="es-MX" sz="1800"/>
          </a:p>
        </p:txBody>
      </p:sp>
    </p:spTree>
    <p:extLst>
      <p:ext uri="{BB962C8B-B14F-4D97-AF65-F5344CB8AC3E}">
        <p14:creationId xmlns:p14="http://schemas.microsoft.com/office/powerpoint/2010/main" val="1119408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1075766" y="1039906"/>
            <a:ext cx="1029148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800" b="1" dirty="0" smtClean="0"/>
              <a:t>DE LOS DEMÁS INGRESOS QUE OBTENGAN LAS PERSONAS FÍSICAS</a:t>
            </a:r>
            <a:endParaRPr lang="es-MX" sz="2800" b="1" dirty="0"/>
          </a:p>
        </p:txBody>
      </p:sp>
      <p:graphicFrame>
        <p:nvGraphicFramePr>
          <p:cNvPr id="4" name="Diagrama 3"/>
          <p:cNvGraphicFramePr/>
          <p:nvPr>
            <p:extLst>
              <p:ext uri="{D42A27DB-BD31-4B8C-83A1-F6EECF244321}">
                <p14:modId xmlns:p14="http://schemas.microsoft.com/office/powerpoint/2010/main" val="3614951041"/>
              </p:ext>
            </p:extLst>
          </p:nvPr>
        </p:nvGraphicFramePr>
        <p:xfrm>
          <a:off x="1075766" y="1501571"/>
          <a:ext cx="10291481" cy="511817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214094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Diagrama 5"/>
          <p:cNvGraphicFramePr/>
          <p:nvPr>
            <p:extLst>
              <p:ext uri="{D42A27DB-BD31-4B8C-83A1-F6EECF244321}">
                <p14:modId xmlns:p14="http://schemas.microsoft.com/office/powerpoint/2010/main" val="368818192"/>
              </p:ext>
            </p:extLst>
          </p:nvPr>
        </p:nvGraphicFramePr>
        <p:xfrm>
          <a:off x="1751528" y="1094647"/>
          <a:ext cx="9028090" cy="528460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CuadroTexto 6"/>
          <p:cNvSpPr txBox="1"/>
          <p:nvPr/>
        </p:nvSpPr>
        <p:spPr>
          <a:xfrm>
            <a:off x="5460643" y="3479375"/>
            <a:ext cx="139178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200" b="1" dirty="0" smtClean="0"/>
              <a:t>Otros:</a:t>
            </a:r>
            <a:endParaRPr lang="es-MX" sz="3200" b="1" dirty="0"/>
          </a:p>
        </p:txBody>
      </p:sp>
    </p:spTree>
    <p:extLst>
      <p:ext uri="{BB962C8B-B14F-4D97-AF65-F5344CB8AC3E}">
        <p14:creationId xmlns:p14="http://schemas.microsoft.com/office/powerpoint/2010/main" val="942701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816629" y="840513"/>
            <a:ext cx="397431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3200" b="1" dirty="0" smtClean="0"/>
              <a:t>Pagos provisionales</a:t>
            </a:r>
            <a:endParaRPr lang="es-MX" sz="3200" b="1" dirty="0"/>
          </a:p>
        </p:txBody>
      </p:sp>
      <p:graphicFrame>
        <p:nvGraphicFramePr>
          <p:cNvPr id="6" name="Diagrama 5"/>
          <p:cNvGraphicFramePr/>
          <p:nvPr>
            <p:extLst>
              <p:ext uri="{D42A27DB-BD31-4B8C-83A1-F6EECF244321}">
                <p14:modId xmlns:p14="http://schemas.microsoft.com/office/powerpoint/2010/main" val="562820375"/>
              </p:ext>
            </p:extLst>
          </p:nvPr>
        </p:nvGraphicFramePr>
        <p:xfrm>
          <a:off x="1336430" y="4123592"/>
          <a:ext cx="10199077" cy="200464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Diagrama 4"/>
          <p:cNvGraphicFramePr/>
          <p:nvPr>
            <p:extLst>
              <p:ext uri="{D42A27DB-BD31-4B8C-83A1-F6EECF244321}">
                <p14:modId xmlns:p14="http://schemas.microsoft.com/office/powerpoint/2010/main" val="2646169147"/>
              </p:ext>
            </p:extLst>
          </p:nvPr>
        </p:nvGraphicFramePr>
        <p:xfrm>
          <a:off x="1336430" y="1652762"/>
          <a:ext cx="9697915" cy="20313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7" name="AutoShape 4">
            <a:hlinkClick r:id="rId1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11165983" y="6091707"/>
            <a:ext cx="640621" cy="502158"/>
          </a:xfrm>
          <a:prstGeom prst="actionButtonHom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  <a:extLst/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23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s-MX" altLang="es-MX" sz="1800"/>
          </a:p>
        </p:txBody>
      </p:sp>
    </p:spTree>
    <p:extLst>
      <p:ext uri="{BB962C8B-B14F-4D97-AF65-F5344CB8AC3E}">
        <p14:creationId xmlns:p14="http://schemas.microsoft.com/office/powerpoint/2010/main" val="3680661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798490" y="866724"/>
            <a:ext cx="1077936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200" b="1" dirty="0" smtClean="0"/>
              <a:t>BIBLIOGRAFÍA</a:t>
            </a:r>
            <a:endParaRPr lang="es-MX" sz="3200" b="1" dirty="0"/>
          </a:p>
        </p:txBody>
      </p:sp>
      <p:sp>
        <p:nvSpPr>
          <p:cNvPr id="3" name="Rectángulo 2"/>
          <p:cNvSpPr/>
          <p:nvPr/>
        </p:nvSpPr>
        <p:spPr>
          <a:xfrm>
            <a:off x="1489655" y="1898183"/>
            <a:ext cx="9817995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lvl="0" indent="-457200">
              <a:lnSpc>
                <a:spcPct val="150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s-PE" sz="2800" dirty="0">
                <a:latin typeface="Arial Unicode MS" panose="020B0604020202020204" pitchFamily="34" charset="-128"/>
                <a:ea typeface="Times New Roman" panose="02020603050405020304" pitchFamily="18" charset="0"/>
              </a:rPr>
              <a:t>Ley del Impuesto sobre la renta y su reglamento, 2018.</a:t>
            </a:r>
            <a:endParaRPr lang="es-MX" sz="3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457200" lvl="0" indent="-457200">
              <a:lnSpc>
                <a:spcPct val="150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s-PE" sz="2800" dirty="0" smtClean="0">
                <a:latin typeface="Arial Unicode MS" panose="020B0604020202020204" pitchFamily="34" charset="-128"/>
                <a:ea typeface="Times New Roman" panose="02020603050405020304" pitchFamily="18" charset="0"/>
              </a:rPr>
              <a:t>Código </a:t>
            </a:r>
            <a:r>
              <a:rPr lang="es-PE" sz="2800" dirty="0">
                <a:latin typeface="Arial Unicode MS" panose="020B0604020202020204" pitchFamily="34" charset="-128"/>
                <a:ea typeface="Times New Roman" panose="02020603050405020304" pitchFamily="18" charset="0"/>
              </a:rPr>
              <a:t>Fiscal de la Federación, 2018.</a:t>
            </a:r>
            <a:endParaRPr lang="es-MX" sz="3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457200" lvl="0" indent="-457200">
              <a:lnSpc>
                <a:spcPct val="150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s-PE" sz="2800" dirty="0">
                <a:latin typeface="Arial Unicode MS" panose="020B0604020202020204" pitchFamily="34" charset="-128"/>
                <a:ea typeface="Times New Roman" panose="02020603050405020304" pitchFamily="18" charset="0"/>
              </a:rPr>
              <a:t>Corral, M. (2007). Estudio práctico del ISR para personas físicas. México: Ediciones ISEF</a:t>
            </a:r>
            <a:r>
              <a:rPr lang="es-PE" sz="2800" dirty="0" smtClean="0">
                <a:latin typeface="Arial Unicode MS" panose="020B0604020202020204" pitchFamily="34" charset="-128"/>
                <a:ea typeface="Times New Roman" panose="02020603050405020304" pitchFamily="18" charset="0"/>
              </a:rPr>
              <a:t>.</a:t>
            </a:r>
          </a:p>
          <a:p>
            <a:pPr marL="457200" lvl="0" indent="-457200">
              <a:lnSpc>
                <a:spcPct val="150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s-PE" sz="3200" dirty="0" smtClean="0">
                <a:latin typeface="Arial Unicode MS" panose="020B0604020202020204" pitchFamily="34" charset="-128"/>
                <a:ea typeface="Times New Roman" panose="02020603050405020304" pitchFamily="18" charset="0"/>
                <a:hlinkClick r:id="rId2"/>
              </a:rPr>
              <a:t>www.sat.gob</a:t>
            </a:r>
            <a:endParaRPr lang="es-PE" sz="3200" dirty="0" smtClean="0">
              <a:latin typeface="Arial Unicode MS" panose="020B0604020202020204" pitchFamily="34" charset="-128"/>
              <a:ea typeface="Times New Roman" panose="02020603050405020304" pitchFamily="18" charset="0"/>
            </a:endParaRPr>
          </a:p>
        </p:txBody>
      </p:sp>
      <p:sp>
        <p:nvSpPr>
          <p:cNvPr id="4" name="AutoShape 4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11165983" y="6091707"/>
            <a:ext cx="640621" cy="502158"/>
          </a:xfrm>
          <a:prstGeom prst="actionButtonHom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  <a:extLst/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23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s-MX" altLang="es-MX" sz="1800"/>
          </a:p>
        </p:txBody>
      </p:sp>
    </p:spTree>
    <p:extLst>
      <p:ext uri="{BB962C8B-B14F-4D97-AF65-F5344CB8AC3E}">
        <p14:creationId xmlns:p14="http://schemas.microsoft.com/office/powerpoint/2010/main" val="1653799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Marcador de contenido 2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705006826"/>
              </p:ext>
            </p:extLst>
          </p:nvPr>
        </p:nvGraphicFramePr>
        <p:xfrm>
          <a:off x="1283677" y="1723292"/>
          <a:ext cx="9777046" cy="43258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Rectángulo 1"/>
          <p:cNvSpPr/>
          <p:nvPr/>
        </p:nvSpPr>
        <p:spPr>
          <a:xfrm>
            <a:off x="3485900" y="1056373"/>
            <a:ext cx="5344027" cy="49616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80000"/>
              </a:lnSpc>
            </a:pPr>
            <a:r>
              <a:rPr lang="es-MX" altLang="es-MX" sz="3200" b="1" dirty="0"/>
              <a:t>ACTIVIDADES EMPRESARIALES</a:t>
            </a:r>
          </a:p>
        </p:txBody>
      </p:sp>
    </p:spTree>
    <p:extLst>
      <p:ext uri="{BB962C8B-B14F-4D97-AF65-F5344CB8AC3E}">
        <p14:creationId xmlns:p14="http://schemas.microsoft.com/office/powerpoint/2010/main" val="876123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Marcador de contenido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58269704"/>
              </p:ext>
            </p:extLst>
          </p:nvPr>
        </p:nvGraphicFramePr>
        <p:xfrm>
          <a:off x="1688123" y="1670539"/>
          <a:ext cx="9144000" cy="466981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Rectángulo 1"/>
          <p:cNvSpPr/>
          <p:nvPr/>
        </p:nvSpPr>
        <p:spPr>
          <a:xfrm>
            <a:off x="990496" y="968449"/>
            <a:ext cx="8285538" cy="4370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80000"/>
              </a:lnSpc>
            </a:pPr>
            <a:r>
              <a:rPr lang="es-ES" altLang="es-MX" sz="2800" b="1" dirty="0"/>
              <a:t>Régimen de actividades empresariales y </a:t>
            </a:r>
            <a:r>
              <a:rPr lang="es-ES" altLang="es-MX" sz="2800" b="1" dirty="0" smtClean="0"/>
              <a:t>profesionales</a:t>
            </a:r>
            <a:endParaRPr lang="es-ES" altLang="es-MX" b="1" u="sng" dirty="0"/>
          </a:p>
        </p:txBody>
      </p:sp>
    </p:spTree>
    <p:extLst>
      <p:ext uri="{BB962C8B-B14F-4D97-AF65-F5344CB8AC3E}">
        <p14:creationId xmlns:p14="http://schemas.microsoft.com/office/powerpoint/2010/main" val="2749893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s-MX" sz="2800" b="1" dirty="0">
                <a:latin typeface="+mn-lt"/>
              </a:rPr>
              <a:t>Ingresos </a:t>
            </a:r>
            <a:r>
              <a:rPr lang="es-MX" sz="2800" b="1" dirty="0" smtClean="0">
                <a:latin typeface="+mn-lt"/>
              </a:rPr>
              <a:t>acumulables</a:t>
            </a:r>
            <a:endParaRPr lang="es-MX" sz="2800" b="1" dirty="0">
              <a:latin typeface="+mn-lt"/>
            </a:endParaRPr>
          </a:p>
        </p:txBody>
      </p:sp>
      <p:graphicFrame>
        <p:nvGraphicFramePr>
          <p:cNvPr id="3" name="Marcador de contenido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10370290"/>
              </p:ext>
            </p:extLst>
          </p:nvPr>
        </p:nvGraphicFramePr>
        <p:xfrm>
          <a:off x="838200" y="965200"/>
          <a:ext cx="10515600" cy="529296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840145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Marcador de contenido 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24392125"/>
              </p:ext>
            </p:extLst>
          </p:nvPr>
        </p:nvGraphicFramePr>
        <p:xfrm>
          <a:off x="838200" y="1072662"/>
          <a:ext cx="10515600" cy="510430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316141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Marcador de contenido 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61053786"/>
              </p:ext>
            </p:extLst>
          </p:nvPr>
        </p:nvGraphicFramePr>
        <p:xfrm>
          <a:off x="990496" y="1617785"/>
          <a:ext cx="10515600" cy="45943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Rectángulo 2"/>
          <p:cNvSpPr/>
          <p:nvPr/>
        </p:nvSpPr>
        <p:spPr>
          <a:xfrm>
            <a:off x="990496" y="968449"/>
            <a:ext cx="6374181" cy="4370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80000"/>
              </a:lnSpc>
            </a:pPr>
            <a:r>
              <a:rPr lang="es-ES" altLang="es-MX" sz="2800" b="1" dirty="0" smtClean="0"/>
              <a:t>Momento de acumulación de los ingresos</a:t>
            </a:r>
            <a:endParaRPr lang="es-ES" altLang="es-MX" b="1" u="sng" dirty="0"/>
          </a:p>
        </p:txBody>
      </p:sp>
    </p:spTree>
    <p:extLst>
      <p:ext uri="{BB962C8B-B14F-4D97-AF65-F5344CB8AC3E}">
        <p14:creationId xmlns:p14="http://schemas.microsoft.com/office/powerpoint/2010/main" val="1828279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2618</TotalTime>
  <Words>2524</Words>
  <Application>Microsoft Office PowerPoint</Application>
  <PresentationFormat>Panorámica</PresentationFormat>
  <Paragraphs>268</Paragraphs>
  <Slides>45</Slides>
  <Notes>4</Notes>
  <HiddenSlides>0</HiddenSlides>
  <MMClips>0</MMClips>
  <ScaleCrop>false</ScaleCrop>
  <HeadingPairs>
    <vt:vector size="8" baseType="variant">
      <vt:variant>
        <vt:lpstr>Fuentes usadas</vt:lpstr>
      </vt:variant>
      <vt:variant>
        <vt:i4>7</vt:i4>
      </vt:variant>
      <vt:variant>
        <vt:lpstr>Tema</vt:lpstr>
      </vt:variant>
      <vt:variant>
        <vt:i4>2</vt:i4>
      </vt:variant>
      <vt:variant>
        <vt:lpstr>Servidores OLE incrustados</vt:lpstr>
      </vt:variant>
      <vt:variant>
        <vt:i4>1</vt:i4>
      </vt:variant>
      <vt:variant>
        <vt:lpstr>Títulos de diapositiva</vt:lpstr>
      </vt:variant>
      <vt:variant>
        <vt:i4>45</vt:i4>
      </vt:variant>
    </vt:vector>
  </HeadingPairs>
  <TitlesOfParts>
    <vt:vector size="55" baseType="lpstr">
      <vt:lpstr>Arial Unicode MS</vt:lpstr>
      <vt:lpstr>Arial</vt:lpstr>
      <vt:lpstr>Calibri</vt:lpstr>
      <vt:lpstr>Calibri Light</vt:lpstr>
      <vt:lpstr>Tahoma</vt:lpstr>
      <vt:lpstr>Times New Roman</vt:lpstr>
      <vt:lpstr>Wingdings</vt:lpstr>
      <vt:lpstr>Tema de Office</vt:lpstr>
      <vt:lpstr>1_Tema de Office</vt:lpstr>
      <vt:lpstr>Worksheet</vt:lpstr>
      <vt:lpstr>Presentación de PowerPoint</vt:lpstr>
      <vt:lpstr>JUSTIFICACIÓN</vt:lpstr>
      <vt:lpstr>OBJETIVO</vt:lpstr>
      <vt:lpstr>ÍNDICE</vt:lpstr>
      <vt:lpstr>Presentación de PowerPoint</vt:lpstr>
      <vt:lpstr>Presentación de PowerPoint</vt:lpstr>
      <vt:lpstr>Ingresos acumulables</vt:lpstr>
      <vt:lpstr>Presentación de PowerPoint</vt:lpstr>
      <vt:lpstr>Presentación de PowerPoint</vt:lpstr>
      <vt:lpstr>Deducciones autorizadas</vt:lpstr>
      <vt:lpstr>Requisitos de las deducciones</vt:lpstr>
      <vt:lpstr>Cálculo de los pagos provisionales</vt:lpstr>
      <vt:lpstr>Presentación de PowerPoint</vt:lpstr>
      <vt:lpstr>Obligaciones de los contribuyentes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ENAJENACIÓN DE BIENES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Hewlett-Packard Company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COMUNICACIÓN VERBAL</dc:title>
  <dc:creator>PRUEBA</dc:creator>
  <cp:lastModifiedBy>PRUEBA</cp:lastModifiedBy>
  <cp:revision>212</cp:revision>
  <dcterms:created xsi:type="dcterms:W3CDTF">2017-02-13T20:11:35Z</dcterms:created>
  <dcterms:modified xsi:type="dcterms:W3CDTF">2018-09-27T19:56:31Z</dcterms:modified>
</cp:coreProperties>
</file>