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8.xml" ContentType="application/vnd.openxmlformats-officedocument.themeOverride+xml"/>
  <Override PartName="/ppt/theme/themeOverride9.xml" ContentType="application/vnd.openxmlformats-officedocument.themeOverr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10.xml" ContentType="application/vnd.openxmlformats-officedocument.themeOverr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Override11.xml" ContentType="application/vnd.openxmlformats-officedocument.themeOverr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sldIdLst>
    <p:sldId id="304" r:id="rId2"/>
    <p:sldId id="305" r:id="rId3"/>
    <p:sldId id="306" r:id="rId4"/>
    <p:sldId id="257" r:id="rId5"/>
    <p:sldId id="308" r:id="rId6"/>
    <p:sldId id="309" r:id="rId7"/>
    <p:sldId id="279" r:id="rId8"/>
    <p:sldId id="317" r:id="rId9"/>
    <p:sldId id="258" r:id="rId10"/>
    <p:sldId id="277" r:id="rId11"/>
    <p:sldId id="278" r:id="rId12"/>
    <p:sldId id="281" r:id="rId13"/>
    <p:sldId id="282" r:id="rId14"/>
    <p:sldId id="283" r:id="rId15"/>
    <p:sldId id="284" r:id="rId16"/>
    <p:sldId id="285" r:id="rId17"/>
    <p:sldId id="259" r:id="rId18"/>
    <p:sldId id="260" r:id="rId19"/>
    <p:sldId id="280" r:id="rId20"/>
    <p:sldId id="292" r:id="rId21"/>
    <p:sldId id="293" r:id="rId22"/>
    <p:sldId id="294" r:id="rId23"/>
    <p:sldId id="318" r:id="rId24"/>
    <p:sldId id="261" r:id="rId25"/>
    <p:sldId id="312" r:id="rId26"/>
    <p:sldId id="263" r:id="rId27"/>
    <p:sldId id="311" r:id="rId28"/>
    <p:sldId id="313" r:id="rId29"/>
    <p:sldId id="314" r:id="rId30"/>
    <p:sldId id="315" r:id="rId31"/>
    <p:sldId id="316" r:id="rId32"/>
    <p:sldId id="310" r:id="rId33"/>
    <p:sldId id="262"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91" autoAdjust="0"/>
    <p:restoredTop sz="94660"/>
  </p:normalViewPr>
  <p:slideViewPr>
    <p:cSldViewPr snapToGrid="0">
      <p:cViewPr varScale="1">
        <p:scale>
          <a:sx n="82" d="100"/>
          <a:sy n="82" d="100"/>
        </p:scale>
        <p:origin x="-84" y="-5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415BFD-2C9C-47E7-B626-F9BC545D194E}"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es-ES"/>
        </a:p>
      </dgm:t>
    </dgm:pt>
    <dgm:pt modelId="{9BD2A5C8-BBDC-4214-96B1-2A46ED8C809B}">
      <dgm:prSet phldrT="[Texto]"/>
      <dgm:spPr/>
      <dgm:t>
        <a:bodyPr/>
        <a:lstStyle/>
        <a:p>
          <a:r>
            <a:rPr lang="es-ES" dirty="0"/>
            <a:t>1,1</a:t>
          </a:r>
        </a:p>
      </dgm:t>
    </dgm:pt>
    <dgm:pt modelId="{54BD7D07-8143-4360-8F34-3381ACF8666C}" type="parTrans" cxnId="{09B83C1C-A50A-47AB-94FF-702E4904E300}">
      <dgm:prSet/>
      <dgm:spPr/>
      <dgm:t>
        <a:bodyPr/>
        <a:lstStyle/>
        <a:p>
          <a:endParaRPr lang="es-ES"/>
        </a:p>
      </dgm:t>
    </dgm:pt>
    <dgm:pt modelId="{2815A67B-07E6-4D8F-B6D1-B45DB683A2F2}" type="sibTrans" cxnId="{09B83C1C-A50A-47AB-94FF-702E4904E300}">
      <dgm:prSet/>
      <dgm:spPr/>
      <dgm:t>
        <a:bodyPr/>
        <a:lstStyle/>
        <a:p>
          <a:endParaRPr lang="es-ES"/>
        </a:p>
      </dgm:t>
    </dgm:pt>
    <dgm:pt modelId="{351C9B12-4805-4B28-B415-42826EC7419B}">
      <dgm:prSet phldrT="[Texto]"/>
      <dgm:spPr/>
      <dgm:t>
        <a:bodyPr/>
        <a:lstStyle/>
        <a:p>
          <a:r>
            <a:rPr lang="es-ES" dirty="0"/>
            <a:t>Concepto de gobierno de TI</a:t>
          </a:r>
        </a:p>
      </dgm:t>
    </dgm:pt>
    <dgm:pt modelId="{101E79CB-CD1F-433D-A23C-870D46DCE720}" type="parTrans" cxnId="{7E5EFEF9-3640-4437-AFDD-6734F7D3E19B}">
      <dgm:prSet/>
      <dgm:spPr/>
      <dgm:t>
        <a:bodyPr/>
        <a:lstStyle/>
        <a:p>
          <a:endParaRPr lang="es-ES"/>
        </a:p>
      </dgm:t>
    </dgm:pt>
    <dgm:pt modelId="{8F7096C2-D435-4C5A-B192-6E83C0FCD8EA}" type="sibTrans" cxnId="{7E5EFEF9-3640-4437-AFDD-6734F7D3E19B}">
      <dgm:prSet/>
      <dgm:spPr/>
      <dgm:t>
        <a:bodyPr/>
        <a:lstStyle/>
        <a:p>
          <a:endParaRPr lang="es-ES"/>
        </a:p>
      </dgm:t>
    </dgm:pt>
    <dgm:pt modelId="{F70E983F-FA85-49E6-BDD8-891D07823FC6}">
      <dgm:prSet phldrT="[Texto]"/>
      <dgm:spPr/>
      <dgm:t>
        <a:bodyPr/>
        <a:lstStyle/>
        <a:p>
          <a:r>
            <a:rPr lang="es-ES" dirty="0"/>
            <a:t>1,2</a:t>
          </a:r>
        </a:p>
      </dgm:t>
    </dgm:pt>
    <dgm:pt modelId="{2F59ADC0-7367-47DA-8C02-081853E98239}" type="parTrans" cxnId="{962A30C9-4895-4BD4-AA58-5B468243E569}">
      <dgm:prSet/>
      <dgm:spPr/>
      <dgm:t>
        <a:bodyPr/>
        <a:lstStyle/>
        <a:p>
          <a:endParaRPr lang="es-ES"/>
        </a:p>
      </dgm:t>
    </dgm:pt>
    <dgm:pt modelId="{7C2006F0-C2AE-4D32-8E0A-06A1A4B847DF}" type="sibTrans" cxnId="{962A30C9-4895-4BD4-AA58-5B468243E569}">
      <dgm:prSet/>
      <dgm:spPr/>
      <dgm:t>
        <a:bodyPr/>
        <a:lstStyle/>
        <a:p>
          <a:endParaRPr lang="es-ES"/>
        </a:p>
      </dgm:t>
    </dgm:pt>
    <dgm:pt modelId="{4CAE1545-A0BD-4B3F-81D1-2C33251A7E10}">
      <dgm:prSet phldrT="[Texto]"/>
      <dgm:spPr/>
      <dgm:t>
        <a:bodyPr/>
        <a:lstStyle/>
        <a:p>
          <a:pPr>
            <a:buFont typeface="+mj-lt"/>
            <a:buNone/>
          </a:pPr>
          <a:r>
            <a:rPr lang="es-ES" dirty="0"/>
            <a:t>Necesidad del Cambio de Rol de TI</a:t>
          </a:r>
        </a:p>
      </dgm:t>
    </dgm:pt>
    <dgm:pt modelId="{9564A50A-1100-4119-9CD0-66176444DAD3}" type="parTrans" cxnId="{EC654DED-D235-4086-90CB-4AA18B9E43CD}">
      <dgm:prSet/>
      <dgm:spPr/>
      <dgm:t>
        <a:bodyPr/>
        <a:lstStyle/>
        <a:p>
          <a:endParaRPr lang="es-ES"/>
        </a:p>
      </dgm:t>
    </dgm:pt>
    <dgm:pt modelId="{27546E4C-EFC7-4C39-B3ED-A596A7B7C71F}" type="sibTrans" cxnId="{EC654DED-D235-4086-90CB-4AA18B9E43CD}">
      <dgm:prSet/>
      <dgm:spPr/>
      <dgm:t>
        <a:bodyPr/>
        <a:lstStyle/>
        <a:p>
          <a:endParaRPr lang="es-ES"/>
        </a:p>
      </dgm:t>
    </dgm:pt>
    <dgm:pt modelId="{0CA6016F-0206-4BE8-80A1-002B7D8754A3}">
      <dgm:prSet phldrT="[Texto]"/>
      <dgm:spPr/>
      <dgm:t>
        <a:bodyPr/>
        <a:lstStyle/>
        <a:p>
          <a:r>
            <a:rPr lang="es-ES" dirty="0"/>
            <a:t>1,3</a:t>
          </a:r>
        </a:p>
      </dgm:t>
    </dgm:pt>
    <dgm:pt modelId="{4DC9A4B7-7D23-4577-8479-E90572176F32}" type="parTrans" cxnId="{45378598-91ED-4184-A191-4943D1BAB1D8}">
      <dgm:prSet/>
      <dgm:spPr/>
      <dgm:t>
        <a:bodyPr/>
        <a:lstStyle/>
        <a:p>
          <a:endParaRPr lang="es-ES"/>
        </a:p>
      </dgm:t>
    </dgm:pt>
    <dgm:pt modelId="{3FC1FABA-DC17-4D67-9F12-AEF62AA82538}" type="sibTrans" cxnId="{45378598-91ED-4184-A191-4943D1BAB1D8}">
      <dgm:prSet/>
      <dgm:spPr/>
      <dgm:t>
        <a:bodyPr/>
        <a:lstStyle/>
        <a:p>
          <a:endParaRPr lang="es-ES"/>
        </a:p>
      </dgm:t>
    </dgm:pt>
    <dgm:pt modelId="{A1C01367-2103-4D84-B7C1-0CD0DDA1BC40}">
      <dgm:prSet/>
      <dgm:spPr/>
      <dgm:t>
        <a:bodyPr/>
        <a:lstStyle/>
        <a:p>
          <a:pPr>
            <a:buFont typeface="+mj-lt"/>
            <a:buNone/>
          </a:pPr>
          <a:r>
            <a:rPr lang="es-ES" dirty="0"/>
            <a:t>Necesidad del Gobierno de TI</a:t>
          </a:r>
        </a:p>
      </dgm:t>
    </dgm:pt>
    <dgm:pt modelId="{8636652F-3A64-4691-A268-1A07985AD61F}" type="parTrans" cxnId="{1DDB04A4-49CC-4B71-BF4D-4D3930DDAD7C}">
      <dgm:prSet/>
      <dgm:spPr/>
      <dgm:t>
        <a:bodyPr/>
        <a:lstStyle/>
        <a:p>
          <a:endParaRPr lang="es-ES"/>
        </a:p>
      </dgm:t>
    </dgm:pt>
    <dgm:pt modelId="{DD0941E5-8843-470E-B6AD-4C82020CA5D6}" type="sibTrans" cxnId="{1DDB04A4-49CC-4B71-BF4D-4D3930DDAD7C}">
      <dgm:prSet/>
      <dgm:spPr/>
      <dgm:t>
        <a:bodyPr/>
        <a:lstStyle/>
        <a:p>
          <a:endParaRPr lang="es-ES"/>
        </a:p>
      </dgm:t>
    </dgm:pt>
    <dgm:pt modelId="{3AA09CFA-7D8A-4A9C-A854-422300FC3EA4}">
      <dgm:prSet/>
      <dgm:spPr/>
      <dgm:t>
        <a:bodyPr/>
        <a:lstStyle/>
        <a:p>
          <a:r>
            <a:rPr lang="es-ES" dirty="0"/>
            <a:t>Gobierno de la Organización y Gobierno de TI</a:t>
          </a:r>
        </a:p>
      </dgm:t>
    </dgm:pt>
    <dgm:pt modelId="{4E638BCA-EDB3-4800-B7C1-B49AC24CBB91}" type="parTrans" cxnId="{03C5413D-7C8C-4FAF-843A-DA5EF7A7B1CF}">
      <dgm:prSet/>
      <dgm:spPr/>
      <dgm:t>
        <a:bodyPr/>
        <a:lstStyle/>
        <a:p>
          <a:endParaRPr lang="es-ES"/>
        </a:p>
      </dgm:t>
    </dgm:pt>
    <dgm:pt modelId="{4175ED20-C2B4-4068-80E6-81C29E15439B}" type="sibTrans" cxnId="{03C5413D-7C8C-4FAF-843A-DA5EF7A7B1CF}">
      <dgm:prSet/>
      <dgm:spPr/>
      <dgm:t>
        <a:bodyPr/>
        <a:lstStyle/>
        <a:p>
          <a:endParaRPr lang="es-ES"/>
        </a:p>
      </dgm:t>
    </dgm:pt>
    <dgm:pt modelId="{074FC65E-8451-4E83-B40D-F3BAC3629611}">
      <dgm:prSet phldrT="[Texto]"/>
      <dgm:spPr/>
      <dgm:t>
        <a:bodyPr/>
        <a:lstStyle/>
        <a:p>
          <a:r>
            <a:rPr lang="es-ES" dirty="0"/>
            <a:t>1,4</a:t>
          </a:r>
        </a:p>
      </dgm:t>
    </dgm:pt>
    <dgm:pt modelId="{DC64BB64-B45A-48EF-9A6C-8786BEA14096}" type="parTrans" cxnId="{21C3E80D-585A-4773-B867-5FCF9137A4FA}">
      <dgm:prSet/>
      <dgm:spPr/>
      <dgm:t>
        <a:bodyPr/>
        <a:lstStyle/>
        <a:p>
          <a:endParaRPr lang="es-ES"/>
        </a:p>
      </dgm:t>
    </dgm:pt>
    <dgm:pt modelId="{312A26D3-5EE1-4A74-8C52-D45418D0484E}" type="sibTrans" cxnId="{21C3E80D-585A-4773-B867-5FCF9137A4FA}">
      <dgm:prSet/>
      <dgm:spPr/>
      <dgm:t>
        <a:bodyPr/>
        <a:lstStyle/>
        <a:p>
          <a:endParaRPr lang="es-ES"/>
        </a:p>
      </dgm:t>
    </dgm:pt>
    <dgm:pt modelId="{75AE7D77-591E-4D11-A4A6-DC3FC9267BD8}" type="pres">
      <dgm:prSet presAssocID="{43415BFD-2C9C-47E7-B626-F9BC545D194E}" presName="linearFlow" presStyleCnt="0">
        <dgm:presLayoutVars>
          <dgm:dir/>
          <dgm:animLvl val="lvl"/>
          <dgm:resizeHandles val="exact"/>
        </dgm:presLayoutVars>
      </dgm:prSet>
      <dgm:spPr/>
      <dgm:t>
        <a:bodyPr/>
        <a:lstStyle/>
        <a:p>
          <a:endParaRPr lang="es-MX"/>
        </a:p>
      </dgm:t>
    </dgm:pt>
    <dgm:pt modelId="{FDA1B924-9E93-4A1E-B4CA-7802076A76AA}" type="pres">
      <dgm:prSet presAssocID="{9BD2A5C8-BBDC-4214-96B1-2A46ED8C809B}" presName="composite" presStyleCnt="0"/>
      <dgm:spPr/>
    </dgm:pt>
    <dgm:pt modelId="{E508C7CC-F48C-4810-A17C-07968616E6B9}" type="pres">
      <dgm:prSet presAssocID="{9BD2A5C8-BBDC-4214-96B1-2A46ED8C809B}" presName="parentText" presStyleLbl="alignNode1" presStyleIdx="0" presStyleCnt="4">
        <dgm:presLayoutVars>
          <dgm:chMax val="1"/>
          <dgm:bulletEnabled val="1"/>
        </dgm:presLayoutVars>
      </dgm:prSet>
      <dgm:spPr/>
      <dgm:t>
        <a:bodyPr/>
        <a:lstStyle/>
        <a:p>
          <a:endParaRPr lang="es-MX"/>
        </a:p>
      </dgm:t>
    </dgm:pt>
    <dgm:pt modelId="{C8A04B00-69E3-4316-A998-4FC7545A0A63}" type="pres">
      <dgm:prSet presAssocID="{9BD2A5C8-BBDC-4214-96B1-2A46ED8C809B}" presName="descendantText" presStyleLbl="alignAcc1" presStyleIdx="0" presStyleCnt="4">
        <dgm:presLayoutVars>
          <dgm:bulletEnabled val="1"/>
        </dgm:presLayoutVars>
      </dgm:prSet>
      <dgm:spPr/>
      <dgm:t>
        <a:bodyPr/>
        <a:lstStyle/>
        <a:p>
          <a:endParaRPr lang="es-MX"/>
        </a:p>
      </dgm:t>
    </dgm:pt>
    <dgm:pt modelId="{D673A100-FD0B-4F4E-BDAA-C0959462FF93}" type="pres">
      <dgm:prSet presAssocID="{2815A67B-07E6-4D8F-B6D1-B45DB683A2F2}" presName="sp" presStyleCnt="0"/>
      <dgm:spPr/>
    </dgm:pt>
    <dgm:pt modelId="{63AAFE9D-6E88-4616-BE7A-A6C4E4BBC8D0}" type="pres">
      <dgm:prSet presAssocID="{F70E983F-FA85-49E6-BDD8-891D07823FC6}" presName="composite" presStyleCnt="0"/>
      <dgm:spPr/>
    </dgm:pt>
    <dgm:pt modelId="{F0F3DD4E-B068-4B48-9D32-191CF0ADC5C8}" type="pres">
      <dgm:prSet presAssocID="{F70E983F-FA85-49E6-BDD8-891D07823FC6}" presName="parentText" presStyleLbl="alignNode1" presStyleIdx="1" presStyleCnt="4">
        <dgm:presLayoutVars>
          <dgm:chMax val="1"/>
          <dgm:bulletEnabled val="1"/>
        </dgm:presLayoutVars>
      </dgm:prSet>
      <dgm:spPr/>
      <dgm:t>
        <a:bodyPr/>
        <a:lstStyle/>
        <a:p>
          <a:endParaRPr lang="es-MX"/>
        </a:p>
      </dgm:t>
    </dgm:pt>
    <dgm:pt modelId="{649230D7-B339-4910-9E8D-55E6EA93C2B4}" type="pres">
      <dgm:prSet presAssocID="{F70E983F-FA85-49E6-BDD8-891D07823FC6}" presName="descendantText" presStyleLbl="alignAcc1" presStyleIdx="1" presStyleCnt="4">
        <dgm:presLayoutVars>
          <dgm:bulletEnabled val="1"/>
        </dgm:presLayoutVars>
      </dgm:prSet>
      <dgm:spPr/>
      <dgm:t>
        <a:bodyPr/>
        <a:lstStyle/>
        <a:p>
          <a:endParaRPr lang="es-MX"/>
        </a:p>
      </dgm:t>
    </dgm:pt>
    <dgm:pt modelId="{FFEDE92A-12D5-4283-96E5-E2E0641BE9B1}" type="pres">
      <dgm:prSet presAssocID="{7C2006F0-C2AE-4D32-8E0A-06A1A4B847DF}" presName="sp" presStyleCnt="0"/>
      <dgm:spPr/>
    </dgm:pt>
    <dgm:pt modelId="{E932FA8A-61D8-4EF4-A0A2-DC7BF5B599EF}" type="pres">
      <dgm:prSet presAssocID="{0CA6016F-0206-4BE8-80A1-002B7D8754A3}" presName="composite" presStyleCnt="0"/>
      <dgm:spPr/>
    </dgm:pt>
    <dgm:pt modelId="{3D212359-C9E3-4241-9199-FD121106EEFC}" type="pres">
      <dgm:prSet presAssocID="{0CA6016F-0206-4BE8-80A1-002B7D8754A3}" presName="parentText" presStyleLbl="alignNode1" presStyleIdx="2" presStyleCnt="4">
        <dgm:presLayoutVars>
          <dgm:chMax val="1"/>
          <dgm:bulletEnabled val="1"/>
        </dgm:presLayoutVars>
      </dgm:prSet>
      <dgm:spPr/>
      <dgm:t>
        <a:bodyPr/>
        <a:lstStyle/>
        <a:p>
          <a:endParaRPr lang="es-MX"/>
        </a:p>
      </dgm:t>
    </dgm:pt>
    <dgm:pt modelId="{5F2FB72F-6F84-4B8E-998E-E8C712916CA9}" type="pres">
      <dgm:prSet presAssocID="{0CA6016F-0206-4BE8-80A1-002B7D8754A3}" presName="descendantText" presStyleLbl="alignAcc1" presStyleIdx="2" presStyleCnt="4">
        <dgm:presLayoutVars>
          <dgm:bulletEnabled val="1"/>
        </dgm:presLayoutVars>
      </dgm:prSet>
      <dgm:spPr/>
      <dgm:t>
        <a:bodyPr/>
        <a:lstStyle/>
        <a:p>
          <a:endParaRPr lang="es-MX"/>
        </a:p>
      </dgm:t>
    </dgm:pt>
    <dgm:pt modelId="{22CDC18B-FE79-4FB7-B638-AB4D7F40DFFA}" type="pres">
      <dgm:prSet presAssocID="{3FC1FABA-DC17-4D67-9F12-AEF62AA82538}" presName="sp" presStyleCnt="0"/>
      <dgm:spPr/>
    </dgm:pt>
    <dgm:pt modelId="{292E8E33-FB19-4E37-A665-4BF9BF800A4D}" type="pres">
      <dgm:prSet presAssocID="{074FC65E-8451-4E83-B40D-F3BAC3629611}" presName="composite" presStyleCnt="0"/>
      <dgm:spPr/>
    </dgm:pt>
    <dgm:pt modelId="{4DB5DAD0-7C32-40AA-8C39-84EAE2A00961}" type="pres">
      <dgm:prSet presAssocID="{074FC65E-8451-4E83-B40D-F3BAC3629611}" presName="parentText" presStyleLbl="alignNode1" presStyleIdx="3" presStyleCnt="4">
        <dgm:presLayoutVars>
          <dgm:chMax val="1"/>
          <dgm:bulletEnabled val="1"/>
        </dgm:presLayoutVars>
      </dgm:prSet>
      <dgm:spPr/>
      <dgm:t>
        <a:bodyPr/>
        <a:lstStyle/>
        <a:p>
          <a:endParaRPr lang="es-MX"/>
        </a:p>
      </dgm:t>
    </dgm:pt>
    <dgm:pt modelId="{865635CD-42D9-40CA-A417-934570025C90}" type="pres">
      <dgm:prSet presAssocID="{074FC65E-8451-4E83-B40D-F3BAC3629611}" presName="descendantText" presStyleLbl="alignAcc1" presStyleIdx="3" presStyleCnt="4">
        <dgm:presLayoutVars>
          <dgm:bulletEnabled val="1"/>
        </dgm:presLayoutVars>
      </dgm:prSet>
      <dgm:spPr/>
      <dgm:t>
        <a:bodyPr/>
        <a:lstStyle/>
        <a:p>
          <a:endParaRPr lang="es-MX"/>
        </a:p>
      </dgm:t>
    </dgm:pt>
  </dgm:ptLst>
  <dgm:cxnLst>
    <dgm:cxn modelId="{ABBD6325-E2BF-49F2-9C44-D7D61670AC8A}" type="presOf" srcId="{F70E983F-FA85-49E6-BDD8-891D07823FC6}" destId="{F0F3DD4E-B068-4B48-9D32-191CF0ADC5C8}" srcOrd="0" destOrd="0" presId="urn:microsoft.com/office/officeart/2005/8/layout/chevron2"/>
    <dgm:cxn modelId="{03C5413D-7C8C-4FAF-843A-DA5EF7A7B1CF}" srcId="{074FC65E-8451-4E83-B40D-F3BAC3629611}" destId="{3AA09CFA-7D8A-4A9C-A854-422300FC3EA4}" srcOrd="0" destOrd="0" parTransId="{4E638BCA-EDB3-4800-B7C1-B49AC24CBB91}" sibTransId="{4175ED20-C2B4-4068-80E6-81C29E15439B}"/>
    <dgm:cxn modelId="{6AE75E7B-C862-482F-901C-9A6551F52D4E}" type="presOf" srcId="{351C9B12-4805-4B28-B415-42826EC7419B}" destId="{C8A04B00-69E3-4316-A998-4FC7545A0A63}" srcOrd="0" destOrd="0" presId="urn:microsoft.com/office/officeart/2005/8/layout/chevron2"/>
    <dgm:cxn modelId="{99C3DAA1-E9D7-4FD8-8512-EE09BC74DCF7}" type="presOf" srcId="{0CA6016F-0206-4BE8-80A1-002B7D8754A3}" destId="{3D212359-C9E3-4241-9199-FD121106EEFC}" srcOrd="0" destOrd="0" presId="urn:microsoft.com/office/officeart/2005/8/layout/chevron2"/>
    <dgm:cxn modelId="{7E5EFEF9-3640-4437-AFDD-6734F7D3E19B}" srcId="{9BD2A5C8-BBDC-4214-96B1-2A46ED8C809B}" destId="{351C9B12-4805-4B28-B415-42826EC7419B}" srcOrd="0" destOrd="0" parTransId="{101E79CB-CD1F-433D-A23C-870D46DCE720}" sibTransId="{8F7096C2-D435-4C5A-B192-6E83C0FCD8EA}"/>
    <dgm:cxn modelId="{09B83C1C-A50A-47AB-94FF-702E4904E300}" srcId="{43415BFD-2C9C-47E7-B626-F9BC545D194E}" destId="{9BD2A5C8-BBDC-4214-96B1-2A46ED8C809B}" srcOrd="0" destOrd="0" parTransId="{54BD7D07-8143-4360-8F34-3381ACF8666C}" sibTransId="{2815A67B-07E6-4D8F-B6D1-B45DB683A2F2}"/>
    <dgm:cxn modelId="{43CEE666-3A29-4064-917A-BBB18F14A9AE}" type="presOf" srcId="{074FC65E-8451-4E83-B40D-F3BAC3629611}" destId="{4DB5DAD0-7C32-40AA-8C39-84EAE2A00961}" srcOrd="0" destOrd="0" presId="urn:microsoft.com/office/officeart/2005/8/layout/chevron2"/>
    <dgm:cxn modelId="{EC654DED-D235-4086-90CB-4AA18B9E43CD}" srcId="{F70E983F-FA85-49E6-BDD8-891D07823FC6}" destId="{4CAE1545-A0BD-4B3F-81D1-2C33251A7E10}" srcOrd="0" destOrd="0" parTransId="{9564A50A-1100-4119-9CD0-66176444DAD3}" sibTransId="{27546E4C-EFC7-4C39-B3ED-A596A7B7C71F}"/>
    <dgm:cxn modelId="{962A30C9-4895-4BD4-AA58-5B468243E569}" srcId="{43415BFD-2C9C-47E7-B626-F9BC545D194E}" destId="{F70E983F-FA85-49E6-BDD8-891D07823FC6}" srcOrd="1" destOrd="0" parTransId="{2F59ADC0-7367-47DA-8C02-081853E98239}" sibTransId="{7C2006F0-C2AE-4D32-8E0A-06A1A4B847DF}"/>
    <dgm:cxn modelId="{21C3E80D-585A-4773-B867-5FCF9137A4FA}" srcId="{43415BFD-2C9C-47E7-B626-F9BC545D194E}" destId="{074FC65E-8451-4E83-B40D-F3BAC3629611}" srcOrd="3" destOrd="0" parTransId="{DC64BB64-B45A-48EF-9A6C-8786BEA14096}" sibTransId="{312A26D3-5EE1-4A74-8C52-D45418D0484E}"/>
    <dgm:cxn modelId="{08FCA35C-31BF-49A6-9680-94BB096576B7}" type="presOf" srcId="{3AA09CFA-7D8A-4A9C-A854-422300FC3EA4}" destId="{865635CD-42D9-40CA-A417-934570025C90}" srcOrd="0" destOrd="0" presId="urn:microsoft.com/office/officeart/2005/8/layout/chevron2"/>
    <dgm:cxn modelId="{1DDB04A4-49CC-4B71-BF4D-4D3930DDAD7C}" srcId="{0CA6016F-0206-4BE8-80A1-002B7D8754A3}" destId="{A1C01367-2103-4D84-B7C1-0CD0DDA1BC40}" srcOrd="0" destOrd="0" parTransId="{8636652F-3A64-4691-A268-1A07985AD61F}" sibTransId="{DD0941E5-8843-470E-B6AD-4C82020CA5D6}"/>
    <dgm:cxn modelId="{45378598-91ED-4184-A191-4943D1BAB1D8}" srcId="{43415BFD-2C9C-47E7-B626-F9BC545D194E}" destId="{0CA6016F-0206-4BE8-80A1-002B7D8754A3}" srcOrd="2" destOrd="0" parTransId="{4DC9A4B7-7D23-4577-8479-E90572176F32}" sibTransId="{3FC1FABA-DC17-4D67-9F12-AEF62AA82538}"/>
    <dgm:cxn modelId="{1BC8AAB0-6D19-4803-B672-E3326FEF4109}" type="presOf" srcId="{4CAE1545-A0BD-4B3F-81D1-2C33251A7E10}" destId="{649230D7-B339-4910-9E8D-55E6EA93C2B4}" srcOrd="0" destOrd="0" presId="urn:microsoft.com/office/officeart/2005/8/layout/chevron2"/>
    <dgm:cxn modelId="{F6F6D419-63E0-42BC-AF9A-7F9C449BB946}" type="presOf" srcId="{9BD2A5C8-BBDC-4214-96B1-2A46ED8C809B}" destId="{E508C7CC-F48C-4810-A17C-07968616E6B9}" srcOrd="0" destOrd="0" presId="urn:microsoft.com/office/officeart/2005/8/layout/chevron2"/>
    <dgm:cxn modelId="{C82B063B-9AA1-4486-8BE8-359DF1880B59}" type="presOf" srcId="{A1C01367-2103-4D84-B7C1-0CD0DDA1BC40}" destId="{5F2FB72F-6F84-4B8E-998E-E8C712916CA9}" srcOrd="0" destOrd="0" presId="urn:microsoft.com/office/officeart/2005/8/layout/chevron2"/>
    <dgm:cxn modelId="{48E52EB5-8E45-453B-81EA-71F4D25024F9}" type="presOf" srcId="{43415BFD-2C9C-47E7-B626-F9BC545D194E}" destId="{75AE7D77-591E-4D11-A4A6-DC3FC9267BD8}" srcOrd="0" destOrd="0" presId="urn:microsoft.com/office/officeart/2005/8/layout/chevron2"/>
    <dgm:cxn modelId="{B7BE31AC-3ADB-46E7-A266-5E442C7D87E4}" type="presParOf" srcId="{75AE7D77-591E-4D11-A4A6-DC3FC9267BD8}" destId="{FDA1B924-9E93-4A1E-B4CA-7802076A76AA}" srcOrd="0" destOrd="0" presId="urn:microsoft.com/office/officeart/2005/8/layout/chevron2"/>
    <dgm:cxn modelId="{F054D534-2D3C-4135-9AFB-46F74E2AC790}" type="presParOf" srcId="{FDA1B924-9E93-4A1E-B4CA-7802076A76AA}" destId="{E508C7CC-F48C-4810-A17C-07968616E6B9}" srcOrd="0" destOrd="0" presId="urn:microsoft.com/office/officeart/2005/8/layout/chevron2"/>
    <dgm:cxn modelId="{18EAC5C2-8D54-405A-A879-BBD2BBB26EB6}" type="presParOf" srcId="{FDA1B924-9E93-4A1E-B4CA-7802076A76AA}" destId="{C8A04B00-69E3-4316-A998-4FC7545A0A63}" srcOrd="1" destOrd="0" presId="urn:microsoft.com/office/officeart/2005/8/layout/chevron2"/>
    <dgm:cxn modelId="{F024BA33-A5BF-4225-B400-6AF2BC3A16F4}" type="presParOf" srcId="{75AE7D77-591E-4D11-A4A6-DC3FC9267BD8}" destId="{D673A100-FD0B-4F4E-BDAA-C0959462FF93}" srcOrd="1" destOrd="0" presId="urn:microsoft.com/office/officeart/2005/8/layout/chevron2"/>
    <dgm:cxn modelId="{63D5B89D-EB38-4E0F-9CDB-6B4228CB51AC}" type="presParOf" srcId="{75AE7D77-591E-4D11-A4A6-DC3FC9267BD8}" destId="{63AAFE9D-6E88-4616-BE7A-A6C4E4BBC8D0}" srcOrd="2" destOrd="0" presId="urn:microsoft.com/office/officeart/2005/8/layout/chevron2"/>
    <dgm:cxn modelId="{E33FF478-46D5-4784-8369-59B7A1AD8261}" type="presParOf" srcId="{63AAFE9D-6E88-4616-BE7A-A6C4E4BBC8D0}" destId="{F0F3DD4E-B068-4B48-9D32-191CF0ADC5C8}" srcOrd="0" destOrd="0" presId="urn:microsoft.com/office/officeart/2005/8/layout/chevron2"/>
    <dgm:cxn modelId="{20A15F76-468B-4C19-A9D8-54AC07541BE3}" type="presParOf" srcId="{63AAFE9D-6E88-4616-BE7A-A6C4E4BBC8D0}" destId="{649230D7-B339-4910-9E8D-55E6EA93C2B4}" srcOrd="1" destOrd="0" presId="urn:microsoft.com/office/officeart/2005/8/layout/chevron2"/>
    <dgm:cxn modelId="{20EE0322-9665-453C-8EFF-D073EBBE53FD}" type="presParOf" srcId="{75AE7D77-591E-4D11-A4A6-DC3FC9267BD8}" destId="{FFEDE92A-12D5-4283-96E5-E2E0641BE9B1}" srcOrd="3" destOrd="0" presId="urn:microsoft.com/office/officeart/2005/8/layout/chevron2"/>
    <dgm:cxn modelId="{BA181DCC-5EC7-4716-9C04-3CDF9FFA6825}" type="presParOf" srcId="{75AE7D77-591E-4D11-A4A6-DC3FC9267BD8}" destId="{E932FA8A-61D8-4EF4-A0A2-DC7BF5B599EF}" srcOrd="4" destOrd="0" presId="urn:microsoft.com/office/officeart/2005/8/layout/chevron2"/>
    <dgm:cxn modelId="{0803C69A-CC1C-4467-99AF-52ADBAAC18F9}" type="presParOf" srcId="{E932FA8A-61D8-4EF4-A0A2-DC7BF5B599EF}" destId="{3D212359-C9E3-4241-9199-FD121106EEFC}" srcOrd="0" destOrd="0" presId="urn:microsoft.com/office/officeart/2005/8/layout/chevron2"/>
    <dgm:cxn modelId="{0075B637-EE60-4EFF-A771-A4CCCF0DF85C}" type="presParOf" srcId="{E932FA8A-61D8-4EF4-A0A2-DC7BF5B599EF}" destId="{5F2FB72F-6F84-4B8E-998E-E8C712916CA9}" srcOrd="1" destOrd="0" presId="urn:microsoft.com/office/officeart/2005/8/layout/chevron2"/>
    <dgm:cxn modelId="{A882344A-C1DF-4F53-9189-D2360F8C2BFE}" type="presParOf" srcId="{75AE7D77-591E-4D11-A4A6-DC3FC9267BD8}" destId="{22CDC18B-FE79-4FB7-B638-AB4D7F40DFFA}" srcOrd="5" destOrd="0" presId="urn:microsoft.com/office/officeart/2005/8/layout/chevron2"/>
    <dgm:cxn modelId="{6C76AA94-6E92-48A2-8E0E-84090624CE99}" type="presParOf" srcId="{75AE7D77-591E-4D11-A4A6-DC3FC9267BD8}" destId="{292E8E33-FB19-4E37-A665-4BF9BF800A4D}" srcOrd="6" destOrd="0" presId="urn:microsoft.com/office/officeart/2005/8/layout/chevron2"/>
    <dgm:cxn modelId="{BAB0167A-74D7-4DE2-8F52-F7E71A4CCCC8}" type="presParOf" srcId="{292E8E33-FB19-4E37-A665-4BF9BF800A4D}" destId="{4DB5DAD0-7C32-40AA-8C39-84EAE2A00961}" srcOrd="0" destOrd="0" presId="urn:microsoft.com/office/officeart/2005/8/layout/chevron2"/>
    <dgm:cxn modelId="{6090C745-6872-4975-BDEE-D46FBAA2F710}" type="presParOf" srcId="{292E8E33-FB19-4E37-A665-4BF9BF800A4D}" destId="{865635CD-42D9-40CA-A417-934570025C9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D4DAE7-4BF3-42B0-AEFB-8DAA19A63CCC}" type="doc">
      <dgm:prSet loTypeId="urn:microsoft.com/office/officeart/2005/8/layout/vList6" loCatId="list" qsTypeId="urn:microsoft.com/office/officeart/2005/8/quickstyle/simple1" qsCatId="simple" csTypeId="urn:microsoft.com/office/officeart/2005/8/colors/colorful3" csCatId="colorful" phldr="1"/>
      <dgm:spPr/>
      <dgm:t>
        <a:bodyPr/>
        <a:lstStyle/>
        <a:p>
          <a:endParaRPr lang="es-ES"/>
        </a:p>
      </dgm:t>
    </dgm:pt>
    <dgm:pt modelId="{C7018A45-A9FE-4EA1-94DD-E23100F42576}">
      <dgm:prSet phldrT="[Texto]"/>
      <dgm:spPr/>
      <dgm:t>
        <a:bodyPr/>
        <a:lstStyle/>
        <a:p>
          <a:r>
            <a:rPr lang="es-ES" dirty="0"/>
            <a:t>La función de los sistemas de información en una empresa</a:t>
          </a:r>
        </a:p>
      </dgm:t>
    </dgm:pt>
    <dgm:pt modelId="{17451CC6-1AA2-4149-A0FF-A066A4E594D3}" type="parTrans" cxnId="{ECF44C25-F47A-462C-99E4-AFF52C72E315}">
      <dgm:prSet/>
      <dgm:spPr/>
      <dgm:t>
        <a:bodyPr/>
        <a:lstStyle/>
        <a:p>
          <a:endParaRPr lang="es-ES"/>
        </a:p>
      </dgm:t>
    </dgm:pt>
    <dgm:pt modelId="{C0186320-59F8-425F-892F-02636ED52C87}" type="sibTrans" cxnId="{ECF44C25-F47A-462C-99E4-AFF52C72E315}">
      <dgm:prSet/>
      <dgm:spPr/>
      <dgm:t>
        <a:bodyPr/>
        <a:lstStyle/>
        <a:p>
          <a:endParaRPr lang="es-ES"/>
        </a:p>
      </dgm:t>
    </dgm:pt>
    <dgm:pt modelId="{022A7B6B-49A4-49D0-AA8C-5A0186E96EE8}">
      <dgm:prSet phldrT="[Texto]" custT="1"/>
      <dgm:spPr/>
      <dgm:t>
        <a:bodyPr/>
        <a:lstStyle/>
        <a:p>
          <a:pPr algn="just"/>
          <a:r>
            <a:rPr lang="es-ES" sz="2300" dirty="0"/>
            <a:t>Es la unidad organizacional formal responsable de los servicios de tecnología de información. Se encarga de dar mantenimiento al </a:t>
          </a:r>
          <a:r>
            <a:rPr lang="es-ES" sz="2300" dirty="0" err="1"/>
            <a:t>hw</a:t>
          </a:r>
          <a:r>
            <a:rPr lang="es-ES" sz="2300" dirty="0"/>
            <a:t>,  </a:t>
          </a:r>
          <a:r>
            <a:rPr lang="es-ES" sz="2300" dirty="0" err="1"/>
            <a:t>sw</a:t>
          </a:r>
          <a:r>
            <a:rPr lang="es-ES" sz="2300" dirty="0"/>
            <a:t>, almacenamiento de datos y las redes que componen la infraestructura de las TI de la empresa. El departamento consiste de especialistas, como programadores, analistas de sistemas, jefes de proyectos y gerentes de sistemas de información</a:t>
          </a:r>
        </a:p>
      </dgm:t>
    </dgm:pt>
    <dgm:pt modelId="{907208A0-BEAC-4A20-8312-45122518C481}" type="parTrans" cxnId="{37CBD74E-D3A6-494D-A538-883A33FB8071}">
      <dgm:prSet/>
      <dgm:spPr/>
      <dgm:t>
        <a:bodyPr/>
        <a:lstStyle/>
        <a:p>
          <a:endParaRPr lang="es-ES"/>
        </a:p>
      </dgm:t>
    </dgm:pt>
    <dgm:pt modelId="{B395A4D4-BEA1-44C5-A95F-557A0A79AB59}" type="sibTrans" cxnId="{37CBD74E-D3A6-494D-A538-883A33FB8071}">
      <dgm:prSet/>
      <dgm:spPr/>
      <dgm:t>
        <a:bodyPr/>
        <a:lstStyle/>
        <a:p>
          <a:endParaRPr lang="es-ES"/>
        </a:p>
      </dgm:t>
    </dgm:pt>
    <dgm:pt modelId="{A7A040F2-0D7F-41F1-ACE9-E3DFF9C9BAB0}" type="pres">
      <dgm:prSet presAssocID="{8CD4DAE7-4BF3-42B0-AEFB-8DAA19A63CCC}" presName="Name0" presStyleCnt="0">
        <dgm:presLayoutVars>
          <dgm:dir/>
          <dgm:animLvl val="lvl"/>
          <dgm:resizeHandles/>
        </dgm:presLayoutVars>
      </dgm:prSet>
      <dgm:spPr/>
      <dgm:t>
        <a:bodyPr/>
        <a:lstStyle/>
        <a:p>
          <a:endParaRPr lang="es-MX"/>
        </a:p>
      </dgm:t>
    </dgm:pt>
    <dgm:pt modelId="{1D7BAF78-660B-415E-859F-473032AFDA35}" type="pres">
      <dgm:prSet presAssocID="{C7018A45-A9FE-4EA1-94DD-E23100F42576}" presName="linNode" presStyleCnt="0"/>
      <dgm:spPr/>
    </dgm:pt>
    <dgm:pt modelId="{926E313B-F865-4516-BB05-76C3396E59D7}" type="pres">
      <dgm:prSet presAssocID="{C7018A45-A9FE-4EA1-94DD-E23100F42576}" presName="parentShp" presStyleLbl="node1" presStyleIdx="0" presStyleCnt="1">
        <dgm:presLayoutVars>
          <dgm:bulletEnabled val="1"/>
        </dgm:presLayoutVars>
      </dgm:prSet>
      <dgm:spPr/>
      <dgm:t>
        <a:bodyPr/>
        <a:lstStyle/>
        <a:p>
          <a:endParaRPr lang="es-MX"/>
        </a:p>
      </dgm:t>
    </dgm:pt>
    <dgm:pt modelId="{52D2995C-60DB-4951-809E-18C33F938501}" type="pres">
      <dgm:prSet presAssocID="{C7018A45-A9FE-4EA1-94DD-E23100F42576}" presName="childShp" presStyleLbl="bgAccFollowNode1" presStyleIdx="0" presStyleCnt="1">
        <dgm:presLayoutVars>
          <dgm:bulletEnabled val="1"/>
        </dgm:presLayoutVars>
      </dgm:prSet>
      <dgm:spPr/>
      <dgm:t>
        <a:bodyPr/>
        <a:lstStyle/>
        <a:p>
          <a:endParaRPr lang="es-MX"/>
        </a:p>
      </dgm:t>
    </dgm:pt>
  </dgm:ptLst>
  <dgm:cxnLst>
    <dgm:cxn modelId="{ECF44C25-F47A-462C-99E4-AFF52C72E315}" srcId="{8CD4DAE7-4BF3-42B0-AEFB-8DAA19A63CCC}" destId="{C7018A45-A9FE-4EA1-94DD-E23100F42576}" srcOrd="0" destOrd="0" parTransId="{17451CC6-1AA2-4149-A0FF-A066A4E594D3}" sibTransId="{C0186320-59F8-425F-892F-02636ED52C87}"/>
    <dgm:cxn modelId="{6B528DD3-515F-497A-BF1B-DF655C1ADD8D}" type="presOf" srcId="{8CD4DAE7-4BF3-42B0-AEFB-8DAA19A63CCC}" destId="{A7A040F2-0D7F-41F1-ACE9-E3DFF9C9BAB0}" srcOrd="0" destOrd="0" presId="urn:microsoft.com/office/officeart/2005/8/layout/vList6"/>
    <dgm:cxn modelId="{37CBD74E-D3A6-494D-A538-883A33FB8071}" srcId="{C7018A45-A9FE-4EA1-94DD-E23100F42576}" destId="{022A7B6B-49A4-49D0-AA8C-5A0186E96EE8}" srcOrd="0" destOrd="0" parTransId="{907208A0-BEAC-4A20-8312-45122518C481}" sibTransId="{B395A4D4-BEA1-44C5-A95F-557A0A79AB59}"/>
    <dgm:cxn modelId="{3A2C48FB-AC9F-48D3-857C-A67F98802B16}" type="presOf" srcId="{022A7B6B-49A4-49D0-AA8C-5A0186E96EE8}" destId="{52D2995C-60DB-4951-809E-18C33F938501}" srcOrd="0" destOrd="0" presId="urn:microsoft.com/office/officeart/2005/8/layout/vList6"/>
    <dgm:cxn modelId="{D632DAB2-CBA2-4A23-90BE-012D4BC759D1}" type="presOf" srcId="{C7018A45-A9FE-4EA1-94DD-E23100F42576}" destId="{926E313B-F865-4516-BB05-76C3396E59D7}" srcOrd="0" destOrd="0" presId="urn:microsoft.com/office/officeart/2005/8/layout/vList6"/>
    <dgm:cxn modelId="{45ED1D07-F3AC-40A0-AD3D-D49C101D1E57}" type="presParOf" srcId="{A7A040F2-0D7F-41F1-ACE9-E3DFF9C9BAB0}" destId="{1D7BAF78-660B-415E-859F-473032AFDA35}" srcOrd="0" destOrd="0" presId="urn:microsoft.com/office/officeart/2005/8/layout/vList6"/>
    <dgm:cxn modelId="{1838F57C-A046-44E0-B86F-13CD23A0E60A}" type="presParOf" srcId="{1D7BAF78-660B-415E-859F-473032AFDA35}" destId="{926E313B-F865-4516-BB05-76C3396E59D7}" srcOrd="0" destOrd="0" presId="urn:microsoft.com/office/officeart/2005/8/layout/vList6"/>
    <dgm:cxn modelId="{18B203D3-2CDB-446F-BEEF-E24564E3D8B8}" type="presParOf" srcId="{1D7BAF78-660B-415E-859F-473032AFDA35}" destId="{52D2995C-60DB-4951-809E-18C33F938501}"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59BB3E-3560-4C69-819C-B870073391D9}" type="doc">
      <dgm:prSet loTypeId="urn:microsoft.com/office/officeart/2005/8/layout/chevron2" loCatId="list" qsTypeId="urn:microsoft.com/office/officeart/2005/8/quickstyle/3d1" qsCatId="3D" csTypeId="urn:microsoft.com/office/officeart/2005/8/colors/colorful2" csCatId="colorful" phldr="1"/>
      <dgm:spPr/>
      <dgm:t>
        <a:bodyPr/>
        <a:lstStyle/>
        <a:p>
          <a:endParaRPr lang="es-ES"/>
        </a:p>
      </dgm:t>
    </dgm:pt>
    <dgm:pt modelId="{8CAE52E2-DA64-43E1-A0E7-B42F83C3E800}">
      <dgm:prSet phldrT="[Texto]"/>
      <dgm:spPr/>
      <dgm:t>
        <a:bodyPr/>
        <a:lstStyle/>
        <a:p>
          <a:r>
            <a:rPr lang="es-ES" dirty="0"/>
            <a:t>Primero</a:t>
          </a:r>
        </a:p>
      </dgm:t>
    </dgm:pt>
    <dgm:pt modelId="{E688596B-A0B7-44F1-9F2B-94AE2F1DDFED}" type="parTrans" cxnId="{95BBD537-D594-4D4E-9A7B-B105D94407C4}">
      <dgm:prSet/>
      <dgm:spPr/>
      <dgm:t>
        <a:bodyPr/>
        <a:lstStyle/>
        <a:p>
          <a:endParaRPr lang="es-ES"/>
        </a:p>
      </dgm:t>
    </dgm:pt>
    <dgm:pt modelId="{820AF7E1-A28D-4D16-B083-1912C5735ABF}" type="sibTrans" cxnId="{95BBD537-D594-4D4E-9A7B-B105D94407C4}">
      <dgm:prSet/>
      <dgm:spPr/>
      <dgm:t>
        <a:bodyPr/>
        <a:lstStyle/>
        <a:p>
          <a:endParaRPr lang="es-ES"/>
        </a:p>
      </dgm:t>
    </dgm:pt>
    <dgm:pt modelId="{1AC9E082-D3EF-4643-857F-2C0AEAF57A79}">
      <dgm:prSet phldrT="[Texto]"/>
      <dgm:spPr/>
      <dgm:t>
        <a:bodyPr/>
        <a:lstStyle/>
        <a:p>
          <a:r>
            <a:rPr lang="es-ES" b="0" i="0"/>
            <a:t>La entrega de valor a las partes interesadas de la empresa requiere de un buen gobierno y la gestión de la información y de los activos tecnológicos (TI).</a:t>
          </a:r>
          <a:endParaRPr lang="es-ES"/>
        </a:p>
      </dgm:t>
    </dgm:pt>
    <dgm:pt modelId="{BBE721D6-CFCC-4E86-9A6E-0A04C8D207B3}" type="parTrans" cxnId="{1D131301-9309-4614-B746-36CE8416F550}">
      <dgm:prSet/>
      <dgm:spPr/>
      <dgm:t>
        <a:bodyPr/>
        <a:lstStyle/>
        <a:p>
          <a:endParaRPr lang="es-ES"/>
        </a:p>
      </dgm:t>
    </dgm:pt>
    <dgm:pt modelId="{656A74EF-856A-4D04-A1E8-30FC19DFED09}" type="sibTrans" cxnId="{1D131301-9309-4614-B746-36CE8416F550}">
      <dgm:prSet/>
      <dgm:spPr/>
      <dgm:t>
        <a:bodyPr/>
        <a:lstStyle/>
        <a:p>
          <a:endParaRPr lang="es-ES"/>
        </a:p>
      </dgm:t>
    </dgm:pt>
    <dgm:pt modelId="{F91AFE71-9CD0-4525-93D1-9D2942F3F7E5}">
      <dgm:prSet phldrT="[Texto]"/>
      <dgm:spPr/>
      <dgm:t>
        <a:bodyPr/>
        <a:lstStyle/>
        <a:p>
          <a:r>
            <a:rPr lang="es-ES" dirty="0"/>
            <a:t>Segundo</a:t>
          </a:r>
        </a:p>
      </dgm:t>
    </dgm:pt>
    <dgm:pt modelId="{F9796154-06FA-4A08-B8F4-238BA57C129B}" type="parTrans" cxnId="{96D86859-B89F-471E-A4D5-0C3F141C8839}">
      <dgm:prSet/>
      <dgm:spPr/>
      <dgm:t>
        <a:bodyPr/>
        <a:lstStyle/>
        <a:p>
          <a:endParaRPr lang="es-ES"/>
        </a:p>
      </dgm:t>
    </dgm:pt>
    <dgm:pt modelId="{A5AC681B-D3FE-4F2D-BADC-9A4688CE460C}" type="sibTrans" cxnId="{96D86859-B89F-471E-A4D5-0C3F141C8839}">
      <dgm:prSet/>
      <dgm:spPr/>
      <dgm:t>
        <a:bodyPr/>
        <a:lstStyle/>
        <a:p>
          <a:endParaRPr lang="es-ES"/>
        </a:p>
      </dgm:t>
    </dgm:pt>
    <dgm:pt modelId="{47D0493F-97F7-4780-A0E6-F5E12A467065}">
      <dgm:prSet phldrT="[Texto]"/>
      <dgm:spPr/>
      <dgm:t>
        <a:bodyPr/>
        <a:lstStyle/>
        <a:p>
          <a:r>
            <a:rPr lang="es-ES" b="0" i="0" dirty="0"/>
            <a:t>Las juntas empresariales, los ejecutivos y la gerencia tienen que adoptar a TI como cualquier otra parte importante del negocio</a:t>
          </a:r>
          <a:endParaRPr lang="es-ES" dirty="0"/>
        </a:p>
      </dgm:t>
    </dgm:pt>
    <dgm:pt modelId="{C3BD318F-591E-41DA-B891-165DDB85FFB6}" type="parTrans" cxnId="{94CC49B3-2BA1-4574-82E7-ADCC74ADE000}">
      <dgm:prSet/>
      <dgm:spPr/>
      <dgm:t>
        <a:bodyPr/>
        <a:lstStyle/>
        <a:p>
          <a:endParaRPr lang="es-ES"/>
        </a:p>
      </dgm:t>
    </dgm:pt>
    <dgm:pt modelId="{CC70D490-3A0C-4992-829B-7F42383C9C75}" type="sibTrans" cxnId="{94CC49B3-2BA1-4574-82E7-ADCC74ADE000}">
      <dgm:prSet/>
      <dgm:spPr/>
      <dgm:t>
        <a:bodyPr/>
        <a:lstStyle/>
        <a:p>
          <a:endParaRPr lang="es-ES"/>
        </a:p>
      </dgm:t>
    </dgm:pt>
    <dgm:pt modelId="{A7841010-14B4-4B6A-8B8F-7FBDFE0C48C3}">
      <dgm:prSet phldrT="[Texto]"/>
      <dgm:spPr/>
      <dgm:t>
        <a:bodyPr/>
        <a:lstStyle/>
        <a:p>
          <a:r>
            <a:rPr lang="es-ES" dirty="0"/>
            <a:t>Tercero</a:t>
          </a:r>
        </a:p>
      </dgm:t>
    </dgm:pt>
    <dgm:pt modelId="{4EF2A216-9924-4DC9-BAA9-6C96B46D46DA}" type="parTrans" cxnId="{12823528-0065-4DFC-8BCE-0F5372448858}">
      <dgm:prSet/>
      <dgm:spPr/>
      <dgm:t>
        <a:bodyPr/>
        <a:lstStyle/>
        <a:p>
          <a:endParaRPr lang="es-ES"/>
        </a:p>
      </dgm:t>
    </dgm:pt>
    <dgm:pt modelId="{CF635A6F-2C3B-4196-8547-9ED47D327A10}" type="sibTrans" cxnId="{12823528-0065-4DFC-8BCE-0F5372448858}">
      <dgm:prSet/>
      <dgm:spPr/>
      <dgm:t>
        <a:bodyPr/>
        <a:lstStyle/>
        <a:p>
          <a:endParaRPr lang="es-ES"/>
        </a:p>
      </dgm:t>
    </dgm:pt>
    <dgm:pt modelId="{FF542E30-58DE-40D7-98C6-DC658E699794}">
      <dgm:prSet phldrT="[Texto]"/>
      <dgm:spPr/>
      <dgm:t>
        <a:bodyPr/>
        <a:lstStyle/>
        <a:p>
          <a:r>
            <a:rPr lang="es-ES" b="0" i="0" dirty="0"/>
            <a:t>Las juntas empresariales, los ejecutivos y la gerencia tienen que adoptar a TI como cualquier otra parte importante del negocio</a:t>
          </a:r>
          <a:endParaRPr lang="es-ES" dirty="0"/>
        </a:p>
      </dgm:t>
    </dgm:pt>
    <dgm:pt modelId="{FA18EB1E-8E91-44BC-AD7F-B3578697EC85}" type="parTrans" cxnId="{59F6157C-618B-4F36-BE40-C5671BC52997}">
      <dgm:prSet/>
      <dgm:spPr/>
      <dgm:t>
        <a:bodyPr/>
        <a:lstStyle/>
        <a:p>
          <a:endParaRPr lang="es-ES"/>
        </a:p>
      </dgm:t>
    </dgm:pt>
    <dgm:pt modelId="{397116D9-AD17-468E-8CEE-83E1D0259534}" type="sibTrans" cxnId="{59F6157C-618B-4F36-BE40-C5671BC52997}">
      <dgm:prSet/>
      <dgm:spPr/>
      <dgm:t>
        <a:bodyPr/>
        <a:lstStyle/>
        <a:p>
          <a:endParaRPr lang="es-ES"/>
        </a:p>
      </dgm:t>
    </dgm:pt>
    <dgm:pt modelId="{7589DA9A-E9C5-44BA-92DD-40756012903F}" type="pres">
      <dgm:prSet presAssocID="{5959BB3E-3560-4C69-819C-B870073391D9}" presName="linearFlow" presStyleCnt="0">
        <dgm:presLayoutVars>
          <dgm:dir/>
          <dgm:animLvl val="lvl"/>
          <dgm:resizeHandles val="exact"/>
        </dgm:presLayoutVars>
      </dgm:prSet>
      <dgm:spPr/>
      <dgm:t>
        <a:bodyPr/>
        <a:lstStyle/>
        <a:p>
          <a:endParaRPr lang="es-MX"/>
        </a:p>
      </dgm:t>
    </dgm:pt>
    <dgm:pt modelId="{28D30717-DD27-4F3A-8475-A34AB08AF7F9}" type="pres">
      <dgm:prSet presAssocID="{8CAE52E2-DA64-43E1-A0E7-B42F83C3E800}" presName="composite" presStyleCnt="0"/>
      <dgm:spPr/>
    </dgm:pt>
    <dgm:pt modelId="{5B184B3C-614C-429F-BFD0-D131925CE217}" type="pres">
      <dgm:prSet presAssocID="{8CAE52E2-DA64-43E1-A0E7-B42F83C3E800}" presName="parentText" presStyleLbl="alignNode1" presStyleIdx="0" presStyleCnt="3">
        <dgm:presLayoutVars>
          <dgm:chMax val="1"/>
          <dgm:bulletEnabled val="1"/>
        </dgm:presLayoutVars>
      </dgm:prSet>
      <dgm:spPr/>
      <dgm:t>
        <a:bodyPr/>
        <a:lstStyle/>
        <a:p>
          <a:endParaRPr lang="es-MX"/>
        </a:p>
      </dgm:t>
    </dgm:pt>
    <dgm:pt modelId="{054D38FE-88FC-499D-8FA6-BB256A271753}" type="pres">
      <dgm:prSet presAssocID="{8CAE52E2-DA64-43E1-A0E7-B42F83C3E800}" presName="descendantText" presStyleLbl="alignAcc1" presStyleIdx="0" presStyleCnt="3">
        <dgm:presLayoutVars>
          <dgm:bulletEnabled val="1"/>
        </dgm:presLayoutVars>
      </dgm:prSet>
      <dgm:spPr/>
      <dgm:t>
        <a:bodyPr/>
        <a:lstStyle/>
        <a:p>
          <a:endParaRPr lang="es-MX"/>
        </a:p>
      </dgm:t>
    </dgm:pt>
    <dgm:pt modelId="{E91716CF-73FB-46F4-9B63-2933337D881F}" type="pres">
      <dgm:prSet presAssocID="{820AF7E1-A28D-4D16-B083-1912C5735ABF}" presName="sp" presStyleCnt="0"/>
      <dgm:spPr/>
    </dgm:pt>
    <dgm:pt modelId="{3FBC276F-D69E-45C1-9A40-3464A854DEB8}" type="pres">
      <dgm:prSet presAssocID="{F91AFE71-9CD0-4525-93D1-9D2942F3F7E5}" presName="composite" presStyleCnt="0"/>
      <dgm:spPr/>
    </dgm:pt>
    <dgm:pt modelId="{9E7E46AA-C724-4A53-A308-2C0DCE75001F}" type="pres">
      <dgm:prSet presAssocID="{F91AFE71-9CD0-4525-93D1-9D2942F3F7E5}" presName="parentText" presStyleLbl="alignNode1" presStyleIdx="1" presStyleCnt="3">
        <dgm:presLayoutVars>
          <dgm:chMax val="1"/>
          <dgm:bulletEnabled val="1"/>
        </dgm:presLayoutVars>
      </dgm:prSet>
      <dgm:spPr/>
      <dgm:t>
        <a:bodyPr/>
        <a:lstStyle/>
        <a:p>
          <a:endParaRPr lang="es-MX"/>
        </a:p>
      </dgm:t>
    </dgm:pt>
    <dgm:pt modelId="{9C239E14-AAF4-48AA-8D11-47267FE785C4}" type="pres">
      <dgm:prSet presAssocID="{F91AFE71-9CD0-4525-93D1-9D2942F3F7E5}" presName="descendantText" presStyleLbl="alignAcc1" presStyleIdx="1" presStyleCnt="3">
        <dgm:presLayoutVars>
          <dgm:bulletEnabled val="1"/>
        </dgm:presLayoutVars>
      </dgm:prSet>
      <dgm:spPr/>
      <dgm:t>
        <a:bodyPr/>
        <a:lstStyle/>
        <a:p>
          <a:endParaRPr lang="es-MX"/>
        </a:p>
      </dgm:t>
    </dgm:pt>
    <dgm:pt modelId="{1883F69D-CBF2-43E5-B6DB-56008CC201C9}" type="pres">
      <dgm:prSet presAssocID="{A5AC681B-D3FE-4F2D-BADC-9A4688CE460C}" presName="sp" presStyleCnt="0"/>
      <dgm:spPr/>
    </dgm:pt>
    <dgm:pt modelId="{0CFC38DC-E5B6-4A8F-919D-CA80E6AE874C}" type="pres">
      <dgm:prSet presAssocID="{A7841010-14B4-4B6A-8B8F-7FBDFE0C48C3}" presName="composite" presStyleCnt="0"/>
      <dgm:spPr/>
    </dgm:pt>
    <dgm:pt modelId="{4BB3C007-4208-4E8C-8F1C-E2984DC36A68}" type="pres">
      <dgm:prSet presAssocID="{A7841010-14B4-4B6A-8B8F-7FBDFE0C48C3}" presName="parentText" presStyleLbl="alignNode1" presStyleIdx="2" presStyleCnt="3">
        <dgm:presLayoutVars>
          <dgm:chMax val="1"/>
          <dgm:bulletEnabled val="1"/>
        </dgm:presLayoutVars>
      </dgm:prSet>
      <dgm:spPr/>
      <dgm:t>
        <a:bodyPr/>
        <a:lstStyle/>
        <a:p>
          <a:endParaRPr lang="es-MX"/>
        </a:p>
      </dgm:t>
    </dgm:pt>
    <dgm:pt modelId="{D41141CB-D82C-4468-816D-DFF656613A1D}" type="pres">
      <dgm:prSet presAssocID="{A7841010-14B4-4B6A-8B8F-7FBDFE0C48C3}" presName="descendantText" presStyleLbl="alignAcc1" presStyleIdx="2" presStyleCnt="3">
        <dgm:presLayoutVars>
          <dgm:bulletEnabled val="1"/>
        </dgm:presLayoutVars>
      </dgm:prSet>
      <dgm:spPr/>
      <dgm:t>
        <a:bodyPr/>
        <a:lstStyle/>
        <a:p>
          <a:endParaRPr lang="es-MX"/>
        </a:p>
      </dgm:t>
    </dgm:pt>
  </dgm:ptLst>
  <dgm:cxnLst>
    <dgm:cxn modelId="{F20EC1F1-E72B-4083-8943-9889358E8293}" type="presOf" srcId="{5959BB3E-3560-4C69-819C-B870073391D9}" destId="{7589DA9A-E9C5-44BA-92DD-40756012903F}" srcOrd="0" destOrd="0" presId="urn:microsoft.com/office/officeart/2005/8/layout/chevron2"/>
    <dgm:cxn modelId="{911DB339-F8A4-49DF-BDFB-A43060D9236F}" type="presOf" srcId="{A7841010-14B4-4B6A-8B8F-7FBDFE0C48C3}" destId="{4BB3C007-4208-4E8C-8F1C-E2984DC36A68}" srcOrd="0" destOrd="0" presId="urn:microsoft.com/office/officeart/2005/8/layout/chevron2"/>
    <dgm:cxn modelId="{A6C0FE71-EA88-461B-8A11-18D614025CA4}" type="presOf" srcId="{47D0493F-97F7-4780-A0E6-F5E12A467065}" destId="{9C239E14-AAF4-48AA-8D11-47267FE785C4}" srcOrd="0" destOrd="0" presId="urn:microsoft.com/office/officeart/2005/8/layout/chevron2"/>
    <dgm:cxn modelId="{59F6157C-618B-4F36-BE40-C5671BC52997}" srcId="{A7841010-14B4-4B6A-8B8F-7FBDFE0C48C3}" destId="{FF542E30-58DE-40D7-98C6-DC658E699794}" srcOrd="0" destOrd="0" parTransId="{FA18EB1E-8E91-44BC-AD7F-B3578697EC85}" sibTransId="{397116D9-AD17-468E-8CEE-83E1D0259534}"/>
    <dgm:cxn modelId="{95BBD537-D594-4D4E-9A7B-B105D94407C4}" srcId="{5959BB3E-3560-4C69-819C-B870073391D9}" destId="{8CAE52E2-DA64-43E1-A0E7-B42F83C3E800}" srcOrd="0" destOrd="0" parTransId="{E688596B-A0B7-44F1-9F2B-94AE2F1DDFED}" sibTransId="{820AF7E1-A28D-4D16-B083-1912C5735ABF}"/>
    <dgm:cxn modelId="{1D131301-9309-4614-B746-36CE8416F550}" srcId="{8CAE52E2-DA64-43E1-A0E7-B42F83C3E800}" destId="{1AC9E082-D3EF-4643-857F-2C0AEAF57A79}" srcOrd="0" destOrd="0" parTransId="{BBE721D6-CFCC-4E86-9A6E-0A04C8D207B3}" sibTransId="{656A74EF-856A-4D04-A1E8-30FC19DFED09}"/>
    <dgm:cxn modelId="{91982BE2-35E2-44ED-A20A-91CBE09B886E}" type="presOf" srcId="{F91AFE71-9CD0-4525-93D1-9D2942F3F7E5}" destId="{9E7E46AA-C724-4A53-A308-2C0DCE75001F}" srcOrd="0" destOrd="0" presId="urn:microsoft.com/office/officeart/2005/8/layout/chevron2"/>
    <dgm:cxn modelId="{294376FF-781F-43B6-8422-3797A6BDA26B}" type="presOf" srcId="{8CAE52E2-DA64-43E1-A0E7-B42F83C3E800}" destId="{5B184B3C-614C-429F-BFD0-D131925CE217}" srcOrd="0" destOrd="0" presId="urn:microsoft.com/office/officeart/2005/8/layout/chevron2"/>
    <dgm:cxn modelId="{94CC49B3-2BA1-4574-82E7-ADCC74ADE000}" srcId="{F91AFE71-9CD0-4525-93D1-9D2942F3F7E5}" destId="{47D0493F-97F7-4780-A0E6-F5E12A467065}" srcOrd="0" destOrd="0" parTransId="{C3BD318F-591E-41DA-B891-165DDB85FFB6}" sibTransId="{CC70D490-3A0C-4992-829B-7F42383C9C75}"/>
    <dgm:cxn modelId="{399F9A8D-520D-449F-B6F6-8887FE14BA61}" type="presOf" srcId="{FF542E30-58DE-40D7-98C6-DC658E699794}" destId="{D41141CB-D82C-4468-816D-DFF656613A1D}" srcOrd="0" destOrd="0" presId="urn:microsoft.com/office/officeart/2005/8/layout/chevron2"/>
    <dgm:cxn modelId="{12823528-0065-4DFC-8BCE-0F5372448858}" srcId="{5959BB3E-3560-4C69-819C-B870073391D9}" destId="{A7841010-14B4-4B6A-8B8F-7FBDFE0C48C3}" srcOrd="2" destOrd="0" parTransId="{4EF2A216-9924-4DC9-BAA9-6C96B46D46DA}" sibTransId="{CF635A6F-2C3B-4196-8547-9ED47D327A10}"/>
    <dgm:cxn modelId="{96D86859-B89F-471E-A4D5-0C3F141C8839}" srcId="{5959BB3E-3560-4C69-819C-B870073391D9}" destId="{F91AFE71-9CD0-4525-93D1-9D2942F3F7E5}" srcOrd="1" destOrd="0" parTransId="{F9796154-06FA-4A08-B8F4-238BA57C129B}" sibTransId="{A5AC681B-D3FE-4F2D-BADC-9A4688CE460C}"/>
    <dgm:cxn modelId="{4FA91938-33D6-4F60-B6F9-C9146F244FF0}" type="presOf" srcId="{1AC9E082-D3EF-4643-857F-2C0AEAF57A79}" destId="{054D38FE-88FC-499D-8FA6-BB256A271753}" srcOrd="0" destOrd="0" presId="urn:microsoft.com/office/officeart/2005/8/layout/chevron2"/>
    <dgm:cxn modelId="{4C20B584-B116-4C86-BEB7-4CD823485170}" type="presParOf" srcId="{7589DA9A-E9C5-44BA-92DD-40756012903F}" destId="{28D30717-DD27-4F3A-8475-A34AB08AF7F9}" srcOrd="0" destOrd="0" presId="urn:microsoft.com/office/officeart/2005/8/layout/chevron2"/>
    <dgm:cxn modelId="{57626573-FE57-4BF1-9CD9-EBF6BFEC2285}" type="presParOf" srcId="{28D30717-DD27-4F3A-8475-A34AB08AF7F9}" destId="{5B184B3C-614C-429F-BFD0-D131925CE217}" srcOrd="0" destOrd="0" presId="urn:microsoft.com/office/officeart/2005/8/layout/chevron2"/>
    <dgm:cxn modelId="{00F42BB3-E5AC-430C-8B15-76A68247C841}" type="presParOf" srcId="{28D30717-DD27-4F3A-8475-A34AB08AF7F9}" destId="{054D38FE-88FC-499D-8FA6-BB256A271753}" srcOrd="1" destOrd="0" presId="urn:microsoft.com/office/officeart/2005/8/layout/chevron2"/>
    <dgm:cxn modelId="{83A938D1-F47B-4D02-BA79-CE70EEB7A02B}" type="presParOf" srcId="{7589DA9A-E9C5-44BA-92DD-40756012903F}" destId="{E91716CF-73FB-46F4-9B63-2933337D881F}" srcOrd="1" destOrd="0" presId="urn:microsoft.com/office/officeart/2005/8/layout/chevron2"/>
    <dgm:cxn modelId="{D6DF4349-64EE-4A64-BE3E-5BDFBB14F7C9}" type="presParOf" srcId="{7589DA9A-E9C5-44BA-92DD-40756012903F}" destId="{3FBC276F-D69E-45C1-9A40-3464A854DEB8}" srcOrd="2" destOrd="0" presId="urn:microsoft.com/office/officeart/2005/8/layout/chevron2"/>
    <dgm:cxn modelId="{C14CD2DA-D0F6-45AF-8693-554AD3A90140}" type="presParOf" srcId="{3FBC276F-D69E-45C1-9A40-3464A854DEB8}" destId="{9E7E46AA-C724-4A53-A308-2C0DCE75001F}" srcOrd="0" destOrd="0" presId="urn:microsoft.com/office/officeart/2005/8/layout/chevron2"/>
    <dgm:cxn modelId="{26E88308-747D-4A82-A3BE-B1C33FA60651}" type="presParOf" srcId="{3FBC276F-D69E-45C1-9A40-3464A854DEB8}" destId="{9C239E14-AAF4-48AA-8D11-47267FE785C4}" srcOrd="1" destOrd="0" presId="urn:microsoft.com/office/officeart/2005/8/layout/chevron2"/>
    <dgm:cxn modelId="{72790440-E5CA-42D8-8315-EEABDA257805}" type="presParOf" srcId="{7589DA9A-E9C5-44BA-92DD-40756012903F}" destId="{1883F69D-CBF2-43E5-B6DB-56008CC201C9}" srcOrd="3" destOrd="0" presId="urn:microsoft.com/office/officeart/2005/8/layout/chevron2"/>
    <dgm:cxn modelId="{ABB5A39D-BE63-4C4D-BC39-22CBAD7CDC13}" type="presParOf" srcId="{7589DA9A-E9C5-44BA-92DD-40756012903F}" destId="{0CFC38DC-E5B6-4A8F-919D-CA80E6AE874C}" srcOrd="4" destOrd="0" presId="urn:microsoft.com/office/officeart/2005/8/layout/chevron2"/>
    <dgm:cxn modelId="{365CD0EF-D9AF-45CD-B44A-A0E7B6E42EEC}" type="presParOf" srcId="{0CFC38DC-E5B6-4A8F-919D-CA80E6AE874C}" destId="{4BB3C007-4208-4E8C-8F1C-E2984DC36A68}" srcOrd="0" destOrd="0" presId="urn:microsoft.com/office/officeart/2005/8/layout/chevron2"/>
    <dgm:cxn modelId="{47580911-9BFD-4A80-9AE9-6D3A9E713064}" type="presParOf" srcId="{0CFC38DC-E5B6-4A8F-919D-CA80E6AE874C}" destId="{D41141CB-D82C-4468-816D-DFF656613A1D}"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27A5B7-DA26-4B25-A933-4A0D334A043D}" type="doc">
      <dgm:prSet loTypeId="urn:microsoft.com/office/officeart/2005/8/layout/chevron2" loCatId="list" qsTypeId="urn:microsoft.com/office/officeart/2005/8/quickstyle/3d3" qsCatId="3D" csTypeId="urn:microsoft.com/office/officeart/2005/8/colors/accent0_3" csCatId="mainScheme" phldr="1"/>
      <dgm:spPr/>
      <dgm:t>
        <a:bodyPr/>
        <a:lstStyle/>
        <a:p>
          <a:endParaRPr lang="es-ES"/>
        </a:p>
      </dgm:t>
    </dgm:pt>
    <dgm:pt modelId="{AAAFBDE1-8E42-41A9-8472-A339ABB30992}">
      <dgm:prSet phldrT="[Texto]"/>
      <dgm:spPr/>
      <dgm:t>
        <a:bodyPr/>
        <a:lstStyle/>
        <a:p>
          <a:r>
            <a:rPr lang="es-ES" dirty="0"/>
            <a:t>Cuarto</a:t>
          </a:r>
        </a:p>
      </dgm:t>
    </dgm:pt>
    <dgm:pt modelId="{927C1578-CBEF-4743-997B-55139764BC00}" type="parTrans" cxnId="{60546202-5586-404E-9616-4A411C3E71A1}">
      <dgm:prSet/>
      <dgm:spPr/>
      <dgm:t>
        <a:bodyPr/>
        <a:lstStyle/>
        <a:p>
          <a:endParaRPr lang="es-ES"/>
        </a:p>
      </dgm:t>
    </dgm:pt>
    <dgm:pt modelId="{84ABC8EF-061D-45C9-9AAD-A90D51F298C2}" type="sibTrans" cxnId="{60546202-5586-404E-9616-4A411C3E71A1}">
      <dgm:prSet/>
      <dgm:spPr/>
      <dgm:t>
        <a:bodyPr/>
        <a:lstStyle/>
        <a:p>
          <a:endParaRPr lang="es-ES"/>
        </a:p>
      </dgm:t>
    </dgm:pt>
    <dgm:pt modelId="{4E6F37E2-8666-4F9B-BF04-ADD7F6F1E521}">
      <dgm:prSet phldrT="[Texto]"/>
      <dgm:spPr/>
      <dgm:t>
        <a:bodyPr/>
        <a:lstStyle/>
        <a:p>
          <a:r>
            <a:rPr lang="es-ES" b="0" i="0" dirty="0"/>
            <a:t>Inversiones sin retorno y fallas en los sistemas que impactan al negocio.</a:t>
          </a:r>
          <a:endParaRPr lang="es-ES" dirty="0"/>
        </a:p>
      </dgm:t>
    </dgm:pt>
    <dgm:pt modelId="{41BAED8E-6A56-4852-8141-B09CCF031E69}" type="parTrans" cxnId="{835172EF-A311-4BFA-B1EF-BCC1026E001D}">
      <dgm:prSet/>
      <dgm:spPr/>
      <dgm:t>
        <a:bodyPr/>
        <a:lstStyle/>
        <a:p>
          <a:endParaRPr lang="es-ES"/>
        </a:p>
      </dgm:t>
    </dgm:pt>
    <dgm:pt modelId="{21066ECC-2B10-455A-8537-6997A0A7FAC7}" type="sibTrans" cxnId="{835172EF-A311-4BFA-B1EF-BCC1026E001D}">
      <dgm:prSet/>
      <dgm:spPr/>
      <dgm:t>
        <a:bodyPr/>
        <a:lstStyle/>
        <a:p>
          <a:endParaRPr lang="es-ES"/>
        </a:p>
      </dgm:t>
    </dgm:pt>
    <dgm:pt modelId="{2A77845E-8752-4652-9EDF-222BFFB7EADB}">
      <dgm:prSet phldrT="[Texto]"/>
      <dgm:spPr/>
      <dgm:t>
        <a:bodyPr/>
        <a:lstStyle/>
        <a:p>
          <a:r>
            <a:rPr lang="es-ES" dirty="0"/>
            <a:t>Quinto</a:t>
          </a:r>
        </a:p>
      </dgm:t>
    </dgm:pt>
    <dgm:pt modelId="{0229AD0B-3DEE-411F-A23F-E06DF73F26D8}" type="parTrans" cxnId="{1C9B8822-D1B0-41E2-8F53-418DE8B9368D}">
      <dgm:prSet/>
      <dgm:spPr/>
      <dgm:t>
        <a:bodyPr/>
        <a:lstStyle/>
        <a:p>
          <a:endParaRPr lang="es-ES"/>
        </a:p>
      </dgm:t>
    </dgm:pt>
    <dgm:pt modelId="{489C933F-95F1-4BF3-A528-BBB6D7336301}" type="sibTrans" cxnId="{1C9B8822-D1B0-41E2-8F53-418DE8B9368D}">
      <dgm:prSet/>
      <dgm:spPr/>
      <dgm:t>
        <a:bodyPr/>
        <a:lstStyle/>
        <a:p>
          <a:endParaRPr lang="es-ES"/>
        </a:p>
      </dgm:t>
    </dgm:pt>
    <dgm:pt modelId="{79F789FB-2EFF-415C-B4E4-931449AECD2F}">
      <dgm:prSet phldrT="[Texto]"/>
      <dgm:spPr/>
      <dgm:t>
        <a:bodyPr/>
        <a:lstStyle/>
        <a:p>
          <a:r>
            <a:rPr lang="es-ES" b="0" i="0" dirty="0"/>
            <a:t>Alta complejidad por la convivencia de múltiples plataformas tecnológicas.</a:t>
          </a:r>
          <a:endParaRPr lang="es-ES" dirty="0"/>
        </a:p>
      </dgm:t>
    </dgm:pt>
    <dgm:pt modelId="{C18ABCD4-536A-4A4B-9646-BF2319E8F563}" type="parTrans" cxnId="{6F75C65E-BA07-40A8-8AB8-FF1EB6CA3088}">
      <dgm:prSet/>
      <dgm:spPr/>
      <dgm:t>
        <a:bodyPr/>
        <a:lstStyle/>
        <a:p>
          <a:endParaRPr lang="es-ES"/>
        </a:p>
      </dgm:t>
    </dgm:pt>
    <dgm:pt modelId="{51FC25F3-F108-4721-AB3C-ECB1A732028D}" type="sibTrans" cxnId="{6F75C65E-BA07-40A8-8AB8-FF1EB6CA3088}">
      <dgm:prSet/>
      <dgm:spPr/>
      <dgm:t>
        <a:bodyPr/>
        <a:lstStyle/>
        <a:p>
          <a:endParaRPr lang="es-ES"/>
        </a:p>
      </dgm:t>
    </dgm:pt>
    <dgm:pt modelId="{145DF15F-4A5D-4307-AD9A-D5EC9826A97C}">
      <dgm:prSet phldrT="[Texto]"/>
      <dgm:spPr/>
      <dgm:t>
        <a:bodyPr/>
        <a:lstStyle/>
        <a:p>
          <a:r>
            <a:rPr lang="es-ES" dirty="0"/>
            <a:t>Sexto</a:t>
          </a:r>
        </a:p>
      </dgm:t>
    </dgm:pt>
    <dgm:pt modelId="{99D85204-3DB2-47DA-AE78-2F121EB1E043}" type="parTrans" cxnId="{F5C11A5E-F310-46F9-BA36-C2071F44956C}">
      <dgm:prSet/>
      <dgm:spPr/>
      <dgm:t>
        <a:bodyPr/>
        <a:lstStyle/>
        <a:p>
          <a:endParaRPr lang="es-ES"/>
        </a:p>
      </dgm:t>
    </dgm:pt>
    <dgm:pt modelId="{F45D0644-E8CF-4772-BD66-F73F919F9331}" type="sibTrans" cxnId="{F5C11A5E-F310-46F9-BA36-C2071F44956C}">
      <dgm:prSet/>
      <dgm:spPr/>
      <dgm:t>
        <a:bodyPr/>
        <a:lstStyle/>
        <a:p>
          <a:endParaRPr lang="es-ES"/>
        </a:p>
      </dgm:t>
    </dgm:pt>
    <dgm:pt modelId="{09E0E251-02B3-4F9D-9CA3-8D5C3CE90EFF}">
      <dgm:prSet phldrT="[Texto]"/>
      <dgm:spPr/>
      <dgm:t>
        <a:bodyPr/>
        <a:lstStyle/>
        <a:p>
          <a:r>
            <a:rPr lang="es-ES" b="0" i="0" dirty="0"/>
            <a:t>Tendencias digitales: movilidad, machine </a:t>
          </a:r>
          <a:r>
            <a:rPr lang="es-ES" b="0" i="0" dirty="0" err="1"/>
            <a:t>learning</a:t>
          </a:r>
          <a:r>
            <a:rPr lang="es-ES" b="0" i="0" dirty="0"/>
            <a:t>, social media, </a:t>
          </a:r>
          <a:r>
            <a:rPr lang="es-ES" b="0" i="0" dirty="0" err="1"/>
            <a:t>bots</a:t>
          </a:r>
          <a:r>
            <a:rPr lang="es-ES" b="0" i="0" dirty="0"/>
            <a:t>, entre otros</a:t>
          </a:r>
          <a:endParaRPr lang="es-ES" dirty="0"/>
        </a:p>
      </dgm:t>
    </dgm:pt>
    <dgm:pt modelId="{5EB9EA23-2ECA-4C81-BE48-92354144D7AD}" type="parTrans" cxnId="{B7F6A8C2-A167-4B45-9DFC-344C0BCCD78B}">
      <dgm:prSet/>
      <dgm:spPr/>
      <dgm:t>
        <a:bodyPr/>
        <a:lstStyle/>
        <a:p>
          <a:endParaRPr lang="es-ES"/>
        </a:p>
      </dgm:t>
    </dgm:pt>
    <dgm:pt modelId="{688E23AF-4A53-45AD-AF4B-67E146F75088}" type="sibTrans" cxnId="{B7F6A8C2-A167-4B45-9DFC-344C0BCCD78B}">
      <dgm:prSet/>
      <dgm:spPr/>
      <dgm:t>
        <a:bodyPr/>
        <a:lstStyle/>
        <a:p>
          <a:endParaRPr lang="es-ES"/>
        </a:p>
      </dgm:t>
    </dgm:pt>
    <dgm:pt modelId="{CF8A07A7-A515-4615-82EE-4F58AD93A300}" type="pres">
      <dgm:prSet presAssocID="{A527A5B7-DA26-4B25-A933-4A0D334A043D}" presName="linearFlow" presStyleCnt="0">
        <dgm:presLayoutVars>
          <dgm:dir/>
          <dgm:animLvl val="lvl"/>
          <dgm:resizeHandles val="exact"/>
        </dgm:presLayoutVars>
      </dgm:prSet>
      <dgm:spPr/>
      <dgm:t>
        <a:bodyPr/>
        <a:lstStyle/>
        <a:p>
          <a:endParaRPr lang="es-MX"/>
        </a:p>
      </dgm:t>
    </dgm:pt>
    <dgm:pt modelId="{64E6E9EE-BAF4-4B2A-A24F-8C27EE781E45}" type="pres">
      <dgm:prSet presAssocID="{AAAFBDE1-8E42-41A9-8472-A339ABB30992}" presName="composite" presStyleCnt="0"/>
      <dgm:spPr/>
    </dgm:pt>
    <dgm:pt modelId="{CD2A8076-6BD1-4CF9-B6A4-735433FD2C51}" type="pres">
      <dgm:prSet presAssocID="{AAAFBDE1-8E42-41A9-8472-A339ABB30992}" presName="parentText" presStyleLbl="alignNode1" presStyleIdx="0" presStyleCnt="3">
        <dgm:presLayoutVars>
          <dgm:chMax val="1"/>
          <dgm:bulletEnabled val="1"/>
        </dgm:presLayoutVars>
      </dgm:prSet>
      <dgm:spPr/>
      <dgm:t>
        <a:bodyPr/>
        <a:lstStyle/>
        <a:p>
          <a:endParaRPr lang="es-MX"/>
        </a:p>
      </dgm:t>
    </dgm:pt>
    <dgm:pt modelId="{0775BF90-D6F5-48DE-830D-11FE3C44C7A8}" type="pres">
      <dgm:prSet presAssocID="{AAAFBDE1-8E42-41A9-8472-A339ABB30992}" presName="descendantText" presStyleLbl="alignAcc1" presStyleIdx="0" presStyleCnt="3">
        <dgm:presLayoutVars>
          <dgm:bulletEnabled val="1"/>
        </dgm:presLayoutVars>
      </dgm:prSet>
      <dgm:spPr/>
      <dgm:t>
        <a:bodyPr/>
        <a:lstStyle/>
        <a:p>
          <a:endParaRPr lang="es-MX"/>
        </a:p>
      </dgm:t>
    </dgm:pt>
    <dgm:pt modelId="{041AA767-D8ED-4C64-974E-F69F5B4C0460}" type="pres">
      <dgm:prSet presAssocID="{84ABC8EF-061D-45C9-9AAD-A90D51F298C2}" presName="sp" presStyleCnt="0"/>
      <dgm:spPr/>
    </dgm:pt>
    <dgm:pt modelId="{5FAF017E-9ACA-43D6-A5E9-0FAF4D41D8B9}" type="pres">
      <dgm:prSet presAssocID="{2A77845E-8752-4652-9EDF-222BFFB7EADB}" presName="composite" presStyleCnt="0"/>
      <dgm:spPr/>
    </dgm:pt>
    <dgm:pt modelId="{540D0520-CB32-4C2F-9343-7E647DD8F9A2}" type="pres">
      <dgm:prSet presAssocID="{2A77845E-8752-4652-9EDF-222BFFB7EADB}" presName="parentText" presStyleLbl="alignNode1" presStyleIdx="1" presStyleCnt="3">
        <dgm:presLayoutVars>
          <dgm:chMax val="1"/>
          <dgm:bulletEnabled val="1"/>
        </dgm:presLayoutVars>
      </dgm:prSet>
      <dgm:spPr/>
      <dgm:t>
        <a:bodyPr/>
        <a:lstStyle/>
        <a:p>
          <a:endParaRPr lang="es-MX"/>
        </a:p>
      </dgm:t>
    </dgm:pt>
    <dgm:pt modelId="{B839E170-5795-48E9-AE63-9B4AAB50D20F}" type="pres">
      <dgm:prSet presAssocID="{2A77845E-8752-4652-9EDF-222BFFB7EADB}" presName="descendantText" presStyleLbl="alignAcc1" presStyleIdx="1" presStyleCnt="3">
        <dgm:presLayoutVars>
          <dgm:bulletEnabled val="1"/>
        </dgm:presLayoutVars>
      </dgm:prSet>
      <dgm:spPr/>
      <dgm:t>
        <a:bodyPr/>
        <a:lstStyle/>
        <a:p>
          <a:endParaRPr lang="es-MX"/>
        </a:p>
      </dgm:t>
    </dgm:pt>
    <dgm:pt modelId="{B54D228A-3B80-45F2-B869-F004D25DA0FC}" type="pres">
      <dgm:prSet presAssocID="{489C933F-95F1-4BF3-A528-BBB6D7336301}" presName="sp" presStyleCnt="0"/>
      <dgm:spPr/>
    </dgm:pt>
    <dgm:pt modelId="{C415C3B9-D078-4A9D-8ED8-E540C6A952C8}" type="pres">
      <dgm:prSet presAssocID="{145DF15F-4A5D-4307-AD9A-D5EC9826A97C}" presName="composite" presStyleCnt="0"/>
      <dgm:spPr/>
    </dgm:pt>
    <dgm:pt modelId="{901423DA-7200-476D-AAAE-678B56600759}" type="pres">
      <dgm:prSet presAssocID="{145DF15F-4A5D-4307-AD9A-D5EC9826A97C}" presName="parentText" presStyleLbl="alignNode1" presStyleIdx="2" presStyleCnt="3">
        <dgm:presLayoutVars>
          <dgm:chMax val="1"/>
          <dgm:bulletEnabled val="1"/>
        </dgm:presLayoutVars>
      </dgm:prSet>
      <dgm:spPr/>
      <dgm:t>
        <a:bodyPr/>
        <a:lstStyle/>
        <a:p>
          <a:endParaRPr lang="es-MX"/>
        </a:p>
      </dgm:t>
    </dgm:pt>
    <dgm:pt modelId="{BDE5CEE3-A0F3-47CC-8EF0-31E8F96FBA6E}" type="pres">
      <dgm:prSet presAssocID="{145DF15F-4A5D-4307-AD9A-D5EC9826A97C}" presName="descendantText" presStyleLbl="alignAcc1" presStyleIdx="2" presStyleCnt="3">
        <dgm:presLayoutVars>
          <dgm:bulletEnabled val="1"/>
        </dgm:presLayoutVars>
      </dgm:prSet>
      <dgm:spPr/>
      <dgm:t>
        <a:bodyPr/>
        <a:lstStyle/>
        <a:p>
          <a:endParaRPr lang="es-MX"/>
        </a:p>
      </dgm:t>
    </dgm:pt>
  </dgm:ptLst>
  <dgm:cxnLst>
    <dgm:cxn modelId="{485FDC50-85A4-4609-9F40-02BC32FE34EE}" type="presOf" srcId="{145DF15F-4A5D-4307-AD9A-D5EC9826A97C}" destId="{901423DA-7200-476D-AAAE-678B56600759}" srcOrd="0" destOrd="0" presId="urn:microsoft.com/office/officeart/2005/8/layout/chevron2"/>
    <dgm:cxn modelId="{6F75C65E-BA07-40A8-8AB8-FF1EB6CA3088}" srcId="{2A77845E-8752-4652-9EDF-222BFFB7EADB}" destId="{79F789FB-2EFF-415C-B4E4-931449AECD2F}" srcOrd="0" destOrd="0" parTransId="{C18ABCD4-536A-4A4B-9646-BF2319E8F563}" sibTransId="{51FC25F3-F108-4721-AB3C-ECB1A732028D}"/>
    <dgm:cxn modelId="{CE20981E-ED92-418A-B0BF-FA4337200DA2}" type="presOf" srcId="{09E0E251-02B3-4F9D-9CA3-8D5C3CE90EFF}" destId="{BDE5CEE3-A0F3-47CC-8EF0-31E8F96FBA6E}" srcOrd="0" destOrd="0" presId="urn:microsoft.com/office/officeart/2005/8/layout/chevron2"/>
    <dgm:cxn modelId="{F5C11A5E-F310-46F9-BA36-C2071F44956C}" srcId="{A527A5B7-DA26-4B25-A933-4A0D334A043D}" destId="{145DF15F-4A5D-4307-AD9A-D5EC9826A97C}" srcOrd="2" destOrd="0" parTransId="{99D85204-3DB2-47DA-AE78-2F121EB1E043}" sibTransId="{F45D0644-E8CF-4772-BD66-F73F919F9331}"/>
    <dgm:cxn modelId="{835172EF-A311-4BFA-B1EF-BCC1026E001D}" srcId="{AAAFBDE1-8E42-41A9-8472-A339ABB30992}" destId="{4E6F37E2-8666-4F9B-BF04-ADD7F6F1E521}" srcOrd="0" destOrd="0" parTransId="{41BAED8E-6A56-4852-8141-B09CCF031E69}" sibTransId="{21066ECC-2B10-455A-8537-6997A0A7FAC7}"/>
    <dgm:cxn modelId="{60546202-5586-404E-9616-4A411C3E71A1}" srcId="{A527A5B7-DA26-4B25-A933-4A0D334A043D}" destId="{AAAFBDE1-8E42-41A9-8472-A339ABB30992}" srcOrd="0" destOrd="0" parTransId="{927C1578-CBEF-4743-997B-55139764BC00}" sibTransId="{84ABC8EF-061D-45C9-9AAD-A90D51F298C2}"/>
    <dgm:cxn modelId="{B7F6A8C2-A167-4B45-9DFC-344C0BCCD78B}" srcId="{145DF15F-4A5D-4307-AD9A-D5EC9826A97C}" destId="{09E0E251-02B3-4F9D-9CA3-8D5C3CE90EFF}" srcOrd="0" destOrd="0" parTransId="{5EB9EA23-2ECA-4C81-BE48-92354144D7AD}" sibTransId="{688E23AF-4A53-45AD-AF4B-67E146F75088}"/>
    <dgm:cxn modelId="{797BD89D-AC96-427B-A016-278CB62EFB9A}" type="presOf" srcId="{4E6F37E2-8666-4F9B-BF04-ADD7F6F1E521}" destId="{0775BF90-D6F5-48DE-830D-11FE3C44C7A8}" srcOrd="0" destOrd="0" presId="urn:microsoft.com/office/officeart/2005/8/layout/chevron2"/>
    <dgm:cxn modelId="{4372176F-B0AD-49BD-9306-86F6FF36DA6E}" type="presOf" srcId="{A527A5B7-DA26-4B25-A933-4A0D334A043D}" destId="{CF8A07A7-A515-4615-82EE-4F58AD93A300}" srcOrd="0" destOrd="0" presId="urn:microsoft.com/office/officeart/2005/8/layout/chevron2"/>
    <dgm:cxn modelId="{487F5432-0440-4298-933F-958DFE015609}" type="presOf" srcId="{AAAFBDE1-8E42-41A9-8472-A339ABB30992}" destId="{CD2A8076-6BD1-4CF9-B6A4-735433FD2C51}" srcOrd="0" destOrd="0" presId="urn:microsoft.com/office/officeart/2005/8/layout/chevron2"/>
    <dgm:cxn modelId="{1C9B8822-D1B0-41E2-8F53-418DE8B9368D}" srcId="{A527A5B7-DA26-4B25-A933-4A0D334A043D}" destId="{2A77845E-8752-4652-9EDF-222BFFB7EADB}" srcOrd="1" destOrd="0" parTransId="{0229AD0B-3DEE-411F-A23F-E06DF73F26D8}" sibTransId="{489C933F-95F1-4BF3-A528-BBB6D7336301}"/>
    <dgm:cxn modelId="{3CC531D3-1699-475B-9E62-44DF7359CE15}" type="presOf" srcId="{2A77845E-8752-4652-9EDF-222BFFB7EADB}" destId="{540D0520-CB32-4C2F-9343-7E647DD8F9A2}" srcOrd="0" destOrd="0" presId="urn:microsoft.com/office/officeart/2005/8/layout/chevron2"/>
    <dgm:cxn modelId="{C593CC63-F5D9-4440-9F6F-07C085E297AA}" type="presOf" srcId="{79F789FB-2EFF-415C-B4E4-931449AECD2F}" destId="{B839E170-5795-48E9-AE63-9B4AAB50D20F}" srcOrd="0" destOrd="0" presId="urn:microsoft.com/office/officeart/2005/8/layout/chevron2"/>
    <dgm:cxn modelId="{FC0861DC-DE18-47AF-A921-392CE6F589AF}" type="presParOf" srcId="{CF8A07A7-A515-4615-82EE-4F58AD93A300}" destId="{64E6E9EE-BAF4-4B2A-A24F-8C27EE781E45}" srcOrd="0" destOrd="0" presId="urn:microsoft.com/office/officeart/2005/8/layout/chevron2"/>
    <dgm:cxn modelId="{1A185A8D-4EAF-43AC-9665-955FBD4B6E7B}" type="presParOf" srcId="{64E6E9EE-BAF4-4B2A-A24F-8C27EE781E45}" destId="{CD2A8076-6BD1-4CF9-B6A4-735433FD2C51}" srcOrd="0" destOrd="0" presId="urn:microsoft.com/office/officeart/2005/8/layout/chevron2"/>
    <dgm:cxn modelId="{81AFBA0D-588C-4E1A-91EF-1357788FC50D}" type="presParOf" srcId="{64E6E9EE-BAF4-4B2A-A24F-8C27EE781E45}" destId="{0775BF90-D6F5-48DE-830D-11FE3C44C7A8}" srcOrd="1" destOrd="0" presId="urn:microsoft.com/office/officeart/2005/8/layout/chevron2"/>
    <dgm:cxn modelId="{09A2F639-F5E3-4F24-BBF1-EB35220177F3}" type="presParOf" srcId="{CF8A07A7-A515-4615-82EE-4F58AD93A300}" destId="{041AA767-D8ED-4C64-974E-F69F5B4C0460}" srcOrd="1" destOrd="0" presId="urn:microsoft.com/office/officeart/2005/8/layout/chevron2"/>
    <dgm:cxn modelId="{B68413BB-F1F2-42A7-AD32-93B1A6443FC7}" type="presParOf" srcId="{CF8A07A7-A515-4615-82EE-4F58AD93A300}" destId="{5FAF017E-9ACA-43D6-A5E9-0FAF4D41D8B9}" srcOrd="2" destOrd="0" presId="urn:microsoft.com/office/officeart/2005/8/layout/chevron2"/>
    <dgm:cxn modelId="{AF97B0EA-66E7-4C3B-96AF-DB5F0EAB08A0}" type="presParOf" srcId="{5FAF017E-9ACA-43D6-A5E9-0FAF4D41D8B9}" destId="{540D0520-CB32-4C2F-9343-7E647DD8F9A2}" srcOrd="0" destOrd="0" presId="urn:microsoft.com/office/officeart/2005/8/layout/chevron2"/>
    <dgm:cxn modelId="{03DF0205-C70E-4AB3-A24C-700C0CE5EC74}" type="presParOf" srcId="{5FAF017E-9ACA-43D6-A5E9-0FAF4D41D8B9}" destId="{B839E170-5795-48E9-AE63-9B4AAB50D20F}" srcOrd="1" destOrd="0" presId="urn:microsoft.com/office/officeart/2005/8/layout/chevron2"/>
    <dgm:cxn modelId="{56403FA3-1934-4790-B77F-6D69DDDC337C}" type="presParOf" srcId="{CF8A07A7-A515-4615-82EE-4F58AD93A300}" destId="{B54D228A-3B80-45F2-B869-F004D25DA0FC}" srcOrd="3" destOrd="0" presId="urn:microsoft.com/office/officeart/2005/8/layout/chevron2"/>
    <dgm:cxn modelId="{B725F00F-CF42-4ECE-95BC-281728CF8B56}" type="presParOf" srcId="{CF8A07A7-A515-4615-82EE-4F58AD93A300}" destId="{C415C3B9-D078-4A9D-8ED8-E540C6A952C8}" srcOrd="4" destOrd="0" presId="urn:microsoft.com/office/officeart/2005/8/layout/chevron2"/>
    <dgm:cxn modelId="{98C780F9-8094-4CB2-AF11-031C674A7BE1}" type="presParOf" srcId="{C415C3B9-D078-4A9D-8ED8-E540C6A952C8}" destId="{901423DA-7200-476D-AAAE-678B56600759}" srcOrd="0" destOrd="0" presId="urn:microsoft.com/office/officeart/2005/8/layout/chevron2"/>
    <dgm:cxn modelId="{CAE39944-071C-4A89-9C7E-BEB509FF007F}" type="presParOf" srcId="{C415C3B9-D078-4A9D-8ED8-E540C6A952C8}" destId="{BDE5CEE3-A0F3-47CC-8EF0-31E8F96FBA6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70739EC-CF01-4E0B-A5A5-73478BCEFE1C}" type="doc">
      <dgm:prSet loTypeId="urn:microsoft.com/office/officeart/2005/8/layout/chevron2" loCatId="list" qsTypeId="urn:microsoft.com/office/officeart/2005/8/quickstyle/simple4" qsCatId="simple" csTypeId="urn:microsoft.com/office/officeart/2005/8/colors/accent3_4" csCatId="accent3" phldr="1"/>
      <dgm:spPr/>
      <dgm:t>
        <a:bodyPr/>
        <a:lstStyle/>
        <a:p>
          <a:endParaRPr lang="es-ES"/>
        </a:p>
      </dgm:t>
    </dgm:pt>
    <dgm:pt modelId="{719C16AE-AA7B-45B9-8C8D-E2741F4044E6}">
      <dgm:prSet phldrT="[Texto]"/>
      <dgm:spPr/>
      <dgm:t>
        <a:bodyPr/>
        <a:lstStyle/>
        <a:p>
          <a:r>
            <a:rPr lang="es-ES" dirty="0"/>
            <a:t>Séptimo</a:t>
          </a:r>
        </a:p>
      </dgm:t>
    </dgm:pt>
    <dgm:pt modelId="{14A37DDE-3D3F-4EB5-B5A7-60D4267F4E21}" type="parTrans" cxnId="{60287FF2-9AA4-4E83-8675-2756BEC4FC8C}">
      <dgm:prSet/>
      <dgm:spPr/>
      <dgm:t>
        <a:bodyPr/>
        <a:lstStyle/>
        <a:p>
          <a:endParaRPr lang="es-ES"/>
        </a:p>
      </dgm:t>
    </dgm:pt>
    <dgm:pt modelId="{40167D64-9B16-4774-8B46-0847E68EB67B}" type="sibTrans" cxnId="{60287FF2-9AA4-4E83-8675-2756BEC4FC8C}">
      <dgm:prSet/>
      <dgm:spPr/>
      <dgm:t>
        <a:bodyPr/>
        <a:lstStyle/>
        <a:p>
          <a:endParaRPr lang="es-ES"/>
        </a:p>
      </dgm:t>
    </dgm:pt>
    <dgm:pt modelId="{E96F1928-9F1D-4DB7-A6C2-1467D8EF4954}">
      <dgm:prSet phldrT="[Texto]"/>
      <dgm:spPr/>
      <dgm:t>
        <a:bodyPr/>
        <a:lstStyle/>
        <a:p>
          <a:r>
            <a:rPr lang="es-ES" b="0" i="0" dirty="0"/>
            <a:t>Big Data, según IDC Digital </a:t>
          </a:r>
          <a:r>
            <a:rPr lang="es-ES" b="0" i="0" dirty="0" err="1"/>
            <a:t>Universe</a:t>
          </a:r>
          <a:r>
            <a:rPr lang="es-ES" b="0" i="0" dirty="0"/>
            <a:t> </a:t>
          </a:r>
          <a:r>
            <a:rPr lang="es-ES" b="0" i="0" dirty="0" err="1"/>
            <a:t>Study</a:t>
          </a:r>
          <a:r>
            <a:rPr lang="es-ES" b="0" i="0" dirty="0"/>
            <a:t> el volumen de datos continuará creciendo, estimando un incremento por un factor de 8 en los próximos 5 años.</a:t>
          </a:r>
          <a:endParaRPr lang="es-ES" dirty="0"/>
        </a:p>
      </dgm:t>
    </dgm:pt>
    <dgm:pt modelId="{77991EEB-E4CA-4007-B3B6-9F82B597491F}" type="parTrans" cxnId="{2C2DE57D-B139-489D-ABD3-7A9A9512A287}">
      <dgm:prSet/>
      <dgm:spPr/>
      <dgm:t>
        <a:bodyPr/>
        <a:lstStyle/>
        <a:p>
          <a:endParaRPr lang="es-ES"/>
        </a:p>
      </dgm:t>
    </dgm:pt>
    <dgm:pt modelId="{27F2E6F9-A2F7-49FB-ACCF-AB8D0C6710AD}" type="sibTrans" cxnId="{2C2DE57D-B139-489D-ABD3-7A9A9512A287}">
      <dgm:prSet/>
      <dgm:spPr/>
      <dgm:t>
        <a:bodyPr/>
        <a:lstStyle/>
        <a:p>
          <a:endParaRPr lang="es-ES"/>
        </a:p>
      </dgm:t>
    </dgm:pt>
    <dgm:pt modelId="{EA0996A4-5472-463B-8E28-F1B41426744E}">
      <dgm:prSet phldrT="[Texto]"/>
      <dgm:spPr/>
      <dgm:t>
        <a:bodyPr/>
        <a:lstStyle/>
        <a:p>
          <a:r>
            <a:rPr lang="es-ES" dirty="0"/>
            <a:t>Octavo</a:t>
          </a:r>
        </a:p>
      </dgm:t>
    </dgm:pt>
    <dgm:pt modelId="{132EDC7D-7057-4756-868E-0266CBF64196}" type="parTrans" cxnId="{F83A58DD-DA3B-471E-92E3-C04400D453E9}">
      <dgm:prSet/>
      <dgm:spPr/>
      <dgm:t>
        <a:bodyPr/>
        <a:lstStyle/>
        <a:p>
          <a:endParaRPr lang="es-ES"/>
        </a:p>
      </dgm:t>
    </dgm:pt>
    <dgm:pt modelId="{AE18FA0A-88ED-4E22-91F9-96FEB4DFE1AC}" type="sibTrans" cxnId="{F83A58DD-DA3B-471E-92E3-C04400D453E9}">
      <dgm:prSet/>
      <dgm:spPr/>
      <dgm:t>
        <a:bodyPr/>
        <a:lstStyle/>
        <a:p>
          <a:endParaRPr lang="es-ES"/>
        </a:p>
      </dgm:t>
    </dgm:pt>
    <dgm:pt modelId="{A056F11D-8E08-46DE-AE79-FB8E8568F8B9}">
      <dgm:prSet phldrT="[Texto]"/>
      <dgm:spPr/>
      <dgm:t>
        <a:bodyPr/>
        <a:lstStyle/>
        <a:p>
          <a:r>
            <a:rPr lang="es-ES" b="0" i="0" dirty="0"/>
            <a:t>Cada año se pierden miles de millones de dólares en ciberataques</a:t>
          </a:r>
          <a:endParaRPr lang="es-ES" dirty="0"/>
        </a:p>
      </dgm:t>
    </dgm:pt>
    <dgm:pt modelId="{735F13E6-481E-4F1F-A470-F3EE4DF59FB8}" type="parTrans" cxnId="{EF76B163-EC1F-4CBE-996C-E1DD17F72444}">
      <dgm:prSet/>
      <dgm:spPr/>
      <dgm:t>
        <a:bodyPr/>
        <a:lstStyle/>
        <a:p>
          <a:endParaRPr lang="es-ES"/>
        </a:p>
      </dgm:t>
    </dgm:pt>
    <dgm:pt modelId="{2FB9902D-FBC9-4610-BC69-9156369A1807}" type="sibTrans" cxnId="{EF76B163-EC1F-4CBE-996C-E1DD17F72444}">
      <dgm:prSet/>
      <dgm:spPr/>
      <dgm:t>
        <a:bodyPr/>
        <a:lstStyle/>
        <a:p>
          <a:endParaRPr lang="es-ES"/>
        </a:p>
      </dgm:t>
    </dgm:pt>
    <dgm:pt modelId="{7786D474-AAE3-4440-9ED5-D0BEC80A6F9B}" type="pres">
      <dgm:prSet presAssocID="{D70739EC-CF01-4E0B-A5A5-73478BCEFE1C}" presName="linearFlow" presStyleCnt="0">
        <dgm:presLayoutVars>
          <dgm:dir/>
          <dgm:animLvl val="lvl"/>
          <dgm:resizeHandles val="exact"/>
        </dgm:presLayoutVars>
      </dgm:prSet>
      <dgm:spPr/>
      <dgm:t>
        <a:bodyPr/>
        <a:lstStyle/>
        <a:p>
          <a:endParaRPr lang="es-MX"/>
        </a:p>
      </dgm:t>
    </dgm:pt>
    <dgm:pt modelId="{3B926A31-AB9F-46DA-A8BC-B1C892C410E2}" type="pres">
      <dgm:prSet presAssocID="{719C16AE-AA7B-45B9-8C8D-E2741F4044E6}" presName="composite" presStyleCnt="0"/>
      <dgm:spPr/>
    </dgm:pt>
    <dgm:pt modelId="{DDDAC796-3D24-46B9-95C8-44DBEA405B59}" type="pres">
      <dgm:prSet presAssocID="{719C16AE-AA7B-45B9-8C8D-E2741F4044E6}" presName="parentText" presStyleLbl="alignNode1" presStyleIdx="0" presStyleCnt="2">
        <dgm:presLayoutVars>
          <dgm:chMax val="1"/>
          <dgm:bulletEnabled val="1"/>
        </dgm:presLayoutVars>
      </dgm:prSet>
      <dgm:spPr/>
      <dgm:t>
        <a:bodyPr/>
        <a:lstStyle/>
        <a:p>
          <a:endParaRPr lang="es-MX"/>
        </a:p>
      </dgm:t>
    </dgm:pt>
    <dgm:pt modelId="{B3959EA1-041F-402B-9613-20E6A1AEBE9E}" type="pres">
      <dgm:prSet presAssocID="{719C16AE-AA7B-45B9-8C8D-E2741F4044E6}" presName="descendantText" presStyleLbl="alignAcc1" presStyleIdx="0" presStyleCnt="2" custLinFactNeighborY="-5628">
        <dgm:presLayoutVars>
          <dgm:bulletEnabled val="1"/>
        </dgm:presLayoutVars>
      </dgm:prSet>
      <dgm:spPr/>
      <dgm:t>
        <a:bodyPr/>
        <a:lstStyle/>
        <a:p>
          <a:endParaRPr lang="es-MX"/>
        </a:p>
      </dgm:t>
    </dgm:pt>
    <dgm:pt modelId="{3A3570B0-CF04-4A33-80F9-1726FB801B3E}" type="pres">
      <dgm:prSet presAssocID="{40167D64-9B16-4774-8B46-0847E68EB67B}" presName="sp" presStyleCnt="0"/>
      <dgm:spPr/>
    </dgm:pt>
    <dgm:pt modelId="{75298D7B-913F-4384-9C02-A68086344788}" type="pres">
      <dgm:prSet presAssocID="{EA0996A4-5472-463B-8E28-F1B41426744E}" presName="composite" presStyleCnt="0"/>
      <dgm:spPr/>
    </dgm:pt>
    <dgm:pt modelId="{D3A871FB-5EA1-4DBB-B13F-95F9197F33C8}" type="pres">
      <dgm:prSet presAssocID="{EA0996A4-5472-463B-8E28-F1B41426744E}" presName="parentText" presStyleLbl="alignNode1" presStyleIdx="1" presStyleCnt="2">
        <dgm:presLayoutVars>
          <dgm:chMax val="1"/>
          <dgm:bulletEnabled val="1"/>
        </dgm:presLayoutVars>
      </dgm:prSet>
      <dgm:spPr/>
      <dgm:t>
        <a:bodyPr/>
        <a:lstStyle/>
        <a:p>
          <a:endParaRPr lang="es-MX"/>
        </a:p>
      </dgm:t>
    </dgm:pt>
    <dgm:pt modelId="{6BA6EA48-78A1-4327-B2E0-5F6BD0B0FF49}" type="pres">
      <dgm:prSet presAssocID="{EA0996A4-5472-463B-8E28-F1B41426744E}" presName="descendantText" presStyleLbl="alignAcc1" presStyleIdx="1" presStyleCnt="2">
        <dgm:presLayoutVars>
          <dgm:bulletEnabled val="1"/>
        </dgm:presLayoutVars>
      </dgm:prSet>
      <dgm:spPr/>
      <dgm:t>
        <a:bodyPr/>
        <a:lstStyle/>
        <a:p>
          <a:endParaRPr lang="es-MX"/>
        </a:p>
      </dgm:t>
    </dgm:pt>
  </dgm:ptLst>
  <dgm:cxnLst>
    <dgm:cxn modelId="{60287FF2-9AA4-4E83-8675-2756BEC4FC8C}" srcId="{D70739EC-CF01-4E0B-A5A5-73478BCEFE1C}" destId="{719C16AE-AA7B-45B9-8C8D-E2741F4044E6}" srcOrd="0" destOrd="0" parTransId="{14A37DDE-3D3F-4EB5-B5A7-60D4267F4E21}" sibTransId="{40167D64-9B16-4774-8B46-0847E68EB67B}"/>
    <dgm:cxn modelId="{1C04E762-D9C5-4C62-A8DC-E0FB23F5B00D}" type="presOf" srcId="{719C16AE-AA7B-45B9-8C8D-E2741F4044E6}" destId="{DDDAC796-3D24-46B9-95C8-44DBEA405B59}" srcOrd="0" destOrd="0" presId="urn:microsoft.com/office/officeart/2005/8/layout/chevron2"/>
    <dgm:cxn modelId="{57B22B9B-969E-4AD4-BF97-5EC325D63E30}" type="presOf" srcId="{A056F11D-8E08-46DE-AE79-FB8E8568F8B9}" destId="{6BA6EA48-78A1-4327-B2E0-5F6BD0B0FF49}" srcOrd="0" destOrd="0" presId="urn:microsoft.com/office/officeart/2005/8/layout/chevron2"/>
    <dgm:cxn modelId="{EF76B163-EC1F-4CBE-996C-E1DD17F72444}" srcId="{EA0996A4-5472-463B-8E28-F1B41426744E}" destId="{A056F11D-8E08-46DE-AE79-FB8E8568F8B9}" srcOrd="0" destOrd="0" parTransId="{735F13E6-481E-4F1F-A470-F3EE4DF59FB8}" sibTransId="{2FB9902D-FBC9-4610-BC69-9156369A1807}"/>
    <dgm:cxn modelId="{F83A58DD-DA3B-471E-92E3-C04400D453E9}" srcId="{D70739EC-CF01-4E0B-A5A5-73478BCEFE1C}" destId="{EA0996A4-5472-463B-8E28-F1B41426744E}" srcOrd="1" destOrd="0" parTransId="{132EDC7D-7057-4756-868E-0266CBF64196}" sibTransId="{AE18FA0A-88ED-4E22-91F9-96FEB4DFE1AC}"/>
    <dgm:cxn modelId="{2F6BC911-72B7-4F9B-8AFC-460296560DC9}" type="presOf" srcId="{E96F1928-9F1D-4DB7-A6C2-1467D8EF4954}" destId="{B3959EA1-041F-402B-9613-20E6A1AEBE9E}" srcOrd="0" destOrd="0" presId="urn:microsoft.com/office/officeart/2005/8/layout/chevron2"/>
    <dgm:cxn modelId="{ADF449A4-3B1C-4A5C-A527-36284149A6E6}" type="presOf" srcId="{EA0996A4-5472-463B-8E28-F1B41426744E}" destId="{D3A871FB-5EA1-4DBB-B13F-95F9197F33C8}" srcOrd="0" destOrd="0" presId="urn:microsoft.com/office/officeart/2005/8/layout/chevron2"/>
    <dgm:cxn modelId="{C28907B3-A6ED-47CA-A58A-A068E609CE56}" type="presOf" srcId="{D70739EC-CF01-4E0B-A5A5-73478BCEFE1C}" destId="{7786D474-AAE3-4440-9ED5-D0BEC80A6F9B}" srcOrd="0" destOrd="0" presId="urn:microsoft.com/office/officeart/2005/8/layout/chevron2"/>
    <dgm:cxn modelId="{2C2DE57D-B139-489D-ABD3-7A9A9512A287}" srcId="{719C16AE-AA7B-45B9-8C8D-E2741F4044E6}" destId="{E96F1928-9F1D-4DB7-A6C2-1467D8EF4954}" srcOrd="0" destOrd="0" parTransId="{77991EEB-E4CA-4007-B3B6-9F82B597491F}" sibTransId="{27F2E6F9-A2F7-49FB-ACCF-AB8D0C6710AD}"/>
    <dgm:cxn modelId="{A16B983F-38F1-4623-B98F-D792C63C83BD}" type="presParOf" srcId="{7786D474-AAE3-4440-9ED5-D0BEC80A6F9B}" destId="{3B926A31-AB9F-46DA-A8BC-B1C892C410E2}" srcOrd="0" destOrd="0" presId="urn:microsoft.com/office/officeart/2005/8/layout/chevron2"/>
    <dgm:cxn modelId="{06D0CAD2-667A-4086-BC1D-ADA42D95A25D}" type="presParOf" srcId="{3B926A31-AB9F-46DA-A8BC-B1C892C410E2}" destId="{DDDAC796-3D24-46B9-95C8-44DBEA405B59}" srcOrd="0" destOrd="0" presId="urn:microsoft.com/office/officeart/2005/8/layout/chevron2"/>
    <dgm:cxn modelId="{80B0B64D-F3BF-48B1-8BA2-780DD78E8316}" type="presParOf" srcId="{3B926A31-AB9F-46DA-A8BC-B1C892C410E2}" destId="{B3959EA1-041F-402B-9613-20E6A1AEBE9E}" srcOrd="1" destOrd="0" presId="urn:microsoft.com/office/officeart/2005/8/layout/chevron2"/>
    <dgm:cxn modelId="{2F40F93F-A2B1-402C-9E4C-0EF3D8C4731C}" type="presParOf" srcId="{7786D474-AAE3-4440-9ED5-D0BEC80A6F9B}" destId="{3A3570B0-CF04-4A33-80F9-1726FB801B3E}" srcOrd="1" destOrd="0" presId="urn:microsoft.com/office/officeart/2005/8/layout/chevron2"/>
    <dgm:cxn modelId="{A254A0B0-ECAE-4F09-AA9B-11D4EE8CDFC5}" type="presParOf" srcId="{7786D474-AAE3-4440-9ED5-D0BEC80A6F9B}" destId="{75298D7B-913F-4384-9C02-A68086344788}" srcOrd="2" destOrd="0" presId="urn:microsoft.com/office/officeart/2005/8/layout/chevron2"/>
    <dgm:cxn modelId="{408761D8-91A2-4BAA-973E-8B03FA32D4C2}" type="presParOf" srcId="{75298D7B-913F-4384-9C02-A68086344788}" destId="{D3A871FB-5EA1-4DBB-B13F-95F9197F33C8}" srcOrd="0" destOrd="0" presId="urn:microsoft.com/office/officeart/2005/8/layout/chevron2"/>
    <dgm:cxn modelId="{CA43314B-EA15-4009-A73C-E0D059FBFB99}" type="presParOf" srcId="{75298D7B-913F-4384-9C02-A68086344788}" destId="{6BA6EA48-78A1-4327-B2E0-5F6BD0B0FF4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8C7CC-F48C-4810-A17C-07968616E6B9}">
      <dsp:nvSpPr>
        <dsp:cNvPr id="0" name=""/>
        <dsp:cNvSpPr/>
      </dsp:nvSpPr>
      <dsp:spPr>
        <a:xfrm rot="5400000">
          <a:off x="-152068" y="152771"/>
          <a:ext cx="1013791" cy="709653"/>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a:t>1,1</a:t>
          </a:r>
        </a:p>
      </dsp:txBody>
      <dsp:txXfrm rot="-5400000">
        <a:off x="2" y="355529"/>
        <a:ext cx="709653" cy="304138"/>
      </dsp:txXfrm>
    </dsp:sp>
    <dsp:sp modelId="{C8A04B00-69E3-4316-A998-4FC7545A0A63}">
      <dsp:nvSpPr>
        <dsp:cNvPr id="0" name=""/>
        <dsp:cNvSpPr/>
      </dsp:nvSpPr>
      <dsp:spPr>
        <a:xfrm rot="5400000">
          <a:off x="5434133" y="-4723776"/>
          <a:ext cx="658964" cy="10107924"/>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es-ES" sz="3900" kern="1200" dirty="0"/>
            <a:t>Concepto de gobierno de TI</a:t>
          </a:r>
        </a:p>
      </dsp:txBody>
      <dsp:txXfrm rot="-5400000">
        <a:off x="709653" y="32872"/>
        <a:ext cx="10075756" cy="594628"/>
      </dsp:txXfrm>
    </dsp:sp>
    <dsp:sp modelId="{F0F3DD4E-B068-4B48-9D32-191CF0ADC5C8}">
      <dsp:nvSpPr>
        <dsp:cNvPr id="0" name=""/>
        <dsp:cNvSpPr/>
      </dsp:nvSpPr>
      <dsp:spPr>
        <a:xfrm rot="5400000">
          <a:off x="-152068" y="1015902"/>
          <a:ext cx="1013791" cy="709653"/>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a:t>1,2</a:t>
          </a:r>
        </a:p>
      </dsp:txBody>
      <dsp:txXfrm rot="-5400000">
        <a:off x="2" y="1218660"/>
        <a:ext cx="709653" cy="304138"/>
      </dsp:txXfrm>
    </dsp:sp>
    <dsp:sp modelId="{649230D7-B339-4910-9E8D-55E6EA93C2B4}">
      <dsp:nvSpPr>
        <dsp:cNvPr id="0" name=""/>
        <dsp:cNvSpPr/>
      </dsp:nvSpPr>
      <dsp:spPr>
        <a:xfrm rot="5400000">
          <a:off x="5434133" y="-3860645"/>
          <a:ext cx="658964" cy="10107924"/>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Font typeface="+mj-lt"/>
            <a:buChar char="••"/>
          </a:pPr>
          <a:r>
            <a:rPr lang="es-ES" sz="3900" kern="1200" dirty="0"/>
            <a:t>Necesidad del Cambio de Rol de TI</a:t>
          </a:r>
        </a:p>
      </dsp:txBody>
      <dsp:txXfrm rot="-5400000">
        <a:off x="709653" y="896003"/>
        <a:ext cx="10075756" cy="594628"/>
      </dsp:txXfrm>
    </dsp:sp>
    <dsp:sp modelId="{3D212359-C9E3-4241-9199-FD121106EEFC}">
      <dsp:nvSpPr>
        <dsp:cNvPr id="0" name=""/>
        <dsp:cNvSpPr/>
      </dsp:nvSpPr>
      <dsp:spPr>
        <a:xfrm rot="5400000">
          <a:off x="-152068" y="1879034"/>
          <a:ext cx="1013791" cy="709653"/>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a:t>1,3</a:t>
          </a:r>
        </a:p>
      </dsp:txBody>
      <dsp:txXfrm rot="-5400000">
        <a:off x="2" y="2081792"/>
        <a:ext cx="709653" cy="304138"/>
      </dsp:txXfrm>
    </dsp:sp>
    <dsp:sp modelId="{5F2FB72F-6F84-4B8E-998E-E8C712916CA9}">
      <dsp:nvSpPr>
        <dsp:cNvPr id="0" name=""/>
        <dsp:cNvSpPr/>
      </dsp:nvSpPr>
      <dsp:spPr>
        <a:xfrm rot="5400000">
          <a:off x="5434133" y="-2997514"/>
          <a:ext cx="658964" cy="10107924"/>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Font typeface="+mj-lt"/>
            <a:buChar char="••"/>
          </a:pPr>
          <a:r>
            <a:rPr lang="es-ES" sz="3900" kern="1200" dirty="0"/>
            <a:t>Necesidad del Gobierno de TI</a:t>
          </a:r>
        </a:p>
      </dsp:txBody>
      <dsp:txXfrm rot="-5400000">
        <a:off x="709653" y="1759134"/>
        <a:ext cx="10075756" cy="594628"/>
      </dsp:txXfrm>
    </dsp:sp>
    <dsp:sp modelId="{4DB5DAD0-7C32-40AA-8C39-84EAE2A00961}">
      <dsp:nvSpPr>
        <dsp:cNvPr id="0" name=""/>
        <dsp:cNvSpPr/>
      </dsp:nvSpPr>
      <dsp:spPr>
        <a:xfrm rot="5400000">
          <a:off x="-152068" y="2742165"/>
          <a:ext cx="1013791" cy="709653"/>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a:t>1,4</a:t>
          </a:r>
        </a:p>
      </dsp:txBody>
      <dsp:txXfrm rot="-5400000">
        <a:off x="2" y="2944923"/>
        <a:ext cx="709653" cy="304138"/>
      </dsp:txXfrm>
    </dsp:sp>
    <dsp:sp modelId="{865635CD-42D9-40CA-A417-934570025C90}">
      <dsp:nvSpPr>
        <dsp:cNvPr id="0" name=""/>
        <dsp:cNvSpPr/>
      </dsp:nvSpPr>
      <dsp:spPr>
        <a:xfrm rot="5400000">
          <a:off x="5434133" y="-2134383"/>
          <a:ext cx="658964" cy="10107924"/>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es-ES" sz="3900" kern="1200" dirty="0"/>
            <a:t>Gobierno de la Organización y Gobierno de TI</a:t>
          </a:r>
        </a:p>
      </dsp:txBody>
      <dsp:txXfrm rot="-5400000">
        <a:off x="709653" y="2622265"/>
        <a:ext cx="10075756" cy="5946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D2995C-60DB-4951-809E-18C33F938501}">
      <dsp:nvSpPr>
        <dsp:cNvPr id="0" name=""/>
        <dsp:cNvSpPr/>
      </dsp:nvSpPr>
      <dsp:spPr>
        <a:xfrm>
          <a:off x="4551926" y="2092"/>
          <a:ext cx="6827889" cy="4282205"/>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605" tIns="14605" rIns="14605" bIns="14605" numCol="1" spcCol="1270" anchor="t" anchorCtr="0">
          <a:noAutofit/>
        </a:bodyPr>
        <a:lstStyle/>
        <a:p>
          <a:pPr marL="228600" lvl="1" indent="-228600" algn="just" defTabSz="1022350">
            <a:lnSpc>
              <a:spcPct val="90000"/>
            </a:lnSpc>
            <a:spcBef>
              <a:spcPct val="0"/>
            </a:spcBef>
            <a:spcAft>
              <a:spcPct val="15000"/>
            </a:spcAft>
            <a:buChar char="••"/>
          </a:pPr>
          <a:r>
            <a:rPr lang="es-ES" sz="2300" kern="1200" dirty="0"/>
            <a:t>Es la unidad organizacional formal responsable de los servicios de tecnología de información. Se encarga de dar mantenimiento al </a:t>
          </a:r>
          <a:r>
            <a:rPr lang="es-ES" sz="2300" kern="1200" dirty="0" err="1"/>
            <a:t>hw</a:t>
          </a:r>
          <a:r>
            <a:rPr lang="es-ES" sz="2300" kern="1200" dirty="0"/>
            <a:t>,  </a:t>
          </a:r>
          <a:r>
            <a:rPr lang="es-ES" sz="2300" kern="1200" dirty="0" err="1"/>
            <a:t>sw</a:t>
          </a:r>
          <a:r>
            <a:rPr lang="es-ES" sz="2300" kern="1200" dirty="0"/>
            <a:t>, almacenamiento de datos y las redes que componen la infraestructura de las TI de la empresa. El departamento consiste de especialistas, como programadores, analistas de sistemas, jefes de proyectos y gerentes de sistemas de información</a:t>
          </a:r>
        </a:p>
      </dsp:txBody>
      <dsp:txXfrm>
        <a:off x="4551926" y="537368"/>
        <a:ext cx="5222062" cy="3211653"/>
      </dsp:txXfrm>
    </dsp:sp>
    <dsp:sp modelId="{926E313B-F865-4516-BB05-76C3396E59D7}">
      <dsp:nvSpPr>
        <dsp:cNvPr id="0" name=""/>
        <dsp:cNvSpPr/>
      </dsp:nvSpPr>
      <dsp:spPr>
        <a:xfrm>
          <a:off x="0" y="2092"/>
          <a:ext cx="4551926" cy="428220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s-ES" sz="4800" kern="1200" dirty="0"/>
            <a:t>La función de los sistemas de información en una empresa</a:t>
          </a:r>
        </a:p>
      </dsp:txBody>
      <dsp:txXfrm>
        <a:off x="209040" y="211132"/>
        <a:ext cx="4133846" cy="38641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184B3C-614C-429F-BFD0-D131925CE217}">
      <dsp:nvSpPr>
        <dsp:cNvPr id="0" name=""/>
        <dsp:cNvSpPr/>
      </dsp:nvSpPr>
      <dsp:spPr>
        <a:xfrm rot="5400000">
          <a:off x="-230015" y="232428"/>
          <a:ext cx="1533439" cy="1073407"/>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dirty="0"/>
            <a:t>Primero</a:t>
          </a:r>
        </a:p>
      </dsp:txBody>
      <dsp:txXfrm rot="-5400000">
        <a:off x="2" y="539116"/>
        <a:ext cx="1073407" cy="460032"/>
      </dsp:txXfrm>
    </dsp:sp>
    <dsp:sp modelId="{054D38FE-88FC-499D-8FA6-BB256A271753}">
      <dsp:nvSpPr>
        <dsp:cNvPr id="0" name=""/>
        <dsp:cNvSpPr/>
      </dsp:nvSpPr>
      <dsp:spPr>
        <a:xfrm rot="5400000">
          <a:off x="5618452" y="-4542632"/>
          <a:ext cx="996735" cy="10086825"/>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b="0" i="0" kern="1200"/>
            <a:t>La entrega de valor a las partes interesadas de la empresa requiere de un buen gobierno y la gestión de la información y de los activos tecnológicos (TI).</a:t>
          </a:r>
          <a:endParaRPr lang="es-ES" sz="2400" kern="1200"/>
        </a:p>
      </dsp:txBody>
      <dsp:txXfrm rot="-5400000">
        <a:off x="1073408" y="51069"/>
        <a:ext cx="10038168" cy="899421"/>
      </dsp:txXfrm>
    </dsp:sp>
    <dsp:sp modelId="{9E7E46AA-C724-4A53-A308-2C0DCE75001F}">
      <dsp:nvSpPr>
        <dsp:cNvPr id="0" name=""/>
        <dsp:cNvSpPr/>
      </dsp:nvSpPr>
      <dsp:spPr>
        <a:xfrm rot="5400000">
          <a:off x="-230015" y="1571003"/>
          <a:ext cx="1533439" cy="1073407"/>
        </a:xfrm>
        <a:prstGeom prst="chevron">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w="9525" cap="flat" cmpd="sng" algn="ctr">
          <a:solidFill>
            <a:schemeClr val="accent2">
              <a:hueOff val="2340759"/>
              <a:satOff val="-2919"/>
              <a:lumOff val="68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dirty="0"/>
            <a:t>Segundo</a:t>
          </a:r>
        </a:p>
      </dsp:txBody>
      <dsp:txXfrm rot="-5400000">
        <a:off x="2" y="1877691"/>
        <a:ext cx="1073407" cy="460032"/>
      </dsp:txXfrm>
    </dsp:sp>
    <dsp:sp modelId="{9C239E14-AAF4-48AA-8D11-47267FE785C4}">
      <dsp:nvSpPr>
        <dsp:cNvPr id="0" name=""/>
        <dsp:cNvSpPr/>
      </dsp:nvSpPr>
      <dsp:spPr>
        <a:xfrm rot="5400000">
          <a:off x="5618452" y="-3204057"/>
          <a:ext cx="996735" cy="10086825"/>
        </a:xfrm>
        <a:prstGeom prst="round2SameRect">
          <a:avLst/>
        </a:prstGeom>
        <a:solidFill>
          <a:schemeClr val="lt1">
            <a:alpha val="90000"/>
            <a:hueOff val="0"/>
            <a:satOff val="0"/>
            <a:lumOff val="0"/>
            <a:alphaOff val="0"/>
          </a:schemeClr>
        </a:solidFill>
        <a:ln w="9525" cap="flat" cmpd="sng" algn="ctr">
          <a:solidFill>
            <a:schemeClr val="accent2">
              <a:hueOff val="2340759"/>
              <a:satOff val="-2919"/>
              <a:lumOff val="68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b="0" i="0" kern="1200" dirty="0"/>
            <a:t>Las juntas empresariales, los ejecutivos y la gerencia tienen que adoptar a TI como cualquier otra parte importante del negocio</a:t>
          </a:r>
          <a:endParaRPr lang="es-ES" sz="2400" kern="1200" dirty="0"/>
        </a:p>
      </dsp:txBody>
      <dsp:txXfrm rot="-5400000">
        <a:off x="1073408" y="1389644"/>
        <a:ext cx="10038168" cy="899421"/>
      </dsp:txXfrm>
    </dsp:sp>
    <dsp:sp modelId="{4BB3C007-4208-4E8C-8F1C-E2984DC36A68}">
      <dsp:nvSpPr>
        <dsp:cNvPr id="0" name=""/>
        <dsp:cNvSpPr/>
      </dsp:nvSpPr>
      <dsp:spPr>
        <a:xfrm rot="5400000">
          <a:off x="-230015" y="2909579"/>
          <a:ext cx="1533439" cy="1073407"/>
        </a:xfrm>
        <a:prstGeom prst="chevron">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w="9525" cap="flat" cmpd="sng" algn="ctr">
          <a:solidFill>
            <a:schemeClr val="accent2">
              <a:hueOff val="4681519"/>
              <a:satOff val="-5839"/>
              <a:lumOff val="1373"/>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ES" sz="2300" kern="1200" dirty="0"/>
            <a:t>Tercero</a:t>
          </a:r>
        </a:p>
      </dsp:txBody>
      <dsp:txXfrm rot="-5400000">
        <a:off x="2" y="3216267"/>
        <a:ext cx="1073407" cy="460032"/>
      </dsp:txXfrm>
    </dsp:sp>
    <dsp:sp modelId="{D41141CB-D82C-4468-816D-DFF656613A1D}">
      <dsp:nvSpPr>
        <dsp:cNvPr id="0" name=""/>
        <dsp:cNvSpPr/>
      </dsp:nvSpPr>
      <dsp:spPr>
        <a:xfrm rot="5400000">
          <a:off x="5618452" y="-1865481"/>
          <a:ext cx="996735" cy="10086825"/>
        </a:xfrm>
        <a:prstGeom prst="round2Same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b="0" i="0" kern="1200" dirty="0"/>
            <a:t>Las juntas empresariales, los ejecutivos y la gerencia tienen que adoptar a TI como cualquier otra parte importante del negocio</a:t>
          </a:r>
          <a:endParaRPr lang="es-ES" sz="2400" kern="1200" dirty="0"/>
        </a:p>
      </dsp:txBody>
      <dsp:txXfrm rot="-5400000">
        <a:off x="1073408" y="2728220"/>
        <a:ext cx="10038168" cy="8994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2A8076-6BD1-4CF9-B6A4-735433FD2C51}">
      <dsp:nvSpPr>
        <dsp:cNvPr id="0" name=""/>
        <dsp:cNvSpPr/>
      </dsp:nvSpPr>
      <dsp:spPr>
        <a:xfrm rot="5400000">
          <a:off x="-240330" y="242231"/>
          <a:ext cx="1602200" cy="1121540"/>
        </a:xfrm>
        <a:prstGeom prst="chevron">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ES" sz="3000" kern="1200" dirty="0"/>
            <a:t>Cuarto</a:t>
          </a:r>
        </a:p>
      </dsp:txBody>
      <dsp:txXfrm rot="-5400000">
        <a:off x="0" y="562671"/>
        <a:ext cx="1121540" cy="480660"/>
      </dsp:txXfrm>
    </dsp:sp>
    <dsp:sp modelId="{0775BF90-D6F5-48DE-830D-11FE3C44C7A8}">
      <dsp:nvSpPr>
        <dsp:cNvPr id="0" name=""/>
        <dsp:cNvSpPr/>
      </dsp:nvSpPr>
      <dsp:spPr>
        <a:xfrm rot="5400000">
          <a:off x="5555030" y="-4431588"/>
          <a:ext cx="1041430" cy="9908409"/>
        </a:xfrm>
        <a:prstGeom prst="round2SameRect">
          <a:avLst/>
        </a:prstGeom>
        <a:solidFill>
          <a:schemeClr val="lt2">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ES" sz="3200" b="0" i="0" kern="1200" dirty="0"/>
            <a:t>Inversiones sin retorno y fallas en los sistemas que impactan al negocio.</a:t>
          </a:r>
          <a:endParaRPr lang="es-ES" sz="3200" kern="1200" dirty="0"/>
        </a:p>
      </dsp:txBody>
      <dsp:txXfrm rot="-5400000">
        <a:off x="1121541" y="52739"/>
        <a:ext cx="9857571" cy="939754"/>
      </dsp:txXfrm>
    </dsp:sp>
    <dsp:sp modelId="{540D0520-CB32-4C2F-9343-7E647DD8F9A2}">
      <dsp:nvSpPr>
        <dsp:cNvPr id="0" name=""/>
        <dsp:cNvSpPr/>
      </dsp:nvSpPr>
      <dsp:spPr>
        <a:xfrm rot="5400000">
          <a:off x="-240330" y="1650352"/>
          <a:ext cx="1602200" cy="1121540"/>
        </a:xfrm>
        <a:prstGeom prst="chevron">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ES" sz="3000" kern="1200" dirty="0"/>
            <a:t>Quinto</a:t>
          </a:r>
        </a:p>
      </dsp:txBody>
      <dsp:txXfrm rot="-5400000">
        <a:off x="0" y="1970792"/>
        <a:ext cx="1121540" cy="480660"/>
      </dsp:txXfrm>
    </dsp:sp>
    <dsp:sp modelId="{B839E170-5795-48E9-AE63-9B4AAB50D20F}">
      <dsp:nvSpPr>
        <dsp:cNvPr id="0" name=""/>
        <dsp:cNvSpPr/>
      </dsp:nvSpPr>
      <dsp:spPr>
        <a:xfrm rot="5400000">
          <a:off x="5555030" y="-3023467"/>
          <a:ext cx="1041430" cy="9908409"/>
        </a:xfrm>
        <a:prstGeom prst="round2SameRect">
          <a:avLst/>
        </a:prstGeom>
        <a:solidFill>
          <a:schemeClr val="lt2">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ES" sz="3200" b="0" i="0" kern="1200" dirty="0"/>
            <a:t>Alta complejidad por la convivencia de múltiples plataformas tecnológicas.</a:t>
          </a:r>
          <a:endParaRPr lang="es-ES" sz="3200" kern="1200" dirty="0"/>
        </a:p>
      </dsp:txBody>
      <dsp:txXfrm rot="-5400000">
        <a:off x="1121541" y="1460860"/>
        <a:ext cx="9857571" cy="939754"/>
      </dsp:txXfrm>
    </dsp:sp>
    <dsp:sp modelId="{901423DA-7200-476D-AAAE-678B56600759}">
      <dsp:nvSpPr>
        <dsp:cNvPr id="0" name=""/>
        <dsp:cNvSpPr/>
      </dsp:nvSpPr>
      <dsp:spPr>
        <a:xfrm rot="5400000">
          <a:off x="-240330" y="3058473"/>
          <a:ext cx="1602200" cy="1121540"/>
        </a:xfrm>
        <a:prstGeom prst="chevron">
          <a:avLst/>
        </a:prstGeom>
        <a:solidFill>
          <a:schemeClr val="dk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ES" sz="3000" kern="1200" dirty="0"/>
            <a:t>Sexto</a:t>
          </a:r>
        </a:p>
      </dsp:txBody>
      <dsp:txXfrm rot="-5400000">
        <a:off x="0" y="3378913"/>
        <a:ext cx="1121540" cy="480660"/>
      </dsp:txXfrm>
    </dsp:sp>
    <dsp:sp modelId="{BDE5CEE3-A0F3-47CC-8EF0-31E8F96FBA6E}">
      <dsp:nvSpPr>
        <dsp:cNvPr id="0" name=""/>
        <dsp:cNvSpPr/>
      </dsp:nvSpPr>
      <dsp:spPr>
        <a:xfrm rot="5400000">
          <a:off x="5555030" y="-1615346"/>
          <a:ext cx="1041430" cy="9908409"/>
        </a:xfrm>
        <a:prstGeom prst="round2SameRect">
          <a:avLst/>
        </a:prstGeom>
        <a:solidFill>
          <a:schemeClr val="lt2">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ES" sz="3200" b="0" i="0" kern="1200" dirty="0"/>
            <a:t>Tendencias digitales: movilidad, machine </a:t>
          </a:r>
          <a:r>
            <a:rPr lang="es-ES" sz="3200" b="0" i="0" kern="1200" dirty="0" err="1"/>
            <a:t>learning</a:t>
          </a:r>
          <a:r>
            <a:rPr lang="es-ES" sz="3200" b="0" i="0" kern="1200" dirty="0"/>
            <a:t>, social media, </a:t>
          </a:r>
          <a:r>
            <a:rPr lang="es-ES" sz="3200" b="0" i="0" kern="1200" dirty="0" err="1"/>
            <a:t>bots</a:t>
          </a:r>
          <a:r>
            <a:rPr lang="es-ES" sz="3200" b="0" i="0" kern="1200" dirty="0"/>
            <a:t>, entre otros</a:t>
          </a:r>
          <a:endParaRPr lang="es-ES" sz="3200" kern="1200" dirty="0"/>
        </a:p>
      </dsp:txBody>
      <dsp:txXfrm rot="-5400000">
        <a:off x="1121541" y="2868981"/>
        <a:ext cx="9857571" cy="9397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DAC796-3D24-46B9-95C8-44DBEA405B59}">
      <dsp:nvSpPr>
        <dsp:cNvPr id="0" name=""/>
        <dsp:cNvSpPr/>
      </dsp:nvSpPr>
      <dsp:spPr>
        <a:xfrm rot="5400000">
          <a:off x="-342558" y="343161"/>
          <a:ext cx="2283724" cy="1598607"/>
        </a:xfrm>
        <a:prstGeom prst="chevron">
          <a:avLst/>
        </a:prstGeom>
        <a:gradFill rotWithShape="0">
          <a:gsLst>
            <a:gs pos="0">
              <a:schemeClr val="accent3">
                <a:shade val="50000"/>
                <a:hueOff val="0"/>
                <a:satOff val="0"/>
                <a:lumOff val="0"/>
                <a:alphaOff val="0"/>
                <a:shade val="51000"/>
                <a:satMod val="130000"/>
              </a:schemeClr>
            </a:gs>
            <a:gs pos="80000">
              <a:schemeClr val="accent3">
                <a:shade val="50000"/>
                <a:hueOff val="0"/>
                <a:satOff val="0"/>
                <a:lumOff val="0"/>
                <a:alphaOff val="0"/>
                <a:shade val="93000"/>
                <a:satMod val="130000"/>
              </a:schemeClr>
            </a:gs>
            <a:gs pos="100000">
              <a:schemeClr val="accent3">
                <a:shade val="50000"/>
                <a:hueOff val="0"/>
                <a:satOff val="0"/>
                <a:lumOff val="0"/>
                <a:alphaOff val="0"/>
                <a:shade val="94000"/>
                <a:satMod val="135000"/>
              </a:schemeClr>
            </a:gs>
          </a:gsLst>
          <a:lin ang="16200000" scaled="0"/>
        </a:gradFill>
        <a:ln w="9525" cap="flat" cmpd="sng" algn="ctr">
          <a:solidFill>
            <a:schemeClr val="accent3">
              <a:shade val="5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s-ES" sz="3600" kern="1200" dirty="0"/>
            <a:t>Séptimo</a:t>
          </a:r>
        </a:p>
      </dsp:txBody>
      <dsp:txXfrm rot="-5400000">
        <a:off x="1" y="799907"/>
        <a:ext cx="1598607" cy="685117"/>
      </dsp:txXfrm>
    </dsp:sp>
    <dsp:sp modelId="{B3959EA1-041F-402B-9613-20E6A1AEBE9E}">
      <dsp:nvSpPr>
        <dsp:cNvPr id="0" name=""/>
        <dsp:cNvSpPr/>
      </dsp:nvSpPr>
      <dsp:spPr>
        <a:xfrm rot="5400000">
          <a:off x="4666641" y="-3068033"/>
          <a:ext cx="1484420" cy="7620488"/>
        </a:xfrm>
        <a:prstGeom prst="round2SameRect">
          <a:avLst/>
        </a:prstGeom>
        <a:solidFill>
          <a:schemeClr val="lt1">
            <a:alpha val="90000"/>
            <a:hueOff val="0"/>
            <a:satOff val="0"/>
            <a:lumOff val="0"/>
            <a:alphaOff val="0"/>
          </a:schemeClr>
        </a:solidFill>
        <a:ln w="9525" cap="flat" cmpd="sng" algn="ctr">
          <a:solidFill>
            <a:schemeClr val="accent3">
              <a:shade val="5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s-ES" sz="2500" b="0" i="0" kern="1200" dirty="0"/>
            <a:t>Big Data, según IDC Digital </a:t>
          </a:r>
          <a:r>
            <a:rPr lang="es-ES" sz="2500" b="0" i="0" kern="1200" dirty="0" err="1"/>
            <a:t>Universe</a:t>
          </a:r>
          <a:r>
            <a:rPr lang="es-ES" sz="2500" b="0" i="0" kern="1200" dirty="0"/>
            <a:t> </a:t>
          </a:r>
          <a:r>
            <a:rPr lang="es-ES" sz="2500" b="0" i="0" kern="1200" dirty="0" err="1"/>
            <a:t>Study</a:t>
          </a:r>
          <a:r>
            <a:rPr lang="es-ES" sz="2500" b="0" i="0" kern="1200" dirty="0"/>
            <a:t> el volumen de datos continuará creciendo, estimando un incremento por un factor de 8 en los próximos 5 años.</a:t>
          </a:r>
          <a:endParaRPr lang="es-ES" sz="2500" kern="1200" dirty="0"/>
        </a:p>
      </dsp:txBody>
      <dsp:txXfrm rot="-5400000">
        <a:off x="1598608" y="72463"/>
        <a:ext cx="7548025" cy="1339494"/>
      </dsp:txXfrm>
    </dsp:sp>
    <dsp:sp modelId="{D3A871FB-5EA1-4DBB-B13F-95F9197F33C8}">
      <dsp:nvSpPr>
        <dsp:cNvPr id="0" name=""/>
        <dsp:cNvSpPr/>
      </dsp:nvSpPr>
      <dsp:spPr>
        <a:xfrm rot="5400000">
          <a:off x="-342558" y="2341260"/>
          <a:ext cx="2283724" cy="1598607"/>
        </a:xfrm>
        <a:prstGeom prst="chevron">
          <a:avLst/>
        </a:prstGeom>
        <a:gradFill rotWithShape="0">
          <a:gsLst>
            <a:gs pos="0">
              <a:schemeClr val="accent3">
                <a:shade val="50000"/>
                <a:hueOff val="267555"/>
                <a:satOff val="-4269"/>
                <a:lumOff val="41107"/>
                <a:alphaOff val="0"/>
                <a:shade val="51000"/>
                <a:satMod val="130000"/>
              </a:schemeClr>
            </a:gs>
            <a:gs pos="80000">
              <a:schemeClr val="accent3">
                <a:shade val="50000"/>
                <a:hueOff val="267555"/>
                <a:satOff val="-4269"/>
                <a:lumOff val="41107"/>
                <a:alphaOff val="0"/>
                <a:shade val="93000"/>
                <a:satMod val="130000"/>
              </a:schemeClr>
            </a:gs>
            <a:gs pos="100000">
              <a:schemeClr val="accent3">
                <a:shade val="50000"/>
                <a:hueOff val="267555"/>
                <a:satOff val="-4269"/>
                <a:lumOff val="41107"/>
                <a:alphaOff val="0"/>
                <a:shade val="94000"/>
                <a:satMod val="135000"/>
              </a:schemeClr>
            </a:gs>
          </a:gsLst>
          <a:lin ang="16200000" scaled="0"/>
        </a:gradFill>
        <a:ln w="9525" cap="flat" cmpd="sng" algn="ctr">
          <a:solidFill>
            <a:schemeClr val="accent3">
              <a:shade val="50000"/>
              <a:hueOff val="267555"/>
              <a:satOff val="-4269"/>
              <a:lumOff val="41107"/>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s-ES" sz="3600" kern="1200" dirty="0"/>
            <a:t>Octavo</a:t>
          </a:r>
        </a:p>
      </dsp:txBody>
      <dsp:txXfrm rot="-5400000">
        <a:off x="1" y="2798006"/>
        <a:ext cx="1598607" cy="685117"/>
      </dsp:txXfrm>
    </dsp:sp>
    <dsp:sp modelId="{6BA6EA48-78A1-4327-B2E0-5F6BD0B0FF49}">
      <dsp:nvSpPr>
        <dsp:cNvPr id="0" name=""/>
        <dsp:cNvSpPr/>
      </dsp:nvSpPr>
      <dsp:spPr>
        <a:xfrm rot="5400000">
          <a:off x="4666641" y="-1069332"/>
          <a:ext cx="1484420" cy="7620488"/>
        </a:xfrm>
        <a:prstGeom prst="round2SameRect">
          <a:avLst/>
        </a:prstGeom>
        <a:solidFill>
          <a:schemeClr val="lt1">
            <a:alpha val="90000"/>
            <a:hueOff val="0"/>
            <a:satOff val="0"/>
            <a:lumOff val="0"/>
            <a:alphaOff val="0"/>
          </a:schemeClr>
        </a:solidFill>
        <a:ln w="9525" cap="flat" cmpd="sng" algn="ctr">
          <a:solidFill>
            <a:schemeClr val="accent3">
              <a:shade val="50000"/>
              <a:hueOff val="267555"/>
              <a:satOff val="-4269"/>
              <a:lumOff val="4110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s-ES" sz="2500" b="0" i="0" kern="1200" dirty="0"/>
            <a:t>Cada año se pierden miles de millones de dólares en ciberataques</a:t>
          </a:r>
          <a:endParaRPr lang="es-ES" sz="2500" kern="1200" dirty="0"/>
        </a:p>
      </dsp:txBody>
      <dsp:txXfrm rot="-5400000">
        <a:off x="1598608" y="2071164"/>
        <a:ext cx="7548025" cy="133949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56BA63AE-A01D-4D8E-ABC6-78D75247798E}"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6F72E0-3716-4646-865B-6DB5480CBDAE}" type="slidenum">
              <a:rPr lang="es-ES"/>
              <a:pPr>
                <a:defRPr/>
              </a:pPr>
              <a:t>‹Nº›</a:t>
            </a:fld>
            <a:endParaRPr lang="es-ES"/>
          </a:p>
        </p:txBody>
      </p:sp>
    </p:spTree>
    <p:extLst>
      <p:ext uri="{BB962C8B-B14F-4D97-AF65-F5344CB8AC3E}">
        <p14:creationId xmlns:p14="http://schemas.microsoft.com/office/powerpoint/2010/main" val="2423848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322896E6-80D0-4C21-BFA2-CD02E2DA6CF4}"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49AEDB-6973-4C35-83BC-71AE2AE9498C}" type="slidenum">
              <a:rPr lang="es-ES"/>
              <a:pPr>
                <a:defRPr/>
              </a:pPr>
              <a:t>‹Nº›</a:t>
            </a:fld>
            <a:endParaRPr lang="es-ES"/>
          </a:p>
        </p:txBody>
      </p:sp>
    </p:spTree>
    <p:extLst>
      <p:ext uri="{BB962C8B-B14F-4D97-AF65-F5344CB8AC3E}">
        <p14:creationId xmlns:p14="http://schemas.microsoft.com/office/powerpoint/2010/main" val="2669238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0DE9F82-3FBC-4211-B189-4F1F6C5B20CA}"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114292AD-3B1F-47E2-BE48-AC000725BBF2}" type="slidenum">
              <a:rPr lang="es-ES"/>
              <a:pPr>
                <a:defRPr/>
              </a:pPr>
              <a:t>‹Nº›</a:t>
            </a:fld>
            <a:endParaRPr lang="es-ES"/>
          </a:p>
        </p:txBody>
      </p:sp>
    </p:spTree>
    <p:extLst>
      <p:ext uri="{BB962C8B-B14F-4D97-AF65-F5344CB8AC3E}">
        <p14:creationId xmlns:p14="http://schemas.microsoft.com/office/powerpoint/2010/main" val="4165369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ED22863C-21BE-4165-90A7-C7C44C428EB3}"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C9C9A190-AEE1-41C8-B024-CDA6FE1C034F}" type="slidenum">
              <a:rPr lang="es-ES"/>
              <a:pPr>
                <a:defRPr/>
              </a:pPr>
              <a:t>‹Nº›</a:t>
            </a:fld>
            <a:endParaRPr lang="es-ES"/>
          </a:p>
        </p:txBody>
      </p:sp>
    </p:spTree>
    <p:extLst>
      <p:ext uri="{BB962C8B-B14F-4D97-AF65-F5344CB8AC3E}">
        <p14:creationId xmlns:p14="http://schemas.microsoft.com/office/powerpoint/2010/main" val="3217296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616DE0F3-CA46-40F2-BEE7-7B119E28D4B2}" type="datetimeFigureOut">
              <a:rPr lang="es-ES"/>
              <a:pPr>
                <a:defRPr/>
              </a:pPr>
              <a:t>27/09/2018</a:t>
            </a:fld>
            <a:endParaRPr lang="es-ES"/>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0109B15-72A5-4D33-B785-D53CF99A796B}" type="slidenum">
              <a:rPr lang="es-ES"/>
              <a:pPr>
                <a:defRPr/>
              </a:pPr>
              <a:t>‹Nº›</a:t>
            </a:fld>
            <a:endParaRPr lang="es-ES"/>
          </a:p>
        </p:txBody>
      </p:sp>
    </p:spTree>
    <p:extLst>
      <p:ext uri="{BB962C8B-B14F-4D97-AF65-F5344CB8AC3E}">
        <p14:creationId xmlns:p14="http://schemas.microsoft.com/office/powerpoint/2010/main" val="492303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9E0E17E-FEE9-43B4-B26B-5754B9BD4FCC}"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F6FD82C4-38A9-467A-9785-7EA90425942D}" type="slidenum">
              <a:rPr lang="es-ES"/>
              <a:pPr>
                <a:defRPr/>
              </a:pPr>
              <a:t>‹Nº›</a:t>
            </a:fld>
            <a:endParaRPr lang="es-ES"/>
          </a:p>
        </p:txBody>
      </p:sp>
    </p:spTree>
    <p:extLst>
      <p:ext uri="{BB962C8B-B14F-4D97-AF65-F5344CB8AC3E}">
        <p14:creationId xmlns:p14="http://schemas.microsoft.com/office/powerpoint/2010/main" val="2939795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C84F8FD5-B9F2-464C-A1AB-7BC0D92BC01A}" type="datetimeFigureOut">
              <a:rPr lang="es-ES"/>
              <a:pPr>
                <a:defRPr/>
              </a:pPr>
              <a:t>27/09/2018</a:t>
            </a:fld>
            <a:endParaRPr lang="es-ES"/>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4ABC74A7-6897-48C7-8A5E-202762C9B3BF}" type="slidenum">
              <a:rPr lang="es-ES"/>
              <a:pPr>
                <a:defRPr/>
              </a:pPr>
              <a:t>‹Nº›</a:t>
            </a:fld>
            <a:endParaRPr lang="es-ES"/>
          </a:p>
        </p:txBody>
      </p:sp>
    </p:spTree>
    <p:extLst>
      <p:ext uri="{BB962C8B-B14F-4D97-AF65-F5344CB8AC3E}">
        <p14:creationId xmlns:p14="http://schemas.microsoft.com/office/powerpoint/2010/main" val="20509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A127A5F5-2189-4BC5-A52B-2CBD4622C49E}" type="datetimeFigureOut">
              <a:rPr lang="es-ES"/>
              <a:pPr>
                <a:defRPr/>
              </a:pPr>
              <a:t>27/09/2018</a:t>
            </a:fld>
            <a:endParaRPr lang="es-ES"/>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003BEAFB-4B7E-4FFA-BD7A-F199561CBEA0}" type="slidenum">
              <a:rPr lang="es-ES"/>
              <a:pPr>
                <a:defRPr/>
              </a:pPr>
              <a:t>‹Nº›</a:t>
            </a:fld>
            <a:endParaRPr lang="es-ES"/>
          </a:p>
        </p:txBody>
      </p:sp>
    </p:spTree>
    <p:extLst>
      <p:ext uri="{BB962C8B-B14F-4D97-AF65-F5344CB8AC3E}">
        <p14:creationId xmlns:p14="http://schemas.microsoft.com/office/powerpoint/2010/main" val="1750150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F1EE2D45-D49A-4373-BD47-35BF1040283B}" type="datetimeFigureOut">
              <a:rPr lang="es-ES"/>
              <a:pPr>
                <a:defRPr/>
              </a:pPr>
              <a:t>27/09/2018</a:t>
            </a:fld>
            <a:endParaRPr lang="es-ES"/>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D44FC70C-2580-4A42-94B7-0A77A3B49409}" type="slidenum">
              <a:rPr lang="es-ES"/>
              <a:pPr>
                <a:defRPr/>
              </a:pPr>
              <a:t>‹Nº›</a:t>
            </a:fld>
            <a:endParaRPr lang="es-ES"/>
          </a:p>
        </p:txBody>
      </p:sp>
    </p:spTree>
    <p:extLst>
      <p:ext uri="{BB962C8B-B14F-4D97-AF65-F5344CB8AC3E}">
        <p14:creationId xmlns:p14="http://schemas.microsoft.com/office/powerpoint/2010/main" val="3686328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4632595-E74A-4DF8-833D-87765FF9C296}"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6C3015D8-6F2E-4AE4-A23D-42C4E258F807}" type="slidenum">
              <a:rPr lang="es-ES"/>
              <a:pPr>
                <a:defRPr/>
              </a:pPr>
              <a:t>‹Nº›</a:t>
            </a:fld>
            <a:endParaRPr lang="es-ES"/>
          </a:p>
        </p:txBody>
      </p:sp>
    </p:spTree>
    <p:extLst>
      <p:ext uri="{BB962C8B-B14F-4D97-AF65-F5344CB8AC3E}">
        <p14:creationId xmlns:p14="http://schemas.microsoft.com/office/powerpoint/2010/main" val="3858614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Verdana" panose="020B0604030504040204" pitchFamily="34" charset="0"/>
              </a:defRPr>
            </a:lvl1pPr>
          </a:lstStyle>
          <a:p>
            <a:pPr>
              <a:defRPr/>
            </a:pPr>
            <a:fld id="{9657A367-606C-4B79-BA71-16D128307634}" type="datetimeFigureOut">
              <a:rPr lang="es-ES"/>
              <a:pPr>
                <a:defRPr/>
              </a:pPr>
              <a:t>27/09/2018</a:t>
            </a:fld>
            <a:endParaRPr lang="es-ES"/>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Verdana" panose="020B0604030504040204" pitchFamily="34" charset="0"/>
              </a:defRPr>
            </a:lvl1pPr>
          </a:lstStyle>
          <a:p>
            <a:pPr>
              <a:defRPr/>
            </a:pPr>
            <a:endParaRPr lang="es-ES"/>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Verdana" panose="020B0604030504040204" pitchFamily="34" charset="0"/>
              </a:defRPr>
            </a:lvl1pPr>
          </a:lstStyle>
          <a:p>
            <a:pPr>
              <a:defRPr/>
            </a:pPr>
            <a:fld id="{39DB6C39-4EF7-4453-817F-6861F8B08093}" type="slidenum">
              <a:rPr lang="es-ES"/>
              <a:pPr>
                <a:defRPr/>
              </a:pPr>
              <a:t>‹Nº›</a:t>
            </a:fld>
            <a:endParaRPr lang="es-ES"/>
          </a:p>
        </p:txBody>
      </p:sp>
    </p:spTree>
    <p:extLst>
      <p:ext uri="{BB962C8B-B14F-4D97-AF65-F5344CB8AC3E}">
        <p14:creationId xmlns:p14="http://schemas.microsoft.com/office/powerpoint/2010/main" val="169509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2051" name="2 Marcador de texto"/>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defRPr>
            </a:lvl1pPr>
          </a:lstStyle>
          <a:p>
            <a:pPr defTabSz="914400">
              <a:defRPr/>
            </a:pPr>
            <a:fld id="{98B24762-9B7B-4DDA-8EFC-3211FABD7522}" type="datetimeFigureOut">
              <a:rPr lang="es-ES" smtClean="0"/>
              <a:pPr defTabSz="914400">
                <a:defRPr/>
              </a:pPr>
              <a:t>27/09/2018</a:t>
            </a:fld>
            <a:endParaRPr lang="es-ES"/>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defTabSz="914400">
              <a:defRPr/>
            </a:pPr>
            <a:endParaRPr lang="es-ES"/>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prstClr val="black">
                    <a:tint val="75000"/>
                  </a:prstClr>
                </a:solidFill>
                <a:latin typeface="Calibri"/>
              </a:defRPr>
            </a:lvl1pPr>
          </a:lstStyle>
          <a:p>
            <a:pPr defTabSz="914400">
              <a:defRPr/>
            </a:pPr>
            <a:fld id="{8A5AA456-DD46-42F2-A442-FC73FEC02D02}" type="slidenum">
              <a:rPr lang="es-ES" smtClean="0"/>
              <a:pPr defTabSz="914400">
                <a:defRPr/>
              </a:pPr>
              <a:t>‹Nº›</a:t>
            </a:fld>
            <a:endParaRPr lang="es-ES"/>
          </a:p>
        </p:txBody>
      </p:sp>
    </p:spTree>
    <p:extLst>
      <p:ext uri="{BB962C8B-B14F-4D97-AF65-F5344CB8AC3E}">
        <p14:creationId xmlns:p14="http://schemas.microsoft.com/office/powerpoint/2010/main" val="4107168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5.xml"/><Relationship Id="rId5" Type="http://schemas.microsoft.com/office/2007/relationships/hdphoto" Target="../media/hdphoto1.wdp"/><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hemeOverride" Target="../theme/themeOverride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hemeOverride" Target="../theme/themeOverride1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xml"/><Relationship Id="rId1" Type="http://schemas.openxmlformats.org/officeDocument/2006/relationships/themeOverride" Target="../theme/themeOverride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hemeOverride" Target="../theme/themeOverride14.xml"/><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hemeOverride" Target="../theme/themeOverr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0.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3 Título"/>
          <p:cNvSpPr>
            <a:spLocks noGrp="1"/>
          </p:cNvSpPr>
          <p:nvPr>
            <p:ph type="title"/>
          </p:nvPr>
        </p:nvSpPr>
        <p:spPr>
          <a:xfrm>
            <a:off x="1931988" y="2143125"/>
            <a:ext cx="8229600" cy="1066800"/>
          </a:xfrm>
        </p:spPr>
        <p:txBody>
          <a:bodyPr/>
          <a:lstStyle/>
          <a:p>
            <a:pPr eaLnBrk="1" hangingPunct="1"/>
            <a:r>
              <a:rPr lang="es-MX" altLang="es-MX" sz="3600" b="1" dirty="0" smtClean="0"/>
              <a:t>GOBIERNO DE TECNOLOGÍAS DE LA INFORMACIÓN</a:t>
            </a:r>
          </a:p>
        </p:txBody>
      </p:sp>
      <p:pic>
        <p:nvPicPr>
          <p:cNvPr id="52227" name="5 Marcador de contenido" descr="UAEM.pn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919288" y="836613"/>
            <a:ext cx="1477962" cy="1439862"/>
          </a:xfrm>
        </p:spPr>
      </p:pic>
      <p:sp>
        <p:nvSpPr>
          <p:cNvPr id="52228" name="6 CuadroTexto"/>
          <p:cNvSpPr txBox="1">
            <a:spLocks noChangeArrowheads="1"/>
          </p:cNvSpPr>
          <p:nvPr/>
        </p:nvSpPr>
        <p:spPr bwMode="auto">
          <a:xfrm>
            <a:off x="3432175" y="981076"/>
            <a:ext cx="48958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914400" fontAlgn="base">
              <a:spcBef>
                <a:spcPct val="0"/>
              </a:spcBef>
              <a:spcAft>
                <a:spcPct val="0"/>
              </a:spcAft>
            </a:pPr>
            <a:r>
              <a:rPr lang="es-MX" altLang="es-MX" dirty="0">
                <a:solidFill>
                  <a:srgbClr val="000000"/>
                </a:solidFill>
                <a:latin typeface="Georgia" panose="02040502050405020303" pitchFamily="18" charset="0"/>
              </a:rPr>
              <a:t>Universidad Autónoma Del Estado De México  Universitario UAEM Ecatepec</a:t>
            </a:r>
          </a:p>
        </p:txBody>
      </p:sp>
      <p:pic>
        <p:nvPicPr>
          <p:cNvPr id="52229" name="Picture 2" descr="Resultado de imagen para uaem ecatepec 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8388" y="836614"/>
            <a:ext cx="1439862"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9 CuadroTexto"/>
          <p:cNvSpPr txBox="1">
            <a:spLocks noChangeArrowheads="1"/>
          </p:cNvSpPr>
          <p:nvPr/>
        </p:nvSpPr>
        <p:spPr bwMode="auto">
          <a:xfrm>
            <a:off x="2518569" y="3382963"/>
            <a:ext cx="7056437" cy="283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914400" fontAlgn="base">
              <a:spcBef>
                <a:spcPct val="0"/>
              </a:spcBef>
              <a:spcAft>
                <a:spcPct val="0"/>
              </a:spcAft>
            </a:pPr>
            <a:endParaRPr lang="es-MX" altLang="es-MX" dirty="0">
              <a:solidFill>
                <a:srgbClr val="000000"/>
              </a:solidFill>
              <a:latin typeface="Georgia" panose="02040502050405020303" pitchFamily="18" charset="0"/>
            </a:endParaRPr>
          </a:p>
          <a:p>
            <a:pPr algn="ctr" defTabSz="914400" fontAlgn="base">
              <a:spcBef>
                <a:spcPct val="0"/>
              </a:spcBef>
              <a:spcAft>
                <a:spcPct val="0"/>
              </a:spcAft>
            </a:pPr>
            <a:r>
              <a:rPr lang="es-MX" altLang="es-MX" sz="3200" dirty="0">
                <a:solidFill>
                  <a:srgbClr val="000000"/>
                </a:solidFill>
                <a:latin typeface="Georgia" panose="02040502050405020303" pitchFamily="18" charset="0"/>
              </a:rPr>
              <a:t>Autor: Patricia Delgadillo Gómez </a:t>
            </a:r>
          </a:p>
          <a:p>
            <a:pPr algn="ctr" defTabSz="914400" fontAlgn="base">
              <a:spcBef>
                <a:spcPct val="0"/>
              </a:spcBef>
              <a:spcAft>
                <a:spcPct val="0"/>
              </a:spcAft>
            </a:pPr>
            <a:r>
              <a:rPr lang="es-MX" altLang="es-MX" sz="3200" dirty="0">
                <a:solidFill>
                  <a:srgbClr val="000000"/>
                </a:solidFill>
                <a:latin typeface="Georgia" panose="02040502050405020303" pitchFamily="18" charset="0"/>
              </a:rPr>
              <a:t>Licenciatura: </a:t>
            </a:r>
            <a:r>
              <a:rPr lang="es-MX" altLang="es-MX" sz="3200" dirty="0" smtClean="0">
                <a:solidFill>
                  <a:srgbClr val="000000"/>
                </a:solidFill>
                <a:latin typeface="Georgia" panose="02040502050405020303" pitchFamily="18" charset="0"/>
              </a:rPr>
              <a:t>Licenciatura en Informática Administrativa </a:t>
            </a:r>
            <a:endParaRPr lang="es-MX" altLang="es-MX" sz="3200" dirty="0">
              <a:solidFill>
                <a:srgbClr val="000000"/>
              </a:solidFill>
              <a:latin typeface="Georgia" panose="02040502050405020303" pitchFamily="18" charset="0"/>
            </a:endParaRPr>
          </a:p>
          <a:p>
            <a:pPr algn="ctr" defTabSz="914400" fontAlgn="base">
              <a:spcBef>
                <a:spcPct val="0"/>
              </a:spcBef>
              <a:spcAft>
                <a:spcPct val="0"/>
              </a:spcAft>
            </a:pPr>
            <a:r>
              <a:rPr lang="es-MX" altLang="es-MX" sz="3200" dirty="0" smtClean="0">
                <a:solidFill>
                  <a:srgbClr val="000000"/>
                </a:solidFill>
                <a:latin typeface="Georgia" panose="02040502050405020303" pitchFamily="18" charset="0"/>
              </a:rPr>
              <a:t>Semestre</a:t>
            </a:r>
            <a:r>
              <a:rPr lang="es-MX" altLang="es-MX" sz="3200" dirty="0">
                <a:solidFill>
                  <a:srgbClr val="000000"/>
                </a:solidFill>
                <a:latin typeface="Georgia" panose="02040502050405020303" pitchFamily="18" charset="0"/>
              </a:rPr>
              <a:t>: </a:t>
            </a:r>
            <a:r>
              <a:rPr lang="es-MX" altLang="es-MX" sz="3200" dirty="0" smtClean="0">
                <a:solidFill>
                  <a:srgbClr val="000000"/>
                </a:solidFill>
                <a:latin typeface="Georgia" panose="02040502050405020303" pitchFamily="18" charset="0"/>
              </a:rPr>
              <a:t>1°</a:t>
            </a:r>
            <a:endParaRPr lang="es-MX" altLang="es-MX" sz="3200" dirty="0">
              <a:solidFill>
                <a:srgbClr val="000000"/>
              </a:solidFill>
              <a:latin typeface="Georgia" panose="02040502050405020303" pitchFamily="18" charset="0"/>
            </a:endParaRPr>
          </a:p>
          <a:p>
            <a:pPr algn="ctr" defTabSz="914400" fontAlgn="base">
              <a:spcBef>
                <a:spcPct val="0"/>
              </a:spcBef>
              <a:spcAft>
                <a:spcPct val="0"/>
              </a:spcAft>
            </a:pPr>
            <a:r>
              <a:rPr lang="es-MX" altLang="es-MX" sz="3200" dirty="0">
                <a:solidFill>
                  <a:srgbClr val="000000"/>
                </a:solidFill>
                <a:latin typeface="Georgia" panose="02040502050405020303" pitchFamily="18" charset="0"/>
              </a:rPr>
              <a:t>Fecha: </a:t>
            </a:r>
            <a:r>
              <a:rPr lang="es-MX" altLang="es-MX" sz="3200" dirty="0" smtClean="0">
                <a:solidFill>
                  <a:srgbClr val="000000"/>
                </a:solidFill>
                <a:latin typeface="Georgia" panose="02040502050405020303" pitchFamily="18" charset="0"/>
              </a:rPr>
              <a:t>Agosto  </a:t>
            </a:r>
            <a:r>
              <a:rPr lang="es-MX" altLang="es-MX" sz="3200" dirty="0">
                <a:solidFill>
                  <a:srgbClr val="000000"/>
                </a:solidFill>
                <a:latin typeface="Georgia" panose="02040502050405020303" pitchFamily="18" charset="0"/>
              </a:rPr>
              <a:t>2018</a:t>
            </a:r>
          </a:p>
        </p:txBody>
      </p:sp>
    </p:spTree>
    <p:extLst>
      <p:ext uri="{BB962C8B-B14F-4D97-AF65-F5344CB8AC3E}">
        <p14:creationId xmlns:p14="http://schemas.microsoft.com/office/powerpoint/2010/main" val="101467796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D0E8464-85D9-4C48-B29D-ED84F786EAC3}"/>
              </a:ext>
            </a:extLst>
          </p:cNvPr>
          <p:cNvSpPr>
            <a:spLocks noGrp="1"/>
          </p:cNvSpPr>
          <p:nvPr>
            <p:ph type="title"/>
          </p:nvPr>
        </p:nvSpPr>
        <p:spPr/>
        <p:txBody>
          <a:bodyPr/>
          <a:lstStyle/>
          <a:p>
            <a:r>
              <a:rPr lang="es-ES" dirty="0"/>
              <a:t>Concepto de Gobierno de TI</a:t>
            </a:r>
          </a:p>
        </p:txBody>
      </p:sp>
      <p:pic>
        <p:nvPicPr>
          <p:cNvPr id="4" name="Imagen 3">
            <a:extLst>
              <a:ext uri="{FF2B5EF4-FFF2-40B4-BE49-F238E27FC236}">
                <a16:creationId xmlns:a16="http://schemas.microsoft.com/office/drawing/2014/main" xmlns="" id="{8E5284DF-A55F-4692-A584-21E3B4E5DE04}"/>
              </a:ext>
            </a:extLst>
          </p:cNvPr>
          <p:cNvPicPr>
            <a:picLocks noChangeAspect="1"/>
          </p:cNvPicPr>
          <p:nvPr/>
        </p:nvPicPr>
        <p:blipFill rotWithShape="1">
          <a:blip r:embed="rId3"/>
          <a:srcRect l="30108" t="39971" r="29892" b="29870"/>
          <a:stretch/>
        </p:blipFill>
        <p:spPr>
          <a:xfrm>
            <a:off x="341376" y="1615635"/>
            <a:ext cx="7440246" cy="2506577"/>
          </a:xfrm>
          <a:prstGeom prst="rect">
            <a:avLst/>
          </a:prstGeom>
        </p:spPr>
      </p:pic>
      <p:pic>
        <p:nvPicPr>
          <p:cNvPr id="5" name="Imagen 4">
            <a:extLst>
              <a:ext uri="{FF2B5EF4-FFF2-40B4-BE49-F238E27FC236}">
                <a16:creationId xmlns:a16="http://schemas.microsoft.com/office/drawing/2014/main" xmlns="" id="{FA4293AF-30BA-4135-BA4E-E95923FF2025}"/>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20000" contrast="40000"/>
                    </a14:imgEffect>
                  </a14:imgLayer>
                </a14:imgProps>
              </a:ext>
            </a:extLst>
          </a:blip>
          <a:srcRect l="28261" t="22982" r="27718" b="60392"/>
          <a:stretch/>
        </p:blipFill>
        <p:spPr>
          <a:xfrm>
            <a:off x="4407408" y="3954449"/>
            <a:ext cx="7479792" cy="2757247"/>
          </a:xfrm>
          <a:prstGeom prst="rect">
            <a:avLst/>
          </a:prstGeom>
        </p:spPr>
      </p:pic>
    </p:spTree>
    <p:extLst>
      <p:ext uri="{BB962C8B-B14F-4D97-AF65-F5344CB8AC3E}">
        <p14:creationId xmlns:p14="http://schemas.microsoft.com/office/powerpoint/2010/main" val="3942011545"/>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96C017F-E175-4E7B-9405-7B0DB17415EC}"/>
              </a:ext>
            </a:extLst>
          </p:cNvPr>
          <p:cNvSpPr>
            <a:spLocks noGrp="1"/>
          </p:cNvSpPr>
          <p:nvPr>
            <p:ph type="title"/>
          </p:nvPr>
        </p:nvSpPr>
        <p:spPr>
          <a:xfrm>
            <a:off x="0" y="-39687"/>
            <a:ext cx="10972800" cy="1143000"/>
          </a:xfrm>
        </p:spPr>
        <p:txBody>
          <a:bodyPr/>
          <a:lstStyle/>
          <a:p>
            <a:r>
              <a:rPr lang="es-ES" dirty="0" smtClean="0"/>
              <a:t>1.2 </a:t>
            </a:r>
            <a:r>
              <a:rPr lang="es-ES" dirty="0"/>
              <a:t>Necesidad del Cambio de Rol de TI</a:t>
            </a:r>
          </a:p>
        </p:txBody>
      </p:sp>
      <p:sp>
        <p:nvSpPr>
          <p:cNvPr id="4" name="Rectángulo 3">
            <a:extLst>
              <a:ext uri="{FF2B5EF4-FFF2-40B4-BE49-F238E27FC236}">
                <a16:creationId xmlns:a16="http://schemas.microsoft.com/office/drawing/2014/main" xmlns="" id="{93C8B3AC-3FC8-4949-A6B3-BE93FC9DDA5B}"/>
              </a:ext>
            </a:extLst>
          </p:cNvPr>
          <p:cNvSpPr/>
          <p:nvPr/>
        </p:nvSpPr>
        <p:spPr>
          <a:xfrm>
            <a:off x="2501959" y="1417638"/>
            <a:ext cx="6790512" cy="923330"/>
          </a:xfrm>
          <a:prstGeom prst="rect">
            <a:avLst/>
          </a:prstGeom>
          <a:noFill/>
        </p:spPr>
        <p:txBody>
          <a:bodyPr wrap="none" lIns="91440" tIns="45720" rIns="91440" bIns="45720">
            <a:spAutoFit/>
          </a:bodyPr>
          <a:lstStyle/>
          <a:p>
            <a:pPr algn="ctr"/>
            <a:r>
              <a:rPr lang="es-ES" sz="5400"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Sistema de informaci</a:t>
            </a:r>
            <a:r>
              <a:rPr lang="es-ES" sz="54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ó</a:t>
            </a:r>
            <a:r>
              <a:rPr lang="es-ES" sz="5400"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n</a:t>
            </a:r>
          </a:p>
        </p:txBody>
      </p:sp>
      <p:sp>
        <p:nvSpPr>
          <p:cNvPr id="5" name="Rectángulo 4">
            <a:extLst>
              <a:ext uri="{FF2B5EF4-FFF2-40B4-BE49-F238E27FC236}">
                <a16:creationId xmlns:a16="http://schemas.microsoft.com/office/drawing/2014/main" xmlns="" id="{5F392A86-6942-4D51-8BB9-0188BFB70430}"/>
              </a:ext>
            </a:extLst>
          </p:cNvPr>
          <p:cNvSpPr/>
          <p:nvPr/>
        </p:nvSpPr>
        <p:spPr>
          <a:xfrm>
            <a:off x="347472" y="2836166"/>
            <a:ext cx="11234928" cy="3046988"/>
          </a:xfrm>
          <a:prstGeom prst="rect">
            <a:avLst/>
          </a:prstGeom>
        </p:spPr>
        <p:txBody>
          <a:bodyPr wrap="square">
            <a:spAutoFit/>
          </a:bodyPr>
          <a:lstStyle/>
          <a:p>
            <a:pPr algn="just"/>
            <a:r>
              <a:rPr lang="es-ES" sz="2400" dirty="0">
                <a:latin typeface="Century Gothic" panose="020B0502020202020204" pitchFamily="34" charset="0"/>
              </a:rPr>
              <a:t>Suárez (1996) señala que las </a:t>
            </a:r>
            <a:r>
              <a:rPr lang="es-ES" sz="2400" b="1" dirty="0">
                <a:latin typeface="Century Gothic" panose="020B0502020202020204" pitchFamily="34" charset="0"/>
              </a:rPr>
              <a:t>TI</a:t>
            </a:r>
            <a:r>
              <a:rPr lang="es-ES" sz="2400" dirty="0">
                <a:latin typeface="Century Gothic" panose="020B0502020202020204" pitchFamily="34" charset="0"/>
              </a:rPr>
              <a:t> constituyen una herramienta clave para la mejora en la organización, si bien el verdadero motor del cambio son las propias personas que intervendrán en el proceso. En este sentido el factor humano o cultural en la organización pasa a primer plano, pudiéndose considerar el verdadero factor condicionante, sobre el que debe centrarse buena parte de los esfuerzos en el proceso de mejora de </a:t>
            </a:r>
            <a:r>
              <a:rPr lang="es-ES" sz="2400" b="1" dirty="0">
                <a:latin typeface="Century Gothic" panose="020B0502020202020204" pitchFamily="34" charset="0"/>
              </a:rPr>
              <a:t>SI</a:t>
            </a:r>
            <a:r>
              <a:rPr lang="es-ES" sz="2400" dirty="0">
                <a:latin typeface="Century Gothic" panose="020B0502020202020204" pitchFamily="34" charset="0"/>
              </a:rPr>
              <a:t>. Por tanto, el paso previo necesario para mejorar los SI sería el conseguir la adecuada sensibilización en la </a:t>
            </a:r>
            <a:r>
              <a:rPr lang="es-ES" sz="2400" dirty="0" smtClean="0">
                <a:latin typeface="Century Gothic" panose="020B0502020202020204" pitchFamily="34" charset="0"/>
              </a:rPr>
              <a:t>organización.</a:t>
            </a:r>
            <a:endParaRPr lang="es-ES" sz="2400" dirty="0">
              <a:latin typeface="Century Gothic" panose="020B0502020202020204" pitchFamily="34" charset="0"/>
            </a:endParaRPr>
          </a:p>
        </p:txBody>
      </p:sp>
      <p:pic>
        <p:nvPicPr>
          <p:cNvPr id="3" name="Imagen 2"/>
          <p:cNvPicPr>
            <a:picLocks noChangeAspect="1"/>
          </p:cNvPicPr>
          <p:nvPr/>
        </p:nvPicPr>
        <p:blipFill>
          <a:blip r:embed="rId3"/>
          <a:stretch>
            <a:fillRect/>
          </a:stretch>
        </p:blipFill>
        <p:spPr>
          <a:xfrm>
            <a:off x="9428733" y="816917"/>
            <a:ext cx="2581275" cy="1771650"/>
          </a:xfrm>
          <a:prstGeom prst="rect">
            <a:avLst/>
          </a:prstGeom>
        </p:spPr>
      </p:pic>
    </p:spTree>
    <p:extLst>
      <p:ext uri="{BB962C8B-B14F-4D97-AF65-F5344CB8AC3E}">
        <p14:creationId xmlns:p14="http://schemas.microsoft.com/office/powerpoint/2010/main" val="3368527646"/>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Diagrama 5">
            <a:extLst>
              <a:ext uri="{FF2B5EF4-FFF2-40B4-BE49-F238E27FC236}">
                <a16:creationId xmlns:a16="http://schemas.microsoft.com/office/drawing/2014/main" xmlns="" id="{0FADBBC0-0A9C-41A9-857F-41D457168FE9}"/>
              </a:ext>
            </a:extLst>
          </p:cNvPr>
          <p:cNvGraphicFramePr/>
          <p:nvPr>
            <p:extLst>
              <p:ext uri="{D42A27DB-BD31-4B8C-83A1-F6EECF244321}">
                <p14:modId xmlns:p14="http://schemas.microsoft.com/office/powerpoint/2010/main" val="798310927"/>
              </p:ext>
            </p:extLst>
          </p:nvPr>
        </p:nvGraphicFramePr>
        <p:xfrm>
          <a:off x="202584" y="1869453"/>
          <a:ext cx="11379816" cy="42863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Imagen 7">
            <a:extLst>
              <a:ext uri="{FF2B5EF4-FFF2-40B4-BE49-F238E27FC236}">
                <a16:creationId xmlns:a16="http://schemas.microsoft.com/office/drawing/2014/main" xmlns="" id="{62DCE2C5-2EC4-46AF-8EBE-F63601D36314}"/>
              </a:ext>
            </a:extLst>
          </p:cNvPr>
          <p:cNvPicPr>
            <a:picLocks noChangeAspect="1"/>
          </p:cNvPicPr>
          <p:nvPr/>
        </p:nvPicPr>
        <p:blipFill>
          <a:blip r:embed="rId8">
            <a:duotone>
              <a:schemeClr val="accent1">
                <a:shade val="45000"/>
                <a:satMod val="135000"/>
              </a:schemeClr>
              <a:prstClr val="white"/>
            </a:duotone>
          </a:blip>
          <a:stretch>
            <a:fillRect/>
          </a:stretch>
        </p:blipFill>
        <p:spPr>
          <a:xfrm>
            <a:off x="4662438" y="350126"/>
            <a:ext cx="2326715" cy="1661939"/>
          </a:xfrm>
          <a:prstGeom prst="rect">
            <a:avLst/>
          </a:prstGeom>
        </p:spPr>
      </p:pic>
    </p:spTree>
    <p:extLst>
      <p:ext uri="{BB962C8B-B14F-4D97-AF65-F5344CB8AC3E}">
        <p14:creationId xmlns:p14="http://schemas.microsoft.com/office/powerpoint/2010/main" val="3728305031"/>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01001BC4-B0FB-4DBE-8ACA-B5877716DB07}"/>
              </a:ext>
            </a:extLst>
          </p:cNvPr>
          <p:cNvSpPr/>
          <p:nvPr/>
        </p:nvSpPr>
        <p:spPr>
          <a:xfrm>
            <a:off x="481794" y="490221"/>
            <a:ext cx="10669904" cy="2062103"/>
          </a:xfrm>
          <a:prstGeom prst="rect">
            <a:avLst/>
          </a:prstGeom>
        </p:spPr>
        <p:txBody>
          <a:bodyPr wrap="square">
            <a:spAutoFit/>
          </a:bodyPr>
          <a:lstStyle/>
          <a:p>
            <a:pPr algn="just"/>
            <a:r>
              <a:rPr lang="es-ES" sz="3200" dirty="0">
                <a:solidFill>
                  <a:srgbClr val="000000"/>
                </a:solidFill>
                <a:latin typeface="Roboto"/>
              </a:rPr>
              <a:t>El gobierno de Tecnologías de Información (TI), es aquel órgano de alto nivel, tomador de decisiones cuyo rol principal es la evaluación, dirección y supervisión de las tecnologías de información.</a:t>
            </a:r>
            <a:endParaRPr lang="es-ES" sz="3200" dirty="0"/>
          </a:p>
        </p:txBody>
      </p:sp>
      <p:sp>
        <p:nvSpPr>
          <p:cNvPr id="6" name="Rectángulo: esquinas redondeadas 5">
            <a:extLst>
              <a:ext uri="{FF2B5EF4-FFF2-40B4-BE49-F238E27FC236}">
                <a16:creationId xmlns:a16="http://schemas.microsoft.com/office/drawing/2014/main" xmlns="" id="{11A59387-B406-4A56-ABAC-85B1FC89032B}"/>
              </a:ext>
            </a:extLst>
          </p:cNvPr>
          <p:cNvSpPr/>
          <p:nvPr/>
        </p:nvSpPr>
        <p:spPr>
          <a:xfrm>
            <a:off x="185406" y="3594683"/>
            <a:ext cx="6241898" cy="2246559"/>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s-ES" sz="2400" b="1" dirty="0">
                <a:solidFill>
                  <a:srgbClr val="000000"/>
                </a:solidFill>
                <a:latin typeface="Roboto"/>
              </a:rPr>
              <a:t>la gobernanza de TI a menudo se utiliza para describir los procesos y decidir cómo se debe gastar el dinero para los recursos de esa área.</a:t>
            </a:r>
            <a:endParaRPr lang="es-ES" sz="2400" b="1" dirty="0"/>
          </a:p>
        </p:txBody>
      </p:sp>
      <p:pic>
        <p:nvPicPr>
          <p:cNvPr id="8" name="Imagen 7">
            <a:extLst>
              <a:ext uri="{FF2B5EF4-FFF2-40B4-BE49-F238E27FC236}">
                <a16:creationId xmlns:a16="http://schemas.microsoft.com/office/drawing/2014/main" xmlns="" id="{76CCF638-F8FE-40BC-88BC-9A34FE0689C5}"/>
              </a:ext>
            </a:extLst>
          </p:cNvPr>
          <p:cNvPicPr>
            <a:picLocks noChangeAspect="1"/>
          </p:cNvPicPr>
          <p:nvPr/>
        </p:nvPicPr>
        <p:blipFill>
          <a:blip r:embed="rId3">
            <a:duotone>
              <a:prstClr val="black"/>
              <a:schemeClr val="accent3">
                <a:tint val="45000"/>
                <a:satMod val="400000"/>
              </a:schemeClr>
            </a:duotone>
          </a:blip>
          <a:stretch>
            <a:fillRect/>
          </a:stretch>
        </p:blipFill>
        <p:spPr>
          <a:xfrm>
            <a:off x="6997145" y="3263318"/>
            <a:ext cx="4786213" cy="3314895"/>
          </a:xfrm>
          <a:prstGeom prst="rect">
            <a:avLst/>
          </a:prstGeom>
        </p:spPr>
      </p:pic>
    </p:spTree>
    <p:extLst>
      <p:ext uri="{BB962C8B-B14F-4D97-AF65-F5344CB8AC3E}">
        <p14:creationId xmlns:p14="http://schemas.microsoft.com/office/powerpoint/2010/main" val="580549438"/>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AF912029-3AF2-4639-8A9C-CBCB6818D261}"/>
              </a:ext>
            </a:extLst>
          </p:cNvPr>
          <p:cNvSpPr/>
          <p:nvPr/>
        </p:nvSpPr>
        <p:spPr>
          <a:xfrm>
            <a:off x="751673" y="707073"/>
            <a:ext cx="10819270" cy="707886"/>
          </a:xfrm>
          <a:prstGeom prst="rect">
            <a:avLst/>
          </a:prstGeom>
        </p:spPr>
        <p:txBody>
          <a:bodyPr wrap="square">
            <a:spAutoFit/>
          </a:bodyPr>
          <a:lstStyle/>
          <a:p>
            <a:pPr algn="ctr"/>
            <a:r>
              <a:rPr lang="es-ES" sz="4000" b="1" dirty="0">
                <a:solidFill>
                  <a:srgbClr val="4A4A4A"/>
                </a:solidFill>
                <a:latin typeface="Century Gothic" panose="020B0502020202020204" pitchFamily="34" charset="0"/>
              </a:rPr>
              <a:t>¿Por qué implementar un gobierno de TI?</a:t>
            </a:r>
            <a:endParaRPr lang="es-ES" sz="4000" b="1" dirty="0">
              <a:latin typeface="Century Gothic" panose="020B0502020202020204" pitchFamily="34" charset="0"/>
            </a:endParaRPr>
          </a:p>
        </p:txBody>
      </p:sp>
      <p:graphicFrame>
        <p:nvGraphicFramePr>
          <p:cNvPr id="5" name="Diagrama 4">
            <a:extLst>
              <a:ext uri="{FF2B5EF4-FFF2-40B4-BE49-F238E27FC236}">
                <a16:creationId xmlns:a16="http://schemas.microsoft.com/office/drawing/2014/main" xmlns="" id="{61E02378-6E44-4F89-8729-CD9BD3E7091C}"/>
              </a:ext>
            </a:extLst>
          </p:cNvPr>
          <p:cNvGraphicFramePr/>
          <p:nvPr>
            <p:extLst>
              <p:ext uri="{D42A27DB-BD31-4B8C-83A1-F6EECF244321}">
                <p14:modId xmlns:p14="http://schemas.microsoft.com/office/powerpoint/2010/main" val="573127094"/>
              </p:ext>
            </p:extLst>
          </p:nvPr>
        </p:nvGraphicFramePr>
        <p:xfrm>
          <a:off x="581192" y="2642585"/>
          <a:ext cx="11160233" cy="42154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69014272"/>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xmlns="" id="{A550E94C-6924-41B9-9202-3F04D56182CE}"/>
              </a:ext>
            </a:extLst>
          </p:cNvPr>
          <p:cNvGraphicFramePr/>
          <p:nvPr>
            <p:extLst>
              <p:ext uri="{D42A27DB-BD31-4B8C-83A1-F6EECF244321}">
                <p14:modId xmlns:p14="http://schemas.microsoft.com/office/powerpoint/2010/main" val="2324445694"/>
              </p:ext>
            </p:extLst>
          </p:nvPr>
        </p:nvGraphicFramePr>
        <p:xfrm>
          <a:off x="428487" y="2034140"/>
          <a:ext cx="11029950" cy="44222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2322652"/>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xmlns="" id="{A37034E4-5770-401A-AEE1-E174D18D7219}"/>
              </a:ext>
            </a:extLst>
          </p:cNvPr>
          <p:cNvGraphicFramePr/>
          <p:nvPr>
            <p:extLst>
              <p:ext uri="{D42A27DB-BD31-4B8C-83A1-F6EECF244321}">
                <p14:modId xmlns:p14="http://schemas.microsoft.com/office/powerpoint/2010/main" val="3087458409"/>
              </p:ext>
            </p:extLst>
          </p:nvPr>
        </p:nvGraphicFramePr>
        <p:xfrm>
          <a:off x="210131" y="2054086"/>
          <a:ext cx="9219096" cy="42830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8" name="Picture 2" descr="Resultado de imagen para empresa y tecnologia">
            <a:extLst>
              <a:ext uri="{FF2B5EF4-FFF2-40B4-BE49-F238E27FC236}">
                <a16:creationId xmlns:a16="http://schemas.microsoft.com/office/drawing/2014/main" xmlns="" id="{D0DCC7A0-D5A9-4E7A-8512-07221B6DED0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29069" y="5026227"/>
            <a:ext cx="3352800" cy="1644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6267390"/>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72F6DAF7-303D-4D95-B46F-F8DA184A549C}"/>
              </a:ext>
            </a:extLst>
          </p:cNvPr>
          <p:cNvSpPr>
            <a:spLocks noGrp="1"/>
          </p:cNvSpPr>
          <p:nvPr>
            <p:ph idx="1"/>
          </p:nvPr>
        </p:nvSpPr>
        <p:spPr/>
        <p:txBody>
          <a:bodyPr/>
          <a:lstStyle/>
          <a:p>
            <a:endParaRPr lang="es-ES" dirty="0"/>
          </a:p>
          <a:p>
            <a:endParaRPr lang="es-ES" dirty="0"/>
          </a:p>
        </p:txBody>
      </p:sp>
      <p:sp>
        <p:nvSpPr>
          <p:cNvPr id="4" name="Rectángulo: esquinas redondeadas 3">
            <a:extLst>
              <a:ext uri="{FF2B5EF4-FFF2-40B4-BE49-F238E27FC236}">
                <a16:creationId xmlns:a16="http://schemas.microsoft.com/office/drawing/2014/main" xmlns="" id="{22AE3D6E-85BF-4BA0-98C9-8651F79EE4ED}"/>
              </a:ext>
            </a:extLst>
          </p:cNvPr>
          <p:cNvSpPr/>
          <p:nvPr/>
        </p:nvSpPr>
        <p:spPr>
          <a:xfrm>
            <a:off x="165441" y="768096"/>
            <a:ext cx="8276195" cy="4669690"/>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400" dirty="0"/>
              <a:t>El gobierno de la TI representa el estado de gestión en que la TI teniendo su proceso integrado a los procesos de negocio, asume la función de socio estratégico de la corporación aumentando la calidad de sus servicios dando agilidad y habilitando nuevas oportunidades de negocio e integrando el termino gobierno superpone al termino gestión en el escenario corporativo lo que sugiere que ese estado mas avanzado de la vida administrativa de la TI asume una función aun mas próxima al negocio de “articulación y cooperación entre actores sociales y políticos y arreglos institucionales que coordinan y regulan transacciones dentro y atreves de las fronteras del sistema </a:t>
            </a:r>
            <a:r>
              <a:rPr lang="es-ES" sz="2400" dirty="0" smtClean="0"/>
              <a:t>económico.</a:t>
            </a:r>
            <a:endParaRPr lang="es-ES" sz="2400" dirty="0"/>
          </a:p>
          <a:p>
            <a:pPr algn="ctr"/>
            <a:endParaRPr lang="es-ES" dirty="0"/>
          </a:p>
        </p:txBody>
      </p:sp>
      <p:sp>
        <p:nvSpPr>
          <p:cNvPr id="5" name="Pergamino: vertical 4">
            <a:extLst>
              <a:ext uri="{FF2B5EF4-FFF2-40B4-BE49-F238E27FC236}">
                <a16:creationId xmlns:a16="http://schemas.microsoft.com/office/drawing/2014/main" xmlns="" id="{9C70D2CE-43DF-46C4-8647-8B33E87D99D9}"/>
              </a:ext>
            </a:extLst>
          </p:cNvPr>
          <p:cNvSpPr/>
          <p:nvPr/>
        </p:nvSpPr>
        <p:spPr>
          <a:xfrm>
            <a:off x="8547653" y="1097280"/>
            <a:ext cx="3644347" cy="5400423"/>
          </a:xfrm>
          <a:prstGeom prst="verticalScroll">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b="1" dirty="0">
                <a:solidFill>
                  <a:schemeClr val="accent1">
                    <a:lumMod val="75000"/>
                  </a:schemeClr>
                </a:solidFill>
              </a:rPr>
              <a:t>El gobierno de la TI refleja los objetivos del gobierno corporativo mientras centra en la gestión y uso de la ti para alcanzar las metas de rendimiento de la corporación</a:t>
            </a:r>
          </a:p>
        </p:txBody>
      </p:sp>
    </p:spTree>
    <p:extLst>
      <p:ext uri="{BB962C8B-B14F-4D97-AF65-F5344CB8AC3E}">
        <p14:creationId xmlns:p14="http://schemas.microsoft.com/office/powerpoint/2010/main" val="3069126382"/>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D6F5FB8-B10D-4E60-B32A-6F13FA194F21}"/>
              </a:ext>
            </a:extLst>
          </p:cNvPr>
          <p:cNvSpPr>
            <a:spLocks noGrp="1"/>
          </p:cNvSpPr>
          <p:nvPr>
            <p:ph type="title"/>
          </p:nvPr>
        </p:nvSpPr>
        <p:spPr/>
        <p:txBody>
          <a:bodyPr/>
          <a:lstStyle/>
          <a:p>
            <a:r>
              <a:rPr lang="es-ES" dirty="0" smtClean="0"/>
              <a:t>1.3 </a:t>
            </a:r>
            <a:r>
              <a:rPr lang="es-ES" dirty="0"/>
              <a:t>Necesidad del Gobierno de TI</a:t>
            </a:r>
            <a:br>
              <a:rPr lang="es-ES" dirty="0"/>
            </a:br>
            <a:endParaRPr lang="es-ES" dirty="0"/>
          </a:p>
        </p:txBody>
      </p:sp>
      <p:sp>
        <p:nvSpPr>
          <p:cNvPr id="4" name="Flecha: pentágono 3">
            <a:extLst>
              <a:ext uri="{FF2B5EF4-FFF2-40B4-BE49-F238E27FC236}">
                <a16:creationId xmlns:a16="http://schemas.microsoft.com/office/drawing/2014/main" xmlns="" id="{F6FDC62B-C676-42BE-B1D2-3CDD7F2A456A}"/>
              </a:ext>
            </a:extLst>
          </p:cNvPr>
          <p:cNvSpPr/>
          <p:nvPr/>
        </p:nvSpPr>
        <p:spPr>
          <a:xfrm>
            <a:off x="581192" y="1912886"/>
            <a:ext cx="7659757" cy="2348043"/>
          </a:xfrm>
          <a:prstGeom prst="homePlat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400" b="1" dirty="0">
                <a:solidFill>
                  <a:schemeClr val="tx1"/>
                </a:solidFill>
              </a:rPr>
              <a:t>El gobierno es el ejercicio de la autoridad, control, administraciones los recursos sociales y económicos de un país para el desarrollo y la capacidad de los gobiernos de planear, formular e implementar políticas y cumplir funciones</a:t>
            </a:r>
          </a:p>
        </p:txBody>
      </p:sp>
      <p:sp>
        <p:nvSpPr>
          <p:cNvPr id="5" name="Flecha: pentágono 4">
            <a:extLst>
              <a:ext uri="{FF2B5EF4-FFF2-40B4-BE49-F238E27FC236}">
                <a16:creationId xmlns:a16="http://schemas.microsoft.com/office/drawing/2014/main" xmlns="" id="{0426A053-E156-4CD7-899D-E92F0CE93970}"/>
              </a:ext>
            </a:extLst>
          </p:cNvPr>
          <p:cNvSpPr/>
          <p:nvPr/>
        </p:nvSpPr>
        <p:spPr>
          <a:xfrm>
            <a:off x="581192" y="4556405"/>
            <a:ext cx="7566992" cy="1697985"/>
          </a:xfrm>
          <a:prstGeom prst="homePlat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400" b="1" dirty="0">
                <a:solidFill>
                  <a:schemeClr val="tx1"/>
                </a:solidFill>
              </a:rPr>
              <a:t>El gobierno de las TI es el establecimiento de derechos y responsabilidades para incentivar comportamientos deseables en el uso de la TI</a:t>
            </a:r>
          </a:p>
        </p:txBody>
      </p:sp>
      <p:pic>
        <p:nvPicPr>
          <p:cNvPr id="6" name="Imagen 5">
            <a:extLst>
              <a:ext uri="{FF2B5EF4-FFF2-40B4-BE49-F238E27FC236}">
                <a16:creationId xmlns:a16="http://schemas.microsoft.com/office/drawing/2014/main" xmlns="" id="{B1494114-FB3A-450B-8802-2A18B5F817A8}"/>
              </a:ext>
            </a:extLst>
          </p:cNvPr>
          <p:cNvPicPr>
            <a:picLocks noChangeAspect="1"/>
          </p:cNvPicPr>
          <p:nvPr/>
        </p:nvPicPr>
        <p:blipFill>
          <a:blip r:embed="rId3"/>
          <a:stretch>
            <a:fillRect/>
          </a:stretch>
        </p:blipFill>
        <p:spPr>
          <a:xfrm>
            <a:off x="8523750" y="2438522"/>
            <a:ext cx="3466866" cy="3420844"/>
          </a:xfrm>
          <a:prstGeom prst="rect">
            <a:avLst/>
          </a:prstGeom>
        </p:spPr>
      </p:pic>
    </p:spTree>
    <p:extLst>
      <p:ext uri="{BB962C8B-B14F-4D97-AF65-F5344CB8AC3E}">
        <p14:creationId xmlns:p14="http://schemas.microsoft.com/office/powerpoint/2010/main" val="1616156487"/>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xmlns="" id="{B974F0B1-D133-440E-944C-5D4720F00376}"/>
              </a:ext>
            </a:extLst>
          </p:cNvPr>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11200"/>
                    </a14:imgEffect>
                  </a14:imgLayer>
                </a14:imgProps>
              </a:ext>
            </a:extLst>
          </a:blip>
          <a:srcRect l="14782" t="10219" r="16087" b="5099"/>
          <a:stretch/>
        </p:blipFill>
        <p:spPr>
          <a:xfrm>
            <a:off x="0" y="0"/>
            <a:ext cx="12192000" cy="6586331"/>
          </a:xfrm>
          <a:prstGeom prst="rect">
            <a:avLst/>
          </a:prstGeom>
        </p:spPr>
      </p:pic>
    </p:spTree>
    <p:extLst>
      <p:ext uri="{BB962C8B-B14F-4D97-AF65-F5344CB8AC3E}">
        <p14:creationId xmlns:p14="http://schemas.microsoft.com/office/powerpoint/2010/main" val="880784283"/>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981200" y="274639"/>
            <a:ext cx="8229600" cy="561975"/>
          </a:xfrm>
        </p:spPr>
        <p:txBody>
          <a:bodyPr rtlCol="0">
            <a:normAutofit fontScale="90000"/>
          </a:bodyPr>
          <a:lstStyle/>
          <a:p>
            <a:pPr eaLnBrk="1" fontAlgn="auto" hangingPunct="1">
              <a:spcAft>
                <a:spcPts val="0"/>
              </a:spcAft>
              <a:defRPr/>
            </a:pPr>
            <a:r>
              <a:rPr lang="es-MX" dirty="0" smtClean="0"/>
              <a:t>Guion Explicativo </a:t>
            </a:r>
            <a:endParaRPr lang="es-MX" dirty="0"/>
          </a:p>
        </p:txBody>
      </p:sp>
      <p:sp>
        <p:nvSpPr>
          <p:cNvPr id="2" name="1 Marcador de contenido"/>
          <p:cNvSpPr>
            <a:spLocks noGrp="1"/>
          </p:cNvSpPr>
          <p:nvPr>
            <p:ph idx="1"/>
          </p:nvPr>
        </p:nvSpPr>
        <p:spPr>
          <a:xfrm>
            <a:off x="731520" y="1058865"/>
            <a:ext cx="11210544" cy="5652832"/>
          </a:xfrm>
        </p:spPr>
        <p:txBody>
          <a:bodyPr rtlCol="0">
            <a:normAutofit/>
          </a:bodyPr>
          <a:lstStyle/>
          <a:p>
            <a:pPr marL="0" indent="0" algn="just" eaLnBrk="1" fontAlgn="auto" hangingPunct="1">
              <a:spcAft>
                <a:spcPts val="0"/>
              </a:spcAft>
              <a:buNone/>
              <a:defRPr/>
            </a:pPr>
            <a:r>
              <a:rPr lang="es-MX" dirty="0" smtClean="0"/>
              <a:t>El presente materia didáctico esta diseñado para el  </a:t>
            </a:r>
            <a:r>
              <a:rPr lang="es-MX" dirty="0"/>
              <a:t>desarrollo </a:t>
            </a:r>
            <a:r>
              <a:rPr lang="es-MX" dirty="0" smtClean="0"/>
              <a:t>de la asignatura de  </a:t>
            </a:r>
            <a:r>
              <a:rPr lang="es-MX" dirty="0"/>
              <a:t>Gobierno de Tecnologías de la Información </a:t>
            </a:r>
            <a:r>
              <a:rPr lang="es-MX" dirty="0" smtClean="0"/>
              <a:t>y que debe  </a:t>
            </a:r>
            <a:r>
              <a:rPr lang="es-MX" dirty="0"/>
              <a:t>poseer un </a:t>
            </a:r>
            <a:r>
              <a:rPr lang="es-MX" dirty="0" err="1"/>
              <a:t>CIO</a:t>
            </a:r>
            <a:r>
              <a:rPr lang="es-MX" dirty="0"/>
              <a:t> (Ejecutivo de las Tecnologías de la Información) y dado que existen una diversidad de organizaciones y certificaciones para cada una de las actividades especializadas relacionadas a la formación del Administrador </a:t>
            </a:r>
            <a:r>
              <a:rPr lang="es-MX" dirty="0" smtClean="0"/>
              <a:t>Informático.</a:t>
            </a:r>
            <a:endParaRPr lang="es-MX" dirty="0"/>
          </a:p>
          <a:p>
            <a:pPr algn="just" eaLnBrk="1" fontAlgn="auto" hangingPunct="1">
              <a:spcAft>
                <a:spcPts val="0"/>
              </a:spcAft>
              <a:defRPr/>
            </a:pPr>
            <a:endParaRPr lang="es-MX" dirty="0" smtClean="0"/>
          </a:p>
          <a:p>
            <a:pPr algn="just" eaLnBrk="1" fontAlgn="auto" hangingPunct="1">
              <a:spcAft>
                <a:spcPts val="0"/>
              </a:spcAft>
              <a:defRPr/>
            </a:pPr>
            <a:endParaRPr lang="es-MX" dirty="0"/>
          </a:p>
          <a:p>
            <a:pPr algn="just" eaLnBrk="1" fontAlgn="auto" hangingPunct="1">
              <a:spcAft>
                <a:spcPts val="0"/>
              </a:spcAft>
              <a:defRPr/>
            </a:pPr>
            <a:endParaRPr lang="es-MX" dirty="0"/>
          </a:p>
        </p:txBody>
      </p:sp>
    </p:spTree>
    <p:extLst>
      <p:ext uri="{BB962C8B-B14F-4D97-AF65-F5344CB8AC3E}">
        <p14:creationId xmlns:p14="http://schemas.microsoft.com/office/powerpoint/2010/main" val="15586417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CB4D5BE2-C80C-4651-AF0A-CC134771A43A}"/>
              </a:ext>
            </a:extLst>
          </p:cNvPr>
          <p:cNvSpPr/>
          <p:nvPr/>
        </p:nvSpPr>
        <p:spPr>
          <a:xfrm>
            <a:off x="462501" y="0"/>
            <a:ext cx="11489635" cy="6986528"/>
          </a:xfrm>
          <a:prstGeom prst="rect">
            <a:avLst/>
          </a:prstGeom>
        </p:spPr>
        <p:txBody>
          <a:bodyPr wrap="square">
            <a:spAutoFit/>
          </a:bodyPr>
          <a:lstStyle/>
          <a:p>
            <a:pPr marL="285750" indent="-285750" algn="just">
              <a:buFont typeface="Wingdings" panose="05000000000000000000" pitchFamily="2" charset="2"/>
              <a:buChar char="v"/>
            </a:pPr>
            <a:r>
              <a:rPr lang="es-ES" sz="3200" dirty="0"/>
              <a:t>La necesidad del aseguramiento del valor de TI, la administración de los riesgos asociados a TI, así como el incremento de requerimientos para controlar la información, se entienden ahora como elementos clave del Gobierno Corporativo. </a:t>
            </a:r>
          </a:p>
          <a:p>
            <a:pPr algn="just"/>
            <a:endParaRPr lang="es-ES" sz="3200" dirty="0"/>
          </a:p>
          <a:p>
            <a:pPr marL="285750" indent="-285750" algn="just">
              <a:buFont typeface="Wingdings" panose="05000000000000000000" pitchFamily="2" charset="2"/>
              <a:buChar char="v"/>
            </a:pPr>
            <a:r>
              <a:rPr lang="es-ES" sz="3200" dirty="0"/>
              <a:t>El valor, el riesgo y el control constituyen la esencia del gobierno de TI. </a:t>
            </a:r>
          </a:p>
          <a:p>
            <a:pPr algn="just"/>
            <a:endParaRPr lang="es-ES" sz="3200" dirty="0"/>
          </a:p>
          <a:p>
            <a:pPr marL="285750" indent="-285750" algn="just">
              <a:buFont typeface="Wingdings" panose="05000000000000000000" pitchFamily="2" charset="2"/>
              <a:buChar char="v"/>
            </a:pPr>
            <a:r>
              <a:rPr lang="es-ES" sz="3200" dirty="0"/>
              <a:t>Cada organización necesita personalizar y adaptar el uso de estándares y mejores practicas que se adapten a sus requerimientos específicos. </a:t>
            </a:r>
          </a:p>
          <a:p>
            <a:pPr algn="just"/>
            <a:endParaRPr lang="es-ES" sz="3200" dirty="0"/>
          </a:p>
          <a:p>
            <a:pPr marL="285750" indent="-285750" algn="just">
              <a:buFont typeface="Wingdings" panose="05000000000000000000" pitchFamily="2" charset="2"/>
              <a:buChar char="v"/>
            </a:pPr>
            <a:r>
              <a:rPr lang="es-ES" sz="3200" dirty="0"/>
              <a:t>Las empresas están sacrificando productividad y competitividad cuando no se tienen estrategias de gobierno para IT.</a:t>
            </a:r>
          </a:p>
        </p:txBody>
      </p:sp>
    </p:spTree>
    <p:extLst>
      <p:ext uri="{BB962C8B-B14F-4D97-AF65-F5344CB8AC3E}">
        <p14:creationId xmlns:p14="http://schemas.microsoft.com/office/powerpoint/2010/main" val="2653400738"/>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6D91CED6-06E1-4F21-8292-FF4966FE0EE1}"/>
              </a:ext>
            </a:extLst>
          </p:cNvPr>
          <p:cNvSpPr/>
          <p:nvPr/>
        </p:nvSpPr>
        <p:spPr>
          <a:xfrm>
            <a:off x="0" y="0"/>
            <a:ext cx="11868912" cy="4524315"/>
          </a:xfrm>
          <a:prstGeom prst="rect">
            <a:avLst/>
          </a:prstGeom>
        </p:spPr>
        <p:txBody>
          <a:bodyPr wrap="square">
            <a:spAutoFit/>
          </a:bodyPr>
          <a:lstStyle/>
          <a:p>
            <a:pPr algn="just"/>
            <a:r>
              <a:rPr lang="es-ES" sz="3600" dirty="0"/>
              <a:t>El gobierno de TI integra e institucionaliza las buenas prácticas para garantizar que TI en la empresa soporta los objetivos del negocio. De esta manera, el gobierno de TI facilita que la empresa aproveche al máximo su información, maximizando así los beneficios, capitalizando las oportunidades y ganando ventajas competitivas. Brinda un marco de Referencia Integrado para la administración de riesgos, riesgos, así como a marcos compatibles similares .</a:t>
            </a:r>
          </a:p>
        </p:txBody>
      </p:sp>
      <p:pic>
        <p:nvPicPr>
          <p:cNvPr id="6" name="Imagen 5">
            <a:extLst>
              <a:ext uri="{FF2B5EF4-FFF2-40B4-BE49-F238E27FC236}">
                <a16:creationId xmlns:a16="http://schemas.microsoft.com/office/drawing/2014/main" xmlns="" id="{6CBB1377-4BA2-45A5-8122-63FCA27C7331}"/>
              </a:ext>
            </a:extLst>
          </p:cNvPr>
          <p:cNvPicPr>
            <a:picLocks noChangeAspect="1"/>
          </p:cNvPicPr>
          <p:nvPr/>
        </p:nvPicPr>
        <p:blipFill>
          <a:blip r:embed="rId3">
            <a:duotone>
              <a:prstClr val="black"/>
              <a:schemeClr val="accent3">
                <a:tint val="45000"/>
                <a:satMod val="400000"/>
              </a:schemeClr>
            </a:duotone>
          </a:blip>
          <a:stretch>
            <a:fillRect/>
          </a:stretch>
        </p:blipFill>
        <p:spPr>
          <a:xfrm>
            <a:off x="7868878" y="4687921"/>
            <a:ext cx="4323122" cy="1621439"/>
          </a:xfrm>
          <a:prstGeom prst="rect">
            <a:avLst/>
          </a:prstGeom>
        </p:spPr>
      </p:pic>
    </p:spTree>
    <p:extLst>
      <p:ext uri="{BB962C8B-B14F-4D97-AF65-F5344CB8AC3E}">
        <p14:creationId xmlns:p14="http://schemas.microsoft.com/office/powerpoint/2010/main" val="500516060"/>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98987101-B29F-4F57-B7CE-E1327D2C45D5}"/>
              </a:ext>
            </a:extLst>
          </p:cNvPr>
          <p:cNvSpPr/>
          <p:nvPr/>
        </p:nvSpPr>
        <p:spPr>
          <a:xfrm>
            <a:off x="342388" y="132556"/>
            <a:ext cx="11226495" cy="4524315"/>
          </a:xfrm>
          <a:prstGeom prst="rect">
            <a:avLst/>
          </a:prstGeom>
        </p:spPr>
        <p:txBody>
          <a:bodyPr wrap="square">
            <a:spAutoFit/>
          </a:bodyPr>
          <a:lstStyle/>
          <a:p>
            <a:pPr algn="just"/>
            <a:r>
              <a:rPr lang="es-ES" sz="3200" b="1" dirty="0">
                <a:solidFill>
                  <a:schemeClr val="bg2">
                    <a:lumMod val="50000"/>
                  </a:schemeClr>
                </a:solidFill>
              </a:rPr>
              <a:t>Las organizaciones deben satisfacer la calidad, los requerimientos fiduciarios y de seguridad de su información, así como de todos sus activos. La dirección también debe optimizar el uso de los recursos disponibles de TI, incluyendo aplicaciones, información, infraestructura y personas. Para descargar estas responsabilidades, así como para lograr sus objetivos, la dirección debe entender el estatus de su arquitectura empresarial para TI y decidir qué tipo de gobierno y de control debe </a:t>
            </a:r>
            <a:r>
              <a:rPr lang="es-ES" sz="3200" b="1" dirty="0" smtClean="0">
                <a:solidFill>
                  <a:schemeClr val="bg2">
                    <a:lumMod val="50000"/>
                  </a:schemeClr>
                </a:solidFill>
              </a:rPr>
              <a:t>aplicar.</a:t>
            </a:r>
            <a:endParaRPr lang="es-ES" sz="3200" b="1" dirty="0">
              <a:solidFill>
                <a:schemeClr val="bg2">
                  <a:lumMod val="50000"/>
                </a:schemeClr>
              </a:solidFill>
            </a:endParaRPr>
          </a:p>
        </p:txBody>
      </p:sp>
      <p:pic>
        <p:nvPicPr>
          <p:cNvPr id="15362" name="Picture 2" descr="Resultado de imagen para necesidad de Tecnologia">
            <a:extLst>
              <a:ext uri="{FF2B5EF4-FFF2-40B4-BE49-F238E27FC236}">
                <a16:creationId xmlns:a16="http://schemas.microsoft.com/office/drawing/2014/main" xmlns="" id="{E2F16D6C-9145-4320-BA74-A09E457132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1382" y="4656871"/>
            <a:ext cx="4797271" cy="2049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5800571"/>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lvl="0" indent="0" algn="just" defTabSz="457200" eaLnBrk="1" fontAlgn="auto" hangingPunct="1">
              <a:spcBef>
                <a:spcPts val="0"/>
              </a:spcBef>
              <a:spcAft>
                <a:spcPts val="0"/>
              </a:spcAft>
              <a:buNone/>
            </a:pPr>
            <a:r>
              <a:rPr lang="es-ES" sz="4000" b="1" dirty="0" smtClean="0">
                <a:solidFill>
                  <a:srgbClr val="EEECE1">
                    <a:lumMod val="50000"/>
                  </a:srgbClr>
                </a:solidFill>
              </a:rPr>
              <a:t>Para descargar estas responsabilidades, así como para lograr sus objetivos, la dirección debe entender el estatus de su arquitectura empresarial para TI y decidir qué tipo de gobierno y de control debe aplicar.</a:t>
            </a:r>
            <a:endParaRPr lang="es-ES" sz="4000" b="1" dirty="0">
              <a:solidFill>
                <a:srgbClr val="EEECE1">
                  <a:lumMod val="50000"/>
                </a:srgbClr>
              </a:solidFill>
            </a:endParaRPr>
          </a:p>
          <a:p>
            <a:endParaRPr lang="es-ES" dirty="0"/>
          </a:p>
        </p:txBody>
      </p:sp>
    </p:spTree>
    <p:extLst>
      <p:ext uri="{BB962C8B-B14F-4D97-AF65-F5344CB8AC3E}">
        <p14:creationId xmlns:p14="http://schemas.microsoft.com/office/powerpoint/2010/main" val="15177853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904F656-5B1A-4795-8091-8B644268B453}"/>
              </a:ext>
            </a:extLst>
          </p:cNvPr>
          <p:cNvSpPr>
            <a:spLocks noGrp="1"/>
          </p:cNvSpPr>
          <p:nvPr>
            <p:ph type="title"/>
          </p:nvPr>
        </p:nvSpPr>
        <p:spPr/>
        <p:txBody>
          <a:bodyPr/>
          <a:lstStyle/>
          <a:p>
            <a:r>
              <a:rPr lang="es-ES" dirty="0" smtClean="0"/>
              <a:t>1.4 </a:t>
            </a:r>
            <a:r>
              <a:rPr lang="es-ES" dirty="0"/>
              <a:t>Gobierno de la Organización y Gobierno de TI</a:t>
            </a:r>
          </a:p>
        </p:txBody>
      </p:sp>
      <p:sp>
        <p:nvSpPr>
          <p:cNvPr id="4" name="Cinta: inclinada hacia arriba 3">
            <a:extLst>
              <a:ext uri="{FF2B5EF4-FFF2-40B4-BE49-F238E27FC236}">
                <a16:creationId xmlns:a16="http://schemas.microsoft.com/office/drawing/2014/main" xmlns="" id="{EDFFE50D-DF88-4D47-A4FC-68F155D192A4}"/>
              </a:ext>
            </a:extLst>
          </p:cNvPr>
          <p:cNvSpPr/>
          <p:nvPr/>
        </p:nvSpPr>
        <p:spPr>
          <a:xfrm>
            <a:off x="357808" y="1417638"/>
            <a:ext cx="6334539" cy="1908657"/>
          </a:xfrm>
          <a:prstGeom prst="ribbon2">
            <a:avLst>
              <a:gd name="adj1" fmla="val 16667"/>
              <a:gd name="adj2" fmla="val 64534"/>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El gobierno dirige y controla las organizaciones.</a:t>
            </a:r>
          </a:p>
        </p:txBody>
      </p:sp>
      <p:sp>
        <p:nvSpPr>
          <p:cNvPr id="5" name="Rectángulo: esquinas redondeadas 4">
            <a:extLst>
              <a:ext uri="{FF2B5EF4-FFF2-40B4-BE49-F238E27FC236}">
                <a16:creationId xmlns:a16="http://schemas.microsoft.com/office/drawing/2014/main" xmlns="" id="{38FAF9DE-5EDD-4E3E-BE0C-67F9C777E11C}"/>
              </a:ext>
            </a:extLst>
          </p:cNvPr>
          <p:cNvSpPr/>
          <p:nvPr/>
        </p:nvSpPr>
        <p:spPr>
          <a:xfrm>
            <a:off x="3816627" y="3767328"/>
            <a:ext cx="7960845" cy="2613595"/>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400" dirty="0"/>
              <a:t>El gobierno corporativo proporciona una </a:t>
            </a:r>
            <a:r>
              <a:rPr lang="es-ES" sz="2400" dirty="0" err="1"/>
              <a:t>formabuena</a:t>
            </a:r>
            <a:r>
              <a:rPr lang="es-ES" sz="2400" dirty="0"/>
              <a:t>, honesta, transparente y responsable de gestionar una organización. El gobierno de negocio da como resultado buenos resultados para la empresa, juntos forman lo que se conoce como gobierno empresarial. El gobierno de TI es parte del gobierno empresarial y esta relacionado tanto con el gobierno corporativo como con el gobierno de </a:t>
            </a:r>
            <a:r>
              <a:rPr lang="es-ES" sz="2400" dirty="0" smtClean="0"/>
              <a:t>negocio.</a:t>
            </a:r>
            <a:endParaRPr lang="es-ES" sz="2400" dirty="0"/>
          </a:p>
        </p:txBody>
      </p:sp>
    </p:spTree>
    <p:extLst>
      <p:ext uri="{BB962C8B-B14F-4D97-AF65-F5344CB8AC3E}">
        <p14:creationId xmlns:p14="http://schemas.microsoft.com/office/powerpoint/2010/main" val="2542072398"/>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658369"/>
            <a:ext cx="10972800" cy="5467796"/>
          </a:xfrm>
        </p:spPr>
        <p:txBody>
          <a:bodyPr/>
          <a:lstStyle/>
          <a:p>
            <a:pPr marL="0" indent="0" algn="just">
              <a:buNone/>
            </a:pPr>
            <a:r>
              <a:rPr lang="es-MX" sz="4000" dirty="0"/>
              <a:t>El gobierno corporativo es el sistema por el cual las sociedades y las empresas se gestionan, administran y controlan, con respecto a las relaciones profesionales entre los accionistas, el consejo administrativo, la dirección, el consejo fiscal y las auditorías independientes, para aumentar el valor de la compañía, facilitar el acceso al capital y garantizar la longevidad de la empresa.”</a:t>
            </a:r>
          </a:p>
        </p:txBody>
      </p:sp>
    </p:spTree>
    <p:extLst>
      <p:ext uri="{BB962C8B-B14F-4D97-AF65-F5344CB8AC3E}">
        <p14:creationId xmlns:p14="http://schemas.microsoft.com/office/powerpoint/2010/main" val="29894633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xmlns="" id="{3A17742E-7F70-4BD5-A3B2-4392E66A9F56}"/>
              </a:ext>
            </a:extLst>
          </p:cNvPr>
          <p:cNvPicPr>
            <a:picLocks noGrp="1" noChangeAspect="1"/>
          </p:cNvPicPr>
          <p:nvPr>
            <p:ph idx="1"/>
          </p:nvPr>
        </p:nvPicPr>
        <p:blipFill rotWithShape="1">
          <a:blip r:embed="rId3"/>
          <a:srcRect l="37239" t="43742" r="18603" b="11943"/>
          <a:stretch/>
        </p:blipFill>
        <p:spPr>
          <a:xfrm>
            <a:off x="1630018" y="1550503"/>
            <a:ext cx="8415130" cy="4747988"/>
          </a:xfrm>
          <a:prstGeom prst="rect">
            <a:avLst/>
          </a:prstGeom>
          <a:ln w="76200">
            <a:solidFill>
              <a:schemeClr val="tx2">
                <a:lumMod val="60000"/>
                <a:lumOff val="40000"/>
              </a:schemeClr>
            </a:solidFill>
          </a:ln>
        </p:spPr>
      </p:pic>
    </p:spTree>
    <p:extLst>
      <p:ext uri="{BB962C8B-B14F-4D97-AF65-F5344CB8AC3E}">
        <p14:creationId xmlns:p14="http://schemas.microsoft.com/office/powerpoint/2010/main" val="2229212444"/>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585217"/>
            <a:ext cx="10972800" cy="5540948"/>
          </a:xfrm>
        </p:spPr>
        <p:txBody>
          <a:bodyPr/>
          <a:lstStyle/>
          <a:p>
            <a:pPr marL="0" indent="0" algn="just">
              <a:buNone/>
            </a:pPr>
            <a:r>
              <a:rPr lang="es-MX" sz="3600" dirty="0"/>
              <a:t>La necesidad de que las empresas adopten políticas de gobierno corporativo se produjo en la misma medida que aumentó  la complejidad de los procesos de negocios con el pasar del tiempo, especialmente en empresas que funcionan con capital abierto, pues el hecho de que </a:t>
            </a:r>
            <a:r>
              <a:rPr lang="es-MX" sz="3600" dirty="0" smtClean="0"/>
              <a:t>negociaran </a:t>
            </a:r>
            <a:r>
              <a:rPr lang="es-MX" sz="3600" dirty="0"/>
              <a:t>sus acciones significaba que había una necesidad  mayor de transparencia administrativa, para que los accionistas y los inversores pudieran ser conscientes de que su dinero estaba bien administrado.</a:t>
            </a:r>
          </a:p>
          <a:p>
            <a:endParaRPr lang="es-MX" dirty="0"/>
          </a:p>
          <a:p>
            <a:endParaRPr lang="es-MX" dirty="0"/>
          </a:p>
        </p:txBody>
      </p:sp>
    </p:spTree>
    <p:extLst>
      <p:ext uri="{BB962C8B-B14F-4D97-AF65-F5344CB8AC3E}">
        <p14:creationId xmlns:p14="http://schemas.microsoft.com/office/powerpoint/2010/main" val="6290830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18160" y="393193"/>
            <a:ext cx="10972800" cy="6025895"/>
          </a:xfrm>
        </p:spPr>
        <p:txBody>
          <a:bodyPr/>
          <a:lstStyle/>
          <a:p>
            <a:pPr marL="0" indent="0" algn="just">
              <a:buNone/>
            </a:pPr>
            <a:r>
              <a:rPr lang="es-MX" sz="4800" dirty="0"/>
              <a:t>Con el avance de la tecnología, especialmente la tecnología de la información, las empresas comenzaron a almacenar su información (financiera o de otro tipo) en los sistemas de información, y es ahí donde entra el importante papel de Gobierno de TI.</a:t>
            </a:r>
          </a:p>
          <a:p>
            <a:endParaRPr lang="es-MX" dirty="0"/>
          </a:p>
        </p:txBody>
      </p:sp>
    </p:spTree>
    <p:extLst>
      <p:ext uri="{BB962C8B-B14F-4D97-AF65-F5344CB8AC3E}">
        <p14:creationId xmlns:p14="http://schemas.microsoft.com/office/powerpoint/2010/main" val="40442764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El Gobierno de TI asegura la transparencia y la credibilidad de la información y los procesos</a:t>
            </a:r>
            <a:endParaRPr lang="es-MX" dirty="0"/>
          </a:p>
        </p:txBody>
      </p:sp>
      <p:sp>
        <p:nvSpPr>
          <p:cNvPr id="3" name="Marcador de contenido 2"/>
          <p:cNvSpPr>
            <a:spLocks noGrp="1"/>
          </p:cNvSpPr>
          <p:nvPr>
            <p:ph idx="1"/>
          </p:nvPr>
        </p:nvSpPr>
        <p:spPr/>
        <p:txBody>
          <a:bodyPr/>
          <a:lstStyle/>
          <a:p>
            <a:pPr marL="0" indent="0" algn="just">
              <a:buNone/>
            </a:pPr>
            <a:r>
              <a:rPr lang="es-MX" dirty="0"/>
              <a:t>En el actual escenario empresarial brasileño y mundial, el gobierno de TI es una parte integral y un gran aliado del gobierno corporativo, con un papel destacado en el desarrollo de estrategias y la definición de los objetivos de las organizaciones.</a:t>
            </a:r>
          </a:p>
        </p:txBody>
      </p:sp>
    </p:spTree>
    <p:extLst>
      <p:ext uri="{BB962C8B-B14F-4D97-AF65-F5344CB8AC3E}">
        <p14:creationId xmlns:p14="http://schemas.microsoft.com/office/powerpoint/2010/main" val="140733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2 Título"/>
          <p:cNvSpPr>
            <a:spLocks noGrp="1"/>
          </p:cNvSpPr>
          <p:nvPr>
            <p:ph type="title"/>
          </p:nvPr>
        </p:nvSpPr>
        <p:spPr>
          <a:xfrm>
            <a:off x="1981200" y="274638"/>
            <a:ext cx="8229600" cy="850900"/>
          </a:xfrm>
        </p:spPr>
        <p:txBody>
          <a:bodyPr/>
          <a:lstStyle/>
          <a:p>
            <a:pPr eaLnBrk="1" hangingPunct="1"/>
            <a:r>
              <a:rPr lang="es-MX" altLang="es-MX" b="1" dirty="0" smtClean="0"/>
              <a:t>Objetivo de la asignatura</a:t>
            </a:r>
          </a:p>
        </p:txBody>
      </p:sp>
      <p:sp>
        <p:nvSpPr>
          <p:cNvPr id="54275" name="1 Marcador de contenido"/>
          <p:cNvSpPr>
            <a:spLocks noGrp="1"/>
          </p:cNvSpPr>
          <p:nvPr>
            <p:ph idx="1"/>
          </p:nvPr>
        </p:nvSpPr>
        <p:spPr>
          <a:xfrm>
            <a:off x="182880" y="1125539"/>
            <a:ext cx="11868912" cy="5000625"/>
          </a:xfrm>
        </p:spPr>
        <p:txBody>
          <a:bodyPr/>
          <a:lstStyle/>
          <a:p>
            <a:pPr marL="0" indent="0" algn="just" eaLnBrk="1" hangingPunct="1">
              <a:buNone/>
            </a:pPr>
            <a:r>
              <a:rPr lang="es-MX" altLang="es-MX" sz="4000" dirty="0" smtClean="0">
                <a:solidFill>
                  <a:srgbClr val="000000"/>
                </a:solidFill>
              </a:rPr>
              <a:t>El alumno conocerá las diferentes áreas de acción dentro del Gobierno de Tecnologías de la Información que le permitirán ir profundizando con la intención de reconocer la importancia del estudio de las diferentes unidades de aprendizaje dentro de su licenciatura y su aplicabilidad dentro del Gobierno de TI.</a:t>
            </a:r>
          </a:p>
        </p:txBody>
      </p:sp>
    </p:spTree>
    <p:extLst>
      <p:ext uri="{BB962C8B-B14F-4D97-AF65-F5344CB8AC3E}">
        <p14:creationId xmlns:p14="http://schemas.microsoft.com/office/powerpoint/2010/main" val="35510855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493777"/>
            <a:ext cx="10972800" cy="5632388"/>
          </a:xfrm>
        </p:spPr>
        <p:txBody>
          <a:bodyPr/>
          <a:lstStyle/>
          <a:p>
            <a:pPr marL="0" indent="0" algn="just">
              <a:buNone/>
            </a:pPr>
            <a:r>
              <a:rPr lang="es-MX" dirty="0"/>
              <a:t>El Gobierno de TI se refiere, en la práctica, a la combinación estructurada de un conjunto de directrices, responsabilidades, habilidades y capacidades, compartida y asumida dentro de las empresas por los ejecutivos, gerentes, técnicos y usuarios de TI, con el objetivo de controlar eficazmente los procesos, garantizar la seguridad de la información, optimizar el uso de recursos y dar apoyo para la toma de decisiones, todo eso alineado con la visión, misión y objetivos estratégicos de las organizaciones.</a:t>
            </a:r>
          </a:p>
        </p:txBody>
      </p:sp>
      <p:pic>
        <p:nvPicPr>
          <p:cNvPr id="4" name="Imagen 3"/>
          <p:cNvPicPr>
            <a:picLocks noChangeAspect="1"/>
          </p:cNvPicPr>
          <p:nvPr/>
        </p:nvPicPr>
        <p:blipFill>
          <a:blip r:embed="rId2"/>
          <a:stretch>
            <a:fillRect/>
          </a:stretch>
        </p:blipFill>
        <p:spPr>
          <a:xfrm>
            <a:off x="8999198" y="4394200"/>
            <a:ext cx="3008419" cy="2463800"/>
          </a:xfrm>
          <a:prstGeom prst="rect">
            <a:avLst/>
          </a:prstGeom>
        </p:spPr>
      </p:pic>
    </p:spTree>
    <p:extLst>
      <p:ext uri="{BB962C8B-B14F-4D97-AF65-F5344CB8AC3E}">
        <p14:creationId xmlns:p14="http://schemas.microsoft.com/office/powerpoint/2010/main" val="15248130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896113"/>
            <a:ext cx="10972800" cy="5230052"/>
          </a:xfrm>
        </p:spPr>
        <p:txBody>
          <a:bodyPr/>
          <a:lstStyle/>
          <a:p>
            <a:pPr marL="0" indent="0" algn="just">
              <a:buNone/>
            </a:pPr>
            <a:r>
              <a:rPr lang="es-MX" dirty="0"/>
              <a:t>Esta definición pone de manifiesto la importancia del </a:t>
            </a:r>
            <a:r>
              <a:rPr lang="es-MX" b="1" dirty="0"/>
              <a:t>Gobierno de TI</a:t>
            </a:r>
            <a:r>
              <a:rPr lang="es-MX" dirty="0"/>
              <a:t>, demostrando que no es sólo un área de apoyo a los procesos de negocio, sino una parte clave en el contexto de la planificación estratégica de las grandes empresas.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2006" y="3296172"/>
            <a:ext cx="4243388"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8354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 </a:t>
            </a:r>
            <a:endParaRPr lang="es-MX" dirty="0"/>
          </a:p>
        </p:txBody>
      </p:sp>
      <p:sp>
        <p:nvSpPr>
          <p:cNvPr id="3" name="Marcador de contenido 2"/>
          <p:cNvSpPr>
            <a:spLocks noGrp="1"/>
          </p:cNvSpPr>
          <p:nvPr>
            <p:ph idx="1"/>
          </p:nvPr>
        </p:nvSpPr>
        <p:spPr/>
        <p:txBody>
          <a:bodyPr/>
          <a:lstStyle/>
          <a:p>
            <a:pPr marL="0" lvl="0" indent="0" algn="just" eaLnBrk="1" hangingPunct="1">
              <a:buNone/>
            </a:pPr>
            <a:r>
              <a:rPr lang="es-MX" altLang="es-MX" dirty="0">
                <a:solidFill>
                  <a:prstClr val="black"/>
                </a:solidFill>
              </a:rPr>
              <a:t>El material audiovisual sirve de apoyo para dar a conocer los  objetivos de la Concepto de gobierno de </a:t>
            </a:r>
            <a:r>
              <a:rPr lang="es-MX" altLang="es-MX" dirty="0" smtClean="0">
                <a:solidFill>
                  <a:prstClr val="black"/>
                </a:solidFill>
              </a:rPr>
              <a:t>TI,  </a:t>
            </a:r>
            <a:r>
              <a:rPr lang="es-MX" altLang="es-MX" dirty="0">
                <a:solidFill>
                  <a:prstClr val="black"/>
                </a:solidFill>
              </a:rPr>
              <a:t>así como </a:t>
            </a:r>
            <a:r>
              <a:rPr lang="es-ES" altLang="es-MX">
                <a:solidFill>
                  <a:prstClr val="black"/>
                </a:solidFill>
              </a:rPr>
              <a:t>elementos que componen el Gobierno de Tecnologías de la Información en cualquier tipo de Organización.</a:t>
            </a:r>
          </a:p>
          <a:p>
            <a:pPr marL="0" indent="0">
              <a:buNone/>
            </a:pPr>
            <a:endParaRPr lang="es-MX" dirty="0"/>
          </a:p>
        </p:txBody>
      </p:sp>
    </p:spTree>
    <p:extLst>
      <p:ext uri="{BB962C8B-B14F-4D97-AF65-F5344CB8AC3E}">
        <p14:creationId xmlns:p14="http://schemas.microsoft.com/office/powerpoint/2010/main" val="28254355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E1E17EF-C8CF-48E9-BBAC-FA2BD7239EE3}"/>
              </a:ext>
            </a:extLst>
          </p:cNvPr>
          <p:cNvSpPr>
            <a:spLocks noGrp="1"/>
          </p:cNvSpPr>
          <p:nvPr>
            <p:ph type="title"/>
          </p:nvPr>
        </p:nvSpPr>
        <p:spPr/>
        <p:txBody>
          <a:bodyPr/>
          <a:lstStyle/>
          <a:p>
            <a:r>
              <a:rPr lang="es-ES" dirty="0"/>
              <a:t>Bibliografía </a:t>
            </a:r>
          </a:p>
        </p:txBody>
      </p:sp>
      <p:sp>
        <p:nvSpPr>
          <p:cNvPr id="3" name="Marcador de contenido 2">
            <a:extLst>
              <a:ext uri="{FF2B5EF4-FFF2-40B4-BE49-F238E27FC236}">
                <a16:creationId xmlns:a16="http://schemas.microsoft.com/office/drawing/2014/main" xmlns="" id="{7021FA8B-4954-4EC0-B0CF-92960DCC6374}"/>
              </a:ext>
            </a:extLst>
          </p:cNvPr>
          <p:cNvSpPr>
            <a:spLocks noGrp="1"/>
          </p:cNvSpPr>
          <p:nvPr>
            <p:ph idx="1"/>
          </p:nvPr>
        </p:nvSpPr>
        <p:spPr/>
        <p:txBody>
          <a:bodyPr/>
          <a:lstStyle/>
          <a:p>
            <a:pPr algn="just">
              <a:spcBef>
                <a:spcPts val="300"/>
              </a:spcBef>
              <a:spcAft>
                <a:spcPts val="300"/>
              </a:spcAft>
            </a:pPr>
            <a:r>
              <a:rPr lang="es-MX" dirty="0" err="1" smtClean="0">
                <a:effectLst/>
                <a:latin typeface="Arial" panose="020B0604020202020204" pitchFamily="34" charset="0"/>
                <a:ea typeface="Times New Roman" panose="02020603050405020304" pitchFamily="18" charset="0"/>
              </a:rPr>
              <a:t>Piattini</a:t>
            </a:r>
            <a:r>
              <a:rPr lang="es-MX" dirty="0" smtClean="0">
                <a:effectLst/>
                <a:latin typeface="Arial" panose="020B0604020202020204" pitchFamily="34" charset="0"/>
                <a:ea typeface="Times New Roman" panose="02020603050405020304" pitchFamily="18" charset="0"/>
              </a:rPr>
              <a:t>, M. G. (2007), Gobierno de las Tecnologías y Sistemas de Información. RA-</a:t>
            </a:r>
            <a:r>
              <a:rPr lang="es-MX" dirty="0" err="1" smtClean="0">
                <a:effectLst/>
                <a:latin typeface="Arial" panose="020B0604020202020204" pitchFamily="34" charset="0"/>
                <a:ea typeface="Times New Roman" panose="02020603050405020304" pitchFamily="18" charset="0"/>
              </a:rPr>
              <a:t>MA</a:t>
            </a:r>
            <a:r>
              <a:rPr lang="es-MX" dirty="0" smtClean="0">
                <a:effectLst/>
                <a:latin typeface="Arial" panose="020B0604020202020204" pitchFamily="34" charset="0"/>
                <a:ea typeface="Times New Roman" panose="02020603050405020304" pitchFamily="18" charset="0"/>
              </a:rPr>
              <a:t>, Madrid.</a:t>
            </a:r>
            <a:endParaRPr lang="es-MX" dirty="0" smtClean="0">
              <a:effectLst/>
              <a:latin typeface="Times New Roman" panose="02020603050405020304" pitchFamily="18" charset="0"/>
              <a:ea typeface="Times New Roman" panose="02020603050405020304" pitchFamily="18" charset="0"/>
            </a:endParaRPr>
          </a:p>
          <a:p>
            <a:pPr algn="just">
              <a:spcBef>
                <a:spcPts val="300"/>
              </a:spcBef>
              <a:spcAft>
                <a:spcPts val="300"/>
              </a:spcAft>
            </a:pPr>
            <a:r>
              <a:rPr lang="es-MX" dirty="0" smtClean="0">
                <a:effectLst/>
                <a:latin typeface="Arial" panose="020B0604020202020204" pitchFamily="34" charset="0"/>
                <a:ea typeface="Times New Roman" panose="02020603050405020304" pitchFamily="18" charset="0"/>
              </a:rPr>
              <a:t>Jiménez, M. (2011), La Gestión Informática de la Empresa: nuevos modelos de negocio. RA-</a:t>
            </a:r>
            <a:r>
              <a:rPr lang="es-MX" dirty="0" err="1" smtClean="0">
                <a:effectLst/>
                <a:latin typeface="Arial" panose="020B0604020202020204" pitchFamily="34" charset="0"/>
                <a:ea typeface="Times New Roman" panose="02020603050405020304" pitchFamily="18" charset="0"/>
              </a:rPr>
              <a:t>MA</a:t>
            </a:r>
            <a:r>
              <a:rPr lang="es-MX" dirty="0" smtClean="0">
                <a:effectLst/>
                <a:latin typeface="Arial" panose="020B0604020202020204" pitchFamily="34" charset="0"/>
                <a:ea typeface="Times New Roman" panose="02020603050405020304" pitchFamily="18" charset="0"/>
              </a:rPr>
              <a:t>, Madrid</a:t>
            </a:r>
            <a:endParaRPr lang="es-MX" dirty="0" smtClean="0">
              <a:effectLst/>
              <a:latin typeface="Times New Roman" panose="02020603050405020304" pitchFamily="18" charset="0"/>
              <a:ea typeface="Times New Roman" panose="02020603050405020304" pitchFamily="18" charset="0"/>
            </a:endParaRPr>
          </a:p>
          <a:p>
            <a:pPr algn="just">
              <a:spcBef>
                <a:spcPts val="300"/>
              </a:spcBef>
              <a:spcAft>
                <a:spcPts val="300"/>
              </a:spcAft>
            </a:pPr>
            <a:r>
              <a:rPr lang="es-MX" dirty="0" err="1" smtClean="0">
                <a:effectLst/>
                <a:latin typeface="Arial" panose="020B0604020202020204" pitchFamily="34" charset="0"/>
                <a:ea typeface="Times New Roman" panose="02020603050405020304" pitchFamily="18" charset="0"/>
              </a:rPr>
              <a:t>Laudon</a:t>
            </a:r>
            <a:r>
              <a:rPr lang="es-MX" dirty="0" smtClean="0">
                <a:effectLst/>
                <a:latin typeface="Arial" panose="020B0604020202020204" pitchFamily="34" charset="0"/>
                <a:ea typeface="Times New Roman" panose="02020603050405020304" pitchFamily="18" charset="0"/>
              </a:rPr>
              <a:t>, K. (2012), Sistemas de Información Gerencial. Pearson, México.</a:t>
            </a:r>
            <a:endParaRPr lang="es-MX" dirty="0" smtClean="0">
              <a:effectLst/>
              <a:latin typeface="Times New Roman" panose="02020603050405020304" pitchFamily="18" charset="0"/>
              <a:ea typeface="Times New Roman" panose="02020603050405020304" pitchFamily="18" charset="0"/>
            </a:endParaRPr>
          </a:p>
          <a:p>
            <a:pPr algn="just">
              <a:spcBef>
                <a:spcPts val="300"/>
              </a:spcBef>
              <a:spcAft>
                <a:spcPts val="300"/>
              </a:spcAft>
            </a:pPr>
            <a:endParaRPr lang="es-MX"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8718924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xmlns="" id="{F72EF5EC-D3C4-4068-A8B9-4F2E898DB690}"/>
              </a:ext>
            </a:extLst>
          </p:cNvPr>
          <p:cNvGraphicFramePr/>
          <p:nvPr>
            <p:extLst>
              <p:ext uri="{D42A27DB-BD31-4B8C-83A1-F6EECF244321}">
                <p14:modId xmlns:p14="http://schemas.microsoft.com/office/powerpoint/2010/main" val="2805628106"/>
              </p:ext>
            </p:extLst>
          </p:nvPr>
        </p:nvGraphicFramePr>
        <p:xfrm>
          <a:off x="687211" y="3061252"/>
          <a:ext cx="10817578" cy="3604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Marcador de contenido 6"/>
          <p:cNvPicPr>
            <a:picLocks noGrp="1" noChangeAspect="1"/>
          </p:cNvPicPr>
          <p:nvPr>
            <p:ph idx="1"/>
          </p:nvPr>
        </p:nvPicPr>
        <p:blipFill>
          <a:blip r:embed="rId8"/>
          <a:stretch>
            <a:fillRect/>
          </a:stretch>
        </p:blipFill>
        <p:spPr>
          <a:xfrm>
            <a:off x="2735371" y="1210868"/>
            <a:ext cx="6599147" cy="1176630"/>
          </a:xfrm>
          <a:prstGeom prst="rect">
            <a:avLst/>
          </a:prstGeom>
        </p:spPr>
      </p:pic>
    </p:spTree>
    <p:extLst>
      <p:ext uri="{BB962C8B-B14F-4D97-AF65-F5344CB8AC3E}">
        <p14:creationId xmlns:p14="http://schemas.microsoft.com/office/powerpoint/2010/main" val="1147171930"/>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ctrTitle"/>
          </p:nvPr>
        </p:nvSpPr>
        <p:spPr>
          <a:xfrm>
            <a:off x="2209800" y="765176"/>
            <a:ext cx="7772400" cy="1584325"/>
          </a:xfrm>
        </p:spPr>
        <p:txBody>
          <a:bodyPr/>
          <a:lstStyle/>
          <a:p>
            <a:pPr eaLnBrk="1" hangingPunct="1"/>
            <a:r>
              <a:rPr lang="es-MX" altLang="es-MX" smtClean="0"/>
              <a:t>Contenido Temático</a:t>
            </a:r>
          </a:p>
        </p:txBody>
      </p:sp>
      <p:sp>
        <p:nvSpPr>
          <p:cNvPr id="56323" name="2 Subtítulo"/>
          <p:cNvSpPr>
            <a:spLocks noGrp="1"/>
          </p:cNvSpPr>
          <p:nvPr>
            <p:ph type="subTitle" idx="1"/>
          </p:nvPr>
        </p:nvSpPr>
        <p:spPr>
          <a:xfrm>
            <a:off x="2495550" y="2349500"/>
            <a:ext cx="7772400" cy="3887788"/>
          </a:xfrm>
        </p:spPr>
        <p:txBody>
          <a:bodyPr/>
          <a:lstStyle/>
          <a:p>
            <a:pPr eaLnBrk="1" hangingPunct="1"/>
            <a:r>
              <a:rPr lang="es-MX" altLang="es-MX" sz="3600" b="1" dirty="0" smtClean="0">
                <a:solidFill>
                  <a:srgbClr val="000000"/>
                </a:solidFill>
              </a:rPr>
              <a:t>Unidad I. </a:t>
            </a:r>
          </a:p>
          <a:p>
            <a:pPr eaLnBrk="1" hangingPunct="1"/>
            <a:r>
              <a:rPr lang="es-MX" altLang="es-MX" sz="3600" b="1" dirty="0" smtClean="0">
                <a:solidFill>
                  <a:srgbClr val="000000"/>
                </a:solidFill>
              </a:rPr>
              <a:t>Conceptos </a:t>
            </a:r>
            <a:r>
              <a:rPr lang="es-MX" altLang="es-MX" sz="3600" b="1" dirty="0">
                <a:solidFill>
                  <a:srgbClr val="000000"/>
                </a:solidFill>
              </a:rPr>
              <a:t>de Gobierno de TI.</a:t>
            </a:r>
          </a:p>
        </p:txBody>
      </p:sp>
      <p:pic>
        <p:nvPicPr>
          <p:cNvPr id="2" name="Imagen 1"/>
          <p:cNvPicPr>
            <a:picLocks noChangeAspect="1"/>
          </p:cNvPicPr>
          <p:nvPr/>
        </p:nvPicPr>
        <p:blipFill>
          <a:blip r:embed="rId2"/>
          <a:stretch>
            <a:fillRect/>
          </a:stretch>
        </p:blipFill>
        <p:spPr>
          <a:xfrm>
            <a:off x="3950208" y="4105465"/>
            <a:ext cx="4224528" cy="1911287"/>
          </a:xfrm>
          <a:prstGeom prst="rect">
            <a:avLst/>
          </a:prstGeom>
        </p:spPr>
      </p:pic>
    </p:spTree>
    <p:extLst>
      <p:ext uri="{BB962C8B-B14F-4D97-AF65-F5344CB8AC3E}">
        <p14:creationId xmlns:p14="http://schemas.microsoft.com/office/powerpoint/2010/main" val="20764019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2 Título"/>
          <p:cNvSpPr>
            <a:spLocks noGrp="1"/>
          </p:cNvSpPr>
          <p:nvPr>
            <p:ph type="title"/>
          </p:nvPr>
        </p:nvSpPr>
        <p:spPr/>
        <p:txBody>
          <a:bodyPr/>
          <a:lstStyle/>
          <a:p>
            <a:pPr eaLnBrk="1" hangingPunct="1"/>
            <a:r>
              <a:rPr lang="es-MX" altLang="es-MX" smtClean="0"/>
              <a:t>Objetivo de la Unidad I</a:t>
            </a:r>
          </a:p>
        </p:txBody>
      </p:sp>
      <p:sp>
        <p:nvSpPr>
          <p:cNvPr id="57347" name="1 Marcador de contenido"/>
          <p:cNvSpPr>
            <a:spLocks noGrp="1"/>
          </p:cNvSpPr>
          <p:nvPr>
            <p:ph idx="1"/>
          </p:nvPr>
        </p:nvSpPr>
        <p:spPr/>
        <p:txBody>
          <a:bodyPr/>
          <a:lstStyle/>
          <a:p>
            <a:pPr marL="0" indent="0" algn="just" eaLnBrk="1" hangingPunct="1">
              <a:buNone/>
            </a:pPr>
            <a:r>
              <a:rPr lang="es-MX" altLang="es-MX" sz="4000" dirty="0" smtClean="0"/>
              <a:t>Conocer los diferentes conceptos y elementos que componen el Gobierno de Tecnologías de la Información en cualquier tipo de Organización.</a:t>
            </a:r>
            <a:endParaRPr lang="es-MX" altLang="es-MX" sz="4000" dirty="0">
              <a:solidFill>
                <a:srgbClr val="000000"/>
              </a:solidFill>
            </a:endParaRPr>
          </a:p>
        </p:txBody>
      </p:sp>
    </p:spTree>
    <p:extLst>
      <p:ext uri="{BB962C8B-B14F-4D97-AF65-F5344CB8AC3E}">
        <p14:creationId xmlns:p14="http://schemas.microsoft.com/office/powerpoint/2010/main" val="37691697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427881-DAEB-4EF8-BD05-A61296240FEC}"/>
              </a:ext>
            </a:extLst>
          </p:cNvPr>
          <p:cNvSpPr>
            <a:spLocks noGrp="1"/>
          </p:cNvSpPr>
          <p:nvPr>
            <p:ph type="title"/>
          </p:nvPr>
        </p:nvSpPr>
        <p:spPr/>
        <p:txBody>
          <a:bodyPr/>
          <a:lstStyle/>
          <a:p>
            <a:r>
              <a:rPr lang="es-ES" dirty="0" smtClean="0"/>
              <a:t>1.1 </a:t>
            </a:r>
            <a:r>
              <a:rPr lang="es-ES" dirty="0"/>
              <a:t>Concepto de Gobierno de TI</a:t>
            </a:r>
          </a:p>
        </p:txBody>
      </p:sp>
      <p:sp>
        <p:nvSpPr>
          <p:cNvPr id="5" name="Rectángulo 4">
            <a:extLst>
              <a:ext uri="{FF2B5EF4-FFF2-40B4-BE49-F238E27FC236}">
                <a16:creationId xmlns:a16="http://schemas.microsoft.com/office/drawing/2014/main" xmlns="" id="{BA6A09A7-F108-4DD6-B7AB-82D7269259A6}"/>
              </a:ext>
            </a:extLst>
          </p:cNvPr>
          <p:cNvSpPr/>
          <p:nvPr/>
        </p:nvSpPr>
        <p:spPr>
          <a:xfrm>
            <a:off x="293867" y="1971160"/>
            <a:ext cx="7273124" cy="274320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just"/>
            <a:r>
              <a:rPr lang="es-ES" sz="2000" dirty="0"/>
              <a:t>“El gobierno de las TI es el sistema a través del cual se dirige y controla la utilización de las TI actuales y futuras. Supone la dirección y evaluación de los planes de utilización de las TI que dan soporte a la organización y la monitorización de dicho uso para alcanzar lo establecido en los planes de la organización. Incluye estrategias y políticas de uso de las TI dentro de la organización”</a:t>
            </a:r>
          </a:p>
          <a:p>
            <a:pPr algn="r"/>
            <a:r>
              <a:rPr lang="es-ES" sz="2000" dirty="0"/>
              <a:t> </a:t>
            </a:r>
            <a:r>
              <a:rPr lang="es-ES" sz="2000" i="1" dirty="0"/>
              <a:t>ISO IEC 38500:2008 </a:t>
            </a:r>
            <a:r>
              <a:rPr lang="es-ES" sz="2000" i="1" dirty="0" err="1"/>
              <a:t>Corporate</a:t>
            </a:r>
            <a:r>
              <a:rPr lang="es-ES" sz="2000" i="1" dirty="0"/>
              <a:t> </a:t>
            </a:r>
            <a:r>
              <a:rPr lang="es-ES" sz="2000" i="1" dirty="0" err="1"/>
              <a:t>Governance</a:t>
            </a:r>
            <a:r>
              <a:rPr lang="es-ES" sz="2000" i="1" dirty="0"/>
              <a:t> </a:t>
            </a:r>
            <a:r>
              <a:rPr lang="es-ES" sz="2000" i="1" dirty="0" err="1"/>
              <a:t>of</a:t>
            </a:r>
            <a:r>
              <a:rPr lang="es-ES" sz="2000" i="1" dirty="0"/>
              <a:t> </a:t>
            </a:r>
            <a:r>
              <a:rPr lang="es-ES" sz="2000" i="1" dirty="0" err="1"/>
              <a:t>Information</a:t>
            </a:r>
            <a:r>
              <a:rPr lang="es-ES" sz="2000" i="1" dirty="0"/>
              <a:t> </a:t>
            </a:r>
            <a:r>
              <a:rPr lang="es-ES" sz="2000" i="1" dirty="0" err="1"/>
              <a:t>Technology</a:t>
            </a:r>
            <a:endParaRPr lang="es-ES" sz="2000" dirty="0"/>
          </a:p>
        </p:txBody>
      </p:sp>
      <p:pic>
        <p:nvPicPr>
          <p:cNvPr id="8" name="Imagen 7">
            <a:extLst>
              <a:ext uri="{FF2B5EF4-FFF2-40B4-BE49-F238E27FC236}">
                <a16:creationId xmlns:a16="http://schemas.microsoft.com/office/drawing/2014/main" xmlns="" id="{E2E1C5D0-F849-4C8D-84DE-3DD9C66EC678}"/>
              </a:ext>
            </a:extLst>
          </p:cNvPr>
          <p:cNvPicPr>
            <a:picLocks noChangeAspect="1"/>
          </p:cNvPicPr>
          <p:nvPr/>
        </p:nvPicPr>
        <p:blipFill rotWithShape="1">
          <a:blip r:embed="rId3">
            <a:biLevel thresh="75000"/>
          </a:blip>
          <a:srcRect b="16246"/>
          <a:stretch/>
        </p:blipFill>
        <p:spPr>
          <a:xfrm>
            <a:off x="7777604" y="1921781"/>
            <a:ext cx="3625269" cy="2792580"/>
          </a:xfrm>
          <a:prstGeom prst="rect">
            <a:avLst/>
          </a:prstGeom>
        </p:spPr>
      </p:pic>
    </p:spTree>
    <p:extLst>
      <p:ext uri="{BB962C8B-B14F-4D97-AF65-F5344CB8AC3E}">
        <p14:creationId xmlns:p14="http://schemas.microsoft.com/office/powerpoint/2010/main" val="939680368"/>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4481" y="2690436"/>
            <a:ext cx="10521387" cy="284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89281" y="567441"/>
            <a:ext cx="98107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8962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ángulo: esquinas redondeadas 5">
            <a:extLst>
              <a:ext uri="{FF2B5EF4-FFF2-40B4-BE49-F238E27FC236}">
                <a16:creationId xmlns:a16="http://schemas.microsoft.com/office/drawing/2014/main" xmlns="" id="{5661CEA4-5170-45CE-B9CF-EBAC0FD4B39D}"/>
              </a:ext>
            </a:extLst>
          </p:cNvPr>
          <p:cNvSpPr/>
          <p:nvPr/>
        </p:nvSpPr>
        <p:spPr>
          <a:xfrm>
            <a:off x="196879" y="4943061"/>
            <a:ext cx="11546451" cy="17975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El gobierno de TI es responsabilidad de los ejecutivos y de la alta dirección, consintiendo en aspectos de liderazgo, estructura organización y procesos que garanticen que el Área de TI de la organización soporta y mejora los objetivos y las estrategias de la organización.</a:t>
            </a:r>
          </a:p>
          <a:p>
            <a:pPr algn="ctr"/>
            <a:endParaRPr lang="es-ES" sz="2400" dirty="0"/>
          </a:p>
        </p:txBody>
      </p:sp>
      <p:sp>
        <p:nvSpPr>
          <p:cNvPr id="3" name="Rectángulo 2">
            <a:extLst>
              <a:ext uri="{FF2B5EF4-FFF2-40B4-BE49-F238E27FC236}">
                <a16:creationId xmlns:a16="http://schemas.microsoft.com/office/drawing/2014/main" xmlns="" id="{0C6D26FF-65EB-49FA-A2D5-B31AE9A56DAF}"/>
              </a:ext>
            </a:extLst>
          </p:cNvPr>
          <p:cNvSpPr/>
          <p:nvPr/>
        </p:nvSpPr>
        <p:spPr>
          <a:xfrm>
            <a:off x="382407" y="1900252"/>
            <a:ext cx="5302773" cy="2859293"/>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400" b="1" dirty="0">
                <a:solidFill>
                  <a:schemeClr val="accent1">
                    <a:lumMod val="75000"/>
                  </a:schemeClr>
                </a:solidFill>
              </a:rPr>
              <a:t>Para la TI el termino “gobierno se refiere a las actividades apoyadas en objetivos comunes, es decir, los objetivos corporativos prescritos por un gobierno corporativo, son comprendidos y considerados por las áreas funcionales de la organización.</a:t>
            </a:r>
          </a:p>
        </p:txBody>
      </p:sp>
      <p:sp>
        <p:nvSpPr>
          <p:cNvPr id="4" name="Rectángulo: esquinas redondeadas 3">
            <a:extLst>
              <a:ext uri="{FF2B5EF4-FFF2-40B4-BE49-F238E27FC236}">
                <a16:creationId xmlns:a16="http://schemas.microsoft.com/office/drawing/2014/main" xmlns="" id="{0EEF1C5E-01CB-418C-A1DB-5545490DCFDA}"/>
              </a:ext>
            </a:extLst>
          </p:cNvPr>
          <p:cNvSpPr/>
          <p:nvPr/>
        </p:nvSpPr>
        <p:spPr>
          <a:xfrm>
            <a:off x="5819608" y="1860496"/>
            <a:ext cx="5923722" cy="267858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800" dirty="0"/>
              <a:t>El gobierno delega poderes y define responsabilidades “</a:t>
            </a:r>
            <a:r>
              <a:rPr lang="es-ES" sz="2800" dirty="0" err="1"/>
              <a:t>accountability</a:t>
            </a:r>
            <a:r>
              <a:rPr lang="es-ES" sz="2800" dirty="0"/>
              <a:t>”, a cada uno de los actores como forma de conducir las acciones de la </a:t>
            </a:r>
            <a:r>
              <a:rPr lang="es-ES" sz="2800" dirty="0" smtClean="0"/>
              <a:t>empresa </a:t>
            </a:r>
            <a:r>
              <a:rPr lang="es-ES" sz="2800" dirty="0"/>
              <a:t>de forma responsable rumbo a sus objetivos</a:t>
            </a:r>
          </a:p>
        </p:txBody>
      </p:sp>
    </p:spTree>
    <p:extLst>
      <p:ext uri="{BB962C8B-B14F-4D97-AF65-F5344CB8AC3E}">
        <p14:creationId xmlns:p14="http://schemas.microsoft.com/office/powerpoint/2010/main" val="2950473496"/>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Dividendo</Template>
  <TotalTime>451</TotalTime>
  <Words>1902</Words>
  <Application>Microsoft Office PowerPoint</Application>
  <PresentationFormat>Personalizado</PresentationFormat>
  <Paragraphs>87</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1_Tema de Office</vt:lpstr>
      <vt:lpstr>GOBIERNO DE TECNOLOGÍAS DE LA INFORMACIÓN</vt:lpstr>
      <vt:lpstr>Guion Explicativo </vt:lpstr>
      <vt:lpstr>Objetivo de la asignatura</vt:lpstr>
      <vt:lpstr>Presentación de PowerPoint</vt:lpstr>
      <vt:lpstr>Contenido Temático</vt:lpstr>
      <vt:lpstr>Objetivo de la Unidad I</vt:lpstr>
      <vt:lpstr>1.1 Concepto de Gobierno de TI</vt:lpstr>
      <vt:lpstr>Presentación de PowerPoint</vt:lpstr>
      <vt:lpstr>Presentación de PowerPoint</vt:lpstr>
      <vt:lpstr>Concepto de Gobierno de TI</vt:lpstr>
      <vt:lpstr>1.2 Necesidad del Cambio de Rol de TI</vt:lpstr>
      <vt:lpstr>Presentación de PowerPoint</vt:lpstr>
      <vt:lpstr>Presentación de PowerPoint</vt:lpstr>
      <vt:lpstr>Presentación de PowerPoint</vt:lpstr>
      <vt:lpstr>Presentación de PowerPoint</vt:lpstr>
      <vt:lpstr>Presentación de PowerPoint</vt:lpstr>
      <vt:lpstr>Presentación de PowerPoint</vt:lpstr>
      <vt:lpstr>1.3 Necesidad del Gobierno de TI </vt:lpstr>
      <vt:lpstr>Presentación de PowerPoint</vt:lpstr>
      <vt:lpstr>Presentación de PowerPoint</vt:lpstr>
      <vt:lpstr>Presentación de PowerPoint</vt:lpstr>
      <vt:lpstr>Presentación de PowerPoint</vt:lpstr>
      <vt:lpstr>Presentación de PowerPoint</vt:lpstr>
      <vt:lpstr>1.4 Gobierno de la Organización y Gobierno de TI</vt:lpstr>
      <vt:lpstr>Presentación de PowerPoint</vt:lpstr>
      <vt:lpstr>Presentación de PowerPoint</vt:lpstr>
      <vt:lpstr>Presentación de PowerPoint</vt:lpstr>
      <vt:lpstr>Presentación de PowerPoint</vt:lpstr>
      <vt:lpstr>El Gobierno de TI asegura la transparencia y la credibilidad de la información y los procesos</vt:lpstr>
      <vt:lpstr>Presentación de PowerPoint</vt:lpstr>
      <vt:lpstr>Presentación de PowerPoint</vt:lpstr>
      <vt:lpstr>Conclusiones </vt:lpstr>
      <vt:lpstr>Bibliografía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GOBIERNO DE TECNOLOGÍAS DE LA INFORMACIÓN</dc:title>
  <dc:creator>Niku</dc:creator>
  <cp:lastModifiedBy>paty</cp:lastModifiedBy>
  <cp:revision>48</cp:revision>
  <dcterms:created xsi:type="dcterms:W3CDTF">2018-07-03T19:01:48Z</dcterms:created>
  <dcterms:modified xsi:type="dcterms:W3CDTF">2018-09-28T02:03:45Z</dcterms:modified>
</cp:coreProperties>
</file>