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3.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4.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7" r:id="rId4"/>
    <p:sldId id="258" r:id="rId5"/>
    <p:sldId id="259" r:id="rId6"/>
    <p:sldId id="260" r:id="rId7"/>
    <p:sldId id="290" r:id="rId8"/>
    <p:sldId id="291"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36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415BFD-2C9C-47E7-B626-F9BC545D194E}"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s-ES"/>
        </a:p>
      </dgm:t>
    </dgm:pt>
    <dgm:pt modelId="{9BD2A5C8-BBDC-4214-96B1-2A46ED8C809B}">
      <dgm:prSet phldrT="[Texto]"/>
      <dgm:spPr/>
      <dgm:t>
        <a:bodyPr/>
        <a:lstStyle/>
        <a:p>
          <a:r>
            <a:rPr lang="es-ES" dirty="0"/>
            <a:t>1,1</a:t>
          </a:r>
        </a:p>
      </dgm:t>
    </dgm:pt>
    <dgm:pt modelId="{54BD7D07-8143-4360-8F34-3381ACF8666C}" type="parTrans" cxnId="{09B83C1C-A50A-47AB-94FF-702E4904E300}">
      <dgm:prSet/>
      <dgm:spPr/>
      <dgm:t>
        <a:bodyPr/>
        <a:lstStyle/>
        <a:p>
          <a:endParaRPr lang="es-ES"/>
        </a:p>
      </dgm:t>
    </dgm:pt>
    <dgm:pt modelId="{2815A67B-07E6-4D8F-B6D1-B45DB683A2F2}" type="sibTrans" cxnId="{09B83C1C-A50A-47AB-94FF-702E4904E300}">
      <dgm:prSet/>
      <dgm:spPr/>
      <dgm:t>
        <a:bodyPr/>
        <a:lstStyle/>
        <a:p>
          <a:endParaRPr lang="es-ES"/>
        </a:p>
      </dgm:t>
    </dgm:pt>
    <dgm:pt modelId="{351C9B12-4805-4B28-B415-42826EC7419B}">
      <dgm:prSet phldrT="[Texto]"/>
      <dgm:spPr/>
      <dgm:t>
        <a:bodyPr/>
        <a:lstStyle/>
        <a:p>
          <a:r>
            <a:rPr lang="es-ES" dirty="0"/>
            <a:t>Concepto de gobierno de TI</a:t>
          </a:r>
        </a:p>
      </dgm:t>
    </dgm:pt>
    <dgm:pt modelId="{101E79CB-CD1F-433D-A23C-870D46DCE720}" type="parTrans" cxnId="{7E5EFEF9-3640-4437-AFDD-6734F7D3E19B}">
      <dgm:prSet/>
      <dgm:spPr/>
      <dgm:t>
        <a:bodyPr/>
        <a:lstStyle/>
        <a:p>
          <a:endParaRPr lang="es-ES"/>
        </a:p>
      </dgm:t>
    </dgm:pt>
    <dgm:pt modelId="{8F7096C2-D435-4C5A-B192-6E83C0FCD8EA}" type="sibTrans" cxnId="{7E5EFEF9-3640-4437-AFDD-6734F7D3E19B}">
      <dgm:prSet/>
      <dgm:spPr/>
      <dgm:t>
        <a:bodyPr/>
        <a:lstStyle/>
        <a:p>
          <a:endParaRPr lang="es-ES"/>
        </a:p>
      </dgm:t>
    </dgm:pt>
    <dgm:pt modelId="{F70E983F-FA85-49E6-BDD8-891D07823FC6}">
      <dgm:prSet phldrT="[Texto]"/>
      <dgm:spPr/>
      <dgm:t>
        <a:bodyPr/>
        <a:lstStyle/>
        <a:p>
          <a:r>
            <a:rPr lang="es-ES" dirty="0"/>
            <a:t>1,2</a:t>
          </a:r>
        </a:p>
      </dgm:t>
    </dgm:pt>
    <dgm:pt modelId="{2F59ADC0-7367-47DA-8C02-081853E98239}" type="parTrans" cxnId="{962A30C9-4895-4BD4-AA58-5B468243E569}">
      <dgm:prSet/>
      <dgm:spPr/>
      <dgm:t>
        <a:bodyPr/>
        <a:lstStyle/>
        <a:p>
          <a:endParaRPr lang="es-ES"/>
        </a:p>
      </dgm:t>
    </dgm:pt>
    <dgm:pt modelId="{7C2006F0-C2AE-4D32-8E0A-06A1A4B847DF}" type="sibTrans" cxnId="{962A30C9-4895-4BD4-AA58-5B468243E569}">
      <dgm:prSet/>
      <dgm:spPr/>
      <dgm:t>
        <a:bodyPr/>
        <a:lstStyle/>
        <a:p>
          <a:endParaRPr lang="es-ES"/>
        </a:p>
      </dgm:t>
    </dgm:pt>
    <dgm:pt modelId="{4CAE1545-A0BD-4B3F-81D1-2C33251A7E10}">
      <dgm:prSet phldrT="[Texto]"/>
      <dgm:spPr/>
      <dgm:t>
        <a:bodyPr/>
        <a:lstStyle/>
        <a:p>
          <a:pPr>
            <a:buFont typeface="+mj-lt"/>
            <a:buNone/>
          </a:pPr>
          <a:r>
            <a:rPr lang="es-ES" dirty="0"/>
            <a:t>Necesidad del Cambio de Rol de TI</a:t>
          </a:r>
        </a:p>
      </dgm:t>
    </dgm:pt>
    <dgm:pt modelId="{9564A50A-1100-4119-9CD0-66176444DAD3}" type="parTrans" cxnId="{EC654DED-D235-4086-90CB-4AA18B9E43CD}">
      <dgm:prSet/>
      <dgm:spPr/>
      <dgm:t>
        <a:bodyPr/>
        <a:lstStyle/>
        <a:p>
          <a:endParaRPr lang="es-ES"/>
        </a:p>
      </dgm:t>
    </dgm:pt>
    <dgm:pt modelId="{27546E4C-EFC7-4C39-B3ED-A596A7B7C71F}" type="sibTrans" cxnId="{EC654DED-D235-4086-90CB-4AA18B9E43CD}">
      <dgm:prSet/>
      <dgm:spPr/>
      <dgm:t>
        <a:bodyPr/>
        <a:lstStyle/>
        <a:p>
          <a:endParaRPr lang="es-ES"/>
        </a:p>
      </dgm:t>
    </dgm:pt>
    <dgm:pt modelId="{0CA6016F-0206-4BE8-80A1-002B7D8754A3}">
      <dgm:prSet phldrT="[Texto]"/>
      <dgm:spPr/>
      <dgm:t>
        <a:bodyPr/>
        <a:lstStyle/>
        <a:p>
          <a:r>
            <a:rPr lang="es-ES" dirty="0"/>
            <a:t>1,3</a:t>
          </a:r>
        </a:p>
      </dgm:t>
    </dgm:pt>
    <dgm:pt modelId="{4DC9A4B7-7D23-4577-8479-E90572176F32}" type="parTrans" cxnId="{45378598-91ED-4184-A191-4943D1BAB1D8}">
      <dgm:prSet/>
      <dgm:spPr/>
      <dgm:t>
        <a:bodyPr/>
        <a:lstStyle/>
        <a:p>
          <a:endParaRPr lang="es-ES"/>
        </a:p>
      </dgm:t>
    </dgm:pt>
    <dgm:pt modelId="{3FC1FABA-DC17-4D67-9F12-AEF62AA82538}" type="sibTrans" cxnId="{45378598-91ED-4184-A191-4943D1BAB1D8}">
      <dgm:prSet/>
      <dgm:spPr/>
      <dgm:t>
        <a:bodyPr/>
        <a:lstStyle/>
        <a:p>
          <a:endParaRPr lang="es-ES"/>
        </a:p>
      </dgm:t>
    </dgm:pt>
    <dgm:pt modelId="{A1C01367-2103-4D84-B7C1-0CD0DDA1BC40}">
      <dgm:prSet/>
      <dgm:spPr/>
      <dgm:t>
        <a:bodyPr/>
        <a:lstStyle/>
        <a:p>
          <a:pPr>
            <a:buFont typeface="+mj-lt"/>
            <a:buNone/>
          </a:pPr>
          <a:r>
            <a:rPr lang="es-ES" dirty="0"/>
            <a:t>Necesidad del Gobierno de TI</a:t>
          </a:r>
        </a:p>
      </dgm:t>
    </dgm:pt>
    <dgm:pt modelId="{8636652F-3A64-4691-A268-1A07985AD61F}" type="parTrans" cxnId="{1DDB04A4-49CC-4B71-BF4D-4D3930DDAD7C}">
      <dgm:prSet/>
      <dgm:spPr/>
      <dgm:t>
        <a:bodyPr/>
        <a:lstStyle/>
        <a:p>
          <a:endParaRPr lang="es-ES"/>
        </a:p>
      </dgm:t>
    </dgm:pt>
    <dgm:pt modelId="{DD0941E5-8843-470E-B6AD-4C82020CA5D6}" type="sibTrans" cxnId="{1DDB04A4-49CC-4B71-BF4D-4D3930DDAD7C}">
      <dgm:prSet/>
      <dgm:spPr/>
      <dgm:t>
        <a:bodyPr/>
        <a:lstStyle/>
        <a:p>
          <a:endParaRPr lang="es-ES"/>
        </a:p>
      </dgm:t>
    </dgm:pt>
    <dgm:pt modelId="{3AA09CFA-7D8A-4A9C-A854-422300FC3EA4}">
      <dgm:prSet/>
      <dgm:spPr/>
      <dgm:t>
        <a:bodyPr/>
        <a:lstStyle/>
        <a:p>
          <a:r>
            <a:rPr lang="es-ES" dirty="0"/>
            <a:t>Gobierno de la Organización y Gobierno de TI</a:t>
          </a:r>
        </a:p>
      </dgm:t>
    </dgm:pt>
    <dgm:pt modelId="{4E638BCA-EDB3-4800-B7C1-B49AC24CBB91}" type="parTrans" cxnId="{03C5413D-7C8C-4FAF-843A-DA5EF7A7B1CF}">
      <dgm:prSet/>
      <dgm:spPr/>
      <dgm:t>
        <a:bodyPr/>
        <a:lstStyle/>
        <a:p>
          <a:endParaRPr lang="es-ES"/>
        </a:p>
      </dgm:t>
    </dgm:pt>
    <dgm:pt modelId="{4175ED20-C2B4-4068-80E6-81C29E15439B}" type="sibTrans" cxnId="{03C5413D-7C8C-4FAF-843A-DA5EF7A7B1CF}">
      <dgm:prSet/>
      <dgm:spPr/>
      <dgm:t>
        <a:bodyPr/>
        <a:lstStyle/>
        <a:p>
          <a:endParaRPr lang="es-ES"/>
        </a:p>
      </dgm:t>
    </dgm:pt>
    <dgm:pt modelId="{074FC65E-8451-4E83-B40D-F3BAC3629611}">
      <dgm:prSet phldrT="[Texto]"/>
      <dgm:spPr/>
      <dgm:t>
        <a:bodyPr/>
        <a:lstStyle/>
        <a:p>
          <a:r>
            <a:rPr lang="es-ES" dirty="0"/>
            <a:t>1,4</a:t>
          </a:r>
        </a:p>
      </dgm:t>
    </dgm:pt>
    <dgm:pt modelId="{DC64BB64-B45A-48EF-9A6C-8786BEA14096}" type="parTrans" cxnId="{21C3E80D-585A-4773-B867-5FCF9137A4FA}">
      <dgm:prSet/>
      <dgm:spPr/>
      <dgm:t>
        <a:bodyPr/>
        <a:lstStyle/>
        <a:p>
          <a:endParaRPr lang="es-ES"/>
        </a:p>
      </dgm:t>
    </dgm:pt>
    <dgm:pt modelId="{312A26D3-5EE1-4A74-8C52-D45418D0484E}" type="sibTrans" cxnId="{21C3E80D-585A-4773-B867-5FCF9137A4FA}">
      <dgm:prSet/>
      <dgm:spPr/>
      <dgm:t>
        <a:bodyPr/>
        <a:lstStyle/>
        <a:p>
          <a:endParaRPr lang="es-ES"/>
        </a:p>
      </dgm:t>
    </dgm:pt>
    <dgm:pt modelId="{75AE7D77-591E-4D11-A4A6-DC3FC9267BD8}" type="pres">
      <dgm:prSet presAssocID="{43415BFD-2C9C-47E7-B626-F9BC545D194E}" presName="linearFlow" presStyleCnt="0">
        <dgm:presLayoutVars>
          <dgm:dir/>
          <dgm:animLvl val="lvl"/>
          <dgm:resizeHandles val="exact"/>
        </dgm:presLayoutVars>
      </dgm:prSet>
      <dgm:spPr/>
      <dgm:t>
        <a:bodyPr/>
        <a:lstStyle/>
        <a:p>
          <a:endParaRPr lang="es-MX"/>
        </a:p>
      </dgm:t>
    </dgm:pt>
    <dgm:pt modelId="{FDA1B924-9E93-4A1E-B4CA-7802076A76AA}" type="pres">
      <dgm:prSet presAssocID="{9BD2A5C8-BBDC-4214-96B1-2A46ED8C809B}" presName="composite" presStyleCnt="0"/>
      <dgm:spPr/>
    </dgm:pt>
    <dgm:pt modelId="{E508C7CC-F48C-4810-A17C-07968616E6B9}" type="pres">
      <dgm:prSet presAssocID="{9BD2A5C8-BBDC-4214-96B1-2A46ED8C809B}" presName="parentText" presStyleLbl="alignNode1" presStyleIdx="0" presStyleCnt="4">
        <dgm:presLayoutVars>
          <dgm:chMax val="1"/>
          <dgm:bulletEnabled val="1"/>
        </dgm:presLayoutVars>
      </dgm:prSet>
      <dgm:spPr/>
      <dgm:t>
        <a:bodyPr/>
        <a:lstStyle/>
        <a:p>
          <a:endParaRPr lang="es-MX"/>
        </a:p>
      </dgm:t>
    </dgm:pt>
    <dgm:pt modelId="{C8A04B00-69E3-4316-A998-4FC7545A0A63}" type="pres">
      <dgm:prSet presAssocID="{9BD2A5C8-BBDC-4214-96B1-2A46ED8C809B}" presName="descendantText" presStyleLbl="alignAcc1" presStyleIdx="0" presStyleCnt="4">
        <dgm:presLayoutVars>
          <dgm:bulletEnabled val="1"/>
        </dgm:presLayoutVars>
      </dgm:prSet>
      <dgm:spPr/>
      <dgm:t>
        <a:bodyPr/>
        <a:lstStyle/>
        <a:p>
          <a:endParaRPr lang="es-MX"/>
        </a:p>
      </dgm:t>
    </dgm:pt>
    <dgm:pt modelId="{D673A100-FD0B-4F4E-BDAA-C0959462FF93}" type="pres">
      <dgm:prSet presAssocID="{2815A67B-07E6-4D8F-B6D1-B45DB683A2F2}" presName="sp" presStyleCnt="0"/>
      <dgm:spPr/>
    </dgm:pt>
    <dgm:pt modelId="{63AAFE9D-6E88-4616-BE7A-A6C4E4BBC8D0}" type="pres">
      <dgm:prSet presAssocID="{F70E983F-FA85-49E6-BDD8-891D07823FC6}" presName="composite" presStyleCnt="0"/>
      <dgm:spPr/>
    </dgm:pt>
    <dgm:pt modelId="{F0F3DD4E-B068-4B48-9D32-191CF0ADC5C8}" type="pres">
      <dgm:prSet presAssocID="{F70E983F-FA85-49E6-BDD8-891D07823FC6}" presName="parentText" presStyleLbl="alignNode1" presStyleIdx="1" presStyleCnt="4">
        <dgm:presLayoutVars>
          <dgm:chMax val="1"/>
          <dgm:bulletEnabled val="1"/>
        </dgm:presLayoutVars>
      </dgm:prSet>
      <dgm:spPr/>
      <dgm:t>
        <a:bodyPr/>
        <a:lstStyle/>
        <a:p>
          <a:endParaRPr lang="es-MX"/>
        </a:p>
      </dgm:t>
    </dgm:pt>
    <dgm:pt modelId="{649230D7-B339-4910-9E8D-55E6EA93C2B4}" type="pres">
      <dgm:prSet presAssocID="{F70E983F-FA85-49E6-BDD8-891D07823FC6}" presName="descendantText" presStyleLbl="alignAcc1" presStyleIdx="1" presStyleCnt="4">
        <dgm:presLayoutVars>
          <dgm:bulletEnabled val="1"/>
        </dgm:presLayoutVars>
      </dgm:prSet>
      <dgm:spPr/>
      <dgm:t>
        <a:bodyPr/>
        <a:lstStyle/>
        <a:p>
          <a:endParaRPr lang="es-MX"/>
        </a:p>
      </dgm:t>
    </dgm:pt>
    <dgm:pt modelId="{FFEDE92A-12D5-4283-96E5-E2E0641BE9B1}" type="pres">
      <dgm:prSet presAssocID="{7C2006F0-C2AE-4D32-8E0A-06A1A4B847DF}" presName="sp" presStyleCnt="0"/>
      <dgm:spPr/>
    </dgm:pt>
    <dgm:pt modelId="{E932FA8A-61D8-4EF4-A0A2-DC7BF5B599EF}" type="pres">
      <dgm:prSet presAssocID="{0CA6016F-0206-4BE8-80A1-002B7D8754A3}" presName="composite" presStyleCnt="0"/>
      <dgm:spPr/>
    </dgm:pt>
    <dgm:pt modelId="{3D212359-C9E3-4241-9199-FD121106EEFC}" type="pres">
      <dgm:prSet presAssocID="{0CA6016F-0206-4BE8-80A1-002B7D8754A3}" presName="parentText" presStyleLbl="alignNode1" presStyleIdx="2" presStyleCnt="4">
        <dgm:presLayoutVars>
          <dgm:chMax val="1"/>
          <dgm:bulletEnabled val="1"/>
        </dgm:presLayoutVars>
      </dgm:prSet>
      <dgm:spPr/>
      <dgm:t>
        <a:bodyPr/>
        <a:lstStyle/>
        <a:p>
          <a:endParaRPr lang="es-MX"/>
        </a:p>
      </dgm:t>
    </dgm:pt>
    <dgm:pt modelId="{5F2FB72F-6F84-4B8E-998E-E8C712916CA9}" type="pres">
      <dgm:prSet presAssocID="{0CA6016F-0206-4BE8-80A1-002B7D8754A3}" presName="descendantText" presStyleLbl="alignAcc1" presStyleIdx="2" presStyleCnt="4">
        <dgm:presLayoutVars>
          <dgm:bulletEnabled val="1"/>
        </dgm:presLayoutVars>
      </dgm:prSet>
      <dgm:spPr/>
      <dgm:t>
        <a:bodyPr/>
        <a:lstStyle/>
        <a:p>
          <a:endParaRPr lang="es-MX"/>
        </a:p>
      </dgm:t>
    </dgm:pt>
    <dgm:pt modelId="{22CDC18B-FE79-4FB7-B638-AB4D7F40DFFA}" type="pres">
      <dgm:prSet presAssocID="{3FC1FABA-DC17-4D67-9F12-AEF62AA82538}" presName="sp" presStyleCnt="0"/>
      <dgm:spPr/>
    </dgm:pt>
    <dgm:pt modelId="{292E8E33-FB19-4E37-A665-4BF9BF800A4D}" type="pres">
      <dgm:prSet presAssocID="{074FC65E-8451-4E83-B40D-F3BAC3629611}" presName="composite" presStyleCnt="0"/>
      <dgm:spPr/>
    </dgm:pt>
    <dgm:pt modelId="{4DB5DAD0-7C32-40AA-8C39-84EAE2A00961}" type="pres">
      <dgm:prSet presAssocID="{074FC65E-8451-4E83-B40D-F3BAC3629611}" presName="parentText" presStyleLbl="alignNode1" presStyleIdx="3" presStyleCnt="4">
        <dgm:presLayoutVars>
          <dgm:chMax val="1"/>
          <dgm:bulletEnabled val="1"/>
        </dgm:presLayoutVars>
      </dgm:prSet>
      <dgm:spPr/>
      <dgm:t>
        <a:bodyPr/>
        <a:lstStyle/>
        <a:p>
          <a:endParaRPr lang="es-MX"/>
        </a:p>
      </dgm:t>
    </dgm:pt>
    <dgm:pt modelId="{865635CD-42D9-40CA-A417-934570025C90}" type="pres">
      <dgm:prSet presAssocID="{074FC65E-8451-4E83-B40D-F3BAC3629611}" presName="descendantText" presStyleLbl="alignAcc1" presStyleIdx="3" presStyleCnt="4">
        <dgm:presLayoutVars>
          <dgm:bulletEnabled val="1"/>
        </dgm:presLayoutVars>
      </dgm:prSet>
      <dgm:spPr/>
      <dgm:t>
        <a:bodyPr/>
        <a:lstStyle/>
        <a:p>
          <a:endParaRPr lang="es-MX"/>
        </a:p>
      </dgm:t>
    </dgm:pt>
  </dgm:ptLst>
  <dgm:cxnLst>
    <dgm:cxn modelId="{C1CBC6D6-4A52-4C75-9FEC-8686F605A630}" type="presOf" srcId="{43415BFD-2C9C-47E7-B626-F9BC545D194E}" destId="{75AE7D77-591E-4D11-A4A6-DC3FC9267BD8}" srcOrd="0" destOrd="0" presId="urn:microsoft.com/office/officeart/2005/8/layout/chevron2"/>
    <dgm:cxn modelId="{7E5EFEF9-3640-4437-AFDD-6734F7D3E19B}" srcId="{9BD2A5C8-BBDC-4214-96B1-2A46ED8C809B}" destId="{351C9B12-4805-4B28-B415-42826EC7419B}" srcOrd="0" destOrd="0" parTransId="{101E79CB-CD1F-433D-A23C-870D46DCE720}" sibTransId="{8F7096C2-D435-4C5A-B192-6E83C0FCD8EA}"/>
    <dgm:cxn modelId="{8280EB8A-7851-4F38-9623-1B7C956AF4EC}" type="presOf" srcId="{351C9B12-4805-4B28-B415-42826EC7419B}" destId="{C8A04B00-69E3-4316-A998-4FC7545A0A63}" srcOrd="0" destOrd="0" presId="urn:microsoft.com/office/officeart/2005/8/layout/chevron2"/>
    <dgm:cxn modelId="{1DDB04A4-49CC-4B71-BF4D-4D3930DDAD7C}" srcId="{0CA6016F-0206-4BE8-80A1-002B7D8754A3}" destId="{A1C01367-2103-4D84-B7C1-0CD0DDA1BC40}" srcOrd="0" destOrd="0" parTransId="{8636652F-3A64-4691-A268-1A07985AD61F}" sibTransId="{DD0941E5-8843-470E-B6AD-4C82020CA5D6}"/>
    <dgm:cxn modelId="{45378598-91ED-4184-A191-4943D1BAB1D8}" srcId="{43415BFD-2C9C-47E7-B626-F9BC545D194E}" destId="{0CA6016F-0206-4BE8-80A1-002B7D8754A3}" srcOrd="2" destOrd="0" parTransId="{4DC9A4B7-7D23-4577-8479-E90572176F32}" sibTransId="{3FC1FABA-DC17-4D67-9F12-AEF62AA82538}"/>
    <dgm:cxn modelId="{230C9345-722F-4AB1-B57D-47B964D7BFC2}" type="presOf" srcId="{F70E983F-FA85-49E6-BDD8-891D07823FC6}" destId="{F0F3DD4E-B068-4B48-9D32-191CF0ADC5C8}" srcOrd="0" destOrd="0" presId="urn:microsoft.com/office/officeart/2005/8/layout/chevron2"/>
    <dgm:cxn modelId="{CA450AD3-A2A5-443C-A14D-7EE64FF8A205}" type="presOf" srcId="{4CAE1545-A0BD-4B3F-81D1-2C33251A7E10}" destId="{649230D7-B339-4910-9E8D-55E6EA93C2B4}" srcOrd="0" destOrd="0" presId="urn:microsoft.com/office/officeart/2005/8/layout/chevron2"/>
    <dgm:cxn modelId="{962A30C9-4895-4BD4-AA58-5B468243E569}" srcId="{43415BFD-2C9C-47E7-B626-F9BC545D194E}" destId="{F70E983F-FA85-49E6-BDD8-891D07823FC6}" srcOrd="1" destOrd="0" parTransId="{2F59ADC0-7367-47DA-8C02-081853E98239}" sibTransId="{7C2006F0-C2AE-4D32-8E0A-06A1A4B847DF}"/>
    <dgm:cxn modelId="{EC654DED-D235-4086-90CB-4AA18B9E43CD}" srcId="{F70E983F-FA85-49E6-BDD8-891D07823FC6}" destId="{4CAE1545-A0BD-4B3F-81D1-2C33251A7E10}" srcOrd="0" destOrd="0" parTransId="{9564A50A-1100-4119-9CD0-66176444DAD3}" sibTransId="{27546E4C-EFC7-4C39-B3ED-A596A7B7C71F}"/>
    <dgm:cxn modelId="{09B83C1C-A50A-47AB-94FF-702E4904E300}" srcId="{43415BFD-2C9C-47E7-B626-F9BC545D194E}" destId="{9BD2A5C8-BBDC-4214-96B1-2A46ED8C809B}" srcOrd="0" destOrd="0" parTransId="{54BD7D07-8143-4360-8F34-3381ACF8666C}" sibTransId="{2815A67B-07E6-4D8F-B6D1-B45DB683A2F2}"/>
    <dgm:cxn modelId="{3F30EC72-4A41-4B8D-A49B-3FB2E0B67AB3}" type="presOf" srcId="{074FC65E-8451-4E83-B40D-F3BAC3629611}" destId="{4DB5DAD0-7C32-40AA-8C39-84EAE2A00961}" srcOrd="0" destOrd="0" presId="urn:microsoft.com/office/officeart/2005/8/layout/chevron2"/>
    <dgm:cxn modelId="{B15261F5-1040-4ACD-BEED-A07418F06CF0}" type="presOf" srcId="{9BD2A5C8-BBDC-4214-96B1-2A46ED8C809B}" destId="{E508C7CC-F48C-4810-A17C-07968616E6B9}" srcOrd="0" destOrd="0" presId="urn:microsoft.com/office/officeart/2005/8/layout/chevron2"/>
    <dgm:cxn modelId="{FB488602-77E1-4760-BB71-C157E42609D3}" type="presOf" srcId="{0CA6016F-0206-4BE8-80A1-002B7D8754A3}" destId="{3D212359-C9E3-4241-9199-FD121106EEFC}" srcOrd="0" destOrd="0" presId="urn:microsoft.com/office/officeart/2005/8/layout/chevron2"/>
    <dgm:cxn modelId="{894099B9-6127-442A-ABE7-0AADB23E13BF}" type="presOf" srcId="{3AA09CFA-7D8A-4A9C-A854-422300FC3EA4}" destId="{865635CD-42D9-40CA-A417-934570025C90}" srcOrd="0" destOrd="0" presId="urn:microsoft.com/office/officeart/2005/8/layout/chevron2"/>
    <dgm:cxn modelId="{03C5413D-7C8C-4FAF-843A-DA5EF7A7B1CF}" srcId="{074FC65E-8451-4E83-B40D-F3BAC3629611}" destId="{3AA09CFA-7D8A-4A9C-A854-422300FC3EA4}" srcOrd="0" destOrd="0" parTransId="{4E638BCA-EDB3-4800-B7C1-B49AC24CBB91}" sibTransId="{4175ED20-C2B4-4068-80E6-81C29E15439B}"/>
    <dgm:cxn modelId="{21C3E80D-585A-4773-B867-5FCF9137A4FA}" srcId="{43415BFD-2C9C-47E7-B626-F9BC545D194E}" destId="{074FC65E-8451-4E83-B40D-F3BAC3629611}" srcOrd="3" destOrd="0" parTransId="{DC64BB64-B45A-48EF-9A6C-8786BEA14096}" sibTransId="{312A26D3-5EE1-4A74-8C52-D45418D0484E}"/>
    <dgm:cxn modelId="{12797200-C761-43A2-8A0F-C886C4752FD0}" type="presOf" srcId="{A1C01367-2103-4D84-B7C1-0CD0DDA1BC40}" destId="{5F2FB72F-6F84-4B8E-998E-E8C712916CA9}" srcOrd="0" destOrd="0" presId="urn:microsoft.com/office/officeart/2005/8/layout/chevron2"/>
    <dgm:cxn modelId="{A5CD0E57-F78E-4944-9DB5-6CA7D6ED6150}" type="presParOf" srcId="{75AE7D77-591E-4D11-A4A6-DC3FC9267BD8}" destId="{FDA1B924-9E93-4A1E-B4CA-7802076A76AA}" srcOrd="0" destOrd="0" presId="urn:microsoft.com/office/officeart/2005/8/layout/chevron2"/>
    <dgm:cxn modelId="{04015134-28A3-4E55-8AC2-3DB4FAE19B46}" type="presParOf" srcId="{FDA1B924-9E93-4A1E-B4CA-7802076A76AA}" destId="{E508C7CC-F48C-4810-A17C-07968616E6B9}" srcOrd="0" destOrd="0" presId="urn:microsoft.com/office/officeart/2005/8/layout/chevron2"/>
    <dgm:cxn modelId="{0162B58F-1BFF-41F4-A1DE-CBC6B8F385C9}" type="presParOf" srcId="{FDA1B924-9E93-4A1E-B4CA-7802076A76AA}" destId="{C8A04B00-69E3-4316-A998-4FC7545A0A63}" srcOrd="1" destOrd="0" presId="urn:microsoft.com/office/officeart/2005/8/layout/chevron2"/>
    <dgm:cxn modelId="{CF3E1758-4E91-483E-9C77-D641B2E560E6}" type="presParOf" srcId="{75AE7D77-591E-4D11-A4A6-DC3FC9267BD8}" destId="{D673A100-FD0B-4F4E-BDAA-C0959462FF93}" srcOrd="1" destOrd="0" presId="urn:microsoft.com/office/officeart/2005/8/layout/chevron2"/>
    <dgm:cxn modelId="{E383A675-00C6-4D08-AF48-D9B7E130E409}" type="presParOf" srcId="{75AE7D77-591E-4D11-A4A6-DC3FC9267BD8}" destId="{63AAFE9D-6E88-4616-BE7A-A6C4E4BBC8D0}" srcOrd="2" destOrd="0" presId="urn:microsoft.com/office/officeart/2005/8/layout/chevron2"/>
    <dgm:cxn modelId="{10BB8314-9D92-42E4-9B7F-BB6DA0FADA63}" type="presParOf" srcId="{63AAFE9D-6E88-4616-BE7A-A6C4E4BBC8D0}" destId="{F0F3DD4E-B068-4B48-9D32-191CF0ADC5C8}" srcOrd="0" destOrd="0" presId="urn:microsoft.com/office/officeart/2005/8/layout/chevron2"/>
    <dgm:cxn modelId="{1484A966-7E0A-404E-B43D-DDD1FB844511}" type="presParOf" srcId="{63AAFE9D-6E88-4616-BE7A-A6C4E4BBC8D0}" destId="{649230D7-B339-4910-9E8D-55E6EA93C2B4}" srcOrd="1" destOrd="0" presId="urn:microsoft.com/office/officeart/2005/8/layout/chevron2"/>
    <dgm:cxn modelId="{324FE7E3-4DB0-4CD8-9B78-B22CB8653EDD}" type="presParOf" srcId="{75AE7D77-591E-4D11-A4A6-DC3FC9267BD8}" destId="{FFEDE92A-12D5-4283-96E5-E2E0641BE9B1}" srcOrd="3" destOrd="0" presId="urn:microsoft.com/office/officeart/2005/8/layout/chevron2"/>
    <dgm:cxn modelId="{1E8C510A-676B-4C80-A7CB-E8413DE756EB}" type="presParOf" srcId="{75AE7D77-591E-4D11-A4A6-DC3FC9267BD8}" destId="{E932FA8A-61D8-4EF4-A0A2-DC7BF5B599EF}" srcOrd="4" destOrd="0" presId="urn:microsoft.com/office/officeart/2005/8/layout/chevron2"/>
    <dgm:cxn modelId="{A73DDEE1-96DC-4EF8-A160-FB24E76C9DC6}" type="presParOf" srcId="{E932FA8A-61D8-4EF4-A0A2-DC7BF5B599EF}" destId="{3D212359-C9E3-4241-9199-FD121106EEFC}" srcOrd="0" destOrd="0" presId="urn:microsoft.com/office/officeart/2005/8/layout/chevron2"/>
    <dgm:cxn modelId="{C4251D7E-001F-4800-A637-0EAA67967DF0}" type="presParOf" srcId="{E932FA8A-61D8-4EF4-A0A2-DC7BF5B599EF}" destId="{5F2FB72F-6F84-4B8E-998E-E8C712916CA9}" srcOrd="1" destOrd="0" presId="urn:microsoft.com/office/officeart/2005/8/layout/chevron2"/>
    <dgm:cxn modelId="{FA5DBDC5-DC7F-4EF8-A82F-F8219F1AC04A}" type="presParOf" srcId="{75AE7D77-591E-4D11-A4A6-DC3FC9267BD8}" destId="{22CDC18B-FE79-4FB7-B638-AB4D7F40DFFA}" srcOrd="5" destOrd="0" presId="urn:microsoft.com/office/officeart/2005/8/layout/chevron2"/>
    <dgm:cxn modelId="{42BE8070-AC05-4757-B174-3CAE3E5779CE}" type="presParOf" srcId="{75AE7D77-591E-4D11-A4A6-DC3FC9267BD8}" destId="{292E8E33-FB19-4E37-A665-4BF9BF800A4D}" srcOrd="6" destOrd="0" presId="urn:microsoft.com/office/officeart/2005/8/layout/chevron2"/>
    <dgm:cxn modelId="{5CC33F92-05F2-4C03-AE7B-0657B8A90304}" type="presParOf" srcId="{292E8E33-FB19-4E37-A665-4BF9BF800A4D}" destId="{4DB5DAD0-7C32-40AA-8C39-84EAE2A00961}" srcOrd="0" destOrd="0" presId="urn:microsoft.com/office/officeart/2005/8/layout/chevron2"/>
    <dgm:cxn modelId="{3DBC4735-E60C-44CF-BCE9-0FB6739DDFC2}" type="presParOf" srcId="{292E8E33-FB19-4E37-A665-4BF9BF800A4D}" destId="{865635CD-42D9-40CA-A417-934570025C9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C34466-214E-46AD-A423-DF84049CB4D2}"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s-ES"/>
        </a:p>
      </dgm:t>
    </dgm:pt>
    <dgm:pt modelId="{0B8752EA-6E88-409F-B8AB-3090F17A7E64}">
      <dgm:prSet phldrT="[Texto]"/>
      <dgm:spPr/>
      <dgm:t>
        <a:bodyPr/>
        <a:lstStyle/>
        <a:p>
          <a:r>
            <a:rPr kumimoji="0" lang="es-ES" altLang="es-ES" b="1" i="0" u="none" strike="noStrike" cap="none" normalizeH="0" baseline="0">
              <a:ln/>
              <a:effectLst/>
              <a:latin typeface="Raleway"/>
            </a:rPr>
            <a:t>Identificar necesidades</a:t>
          </a:r>
          <a:endParaRPr lang="es-ES" dirty="0"/>
        </a:p>
      </dgm:t>
    </dgm:pt>
    <dgm:pt modelId="{6F481B51-ABC3-4C84-8A47-8B0B7503170B}" type="parTrans" cxnId="{ACBCB3E3-C62B-44A2-8925-AF0EEA080674}">
      <dgm:prSet/>
      <dgm:spPr/>
      <dgm:t>
        <a:bodyPr/>
        <a:lstStyle/>
        <a:p>
          <a:endParaRPr lang="es-ES"/>
        </a:p>
      </dgm:t>
    </dgm:pt>
    <dgm:pt modelId="{8E679BFA-8753-4ECA-8A34-8A7470B363E0}" type="sibTrans" cxnId="{ACBCB3E3-C62B-44A2-8925-AF0EEA080674}">
      <dgm:prSet/>
      <dgm:spPr/>
      <dgm:t>
        <a:bodyPr/>
        <a:lstStyle/>
        <a:p>
          <a:endParaRPr lang="es-ES"/>
        </a:p>
      </dgm:t>
    </dgm:pt>
    <dgm:pt modelId="{FA6F3B74-38EF-44DC-9A3E-2E5603D95156}">
      <dgm:prSet phldrT="[Texto]"/>
      <dgm:spPr/>
      <dgm:t>
        <a:bodyPr/>
        <a:lstStyle/>
        <a:p>
          <a:pPr>
            <a:buClrTx/>
            <a:buSzTx/>
            <a:buFontTx/>
            <a:buAutoNum type="arabicPeriod"/>
          </a:pPr>
          <a:r>
            <a:rPr kumimoji="0" lang="es-ES" altLang="es-ES" b="0" i="0" u="none" strike="noStrike" cap="none" normalizeH="0" baseline="0">
              <a:ln/>
              <a:effectLst/>
              <a:latin typeface="Raleway"/>
            </a:rPr>
            <a:t>Entender en entorno en el que se va a desarrollar el proceso de implantación de gobierno de TI y establecer un proyecto adecuado.</a:t>
          </a:r>
          <a:endParaRPr lang="es-ES" dirty="0"/>
        </a:p>
      </dgm:t>
    </dgm:pt>
    <dgm:pt modelId="{796BE41B-E8EF-4D49-B854-73A7CF04EA32}" type="parTrans" cxnId="{D74456C7-672E-46B3-B2E7-41681774E6B3}">
      <dgm:prSet/>
      <dgm:spPr/>
      <dgm:t>
        <a:bodyPr/>
        <a:lstStyle/>
        <a:p>
          <a:endParaRPr lang="es-ES"/>
        </a:p>
      </dgm:t>
    </dgm:pt>
    <dgm:pt modelId="{77A2EFA8-25DC-4C05-9A91-16D3CB41DD38}" type="sibTrans" cxnId="{D74456C7-672E-46B3-B2E7-41681774E6B3}">
      <dgm:prSet/>
      <dgm:spPr/>
      <dgm:t>
        <a:bodyPr/>
        <a:lstStyle/>
        <a:p>
          <a:endParaRPr lang="es-ES"/>
        </a:p>
      </dgm:t>
    </dgm:pt>
    <dgm:pt modelId="{0BAB7289-7E59-4D6E-B49B-B54D547EF74F}">
      <dgm:prSet phldrT="[Texto]"/>
      <dgm:spPr/>
      <dgm:t>
        <a:bodyPr/>
        <a:lstStyle/>
        <a:p>
          <a:r>
            <a:rPr kumimoji="0" lang="es-ES" altLang="es-ES" b="1" i="0" u="none" strike="noStrike" cap="none" normalizeH="0" baseline="0">
              <a:ln/>
              <a:effectLst/>
              <a:latin typeface="Raleway"/>
            </a:rPr>
            <a:t>Análisis de la solución</a:t>
          </a:r>
          <a:endParaRPr lang="es-ES" dirty="0"/>
        </a:p>
      </dgm:t>
    </dgm:pt>
    <dgm:pt modelId="{1F4055C0-0482-4169-BFBF-E8FF24644F77}" type="parTrans" cxnId="{FCC67B00-F388-4842-B711-D3BC1AD6FDE6}">
      <dgm:prSet/>
      <dgm:spPr/>
      <dgm:t>
        <a:bodyPr/>
        <a:lstStyle/>
        <a:p>
          <a:endParaRPr lang="es-ES"/>
        </a:p>
      </dgm:t>
    </dgm:pt>
    <dgm:pt modelId="{6FCBC363-EE25-4DEF-A89F-23BA74E8DCE0}" type="sibTrans" cxnId="{FCC67B00-F388-4842-B711-D3BC1AD6FDE6}">
      <dgm:prSet/>
      <dgm:spPr/>
      <dgm:t>
        <a:bodyPr/>
        <a:lstStyle/>
        <a:p>
          <a:endParaRPr lang="es-ES"/>
        </a:p>
      </dgm:t>
    </dgm:pt>
    <dgm:pt modelId="{E6B79A01-63C4-4E71-B40F-811E092E1DB2}">
      <dgm:prSet phldrT="[Texto]"/>
      <dgm:spPr/>
      <dgm:t>
        <a:bodyPr/>
        <a:lstStyle/>
        <a:p>
          <a:pPr>
            <a:buClrTx/>
            <a:buSzTx/>
            <a:buFontTx/>
            <a:buAutoNum type="arabicPeriod" startAt="2"/>
          </a:pPr>
          <a:r>
            <a:rPr kumimoji="0" lang="es-ES" altLang="es-ES" b="0" i="0" u="none" strike="noStrike" cap="none" normalizeH="0" baseline="0">
              <a:ln/>
              <a:effectLst/>
              <a:latin typeface="Raleway"/>
            </a:rPr>
            <a:t>Esta fase prevé la solución y está compuesta de tres pasos. Se debe fijar el estado de madurez actual de los procesos de TI seleccionados y el estado de madurez objetivo en el que se desea que estén tras implantar la solución. El análisis de la distancia entre la situación actual y la situación en la que se </a:t>
          </a:r>
          <a:r>
            <a:rPr kumimoji="0" lang="es-ES" altLang="es-ES" b="1" i="0" u="none" strike="noStrike" cap="none" normalizeH="0" baseline="0">
              <a:ln/>
              <a:effectLst/>
              <a:latin typeface="Raleway"/>
            </a:rPr>
            <a:t>.</a:t>
          </a:r>
          <a:r>
            <a:rPr kumimoji="0" lang="es-ES" altLang="es-ES" b="0" i="0" u="none" strike="noStrike" cap="none" normalizeH="0" baseline="0">
              <a:ln/>
              <a:effectLst/>
              <a:latin typeface="Raleway"/>
            </a:rPr>
            <a:t> </a:t>
          </a:r>
          <a:endParaRPr lang="es-ES" dirty="0"/>
        </a:p>
      </dgm:t>
    </dgm:pt>
    <dgm:pt modelId="{BBAB4DFD-A97C-4316-91D7-F22035F1F2D4}" type="parTrans" cxnId="{E47B8BD9-81FD-4C40-989D-F1DBC986B3A8}">
      <dgm:prSet/>
      <dgm:spPr/>
      <dgm:t>
        <a:bodyPr/>
        <a:lstStyle/>
        <a:p>
          <a:endParaRPr lang="es-ES"/>
        </a:p>
      </dgm:t>
    </dgm:pt>
    <dgm:pt modelId="{2061AA6F-26F0-4690-BEB8-83EA72186B0B}" type="sibTrans" cxnId="{E47B8BD9-81FD-4C40-989D-F1DBC986B3A8}">
      <dgm:prSet/>
      <dgm:spPr/>
      <dgm:t>
        <a:bodyPr/>
        <a:lstStyle/>
        <a:p>
          <a:endParaRPr lang="es-ES"/>
        </a:p>
      </dgm:t>
    </dgm:pt>
    <dgm:pt modelId="{49B4BFCC-5F29-4698-AB79-4F35FEC0ADA0}">
      <dgm:prSet/>
      <dgm:spPr/>
      <dgm:t>
        <a:bodyPr/>
        <a:lstStyle/>
        <a:p>
          <a:r>
            <a:rPr kumimoji="0" lang="es-ES" altLang="es-ES" b="0" i="0" u="none" strike="noStrike" cap="none" normalizeH="0" baseline="0">
              <a:ln/>
              <a:effectLst/>
              <a:latin typeface="Raleway"/>
            </a:rPr>
            <a:t>Entender los objetivos de negocio y cómo trasladarlos a objetivos de TI.</a:t>
          </a:r>
          <a:endParaRPr kumimoji="0" lang="es-ES" altLang="es-ES" b="0" i="0" u="none" strike="noStrike" cap="none" normalizeH="0" baseline="0" dirty="0">
            <a:ln/>
            <a:effectLst/>
            <a:latin typeface="Raleway"/>
          </a:endParaRPr>
        </a:p>
      </dgm:t>
    </dgm:pt>
    <dgm:pt modelId="{6D90D541-0104-4AE5-8304-224A11749A4D}" type="parTrans" cxnId="{4291644A-D568-4F5B-B1CF-B7F7ABA8313F}">
      <dgm:prSet/>
      <dgm:spPr/>
      <dgm:t>
        <a:bodyPr/>
        <a:lstStyle/>
        <a:p>
          <a:endParaRPr lang="es-ES"/>
        </a:p>
      </dgm:t>
    </dgm:pt>
    <dgm:pt modelId="{B551F5B4-1D5D-4555-A56B-97A30A0ADF88}" type="sibTrans" cxnId="{4291644A-D568-4F5B-B1CF-B7F7ABA8313F}">
      <dgm:prSet/>
      <dgm:spPr/>
      <dgm:t>
        <a:bodyPr/>
        <a:lstStyle/>
        <a:p>
          <a:endParaRPr lang="es-ES"/>
        </a:p>
      </dgm:t>
    </dgm:pt>
    <dgm:pt modelId="{9575E52A-B382-4A24-B0C7-19B79B97B617}">
      <dgm:prSet/>
      <dgm:spPr/>
      <dgm:t>
        <a:bodyPr/>
        <a:lstStyle/>
        <a:p>
          <a:r>
            <a:rPr kumimoji="0" lang="es-ES" altLang="es-ES" b="0" i="0" u="none" strike="noStrike" cap="none" normalizeH="0" baseline="0">
              <a:ln/>
              <a:effectLst/>
              <a:latin typeface="Raleway"/>
            </a:rPr>
            <a:t>Entender los riesgos potenciales y la forma en la que estos pueden afectar a los objetivos de TI.</a:t>
          </a:r>
          <a:endParaRPr kumimoji="0" lang="es-ES" altLang="es-ES" b="0" i="0" u="none" strike="noStrike" cap="none" normalizeH="0" baseline="0" dirty="0">
            <a:ln/>
            <a:effectLst/>
            <a:latin typeface="Raleway"/>
          </a:endParaRPr>
        </a:p>
      </dgm:t>
    </dgm:pt>
    <dgm:pt modelId="{936AFC6A-2234-44E5-A845-C5DB2D38102E}" type="parTrans" cxnId="{6C871B53-0100-46CE-94B9-83A667C7CF1A}">
      <dgm:prSet/>
      <dgm:spPr/>
      <dgm:t>
        <a:bodyPr/>
        <a:lstStyle/>
        <a:p>
          <a:endParaRPr lang="es-ES"/>
        </a:p>
      </dgm:t>
    </dgm:pt>
    <dgm:pt modelId="{7740DB48-57DE-48FC-81D1-6A425DE01D52}" type="sibTrans" cxnId="{6C871B53-0100-46CE-94B9-83A667C7CF1A}">
      <dgm:prSet/>
      <dgm:spPr/>
      <dgm:t>
        <a:bodyPr/>
        <a:lstStyle/>
        <a:p>
          <a:endParaRPr lang="es-ES"/>
        </a:p>
      </dgm:t>
    </dgm:pt>
    <dgm:pt modelId="{6DA10CFD-291C-4978-91B9-AC7BDC1BA0D0}">
      <dgm:prSet/>
      <dgm:spPr/>
      <dgm:t>
        <a:bodyPr/>
        <a:lstStyle/>
        <a:p>
          <a:r>
            <a:rPr kumimoji="0" lang="es-ES" altLang="es-ES" b="0" i="0" u="none" strike="noStrike" cap="none" normalizeH="0" baseline="0">
              <a:ln/>
              <a:effectLst/>
              <a:latin typeface="Raleway"/>
            </a:rPr>
            <a:t>Definir el alcance del proyecto y qué procesos deben ser implantados o mejorados.</a:t>
          </a:r>
          <a:endParaRPr kumimoji="0" lang="es-ES" altLang="es-ES" b="0" i="0" u="none" strike="noStrike" cap="none" normalizeH="0" baseline="0" dirty="0">
            <a:ln/>
            <a:effectLst/>
            <a:latin typeface="Raleway"/>
          </a:endParaRPr>
        </a:p>
      </dgm:t>
    </dgm:pt>
    <dgm:pt modelId="{B07AF3EC-6214-41E2-A5B4-CE3AF3EA1BAC}" type="parTrans" cxnId="{7D6DCBCE-BC97-43F9-8CE9-D01025B809F8}">
      <dgm:prSet/>
      <dgm:spPr/>
      <dgm:t>
        <a:bodyPr/>
        <a:lstStyle/>
        <a:p>
          <a:endParaRPr lang="es-ES"/>
        </a:p>
      </dgm:t>
    </dgm:pt>
    <dgm:pt modelId="{0FACEB5D-3419-4538-A5B1-8E272EAC1058}" type="sibTrans" cxnId="{7D6DCBCE-BC97-43F9-8CE9-D01025B809F8}">
      <dgm:prSet/>
      <dgm:spPr/>
      <dgm:t>
        <a:bodyPr/>
        <a:lstStyle/>
        <a:p>
          <a:endParaRPr lang="es-ES"/>
        </a:p>
      </dgm:t>
    </dgm:pt>
    <dgm:pt modelId="{5AF63C84-F36D-49E2-9F8D-74BF0900D9AC}" type="pres">
      <dgm:prSet presAssocID="{74C34466-214E-46AD-A423-DF84049CB4D2}" presName="linearFlow" presStyleCnt="0">
        <dgm:presLayoutVars>
          <dgm:dir/>
          <dgm:animLvl val="lvl"/>
          <dgm:resizeHandles val="exact"/>
        </dgm:presLayoutVars>
      </dgm:prSet>
      <dgm:spPr/>
      <dgm:t>
        <a:bodyPr/>
        <a:lstStyle/>
        <a:p>
          <a:endParaRPr lang="es-MX"/>
        </a:p>
      </dgm:t>
    </dgm:pt>
    <dgm:pt modelId="{10482E53-E95F-476A-9F83-BAA38FF159FC}" type="pres">
      <dgm:prSet presAssocID="{0B8752EA-6E88-409F-B8AB-3090F17A7E64}" presName="composite" presStyleCnt="0"/>
      <dgm:spPr/>
    </dgm:pt>
    <dgm:pt modelId="{474AFBAF-B4F3-4964-9B08-9FC1B22170E1}" type="pres">
      <dgm:prSet presAssocID="{0B8752EA-6E88-409F-B8AB-3090F17A7E64}" presName="parentText" presStyleLbl="alignNode1" presStyleIdx="0" presStyleCnt="2">
        <dgm:presLayoutVars>
          <dgm:chMax val="1"/>
          <dgm:bulletEnabled val="1"/>
        </dgm:presLayoutVars>
      </dgm:prSet>
      <dgm:spPr/>
      <dgm:t>
        <a:bodyPr/>
        <a:lstStyle/>
        <a:p>
          <a:endParaRPr lang="es-MX"/>
        </a:p>
      </dgm:t>
    </dgm:pt>
    <dgm:pt modelId="{1E38C1A9-3B36-423E-BFB9-5B04BA7AA317}" type="pres">
      <dgm:prSet presAssocID="{0B8752EA-6E88-409F-B8AB-3090F17A7E64}" presName="descendantText" presStyleLbl="alignAcc1" presStyleIdx="0" presStyleCnt="2" custLinFactNeighborY="2584">
        <dgm:presLayoutVars>
          <dgm:bulletEnabled val="1"/>
        </dgm:presLayoutVars>
      </dgm:prSet>
      <dgm:spPr/>
      <dgm:t>
        <a:bodyPr/>
        <a:lstStyle/>
        <a:p>
          <a:endParaRPr lang="es-MX"/>
        </a:p>
      </dgm:t>
    </dgm:pt>
    <dgm:pt modelId="{E6F67092-13B4-4DE3-BDEB-8F005A58BB33}" type="pres">
      <dgm:prSet presAssocID="{8E679BFA-8753-4ECA-8A34-8A7470B363E0}" presName="sp" presStyleCnt="0"/>
      <dgm:spPr/>
    </dgm:pt>
    <dgm:pt modelId="{56F3AB2F-775C-46B0-97E2-725C2648913A}" type="pres">
      <dgm:prSet presAssocID="{0BAB7289-7E59-4D6E-B49B-B54D547EF74F}" presName="composite" presStyleCnt="0"/>
      <dgm:spPr/>
    </dgm:pt>
    <dgm:pt modelId="{35F275AC-0D4A-4B97-B0DF-96B84A1D3CD9}" type="pres">
      <dgm:prSet presAssocID="{0BAB7289-7E59-4D6E-B49B-B54D547EF74F}" presName="parentText" presStyleLbl="alignNode1" presStyleIdx="1" presStyleCnt="2">
        <dgm:presLayoutVars>
          <dgm:chMax val="1"/>
          <dgm:bulletEnabled val="1"/>
        </dgm:presLayoutVars>
      </dgm:prSet>
      <dgm:spPr/>
      <dgm:t>
        <a:bodyPr/>
        <a:lstStyle/>
        <a:p>
          <a:endParaRPr lang="es-MX"/>
        </a:p>
      </dgm:t>
    </dgm:pt>
    <dgm:pt modelId="{13BFB338-B82A-42C9-9B37-142DCEDB90EC}" type="pres">
      <dgm:prSet presAssocID="{0BAB7289-7E59-4D6E-B49B-B54D547EF74F}" presName="descendantText" presStyleLbl="alignAcc1" presStyleIdx="1" presStyleCnt="2">
        <dgm:presLayoutVars>
          <dgm:bulletEnabled val="1"/>
        </dgm:presLayoutVars>
      </dgm:prSet>
      <dgm:spPr/>
      <dgm:t>
        <a:bodyPr/>
        <a:lstStyle/>
        <a:p>
          <a:endParaRPr lang="es-MX"/>
        </a:p>
      </dgm:t>
    </dgm:pt>
  </dgm:ptLst>
  <dgm:cxnLst>
    <dgm:cxn modelId="{CFB4AB45-5DF9-435A-A7AF-90B9798BA27C}" type="presOf" srcId="{E6B79A01-63C4-4E71-B40F-811E092E1DB2}" destId="{13BFB338-B82A-42C9-9B37-142DCEDB90EC}" srcOrd="0" destOrd="0" presId="urn:microsoft.com/office/officeart/2005/8/layout/chevron2"/>
    <dgm:cxn modelId="{4291644A-D568-4F5B-B1CF-B7F7ABA8313F}" srcId="{0B8752EA-6E88-409F-B8AB-3090F17A7E64}" destId="{49B4BFCC-5F29-4698-AB79-4F35FEC0ADA0}" srcOrd="1" destOrd="0" parTransId="{6D90D541-0104-4AE5-8304-224A11749A4D}" sibTransId="{B551F5B4-1D5D-4555-A56B-97A30A0ADF88}"/>
    <dgm:cxn modelId="{4F080A7A-C0CE-44A8-87EF-164FCE82F8F9}" type="presOf" srcId="{74C34466-214E-46AD-A423-DF84049CB4D2}" destId="{5AF63C84-F36D-49E2-9F8D-74BF0900D9AC}" srcOrd="0" destOrd="0" presId="urn:microsoft.com/office/officeart/2005/8/layout/chevron2"/>
    <dgm:cxn modelId="{256490D0-C300-4F77-BCB9-676894BCF2F3}" type="presOf" srcId="{49B4BFCC-5F29-4698-AB79-4F35FEC0ADA0}" destId="{1E38C1A9-3B36-423E-BFB9-5B04BA7AA317}" srcOrd="0" destOrd="1" presId="urn:microsoft.com/office/officeart/2005/8/layout/chevron2"/>
    <dgm:cxn modelId="{ACBCB3E3-C62B-44A2-8925-AF0EEA080674}" srcId="{74C34466-214E-46AD-A423-DF84049CB4D2}" destId="{0B8752EA-6E88-409F-B8AB-3090F17A7E64}" srcOrd="0" destOrd="0" parTransId="{6F481B51-ABC3-4C84-8A47-8B0B7503170B}" sibTransId="{8E679BFA-8753-4ECA-8A34-8A7470B363E0}"/>
    <dgm:cxn modelId="{E47B8BD9-81FD-4C40-989D-F1DBC986B3A8}" srcId="{0BAB7289-7E59-4D6E-B49B-B54D547EF74F}" destId="{E6B79A01-63C4-4E71-B40F-811E092E1DB2}" srcOrd="0" destOrd="0" parTransId="{BBAB4DFD-A97C-4316-91D7-F22035F1F2D4}" sibTransId="{2061AA6F-26F0-4690-BEB8-83EA72186B0B}"/>
    <dgm:cxn modelId="{FCC67B00-F388-4842-B711-D3BC1AD6FDE6}" srcId="{74C34466-214E-46AD-A423-DF84049CB4D2}" destId="{0BAB7289-7E59-4D6E-B49B-B54D547EF74F}" srcOrd="1" destOrd="0" parTransId="{1F4055C0-0482-4169-BFBF-E8FF24644F77}" sibTransId="{6FCBC363-EE25-4DEF-A89F-23BA74E8DCE0}"/>
    <dgm:cxn modelId="{744D88F0-2C90-47F2-8222-6BBDD80A9CEB}" type="presOf" srcId="{9575E52A-B382-4A24-B0C7-19B79B97B617}" destId="{1E38C1A9-3B36-423E-BFB9-5B04BA7AA317}" srcOrd="0" destOrd="2" presId="urn:microsoft.com/office/officeart/2005/8/layout/chevron2"/>
    <dgm:cxn modelId="{7D6DCBCE-BC97-43F9-8CE9-D01025B809F8}" srcId="{0B8752EA-6E88-409F-B8AB-3090F17A7E64}" destId="{6DA10CFD-291C-4978-91B9-AC7BDC1BA0D0}" srcOrd="3" destOrd="0" parTransId="{B07AF3EC-6214-41E2-A5B4-CE3AF3EA1BAC}" sibTransId="{0FACEB5D-3419-4538-A5B1-8E272EAC1058}"/>
    <dgm:cxn modelId="{2483D560-3AB8-4D4E-BDFA-3F0D62C96AB8}" type="presOf" srcId="{0B8752EA-6E88-409F-B8AB-3090F17A7E64}" destId="{474AFBAF-B4F3-4964-9B08-9FC1B22170E1}" srcOrd="0" destOrd="0" presId="urn:microsoft.com/office/officeart/2005/8/layout/chevron2"/>
    <dgm:cxn modelId="{5EF435CB-22D6-48D1-971F-F0EC4F9D2AF0}" type="presOf" srcId="{6DA10CFD-291C-4978-91B9-AC7BDC1BA0D0}" destId="{1E38C1A9-3B36-423E-BFB9-5B04BA7AA317}" srcOrd="0" destOrd="3" presId="urn:microsoft.com/office/officeart/2005/8/layout/chevron2"/>
    <dgm:cxn modelId="{6C871B53-0100-46CE-94B9-83A667C7CF1A}" srcId="{0B8752EA-6E88-409F-B8AB-3090F17A7E64}" destId="{9575E52A-B382-4A24-B0C7-19B79B97B617}" srcOrd="2" destOrd="0" parTransId="{936AFC6A-2234-44E5-A845-C5DB2D38102E}" sibTransId="{7740DB48-57DE-48FC-81D1-6A425DE01D52}"/>
    <dgm:cxn modelId="{D74456C7-672E-46B3-B2E7-41681774E6B3}" srcId="{0B8752EA-6E88-409F-B8AB-3090F17A7E64}" destId="{FA6F3B74-38EF-44DC-9A3E-2E5603D95156}" srcOrd="0" destOrd="0" parTransId="{796BE41B-E8EF-4D49-B854-73A7CF04EA32}" sibTransId="{77A2EFA8-25DC-4C05-9A91-16D3CB41DD38}"/>
    <dgm:cxn modelId="{131DADE4-BBEB-41D1-9C2E-F19DFF210AAC}" type="presOf" srcId="{FA6F3B74-38EF-44DC-9A3E-2E5603D95156}" destId="{1E38C1A9-3B36-423E-BFB9-5B04BA7AA317}" srcOrd="0" destOrd="0" presId="urn:microsoft.com/office/officeart/2005/8/layout/chevron2"/>
    <dgm:cxn modelId="{D8DF55C0-BA0C-4E95-AA3F-6D87DC5BAF8A}" type="presOf" srcId="{0BAB7289-7E59-4D6E-B49B-B54D547EF74F}" destId="{35F275AC-0D4A-4B97-B0DF-96B84A1D3CD9}" srcOrd="0" destOrd="0" presId="urn:microsoft.com/office/officeart/2005/8/layout/chevron2"/>
    <dgm:cxn modelId="{ADA0B3AF-A443-4101-9DDA-D597B86E13BE}" type="presParOf" srcId="{5AF63C84-F36D-49E2-9F8D-74BF0900D9AC}" destId="{10482E53-E95F-476A-9F83-BAA38FF159FC}" srcOrd="0" destOrd="0" presId="urn:microsoft.com/office/officeart/2005/8/layout/chevron2"/>
    <dgm:cxn modelId="{9D5D2601-C88A-46F1-A8FB-98495F6209B9}" type="presParOf" srcId="{10482E53-E95F-476A-9F83-BAA38FF159FC}" destId="{474AFBAF-B4F3-4964-9B08-9FC1B22170E1}" srcOrd="0" destOrd="0" presId="urn:microsoft.com/office/officeart/2005/8/layout/chevron2"/>
    <dgm:cxn modelId="{CC4DE483-5DB2-4D86-B5FD-390C38C1F93D}" type="presParOf" srcId="{10482E53-E95F-476A-9F83-BAA38FF159FC}" destId="{1E38C1A9-3B36-423E-BFB9-5B04BA7AA317}" srcOrd="1" destOrd="0" presId="urn:microsoft.com/office/officeart/2005/8/layout/chevron2"/>
    <dgm:cxn modelId="{B17F1A50-524F-4316-B3A3-FF85523F4BE8}" type="presParOf" srcId="{5AF63C84-F36D-49E2-9F8D-74BF0900D9AC}" destId="{E6F67092-13B4-4DE3-BDEB-8F005A58BB33}" srcOrd="1" destOrd="0" presId="urn:microsoft.com/office/officeart/2005/8/layout/chevron2"/>
    <dgm:cxn modelId="{A5E79330-9A92-4FB0-B56A-C8A890066D23}" type="presParOf" srcId="{5AF63C84-F36D-49E2-9F8D-74BF0900D9AC}" destId="{56F3AB2F-775C-46B0-97E2-725C2648913A}" srcOrd="2" destOrd="0" presId="urn:microsoft.com/office/officeart/2005/8/layout/chevron2"/>
    <dgm:cxn modelId="{8BE0BB47-C864-42EC-94A8-5F577370E5B6}" type="presParOf" srcId="{56F3AB2F-775C-46B0-97E2-725C2648913A}" destId="{35F275AC-0D4A-4B97-B0DF-96B84A1D3CD9}" srcOrd="0" destOrd="0" presId="urn:microsoft.com/office/officeart/2005/8/layout/chevron2"/>
    <dgm:cxn modelId="{70B7D20C-AFC0-4D6A-A8EB-5627B392031E}" type="presParOf" srcId="{56F3AB2F-775C-46B0-97E2-725C2648913A}" destId="{13BFB338-B82A-42C9-9B37-142DCEDB90E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87B3A1-B798-4729-BE97-96CD27A5C1CB}" type="doc">
      <dgm:prSet loTypeId="urn:microsoft.com/office/officeart/2005/8/layout/chevron2" loCatId="list" qsTypeId="urn:microsoft.com/office/officeart/2005/8/quickstyle/simple1" qsCatId="simple" csTypeId="urn:microsoft.com/office/officeart/2005/8/colors/colorful3" csCatId="colorful" phldr="1"/>
      <dgm:spPr/>
      <dgm:t>
        <a:bodyPr/>
        <a:lstStyle/>
        <a:p>
          <a:endParaRPr lang="es-ES"/>
        </a:p>
      </dgm:t>
    </dgm:pt>
    <dgm:pt modelId="{E9554C76-5C6B-4573-998F-B46A4F129891}">
      <dgm:prSet phldrT="[Texto]"/>
      <dgm:spPr/>
      <dgm:t>
        <a:bodyPr/>
        <a:lstStyle/>
        <a:p>
          <a:r>
            <a:rPr kumimoji="0" lang="es-ES" altLang="es-ES" b="1" i="0" u="none" strike="noStrike" cap="none" normalizeH="0" baseline="0" dirty="0" smtClean="0">
              <a:ln/>
              <a:effectLst/>
              <a:latin typeface="Raleway"/>
            </a:rPr>
            <a:t>Planificación </a:t>
          </a:r>
          <a:r>
            <a:rPr kumimoji="0" lang="es-ES" altLang="es-ES" b="1" i="0" u="none" strike="noStrike" cap="none" normalizeH="0" baseline="0" dirty="0">
              <a:ln/>
              <a:effectLst/>
              <a:latin typeface="Raleway"/>
            </a:rPr>
            <a:t>de la solución</a:t>
          </a:r>
          <a:endParaRPr lang="es-ES" dirty="0"/>
        </a:p>
      </dgm:t>
    </dgm:pt>
    <dgm:pt modelId="{46C38E3C-DAD9-4002-B567-8C6C7A979A2A}" type="parTrans" cxnId="{5DB50DA4-E13F-40C4-BAF2-A3C3F14833C3}">
      <dgm:prSet/>
      <dgm:spPr/>
      <dgm:t>
        <a:bodyPr/>
        <a:lstStyle/>
        <a:p>
          <a:endParaRPr lang="es-ES"/>
        </a:p>
      </dgm:t>
    </dgm:pt>
    <dgm:pt modelId="{4EA062F7-DABE-40C9-A5E5-23E0D5A185CB}" type="sibTrans" cxnId="{5DB50DA4-E13F-40C4-BAF2-A3C3F14833C3}">
      <dgm:prSet/>
      <dgm:spPr/>
      <dgm:t>
        <a:bodyPr/>
        <a:lstStyle/>
        <a:p>
          <a:endParaRPr lang="es-ES"/>
        </a:p>
      </dgm:t>
    </dgm:pt>
    <dgm:pt modelId="{1D6D9CB5-B711-4E3D-96DA-E391E5953250}">
      <dgm:prSet phldrT="[Texto]"/>
      <dgm:spPr/>
      <dgm:t>
        <a:bodyPr/>
        <a:lstStyle/>
        <a:p>
          <a:pPr>
            <a:buClrTx/>
            <a:buSzTx/>
            <a:buNone/>
          </a:pPr>
          <a:r>
            <a:rPr kumimoji="0" lang="es-ES" altLang="es-ES" b="1" i="0" u="none" strike="noStrike" cap="none" normalizeH="0" baseline="0" dirty="0">
              <a:ln/>
              <a:effectLst/>
              <a:latin typeface="Raleway"/>
            </a:rPr>
            <a:t>.</a:t>
          </a:r>
          <a:r>
            <a:rPr kumimoji="0" lang="es-ES" altLang="es-ES" b="0" i="0" u="none" strike="noStrike" cap="none" normalizeH="0" baseline="0" dirty="0">
              <a:ln/>
              <a:effectLst/>
              <a:latin typeface="Raleway"/>
            </a:rPr>
            <a:t> En esta fase se identifican iniciativas de mejora factibles y las traslada a proyectos justificados. Tras su aprobación, dichos proyectos deben ser integrados en la estrategia de mejora con un plan detallado para alcanzar la solución.</a:t>
          </a:r>
          <a:endParaRPr lang="es-ES" dirty="0"/>
        </a:p>
      </dgm:t>
    </dgm:pt>
    <dgm:pt modelId="{AE4FF07F-134B-40F3-90F9-ACDF6DA60C30}" type="parTrans" cxnId="{80F267AC-EAF6-42BA-AEB5-B92283E8ED20}">
      <dgm:prSet/>
      <dgm:spPr/>
      <dgm:t>
        <a:bodyPr/>
        <a:lstStyle/>
        <a:p>
          <a:endParaRPr lang="es-ES"/>
        </a:p>
      </dgm:t>
    </dgm:pt>
    <dgm:pt modelId="{E33A2838-7610-467E-88FE-0E92A297CB07}" type="sibTrans" cxnId="{80F267AC-EAF6-42BA-AEB5-B92283E8ED20}">
      <dgm:prSet/>
      <dgm:spPr/>
      <dgm:t>
        <a:bodyPr/>
        <a:lstStyle/>
        <a:p>
          <a:endParaRPr lang="es-ES"/>
        </a:p>
      </dgm:t>
    </dgm:pt>
    <dgm:pt modelId="{29FA6F55-AE4E-4B36-BC56-3E6316C6CACA}">
      <dgm:prSet phldrT="[Texto]"/>
      <dgm:spPr/>
      <dgm:t>
        <a:bodyPr/>
        <a:lstStyle/>
        <a:p>
          <a:r>
            <a:rPr kumimoji="0" lang="es-ES" altLang="es-ES" b="1" i="0" u="none" strike="noStrike" cap="none" normalizeH="0" baseline="0">
              <a:ln/>
              <a:effectLst/>
              <a:latin typeface="Raleway"/>
            </a:rPr>
            <a:t>Implementar la solución</a:t>
          </a:r>
          <a:endParaRPr lang="es-ES" dirty="0"/>
        </a:p>
      </dgm:t>
    </dgm:pt>
    <dgm:pt modelId="{43188B99-D913-462D-86E7-3575A165646A}" type="parTrans" cxnId="{5E3FDD24-02B1-413F-9714-B9281A0538DC}">
      <dgm:prSet/>
      <dgm:spPr/>
      <dgm:t>
        <a:bodyPr/>
        <a:lstStyle/>
        <a:p>
          <a:endParaRPr lang="es-ES"/>
        </a:p>
      </dgm:t>
    </dgm:pt>
    <dgm:pt modelId="{050C19DF-3029-4FE3-ACEB-E4AD1863E333}" type="sibTrans" cxnId="{5E3FDD24-02B1-413F-9714-B9281A0538DC}">
      <dgm:prSet/>
      <dgm:spPr/>
      <dgm:t>
        <a:bodyPr/>
        <a:lstStyle/>
        <a:p>
          <a:endParaRPr lang="es-ES"/>
        </a:p>
      </dgm:t>
    </dgm:pt>
    <dgm:pt modelId="{03428348-7E31-4E8D-81CD-69AD5AF8DD6A}">
      <dgm:prSet phldrT="[Texto]"/>
      <dgm:spPr/>
      <dgm:t>
        <a:bodyPr/>
        <a:lstStyle/>
        <a:p>
          <a:pPr>
            <a:buClrTx/>
            <a:buSzTx/>
            <a:buFontTx/>
            <a:buAutoNum type="arabicPeriod" startAt="4"/>
          </a:pPr>
          <a:r>
            <a:rPr kumimoji="0" lang="es-ES" altLang="es-ES" b="1" i="0" u="none" strike="noStrike" cap="none" normalizeH="0" baseline="0">
              <a:ln/>
              <a:effectLst/>
              <a:latin typeface="Raleway"/>
            </a:rPr>
            <a:t>.</a:t>
          </a:r>
          <a:r>
            <a:rPr kumimoji="0" lang="es-ES" altLang="es-ES" b="0" i="0" u="none" strike="noStrike" cap="none" normalizeH="0" baseline="0">
              <a:ln/>
              <a:effectLst/>
              <a:latin typeface="Raleway"/>
            </a:rPr>
            <a:t> Conforme los proyectos van avanzando, el resultado del mismo debe ser monitorizado y dichos resultados deben servir para tomar decisiones acerca de las siguientes iteraciones sobre cada uno de los procesos que se han implantado.</a:t>
          </a:r>
          <a:endParaRPr lang="es-ES" dirty="0"/>
        </a:p>
      </dgm:t>
    </dgm:pt>
    <dgm:pt modelId="{3CA381D0-C4FD-4B69-B87F-D10FD385BF72}" type="parTrans" cxnId="{EE93F78C-18F9-4A62-A1BE-D2A592591B3B}">
      <dgm:prSet/>
      <dgm:spPr/>
      <dgm:t>
        <a:bodyPr/>
        <a:lstStyle/>
        <a:p>
          <a:endParaRPr lang="es-ES"/>
        </a:p>
      </dgm:t>
    </dgm:pt>
    <dgm:pt modelId="{982DF912-BA14-46A6-8EBD-E3DF43127E6D}" type="sibTrans" cxnId="{EE93F78C-18F9-4A62-A1BE-D2A592591B3B}">
      <dgm:prSet/>
      <dgm:spPr/>
      <dgm:t>
        <a:bodyPr/>
        <a:lstStyle/>
        <a:p>
          <a:endParaRPr lang="es-ES"/>
        </a:p>
      </dgm:t>
    </dgm:pt>
    <dgm:pt modelId="{2F7B555A-1BE9-41F7-A707-AB83CA6C0DCC}" type="pres">
      <dgm:prSet presAssocID="{1087B3A1-B798-4729-BE97-96CD27A5C1CB}" presName="linearFlow" presStyleCnt="0">
        <dgm:presLayoutVars>
          <dgm:dir/>
          <dgm:animLvl val="lvl"/>
          <dgm:resizeHandles val="exact"/>
        </dgm:presLayoutVars>
      </dgm:prSet>
      <dgm:spPr/>
      <dgm:t>
        <a:bodyPr/>
        <a:lstStyle/>
        <a:p>
          <a:endParaRPr lang="es-MX"/>
        </a:p>
      </dgm:t>
    </dgm:pt>
    <dgm:pt modelId="{7E531AEE-3E51-4682-B936-C90E273B23A4}" type="pres">
      <dgm:prSet presAssocID="{E9554C76-5C6B-4573-998F-B46A4F129891}" presName="composite" presStyleCnt="0"/>
      <dgm:spPr/>
    </dgm:pt>
    <dgm:pt modelId="{DB49E6CE-E748-4AD7-A486-9283D22309A8}" type="pres">
      <dgm:prSet presAssocID="{E9554C76-5C6B-4573-998F-B46A4F129891}" presName="parentText" presStyleLbl="alignNode1" presStyleIdx="0" presStyleCnt="2">
        <dgm:presLayoutVars>
          <dgm:chMax val="1"/>
          <dgm:bulletEnabled val="1"/>
        </dgm:presLayoutVars>
      </dgm:prSet>
      <dgm:spPr/>
      <dgm:t>
        <a:bodyPr/>
        <a:lstStyle/>
        <a:p>
          <a:endParaRPr lang="es-MX"/>
        </a:p>
      </dgm:t>
    </dgm:pt>
    <dgm:pt modelId="{A5C687B7-6662-453E-9B46-0563D1D7E7AD}" type="pres">
      <dgm:prSet presAssocID="{E9554C76-5C6B-4573-998F-B46A4F129891}" presName="descendantText" presStyleLbl="alignAcc1" presStyleIdx="0" presStyleCnt="2" custLinFactNeighborX="0" custLinFactNeighborY="-1116">
        <dgm:presLayoutVars>
          <dgm:bulletEnabled val="1"/>
        </dgm:presLayoutVars>
      </dgm:prSet>
      <dgm:spPr/>
      <dgm:t>
        <a:bodyPr/>
        <a:lstStyle/>
        <a:p>
          <a:endParaRPr lang="es-MX"/>
        </a:p>
      </dgm:t>
    </dgm:pt>
    <dgm:pt modelId="{2C129A72-906B-42A7-9D9D-541360EA7032}" type="pres">
      <dgm:prSet presAssocID="{4EA062F7-DABE-40C9-A5E5-23E0D5A185CB}" presName="sp" presStyleCnt="0"/>
      <dgm:spPr/>
    </dgm:pt>
    <dgm:pt modelId="{B456E106-5E4F-45F5-8AFE-4E1FD1EE982C}" type="pres">
      <dgm:prSet presAssocID="{29FA6F55-AE4E-4B36-BC56-3E6316C6CACA}" presName="composite" presStyleCnt="0"/>
      <dgm:spPr/>
    </dgm:pt>
    <dgm:pt modelId="{2852BD65-E49D-4BD5-877F-8AE73DF323F5}" type="pres">
      <dgm:prSet presAssocID="{29FA6F55-AE4E-4B36-BC56-3E6316C6CACA}" presName="parentText" presStyleLbl="alignNode1" presStyleIdx="1" presStyleCnt="2">
        <dgm:presLayoutVars>
          <dgm:chMax val="1"/>
          <dgm:bulletEnabled val="1"/>
        </dgm:presLayoutVars>
      </dgm:prSet>
      <dgm:spPr/>
      <dgm:t>
        <a:bodyPr/>
        <a:lstStyle/>
        <a:p>
          <a:endParaRPr lang="es-MX"/>
        </a:p>
      </dgm:t>
    </dgm:pt>
    <dgm:pt modelId="{B472780D-328F-4431-B93B-14AF3F32CBD3}" type="pres">
      <dgm:prSet presAssocID="{29FA6F55-AE4E-4B36-BC56-3E6316C6CACA}" presName="descendantText" presStyleLbl="alignAcc1" presStyleIdx="1" presStyleCnt="2">
        <dgm:presLayoutVars>
          <dgm:bulletEnabled val="1"/>
        </dgm:presLayoutVars>
      </dgm:prSet>
      <dgm:spPr/>
      <dgm:t>
        <a:bodyPr/>
        <a:lstStyle/>
        <a:p>
          <a:endParaRPr lang="es-MX"/>
        </a:p>
      </dgm:t>
    </dgm:pt>
  </dgm:ptLst>
  <dgm:cxnLst>
    <dgm:cxn modelId="{06B16279-0E9B-4694-AA8B-C07354B2CEA8}" type="presOf" srcId="{29FA6F55-AE4E-4B36-BC56-3E6316C6CACA}" destId="{2852BD65-E49D-4BD5-877F-8AE73DF323F5}" srcOrd="0" destOrd="0" presId="urn:microsoft.com/office/officeart/2005/8/layout/chevron2"/>
    <dgm:cxn modelId="{80F267AC-EAF6-42BA-AEB5-B92283E8ED20}" srcId="{E9554C76-5C6B-4573-998F-B46A4F129891}" destId="{1D6D9CB5-B711-4E3D-96DA-E391E5953250}" srcOrd="0" destOrd="0" parTransId="{AE4FF07F-134B-40F3-90F9-ACDF6DA60C30}" sibTransId="{E33A2838-7610-467E-88FE-0E92A297CB07}"/>
    <dgm:cxn modelId="{EE93F78C-18F9-4A62-A1BE-D2A592591B3B}" srcId="{29FA6F55-AE4E-4B36-BC56-3E6316C6CACA}" destId="{03428348-7E31-4E8D-81CD-69AD5AF8DD6A}" srcOrd="0" destOrd="0" parTransId="{3CA381D0-C4FD-4B69-B87F-D10FD385BF72}" sibTransId="{982DF912-BA14-46A6-8EBD-E3DF43127E6D}"/>
    <dgm:cxn modelId="{5E3FDD24-02B1-413F-9714-B9281A0538DC}" srcId="{1087B3A1-B798-4729-BE97-96CD27A5C1CB}" destId="{29FA6F55-AE4E-4B36-BC56-3E6316C6CACA}" srcOrd="1" destOrd="0" parTransId="{43188B99-D913-462D-86E7-3575A165646A}" sibTransId="{050C19DF-3029-4FE3-ACEB-E4AD1863E333}"/>
    <dgm:cxn modelId="{DBAAE1F9-263E-4428-B968-CD1BABCFAF29}" type="presOf" srcId="{1087B3A1-B798-4729-BE97-96CD27A5C1CB}" destId="{2F7B555A-1BE9-41F7-A707-AB83CA6C0DCC}" srcOrd="0" destOrd="0" presId="urn:microsoft.com/office/officeart/2005/8/layout/chevron2"/>
    <dgm:cxn modelId="{FF189A83-90DC-4DE9-B687-74DEA1F7F459}" type="presOf" srcId="{03428348-7E31-4E8D-81CD-69AD5AF8DD6A}" destId="{B472780D-328F-4431-B93B-14AF3F32CBD3}" srcOrd="0" destOrd="0" presId="urn:microsoft.com/office/officeart/2005/8/layout/chevron2"/>
    <dgm:cxn modelId="{9E1D76CA-FEC8-4E5B-8D40-BC9CA82D4689}" type="presOf" srcId="{E9554C76-5C6B-4573-998F-B46A4F129891}" destId="{DB49E6CE-E748-4AD7-A486-9283D22309A8}" srcOrd="0" destOrd="0" presId="urn:microsoft.com/office/officeart/2005/8/layout/chevron2"/>
    <dgm:cxn modelId="{5DB50DA4-E13F-40C4-BAF2-A3C3F14833C3}" srcId="{1087B3A1-B798-4729-BE97-96CD27A5C1CB}" destId="{E9554C76-5C6B-4573-998F-B46A4F129891}" srcOrd="0" destOrd="0" parTransId="{46C38E3C-DAD9-4002-B567-8C6C7A979A2A}" sibTransId="{4EA062F7-DABE-40C9-A5E5-23E0D5A185CB}"/>
    <dgm:cxn modelId="{AD8FB540-688B-4D81-B9E3-FFAD220567A4}" type="presOf" srcId="{1D6D9CB5-B711-4E3D-96DA-E391E5953250}" destId="{A5C687B7-6662-453E-9B46-0563D1D7E7AD}" srcOrd="0" destOrd="0" presId="urn:microsoft.com/office/officeart/2005/8/layout/chevron2"/>
    <dgm:cxn modelId="{FAAD58B7-D785-4EC7-B40B-BF266066B979}" type="presParOf" srcId="{2F7B555A-1BE9-41F7-A707-AB83CA6C0DCC}" destId="{7E531AEE-3E51-4682-B936-C90E273B23A4}" srcOrd="0" destOrd="0" presId="urn:microsoft.com/office/officeart/2005/8/layout/chevron2"/>
    <dgm:cxn modelId="{CCD66B48-4FD9-443F-85AE-A81D659384A0}" type="presParOf" srcId="{7E531AEE-3E51-4682-B936-C90E273B23A4}" destId="{DB49E6CE-E748-4AD7-A486-9283D22309A8}" srcOrd="0" destOrd="0" presId="urn:microsoft.com/office/officeart/2005/8/layout/chevron2"/>
    <dgm:cxn modelId="{7A1967E0-43FB-4965-8483-1AA47CAF9BE8}" type="presParOf" srcId="{7E531AEE-3E51-4682-B936-C90E273B23A4}" destId="{A5C687B7-6662-453E-9B46-0563D1D7E7AD}" srcOrd="1" destOrd="0" presId="urn:microsoft.com/office/officeart/2005/8/layout/chevron2"/>
    <dgm:cxn modelId="{751C7E31-64CA-407F-89CC-D5D8C9C479D9}" type="presParOf" srcId="{2F7B555A-1BE9-41F7-A707-AB83CA6C0DCC}" destId="{2C129A72-906B-42A7-9D9D-541360EA7032}" srcOrd="1" destOrd="0" presId="urn:microsoft.com/office/officeart/2005/8/layout/chevron2"/>
    <dgm:cxn modelId="{2D802784-06AF-41D6-A2FA-956991F154B6}" type="presParOf" srcId="{2F7B555A-1BE9-41F7-A707-AB83CA6C0DCC}" destId="{B456E106-5E4F-45F5-8AFE-4E1FD1EE982C}" srcOrd="2" destOrd="0" presId="urn:microsoft.com/office/officeart/2005/8/layout/chevron2"/>
    <dgm:cxn modelId="{9F5E0A02-9E15-4DCA-A1E6-A0AB24DDDAF4}" type="presParOf" srcId="{B456E106-5E4F-45F5-8AFE-4E1FD1EE982C}" destId="{2852BD65-E49D-4BD5-877F-8AE73DF323F5}" srcOrd="0" destOrd="0" presId="urn:microsoft.com/office/officeart/2005/8/layout/chevron2"/>
    <dgm:cxn modelId="{9FFD8E86-2EAC-4FF9-BB37-C457FEC51C0E}" type="presParOf" srcId="{B456E106-5E4F-45F5-8AFE-4E1FD1EE982C}" destId="{B472780D-328F-4431-B93B-14AF3F32CBD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C43341-89A6-4BE7-A30A-70A0B14047B1}"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s-ES"/>
        </a:p>
      </dgm:t>
    </dgm:pt>
    <dgm:pt modelId="{6B9C04B7-5C3C-4204-845A-D015C05F90C9}">
      <dgm:prSet phldrT="[Texto]"/>
      <dgm:spPr/>
      <dgm:t>
        <a:bodyPr/>
        <a:lstStyle/>
        <a:p>
          <a:r>
            <a:rPr lang="es-ES" dirty="0"/>
            <a:t>Los recursos en tecnología de información deberían ser invertidos de manera optima, </a:t>
          </a:r>
          <a:r>
            <a:rPr lang="es-ES" dirty="0" err="1"/>
            <a:t>asi</a:t>
          </a:r>
          <a:r>
            <a:rPr lang="es-ES" dirty="0"/>
            <a:t> como la gestión apropiada de los recursos de TI críticos, aplicaciones, información, infraestructura y las personas. Por ello, la efectividad del gobierno TI depende de la optimización del conocimiento y la infraestructura. </a:t>
          </a:r>
        </a:p>
      </dgm:t>
    </dgm:pt>
    <dgm:pt modelId="{DD60F55A-A36E-44E4-8BEB-B11B99882C7B}" type="parTrans" cxnId="{5A2D15FF-E249-4B63-8FB4-987751AE1CD6}">
      <dgm:prSet/>
      <dgm:spPr/>
      <dgm:t>
        <a:bodyPr/>
        <a:lstStyle/>
        <a:p>
          <a:endParaRPr lang="es-ES"/>
        </a:p>
      </dgm:t>
    </dgm:pt>
    <dgm:pt modelId="{5B6FDDE4-119C-42C5-9F6E-F5C9E7B48696}" type="sibTrans" cxnId="{5A2D15FF-E249-4B63-8FB4-987751AE1CD6}">
      <dgm:prSet/>
      <dgm:spPr/>
      <dgm:t>
        <a:bodyPr/>
        <a:lstStyle/>
        <a:p>
          <a:endParaRPr lang="es-ES"/>
        </a:p>
      </dgm:t>
    </dgm:pt>
    <dgm:pt modelId="{8F5E6A51-4C73-4965-A757-EC6C6F91D821}">
      <dgm:prSet phldrT="[Texto]"/>
      <dgm:spPr/>
      <dgm:t>
        <a:bodyPr/>
        <a:lstStyle/>
        <a:p>
          <a:r>
            <a:rPr lang="es-ES" dirty="0"/>
            <a:t>Trata de a </a:t>
          </a:r>
          <a:r>
            <a:rPr lang="es-ES" dirty="0" err="1"/>
            <a:t>invrsion</a:t>
          </a:r>
          <a:r>
            <a:rPr lang="es-ES" dirty="0"/>
            <a:t> optima </a:t>
          </a:r>
          <a:r>
            <a:rPr lang="es-ES" dirty="0" err="1"/>
            <a:t>asi</a:t>
          </a:r>
          <a:r>
            <a:rPr lang="es-ES" dirty="0"/>
            <a:t> como </a:t>
          </a:r>
          <a:r>
            <a:rPr lang="es-ES" dirty="0" err="1"/>
            <a:t>repecto</a:t>
          </a:r>
          <a:r>
            <a:rPr lang="es-ES" dirty="0"/>
            <a:t> de la administración adecuada de los recursos críticos de TI </a:t>
          </a:r>
        </a:p>
      </dgm:t>
    </dgm:pt>
    <dgm:pt modelId="{D882C262-C7ED-4A34-8A25-7D544D9ACD69}" type="parTrans" cxnId="{29A2771D-9DF4-47D5-9671-22A51237952C}">
      <dgm:prSet/>
      <dgm:spPr/>
      <dgm:t>
        <a:bodyPr/>
        <a:lstStyle/>
        <a:p>
          <a:endParaRPr lang="es-ES"/>
        </a:p>
      </dgm:t>
    </dgm:pt>
    <dgm:pt modelId="{E93600E1-F153-45A9-B5B7-06F6B4E59ED9}" type="sibTrans" cxnId="{29A2771D-9DF4-47D5-9671-22A51237952C}">
      <dgm:prSet/>
      <dgm:spPr/>
      <dgm:t>
        <a:bodyPr/>
        <a:lstStyle/>
        <a:p>
          <a:endParaRPr lang="es-ES"/>
        </a:p>
      </dgm:t>
    </dgm:pt>
    <dgm:pt modelId="{2E8166D7-14E5-4893-8BDF-5676B7389F9D}" type="pres">
      <dgm:prSet presAssocID="{D2C43341-89A6-4BE7-A30A-70A0B14047B1}" presName="Name0" presStyleCnt="0">
        <dgm:presLayoutVars>
          <dgm:dir/>
          <dgm:resizeHandles val="exact"/>
        </dgm:presLayoutVars>
      </dgm:prSet>
      <dgm:spPr/>
      <dgm:t>
        <a:bodyPr/>
        <a:lstStyle/>
        <a:p>
          <a:endParaRPr lang="es-MX"/>
        </a:p>
      </dgm:t>
    </dgm:pt>
    <dgm:pt modelId="{4C6049D8-82FD-4BB6-B950-1E3B0B77F0A6}" type="pres">
      <dgm:prSet presAssocID="{6B9C04B7-5C3C-4204-845A-D015C05F90C9}" presName="node" presStyleLbl="node1" presStyleIdx="0" presStyleCnt="2" custLinFactNeighborX="-8700">
        <dgm:presLayoutVars>
          <dgm:bulletEnabled val="1"/>
        </dgm:presLayoutVars>
      </dgm:prSet>
      <dgm:spPr/>
      <dgm:t>
        <a:bodyPr/>
        <a:lstStyle/>
        <a:p>
          <a:endParaRPr lang="es-MX"/>
        </a:p>
      </dgm:t>
    </dgm:pt>
    <dgm:pt modelId="{85328F16-A9A7-42C5-AF49-5C5A0ED34348}" type="pres">
      <dgm:prSet presAssocID="{5B6FDDE4-119C-42C5-9F6E-F5C9E7B48696}" presName="sibTrans" presStyleCnt="0"/>
      <dgm:spPr/>
    </dgm:pt>
    <dgm:pt modelId="{540F7ED9-CDC4-4A56-90C5-F4A14FBFB9F2}" type="pres">
      <dgm:prSet presAssocID="{8F5E6A51-4C73-4965-A757-EC6C6F91D821}" presName="node" presStyleLbl="node1" presStyleIdx="1" presStyleCnt="2" custLinFactNeighborX="-4516" custLinFactNeighborY="-245">
        <dgm:presLayoutVars>
          <dgm:bulletEnabled val="1"/>
        </dgm:presLayoutVars>
      </dgm:prSet>
      <dgm:spPr/>
      <dgm:t>
        <a:bodyPr/>
        <a:lstStyle/>
        <a:p>
          <a:endParaRPr lang="es-MX"/>
        </a:p>
      </dgm:t>
    </dgm:pt>
  </dgm:ptLst>
  <dgm:cxnLst>
    <dgm:cxn modelId="{5A2D15FF-E249-4B63-8FB4-987751AE1CD6}" srcId="{D2C43341-89A6-4BE7-A30A-70A0B14047B1}" destId="{6B9C04B7-5C3C-4204-845A-D015C05F90C9}" srcOrd="0" destOrd="0" parTransId="{DD60F55A-A36E-44E4-8BEB-B11B99882C7B}" sibTransId="{5B6FDDE4-119C-42C5-9F6E-F5C9E7B48696}"/>
    <dgm:cxn modelId="{29A2771D-9DF4-47D5-9671-22A51237952C}" srcId="{D2C43341-89A6-4BE7-A30A-70A0B14047B1}" destId="{8F5E6A51-4C73-4965-A757-EC6C6F91D821}" srcOrd="1" destOrd="0" parTransId="{D882C262-C7ED-4A34-8A25-7D544D9ACD69}" sibTransId="{E93600E1-F153-45A9-B5B7-06F6B4E59ED9}"/>
    <dgm:cxn modelId="{85B00502-AE00-4E92-AE74-6B766FAB61F4}" type="presOf" srcId="{D2C43341-89A6-4BE7-A30A-70A0B14047B1}" destId="{2E8166D7-14E5-4893-8BDF-5676B7389F9D}" srcOrd="0" destOrd="0" presId="urn:microsoft.com/office/officeart/2005/8/layout/hList6"/>
    <dgm:cxn modelId="{25F1BF41-7DA8-4A07-94F9-40ED5E627F7A}" type="presOf" srcId="{6B9C04B7-5C3C-4204-845A-D015C05F90C9}" destId="{4C6049D8-82FD-4BB6-B950-1E3B0B77F0A6}" srcOrd="0" destOrd="0" presId="urn:microsoft.com/office/officeart/2005/8/layout/hList6"/>
    <dgm:cxn modelId="{4D50A32E-AD5A-4707-BA3E-717B29147E43}" type="presOf" srcId="{8F5E6A51-4C73-4965-A757-EC6C6F91D821}" destId="{540F7ED9-CDC4-4A56-90C5-F4A14FBFB9F2}" srcOrd="0" destOrd="0" presId="urn:microsoft.com/office/officeart/2005/8/layout/hList6"/>
    <dgm:cxn modelId="{DFCD0400-DDE2-433E-B5F0-ED910D2035F6}" type="presParOf" srcId="{2E8166D7-14E5-4893-8BDF-5676B7389F9D}" destId="{4C6049D8-82FD-4BB6-B950-1E3B0B77F0A6}" srcOrd="0" destOrd="0" presId="urn:microsoft.com/office/officeart/2005/8/layout/hList6"/>
    <dgm:cxn modelId="{D3D8E37D-256B-4ED8-9F4D-2F43DE236353}" type="presParOf" srcId="{2E8166D7-14E5-4893-8BDF-5676B7389F9D}" destId="{85328F16-A9A7-42C5-AF49-5C5A0ED34348}" srcOrd="1" destOrd="0" presId="urn:microsoft.com/office/officeart/2005/8/layout/hList6"/>
    <dgm:cxn modelId="{B2DB0CB8-10FE-4161-B126-501C1FCC4AB7}" type="presParOf" srcId="{2E8166D7-14E5-4893-8BDF-5676B7389F9D}" destId="{540F7ED9-CDC4-4A56-90C5-F4A14FBFB9F2}"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8C7CC-F48C-4810-A17C-07968616E6B9}">
      <dsp:nvSpPr>
        <dsp:cNvPr id="0" name=""/>
        <dsp:cNvSpPr/>
      </dsp:nvSpPr>
      <dsp:spPr>
        <a:xfrm rot="5400000">
          <a:off x="-152068" y="152771"/>
          <a:ext cx="1013791" cy="709653"/>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1,1</a:t>
          </a:r>
        </a:p>
      </dsp:txBody>
      <dsp:txXfrm rot="-5400000">
        <a:off x="2" y="355529"/>
        <a:ext cx="709653" cy="304138"/>
      </dsp:txXfrm>
    </dsp:sp>
    <dsp:sp modelId="{C8A04B00-69E3-4316-A998-4FC7545A0A63}">
      <dsp:nvSpPr>
        <dsp:cNvPr id="0" name=""/>
        <dsp:cNvSpPr/>
      </dsp:nvSpPr>
      <dsp:spPr>
        <a:xfrm rot="5400000">
          <a:off x="4081936" y="-3371579"/>
          <a:ext cx="658964" cy="7403530"/>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ES" sz="2900" kern="1200" dirty="0"/>
            <a:t>Concepto de gobierno de TI</a:t>
          </a:r>
        </a:p>
      </dsp:txBody>
      <dsp:txXfrm rot="-5400000">
        <a:off x="709653" y="32872"/>
        <a:ext cx="7371362" cy="594628"/>
      </dsp:txXfrm>
    </dsp:sp>
    <dsp:sp modelId="{F0F3DD4E-B068-4B48-9D32-191CF0ADC5C8}">
      <dsp:nvSpPr>
        <dsp:cNvPr id="0" name=""/>
        <dsp:cNvSpPr/>
      </dsp:nvSpPr>
      <dsp:spPr>
        <a:xfrm rot="5400000">
          <a:off x="-152068" y="1015902"/>
          <a:ext cx="1013791" cy="709653"/>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1,2</a:t>
          </a:r>
        </a:p>
      </dsp:txBody>
      <dsp:txXfrm rot="-5400000">
        <a:off x="2" y="1218660"/>
        <a:ext cx="709653" cy="304138"/>
      </dsp:txXfrm>
    </dsp:sp>
    <dsp:sp modelId="{649230D7-B339-4910-9E8D-55E6EA93C2B4}">
      <dsp:nvSpPr>
        <dsp:cNvPr id="0" name=""/>
        <dsp:cNvSpPr/>
      </dsp:nvSpPr>
      <dsp:spPr>
        <a:xfrm rot="5400000">
          <a:off x="4081936" y="-2508448"/>
          <a:ext cx="658964" cy="7403530"/>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Font typeface="+mj-lt"/>
            <a:buChar char="••"/>
          </a:pPr>
          <a:r>
            <a:rPr lang="es-ES" sz="2900" kern="1200" dirty="0"/>
            <a:t>Necesidad del Cambio de Rol de TI</a:t>
          </a:r>
        </a:p>
      </dsp:txBody>
      <dsp:txXfrm rot="-5400000">
        <a:off x="709653" y="896003"/>
        <a:ext cx="7371362" cy="594628"/>
      </dsp:txXfrm>
    </dsp:sp>
    <dsp:sp modelId="{3D212359-C9E3-4241-9199-FD121106EEFC}">
      <dsp:nvSpPr>
        <dsp:cNvPr id="0" name=""/>
        <dsp:cNvSpPr/>
      </dsp:nvSpPr>
      <dsp:spPr>
        <a:xfrm rot="5400000">
          <a:off x="-152068" y="1879034"/>
          <a:ext cx="1013791" cy="709653"/>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1,3</a:t>
          </a:r>
        </a:p>
      </dsp:txBody>
      <dsp:txXfrm rot="-5400000">
        <a:off x="2" y="2081792"/>
        <a:ext cx="709653" cy="304138"/>
      </dsp:txXfrm>
    </dsp:sp>
    <dsp:sp modelId="{5F2FB72F-6F84-4B8E-998E-E8C712916CA9}">
      <dsp:nvSpPr>
        <dsp:cNvPr id="0" name=""/>
        <dsp:cNvSpPr/>
      </dsp:nvSpPr>
      <dsp:spPr>
        <a:xfrm rot="5400000">
          <a:off x="4081936" y="-1645317"/>
          <a:ext cx="658964" cy="7403530"/>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Font typeface="+mj-lt"/>
            <a:buChar char="••"/>
          </a:pPr>
          <a:r>
            <a:rPr lang="es-ES" sz="2900" kern="1200" dirty="0"/>
            <a:t>Necesidad del Gobierno de TI</a:t>
          </a:r>
        </a:p>
      </dsp:txBody>
      <dsp:txXfrm rot="-5400000">
        <a:off x="709653" y="1759134"/>
        <a:ext cx="7371362" cy="594628"/>
      </dsp:txXfrm>
    </dsp:sp>
    <dsp:sp modelId="{4DB5DAD0-7C32-40AA-8C39-84EAE2A00961}">
      <dsp:nvSpPr>
        <dsp:cNvPr id="0" name=""/>
        <dsp:cNvSpPr/>
      </dsp:nvSpPr>
      <dsp:spPr>
        <a:xfrm rot="5400000">
          <a:off x="-152068" y="2742165"/>
          <a:ext cx="1013791" cy="70965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1,4</a:t>
          </a:r>
        </a:p>
      </dsp:txBody>
      <dsp:txXfrm rot="-5400000">
        <a:off x="2" y="2944923"/>
        <a:ext cx="709653" cy="304138"/>
      </dsp:txXfrm>
    </dsp:sp>
    <dsp:sp modelId="{865635CD-42D9-40CA-A417-934570025C90}">
      <dsp:nvSpPr>
        <dsp:cNvPr id="0" name=""/>
        <dsp:cNvSpPr/>
      </dsp:nvSpPr>
      <dsp:spPr>
        <a:xfrm rot="5400000">
          <a:off x="4081936" y="-782186"/>
          <a:ext cx="658964" cy="740353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ES" sz="2900" kern="1200" dirty="0"/>
            <a:t>Gobierno de la Organización y Gobierno de TI</a:t>
          </a:r>
        </a:p>
      </dsp:txBody>
      <dsp:txXfrm rot="-5400000">
        <a:off x="709653" y="2622265"/>
        <a:ext cx="7371362" cy="5946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AFBAF-B4F3-4964-9B08-9FC1B22170E1}">
      <dsp:nvSpPr>
        <dsp:cNvPr id="0" name=""/>
        <dsp:cNvSpPr/>
      </dsp:nvSpPr>
      <dsp:spPr>
        <a:xfrm rot="5400000">
          <a:off x="-398107" y="401733"/>
          <a:ext cx="2654051" cy="1857836"/>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kumimoji="0" lang="es-ES" altLang="es-ES" sz="2300" b="1" i="0" u="none" strike="noStrike" kern="1200" cap="none" normalizeH="0" baseline="0">
              <a:ln/>
              <a:effectLst/>
              <a:latin typeface="Raleway"/>
            </a:rPr>
            <a:t>Identificar necesidades</a:t>
          </a:r>
          <a:endParaRPr lang="es-ES" sz="2300" kern="1200" dirty="0"/>
        </a:p>
      </dsp:txBody>
      <dsp:txXfrm rot="-5400000">
        <a:off x="1" y="932543"/>
        <a:ext cx="1857836" cy="796215"/>
      </dsp:txXfrm>
    </dsp:sp>
    <dsp:sp modelId="{1E38C1A9-3B36-423E-BFB9-5B04BA7AA317}">
      <dsp:nvSpPr>
        <dsp:cNvPr id="0" name=""/>
        <dsp:cNvSpPr/>
      </dsp:nvSpPr>
      <dsp:spPr>
        <a:xfrm rot="5400000">
          <a:off x="3112645" y="-1206605"/>
          <a:ext cx="1725133" cy="4234751"/>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lrTx/>
            <a:buSzTx/>
            <a:buFontTx/>
            <a:buChar char="••"/>
          </a:pPr>
          <a:r>
            <a:rPr kumimoji="0" lang="es-ES" altLang="es-ES" sz="1200" b="0" i="0" u="none" strike="noStrike" kern="1200" cap="none" normalizeH="0" baseline="0">
              <a:ln/>
              <a:effectLst/>
              <a:latin typeface="Raleway"/>
            </a:rPr>
            <a:t>Entender en entorno en el que se va a desarrollar el proceso de implantación de gobierno de TI y establecer un proyecto adecuado.</a:t>
          </a:r>
          <a:endParaRPr lang="es-ES" sz="1200" kern="1200" dirty="0"/>
        </a:p>
        <a:p>
          <a:pPr marL="114300" lvl="1" indent="-114300" algn="l" defTabSz="533400">
            <a:lnSpc>
              <a:spcPct val="90000"/>
            </a:lnSpc>
            <a:spcBef>
              <a:spcPct val="0"/>
            </a:spcBef>
            <a:spcAft>
              <a:spcPct val="15000"/>
            </a:spcAft>
            <a:buChar char="••"/>
          </a:pPr>
          <a:r>
            <a:rPr kumimoji="0" lang="es-ES" altLang="es-ES" sz="1200" b="0" i="0" u="none" strike="noStrike" kern="1200" cap="none" normalizeH="0" baseline="0">
              <a:ln/>
              <a:effectLst/>
              <a:latin typeface="Raleway"/>
            </a:rPr>
            <a:t>Entender los objetivos de negocio y cómo trasladarlos a objetivos de TI.</a:t>
          </a:r>
          <a:endParaRPr kumimoji="0" lang="es-ES" altLang="es-ES" sz="1200" b="0" i="0" u="none" strike="noStrike" kern="1200" cap="none" normalizeH="0" baseline="0" dirty="0">
            <a:ln/>
            <a:effectLst/>
            <a:latin typeface="Raleway"/>
          </a:endParaRPr>
        </a:p>
        <a:p>
          <a:pPr marL="114300" lvl="1" indent="-114300" algn="l" defTabSz="533400">
            <a:lnSpc>
              <a:spcPct val="90000"/>
            </a:lnSpc>
            <a:spcBef>
              <a:spcPct val="0"/>
            </a:spcBef>
            <a:spcAft>
              <a:spcPct val="15000"/>
            </a:spcAft>
            <a:buChar char="••"/>
          </a:pPr>
          <a:r>
            <a:rPr kumimoji="0" lang="es-ES" altLang="es-ES" sz="1200" b="0" i="0" u="none" strike="noStrike" kern="1200" cap="none" normalizeH="0" baseline="0">
              <a:ln/>
              <a:effectLst/>
              <a:latin typeface="Raleway"/>
            </a:rPr>
            <a:t>Entender los riesgos potenciales y la forma en la que estos pueden afectar a los objetivos de TI.</a:t>
          </a:r>
          <a:endParaRPr kumimoji="0" lang="es-ES" altLang="es-ES" sz="1200" b="0" i="0" u="none" strike="noStrike" kern="1200" cap="none" normalizeH="0" baseline="0" dirty="0">
            <a:ln/>
            <a:effectLst/>
            <a:latin typeface="Raleway"/>
          </a:endParaRPr>
        </a:p>
        <a:p>
          <a:pPr marL="114300" lvl="1" indent="-114300" algn="l" defTabSz="533400">
            <a:lnSpc>
              <a:spcPct val="90000"/>
            </a:lnSpc>
            <a:spcBef>
              <a:spcPct val="0"/>
            </a:spcBef>
            <a:spcAft>
              <a:spcPct val="15000"/>
            </a:spcAft>
            <a:buChar char="••"/>
          </a:pPr>
          <a:r>
            <a:rPr kumimoji="0" lang="es-ES" altLang="es-ES" sz="1200" b="0" i="0" u="none" strike="noStrike" kern="1200" cap="none" normalizeH="0" baseline="0">
              <a:ln/>
              <a:effectLst/>
              <a:latin typeface="Raleway"/>
            </a:rPr>
            <a:t>Definir el alcance del proyecto y qué procesos deben ser implantados o mejorados.</a:t>
          </a:r>
          <a:endParaRPr kumimoji="0" lang="es-ES" altLang="es-ES" sz="1200" b="0" i="0" u="none" strike="noStrike" kern="1200" cap="none" normalizeH="0" baseline="0" dirty="0">
            <a:ln/>
            <a:effectLst/>
            <a:latin typeface="Raleway"/>
          </a:endParaRPr>
        </a:p>
      </dsp:txBody>
      <dsp:txXfrm rot="-5400000">
        <a:off x="1857836" y="132418"/>
        <a:ext cx="4150537" cy="1556705"/>
      </dsp:txXfrm>
    </dsp:sp>
    <dsp:sp modelId="{35F275AC-0D4A-4B97-B0DF-96B84A1D3CD9}">
      <dsp:nvSpPr>
        <dsp:cNvPr id="0" name=""/>
        <dsp:cNvSpPr/>
      </dsp:nvSpPr>
      <dsp:spPr>
        <a:xfrm rot="5400000">
          <a:off x="-398107" y="2773297"/>
          <a:ext cx="2654051" cy="1857836"/>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kumimoji="0" lang="es-ES" altLang="es-ES" sz="2300" b="1" i="0" u="none" strike="noStrike" kern="1200" cap="none" normalizeH="0" baseline="0">
              <a:ln/>
              <a:effectLst/>
              <a:latin typeface="Raleway"/>
            </a:rPr>
            <a:t>Análisis de la solución</a:t>
          </a:r>
          <a:endParaRPr lang="es-ES" sz="2300" kern="1200" dirty="0"/>
        </a:p>
      </dsp:txBody>
      <dsp:txXfrm rot="-5400000">
        <a:off x="1" y="3304107"/>
        <a:ext cx="1857836" cy="796215"/>
      </dsp:txXfrm>
    </dsp:sp>
    <dsp:sp modelId="{13BFB338-B82A-42C9-9B37-142DCEDB90EC}">
      <dsp:nvSpPr>
        <dsp:cNvPr id="0" name=""/>
        <dsp:cNvSpPr/>
      </dsp:nvSpPr>
      <dsp:spPr>
        <a:xfrm rot="5400000">
          <a:off x="3112645" y="1120381"/>
          <a:ext cx="1725133" cy="4234751"/>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lrTx/>
            <a:buSzTx/>
            <a:buFontTx/>
            <a:buChar char="••"/>
          </a:pPr>
          <a:r>
            <a:rPr kumimoji="0" lang="es-ES" altLang="es-ES" sz="1200" b="0" i="0" u="none" strike="noStrike" kern="1200" cap="none" normalizeH="0" baseline="0">
              <a:ln/>
              <a:effectLst/>
              <a:latin typeface="Raleway"/>
            </a:rPr>
            <a:t>Esta fase prevé la solución y está compuesta de tres pasos. Se debe fijar el estado de madurez actual de los procesos de TI seleccionados y el estado de madurez objetivo en el que se desea que estén tras implantar la solución. El análisis de la distancia entre la situación actual y la situación en la que se </a:t>
          </a:r>
          <a:r>
            <a:rPr kumimoji="0" lang="es-ES" altLang="es-ES" sz="1200" b="1" i="0" u="none" strike="noStrike" kern="1200" cap="none" normalizeH="0" baseline="0">
              <a:ln/>
              <a:effectLst/>
              <a:latin typeface="Raleway"/>
            </a:rPr>
            <a:t>.</a:t>
          </a:r>
          <a:r>
            <a:rPr kumimoji="0" lang="es-ES" altLang="es-ES" sz="1200" b="0" i="0" u="none" strike="noStrike" kern="1200" cap="none" normalizeH="0" baseline="0">
              <a:ln/>
              <a:effectLst/>
              <a:latin typeface="Raleway"/>
            </a:rPr>
            <a:t> </a:t>
          </a:r>
          <a:endParaRPr lang="es-ES" sz="1200" kern="1200" dirty="0"/>
        </a:p>
      </dsp:txBody>
      <dsp:txXfrm rot="-5400000">
        <a:off x="1857836" y="2459404"/>
        <a:ext cx="4150537" cy="15567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9E6CE-E748-4AD7-A486-9283D22309A8}">
      <dsp:nvSpPr>
        <dsp:cNvPr id="0" name=""/>
        <dsp:cNvSpPr/>
      </dsp:nvSpPr>
      <dsp:spPr>
        <a:xfrm rot="5400000">
          <a:off x="-358641" y="360287"/>
          <a:ext cx="2390944" cy="1673660"/>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kumimoji="0" lang="es-ES" altLang="es-ES" sz="1900" b="1" i="0" u="none" strike="noStrike" kern="1200" cap="none" normalizeH="0" baseline="0" dirty="0" smtClean="0">
              <a:ln/>
              <a:effectLst/>
              <a:latin typeface="Raleway"/>
            </a:rPr>
            <a:t>Planificación </a:t>
          </a:r>
          <a:r>
            <a:rPr kumimoji="0" lang="es-ES" altLang="es-ES" sz="1900" b="1" i="0" u="none" strike="noStrike" kern="1200" cap="none" normalizeH="0" baseline="0" dirty="0">
              <a:ln/>
              <a:effectLst/>
              <a:latin typeface="Raleway"/>
            </a:rPr>
            <a:t>de la solución</a:t>
          </a:r>
          <a:endParaRPr lang="es-ES" sz="1900" kern="1200" dirty="0"/>
        </a:p>
      </dsp:txBody>
      <dsp:txXfrm rot="-5400000">
        <a:off x="1" y="838475"/>
        <a:ext cx="1673660" cy="717284"/>
      </dsp:txXfrm>
    </dsp:sp>
    <dsp:sp modelId="{A5C687B7-6662-453E-9B46-0563D1D7E7AD}">
      <dsp:nvSpPr>
        <dsp:cNvPr id="0" name=""/>
        <dsp:cNvSpPr/>
      </dsp:nvSpPr>
      <dsp:spPr>
        <a:xfrm rot="5400000">
          <a:off x="3033848" y="-1360187"/>
          <a:ext cx="1554113" cy="427448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lrTx/>
            <a:buSzTx/>
            <a:buChar char="••"/>
          </a:pPr>
          <a:r>
            <a:rPr kumimoji="0" lang="es-ES" altLang="es-ES" sz="1600" b="1" i="0" u="none" strike="noStrike" kern="1200" cap="none" normalizeH="0" baseline="0" dirty="0">
              <a:ln/>
              <a:effectLst/>
              <a:latin typeface="Raleway"/>
            </a:rPr>
            <a:t>.</a:t>
          </a:r>
          <a:r>
            <a:rPr kumimoji="0" lang="es-ES" altLang="es-ES" sz="1600" b="0" i="0" u="none" strike="noStrike" kern="1200" cap="none" normalizeH="0" baseline="0" dirty="0">
              <a:ln/>
              <a:effectLst/>
              <a:latin typeface="Raleway"/>
            </a:rPr>
            <a:t> En esta fase se identifican iniciativas de mejora factibles y las traslada a proyectos justificados. Tras su aprobación, dichos proyectos deben ser integrados en la estrategia de mejora con un plan detallado para alcanzar la solución.</a:t>
          </a:r>
          <a:endParaRPr lang="es-ES" sz="1600" kern="1200" dirty="0"/>
        </a:p>
      </dsp:txBody>
      <dsp:txXfrm rot="-5400000">
        <a:off x="1673660" y="75867"/>
        <a:ext cx="4198623" cy="1402381"/>
      </dsp:txXfrm>
    </dsp:sp>
    <dsp:sp modelId="{2852BD65-E49D-4BD5-877F-8AE73DF323F5}">
      <dsp:nvSpPr>
        <dsp:cNvPr id="0" name=""/>
        <dsp:cNvSpPr/>
      </dsp:nvSpPr>
      <dsp:spPr>
        <a:xfrm rot="5400000">
          <a:off x="-358641" y="2466652"/>
          <a:ext cx="2390944" cy="1673660"/>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kumimoji="0" lang="es-ES" altLang="es-ES" sz="1900" b="1" i="0" u="none" strike="noStrike" kern="1200" cap="none" normalizeH="0" baseline="0">
              <a:ln/>
              <a:effectLst/>
              <a:latin typeface="Raleway"/>
            </a:rPr>
            <a:t>Implementar la solución</a:t>
          </a:r>
          <a:endParaRPr lang="es-ES" sz="1900" kern="1200" dirty="0"/>
        </a:p>
      </dsp:txBody>
      <dsp:txXfrm rot="-5400000">
        <a:off x="1" y="2944840"/>
        <a:ext cx="1673660" cy="717284"/>
      </dsp:txXfrm>
    </dsp:sp>
    <dsp:sp modelId="{B472780D-328F-4431-B93B-14AF3F32CBD3}">
      <dsp:nvSpPr>
        <dsp:cNvPr id="0" name=""/>
        <dsp:cNvSpPr/>
      </dsp:nvSpPr>
      <dsp:spPr>
        <a:xfrm rot="5400000">
          <a:off x="3033848" y="747822"/>
          <a:ext cx="1554113" cy="4274489"/>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lrTx/>
            <a:buSzTx/>
            <a:buFontTx/>
            <a:buChar char="••"/>
          </a:pPr>
          <a:r>
            <a:rPr kumimoji="0" lang="es-ES" altLang="es-ES" sz="1600" b="1" i="0" u="none" strike="noStrike" kern="1200" cap="none" normalizeH="0" baseline="0">
              <a:ln/>
              <a:effectLst/>
              <a:latin typeface="Raleway"/>
            </a:rPr>
            <a:t>.</a:t>
          </a:r>
          <a:r>
            <a:rPr kumimoji="0" lang="es-ES" altLang="es-ES" sz="1600" b="0" i="0" u="none" strike="noStrike" kern="1200" cap="none" normalizeH="0" baseline="0">
              <a:ln/>
              <a:effectLst/>
              <a:latin typeface="Raleway"/>
            </a:rPr>
            <a:t> Conforme los proyectos van avanzando, el resultado del mismo debe ser monitorizado y dichos resultados deben servir para tomar decisiones acerca de las siguientes iteraciones sobre cada uno de los procesos que se han implantado.</a:t>
          </a:r>
          <a:endParaRPr lang="es-ES" sz="1600" kern="1200" dirty="0"/>
        </a:p>
      </dsp:txBody>
      <dsp:txXfrm rot="-5400000">
        <a:off x="1673660" y="2183876"/>
        <a:ext cx="4198623" cy="14023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049D8-82FD-4BB6-B950-1E3B0B77F0A6}">
      <dsp:nvSpPr>
        <dsp:cNvPr id="0" name=""/>
        <dsp:cNvSpPr/>
      </dsp:nvSpPr>
      <dsp:spPr>
        <a:xfrm rot="16200000">
          <a:off x="-1011566" y="1011566"/>
          <a:ext cx="4911767" cy="288863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513" bIns="0" numCol="1" spcCol="1270" anchor="ctr" anchorCtr="0">
          <a:noAutofit/>
        </a:bodyPr>
        <a:lstStyle/>
        <a:p>
          <a:pPr lvl="0" algn="ctr" defTabSz="755650">
            <a:lnSpc>
              <a:spcPct val="90000"/>
            </a:lnSpc>
            <a:spcBef>
              <a:spcPct val="0"/>
            </a:spcBef>
            <a:spcAft>
              <a:spcPct val="35000"/>
            </a:spcAft>
          </a:pPr>
          <a:r>
            <a:rPr lang="es-ES" sz="1700" kern="1200" dirty="0"/>
            <a:t>Los recursos en tecnología de información deberían ser invertidos de manera optima, </a:t>
          </a:r>
          <a:r>
            <a:rPr lang="es-ES" sz="1700" kern="1200" dirty="0" err="1"/>
            <a:t>asi</a:t>
          </a:r>
          <a:r>
            <a:rPr lang="es-ES" sz="1700" kern="1200" dirty="0"/>
            <a:t> como la gestión apropiada de los recursos de TI críticos, aplicaciones, información, infraestructura y las personas. Por ello, la efectividad del gobierno TI depende de la optimización del conocimiento y la infraestructura. </a:t>
          </a:r>
        </a:p>
      </dsp:txBody>
      <dsp:txXfrm rot="5400000">
        <a:off x="0" y="982353"/>
        <a:ext cx="2888634" cy="2947061"/>
      </dsp:txXfrm>
    </dsp:sp>
    <dsp:sp modelId="{540F7ED9-CDC4-4A56-90C5-F4A14FBFB9F2}">
      <dsp:nvSpPr>
        <dsp:cNvPr id="0" name=""/>
        <dsp:cNvSpPr/>
      </dsp:nvSpPr>
      <dsp:spPr>
        <a:xfrm rot="16200000">
          <a:off x="2086935" y="1011566"/>
          <a:ext cx="4911767" cy="2888634"/>
        </a:xfrm>
        <a:prstGeom prst="flowChartManualOperation">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513" bIns="0" numCol="1" spcCol="1270" anchor="ctr" anchorCtr="0">
          <a:noAutofit/>
        </a:bodyPr>
        <a:lstStyle/>
        <a:p>
          <a:pPr lvl="0" algn="ctr" defTabSz="755650">
            <a:lnSpc>
              <a:spcPct val="90000"/>
            </a:lnSpc>
            <a:spcBef>
              <a:spcPct val="0"/>
            </a:spcBef>
            <a:spcAft>
              <a:spcPct val="35000"/>
            </a:spcAft>
          </a:pPr>
          <a:r>
            <a:rPr lang="es-ES" sz="1700" kern="1200" dirty="0"/>
            <a:t>Trata de a </a:t>
          </a:r>
          <a:r>
            <a:rPr lang="es-ES" sz="1700" kern="1200" dirty="0" err="1"/>
            <a:t>invrsion</a:t>
          </a:r>
          <a:r>
            <a:rPr lang="es-ES" sz="1700" kern="1200" dirty="0"/>
            <a:t> optima </a:t>
          </a:r>
          <a:r>
            <a:rPr lang="es-ES" sz="1700" kern="1200" dirty="0" err="1"/>
            <a:t>asi</a:t>
          </a:r>
          <a:r>
            <a:rPr lang="es-ES" sz="1700" kern="1200" dirty="0"/>
            <a:t> como </a:t>
          </a:r>
          <a:r>
            <a:rPr lang="es-ES" sz="1700" kern="1200" dirty="0" err="1"/>
            <a:t>repecto</a:t>
          </a:r>
          <a:r>
            <a:rPr lang="es-ES" sz="1700" kern="1200" dirty="0"/>
            <a:t> de la administración adecuada de los recursos críticos de TI </a:t>
          </a:r>
        </a:p>
      </dsp:txBody>
      <dsp:txXfrm rot="5400000">
        <a:off x="3098501" y="982353"/>
        <a:ext cx="2888634" cy="294706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37"/>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a:p>
        </p:txBody>
      </p:sp>
    </p:spTree>
    <p:extLst>
      <p:ext uri="{BB962C8B-B14F-4D97-AF65-F5344CB8AC3E}">
        <p14:creationId xmlns:p14="http://schemas.microsoft.com/office/powerpoint/2010/main" val="298541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a:p>
        </p:txBody>
      </p:sp>
    </p:spTree>
    <p:extLst>
      <p:ext uri="{BB962C8B-B14F-4D97-AF65-F5344CB8AC3E}">
        <p14:creationId xmlns:p14="http://schemas.microsoft.com/office/powerpoint/2010/main" val="2698844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50"/>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5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a:p>
        </p:txBody>
      </p:sp>
    </p:spTree>
    <p:extLst>
      <p:ext uri="{BB962C8B-B14F-4D97-AF65-F5344CB8AC3E}">
        <p14:creationId xmlns:p14="http://schemas.microsoft.com/office/powerpoint/2010/main" val="1904237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33"/>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a:p>
        </p:txBody>
      </p:sp>
    </p:spTree>
    <p:extLst>
      <p:ext uri="{BB962C8B-B14F-4D97-AF65-F5344CB8AC3E}">
        <p14:creationId xmlns:p14="http://schemas.microsoft.com/office/powerpoint/2010/main" val="1682869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a:p>
        </p:txBody>
      </p:sp>
    </p:spTree>
    <p:extLst>
      <p:ext uri="{BB962C8B-B14F-4D97-AF65-F5344CB8AC3E}">
        <p14:creationId xmlns:p14="http://schemas.microsoft.com/office/powerpoint/2010/main" val="171313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8"/>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a:p>
        </p:txBody>
      </p:sp>
    </p:spTree>
    <p:extLst>
      <p:ext uri="{BB962C8B-B14F-4D97-AF65-F5344CB8AC3E}">
        <p14:creationId xmlns:p14="http://schemas.microsoft.com/office/powerpoint/2010/main" val="2003248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a:p>
        </p:txBody>
      </p:sp>
    </p:spTree>
    <p:extLst>
      <p:ext uri="{BB962C8B-B14F-4D97-AF65-F5344CB8AC3E}">
        <p14:creationId xmlns:p14="http://schemas.microsoft.com/office/powerpoint/2010/main" val="766073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27/09/2018</a:t>
            </a:fld>
            <a:endParaRPr lang="es-ES"/>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a:p>
        </p:txBody>
      </p:sp>
    </p:spTree>
    <p:extLst>
      <p:ext uri="{BB962C8B-B14F-4D97-AF65-F5344CB8AC3E}">
        <p14:creationId xmlns:p14="http://schemas.microsoft.com/office/powerpoint/2010/main" val="2896062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27/09/2018</a:t>
            </a:fld>
            <a:endParaRPr lang="es-ES"/>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a:p>
        </p:txBody>
      </p:sp>
    </p:spTree>
    <p:extLst>
      <p:ext uri="{BB962C8B-B14F-4D97-AF65-F5344CB8AC3E}">
        <p14:creationId xmlns:p14="http://schemas.microsoft.com/office/powerpoint/2010/main" val="2093946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27/09/2018</a:t>
            </a:fld>
            <a:endParaRPr lang="es-ES"/>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a:p>
        </p:txBody>
      </p:sp>
    </p:spTree>
    <p:extLst>
      <p:ext uri="{BB962C8B-B14F-4D97-AF65-F5344CB8AC3E}">
        <p14:creationId xmlns:p14="http://schemas.microsoft.com/office/powerpoint/2010/main" val="3748244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a:p>
        </p:txBody>
      </p:sp>
    </p:spTree>
    <p:extLst>
      <p:ext uri="{BB962C8B-B14F-4D97-AF65-F5344CB8AC3E}">
        <p14:creationId xmlns:p14="http://schemas.microsoft.com/office/powerpoint/2010/main" val="413987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a:p>
        </p:txBody>
      </p:sp>
    </p:spTree>
    <p:extLst>
      <p:ext uri="{BB962C8B-B14F-4D97-AF65-F5344CB8AC3E}">
        <p14:creationId xmlns:p14="http://schemas.microsoft.com/office/powerpoint/2010/main" val="1974118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a:p>
        </p:txBody>
      </p:sp>
    </p:spTree>
    <p:extLst>
      <p:ext uri="{BB962C8B-B14F-4D97-AF65-F5344CB8AC3E}">
        <p14:creationId xmlns:p14="http://schemas.microsoft.com/office/powerpoint/2010/main" val="529822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a:p>
        </p:txBody>
      </p:sp>
    </p:spTree>
    <p:extLst>
      <p:ext uri="{BB962C8B-B14F-4D97-AF65-F5344CB8AC3E}">
        <p14:creationId xmlns:p14="http://schemas.microsoft.com/office/powerpoint/2010/main" val="1801606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6"/>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46"/>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a:p>
        </p:txBody>
      </p:sp>
    </p:spTree>
    <p:extLst>
      <p:ext uri="{BB962C8B-B14F-4D97-AF65-F5344CB8AC3E}">
        <p14:creationId xmlns:p14="http://schemas.microsoft.com/office/powerpoint/2010/main" val="13152264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a:p>
        </p:txBody>
      </p:sp>
    </p:spTree>
    <p:extLst>
      <p:ext uri="{BB962C8B-B14F-4D97-AF65-F5344CB8AC3E}">
        <p14:creationId xmlns:p14="http://schemas.microsoft.com/office/powerpoint/2010/main" val="3143910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a:p>
        </p:txBody>
      </p:sp>
    </p:spTree>
    <p:extLst>
      <p:ext uri="{BB962C8B-B14F-4D97-AF65-F5344CB8AC3E}">
        <p14:creationId xmlns:p14="http://schemas.microsoft.com/office/powerpoint/2010/main" val="1172842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a:p>
        </p:txBody>
      </p:sp>
    </p:spTree>
    <p:extLst>
      <p:ext uri="{BB962C8B-B14F-4D97-AF65-F5344CB8AC3E}">
        <p14:creationId xmlns:p14="http://schemas.microsoft.com/office/powerpoint/2010/main" val="17503675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a:p>
        </p:txBody>
      </p:sp>
    </p:spTree>
    <p:extLst>
      <p:ext uri="{BB962C8B-B14F-4D97-AF65-F5344CB8AC3E}">
        <p14:creationId xmlns:p14="http://schemas.microsoft.com/office/powerpoint/2010/main" val="1002067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27/09/2018</a:t>
            </a:fld>
            <a:endParaRPr lang="es-ES"/>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a:p>
        </p:txBody>
      </p:sp>
    </p:spTree>
    <p:extLst>
      <p:ext uri="{BB962C8B-B14F-4D97-AF65-F5344CB8AC3E}">
        <p14:creationId xmlns:p14="http://schemas.microsoft.com/office/powerpoint/2010/main" val="19761289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27/09/2018</a:t>
            </a:fld>
            <a:endParaRPr lang="es-ES"/>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a:p>
        </p:txBody>
      </p:sp>
    </p:spTree>
    <p:extLst>
      <p:ext uri="{BB962C8B-B14F-4D97-AF65-F5344CB8AC3E}">
        <p14:creationId xmlns:p14="http://schemas.microsoft.com/office/powerpoint/2010/main" val="35587231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27/09/2018</a:t>
            </a:fld>
            <a:endParaRPr lang="es-ES"/>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a:p>
        </p:txBody>
      </p:sp>
    </p:spTree>
    <p:extLst>
      <p:ext uri="{BB962C8B-B14F-4D97-AF65-F5344CB8AC3E}">
        <p14:creationId xmlns:p14="http://schemas.microsoft.com/office/powerpoint/2010/main" val="553053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12"/>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a:p>
        </p:txBody>
      </p:sp>
    </p:spTree>
    <p:extLst>
      <p:ext uri="{BB962C8B-B14F-4D97-AF65-F5344CB8AC3E}">
        <p14:creationId xmlns:p14="http://schemas.microsoft.com/office/powerpoint/2010/main" val="35107742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a:p>
        </p:txBody>
      </p:sp>
    </p:spTree>
    <p:extLst>
      <p:ext uri="{BB962C8B-B14F-4D97-AF65-F5344CB8AC3E}">
        <p14:creationId xmlns:p14="http://schemas.microsoft.com/office/powerpoint/2010/main" val="18527070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a:p>
        </p:txBody>
      </p:sp>
    </p:spTree>
    <p:extLst>
      <p:ext uri="{BB962C8B-B14F-4D97-AF65-F5344CB8AC3E}">
        <p14:creationId xmlns:p14="http://schemas.microsoft.com/office/powerpoint/2010/main" val="12889279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a:p>
        </p:txBody>
      </p:sp>
    </p:spTree>
    <p:extLst>
      <p:ext uri="{BB962C8B-B14F-4D97-AF65-F5344CB8AC3E}">
        <p14:creationId xmlns:p14="http://schemas.microsoft.com/office/powerpoint/2010/main" val="40449776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a:p>
        </p:txBody>
      </p:sp>
    </p:spTree>
    <p:extLst>
      <p:ext uri="{BB962C8B-B14F-4D97-AF65-F5344CB8AC3E}">
        <p14:creationId xmlns:p14="http://schemas.microsoft.com/office/powerpoint/2010/main" val="926367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a:p>
        </p:txBody>
      </p:sp>
    </p:spTree>
    <p:extLst>
      <p:ext uri="{BB962C8B-B14F-4D97-AF65-F5344CB8AC3E}">
        <p14:creationId xmlns:p14="http://schemas.microsoft.com/office/powerpoint/2010/main" val="253055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27/09/2018</a:t>
            </a:fld>
            <a:endParaRPr lang="es-ES"/>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a:p>
        </p:txBody>
      </p:sp>
    </p:spTree>
    <p:extLst>
      <p:ext uri="{BB962C8B-B14F-4D97-AF65-F5344CB8AC3E}">
        <p14:creationId xmlns:p14="http://schemas.microsoft.com/office/powerpoint/2010/main" val="1617605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27/09/2018</a:t>
            </a:fld>
            <a:endParaRPr lang="es-ES"/>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a:p>
        </p:txBody>
      </p:sp>
    </p:spTree>
    <p:extLst>
      <p:ext uri="{BB962C8B-B14F-4D97-AF65-F5344CB8AC3E}">
        <p14:creationId xmlns:p14="http://schemas.microsoft.com/office/powerpoint/2010/main" val="2519797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27/09/2018</a:t>
            </a:fld>
            <a:endParaRPr lang="es-ES"/>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a:p>
        </p:txBody>
      </p:sp>
    </p:spTree>
    <p:extLst>
      <p:ext uri="{BB962C8B-B14F-4D97-AF65-F5344CB8AC3E}">
        <p14:creationId xmlns:p14="http://schemas.microsoft.com/office/powerpoint/2010/main" val="1279795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a:p>
        </p:txBody>
      </p:sp>
    </p:spTree>
    <p:extLst>
      <p:ext uri="{BB962C8B-B14F-4D97-AF65-F5344CB8AC3E}">
        <p14:creationId xmlns:p14="http://schemas.microsoft.com/office/powerpoint/2010/main" val="2964618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a:p>
        </p:txBody>
      </p:sp>
    </p:spTree>
    <p:extLst>
      <p:ext uri="{BB962C8B-B14F-4D97-AF65-F5344CB8AC3E}">
        <p14:creationId xmlns:p14="http://schemas.microsoft.com/office/powerpoint/2010/main" val="3604045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2 Marcador de texto"/>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fld id="{98B24762-9B7B-4DDA-8EFC-3211FABD7522}" type="datetimeFigureOut">
              <a:rPr lang="es-ES" smtClean="0"/>
              <a:pPr>
                <a:defRPr/>
              </a:pPr>
              <a:t>27/09/2018</a:t>
            </a:fld>
            <a:endParaRPr lang="es-ES"/>
          </a:p>
        </p:txBody>
      </p:sp>
      <p:sp>
        <p:nvSpPr>
          <p:cNvPr id="5" name="4 Marcador de pie de página"/>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es-ES"/>
          </a:p>
        </p:txBody>
      </p:sp>
      <p:sp>
        <p:nvSpPr>
          <p:cNvPr id="6" name="5 Marcador de número de diapositiva"/>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a:defRPr/>
            </a:pPr>
            <a:fld id="{8A5AA456-DD46-42F2-A442-FC73FEC02D02}" type="slidenum">
              <a:rPr lang="es-ES" smtClean="0"/>
              <a:pPr>
                <a:defRPr/>
              </a:pPr>
              <a:t>‹Nº›</a:t>
            </a:fld>
            <a:endParaRPr lang="es-ES"/>
          </a:p>
        </p:txBody>
      </p:sp>
    </p:spTree>
    <p:extLst>
      <p:ext uri="{BB962C8B-B14F-4D97-AF65-F5344CB8AC3E}">
        <p14:creationId xmlns:p14="http://schemas.microsoft.com/office/powerpoint/2010/main" val="28749781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2 Marcador de texto"/>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8"/>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fld id="{98B24762-9B7B-4DDA-8EFC-3211FABD7522}" type="datetimeFigureOut">
              <a:rPr lang="es-ES" smtClean="0"/>
              <a:pPr>
                <a:defRPr/>
              </a:pPr>
              <a:t>27/09/2018</a:t>
            </a:fld>
            <a:endParaRPr lang="es-ES"/>
          </a:p>
        </p:txBody>
      </p:sp>
      <p:sp>
        <p:nvSpPr>
          <p:cNvPr id="5" name="4 Marcador de pie de página"/>
          <p:cNvSpPr>
            <a:spLocks noGrp="1"/>
          </p:cNvSpPr>
          <p:nvPr>
            <p:ph type="ftr" sz="quarter" idx="3"/>
          </p:nvPr>
        </p:nvSpPr>
        <p:spPr>
          <a:xfrm>
            <a:off x="3124200" y="6356358"/>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es-ES"/>
          </a:p>
        </p:txBody>
      </p:sp>
      <p:sp>
        <p:nvSpPr>
          <p:cNvPr id="6" name="5 Marcador de número de diapositiva"/>
          <p:cNvSpPr>
            <a:spLocks noGrp="1"/>
          </p:cNvSpPr>
          <p:nvPr>
            <p:ph type="sldNum" sz="quarter" idx="4"/>
          </p:nvPr>
        </p:nvSpPr>
        <p:spPr>
          <a:xfrm>
            <a:off x="6553200" y="6356358"/>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a:defRPr/>
            </a:pPr>
            <a:fld id="{8A5AA456-DD46-42F2-A442-FC73FEC02D02}" type="slidenum">
              <a:rPr lang="es-ES" smtClean="0"/>
              <a:pPr>
                <a:defRPr/>
              </a:pPr>
              <a:t>‹Nº›</a:t>
            </a:fld>
            <a:endParaRPr lang="es-ES"/>
          </a:p>
        </p:txBody>
      </p:sp>
    </p:spTree>
    <p:extLst>
      <p:ext uri="{BB962C8B-B14F-4D97-AF65-F5344CB8AC3E}">
        <p14:creationId xmlns:p14="http://schemas.microsoft.com/office/powerpoint/2010/main" val="2390635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2 Marcador de texto"/>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fld id="{98B24762-9B7B-4DDA-8EFC-3211FABD7522}" type="datetimeFigureOut">
              <a:rPr lang="es-ES" smtClean="0"/>
              <a:pPr>
                <a:defRPr/>
              </a:pPr>
              <a:t>27/09/2018</a:t>
            </a:fld>
            <a:endParaRPr lang="es-ES"/>
          </a:p>
        </p:txBody>
      </p:sp>
      <p:sp>
        <p:nvSpPr>
          <p:cNvPr id="5" name="4 Marcador de pie de página"/>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es-ES"/>
          </a:p>
        </p:txBody>
      </p:sp>
      <p:sp>
        <p:nvSpPr>
          <p:cNvPr id="6" name="5 Marcador de número de diapositiva"/>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a:defRPr/>
            </a:pPr>
            <a:fld id="{8A5AA456-DD46-42F2-A442-FC73FEC02D02}" type="slidenum">
              <a:rPr lang="es-ES" smtClean="0"/>
              <a:pPr>
                <a:defRPr/>
              </a:pPr>
              <a:t>‹Nº›</a:t>
            </a:fld>
            <a:endParaRPr lang="es-ES"/>
          </a:p>
        </p:txBody>
      </p:sp>
    </p:spTree>
    <p:extLst>
      <p:ext uri="{BB962C8B-B14F-4D97-AF65-F5344CB8AC3E}">
        <p14:creationId xmlns:p14="http://schemas.microsoft.com/office/powerpoint/2010/main" val="14654118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8.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hemeOverride" Target="../theme/themeOverride2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hemeOverride" Target="../theme/themeOverr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themeOverride" Target="../theme/themeOverride26.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hemeOverride" Target="../theme/themeOverride27.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hemeOverride" Target="../theme/themeOverride28.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9.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0.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3 Título"/>
          <p:cNvSpPr>
            <a:spLocks noGrp="1"/>
          </p:cNvSpPr>
          <p:nvPr>
            <p:ph type="title"/>
          </p:nvPr>
        </p:nvSpPr>
        <p:spPr>
          <a:xfrm>
            <a:off x="1448995" y="2143125"/>
            <a:ext cx="6939433" cy="1066800"/>
          </a:xfrm>
        </p:spPr>
        <p:txBody>
          <a:bodyPr/>
          <a:lstStyle/>
          <a:p>
            <a:pPr eaLnBrk="1" hangingPunct="1"/>
            <a:r>
              <a:rPr lang="es-MX" altLang="es-MX" sz="3600" b="1" dirty="0" smtClean="0"/>
              <a:t>GOBIERNO DE TECNOLOGÍAS DE LA INFORMACIÓN</a:t>
            </a:r>
          </a:p>
        </p:txBody>
      </p:sp>
      <p:pic>
        <p:nvPicPr>
          <p:cNvPr id="52227" name="5 Marcador de contenido" descr="UAEM.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439467" y="836613"/>
            <a:ext cx="1108472" cy="1439862"/>
          </a:xfrm>
        </p:spPr>
      </p:pic>
      <p:sp>
        <p:nvSpPr>
          <p:cNvPr id="52228" name="6 CuadroTexto"/>
          <p:cNvSpPr txBox="1">
            <a:spLocks noChangeArrowheads="1"/>
          </p:cNvSpPr>
          <p:nvPr/>
        </p:nvSpPr>
        <p:spPr bwMode="auto">
          <a:xfrm>
            <a:off x="2574133" y="981083"/>
            <a:ext cx="36718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fontAlgn="base">
              <a:spcBef>
                <a:spcPct val="0"/>
              </a:spcBef>
              <a:spcAft>
                <a:spcPct val="0"/>
              </a:spcAft>
            </a:pPr>
            <a:r>
              <a:rPr lang="es-MX" altLang="es-MX" dirty="0">
                <a:solidFill>
                  <a:srgbClr val="000000"/>
                </a:solidFill>
                <a:latin typeface="Georgia" panose="02040502050405020303" pitchFamily="18" charset="0"/>
              </a:rPr>
              <a:t>Universidad Autónoma Del Estado De México  Universitario UAEM Ecatepec</a:t>
            </a:r>
          </a:p>
        </p:txBody>
      </p:sp>
      <p:pic>
        <p:nvPicPr>
          <p:cNvPr id="52229" name="Picture 2" descr="Resultado de imagen para uaem ecatepec 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97" y="836627"/>
            <a:ext cx="107989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9 CuadroTexto"/>
          <p:cNvSpPr txBox="1">
            <a:spLocks noChangeArrowheads="1"/>
          </p:cNvSpPr>
          <p:nvPr/>
        </p:nvSpPr>
        <p:spPr bwMode="auto">
          <a:xfrm>
            <a:off x="1888928" y="3382964"/>
            <a:ext cx="6643512"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fontAlgn="base">
              <a:spcBef>
                <a:spcPct val="0"/>
              </a:spcBef>
              <a:spcAft>
                <a:spcPct val="0"/>
              </a:spcAft>
            </a:pPr>
            <a:endParaRPr lang="es-MX" altLang="es-MX" dirty="0">
              <a:solidFill>
                <a:srgbClr val="000000"/>
              </a:solidFill>
              <a:latin typeface="Georgia" panose="02040502050405020303" pitchFamily="18" charset="0"/>
            </a:endParaRPr>
          </a:p>
          <a:p>
            <a:pPr algn="ctr" fontAlgn="base">
              <a:spcBef>
                <a:spcPct val="0"/>
              </a:spcBef>
              <a:spcAft>
                <a:spcPct val="0"/>
              </a:spcAft>
            </a:pPr>
            <a:r>
              <a:rPr lang="es-MX" altLang="es-MX" sz="3200" dirty="0">
                <a:solidFill>
                  <a:srgbClr val="000000"/>
                </a:solidFill>
                <a:latin typeface="Georgia" panose="02040502050405020303" pitchFamily="18" charset="0"/>
              </a:rPr>
              <a:t>Autor: Patricia Delgadillo Gómez </a:t>
            </a:r>
          </a:p>
          <a:p>
            <a:pPr algn="ctr" fontAlgn="base">
              <a:spcBef>
                <a:spcPct val="0"/>
              </a:spcBef>
              <a:spcAft>
                <a:spcPct val="0"/>
              </a:spcAft>
            </a:pPr>
            <a:r>
              <a:rPr lang="es-MX" altLang="es-MX" sz="3200" dirty="0">
                <a:solidFill>
                  <a:srgbClr val="000000"/>
                </a:solidFill>
                <a:latin typeface="Georgia" panose="02040502050405020303" pitchFamily="18" charset="0"/>
              </a:rPr>
              <a:t>Licenciatura: </a:t>
            </a:r>
            <a:r>
              <a:rPr lang="es-MX" altLang="es-MX" sz="3200" dirty="0" smtClean="0">
                <a:solidFill>
                  <a:srgbClr val="000000"/>
                </a:solidFill>
                <a:latin typeface="Georgia" panose="02040502050405020303" pitchFamily="18" charset="0"/>
              </a:rPr>
              <a:t>Licenciatura en Informática Administrativa </a:t>
            </a:r>
            <a:endParaRPr lang="es-MX" altLang="es-MX" sz="3200" dirty="0">
              <a:solidFill>
                <a:srgbClr val="000000"/>
              </a:solidFill>
              <a:latin typeface="Georgia" panose="02040502050405020303" pitchFamily="18" charset="0"/>
            </a:endParaRPr>
          </a:p>
          <a:p>
            <a:pPr algn="ctr" fontAlgn="base">
              <a:spcBef>
                <a:spcPct val="0"/>
              </a:spcBef>
              <a:spcAft>
                <a:spcPct val="0"/>
              </a:spcAft>
            </a:pPr>
            <a:r>
              <a:rPr lang="es-MX" altLang="es-MX" sz="3200" dirty="0" smtClean="0">
                <a:solidFill>
                  <a:srgbClr val="000000"/>
                </a:solidFill>
                <a:latin typeface="Georgia" panose="02040502050405020303" pitchFamily="18" charset="0"/>
              </a:rPr>
              <a:t>Semestre</a:t>
            </a:r>
            <a:r>
              <a:rPr lang="es-MX" altLang="es-MX" sz="3200" dirty="0">
                <a:solidFill>
                  <a:srgbClr val="000000"/>
                </a:solidFill>
                <a:latin typeface="Georgia" panose="02040502050405020303" pitchFamily="18" charset="0"/>
              </a:rPr>
              <a:t>: </a:t>
            </a:r>
            <a:r>
              <a:rPr lang="es-MX" altLang="es-MX" sz="3200" dirty="0" smtClean="0">
                <a:solidFill>
                  <a:srgbClr val="000000"/>
                </a:solidFill>
                <a:latin typeface="Georgia" panose="02040502050405020303" pitchFamily="18" charset="0"/>
              </a:rPr>
              <a:t>1°</a:t>
            </a:r>
            <a:endParaRPr lang="es-MX" altLang="es-MX" sz="3200" dirty="0">
              <a:solidFill>
                <a:srgbClr val="000000"/>
              </a:solidFill>
              <a:latin typeface="Georgia" panose="02040502050405020303" pitchFamily="18" charset="0"/>
            </a:endParaRPr>
          </a:p>
          <a:p>
            <a:pPr algn="ctr" fontAlgn="base">
              <a:spcBef>
                <a:spcPct val="0"/>
              </a:spcBef>
              <a:spcAft>
                <a:spcPct val="0"/>
              </a:spcAft>
            </a:pPr>
            <a:r>
              <a:rPr lang="es-MX" altLang="es-MX" sz="3200" dirty="0">
                <a:solidFill>
                  <a:srgbClr val="000000"/>
                </a:solidFill>
                <a:latin typeface="Georgia" panose="02040502050405020303" pitchFamily="18" charset="0"/>
              </a:rPr>
              <a:t>Fecha: </a:t>
            </a:r>
            <a:r>
              <a:rPr lang="es-MX" altLang="es-MX" sz="3200" dirty="0" smtClean="0">
                <a:solidFill>
                  <a:srgbClr val="000000"/>
                </a:solidFill>
                <a:latin typeface="Georgia" panose="02040502050405020303" pitchFamily="18" charset="0"/>
              </a:rPr>
              <a:t>Agosto  </a:t>
            </a:r>
            <a:r>
              <a:rPr lang="es-MX" altLang="es-MX" sz="3200" dirty="0">
                <a:solidFill>
                  <a:srgbClr val="000000"/>
                </a:solidFill>
                <a:latin typeface="Georgia" panose="02040502050405020303" pitchFamily="18" charset="0"/>
              </a:rPr>
              <a:t>2018</a:t>
            </a:r>
          </a:p>
        </p:txBody>
      </p:sp>
    </p:spTree>
    <p:extLst>
      <p:ext uri="{BB962C8B-B14F-4D97-AF65-F5344CB8AC3E}">
        <p14:creationId xmlns:p14="http://schemas.microsoft.com/office/powerpoint/2010/main" val="22980837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0" y="0"/>
            <a:ext cx="9144000" cy="695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474737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E61E4834-E177-4CFC-A861-71A1618CEF33}"/>
              </a:ext>
            </a:extLst>
          </p:cNvPr>
          <p:cNvSpPr/>
          <p:nvPr/>
        </p:nvSpPr>
        <p:spPr>
          <a:xfrm>
            <a:off x="323529" y="260653"/>
            <a:ext cx="8123526" cy="50783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defTabSz="457200"/>
            <a:r>
              <a:rPr lang="es-ES" sz="3600" b="1" dirty="0">
                <a:solidFill>
                  <a:prstClr val="black"/>
                </a:solidFill>
              </a:rPr>
              <a:t>La implementación real de estas prácticas no suena gran novedad, de hecho formalizan practicas que ya son parte del día a día de las organizaciones, pero organizadas de una forma lógica y alienadas o “coordinadas” con el objetivo del negocio, permiten mejorar los aspectos ya mencionados anteriormente en la organización de IT.</a:t>
            </a:r>
          </a:p>
        </p:txBody>
      </p:sp>
    </p:spTree>
    <p:extLst>
      <p:ext uri="{BB962C8B-B14F-4D97-AF65-F5344CB8AC3E}">
        <p14:creationId xmlns:p14="http://schemas.microsoft.com/office/powerpoint/2010/main" val="176836557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66F04BC-5CE7-434D-A5A7-BDA3BEC0BD8F}"/>
              </a:ext>
            </a:extLst>
          </p:cNvPr>
          <p:cNvSpPr>
            <a:spLocks noGrp="1"/>
          </p:cNvSpPr>
          <p:nvPr>
            <p:ph type="title"/>
          </p:nvPr>
        </p:nvSpPr>
        <p:spPr/>
        <p:txBody>
          <a:bodyPr/>
          <a:lstStyle/>
          <a:p>
            <a:r>
              <a:rPr lang="es-ES" dirty="0"/>
              <a:t>Como implantar un sistema de gobierno de las TI </a:t>
            </a:r>
          </a:p>
        </p:txBody>
      </p:sp>
      <p:pic>
        <p:nvPicPr>
          <p:cNvPr id="4" name="Imagen 3">
            <a:extLst>
              <a:ext uri="{FF2B5EF4-FFF2-40B4-BE49-F238E27FC236}">
                <a16:creationId xmlns:a16="http://schemas.microsoft.com/office/drawing/2014/main" xmlns="" id="{A12F8781-0957-4342-9088-BE21CE10CEF8}"/>
              </a:ext>
            </a:extLst>
          </p:cNvPr>
          <p:cNvPicPr>
            <a:picLocks noChangeAspect="1"/>
          </p:cNvPicPr>
          <p:nvPr/>
        </p:nvPicPr>
        <p:blipFill rotWithShape="1">
          <a:blip r:embed="rId3"/>
          <a:srcRect l="17283" t="38449" r="15977" b="39318"/>
          <a:stretch/>
        </p:blipFill>
        <p:spPr>
          <a:xfrm>
            <a:off x="510709" y="2080162"/>
            <a:ext cx="8122595" cy="2028444"/>
          </a:xfrm>
          <a:prstGeom prst="rect">
            <a:avLst/>
          </a:prstGeom>
        </p:spPr>
      </p:pic>
      <p:pic>
        <p:nvPicPr>
          <p:cNvPr id="5" name="Imagen 4">
            <a:extLst>
              <a:ext uri="{FF2B5EF4-FFF2-40B4-BE49-F238E27FC236}">
                <a16:creationId xmlns:a16="http://schemas.microsoft.com/office/drawing/2014/main" xmlns="" id="{D325B900-3CA2-489B-B2B2-332FF1339058}"/>
              </a:ext>
            </a:extLst>
          </p:cNvPr>
          <p:cNvPicPr>
            <a:picLocks noChangeAspect="1"/>
          </p:cNvPicPr>
          <p:nvPr/>
        </p:nvPicPr>
        <p:blipFill rotWithShape="1">
          <a:blip r:embed="rId4"/>
          <a:srcRect l="18152" t="30322" r="16196" b="18245"/>
          <a:stretch/>
        </p:blipFill>
        <p:spPr>
          <a:xfrm>
            <a:off x="1665283" y="3949435"/>
            <a:ext cx="5307497" cy="2763895"/>
          </a:xfrm>
          <a:prstGeom prst="rect">
            <a:avLst/>
          </a:prstGeom>
        </p:spPr>
      </p:pic>
    </p:spTree>
    <p:extLst>
      <p:ext uri="{BB962C8B-B14F-4D97-AF65-F5344CB8AC3E}">
        <p14:creationId xmlns:p14="http://schemas.microsoft.com/office/powerpoint/2010/main" val="197910968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4B2CC18-0BF5-43F0-8DBD-1C4CB6A0DB69}"/>
              </a:ext>
            </a:extLst>
          </p:cNvPr>
          <p:cNvSpPr>
            <a:spLocks noGrp="1"/>
          </p:cNvSpPr>
          <p:nvPr>
            <p:ph type="title"/>
          </p:nvPr>
        </p:nvSpPr>
        <p:spPr/>
        <p:txBody>
          <a:bodyPr/>
          <a:lstStyle/>
          <a:p>
            <a:r>
              <a:rPr lang="es-ES" dirty="0" smtClean="0"/>
              <a:t/>
            </a:r>
            <a:br>
              <a:rPr lang="es-ES" dirty="0" smtClean="0"/>
            </a:br>
            <a:r>
              <a:rPr lang="es-ES" dirty="0" err="1" smtClean="0"/>
              <a:t>CoBiT</a:t>
            </a:r>
            <a:r>
              <a:rPr lang="es-ES" dirty="0" smtClean="0"/>
              <a:t> </a:t>
            </a:r>
            <a:r>
              <a:rPr lang="en-US" i="1" dirty="0"/>
              <a:t>Control Objectives for Information and related Technologies</a:t>
            </a:r>
            <a:endParaRPr lang="es-ES" i="1" dirty="0"/>
          </a:p>
        </p:txBody>
      </p:sp>
      <p:sp>
        <p:nvSpPr>
          <p:cNvPr id="4" name="Rectángulo 3">
            <a:extLst>
              <a:ext uri="{FF2B5EF4-FFF2-40B4-BE49-F238E27FC236}">
                <a16:creationId xmlns:a16="http://schemas.microsoft.com/office/drawing/2014/main" xmlns="" id="{A9644830-081A-45A8-8EEA-1280D0D6BC6E}"/>
              </a:ext>
            </a:extLst>
          </p:cNvPr>
          <p:cNvSpPr/>
          <p:nvPr/>
        </p:nvSpPr>
        <p:spPr>
          <a:xfrm>
            <a:off x="308113" y="2228678"/>
            <a:ext cx="8060384" cy="304698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defTabSz="457200"/>
            <a:r>
              <a:rPr lang="es-ES" sz="3200" b="1" dirty="0">
                <a:solidFill>
                  <a:prstClr val="black"/>
                </a:solidFill>
              </a:rPr>
              <a:t>La ISACF, como órgano que agrupa a profesionales de distintas áreas de actuación interesadas en el control de TI se dio a la tarea de desarrollar un cuerpo común de conocimientos sobre la materia ISACF Hoy ITGI propietario de COBIT.</a:t>
            </a:r>
          </a:p>
        </p:txBody>
      </p:sp>
    </p:spTree>
    <p:extLst>
      <p:ext uri="{BB962C8B-B14F-4D97-AF65-F5344CB8AC3E}">
        <p14:creationId xmlns:p14="http://schemas.microsoft.com/office/powerpoint/2010/main" val="3493543134"/>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8440" y="2146501"/>
            <a:ext cx="7995212" cy="36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6250673"/>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BDAF474-6D92-47D4-9A64-34730526CFD6}"/>
              </a:ext>
            </a:extLst>
          </p:cNvPr>
          <p:cNvSpPr>
            <a:spLocks noGrp="1"/>
          </p:cNvSpPr>
          <p:nvPr>
            <p:ph type="title"/>
          </p:nvPr>
        </p:nvSpPr>
        <p:spPr/>
        <p:txBody>
          <a:bodyPr/>
          <a:lstStyle/>
          <a:p>
            <a:r>
              <a:rPr lang="es-ES" dirty="0"/>
              <a:t>COBIT: Diagrama de Contenido</a:t>
            </a:r>
          </a:p>
        </p:txBody>
      </p:sp>
      <p:pic>
        <p:nvPicPr>
          <p:cNvPr id="4" name="Imagen 3">
            <a:extLst>
              <a:ext uri="{FF2B5EF4-FFF2-40B4-BE49-F238E27FC236}">
                <a16:creationId xmlns:a16="http://schemas.microsoft.com/office/drawing/2014/main" xmlns="" id="{0092DDF1-D55B-49E3-975A-ACB1C1F9C280}"/>
              </a:ext>
            </a:extLst>
          </p:cNvPr>
          <p:cNvPicPr>
            <a:picLocks noChangeAspect="1"/>
          </p:cNvPicPr>
          <p:nvPr/>
        </p:nvPicPr>
        <p:blipFill rotWithShape="1">
          <a:blip r:embed="rId3"/>
          <a:srcRect l="32934" t="31295" r="23152" b="12059"/>
          <a:stretch/>
        </p:blipFill>
        <p:spPr>
          <a:xfrm>
            <a:off x="2078651" y="1689890"/>
            <a:ext cx="5344509" cy="5168123"/>
          </a:xfrm>
          <a:prstGeom prst="rect">
            <a:avLst/>
          </a:prstGeom>
        </p:spPr>
      </p:pic>
    </p:spTree>
    <p:extLst>
      <p:ext uri="{BB962C8B-B14F-4D97-AF65-F5344CB8AC3E}">
        <p14:creationId xmlns:p14="http://schemas.microsoft.com/office/powerpoint/2010/main" val="1047467855"/>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3310" y="620692"/>
            <a:ext cx="5715000" cy="5929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1176984"/>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115619" y="908720"/>
            <a:ext cx="6624736" cy="5018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093460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8B549B9-2396-4B3A-B1B4-AD630CAAC11C}"/>
              </a:ext>
            </a:extLst>
          </p:cNvPr>
          <p:cNvSpPr>
            <a:spLocks noGrp="1"/>
          </p:cNvSpPr>
          <p:nvPr>
            <p:ph type="title"/>
          </p:nvPr>
        </p:nvSpPr>
        <p:spPr/>
        <p:txBody>
          <a:bodyPr/>
          <a:lstStyle/>
          <a:p>
            <a:r>
              <a:rPr lang="es-ES" dirty="0"/>
              <a:t>Norma </a:t>
            </a:r>
            <a:r>
              <a:rPr lang="es-ES" dirty="0" err="1"/>
              <a:t>Iso</a:t>
            </a:r>
            <a:r>
              <a:rPr lang="es-ES" dirty="0"/>
              <a:t> 38500</a:t>
            </a:r>
          </a:p>
        </p:txBody>
      </p:sp>
      <p:sp>
        <p:nvSpPr>
          <p:cNvPr id="4" name="Rectángulo 3">
            <a:extLst>
              <a:ext uri="{FF2B5EF4-FFF2-40B4-BE49-F238E27FC236}">
                <a16:creationId xmlns:a16="http://schemas.microsoft.com/office/drawing/2014/main" xmlns="" id="{A089E20C-6E1D-46F8-8816-8DBA7DEDF79A}"/>
              </a:ext>
            </a:extLst>
          </p:cNvPr>
          <p:cNvSpPr/>
          <p:nvPr/>
        </p:nvSpPr>
        <p:spPr>
          <a:xfrm>
            <a:off x="258417" y="1914444"/>
            <a:ext cx="4572000" cy="3539430"/>
          </a:xfrm>
          <a:prstGeom prst="rect">
            <a:avLst/>
          </a:prstGeom>
        </p:spPr>
        <p:txBody>
          <a:bodyPr>
            <a:spAutoFit/>
          </a:bodyPr>
          <a:lstStyle/>
          <a:p>
            <a:pPr marL="457200" indent="-457200" defTabSz="457200">
              <a:buFont typeface="Wingdings" panose="05000000000000000000" pitchFamily="2" charset="2"/>
              <a:buChar char="v"/>
            </a:pPr>
            <a:r>
              <a:rPr lang="es-ES" sz="3200" dirty="0">
                <a:solidFill>
                  <a:prstClr val="black"/>
                </a:solidFill>
              </a:rPr>
              <a:t>Directrices para la orientación de la Alta Dirección con el Buen Gobierno Corporativo de TI </a:t>
            </a:r>
          </a:p>
          <a:p>
            <a:pPr defTabSz="457200"/>
            <a:endParaRPr lang="es-ES" sz="3200" dirty="0">
              <a:solidFill>
                <a:prstClr val="black"/>
              </a:solidFill>
            </a:endParaRPr>
          </a:p>
          <a:p>
            <a:pPr marL="457200" indent="-457200" defTabSz="457200">
              <a:buFont typeface="Wingdings" panose="05000000000000000000" pitchFamily="2" charset="2"/>
              <a:buChar char="v"/>
            </a:pPr>
            <a:endParaRPr lang="es-ES" sz="3200" dirty="0">
              <a:solidFill>
                <a:prstClr val="black"/>
              </a:solidFill>
            </a:endParaRPr>
          </a:p>
        </p:txBody>
      </p:sp>
      <p:pic>
        <p:nvPicPr>
          <p:cNvPr id="5" name="Imagen 4">
            <a:extLst>
              <a:ext uri="{FF2B5EF4-FFF2-40B4-BE49-F238E27FC236}">
                <a16:creationId xmlns:a16="http://schemas.microsoft.com/office/drawing/2014/main" xmlns="" id="{950C1F9A-0445-4459-8EB5-5340CEFD634A}"/>
              </a:ext>
            </a:extLst>
          </p:cNvPr>
          <p:cNvPicPr>
            <a:picLocks noChangeAspect="1"/>
          </p:cNvPicPr>
          <p:nvPr/>
        </p:nvPicPr>
        <p:blipFill rotWithShape="1">
          <a:blip r:embed="rId3"/>
          <a:srcRect l="32282" t="18922" r="39565" b="28105"/>
          <a:stretch/>
        </p:blipFill>
        <p:spPr>
          <a:xfrm>
            <a:off x="5355253" y="1762220"/>
            <a:ext cx="3114824" cy="4393627"/>
          </a:xfrm>
          <a:prstGeom prst="rect">
            <a:avLst/>
          </a:prstGeom>
        </p:spPr>
      </p:pic>
    </p:spTree>
    <p:extLst>
      <p:ext uri="{BB962C8B-B14F-4D97-AF65-F5344CB8AC3E}">
        <p14:creationId xmlns:p14="http://schemas.microsoft.com/office/powerpoint/2010/main" val="1390395803"/>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1B5C8E3-5E18-4237-A3EF-1CC5CC36A559}"/>
              </a:ext>
            </a:extLst>
          </p:cNvPr>
          <p:cNvSpPr>
            <a:spLocks noGrp="1"/>
          </p:cNvSpPr>
          <p:nvPr>
            <p:ph type="title"/>
          </p:nvPr>
        </p:nvSpPr>
        <p:spPr/>
        <p:txBody>
          <a:bodyPr/>
          <a:lstStyle/>
          <a:p>
            <a:r>
              <a:rPr lang="es-ES" dirty="0"/>
              <a:t>Norma </a:t>
            </a:r>
            <a:r>
              <a:rPr lang="es-ES" dirty="0" err="1"/>
              <a:t>Iso</a:t>
            </a:r>
            <a:r>
              <a:rPr lang="es-ES" dirty="0"/>
              <a:t> 38500</a:t>
            </a:r>
          </a:p>
        </p:txBody>
      </p:sp>
      <p:pic>
        <p:nvPicPr>
          <p:cNvPr id="4" name="Imagen 3">
            <a:extLst>
              <a:ext uri="{FF2B5EF4-FFF2-40B4-BE49-F238E27FC236}">
                <a16:creationId xmlns:a16="http://schemas.microsoft.com/office/drawing/2014/main" xmlns="" id="{0112730B-EAA7-4273-A7C6-9F94CCBFFF75}"/>
              </a:ext>
            </a:extLst>
          </p:cNvPr>
          <p:cNvPicPr>
            <a:picLocks noChangeAspect="1"/>
          </p:cNvPicPr>
          <p:nvPr/>
        </p:nvPicPr>
        <p:blipFill rotWithShape="1">
          <a:blip r:embed="rId3"/>
          <a:srcRect l="30000" t="24722" r="44348" b="16699"/>
          <a:stretch/>
        </p:blipFill>
        <p:spPr>
          <a:xfrm>
            <a:off x="5364088" y="1772816"/>
            <a:ext cx="3226173" cy="4858644"/>
          </a:xfrm>
          <a:prstGeom prst="rect">
            <a:avLst/>
          </a:prstGeom>
        </p:spPr>
      </p:pic>
      <p:sp>
        <p:nvSpPr>
          <p:cNvPr id="3" name="2 Rectángulo"/>
          <p:cNvSpPr/>
          <p:nvPr/>
        </p:nvSpPr>
        <p:spPr>
          <a:xfrm>
            <a:off x="251520" y="1412786"/>
            <a:ext cx="4572000" cy="2554545"/>
          </a:xfrm>
          <a:prstGeom prst="rect">
            <a:avLst/>
          </a:prstGeom>
        </p:spPr>
        <p:txBody>
          <a:bodyPr>
            <a:spAutoFit/>
          </a:bodyPr>
          <a:lstStyle/>
          <a:p>
            <a:pPr marL="457200" lvl="0" indent="-457200" algn="just" defTabSz="457200">
              <a:buFont typeface="Wingdings" panose="05000000000000000000" pitchFamily="2" charset="2"/>
              <a:buChar char="v"/>
            </a:pPr>
            <a:r>
              <a:rPr lang="es-ES" sz="3200" dirty="0">
                <a:solidFill>
                  <a:prstClr val="black"/>
                </a:solidFill>
              </a:rPr>
              <a:t>Fija estándares de buena gestión de los procesos empresariales relacionados con los servicios de TI</a:t>
            </a:r>
          </a:p>
        </p:txBody>
      </p:sp>
    </p:spTree>
    <p:extLst>
      <p:ext uri="{BB962C8B-B14F-4D97-AF65-F5344CB8AC3E}">
        <p14:creationId xmlns:p14="http://schemas.microsoft.com/office/powerpoint/2010/main" val="3781706728"/>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85900" y="274652"/>
            <a:ext cx="6172200" cy="561975"/>
          </a:xfrm>
        </p:spPr>
        <p:txBody>
          <a:bodyPr rtlCol="0">
            <a:normAutofit fontScale="90000"/>
          </a:bodyPr>
          <a:lstStyle/>
          <a:p>
            <a:pPr eaLnBrk="1" fontAlgn="auto" hangingPunct="1">
              <a:spcAft>
                <a:spcPts val="0"/>
              </a:spcAft>
              <a:defRPr/>
            </a:pPr>
            <a:r>
              <a:rPr lang="es-MX" dirty="0" smtClean="0"/>
              <a:t>Guion Explicativo </a:t>
            </a:r>
            <a:endParaRPr lang="es-MX" dirty="0"/>
          </a:p>
        </p:txBody>
      </p:sp>
      <p:sp>
        <p:nvSpPr>
          <p:cNvPr id="2" name="1 Marcador de contenido"/>
          <p:cNvSpPr>
            <a:spLocks noGrp="1"/>
          </p:cNvSpPr>
          <p:nvPr>
            <p:ph idx="1"/>
          </p:nvPr>
        </p:nvSpPr>
        <p:spPr>
          <a:xfrm>
            <a:off x="548640" y="1058865"/>
            <a:ext cx="8407908" cy="5652832"/>
          </a:xfrm>
        </p:spPr>
        <p:txBody>
          <a:bodyPr rtlCol="0">
            <a:normAutofit/>
          </a:bodyPr>
          <a:lstStyle/>
          <a:p>
            <a:pPr marL="0" indent="0" algn="just" eaLnBrk="1" fontAlgn="auto" hangingPunct="1">
              <a:spcAft>
                <a:spcPts val="0"/>
              </a:spcAft>
              <a:buNone/>
              <a:defRPr/>
            </a:pPr>
            <a:r>
              <a:rPr lang="es-MX" dirty="0" smtClean="0"/>
              <a:t>El presente materia didáctico esta diseñado para el  </a:t>
            </a:r>
            <a:r>
              <a:rPr lang="es-MX" dirty="0"/>
              <a:t>desarrollo </a:t>
            </a:r>
            <a:r>
              <a:rPr lang="es-MX" dirty="0" smtClean="0"/>
              <a:t>de la asignatura de  </a:t>
            </a:r>
            <a:r>
              <a:rPr lang="es-MX" dirty="0"/>
              <a:t>Gobierno de Tecnologías de la Información </a:t>
            </a:r>
            <a:r>
              <a:rPr lang="es-MX" dirty="0" smtClean="0"/>
              <a:t>y que debe  </a:t>
            </a:r>
            <a:r>
              <a:rPr lang="es-MX" dirty="0"/>
              <a:t>poseer un </a:t>
            </a:r>
            <a:r>
              <a:rPr lang="es-MX" dirty="0" err="1"/>
              <a:t>CIO</a:t>
            </a:r>
            <a:r>
              <a:rPr lang="es-MX" dirty="0"/>
              <a:t> (Ejecutivo de las Tecnologías de la Información) y dado que existen una diversidad de organizaciones y certificaciones para cada una de las actividades especializadas relacionadas a la formación del Administrador </a:t>
            </a:r>
            <a:r>
              <a:rPr lang="es-MX" dirty="0" smtClean="0"/>
              <a:t>Informático.</a:t>
            </a:r>
            <a:endParaRPr lang="es-MX" dirty="0"/>
          </a:p>
          <a:p>
            <a:pPr algn="just" eaLnBrk="1" fontAlgn="auto" hangingPunct="1">
              <a:spcAft>
                <a:spcPts val="0"/>
              </a:spcAft>
              <a:defRPr/>
            </a:pPr>
            <a:endParaRPr lang="es-MX" dirty="0" smtClean="0"/>
          </a:p>
          <a:p>
            <a:pPr algn="just" eaLnBrk="1" fontAlgn="auto" hangingPunct="1">
              <a:spcAft>
                <a:spcPts val="0"/>
              </a:spcAft>
              <a:defRPr/>
            </a:pPr>
            <a:endParaRPr lang="es-MX" dirty="0"/>
          </a:p>
          <a:p>
            <a:pPr algn="just" eaLnBrk="1" fontAlgn="auto" hangingPunct="1">
              <a:spcAft>
                <a:spcPts val="0"/>
              </a:spcAft>
              <a:defRPr/>
            </a:pPr>
            <a:endParaRPr lang="es-MX" dirty="0"/>
          </a:p>
        </p:txBody>
      </p:sp>
    </p:spTree>
    <p:extLst>
      <p:ext uri="{BB962C8B-B14F-4D97-AF65-F5344CB8AC3E}">
        <p14:creationId xmlns:p14="http://schemas.microsoft.com/office/powerpoint/2010/main" val="2528376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8E10EB2-8564-4B70-B9E9-268CF7AE5F8B}"/>
              </a:ext>
            </a:extLst>
          </p:cNvPr>
          <p:cNvSpPr>
            <a:spLocks noGrp="1"/>
          </p:cNvSpPr>
          <p:nvPr>
            <p:ph type="title"/>
          </p:nvPr>
        </p:nvSpPr>
        <p:spPr/>
        <p:txBody>
          <a:bodyPr/>
          <a:lstStyle/>
          <a:p>
            <a:r>
              <a:rPr lang="es-ES" dirty="0"/>
              <a:t>Norma </a:t>
            </a:r>
            <a:r>
              <a:rPr lang="es-ES" dirty="0" err="1"/>
              <a:t>Iso</a:t>
            </a:r>
            <a:r>
              <a:rPr lang="es-ES" dirty="0"/>
              <a:t> 38500</a:t>
            </a:r>
          </a:p>
        </p:txBody>
      </p:sp>
      <p:pic>
        <p:nvPicPr>
          <p:cNvPr id="4" name="Marcador de contenido 3">
            <a:extLst>
              <a:ext uri="{FF2B5EF4-FFF2-40B4-BE49-F238E27FC236}">
                <a16:creationId xmlns:a16="http://schemas.microsoft.com/office/drawing/2014/main" xmlns="" id="{44F5FD6C-FA48-401A-8728-8FD7E3A47580}"/>
              </a:ext>
            </a:extLst>
          </p:cNvPr>
          <p:cNvPicPr>
            <a:picLocks noGrp="1" noChangeAspect="1"/>
          </p:cNvPicPr>
          <p:nvPr>
            <p:ph idx="1"/>
          </p:nvPr>
        </p:nvPicPr>
        <p:blipFill rotWithShape="1">
          <a:blip r:embed="rId3"/>
          <a:srcRect l="38454" t="43381" r="18603" b="12664"/>
          <a:stretch/>
        </p:blipFill>
        <p:spPr>
          <a:xfrm>
            <a:off x="1115621" y="2158992"/>
            <a:ext cx="6768751" cy="4179185"/>
          </a:xfrm>
          <a:prstGeom prst="rect">
            <a:avLst/>
          </a:prstGeom>
          <a:ln w="76200">
            <a:solidFill>
              <a:schemeClr val="accent3">
                <a:lumMod val="75000"/>
              </a:schemeClr>
            </a:solidFill>
          </a:ln>
        </p:spPr>
      </p:pic>
    </p:spTree>
    <p:extLst>
      <p:ext uri="{BB962C8B-B14F-4D97-AF65-F5344CB8AC3E}">
        <p14:creationId xmlns:p14="http://schemas.microsoft.com/office/powerpoint/2010/main" val="3022833533"/>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xmlns="" id="{B888E319-8F77-4594-B4C9-A5ABC46BFB32}"/>
              </a:ext>
            </a:extLst>
          </p:cNvPr>
          <p:cNvPicPr>
            <a:picLocks noChangeAspect="1"/>
          </p:cNvPicPr>
          <p:nvPr/>
        </p:nvPicPr>
        <p:blipFill rotWithShape="1">
          <a:blip r:embed="rId3"/>
          <a:srcRect l="36956" t="31875" r="18043" b="13218"/>
          <a:stretch/>
        </p:blipFill>
        <p:spPr>
          <a:xfrm>
            <a:off x="1431338" y="620692"/>
            <a:ext cx="6257309" cy="5750969"/>
          </a:xfrm>
          <a:prstGeom prst="rect">
            <a:avLst/>
          </a:prstGeom>
        </p:spPr>
      </p:pic>
    </p:spTree>
    <p:extLst>
      <p:ext uri="{BB962C8B-B14F-4D97-AF65-F5344CB8AC3E}">
        <p14:creationId xmlns:p14="http://schemas.microsoft.com/office/powerpoint/2010/main" val="153370927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xmlns="" id="{B3E4B898-78E1-4839-9907-069F3DEF2E2C}"/>
              </a:ext>
            </a:extLst>
          </p:cNvPr>
          <p:cNvGrpSpPr/>
          <p:nvPr/>
        </p:nvGrpSpPr>
        <p:grpSpPr>
          <a:xfrm>
            <a:off x="329879" y="393539"/>
            <a:ext cx="8542116" cy="6130128"/>
            <a:chOff x="6681334" y="1835837"/>
            <a:chExt cx="4940489" cy="4496889"/>
          </a:xfrm>
        </p:grpSpPr>
        <p:pic>
          <p:nvPicPr>
            <p:cNvPr id="5" name="Imagen 4">
              <a:extLst>
                <a:ext uri="{FF2B5EF4-FFF2-40B4-BE49-F238E27FC236}">
                  <a16:creationId xmlns:a16="http://schemas.microsoft.com/office/drawing/2014/main" xmlns="" id="{F5D4CB43-9D3A-448A-8EA9-71FC8BDE75EE}"/>
                </a:ext>
              </a:extLst>
            </p:cNvPr>
            <p:cNvPicPr>
              <a:picLocks noChangeAspect="1"/>
            </p:cNvPicPr>
            <p:nvPr/>
          </p:nvPicPr>
          <p:blipFill rotWithShape="1">
            <a:blip r:embed="rId3"/>
            <a:srcRect l="37065" t="30135" r="18043" b="16312"/>
            <a:stretch/>
          </p:blipFill>
          <p:spPr>
            <a:xfrm>
              <a:off x="6692349" y="1835837"/>
              <a:ext cx="4929474" cy="3306208"/>
            </a:xfrm>
            <a:prstGeom prst="rect">
              <a:avLst/>
            </a:prstGeom>
          </p:spPr>
        </p:pic>
        <p:pic>
          <p:nvPicPr>
            <p:cNvPr id="6" name="Imagen 5">
              <a:extLst>
                <a:ext uri="{FF2B5EF4-FFF2-40B4-BE49-F238E27FC236}">
                  <a16:creationId xmlns:a16="http://schemas.microsoft.com/office/drawing/2014/main" xmlns="" id="{68550009-8FB0-48E7-B58A-44067CEBADD2}"/>
                </a:ext>
              </a:extLst>
            </p:cNvPr>
            <p:cNvPicPr>
              <a:picLocks noChangeAspect="1"/>
            </p:cNvPicPr>
            <p:nvPr/>
          </p:nvPicPr>
          <p:blipFill rotWithShape="1">
            <a:blip r:embed="rId4"/>
            <a:srcRect l="37065" t="70541" r="18152" b="10219"/>
            <a:stretch/>
          </p:blipFill>
          <p:spPr>
            <a:xfrm>
              <a:off x="6681334" y="5142045"/>
              <a:ext cx="4929474" cy="1190681"/>
            </a:xfrm>
            <a:prstGeom prst="rect">
              <a:avLst/>
            </a:prstGeom>
          </p:spPr>
        </p:pic>
      </p:grpSp>
    </p:spTree>
    <p:extLst>
      <p:ext uri="{BB962C8B-B14F-4D97-AF65-F5344CB8AC3E}">
        <p14:creationId xmlns:p14="http://schemas.microsoft.com/office/powerpoint/2010/main" val="132627668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D7BDB46-8E00-451D-BC91-B7974CC0ED59}"/>
              </a:ext>
            </a:extLst>
          </p:cNvPr>
          <p:cNvSpPr>
            <a:spLocks noGrp="1"/>
          </p:cNvSpPr>
          <p:nvPr>
            <p:ph type="title"/>
          </p:nvPr>
        </p:nvSpPr>
        <p:spPr/>
        <p:txBody>
          <a:bodyPr/>
          <a:lstStyle/>
          <a:p>
            <a:r>
              <a:rPr lang="es-ES" dirty="0" smtClean="0"/>
              <a:t>Alineación </a:t>
            </a:r>
            <a:r>
              <a:rPr lang="es-ES" dirty="0"/>
              <a:t>estratégica</a:t>
            </a:r>
            <a:br>
              <a:rPr lang="es-ES" dirty="0"/>
            </a:br>
            <a:endParaRPr lang="es-ES" dirty="0"/>
          </a:p>
        </p:txBody>
      </p:sp>
      <p:sp>
        <p:nvSpPr>
          <p:cNvPr id="4" name="Rectángulo: esquinas redondeadas 3">
            <a:extLst>
              <a:ext uri="{FF2B5EF4-FFF2-40B4-BE49-F238E27FC236}">
                <a16:creationId xmlns:a16="http://schemas.microsoft.com/office/drawing/2014/main" xmlns="" id="{79F13EA1-B351-4147-BCC3-28FF1B61319A}"/>
              </a:ext>
            </a:extLst>
          </p:cNvPr>
          <p:cNvSpPr/>
          <p:nvPr/>
        </p:nvSpPr>
        <p:spPr>
          <a:xfrm>
            <a:off x="89455" y="2239630"/>
            <a:ext cx="6082748" cy="4174435"/>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es-ES" sz="2000" b="1" dirty="0">
                <a:solidFill>
                  <a:srgbClr val="903163">
                    <a:lumMod val="50000"/>
                  </a:srgbClr>
                </a:solidFill>
              </a:rPr>
              <a:t>Los esfuerzos deberían estar en su lugar para alinear las operaciones de tecnología de la información y las actividades con otras operaciones de la compañía. Esto incluye asegurar los enlaces entre el negocio y los planes TI, definiendo, manteniendo y validando la calidad y los valores relacionados. Por este motivo las alineaciones estratégicas se enfocan en garantizar la alineación entre los planes de negocio y TI : definir, mantener y validar la propuesta de valor TI: y, alinear las operaciones de TI con las operaciones de compañía</a:t>
            </a:r>
          </a:p>
        </p:txBody>
      </p:sp>
      <p:pic>
        <p:nvPicPr>
          <p:cNvPr id="5" name="Imagen 4">
            <a:extLst>
              <a:ext uri="{FF2B5EF4-FFF2-40B4-BE49-F238E27FC236}">
                <a16:creationId xmlns:a16="http://schemas.microsoft.com/office/drawing/2014/main" xmlns="" id="{57D06061-7A18-43A4-ADFB-7805B691CC04}"/>
              </a:ext>
            </a:extLst>
          </p:cNvPr>
          <p:cNvPicPr>
            <a:picLocks noChangeAspect="1"/>
          </p:cNvPicPr>
          <p:nvPr/>
        </p:nvPicPr>
        <p:blipFill>
          <a:blip r:embed="rId3">
            <a:duotone>
              <a:prstClr val="black"/>
              <a:schemeClr val="accent4">
                <a:tint val="45000"/>
                <a:satMod val="400000"/>
              </a:schemeClr>
            </a:duotone>
          </a:blip>
          <a:stretch>
            <a:fillRect/>
          </a:stretch>
        </p:blipFill>
        <p:spPr>
          <a:xfrm>
            <a:off x="6282498" y="2793105"/>
            <a:ext cx="2425615" cy="2422494"/>
          </a:xfrm>
          <a:prstGeom prst="rect">
            <a:avLst/>
          </a:prstGeom>
        </p:spPr>
      </p:pic>
      <p:sp>
        <p:nvSpPr>
          <p:cNvPr id="6" name="Rectángulo 5">
            <a:extLst>
              <a:ext uri="{FF2B5EF4-FFF2-40B4-BE49-F238E27FC236}">
                <a16:creationId xmlns:a16="http://schemas.microsoft.com/office/drawing/2014/main" xmlns="" id="{0555BFF8-AF68-4DF9-9507-966EEB0C00F4}"/>
              </a:ext>
            </a:extLst>
          </p:cNvPr>
          <p:cNvSpPr/>
          <p:nvPr/>
        </p:nvSpPr>
        <p:spPr>
          <a:xfrm>
            <a:off x="6696284" y="4532134"/>
            <a:ext cx="1598028" cy="5038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s-ES" dirty="0">
                <a:solidFill>
                  <a:prstClr val="white"/>
                </a:solidFill>
              </a:rPr>
              <a:t>ALINEACION ESTRATEGICA</a:t>
            </a:r>
          </a:p>
        </p:txBody>
      </p:sp>
    </p:spTree>
    <p:extLst>
      <p:ext uri="{BB962C8B-B14F-4D97-AF65-F5344CB8AC3E}">
        <p14:creationId xmlns:p14="http://schemas.microsoft.com/office/powerpoint/2010/main" val="2895342187"/>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xmlns="" id="{653A7953-E60C-4702-8775-42B835E8E10D}"/>
              </a:ext>
            </a:extLst>
          </p:cNvPr>
          <p:cNvSpPr/>
          <p:nvPr/>
        </p:nvSpPr>
        <p:spPr>
          <a:xfrm>
            <a:off x="316631" y="1945118"/>
            <a:ext cx="8272211" cy="2062103"/>
          </a:xfrm>
          <a:prstGeom prst="rect">
            <a:avLst/>
          </a:prstGeom>
        </p:spPr>
        <p:txBody>
          <a:bodyPr wrap="square">
            <a:spAutoFit/>
          </a:bodyPr>
          <a:lstStyle/>
          <a:p>
            <a:pPr algn="just" defTabSz="457200"/>
            <a:r>
              <a:rPr lang="es-ES" sz="3200" b="1" dirty="0">
                <a:solidFill>
                  <a:prstClr val="black"/>
                </a:solidFill>
                <a:latin typeface="Raleway"/>
              </a:rPr>
              <a:t>Es decir, el gobierno de TI asegura que tanto los procesos de negocios como los de tecnología de la información trabajen en conjunto.</a:t>
            </a:r>
            <a:endParaRPr lang="es-ES" sz="3200" b="1" dirty="0">
              <a:solidFill>
                <a:prstClr val="black"/>
              </a:solidFill>
            </a:endParaRPr>
          </a:p>
        </p:txBody>
      </p:sp>
      <p:pic>
        <p:nvPicPr>
          <p:cNvPr id="10" name="Imagen 9">
            <a:extLst>
              <a:ext uri="{FF2B5EF4-FFF2-40B4-BE49-F238E27FC236}">
                <a16:creationId xmlns:a16="http://schemas.microsoft.com/office/drawing/2014/main" xmlns="" id="{E58BDCEE-16AF-41E1-B29F-43EAC8F5BCD4}"/>
              </a:ext>
            </a:extLst>
          </p:cNvPr>
          <p:cNvPicPr>
            <a:picLocks noChangeAspect="1"/>
          </p:cNvPicPr>
          <p:nvPr/>
        </p:nvPicPr>
        <p:blipFill>
          <a:blip r:embed="rId3">
            <a:duotone>
              <a:prstClr val="black"/>
              <a:schemeClr val="accent1">
                <a:tint val="45000"/>
                <a:satMod val="400000"/>
              </a:schemeClr>
            </a:duotone>
          </a:blip>
          <a:stretch>
            <a:fillRect/>
          </a:stretch>
        </p:blipFill>
        <p:spPr>
          <a:xfrm>
            <a:off x="1893682" y="3730606"/>
            <a:ext cx="4288463" cy="2904356"/>
          </a:xfrm>
          <a:prstGeom prst="rect">
            <a:avLst/>
          </a:prstGeom>
        </p:spPr>
      </p:pic>
    </p:spTree>
    <p:extLst>
      <p:ext uri="{BB962C8B-B14F-4D97-AF65-F5344CB8AC3E}">
        <p14:creationId xmlns:p14="http://schemas.microsoft.com/office/powerpoint/2010/main" val="2325974852"/>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70E0675-41B5-4AB7-B0D3-C6DA5F321071}"/>
              </a:ext>
            </a:extLst>
          </p:cNvPr>
          <p:cNvSpPr>
            <a:spLocks noGrp="1"/>
          </p:cNvSpPr>
          <p:nvPr>
            <p:ph type="title"/>
          </p:nvPr>
        </p:nvSpPr>
        <p:spPr/>
        <p:txBody>
          <a:bodyPr/>
          <a:lstStyle/>
          <a:p>
            <a:r>
              <a:rPr lang="es-ES" dirty="0"/>
              <a:t>2.2Entrega de Valor</a:t>
            </a:r>
            <a:br>
              <a:rPr lang="es-ES" dirty="0"/>
            </a:br>
            <a:endParaRPr lang="es-ES" dirty="0"/>
          </a:p>
        </p:txBody>
      </p:sp>
      <p:sp>
        <p:nvSpPr>
          <p:cNvPr id="4" name="Rectángulo: esquinas superiores redondeadas 3">
            <a:extLst>
              <a:ext uri="{FF2B5EF4-FFF2-40B4-BE49-F238E27FC236}">
                <a16:creationId xmlns:a16="http://schemas.microsoft.com/office/drawing/2014/main" xmlns="" id="{BCB8263E-609D-4917-88B3-4A6E3F63E785}"/>
              </a:ext>
            </a:extLst>
          </p:cNvPr>
          <p:cNvSpPr/>
          <p:nvPr/>
        </p:nvSpPr>
        <p:spPr>
          <a:xfrm>
            <a:off x="278302" y="2080590"/>
            <a:ext cx="5824331" cy="4598506"/>
          </a:xfrm>
          <a:prstGeom prst="round2Same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es-ES" sz="2000" b="1" dirty="0">
                <a:solidFill>
                  <a:srgbClr val="B2324B">
                    <a:lumMod val="75000"/>
                  </a:srgbClr>
                </a:solidFill>
              </a:rPr>
              <a:t>Este proceso debe asegurar que TI y otras unidades operativas obtengan los beneficios promedios a través del ciclo de entrega, mediante una estrategia que optimice los costos enfatizando los valores intrínsecos de TI y las actividades relacionadas . Por ello se refiere a ejecutar la respuesta de valor a todo lo largo del ciclo de entrega. Asegurando que TI genero los beneficios prometidos en la estrategia, concentrándose en optimizar los costos y brindar el valor intrínseco de las TI</a:t>
            </a:r>
          </a:p>
        </p:txBody>
      </p:sp>
      <p:pic>
        <p:nvPicPr>
          <p:cNvPr id="5" name="Imagen 4">
            <a:extLst>
              <a:ext uri="{FF2B5EF4-FFF2-40B4-BE49-F238E27FC236}">
                <a16:creationId xmlns:a16="http://schemas.microsoft.com/office/drawing/2014/main" xmlns="" id="{8FC90D30-F569-44BF-A01D-51740B1D81DE}"/>
              </a:ext>
            </a:extLst>
          </p:cNvPr>
          <p:cNvPicPr>
            <a:picLocks noChangeAspect="1"/>
          </p:cNvPicPr>
          <p:nvPr/>
        </p:nvPicPr>
        <p:blipFill>
          <a:blip r:embed="rId3">
            <a:duotone>
              <a:prstClr val="black"/>
              <a:srgbClr val="D9C3A5">
                <a:tint val="50000"/>
                <a:satMod val="180000"/>
              </a:srgbClr>
            </a:duotone>
          </a:blip>
          <a:stretch>
            <a:fillRect/>
          </a:stretch>
        </p:blipFill>
        <p:spPr>
          <a:xfrm>
            <a:off x="6273130" y="2532303"/>
            <a:ext cx="2700366" cy="2243967"/>
          </a:xfrm>
          <a:prstGeom prst="rect">
            <a:avLst/>
          </a:prstGeom>
        </p:spPr>
      </p:pic>
    </p:spTree>
    <p:extLst>
      <p:ext uri="{BB962C8B-B14F-4D97-AF65-F5344CB8AC3E}">
        <p14:creationId xmlns:p14="http://schemas.microsoft.com/office/powerpoint/2010/main" val="3792799871"/>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E419041-0091-4AD9-A02C-88EADD845062}"/>
              </a:ext>
            </a:extLst>
          </p:cNvPr>
          <p:cNvSpPr>
            <a:spLocks noGrp="1"/>
          </p:cNvSpPr>
          <p:nvPr>
            <p:ph type="title"/>
          </p:nvPr>
        </p:nvSpPr>
        <p:spPr/>
        <p:txBody>
          <a:bodyPr/>
          <a:lstStyle/>
          <a:p>
            <a:r>
              <a:rPr lang="es-ES" dirty="0" smtClean="0"/>
              <a:t>Entrega </a:t>
            </a:r>
            <a:r>
              <a:rPr lang="es-ES" dirty="0"/>
              <a:t>de Valor</a:t>
            </a:r>
          </a:p>
        </p:txBody>
      </p:sp>
      <p:sp>
        <p:nvSpPr>
          <p:cNvPr id="4" name="Rectángulo 3">
            <a:extLst>
              <a:ext uri="{FF2B5EF4-FFF2-40B4-BE49-F238E27FC236}">
                <a16:creationId xmlns:a16="http://schemas.microsoft.com/office/drawing/2014/main" xmlns="" id="{A6AE8A83-16AC-4C00-82B6-3773117D2807}"/>
              </a:ext>
            </a:extLst>
          </p:cNvPr>
          <p:cNvSpPr/>
          <p:nvPr/>
        </p:nvSpPr>
        <p:spPr>
          <a:xfrm>
            <a:off x="337931" y="1939656"/>
            <a:ext cx="8488017" cy="1200329"/>
          </a:xfrm>
          <a:prstGeom prst="rect">
            <a:avLst/>
          </a:prstGeom>
        </p:spPr>
        <p:txBody>
          <a:bodyPr wrap="square">
            <a:spAutoFit/>
          </a:bodyPr>
          <a:lstStyle/>
          <a:p>
            <a:pPr algn="just" defTabSz="457200"/>
            <a:r>
              <a:rPr lang="es-ES" sz="2400" b="1" dirty="0">
                <a:solidFill>
                  <a:prstClr val="black"/>
                </a:solidFill>
                <a:latin typeface="Raleway"/>
              </a:rPr>
              <a:t>La entrega de valor asegura que el sector de la tecnología de la información sea tan eficiente y eficaz como sea posible.</a:t>
            </a:r>
            <a:endParaRPr lang="es-ES" sz="2400" b="1" dirty="0">
              <a:solidFill>
                <a:prstClr val="black"/>
              </a:solidFill>
            </a:endParaRPr>
          </a:p>
        </p:txBody>
      </p:sp>
      <p:pic>
        <p:nvPicPr>
          <p:cNvPr id="7170" name="Picture 2" descr="Resultado de imagen para entrega de valor">
            <a:extLst>
              <a:ext uri="{FF2B5EF4-FFF2-40B4-BE49-F238E27FC236}">
                <a16:creationId xmlns:a16="http://schemas.microsoft.com/office/drawing/2014/main" xmlns="" id="{170828F9-0EAE-4777-814E-A88C36CCF3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364" y="3140693"/>
            <a:ext cx="4778970" cy="3584227"/>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xmlns="" id="{D6266400-B6FD-4A46-8F33-9B372D9BCC8A}"/>
              </a:ext>
            </a:extLst>
          </p:cNvPr>
          <p:cNvSpPr txBox="1"/>
          <p:nvPr/>
        </p:nvSpPr>
        <p:spPr>
          <a:xfrm>
            <a:off x="5874033" y="5801583"/>
            <a:ext cx="1580321" cy="1200329"/>
          </a:xfrm>
          <a:prstGeom prst="rect">
            <a:avLst/>
          </a:prstGeom>
          <a:noFill/>
        </p:spPr>
        <p:txBody>
          <a:bodyPr wrap="square" rtlCol="0">
            <a:spAutoFit/>
          </a:bodyPr>
          <a:lstStyle/>
          <a:p>
            <a:pPr defTabSz="457200"/>
            <a:r>
              <a:rPr lang="es-ES" dirty="0">
                <a:solidFill>
                  <a:prstClr val="black"/>
                </a:solidFill>
              </a:rPr>
              <a:t>Los 4 niveles de entrega de valor de un líder</a:t>
            </a:r>
          </a:p>
        </p:txBody>
      </p:sp>
    </p:spTree>
    <p:extLst>
      <p:ext uri="{BB962C8B-B14F-4D97-AF65-F5344CB8AC3E}">
        <p14:creationId xmlns:p14="http://schemas.microsoft.com/office/powerpoint/2010/main" val="1347789626"/>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6DC70A5-813C-4BA4-9D62-6EDFA999E1DF}"/>
              </a:ext>
            </a:extLst>
          </p:cNvPr>
          <p:cNvSpPr>
            <a:spLocks noGrp="1"/>
          </p:cNvSpPr>
          <p:nvPr>
            <p:ph type="title"/>
          </p:nvPr>
        </p:nvSpPr>
        <p:spPr>
          <a:xfrm>
            <a:off x="435894" y="912145"/>
            <a:ext cx="8272212" cy="1013800"/>
          </a:xfrm>
        </p:spPr>
        <p:txBody>
          <a:bodyPr/>
          <a:lstStyle/>
          <a:p>
            <a:r>
              <a:rPr lang="es-ES" dirty="0" smtClean="0"/>
              <a:t>Administración </a:t>
            </a:r>
            <a:r>
              <a:rPr lang="es-ES" dirty="0"/>
              <a:t>de Recursos</a:t>
            </a:r>
            <a:br>
              <a:rPr lang="es-ES" dirty="0"/>
            </a:br>
            <a:endParaRPr lang="es-ES" dirty="0"/>
          </a:p>
        </p:txBody>
      </p:sp>
      <p:graphicFrame>
        <p:nvGraphicFramePr>
          <p:cNvPr id="5" name="Diagrama 4">
            <a:extLst>
              <a:ext uri="{FF2B5EF4-FFF2-40B4-BE49-F238E27FC236}">
                <a16:creationId xmlns:a16="http://schemas.microsoft.com/office/drawing/2014/main" xmlns="" id="{7022D809-2BD6-4B31-BE26-3A6CCBD26A1E}"/>
              </a:ext>
            </a:extLst>
          </p:cNvPr>
          <p:cNvGraphicFramePr/>
          <p:nvPr>
            <p:extLst>
              <p:ext uri="{D42A27DB-BD31-4B8C-83A1-F6EECF244321}">
                <p14:modId xmlns:p14="http://schemas.microsoft.com/office/powerpoint/2010/main" val="3857913511"/>
              </p:ext>
            </p:extLst>
          </p:nvPr>
        </p:nvGraphicFramePr>
        <p:xfrm>
          <a:off x="1762545" y="1926167"/>
          <a:ext cx="5999923" cy="4911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2425267"/>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5D4817D-982F-408D-8A0B-6C17C4B98F91}"/>
              </a:ext>
            </a:extLst>
          </p:cNvPr>
          <p:cNvSpPr/>
          <p:nvPr/>
        </p:nvSpPr>
        <p:spPr>
          <a:xfrm>
            <a:off x="253450" y="932132"/>
            <a:ext cx="8637104" cy="1200329"/>
          </a:xfrm>
          <a:prstGeom prst="rect">
            <a:avLst/>
          </a:prstGeom>
        </p:spPr>
        <p:txBody>
          <a:bodyPr wrap="square">
            <a:spAutoFit/>
          </a:bodyPr>
          <a:lstStyle/>
          <a:p>
            <a:pPr defTabSz="457200"/>
            <a:r>
              <a:rPr lang="es-ES" sz="2400" b="1" dirty="0">
                <a:solidFill>
                  <a:prstClr val="black"/>
                </a:solidFill>
                <a:latin typeface="Raleway"/>
              </a:rPr>
              <a:t>el papel del gobierno de TI es asegurar que la gestión de los recursos humanos y tecnológicos de la empresa sea lo más optimizada posible.</a:t>
            </a:r>
            <a:endParaRPr lang="es-ES" sz="2400" b="1" dirty="0">
              <a:solidFill>
                <a:prstClr val="black"/>
              </a:solidFill>
            </a:endParaRPr>
          </a:p>
        </p:txBody>
      </p:sp>
      <p:pic>
        <p:nvPicPr>
          <p:cNvPr id="6" name="Imagen 5">
            <a:extLst>
              <a:ext uri="{FF2B5EF4-FFF2-40B4-BE49-F238E27FC236}">
                <a16:creationId xmlns:a16="http://schemas.microsoft.com/office/drawing/2014/main" xmlns="" id="{982B5A3F-4ABB-41FD-A6E2-78D7013698AC}"/>
              </a:ext>
            </a:extLst>
          </p:cNvPr>
          <p:cNvPicPr>
            <a:picLocks noChangeAspect="1"/>
          </p:cNvPicPr>
          <p:nvPr/>
        </p:nvPicPr>
        <p:blipFill>
          <a:blip r:embed="rId3"/>
          <a:stretch>
            <a:fillRect/>
          </a:stretch>
        </p:blipFill>
        <p:spPr>
          <a:xfrm>
            <a:off x="2184375" y="3036210"/>
            <a:ext cx="2588644" cy="3451525"/>
          </a:xfrm>
          <a:prstGeom prst="rect">
            <a:avLst/>
          </a:prstGeom>
        </p:spPr>
      </p:pic>
    </p:spTree>
    <p:extLst>
      <p:ext uri="{BB962C8B-B14F-4D97-AF65-F5344CB8AC3E}">
        <p14:creationId xmlns:p14="http://schemas.microsoft.com/office/powerpoint/2010/main" val="36460521"/>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5122D7D-DAB1-4E1E-AC81-52659F9AD6E7}"/>
              </a:ext>
            </a:extLst>
          </p:cNvPr>
          <p:cNvSpPr>
            <a:spLocks noGrp="1"/>
          </p:cNvSpPr>
          <p:nvPr>
            <p:ph type="title"/>
          </p:nvPr>
        </p:nvSpPr>
        <p:spPr/>
        <p:txBody>
          <a:bodyPr/>
          <a:lstStyle/>
          <a:p>
            <a:r>
              <a:rPr lang="es-ES" dirty="0" smtClean="0"/>
              <a:t>Administración </a:t>
            </a:r>
            <a:r>
              <a:rPr lang="es-ES" dirty="0"/>
              <a:t>de Riesgos</a:t>
            </a:r>
            <a:br>
              <a:rPr lang="es-ES" dirty="0"/>
            </a:br>
            <a:endParaRPr lang="es-ES" dirty="0"/>
          </a:p>
        </p:txBody>
      </p:sp>
      <p:sp>
        <p:nvSpPr>
          <p:cNvPr id="4" name="Flecha: pentágono 3">
            <a:extLst>
              <a:ext uri="{FF2B5EF4-FFF2-40B4-BE49-F238E27FC236}">
                <a16:creationId xmlns:a16="http://schemas.microsoft.com/office/drawing/2014/main" xmlns="" id="{941C79D9-46DD-44EF-B9A2-D9A660EF5B0D}"/>
              </a:ext>
            </a:extLst>
          </p:cNvPr>
          <p:cNvSpPr/>
          <p:nvPr/>
        </p:nvSpPr>
        <p:spPr>
          <a:xfrm>
            <a:off x="327997" y="1412777"/>
            <a:ext cx="5744819" cy="4743070"/>
          </a:xfrm>
          <a:prstGeom prst="homePlat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s-ES" sz="2400" b="1" dirty="0">
                <a:solidFill>
                  <a:prstClr val="white"/>
                </a:solidFill>
              </a:rPr>
              <a:t>La gerencia en todos los niveles de la organización debería tener una adecuada comprensión del apetito de riesgo, requerimientos de cumplimiento y el impacto de los riesgos significativos TI y otras operaciones en la gestión de riesgos, Esto debe ser entendido por los altos ejecutivos y se debe realizar una inclusión de las responsabilidades de riegos dentro de la organización</a:t>
            </a:r>
          </a:p>
        </p:txBody>
      </p:sp>
      <p:pic>
        <p:nvPicPr>
          <p:cNvPr id="3" name="Imagen 2">
            <a:extLst>
              <a:ext uri="{FF2B5EF4-FFF2-40B4-BE49-F238E27FC236}">
                <a16:creationId xmlns:a16="http://schemas.microsoft.com/office/drawing/2014/main" xmlns="" id="{21287851-5C49-41D3-83FE-3014680115A9}"/>
              </a:ext>
            </a:extLst>
          </p:cNvPr>
          <p:cNvPicPr>
            <a:picLocks noChangeAspect="1"/>
          </p:cNvPicPr>
          <p:nvPr/>
        </p:nvPicPr>
        <p:blipFill>
          <a:blip r:embed="rId3"/>
          <a:stretch>
            <a:fillRect/>
          </a:stretch>
        </p:blipFill>
        <p:spPr>
          <a:xfrm>
            <a:off x="5894365" y="1921025"/>
            <a:ext cx="2921651" cy="1717263"/>
          </a:xfrm>
          <a:prstGeom prst="rect">
            <a:avLst/>
          </a:prstGeom>
        </p:spPr>
      </p:pic>
    </p:spTree>
    <p:extLst>
      <p:ext uri="{BB962C8B-B14F-4D97-AF65-F5344CB8AC3E}">
        <p14:creationId xmlns:p14="http://schemas.microsoft.com/office/powerpoint/2010/main" val="1459773934"/>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485900" y="274638"/>
            <a:ext cx="6172200" cy="850900"/>
          </a:xfrm>
        </p:spPr>
        <p:txBody>
          <a:bodyPr/>
          <a:lstStyle/>
          <a:p>
            <a:pPr eaLnBrk="1" hangingPunct="1"/>
            <a:r>
              <a:rPr lang="es-MX" altLang="es-MX" b="1" dirty="0" smtClean="0"/>
              <a:t>Objetivo de la asignatura</a:t>
            </a:r>
          </a:p>
        </p:txBody>
      </p:sp>
      <p:sp>
        <p:nvSpPr>
          <p:cNvPr id="54275" name="1 Marcador de contenido"/>
          <p:cNvSpPr>
            <a:spLocks noGrp="1"/>
          </p:cNvSpPr>
          <p:nvPr>
            <p:ph idx="1"/>
          </p:nvPr>
        </p:nvSpPr>
        <p:spPr>
          <a:xfrm>
            <a:off x="137160" y="1125539"/>
            <a:ext cx="8901684" cy="5000625"/>
          </a:xfrm>
        </p:spPr>
        <p:txBody>
          <a:bodyPr/>
          <a:lstStyle/>
          <a:p>
            <a:pPr marL="0" indent="0" algn="just" eaLnBrk="1" hangingPunct="1">
              <a:buNone/>
            </a:pPr>
            <a:r>
              <a:rPr lang="es-MX" altLang="es-MX" sz="4000" dirty="0" smtClean="0">
                <a:solidFill>
                  <a:srgbClr val="000000"/>
                </a:solidFill>
              </a:rPr>
              <a:t>El alumno conocerá las diferentes áreas de acción dentro del Gobierno de Tecnologías de la Información que le permitirán ir profundizando con la intención de reconocer la importancia del estudio de las diferentes unidades de aprendizaje dentro de su licenciatura y su aplicabilidad dentro del Gobierno de TI.</a:t>
            </a:r>
          </a:p>
        </p:txBody>
      </p:sp>
    </p:spTree>
    <p:extLst>
      <p:ext uri="{BB962C8B-B14F-4D97-AF65-F5344CB8AC3E}">
        <p14:creationId xmlns:p14="http://schemas.microsoft.com/office/powerpoint/2010/main" val="3510594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D5AE547B-CE24-450F-A220-EC81A8CA5AF6}"/>
              </a:ext>
            </a:extLst>
          </p:cNvPr>
          <p:cNvSpPr/>
          <p:nvPr/>
        </p:nvSpPr>
        <p:spPr>
          <a:xfrm>
            <a:off x="298173" y="692706"/>
            <a:ext cx="8527774" cy="1384995"/>
          </a:xfrm>
          <a:prstGeom prst="rect">
            <a:avLst/>
          </a:prstGeom>
        </p:spPr>
        <p:txBody>
          <a:bodyPr wrap="square">
            <a:spAutoFit/>
          </a:bodyPr>
          <a:lstStyle/>
          <a:p>
            <a:pPr defTabSz="457200"/>
            <a:r>
              <a:rPr lang="es-ES" sz="2800" b="1" dirty="0">
                <a:solidFill>
                  <a:prstClr val="black"/>
                </a:solidFill>
                <a:latin typeface="Raleway"/>
              </a:rPr>
              <a:t>TI permite que la empresa visualice ampliamente los posibles riesgos para el negocio y suministra formas de minimizarlos.</a:t>
            </a:r>
            <a:endParaRPr lang="es-ES" sz="2800" b="1" dirty="0">
              <a:solidFill>
                <a:prstClr val="black"/>
              </a:solidFill>
            </a:endParaRPr>
          </a:p>
        </p:txBody>
      </p:sp>
      <p:pic>
        <p:nvPicPr>
          <p:cNvPr id="11268" name="Picture 4" descr="Resultado de imagen para gestion de riesgos">
            <a:extLst>
              <a:ext uri="{FF2B5EF4-FFF2-40B4-BE49-F238E27FC236}">
                <a16:creationId xmlns:a16="http://schemas.microsoft.com/office/drawing/2014/main" xmlns="" id="{B4603F92-8D79-4769-ACAB-829D70F0CE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9" y="2276873"/>
            <a:ext cx="3327917" cy="365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136442"/>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E883061-EC07-4F8A-9283-3D1B53B2BADB}"/>
              </a:ext>
            </a:extLst>
          </p:cNvPr>
          <p:cNvSpPr>
            <a:spLocks noGrp="1"/>
          </p:cNvSpPr>
          <p:nvPr>
            <p:ph type="title"/>
          </p:nvPr>
        </p:nvSpPr>
        <p:spPr/>
        <p:txBody>
          <a:bodyPr/>
          <a:lstStyle/>
          <a:p>
            <a:r>
              <a:rPr lang="es-ES" dirty="0" smtClean="0"/>
              <a:t>2.5</a:t>
            </a:r>
            <a:br>
              <a:rPr lang="es-ES" dirty="0" smtClean="0"/>
            </a:br>
            <a:r>
              <a:rPr lang="es-ES" dirty="0" smtClean="0"/>
              <a:t>Medición </a:t>
            </a:r>
            <a:r>
              <a:rPr lang="es-ES" dirty="0"/>
              <a:t>del Desempeño</a:t>
            </a:r>
          </a:p>
        </p:txBody>
      </p:sp>
      <p:sp>
        <p:nvSpPr>
          <p:cNvPr id="4" name="Globo: flecha hacia arriba 3">
            <a:extLst>
              <a:ext uri="{FF2B5EF4-FFF2-40B4-BE49-F238E27FC236}">
                <a16:creationId xmlns:a16="http://schemas.microsoft.com/office/drawing/2014/main" xmlns="" id="{307F731D-EF81-404C-AB1C-82EE050CA8E5}"/>
              </a:ext>
            </a:extLst>
          </p:cNvPr>
          <p:cNvSpPr/>
          <p:nvPr/>
        </p:nvSpPr>
        <p:spPr>
          <a:xfrm>
            <a:off x="745435" y="1895061"/>
            <a:ext cx="5814392" cy="4505739"/>
          </a:xfrm>
          <a:prstGeom prst="upArrowCallout">
            <a:avLst>
              <a:gd name="adj1" fmla="val 30882"/>
              <a:gd name="adj2" fmla="val 27353"/>
              <a:gd name="adj3" fmla="val 25000"/>
              <a:gd name="adj4" fmla="val 64977"/>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es-ES" sz="2000" b="1" dirty="0">
                <a:solidFill>
                  <a:srgbClr val="6C244A">
                    <a:lumMod val="75000"/>
                  </a:srgbClr>
                </a:solidFill>
              </a:rPr>
              <a:t>Es un proceso a través del cual se monitorea y rastrea la estrategia de implementación, culminación del proyecto, utilización de recursos, desempeño de los procesos y la entrega del servicio. Los mecanismos de gobierno TI deben traducir la implementación la terminación del proyecto el uso de recursos el desempeño de os procesos y la entrega del servicio</a:t>
            </a:r>
          </a:p>
        </p:txBody>
      </p:sp>
      <p:pic>
        <p:nvPicPr>
          <p:cNvPr id="3" name="Imagen 2">
            <a:extLst>
              <a:ext uri="{FF2B5EF4-FFF2-40B4-BE49-F238E27FC236}">
                <a16:creationId xmlns:a16="http://schemas.microsoft.com/office/drawing/2014/main" xmlns="" id="{759FA226-E3C0-47D1-AF05-3FCE5771AB7B}"/>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Lst>
          </a:blip>
          <a:stretch>
            <a:fillRect/>
          </a:stretch>
        </p:blipFill>
        <p:spPr>
          <a:xfrm>
            <a:off x="6755354" y="2025098"/>
            <a:ext cx="2193131" cy="1562100"/>
          </a:xfrm>
          <a:prstGeom prst="rect">
            <a:avLst/>
          </a:prstGeom>
        </p:spPr>
      </p:pic>
    </p:spTree>
    <p:extLst>
      <p:ext uri="{BB962C8B-B14F-4D97-AF65-F5344CB8AC3E}">
        <p14:creationId xmlns:p14="http://schemas.microsoft.com/office/powerpoint/2010/main" val="314121298"/>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A9F1624-6C30-48DA-AA5B-0D2BD8AE9144}"/>
              </a:ext>
            </a:extLst>
          </p:cNvPr>
          <p:cNvSpPr>
            <a:spLocks noGrp="1"/>
          </p:cNvSpPr>
          <p:nvPr>
            <p:ph type="title"/>
          </p:nvPr>
        </p:nvSpPr>
        <p:spPr/>
        <p:txBody>
          <a:bodyPr/>
          <a:lstStyle/>
          <a:p>
            <a:r>
              <a:rPr lang="es-ES" dirty="0" smtClean="0"/>
              <a:t/>
            </a:r>
            <a:br>
              <a:rPr lang="es-ES" dirty="0" smtClean="0"/>
            </a:br>
            <a:r>
              <a:rPr lang="es-ES" dirty="0" smtClean="0"/>
              <a:t>Medición </a:t>
            </a:r>
            <a:r>
              <a:rPr lang="es-ES" dirty="0"/>
              <a:t>del Desempeño</a:t>
            </a:r>
          </a:p>
        </p:txBody>
      </p:sp>
      <p:sp>
        <p:nvSpPr>
          <p:cNvPr id="4" name="Rectángulo 3">
            <a:extLst>
              <a:ext uri="{FF2B5EF4-FFF2-40B4-BE49-F238E27FC236}">
                <a16:creationId xmlns:a16="http://schemas.microsoft.com/office/drawing/2014/main" xmlns="" id="{2D8C4BF4-CD1F-469B-A8DC-BF716B0F529C}"/>
              </a:ext>
            </a:extLst>
          </p:cNvPr>
          <p:cNvSpPr/>
          <p:nvPr/>
        </p:nvSpPr>
        <p:spPr>
          <a:xfrm>
            <a:off x="342902" y="1911532"/>
            <a:ext cx="1495839" cy="3847207"/>
          </a:xfrm>
          <a:prstGeom prst="rect">
            <a:avLst/>
          </a:prstGeom>
        </p:spPr>
        <p:txBody>
          <a:bodyPr wrap="square">
            <a:spAutoFit/>
          </a:bodyPr>
          <a:lstStyle/>
          <a:p>
            <a:pPr algn="just" defTabSz="457200"/>
            <a:r>
              <a:rPr lang="es-ES" sz="2000" b="1" dirty="0">
                <a:solidFill>
                  <a:prstClr val="black"/>
                </a:solidFill>
                <a:latin typeface="Raleway"/>
              </a:rPr>
              <a:t>El Gobierno de TI asegura la medición y la evaluación precisa de los resultados del negocio</a:t>
            </a:r>
            <a:r>
              <a:rPr lang="es-ES" sz="2400" b="1" dirty="0">
                <a:solidFill>
                  <a:prstClr val="black"/>
                </a:solidFill>
                <a:latin typeface="Raleway"/>
              </a:rPr>
              <a:t>.</a:t>
            </a:r>
            <a:endParaRPr lang="es-ES" sz="2400" b="1" dirty="0">
              <a:solidFill>
                <a:prstClr val="black"/>
              </a:solidFill>
            </a:endParaRPr>
          </a:p>
        </p:txBody>
      </p:sp>
      <p:pic>
        <p:nvPicPr>
          <p:cNvPr id="12290" name="Picture 2" descr="Resultado de imagen para medicion del desempeÃ±o">
            <a:extLst>
              <a:ext uri="{FF2B5EF4-FFF2-40B4-BE49-F238E27FC236}">
                <a16:creationId xmlns:a16="http://schemas.microsoft.com/office/drawing/2014/main" xmlns="" id="{B97CC4D0-4E1E-40D3-AD45-3768E99D7D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4942" y="1911539"/>
            <a:ext cx="6903049" cy="4602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876171"/>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ES" dirty="0"/>
          </a:p>
        </p:txBody>
      </p:sp>
      <p:sp>
        <p:nvSpPr>
          <p:cNvPr id="3" name="2 Marcador de contenido"/>
          <p:cNvSpPr>
            <a:spLocks noGrp="1"/>
          </p:cNvSpPr>
          <p:nvPr>
            <p:ph idx="1"/>
          </p:nvPr>
        </p:nvSpPr>
        <p:spPr/>
        <p:txBody>
          <a:bodyPr/>
          <a:lstStyle/>
          <a:p>
            <a:pPr marL="0" lvl="0" indent="0" algn="just" eaLnBrk="1" hangingPunct="1">
              <a:buNone/>
            </a:pPr>
            <a:r>
              <a:rPr lang="es-MX" altLang="es-MX" dirty="0">
                <a:solidFill>
                  <a:prstClr val="black"/>
                </a:solidFill>
              </a:rPr>
              <a:t>El material audiovisual sirve de apoyo para dar a conocer los  objetivos de la Concepto de gobierno de TI,  así como </a:t>
            </a:r>
            <a:r>
              <a:rPr lang="es-ES" altLang="es-MX" dirty="0">
                <a:solidFill>
                  <a:prstClr val="black"/>
                </a:solidFill>
              </a:rPr>
              <a:t>elementos que componen el Gobierno de Tecnologías de la Información en cualquier tipo de Organización.</a:t>
            </a:r>
          </a:p>
          <a:p>
            <a:pPr marL="0" lvl="0" indent="0">
              <a:buNone/>
            </a:pPr>
            <a:endParaRPr lang="es-MX" dirty="0">
              <a:solidFill>
                <a:prstClr val="black"/>
              </a:solidFill>
            </a:endParaRPr>
          </a:p>
          <a:p>
            <a:endParaRPr lang="es-ES" dirty="0"/>
          </a:p>
        </p:txBody>
      </p:sp>
    </p:spTree>
    <p:extLst>
      <p:ext uri="{BB962C8B-B14F-4D97-AF65-F5344CB8AC3E}">
        <p14:creationId xmlns:p14="http://schemas.microsoft.com/office/powerpoint/2010/main" val="3373846408"/>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5C751B8-E0EF-419C-B503-5FFD2CE12302}"/>
              </a:ext>
            </a:extLst>
          </p:cNvPr>
          <p:cNvSpPr>
            <a:spLocks noGrp="1"/>
          </p:cNvSpPr>
          <p:nvPr>
            <p:ph type="title"/>
          </p:nvPr>
        </p:nvSpPr>
        <p:spPr/>
        <p:txBody>
          <a:bodyPr/>
          <a:lstStyle/>
          <a:p>
            <a:r>
              <a:rPr lang="es-ES" dirty="0"/>
              <a:t>Bibliografía </a:t>
            </a:r>
          </a:p>
        </p:txBody>
      </p:sp>
      <p:sp>
        <p:nvSpPr>
          <p:cNvPr id="3" name="Marcador de contenido 2">
            <a:extLst>
              <a:ext uri="{FF2B5EF4-FFF2-40B4-BE49-F238E27FC236}">
                <a16:creationId xmlns:a16="http://schemas.microsoft.com/office/drawing/2014/main" xmlns="" id="{B36AB5F8-45B3-4002-829A-69E1719876D8}"/>
              </a:ext>
            </a:extLst>
          </p:cNvPr>
          <p:cNvSpPr>
            <a:spLocks noGrp="1"/>
          </p:cNvSpPr>
          <p:nvPr>
            <p:ph idx="1"/>
          </p:nvPr>
        </p:nvSpPr>
        <p:spPr>
          <a:xfrm>
            <a:off x="467544" y="1700808"/>
            <a:ext cx="8272211" cy="4896544"/>
          </a:xfrm>
        </p:spPr>
        <p:txBody>
          <a:bodyPr/>
          <a:lstStyle/>
          <a:p>
            <a:pPr algn="just"/>
            <a:r>
              <a:rPr lang="es-ES" dirty="0"/>
              <a:t>Gabriel Baca, 2014, </a:t>
            </a:r>
            <a:r>
              <a:rPr lang="es-ES" b="1" dirty="0"/>
              <a:t>Administración Informática I: </a:t>
            </a:r>
            <a:r>
              <a:rPr lang="es-ES" dirty="0"/>
              <a:t>Análisis y Evaluación de Tecnologías de Información</a:t>
            </a:r>
            <a:endParaRPr lang="es-ES" b="1" dirty="0"/>
          </a:p>
          <a:p>
            <a:pPr algn="just"/>
            <a:r>
              <a:rPr lang="es-ES" b="1" dirty="0"/>
              <a:t>Antonio valle, 2017, Curso de Consultoría TIC. Gestión, Software ERP y CRM: 2ª Edición</a:t>
            </a:r>
          </a:p>
          <a:p>
            <a:pPr algn="just"/>
            <a:r>
              <a:rPr lang="es-ES" b="1" dirty="0"/>
              <a:t>Jan van Bon, 2008, Gestión de Servicios TI basado en ITIL® V3 - </a:t>
            </a:r>
            <a:r>
              <a:rPr lang="es-ES" b="1" dirty="0" smtClean="0"/>
              <a:t>Guía </a:t>
            </a:r>
            <a:r>
              <a:rPr lang="es-ES" b="1" dirty="0"/>
              <a:t>de </a:t>
            </a:r>
            <a:r>
              <a:rPr lang="es-ES" b="1" dirty="0" smtClean="0"/>
              <a:t>Bolsillo, </a:t>
            </a:r>
            <a:r>
              <a:rPr lang="es-ES" dirty="0" smtClean="0"/>
              <a:t>https</a:t>
            </a:r>
            <a:r>
              <a:rPr lang="es-ES" dirty="0"/>
              <a:t>://network-sec.com/gobierno-de-ti/implantacion-it-governance</a:t>
            </a:r>
            <a:r>
              <a:rPr lang="es-ES" dirty="0" smtClean="0"/>
              <a:t>/.</a:t>
            </a:r>
            <a:endParaRPr lang="es-ES" dirty="0"/>
          </a:p>
          <a:p>
            <a:pPr algn="just"/>
            <a:endParaRPr lang="es-ES" dirty="0"/>
          </a:p>
        </p:txBody>
      </p:sp>
    </p:spTree>
    <p:extLst>
      <p:ext uri="{BB962C8B-B14F-4D97-AF65-F5344CB8AC3E}">
        <p14:creationId xmlns:p14="http://schemas.microsoft.com/office/powerpoint/2010/main" val="361544477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xmlns="" id="{F72EF5EC-D3C4-4068-A8B9-4F2E898DB690}"/>
              </a:ext>
            </a:extLst>
          </p:cNvPr>
          <p:cNvGraphicFramePr/>
          <p:nvPr>
            <p:extLst>
              <p:ext uri="{D42A27DB-BD31-4B8C-83A1-F6EECF244321}">
                <p14:modId xmlns:p14="http://schemas.microsoft.com/office/powerpoint/2010/main" val="215634335"/>
              </p:ext>
            </p:extLst>
          </p:nvPr>
        </p:nvGraphicFramePr>
        <p:xfrm>
          <a:off x="515410" y="3061265"/>
          <a:ext cx="8113184" cy="3604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Marcador de contenido 6"/>
          <p:cNvPicPr>
            <a:picLocks noGrp="1" noChangeAspect="1"/>
          </p:cNvPicPr>
          <p:nvPr>
            <p:ph idx="1"/>
          </p:nvPr>
        </p:nvPicPr>
        <p:blipFill>
          <a:blip r:embed="rId8"/>
          <a:stretch>
            <a:fillRect/>
          </a:stretch>
        </p:blipFill>
        <p:spPr>
          <a:xfrm>
            <a:off x="2051530" y="1210868"/>
            <a:ext cx="4949360" cy="1176630"/>
          </a:xfrm>
          <a:prstGeom prst="rect">
            <a:avLst/>
          </a:prstGeom>
        </p:spPr>
      </p:pic>
    </p:spTree>
    <p:extLst>
      <p:ext uri="{BB962C8B-B14F-4D97-AF65-F5344CB8AC3E}">
        <p14:creationId xmlns:p14="http://schemas.microsoft.com/office/powerpoint/2010/main" val="1754412177"/>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ctrTitle"/>
          </p:nvPr>
        </p:nvSpPr>
        <p:spPr>
          <a:xfrm>
            <a:off x="1657350" y="765185"/>
            <a:ext cx="5829300" cy="1584325"/>
          </a:xfrm>
        </p:spPr>
        <p:txBody>
          <a:bodyPr/>
          <a:lstStyle/>
          <a:p>
            <a:pPr eaLnBrk="1" hangingPunct="1"/>
            <a:r>
              <a:rPr lang="es-MX" altLang="es-MX" smtClean="0"/>
              <a:t>Contenido Temático</a:t>
            </a:r>
          </a:p>
        </p:txBody>
      </p:sp>
      <p:sp>
        <p:nvSpPr>
          <p:cNvPr id="56323" name="2 Subtítulo"/>
          <p:cNvSpPr>
            <a:spLocks noGrp="1"/>
          </p:cNvSpPr>
          <p:nvPr>
            <p:ph type="subTitle" idx="1"/>
          </p:nvPr>
        </p:nvSpPr>
        <p:spPr>
          <a:xfrm>
            <a:off x="1871663" y="2349500"/>
            <a:ext cx="5829300" cy="3887788"/>
          </a:xfrm>
        </p:spPr>
        <p:txBody>
          <a:bodyPr/>
          <a:lstStyle/>
          <a:p>
            <a:pPr eaLnBrk="1" hangingPunct="1"/>
            <a:r>
              <a:rPr lang="es-MX" altLang="es-MX" sz="3600" b="1" dirty="0" smtClean="0">
                <a:solidFill>
                  <a:srgbClr val="000000"/>
                </a:solidFill>
              </a:rPr>
              <a:t>Unidad </a:t>
            </a:r>
            <a:r>
              <a:rPr lang="es-MX" altLang="es-MX" sz="3600" b="1" dirty="0" smtClean="0">
                <a:solidFill>
                  <a:srgbClr val="000000"/>
                </a:solidFill>
              </a:rPr>
              <a:t>III. </a:t>
            </a:r>
            <a:endParaRPr lang="es-MX" altLang="es-MX" sz="3600" b="1" dirty="0" smtClean="0">
              <a:solidFill>
                <a:srgbClr val="000000"/>
              </a:solidFill>
            </a:endParaRPr>
          </a:p>
          <a:p>
            <a:pPr eaLnBrk="1" hangingPunct="1"/>
            <a:r>
              <a:rPr lang="es-ES" altLang="es-MX" sz="3600" b="1" dirty="0">
                <a:solidFill>
                  <a:srgbClr val="000000"/>
                </a:solidFill>
              </a:rPr>
              <a:t>Necesidad del Gobierno de TI</a:t>
            </a:r>
          </a:p>
          <a:p>
            <a:pPr eaLnBrk="1" hangingPunct="1"/>
            <a:endParaRPr lang="es-MX" altLang="es-MX" sz="3600" b="1" dirty="0">
              <a:solidFill>
                <a:srgbClr val="000000"/>
              </a:solidFill>
            </a:endParaRPr>
          </a:p>
        </p:txBody>
      </p:sp>
      <p:pic>
        <p:nvPicPr>
          <p:cNvPr id="2" name="Imagen 1"/>
          <p:cNvPicPr>
            <a:picLocks noChangeAspect="1"/>
          </p:cNvPicPr>
          <p:nvPr/>
        </p:nvPicPr>
        <p:blipFill>
          <a:blip r:embed="rId2"/>
          <a:stretch>
            <a:fillRect/>
          </a:stretch>
        </p:blipFill>
        <p:spPr>
          <a:xfrm>
            <a:off x="2962656" y="4105474"/>
            <a:ext cx="3168396" cy="1911287"/>
          </a:xfrm>
          <a:prstGeom prst="rect">
            <a:avLst/>
          </a:prstGeom>
        </p:spPr>
      </p:pic>
    </p:spTree>
    <p:extLst>
      <p:ext uri="{BB962C8B-B14F-4D97-AF65-F5344CB8AC3E}">
        <p14:creationId xmlns:p14="http://schemas.microsoft.com/office/powerpoint/2010/main" val="2774615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2 Título"/>
          <p:cNvSpPr>
            <a:spLocks noGrp="1"/>
          </p:cNvSpPr>
          <p:nvPr>
            <p:ph type="title"/>
          </p:nvPr>
        </p:nvSpPr>
        <p:spPr/>
        <p:txBody>
          <a:bodyPr/>
          <a:lstStyle/>
          <a:p>
            <a:pPr eaLnBrk="1" hangingPunct="1"/>
            <a:r>
              <a:rPr lang="es-MX" altLang="es-MX" dirty="0" smtClean="0"/>
              <a:t>Objetivo de la Unidad </a:t>
            </a:r>
            <a:r>
              <a:rPr lang="es-MX" altLang="es-MX" dirty="0" smtClean="0"/>
              <a:t>III</a:t>
            </a:r>
            <a:endParaRPr lang="es-MX" altLang="es-MX" dirty="0" smtClean="0"/>
          </a:p>
        </p:txBody>
      </p:sp>
      <p:sp>
        <p:nvSpPr>
          <p:cNvPr id="57347" name="1 Marcador de contenido"/>
          <p:cNvSpPr>
            <a:spLocks noGrp="1"/>
          </p:cNvSpPr>
          <p:nvPr>
            <p:ph idx="1"/>
          </p:nvPr>
        </p:nvSpPr>
        <p:spPr/>
        <p:txBody>
          <a:bodyPr/>
          <a:lstStyle/>
          <a:p>
            <a:pPr marL="0" indent="0" algn="just" eaLnBrk="1" hangingPunct="1">
              <a:buNone/>
            </a:pPr>
            <a:r>
              <a:rPr lang="es-MX" altLang="es-MX" sz="4000" dirty="0" smtClean="0"/>
              <a:t>Conocer </a:t>
            </a:r>
            <a:r>
              <a:rPr lang="es-MX" altLang="es-MX" sz="4000" dirty="0" smtClean="0"/>
              <a:t>las </a:t>
            </a:r>
            <a:r>
              <a:rPr lang="es-MX" altLang="es-MX" sz="4000" dirty="0" smtClean="0"/>
              <a:t>diferentes </a:t>
            </a:r>
            <a:r>
              <a:rPr lang="es-ES" altLang="es-MX" sz="4000" dirty="0" smtClean="0"/>
              <a:t>Necesidades </a:t>
            </a:r>
            <a:r>
              <a:rPr lang="es-ES" altLang="es-MX" sz="4000" dirty="0"/>
              <a:t>del Gobierno </a:t>
            </a:r>
            <a:r>
              <a:rPr lang="es-ES" altLang="es-MX" sz="4000"/>
              <a:t>de </a:t>
            </a:r>
            <a:r>
              <a:rPr lang="es-ES" altLang="es-MX" sz="4000" smtClean="0"/>
              <a:t>TI </a:t>
            </a:r>
            <a:r>
              <a:rPr lang="es-MX" altLang="es-MX" sz="4000" smtClean="0"/>
              <a:t>cualquier </a:t>
            </a:r>
            <a:r>
              <a:rPr lang="es-MX" altLang="es-MX" sz="4000" dirty="0" smtClean="0"/>
              <a:t>tipo de Organización.</a:t>
            </a:r>
            <a:endParaRPr lang="es-MX" altLang="es-MX" sz="4000" dirty="0">
              <a:solidFill>
                <a:srgbClr val="000000"/>
              </a:solidFill>
            </a:endParaRPr>
          </a:p>
        </p:txBody>
      </p:sp>
    </p:spTree>
    <p:extLst>
      <p:ext uri="{BB962C8B-B14F-4D97-AF65-F5344CB8AC3E}">
        <p14:creationId xmlns:p14="http://schemas.microsoft.com/office/powerpoint/2010/main" val="4282953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8B8A1F9-8D63-4E08-B6AF-9F485E6BC0C3}"/>
              </a:ext>
            </a:extLst>
          </p:cNvPr>
          <p:cNvSpPr>
            <a:spLocks noGrp="1"/>
          </p:cNvSpPr>
          <p:nvPr>
            <p:ph type="title"/>
          </p:nvPr>
        </p:nvSpPr>
        <p:spPr/>
        <p:txBody>
          <a:bodyPr>
            <a:normAutofit fontScale="90000"/>
          </a:bodyPr>
          <a:lstStyle/>
          <a:p>
            <a:r>
              <a:rPr lang="es-ES" altLang="es-ES" b="1" cap="none" dirty="0">
                <a:solidFill>
                  <a:schemeClr val="accent2">
                    <a:lumMod val="75000"/>
                  </a:schemeClr>
                </a:solidFill>
                <a:latin typeface="Raleway"/>
              </a:rPr>
              <a:t>FASES DEL PROCESO DE IMPLANTACIÓN DE GOBIERNO DE TI EN UNA ORGANIZACIÓN</a:t>
            </a:r>
            <a:endParaRPr lang="es-ES" b="1" dirty="0">
              <a:solidFill>
                <a:schemeClr val="accent2">
                  <a:lumMod val="75000"/>
                </a:schemeClr>
              </a:solidFill>
            </a:endParaRPr>
          </a:p>
        </p:txBody>
      </p:sp>
      <p:graphicFrame>
        <p:nvGraphicFramePr>
          <p:cNvPr id="5" name="Diagrama 4">
            <a:extLst>
              <a:ext uri="{FF2B5EF4-FFF2-40B4-BE49-F238E27FC236}">
                <a16:creationId xmlns:a16="http://schemas.microsoft.com/office/drawing/2014/main" xmlns="" id="{1E1FB839-AC7E-4E98-AED1-E50F3374DA5C}"/>
              </a:ext>
            </a:extLst>
          </p:cNvPr>
          <p:cNvGraphicFramePr/>
          <p:nvPr>
            <p:extLst>
              <p:ext uri="{D42A27DB-BD31-4B8C-83A1-F6EECF244321}">
                <p14:modId xmlns:p14="http://schemas.microsoft.com/office/powerpoint/2010/main" val="2567227079"/>
              </p:ext>
            </p:extLst>
          </p:nvPr>
        </p:nvGraphicFramePr>
        <p:xfrm>
          <a:off x="1686637" y="1825132"/>
          <a:ext cx="6092588" cy="5032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426235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EAF20D-98D9-4BB6-8D47-03B1E2909181}"/>
              </a:ext>
            </a:extLst>
          </p:cNvPr>
          <p:cNvSpPr>
            <a:spLocks noGrp="1"/>
          </p:cNvSpPr>
          <p:nvPr>
            <p:ph type="title"/>
          </p:nvPr>
        </p:nvSpPr>
        <p:spPr/>
        <p:txBody>
          <a:bodyPr/>
          <a:lstStyle/>
          <a:p>
            <a:r>
              <a:rPr lang="es-ES" altLang="es-ES" sz="4000" b="1" dirty="0">
                <a:solidFill>
                  <a:schemeClr val="accent2">
                    <a:lumMod val="75000"/>
                  </a:schemeClr>
                </a:solidFill>
                <a:latin typeface="Raleway"/>
              </a:rPr>
              <a:t>FASES DEL PROCESO DE IMPLANTACIÓN DE GOBIERNO DE TI EN UNA ORGANIZACIÓN</a:t>
            </a:r>
            <a:endParaRPr lang="es-ES" sz="4000" b="1" dirty="0">
              <a:solidFill>
                <a:schemeClr val="accent2">
                  <a:lumMod val="75000"/>
                </a:schemeClr>
              </a:solidFill>
              <a:latin typeface="Raleway"/>
            </a:endParaRPr>
          </a:p>
        </p:txBody>
      </p:sp>
      <p:graphicFrame>
        <p:nvGraphicFramePr>
          <p:cNvPr id="4" name="Diagrama 3">
            <a:extLst>
              <a:ext uri="{FF2B5EF4-FFF2-40B4-BE49-F238E27FC236}">
                <a16:creationId xmlns:a16="http://schemas.microsoft.com/office/drawing/2014/main" xmlns="" id="{FB30B89B-990E-4E89-A3B6-F78FC1EB3A1B}"/>
              </a:ext>
            </a:extLst>
          </p:cNvPr>
          <p:cNvGraphicFramePr/>
          <p:nvPr>
            <p:extLst>
              <p:ext uri="{D42A27DB-BD31-4B8C-83A1-F6EECF244321}">
                <p14:modId xmlns:p14="http://schemas.microsoft.com/office/powerpoint/2010/main" val="3707963754"/>
              </p:ext>
            </p:extLst>
          </p:nvPr>
        </p:nvGraphicFramePr>
        <p:xfrm>
          <a:off x="1597927" y="2142711"/>
          <a:ext cx="5948150" cy="45006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0806614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DAEFDD90-DFD7-48F6-BC94-6547ACE01F6C}"/>
              </a:ext>
            </a:extLst>
          </p:cNvPr>
          <p:cNvSpPr/>
          <p:nvPr/>
        </p:nvSpPr>
        <p:spPr>
          <a:xfrm>
            <a:off x="0" y="21257"/>
            <a:ext cx="9144000" cy="6986528"/>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defTabSz="457200"/>
            <a:r>
              <a:rPr lang="es-ES" sz="2800" dirty="0">
                <a:solidFill>
                  <a:prstClr val="white"/>
                </a:solidFill>
              </a:rPr>
              <a:t>COBIT 4.1 (IT </a:t>
            </a:r>
            <a:r>
              <a:rPr lang="es-ES" sz="2800" dirty="0" err="1">
                <a:solidFill>
                  <a:prstClr val="white"/>
                </a:solidFill>
              </a:rPr>
              <a:t>Governance</a:t>
            </a:r>
            <a:r>
              <a:rPr lang="es-ES" sz="2800" dirty="0">
                <a:solidFill>
                  <a:prstClr val="white"/>
                </a:solidFill>
              </a:rPr>
              <a:t> </a:t>
            </a:r>
            <a:r>
              <a:rPr lang="es-ES" sz="2800" dirty="0" err="1">
                <a:solidFill>
                  <a:prstClr val="white"/>
                </a:solidFill>
              </a:rPr>
              <a:t>Institute</a:t>
            </a:r>
            <a:r>
              <a:rPr lang="es-ES" sz="2800" dirty="0">
                <a:solidFill>
                  <a:prstClr val="white"/>
                </a:solidFill>
              </a:rPr>
              <a:t> - ITGI)- </a:t>
            </a:r>
            <a:r>
              <a:rPr lang="es-ES" sz="2800" dirty="0" err="1">
                <a:solidFill>
                  <a:prstClr val="white"/>
                </a:solidFill>
              </a:rPr>
              <a:t>frameworks</a:t>
            </a:r>
            <a:r>
              <a:rPr lang="es-ES" sz="2800" dirty="0">
                <a:solidFill>
                  <a:prstClr val="white"/>
                </a:solidFill>
              </a:rPr>
              <a:t> de alto nivel para Gobierno en TI (que debe ser hecho) </a:t>
            </a:r>
          </a:p>
          <a:p>
            <a:pPr defTabSz="457200"/>
            <a:endParaRPr lang="es-ES" sz="2800" dirty="0">
              <a:solidFill>
                <a:prstClr val="white"/>
              </a:solidFill>
            </a:endParaRPr>
          </a:p>
          <a:p>
            <a:pPr defTabSz="457200"/>
            <a:r>
              <a:rPr lang="es-ES" sz="2800" dirty="0">
                <a:solidFill>
                  <a:prstClr val="white"/>
                </a:solidFill>
              </a:rPr>
              <a:t> ISO/IEC 38500:2008 – Gobierno de TI (que debe ser hecho) </a:t>
            </a:r>
          </a:p>
          <a:p>
            <a:pPr defTabSz="457200"/>
            <a:endParaRPr lang="es-ES" sz="2800" dirty="0">
              <a:solidFill>
                <a:prstClr val="white"/>
              </a:solidFill>
            </a:endParaRPr>
          </a:p>
          <a:p>
            <a:pPr defTabSz="457200"/>
            <a:r>
              <a:rPr lang="es-ES" sz="2800" dirty="0">
                <a:solidFill>
                  <a:prstClr val="white"/>
                </a:solidFill>
              </a:rPr>
              <a:t>ITIL V3 (Gobierno de Inglaterra)– (como debe ser hecho) para la gestión de servicios. </a:t>
            </a:r>
          </a:p>
          <a:p>
            <a:pPr defTabSz="457200"/>
            <a:endParaRPr lang="es-ES" sz="2800" dirty="0">
              <a:solidFill>
                <a:prstClr val="white"/>
              </a:solidFill>
            </a:endParaRPr>
          </a:p>
          <a:p>
            <a:pPr defTabSz="457200"/>
            <a:r>
              <a:rPr lang="es-ES" sz="2800" dirty="0">
                <a:solidFill>
                  <a:prstClr val="white"/>
                </a:solidFill>
              </a:rPr>
              <a:t>ISO/IEC 27001:2007 – </a:t>
            </a:r>
            <a:r>
              <a:rPr lang="es-ES" sz="2800" dirty="0" err="1">
                <a:solidFill>
                  <a:prstClr val="white"/>
                </a:solidFill>
              </a:rPr>
              <a:t>framework</a:t>
            </a:r>
            <a:r>
              <a:rPr lang="es-ES" sz="2800" dirty="0">
                <a:solidFill>
                  <a:prstClr val="white"/>
                </a:solidFill>
              </a:rPr>
              <a:t> para la gestión de seguridad informática </a:t>
            </a:r>
          </a:p>
          <a:p>
            <a:pPr defTabSz="457200"/>
            <a:endParaRPr lang="es-ES" sz="2800" dirty="0">
              <a:solidFill>
                <a:prstClr val="white"/>
              </a:solidFill>
            </a:endParaRPr>
          </a:p>
          <a:p>
            <a:pPr defTabSz="457200"/>
            <a:r>
              <a:rPr lang="es-ES" sz="2800" dirty="0">
                <a:solidFill>
                  <a:prstClr val="white"/>
                </a:solidFill>
              </a:rPr>
              <a:t>PMI -Project </a:t>
            </a:r>
            <a:r>
              <a:rPr lang="es-ES" sz="2800" dirty="0" err="1">
                <a:solidFill>
                  <a:prstClr val="white"/>
                </a:solidFill>
              </a:rPr>
              <a:t>Project</a:t>
            </a:r>
            <a:r>
              <a:rPr lang="es-ES" sz="2800" dirty="0">
                <a:solidFill>
                  <a:prstClr val="white"/>
                </a:solidFill>
              </a:rPr>
              <a:t> </a:t>
            </a:r>
            <a:r>
              <a:rPr lang="es-ES" sz="2800" dirty="0" err="1">
                <a:solidFill>
                  <a:prstClr val="white"/>
                </a:solidFill>
              </a:rPr>
              <a:t>management</a:t>
            </a:r>
            <a:r>
              <a:rPr lang="es-ES" sz="2800" dirty="0">
                <a:solidFill>
                  <a:prstClr val="white"/>
                </a:solidFill>
              </a:rPr>
              <a:t> </a:t>
            </a:r>
            <a:r>
              <a:rPr lang="es-ES" sz="2800" dirty="0" err="1">
                <a:solidFill>
                  <a:prstClr val="white"/>
                </a:solidFill>
              </a:rPr>
              <a:t>management</a:t>
            </a:r>
            <a:r>
              <a:rPr lang="es-ES" sz="2800" dirty="0">
                <a:solidFill>
                  <a:prstClr val="white"/>
                </a:solidFill>
              </a:rPr>
              <a:t> </a:t>
            </a:r>
            <a:r>
              <a:rPr lang="es-ES" sz="2800" dirty="0" err="1">
                <a:solidFill>
                  <a:prstClr val="white"/>
                </a:solidFill>
              </a:rPr>
              <a:t>Institute</a:t>
            </a:r>
            <a:r>
              <a:rPr lang="es-ES" sz="2800" dirty="0">
                <a:solidFill>
                  <a:prstClr val="white"/>
                </a:solidFill>
              </a:rPr>
              <a:t> </a:t>
            </a:r>
            <a:r>
              <a:rPr lang="es-ES" sz="2800" dirty="0" err="1">
                <a:solidFill>
                  <a:prstClr val="white"/>
                </a:solidFill>
              </a:rPr>
              <a:t>Institute</a:t>
            </a:r>
            <a:r>
              <a:rPr lang="es-ES" sz="2800" dirty="0">
                <a:solidFill>
                  <a:prstClr val="white"/>
                </a:solidFill>
              </a:rPr>
              <a:t> – y PRINCE2 y PRINCE2 – Gerencia de </a:t>
            </a:r>
            <a:r>
              <a:rPr lang="es-ES" sz="2800" dirty="0" smtClean="0">
                <a:solidFill>
                  <a:prstClr val="white"/>
                </a:solidFill>
              </a:rPr>
              <a:t>Proyectos.</a:t>
            </a:r>
          </a:p>
          <a:p>
            <a:pPr defTabSz="457200"/>
            <a:endParaRPr lang="es-ES" sz="2800" dirty="0">
              <a:solidFill>
                <a:prstClr val="white"/>
              </a:solidFill>
            </a:endParaRPr>
          </a:p>
          <a:p>
            <a:pPr defTabSz="457200"/>
            <a:endParaRPr lang="es-ES" sz="2800" dirty="0" smtClean="0">
              <a:solidFill>
                <a:prstClr val="white"/>
              </a:solidFill>
            </a:endParaRPr>
          </a:p>
          <a:p>
            <a:pPr defTabSz="457200"/>
            <a:endParaRPr lang="es-ES" sz="2800" dirty="0">
              <a:solidFill>
                <a:prstClr val="white"/>
              </a:solidFill>
            </a:endParaRPr>
          </a:p>
        </p:txBody>
      </p:sp>
    </p:spTree>
    <p:extLst>
      <p:ext uri="{BB962C8B-B14F-4D97-AF65-F5344CB8AC3E}">
        <p14:creationId xmlns:p14="http://schemas.microsoft.com/office/powerpoint/2010/main" val="2344007732"/>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12</TotalTime>
  <Words>1147</Words>
  <Application>Microsoft Office PowerPoint</Application>
  <PresentationFormat>Presentación en pantalla (4:3)</PresentationFormat>
  <Paragraphs>84</Paragraphs>
  <Slides>34</Slides>
  <Notes>0</Notes>
  <HiddenSlides>0</HiddenSlides>
  <MMClips>0</MMClips>
  <ScaleCrop>false</ScaleCrop>
  <HeadingPairs>
    <vt:vector size="4" baseType="variant">
      <vt:variant>
        <vt:lpstr>Tema</vt:lpstr>
      </vt:variant>
      <vt:variant>
        <vt:i4>3</vt:i4>
      </vt:variant>
      <vt:variant>
        <vt:lpstr>Títulos de diapositiva</vt:lpstr>
      </vt:variant>
      <vt:variant>
        <vt:i4>34</vt:i4>
      </vt:variant>
    </vt:vector>
  </HeadingPairs>
  <TitlesOfParts>
    <vt:vector size="37" baseType="lpstr">
      <vt:lpstr>1_Tema de Office</vt:lpstr>
      <vt:lpstr>2_Tema de Office</vt:lpstr>
      <vt:lpstr>3_Tema de Office</vt:lpstr>
      <vt:lpstr>GOBIERNO DE TECNOLOGÍAS DE LA INFORMACIÓN</vt:lpstr>
      <vt:lpstr>Guion Explicativo </vt:lpstr>
      <vt:lpstr>Objetivo de la asignatura</vt:lpstr>
      <vt:lpstr>Presentación de PowerPoint</vt:lpstr>
      <vt:lpstr>Contenido Temático</vt:lpstr>
      <vt:lpstr>Objetivo de la Unidad III</vt:lpstr>
      <vt:lpstr>FASES DEL PROCESO DE IMPLANTACIÓN DE GOBIERNO DE TI EN UNA ORGANIZACIÓN</vt:lpstr>
      <vt:lpstr>FASES DEL PROCESO DE IMPLANTACIÓN DE GOBIERNO DE TI EN UNA ORGANIZACIÓN</vt:lpstr>
      <vt:lpstr>Presentación de PowerPoint</vt:lpstr>
      <vt:lpstr>Presentación de PowerPoint</vt:lpstr>
      <vt:lpstr>Presentación de PowerPoint</vt:lpstr>
      <vt:lpstr>Como implantar un sistema de gobierno de las TI </vt:lpstr>
      <vt:lpstr> CoBiT Control Objectives for Information and related Technologies</vt:lpstr>
      <vt:lpstr>Presentación de PowerPoint</vt:lpstr>
      <vt:lpstr>COBIT: Diagrama de Contenido</vt:lpstr>
      <vt:lpstr>Presentación de PowerPoint</vt:lpstr>
      <vt:lpstr>Presentación de PowerPoint</vt:lpstr>
      <vt:lpstr>Norma Iso 38500</vt:lpstr>
      <vt:lpstr>Norma Iso 38500</vt:lpstr>
      <vt:lpstr>Norma Iso 38500</vt:lpstr>
      <vt:lpstr>Presentación de PowerPoint</vt:lpstr>
      <vt:lpstr>Presentación de PowerPoint</vt:lpstr>
      <vt:lpstr>Alineación estratégica </vt:lpstr>
      <vt:lpstr>Presentación de PowerPoint</vt:lpstr>
      <vt:lpstr>2.2Entrega de Valor </vt:lpstr>
      <vt:lpstr>Entrega de Valor</vt:lpstr>
      <vt:lpstr>Administración de Recursos </vt:lpstr>
      <vt:lpstr>Presentación de PowerPoint</vt:lpstr>
      <vt:lpstr>Administración de Riesgos </vt:lpstr>
      <vt:lpstr>Presentación de PowerPoint</vt:lpstr>
      <vt:lpstr>2.5 Medición del Desempeño</vt:lpstr>
      <vt:lpstr> Medición del Desempeño</vt:lpstr>
      <vt:lpstr>CONCLUSIONES </vt:lpstr>
      <vt:lpstr>Bibliografía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GOBIERNO DE TECNOLOGÍAS DE LA INFORMACIÓN</dc:title>
  <dc:creator>paty</dc:creator>
  <cp:lastModifiedBy>paty</cp:lastModifiedBy>
  <cp:revision>2</cp:revision>
  <dcterms:created xsi:type="dcterms:W3CDTF">2018-09-28T02:18:32Z</dcterms:created>
  <dcterms:modified xsi:type="dcterms:W3CDTF">2018-09-28T02:37:40Z</dcterms:modified>
</cp:coreProperties>
</file>