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314" r:id="rId2"/>
    <p:sldId id="27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3" r:id="rId18"/>
    <p:sldId id="331" r:id="rId1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81"/>
  </p:normalViewPr>
  <p:slideViewPr>
    <p:cSldViewPr snapToGrid="0" snapToObjects="1">
      <p:cViewPr varScale="1">
        <p:scale>
          <a:sx n="94" d="100"/>
          <a:sy n="94" d="100"/>
        </p:scale>
        <p:origin x="152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55DDEB-CDC1-4DF2-90FE-BD2B5FEEED0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96A8A08-436F-4F0B-913D-356FD868B8DA}">
      <dgm:prSet/>
      <dgm:spPr/>
      <dgm:t>
        <a:bodyPr/>
        <a:lstStyle/>
        <a:p>
          <a:pPr algn="ctr" rtl="0"/>
          <a:r>
            <a:rPr lang="es-MX" dirty="0"/>
            <a:t>SRA-UAEMex</a:t>
          </a:r>
        </a:p>
      </dgm:t>
    </dgm:pt>
    <dgm:pt modelId="{5131324D-10BC-43A2-B951-987551E3FCD2}" type="parTrans" cxnId="{F2AF9E22-5F95-47BB-BF11-F8E7574AA912}">
      <dgm:prSet/>
      <dgm:spPr/>
      <dgm:t>
        <a:bodyPr/>
        <a:lstStyle/>
        <a:p>
          <a:endParaRPr lang="es-MX"/>
        </a:p>
      </dgm:t>
    </dgm:pt>
    <dgm:pt modelId="{FDBB8FDC-AF65-4C1D-B93D-AFF5D68A12DB}" type="sibTrans" cxnId="{F2AF9E22-5F95-47BB-BF11-F8E7574AA912}">
      <dgm:prSet/>
      <dgm:spPr/>
      <dgm:t>
        <a:bodyPr/>
        <a:lstStyle/>
        <a:p>
          <a:endParaRPr lang="es-MX"/>
        </a:p>
      </dgm:t>
    </dgm:pt>
    <dgm:pt modelId="{A3FC37BC-FC55-42D1-8488-01B109E5CFF3}" type="pres">
      <dgm:prSet presAssocID="{8855DDEB-CDC1-4DF2-90FE-BD2B5FEEED0A}" presName="linear" presStyleCnt="0">
        <dgm:presLayoutVars>
          <dgm:animLvl val="lvl"/>
          <dgm:resizeHandles val="exact"/>
        </dgm:presLayoutVars>
      </dgm:prSet>
      <dgm:spPr/>
    </dgm:pt>
    <dgm:pt modelId="{5EA7D180-FE04-4CD5-8EB4-0B92AE40199C}" type="pres">
      <dgm:prSet presAssocID="{396A8A08-436F-4F0B-913D-356FD868B8DA}" presName="parentText" presStyleLbl="node1" presStyleIdx="0" presStyleCnt="1" custLinFactNeighborX="-3614" custLinFactNeighborY="44017">
        <dgm:presLayoutVars>
          <dgm:chMax val="0"/>
          <dgm:bulletEnabled val="1"/>
        </dgm:presLayoutVars>
      </dgm:prSet>
      <dgm:spPr/>
    </dgm:pt>
  </dgm:ptLst>
  <dgm:cxnLst>
    <dgm:cxn modelId="{F2AF9E22-5F95-47BB-BF11-F8E7574AA912}" srcId="{8855DDEB-CDC1-4DF2-90FE-BD2B5FEEED0A}" destId="{396A8A08-436F-4F0B-913D-356FD868B8DA}" srcOrd="0" destOrd="0" parTransId="{5131324D-10BC-43A2-B951-987551E3FCD2}" sibTransId="{FDBB8FDC-AF65-4C1D-B93D-AFF5D68A12DB}"/>
    <dgm:cxn modelId="{F0A47B39-F87C-0A40-8B93-247F4B32831A}" type="presOf" srcId="{8855DDEB-CDC1-4DF2-90FE-BD2B5FEEED0A}" destId="{A3FC37BC-FC55-42D1-8488-01B109E5CFF3}" srcOrd="0" destOrd="0" presId="urn:microsoft.com/office/officeart/2005/8/layout/vList2"/>
    <dgm:cxn modelId="{78C2B4AC-158A-CC41-90EA-8E7577299DEC}" type="presOf" srcId="{396A8A08-436F-4F0B-913D-356FD868B8DA}" destId="{5EA7D180-FE04-4CD5-8EB4-0B92AE40199C}" srcOrd="0" destOrd="0" presId="urn:microsoft.com/office/officeart/2005/8/layout/vList2"/>
    <dgm:cxn modelId="{481DD754-6F94-834B-BD03-1BD98B02DC07}" type="presParOf" srcId="{A3FC37BC-FC55-42D1-8488-01B109E5CFF3}" destId="{5EA7D180-FE04-4CD5-8EB4-0B92AE40199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C30F65D-9B3A-4976-91F9-DCF62E5F5F39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/>
      <dgm:spPr/>
      <dgm:t>
        <a:bodyPr/>
        <a:lstStyle/>
        <a:p>
          <a:endParaRPr lang="es-MX"/>
        </a:p>
      </dgm:t>
    </dgm:pt>
    <dgm:pt modelId="{2D4F21AA-F558-4B7E-A05E-FD14270A0691}">
      <dgm:prSet/>
      <dgm:spPr/>
      <dgm:t>
        <a:bodyPr/>
        <a:lstStyle/>
        <a:p>
          <a:pPr algn="ctr" rtl="0"/>
          <a:r>
            <a:rPr lang="es-MX" dirty="0"/>
            <a:t>Sistema rociador</a:t>
          </a:r>
        </a:p>
      </dgm:t>
    </dgm:pt>
    <dgm:pt modelId="{C2CC8BC0-6656-46DD-82CB-7F6DC7E8A657}" type="parTrans" cxnId="{513F0D90-D358-41B4-AFA1-1D7A52961247}">
      <dgm:prSet/>
      <dgm:spPr/>
      <dgm:t>
        <a:bodyPr/>
        <a:lstStyle/>
        <a:p>
          <a:endParaRPr lang="es-MX"/>
        </a:p>
      </dgm:t>
    </dgm:pt>
    <dgm:pt modelId="{26628407-6B92-492B-8F2B-D25DFD59D705}" type="sibTrans" cxnId="{513F0D90-D358-41B4-AFA1-1D7A52961247}">
      <dgm:prSet/>
      <dgm:spPr/>
      <dgm:t>
        <a:bodyPr/>
        <a:lstStyle/>
        <a:p>
          <a:endParaRPr lang="es-MX"/>
        </a:p>
      </dgm:t>
    </dgm:pt>
    <dgm:pt modelId="{88E87892-6101-4F0B-9931-A09413EC679B}" type="pres">
      <dgm:prSet presAssocID="{7C30F65D-9B3A-4976-91F9-DCF62E5F5F39}" presName="linear" presStyleCnt="0">
        <dgm:presLayoutVars>
          <dgm:animLvl val="lvl"/>
          <dgm:resizeHandles val="exact"/>
        </dgm:presLayoutVars>
      </dgm:prSet>
      <dgm:spPr/>
    </dgm:pt>
    <dgm:pt modelId="{E53F94FF-B4D9-44E0-AD31-07A5F6C6D643}" type="pres">
      <dgm:prSet presAssocID="{2D4F21AA-F558-4B7E-A05E-FD14270A069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7489848-4E4D-3249-8A09-1FA687B927D9}" type="presOf" srcId="{2D4F21AA-F558-4B7E-A05E-FD14270A0691}" destId="{E53F94FF-B4D9-44E0-AD31-07A5F6C6D643}" srcOrd="0" destOrd="0" presId="urn:microsoft.com/office/officeart/2005/8/layout/vList2"/>
    <dgm:cxn modelId="{89283782-40E5-5C4E-838C-CE7F69ECB446}" type="presOf" srcId="{7C30F65D-9B3A-4976-91F9-DCF62E5F5F39}" destId="{88E87892-6101-4F0B-9931-A09413EC679B}" srcOrd="0" destOrd="0" presId="urn:microsoft.com/office/officeart/2005/8/layout/vList2"/>
    <dgm:cxn modelId="{513F0D90-D358-41B4-AFA1-1D7A52961247}" srcId="{7C30F65D-9B3A-4976-91F9-DCF62E5F5F39}" destId="{2D4F21AA-F558-4B7E-A05E-FD14270A0691}" srcOrd="0" destOrd="0" parTransId="{C2CC8BC0-6656-46DD-82CB-7F6DC7E8A657}" sibTransId="{26628407-6B92-492B-8F2B-D25DFD59D705}"/>
    <dgm:cxn modelId="{CDD75E14-0AE6-DF4D-8CD0-9C00839C696D}" type="presParOf" srcId="{88E87892-6101-4F0B-9931-A09413EC679B}" destId="{E53F94FF-B4D9-44E0-AD31-07A5F6C6D6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667D544-8221-46F1-A6BE-BF7C4E1BE79B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/>
      <dgm:spPr/>
      <dgm:t>
        <a:bodyPr/>
        <a:lstStyle/>
        <a:p>
          <a:endParaRPr lang="es-MX"/>
        </a:p>
      </dgm:t>
    </dgm:pt>
    <dgm:pt modelId="{92DFC08A-8CA3-4976-91DA-C8BF331FFC34}">
      <dgm:prSet/>
      <dgm:spPr/>
      <dgm:t>
        <a:bodyPr/>
        <a:lstStyle/>
        <a:p>
          <a:pPr algn="ctr" rtl="0"/>
          <a:r>
            <a:rPr lang="es-MX" dirty="0"/>
            <a:t>Filtro de arena</a:t>
          </a:r>
        </a:p>
      </dgm:t>
    </dgm:pt>
    <dgm:pt modelId="{A2A523D3-D794-44E5-9AE5-FDC0827E9FC6}" type="parTrans" cxnId="{302999AA-326B-4DE5-9131-9991FA175FD6}">
      <dgm:prSet/>
      <dgm:spPr/>
      <dgm:t>
        <a:bodyPr/>
        <a:lstStyle/>
        <a:p>
          <a:endParaRPr lang="es-MX"/>
        </a:p>
      </dgm:t>
    </dgm:pt>
    <dgm:pt modelId="{BF4F4CA3-FE61-4F12-A8EF-DE5B1457FCF7}" type="sibTrans" cxnId="{302999AA-326B-4DE5-9131-9991FA175FD6}">
      <dgm:prSet/>
      <dgm:spPr/>
      <dgm:t>
        <a:bodyPr/>
        <a:lstStyle/>
        <a:p>
          <a:endParaRPr lang="es-MX"/>
        </a:p>
      </dgm:t>
    </dgm:pt>
    <dgm:pt modelId="{6183F694-CEC6-40B2-B758-FB578584BDC2}" type="pres">
      <dgm:prSet presAssocID="{1667D544-8221-46F1-A6BE-BF7C4E1BE79B}" presName="linear" presStyleCnt="0">
        <dgm:presLayoutVars>
          <dgm:animLvl val="lvl"/>
          <dgm:resizeHandles val="exact"/>
        </dgm:presLayoutVars>
      </dgm:prSet>
      <dgm:spPr/>
    </dgm:pt>
    <dgm:pt modelId="{0A720CF6-3E45-4BBE-91A9-86B258FF254D}" type="pres">
      <dgm:prSet presAssocID="{92DFC08A-8CA3-4976-91DA-C8BF331FFC3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D07385D-33B5-EA41-8DCF-9E2567FC80DF}" type="presOf" srcId="{92DFC08A-8CA3-4976-91DA-C8BF331FFC34}" destId="{0A720CF6-3E45-4BBE-91A9-86B258FF254D}" srcOrd="0" destOrd="0" presId="urn:microsoft.com/office/officeart/2005/8/layout/vList2"/>
    <dgm:cxn modelId="{302999AA-326B-4DE5-9131-9991FA175FD6}" srcId="{1667D544-8221-46F1-A6BE-BF7C4E1BE79B}" destId="{92DFC08A-8CA3-4976-91DA-C8BF331FFC34}" srcOrd="0" destOrd="0" parTransId="{A2A523D3-D794-44E5-9AE5-FDC0827E9FC6}" sibTransId="{BF4F4CA3-FE61-4F12-A8EF-DE5B1457FCF7}"/>
    <dgm:cxn modelId="{09F71CFD-DFA1-8649-A222-D240118B2D64}" type="presOf" srcId="{1667D544-8221-46F1-A6BE-BF7C4E1BE79B}" destId="{6183F694-CEC6-40B2-B758-FB578584BDC2}" srcOrd="0" destOrd="0" presId="urn:microsoft.com/office/officeart/2005/8/layout/vList2"/>
    <dgm:cxn modelId="{C5D8A689-5D7D-DA44-AC41-51E6991A8DF4}" type="presParOf" srcId="{6183F694-CEC6-40B2-B758-FB578584BDC2}" destId="{0A720CF6-3E45-4BBE-91A9-86B258FF25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08CB43D-9E73-418E-B8E7-AFDC7AECF657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/>
      <dgm:spPr/>
      <dgm:t>
        <a:bodyPr/>
        <a:lstStyle/>
        <a:p>
          <a:endParaRPr lang="es-MX"/>
        </a:p>
      </dgm:t>
    </dgm:pt>
    <dgm:pt modelId="{CC3952F0-CE80-4806-84AA-3C26BEF76113}">
      <dgm:prSet/>
      <dgm:spPr/>
      <dgm:t>
        <a:bodyPr/>
        <a:lstStyle/>
        <a:p>
          <a:pPr algn="ctr" rtl="0"/>
          <a:r>
            <a:rPr lang="es-MX" dirty="0"/>
            <a:t>Sistema de bombeo</a:t>
          </a:r>
        </a:p>
      </dgm:t>
    </dgm:pt>
    <dgm:pt modelId="{9F75F59E-5058-4BA6-A9B2-551822F5253A}" type="parTrans" cxnId="{B7BD07DA-30DE-4DF8-BBFF-5C1400FD6EC5}">
      <dgm:prSet/>
      <dgm:spPr/>
      <dgm:t>
        <a:bodyPr/>
        <a:lstStyle/>
        <a:p>
          <a:endParaRPr lang="es-MX"/>
        </a:p>
      </dgm:t>
    </dgm:pt>
    <dgm:pt modelId="{11BD60AC-16BE-4A4A-BD5A-E859F70C4013}" type="sibTrans" cxnId="{B7BD07DA-30DE-4DF8-BBFF-5C1400FD6EC5}">
      <dgm:prSet/>
      <dgm:spPr/>
      <dgm:t>
        <a:bodyPr/>
        <a:lstStyle/>
        <a:p>
          <a:endParaRPr lang="es-MX"/>
        </a:p>
      </dgm:t>
    </dgm:pt>
    <dgm:pt modelId="{4B09EEAD-92F0-4B99-87F6-26E4CFF4BEF8}" type="pres">
      <dgm:prSet presAssocID="{A08CB43D-9E73-418E-B8E7-AFDC7AECF657}" presName="linear" presStyleCnt="0">
        <dgm:presLayoutVars>
          <dgm:animLvl val="lvl"/>
          <dgm:resizeHandles val="exact"/>
        </dgm:presLayoutVars>
      </dgm:prSet>
      <dgm:spPr/>
    </dgm:pt>
    <dgm:pt modelId="{65E943DD-FE7B-4809-8BEA-371A0793D0E6}" type="pres">
      <dgm:prSet presAssocID="{CC3952F0-CE80-4806-84AA-3C26BEF7611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767FA4F-B88E-2C4C-ACD0-F38E38CFBD79}" type="presOf" srcId="{A08CB43D-9E73-418E-B8E7-AFDC7AECF657}" destId="{4B09EEAD-92F0-4B99-87F6-26E4CFF4BEF8}" srcOrd="0" destOrd="0" presId="urn:microsoft.com/office/officeart/2005/8/layout/vList2"/>
    <dgm:cxn modelId="{E6152E5D-AAC6-1345-A3C7-A9BF99C1407A}" type="presOf" srcId="{CC3952F0-CE80-4806-84AA-3C26BEF76113}" destId="{65E943DD-FE7B-4809-8BEA-371A0793D0E6}" srcOrd="0" destOrd="0" presId="urn:microsoft.com/office/officeart/2005/8/layout/vList2"/>
    <dgm:cxn modelId="{B7BD07DA-30DE-4DF8-BBFF-5C1400FD6EC5}" srcId="{A08CB43D-9E73-418E-B8E7-AFDC7AECF657}" destId="{CC3952F0-CE80-4806-84AA-3C26BEF76113}" srcOrd="0" destOrd="0" parTransId="{9F75F59E-5058-4BA6-A9B2-551822F5253A}" sibTransId="{11BD60AC-16BE-4A4A-BD5A-E859F70C4013}"/>
    <dgm:cxn modelId="{8876D898-8EED-394F-A031-27693148884A}" type="presParOf" srcId="{4B09EEAD-92F0-4B99-87F6-26E4CFF4BEF8}" destId="{65E943DD-FE7B-4809-8BEA-371A0793D0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F4C60B-9B00-4113-97F3-7D1465508776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/>
      <dgm:spPr/>
      <dgm:t>
        <a:bodyPr/>
        <a:lstStyle/>
        <a:p>
          <a:endParaRPr lang="es-MX"/>
        </a:p>
      </dgm:t>
    </dgm:pt>
    <dgm:pt modelId="{1DACF76E-E107-4187-8C1E-BFD06E4FB2BC}">
      <dgm:prSet/>
      <dgm:spPr/>
      <dgm:t>
        <a:bodyPr/>
        <a:lstStyle/>
        <a:p>
          <a:pPr algn="ctr" rtl="0"/>
          <a:r>
            <a:rPr lang="es-MX" dirty="0"/>
            <a:t>EL ESTANQUE</a:t>
          </a:r>
        </a:p>
      </dgm:t>
    </dgm:pt>
    <dgm:pt modelId="{7780F989-2633-466B-AE09-2AC5F7627C79}" type="parTrans" cxnId="{946682F4-4C45-4F00-8DC4-1AE8D9E449F0}">
      <dgm:prSet/>
      <dgm:spPr/>
      <dgm:t>
        <a:bodyPr/>
        <a:lstStyle/>
        <a:p>
          <a:pPr algn="ctr"/>
          <a:endParaRPr lang="es-MX"/>
        </a:p>
      </dgm:t>
    </dgm:pt>
    <dgm:pt modelId="{CB5D330B-DF9F-4B79-A323-D04D4C9E53EB}" type="sibTrans" cxnId="{946682F4-4C45-4F00-8DC4-1AE8D9E449F0}">
      <dgm:prSet/>
      <dgm:spPr/>
      <dgm:t>
        <a:bodyPr/>
        <a:lstStyle/>
        <a:p>
          <a:pPr algn="ctr"/>
          <a:endParaRPr lang="es-MX"/>
        </a:p>
      </dgm:t>
    </dgm:pt>
    <dgm:pt modelId="{4012D195-EACA-47B3-9AB7-0A3D6672AD92}" type="pres">
      <dgm:prSet presAssocID="{3CF4C60B-9B00-4113-97F3-7D1465508776}" presName="linear" presStyleCnt="0">
        <dgm:presLayoutVars>
          <dgm:animLvl val="lvl"/>
          <dgm:resizeHandles val="exact"/>
        </dgm:presLayoutVars>
      </dgm:prSet>
      <dgm:spPr/>
    </dgm:pt>
    <dgm:pt modelId="{7A91D15D-301D-486D-A424-869CD5B17609}" type="pres">
      <dgm:prSet presAssocID="{1DACF76E-E107-4187-8C1E-BFD06E4FB2B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50CC536-6FB9-EB4F-A888-C56AEE91A8D3}" type="presOf" srcId="{1DACF76E-E107-4187-8C1E-BFD06E4FB2BC}" destId="{7A91D15D-301D-486D-A424-869CD5B17609}" srcOrd="0" destOrd="0" presId="urn:microsoft.com/office/officeart/2005/8/layout/vList2"/>
    <dgm:cxn modelId="{58AD0A7E-D59D-6346-8807-CBF6E6ADE353}" type="presOf" srcId="{3CF4C60B-9B00-4113-97F3-7D1465508776}" destId="{4012D195-EACA-47B3-9AB7-0A3D6672AD92}" srcOrd="0" destOrd="0" presId="urn:microsoft.com/office/officeart/2005/8/layout/vList2"/>
    <dgm:cxn modelId="{946682F4-4C45-4F00-8DC4-1AE8D9E449F0}" srcId="{3CF4C60B-9B00-4113-97F3-7D1465508776}" destId="{1DACF76E-E107-4187-8C1E-BFD06E4FB2BC}" srcOrd="0" destOrd="0" parTransId="{7780F989-2633-466B-AE09-2AC5F7627C79}" sibTransId="{CB5D330B-DF9F-4B79-A323-D04D4C9E53EB}"/>
    <dgm:cxn modelId="{6531748E-1D53-E342-BC9A-C7EA6373A1AB}" type="presParOf" srcId="{4012D195-EACA-47B3-9AB7-0A3D6672AD92}" destId="{7A91D15D-301D-486D-A424-869CD5B1760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AE8703-8DD7-44FE-AB82-7B6ECEA1898F}" type="doc">
      <dgm:prSet loTypeId="urn:microsoft.com/office/officeart/2005/8/layout/vList2" loCatId="list" qsTypeId="urn:microsoft.com/office/officeart/2005/8/quickstyle/simple1" qsCatId="simple" csTypeId="urn:microsoft.com/office/officeart/2005/8/colors/accent5_4" csCatId="accent5"/>
      <dgm:spPr/>
      <dgm:t>
        <a:bodyPr/>
        <a:lstStyle/>
        <a:p>
          <a:endParaRPr lang="es-MX"/>
        </a:p>
      </dgm:t>
    </dgm:pt>
    <dgm:pt modelId="{5D882EDD-8898-45E1-B7AB-D44AF24AFCE2}">
      <dgm:prSet/>
      <dgm:spPr/>
      <dgm:t>
        <a:bodyPr/>
        <a:lstStyle/>
        <a:p>
          <a:pPr rtl="0"/>
          <a:r>
            <a:rPr lang="es-MX" dirty="0"/>
            <a:t>Sistema de distribución de agua</a:t>
          </a:r>
        </a:p>
      </dgm:t>
    </dgm:pt>
    <dgm:pt modelId="{BE155190-AEB6-49FD-8D7D-20575C8B19C1}" type="parTrans" cxnId="{A1CCCABB-871E-4A3B-9BB3-4FC539DADCE5}">
      <dgm:prSet/>
      <dgm:spPr/>
      <dgm:t>
        <a:bodyPr/>
        <a:lstStyle/>
        <a:p>
          <a:endParaRPr lang="es-MX"/>
        </a:p>
      </dgm:t>
    </dgm:pt>
    <dgm:pt modelId="{E516B735-ACE5-4AE3-AF03-250C3882F2AD}" type="sibTrans" cxnId="{A1CCCABB-871E-4A3B-9BB3-4FC539DADCE5}">
      <dgm:prSet/>
      <dgm:spPr/>
      <dgm:t>
        <a:bodyPr/>
        <a:lstStyle/>
        <a:p>
          <a:endParaRPr lang="es-MX"/>
        </a:p>
      </dgm:t>
    </dgm:pt>
    <dgm:pt modelId="{0D83F236-818C-465D-B54B-0B6B6546E67F}" type="pres">
      <dgm:prSet presAssocID="{9AAE8703-8DD7-44FE-AB82-7B6ECEA1898F}" presName="linear" presStyleCnt="0">
        <dgm:presLayoutVars>
          <dgm:animLvl val="lvl"/>
          <dgm:resizeHandles val="exact"/>
        </dgm:presLayoutVars>
      </dgm:prSet>
      <dgm:spPr/>
    </dgm:pt>
    <dgm:pt modelId="{54E536CF-7BC3-44FC-93B4-89C233EEFD48}" type="pres">
      <dgm:prSet presAssocID="{5D882EDD-8898-45E1-B7AB-D44AF24AFCE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1C38B19-61A8-824F-B513-FD3F2693B070}" type="presOf" srcId="{9AAE8703-8DD7-44FE-AB82-7B6ECEA1898F}" destId="{0D83F236-818C-465D-B54B-0B6B6546E67F}" srcOrd="0" destOrd="0" presId="urn:microsoft.com/office/officeart/2005/8/layout/vList2"/>
    <dgm:cxn modelId="{D3EA104D-51E1-1C40-A082-B1F8A19C1BAE}" type="presOf" srcId="{5D882EDD-8898-45E1-B7AB-D44AF24AFCE2}" destId="{54E536CF-7BC3-44FC-93B4-89C233EEFD48}" srcOrd="0" destOrd="0" presId="urn:microsoft.com/office/officeart/2005/8/layout/vList2"/>
    <dgm:cxn modelId="{A1CCCABB-871E-4A3B-9BB3-4FC539DADCE5}" srcId="{9AAE8703-8DD7-44FE-AB82-7B6ECEA1898F}" destId="{5D882EDD-8898-45E1-B7AB-D44AF24AFCE2}" srcOrd="0" destOrd="0" parTransId="{BE155190-AEB6-49FD-8D7D-20575C8B19C1}" sibTransId="{E516B735-ACE5-4AE3-AF03-250C3882F2AD}"/>
    <dgm:cxn modelId="{37E1A49F-00D6-8D44-A633-928815BCA535}" type="presParOf" srcId="{0D83F236-818C-465D-B54B-0B6B6546E67F}" destId="{54E536CF-7BC3-44FC-93B4-89C233EEFD4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2B89F4-0B47-49B0-A265-F8369CBE114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11E4DD21-ACD0-47F2-8C48-E85BABDCBF86}">
      <dgm:prSet custT="1"/>
      <dgm:spPr/>
      <dgm:t>
        <a:bodyPr/>
        <a:lstStyle/>
        <a:p>
          <a:pPr algn="ctr" rtl="0"/>
          <a:r>
            <a:rPr lang="es-MX" sz="1800" dirty="0" err="1"/>
            <a:t>Sedimentador</a:t>
          </a:r>
          <a:endParaRPr lang="es-MX" sz="1500" dirty="0"/>
        </a:p>
      </dgm:t>
    </dgm:pt>
    <dgm:pt modelId="{813B5C71-D15D-4535-B375-7D2F9CB860A9}" type="parTrans" cxnId="{8F1FE424-74F4-4AC9-B9C8-3594042E7963}">
      <dgm:prSet/>
      <dgm:spPr/>
      <dgm:t>
        <a:bodyPr/>
        <a:lstStyle/>
        <a:p>
          <a:endParaRPr lang="es-MX"/>
        </a:p>
      </dgm:t>
    </dgm:pt>
    <dgm:pt modelId="{1EDF686E-CA49-49AE-AF47-B298E5E12F61}" type="sibTrans" cxnId="{8F1FE424-74F4-4AC9-B9C8-3594042E7963}">
      <dgm:prSet/>
      <dgm:spPr/>
      <dgm:t>
        <a:bodyPr/>
        <a:lstStyle/>
        <a:p>
          <a:endParaRPr lang="es-MX"/>
        </a:p>
      </dgm:t>
    </dgm:pt>
    <dgm:pt modelId="{71C5B839-7C0D-4CA6-A688-57D63320BBE8}" type="pres">
      <dgm:prSet presAssocID="{572B89F4-0B47-49B0-A265-F8369CBE1142}" presName="linear" presStyleCnt="0">
        <dgm:presLayoutVars>
          <dgm:animLvl val="lvl"/>
          <dgm:resizeHandles val="exact"/>
        </dgm:presLayoutVars>
      </dgm:prSet>
      <dgm:spPr/>
    </dgm:pt>
    <dgm:pt modelId="{5306D04C-E570-41FA-BBAD-1DCD7E7A7371}" type="pres">
      <dgm:prSet presAssocID="{11E4DD21-ACD0-47F2-8C48-E85BABDCBF8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F1FE424-74F4-4AC9-B9C8-3594042E7963}" srcId="{572B89F4-0B47-49B0-A265-F8369CBE1142}" destId="{11E4DD21-ACD0-47F2-8C48-E85BABDCBF86}" srcOrd="0" destOrd="0" parTransId="{813B5C71-D15D-4535-B375-7D2F9CB860A9}" sibTransId="{1EDF686E-CA49-49AE-AF47-B298E5E12F61}"/>
    <dgm:cxn modelId="{8625BDEA-1029-6047-8D47-7C8870B990EA}" type="presOf" srcId="{11E4DD21-ACD0-47F2-8C48-E85BABDCBF86}" destId="{5306D04C-E570-41FA-BBAD-1DCD7E7A7371}" srcOrd="0" destOrd="0" presId="urn:microsoft.com/office/officeart/2005/8/layout/vList2"/>
    <dgm:cxn modelId="{F60602FA-2968-CF4E-B848-EB6F49BFC052}" type="presOf" srcId="{572B89F4-0B47-49B0-A265-F8369CBE1142}" destId="{71C5B839-7C0D-4CA6-A688-57D63320BBE8}" srcOrd="0" destOrd="0" presId="urn:microsoft.com/office/officeart/2005/8/layout/vList2"/>
    <dgm:cxn modelId="{101C76B4-05A9-C341-AC00-8AA746814C7E}" type="presParOf" srcId="{71C5B839-7C0D-4CA6-A688-57D63320BBE8}" destId="{5306D04C-E570-41FA-BBAD-1DCD7E7A737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FCBD6BA-E2DB-4EE5-953E-E25CA930D53E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CDB44DE1-D6F9-42F4-886F-586FFE935217}">
      <dgm:prSet/>
      <dgm:spPr>
        <a:solidFill>
          <a:schemeClr val="tx2"/>
        </a:solidFill>
      </dgm:spPr>
      <dgm:t>
        <a:bodyPr/>
        <a:lstStyle/>
        <a:p>
          <a:pPr algn="ctr" rtl="0"/>
          <a:r>
            <a:rPr lang="es-MX" dirty="0"/>
            <a:t>Sistema de distribución</a:t>
          </a:r>
        </a:p>
      </dgm:t>
    </dgm:pt>
    <dgm:pt modelId="{D123C023-6D0E-4DB4-8A3F-F620FC3A7D29}" type="parTrans" cxnId="{CCE49CF1-804C-43A8-AE30-692FC218C076}">
      <dgm:prSet/>
      <dgm:spPr/>
      <dgm:t>
        <a:bodyPr/>
        <a:lstStyle/>
        <a:p>
          <a:endParaRPr lang="es-MX"/>
        </a:p>
      </dgm:t>
    </dgm:pt>
    <dgm:pt modelId="{78707169-9733-4251-B4C5-7AD4F5A3470E}" type="sibTrans" cxnId="{CCE49CF1-804C-43A8-AE30-692FC218C076}">
      <dgm:prSet/>
      <dgm:spPr/>
      <dgm:t>
        <a:bodyPr/>
        <a:lstStyle/>
        <a:p>
          <a:endParaRPr lang="es-MX"/>
        </a:p>
      </dgm:t>
    </dgm:pt>
    <dgm:pt modelId="{33F3D713-8237-4B1E-BE8C-5681BC850542}" type="pres">
      <dgm:prSet presAssocID="{DFCBD6BA-E2DB-4EE5-953E-E25CA930D53E}" presName="linear" presStyleCnt="0">
        <dgm:presLayoutVars>
          <dgm:animLvl val="lvl"/>
          <dgm:resizeHandles val="exact"/>
        </dgm:presLayoutVars>
      </dgm:prSet>
      <dgm:spPr/>
    </dgm:pt>
    <dgm:pt modelId="{AC568624-DEE3-4D8D-9A20-CE67B154A340}" type="pres">
      <dgm:prSet presAssocID="{CDB44DE1-D6F9-42F4-886F-586FFE935217}" presName="parentText" presStyleLbl="node1" presStyleIdx="0" presStyleCnt="1" custLinFactNeighborY="-697">
        <dgm:presLayoutVars>
          <dgm:chMax val="0"/>
          <dgm:bulletEnabled val="1"/>
        </dgm:presLayoutVars>
      </dgm:prSet>
      <dgm:spPr/>
    </dgm:pt>
  </dgm:ptLst>
  <dgm:cxnLst>
    <dgm:cxn modelId="{C1165EC8-4D41-634D-A1D4-8A01A4878EF6}" type="presOf" srcId="{DFCBD6BA-E2DB-4EE5-953E-E25CA930D53E}" destId="{33F3D713-8237-4B1E-BE8C-5681BC850542}" srcOrd="0" destOrd="0" presId="urn:microsoft.com/office/officeart/2005/8/layout/vList2"/>
    <dgm:cxn modelId="{887895D2-36BD-B04F-AF47-78FC758FDC03}" type="presOf" srcId="{CDB44DE1-D6F9-42F4-886F-586FFE935217}" destId="{AC568624-DEE3-4D8D-9A20-CE67B154A340}" srcOrd="0" destOrd="0" presId="urn:microsoft.com/office/officeart/2005/8/layout/vList2"/>
    <dgm:cxn modelId="{CCE49CF1-804C-43A8-AE30-692FC218C076}" srcId="{DFCBD6BA-E2DB-4EE5-953E-E25CA930D53E}" destId="{CDB44DE1-D6F9-42F4-886F-586FFE935217}" srcOrd="0" destOrd="0" parTransId="{D123C023-6D0E-4DB4-8A3F-F620FC3A7D29}" sibTransId="{78707169-9733-4251-B4C5-7AD4F5A3470E}"/>
    <dgm:cxn modelId="{F73A8476-4E0E-CF44-BAB7-41691A615460}" type="presParOf" srcId="{33F3D713-8237-4B1E-BE8C-5681BC850542}" destId="{AC568624-DEE3-4D8D-9A20-CE67B154A34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700004-8E7F-49E5-B387-F69AD4F0B09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786845F-BC84-4A94-820F-A71FE966198B}">
      <dgm:prSet/>
      <dgm:spPr/>
      <dgm:t>
        <a:bodyPr/>
        <a:lstStyle/>
        <a:p>
          <a:pPr algn="ctr" rtl="0"/>
          <a:r>
            <a:rPr lang="es-MX" dirty="0"/>
            <a:t>Succionador de aire tipo </a:t>
          </a:r>
          <a:r>
            <a:rPr lang="es-MX" dirty="0" err="1"/>
            <a:t>Venturi</a:t>
          </a:r>
          <a:endParaRPr lang="es-MX" dirty="0"/>
        </a:p>
      </dgm:t>
    </dgm:pt>
    <dgm:pt modelId="{46A03876-79E2-43C3-B91D-63D5F6B3544E}" type="parTrans" cxnId="{3CA05202-7FD8-47D9-A498-10EB1367C010}">
      <dgm:prSet/>
      <dgm:spPr/>
      <dgm:t>
        <a:bodyPr/>
        <a:lstStyle/>
        <a:p>
          <a:endParaRPr lang="es-MX"/>
        </a:p>
      </dgm:t>
    </dgm:pt>
    <dgm:pt modelId="{51B54E57-0EF2-477D-9CE8-3F0FCF4AE7EF}" type="sibTrans" cxnId="{3CA05202-7FD8-47D9-A498-10EB1367C010}">
      <dgm:prSet/>
      <dgm:spPr/>
      <dgm:t>
        <a:bodyPr/>
        <a:lstStyle/>
        <a:p>
          <a:endParaRPr lang="es-MX"/>
        </a:p>
      </dgm:t>
    </dgm:pt>
    <dgm:pt modelId="{0BAFDAE2-32E2-4D03-98BB-82E0A7B16BBC}" type="pres">
      <dgm:prSet presAssocID="{73700004-8E7F-49E5-B387-F69AD4F0B09C}" presName="linear" presStyleCnt="0">
        <dgm:presLayoutVars>
          <dgm:animLvl val="lvl"/>
          <dgm:resizeHandles val="exact"/>
        </dgm:presLayoutVars>
      </dgm:prSet>
      <dgm:spPr/>
    </dgm:pt>
    <dgm:pt modelId="{91CCDB4E-11AC-42F0-98BB-35F72558F012}" type="pres">
      <dgm:prSet presAssocID="{7786845F-BC84-4A94-820F-A71FE966198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CA05202-7FD8-47D9-A498-10EB1367C010}" srcId="{73700004-8E7F-49E5-B387-F69AD4F0B09C}" destId="{7786845F-BC84-4A94-820F-A71FE966198B}" srcOrd="0" destOrd="0" parTransId="{46A03876-79E2-43C3-B91D-63D5F6B3544E}" sibTransId="{51B54E57-0EF2-477D-9CE8-3F0FCF4AE7EF}"/>
    <dgm:cxn modelId="{51D2F042-DC41-DC4D-BB26-08DD2550B560}" type="presOf" srcId="{7786845F-BC84-4A94-820F-A71FE966198B}" destId="{91CCDB4E-11AC-42F0-98BB-35F72558F012}" srcOrd="0" destOrd="0" presId="urn:microsoft.com/office/officeart/2005/8/layout/vList2"/>
    <dgm:cxn modelId="{F59381D6-1C4F-5E4A-A3FE-99D7B359A51B}" type="presOf" srcId="{73700004-8E7F-49E5-B387-F69AD4F0B09C}" destId="{0BAFDAE2-32E2-4D03-98BB-82E0A7B16BBC}" srcOrd="0" destOrd="0" presId="urn:microsoft.com/office/officeart/2005/8/layout/vList2"/>
    <dgm:cxn modelId="{28D1B4D0-8B24-7F4D-BF00-5228A2F5BC4F}" type="presParOf" srcId="{0BAFDAE2-32E2-4D03-98BB-82E0A7B16BBC}" destId="{91CCDB4E-11AC-42F0-98BB-35F72558F01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CDB5D7D-53DC-4AB4-9CFD-F99C53DD579D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/>
      <dgm:spPr/>
      <dgm:t>
        <a:bodyPr/>
        <a:lstStyle/>
        <a:p>
          <a:endParaRPr lang="es-MX"/>
        </a:p>
      </dgm:t>
    </dgm:pt>
    <dgm:pt modelId="{BC0F82D0-32C2-421B-846F-09B851376908}">
      <dgm:prSet/>
      <dgm:spPr/>
      <dgm:t>
        <a:bodyPr/>
        <a:lstStyle/>
        <a:p>
          <a:pPr algn="ctr" rtl="0"/>
          <a:r>
            <a:rPr lang="es-MX" dirty="0"/>
            <a:t>El </a:t>
          </a:r>
          <a:r>
            <a:rPr lang="es-MX" dirty="0" err="1"/>
            <a:t>sedimentador</a:t>
          </a:r>
          <a:endParaRPr lang="es-MX" dirty="0"/>
        </a:p>
      </dgm:t>
    </dgm:pt>
    <dgm:pt modelId="{E2407496-A3D3-470C-BA87-943AD769EBB9}" type="parTrans" cxnId="{D2FD1C08-4B23-4AF9-B4BD-BF8C63FC7D1B}">
      <dgm:prSet/>
      <dgm:spPr/>
      <dgm:t>
        <a:bodyPr/>
        <a:lstStyle/>
        <a:p>
          <a:endParaRPr lang="es-MX"/>
        </a:p>
      </dgm:t>
    </dgm:pt>
    <dgm:pt modelId="{B2E3D1FF-8DDC-4BBA-A05C-B4FA1D849027}" type="sibTrans" cxnId="{D2FD1C08-4B23-4AF9-B4BD-BF8C63FC7D1B}">
      <dgm:prSet/>
      <dgm:spPr/>
      <dgm:t>
        <a:bodyPr/>
        <a:lstStyle/>
        <a:p>
          <a:endParaRPr lang="es-MX"/>
        </a:p>
      </dgm:t>
    </dgm:pt>
    <dgm:pt modelId="{83844355-4B55-4EF8-B177-D261A0F4AD43}" type="pres">
      <dgm:prSet presAssocID="{DCDB5D7D-53DC-4AB4-9CFD-F99C53DD579D}" presName="linear" presStyleCnt="0">
        <dgm:presLayoutVars>
          <dgm:animLvl val="lvl"/>
          <dgm:resizeHandles val="exact"/>
        </dgm:presLayoutVars>
      </dgm:prSet>
      <dgm:spPr/>
    </dgm:pt>
    <dgm:pt modelId="{49E92175-9ABC-40C1-8E1C-CA867ACE959D}" type="pres">
      <dgm:prSet presAssocID="{BC0F82D0-32C2-421B-846F-09B85137690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24B2800-7CA7-5D44-9BC3-F43FAF21DA8D}" type="presOf" srcId="{BC0F82D0-32C2-421B-846F-09B851376908}" destId="{49E92175-9ABC-40C1-8E1C-CA867ACE959D}" srcOrd="0" destOrd="0" presId="urn:microsoft.com/office/officeart/2005/8/layout/vList2"/>
    <dgm:cxn modelId="{D2FD1C08-4B23-4AF9-B4BD-BF8C63FC7D1B}" srcId="{DCDB5D7D-53DC-4AB4-9CFD-F99C53DD579D}" destId="{BC0F82D0-32C2-421B-846F-09B851376908}" srcOrd="0" destOrd="0" parTransId="{E2407496-A3D3-470C-BA87-943AD769EBB9}" sibTransId="{B2E3D1FF-8DDC-4BBA-A05C-B4FA1D849027}"/>
    <dgm:cxn modelId="{67CFCB31-43FD-FD43-B6D9-BBFB69BDCC63}" type="presOf" srcId="{DCDB5D7D-53DC-4AB4-9CFD-F99C53DD579D}" destId="{83844355-4B55-4EF8-B177-D261A0F4AD43}" srcOrd="0" destOrd="0" presId="urn:microsoft.com/office/officeart/2005/8/layout/vList2"/>
    <dgm:cxn modelId="{5088FE7E-2F17-D040-8AD2-B15DAB0E7E1A}" type="presParOf" srcId="{83844355-4B55-4EF8-B177-D261A0F4AD43}" destId="{49E92175-9ABC-40C1-8E1C-CA867ACE959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63135DB-D93C-4A1E-934F-0903F4DCC364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/>
      <dgm:spPr/>
      <dgm:t>
        <a:bodyPr/>
        <a:lstStyle/>
        <a:p>
          <a:endParaRPr lang="es-MX"/>
        </a:p>
      </dgm:t>
    </dgm:pt>
    <dgm:pt modelId="{F7713FEC-3660-4BA0-BD36-E2FD00E24D3F}">
      <dgm:prSet/>
      <dgm:spPr/>
      <dgm:t>
        <a:bodyPr/>
        <a:lstStyle/>
        <a:p>
          <a:pPr algn="ctr" rtl="0"/>
          <a:r>
            <a:rPr lang="es-MX" dirty="0"/>
            <a:t>Filtro biológico</a:t>
          </a:r>
        </a:p>
      </dgm:t>
    </dgm:pt>
    <dgm:pt modelId="{1FADD2DF-57EA-4C55-993B-38B0726FFA09}" type="parTrans" cxnId="{7F9DD680-6A94-4D81-AEA5-708C721DCD1B}">
      <dgm:prSet/>
      <dgm:spPr/>
      <dgm:t>
        <a:bodyPr/>
        <a:lstStyle/>
        <a:p>
          <a:endParaRPr lang="es-MX"/>
        </a:p>
      </dgm:t>
    </dgm:pt>
    <dgm:pt modelId="{0F4C3C25-F9B9-455E-AE6F-7F104E25AE90}" type="sibTrans" cxnId="{7F9DD680-6A94-4D81-AEA5-708C721DCD1B}">
      <dgm:prSet/>
      <dgm:spPr/>
      <dgm:t>
        <a:bodyPr/>
        <a:lstStyle/>
        <a:p>
          <a:endParaRPr lang="es-MX"/>
        </a:p>
      </dgm:t>
    </dgm:pt>
    <dgm:pt modelId="{459EB814-7389-4235-9776-615C786D4671}" type="pres">
      <dgm:prSet presAssocID="{D63135DB-D93C-4A1E-934F-0903F4DCC364}" presName="linear" presStyleCnt="0">
        <dgm:presLayoutVars>
          <dgm:animLvl val="lvl"/>
          <dgm:resizeHandles val="exact"/>
        </dgm:presLayoutVars>
      </dgm:prSet>
      <dgm:spPr/>
    </dgm:pt>
    <dgm:pt modelId="{2D4D6029-1036-41B4-B9BB-E80A9AE3C6F5}" type="pres">
      <dgm:prSet presAssocID="{F7713FEC-3660-4BA0-BD36-E2FD00E24D3F}" presName="parentText" presStyleLbl="node1" presStyleIdx="0" presStyleCnt="1" custLinFactNeighborX="-5418" custLinFactNeighborY="28813">
        <dgm:presLayoutVars>
          <dgm:chMax val="0"/>
          <dgm:bulletEnabled val="1"/>
        </dgm:presLayoutVars>
      </dgm:prSet>
      <dgm:spPr/>
    </dgm:pt>
  </dgm:ptLst>
  <dgm:cxnLst>
    <dgm:cxn modelId="{9AC1E40A-4B38-CF48-89AD-07D59FC76466}" type="presOf" srcId="{F7713FEC-3660-4BA0-BD36-E2FD00E24D3F}" destId="{2D4D6029-1036-41B4-B9BB-E80A9AE3C6F5}" srcOrd="0" destOrd="0" presId="urn:microsoft.com/office/officeart/2005/8/layout/vList2"/>
    <dgm:cxn modelId="{FC5EA080-D027-F94C-B73A-E0A82222238E}" type="presOf" srcId="{D63135DB-D93C-4A1E-934F-0903F4DCC364}" destId="{459EB814-7389-4235-9776-615C786D4671}" srcOrd="0" destOrd="0" presId="urn:microsoft.com/office/officeart/2005/8/layout/vList2"/>
    <dgm:cxn modelId="{7F9DD680-6A94-4D81-AEA5-708C721DCD1B}" srcId="{D63135DB-D93C-4A1E-934F-0903F4DCC364}" destId="{F7713FEC-3660-4BA0-BD36-E2FD00E24D3F}" srcOrd="0" destOrd="0" parTransId="{1FADD2DF-57EA-4C55-993B-38B0726FFA09}" sibTransId="{0F4C3C25-F9B9-455E-AE6F-7F104E25AE90}"/>
    <dgm:cxn modelId="{185CADDD-BA7D-5449-B7DC-2B58AB3211F5}" type="presParOf" srcId="{459EB814-7389-4235-9776-615C786D4671}" destId="{2D4D6029-1036-41B4-B9BB-E80A9AE3C6F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434F9EE-DB8B-4CC1-988D-6BEF0FE8ABE6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/>
      <dgm:spPr/>
      <dgm:t>
        <a:bodyPr/>
        <a:lstStyle/>
        <a:p>
          <a:endParaRPr lang="es-MX"/>
        </a:p>
      </dgm:t>
    </dgm:pt>
    <dgm:pt modelId="{48D86DF1-8863-42B3-81DB-C8ECA211084A}">
      <dgm:prSet/>
      <dgm:spPr/>
      <dgm:t>
        <a:bodyPr/>
        <a:lstStyle/>
        <a:p>
          <a:pPr algn="ctr" rtl="0"/>
          <a:r>
            <a:rPr lang="es-MX" dirty="0"/>
            <a:t>Filtro percolador</a:t>
          </a:r>
        </a:p>
      </dgm:t>
    </dgm:pt>
    <dgm:pt modelId="{987BDB7F-557F-4A93-8334-050D00114619}" type="parTrans" cxnId="{DDBF0575-FCBC-467B-B622-3D8FB7AB06C2}">
      <dgm:prSet/>
      <dgm:spPr/>
      <dgm:t>
        <a:bodyPr/>
        <a:lstStyle/>
        <a:p>
          <a:endParaRPr lang="es-MX"/>
        </a:p>
      </dgm:t>
    </dgm:pt>
    <dgm:pt modelId="{75EC2715-13F4-4108-B430-D8EAADDB69DA}" type="sibTrans" cxnId="{DDBF0575-FCBC-467B-B622-3D8FB7AB06C2}">
      <dgm:prSet/>
      <dgm:spPr/>
      <dgm:t>
        <a:bodyPr/>
        <a:lstStyle/>
        <a:p>
          <a:endParaRPr lang="es-MX"/>
        </a:p>
      </dgm:t>
    </dgm:pt>
    <dgm:pt modelId="{C4867086-A297-443A-93A6-B132CAE43532}" type="pres">
      <dgm:prSet presAssocID="{5434F9EE-DB8B-4CC1-988D-6BEF0FE8ABE6}" presName="linear" presStyleCnt="0">
        <dgm:presLayoutVars>
          <dgm:animLvl val="lvl"/>
          <dgm:resizeHandles val="exact"/>
        </dgm:presLayoutVars>
      </dgm:prSet>
      <dgm:spPr/>
    </dgm:pt>
    <dgm:pt modelId="{4BA3BBE9-83A8-47B0-8525-007242C278E6}" type="pres">
      <dgm:prSet presAssocID="{48D86DF1-8863-42B3-81DB-C8ECA211084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DBF0575-FCBC-467B-B622-3D8FB7AB06C2}" srcId="{5434F9EE-DB8B-4CC1-988D-6BEF0FE8ABE6}" destId="{48D86DF1-8863-42B3-81DB-C8ECA211084A}" srcOrd="0" destOrd="0" parTransId="{987BDB7F-557F-4A93-8334-050D00114619}" sibTransId="{75EC2715-13F4-4108-B430-D8EAADDB69DA}"/>
    <dgm:cxn modelId="{ADD35BC2-F265-A14F-8C0D-801CFB6CFC59}" type="presOf" srcId="{48D86DF1-8863-42B3-81DB-C8ECA211084A}" destId="{4BA3BBE9-83A8-47B0-8525-007242C278E6}" srcOrd="0" destOrd="0" presId="urn:microsoft.com/office/officeart/2005/8/layout/vList2"/>
    <dgm:cxn modelId="{44FAA6E4-63BA-7C43-83E6-DC70730A8476}" type="presOf" srcId="{5434F9EE-DB8B-4CC1-988D-6BEF0FE8ABE6}" destId="{C4867086-A297-443A-93A6-B132CAE43532}" srcOrd="0" destOrd="0" presId="urn:microsoft.com/office/officeart/2005/8/layout/vList2"/>
    <dgm:cxn modelId="{5654B7AF-D186-3145-8C7C-0E95E67500BE}" type="presParOf" srcId="{C4867086-A297-443A-93A6-B132CAE43532}" destId="{4BA3BBE9-83A8-47B0-8525-007242C278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A7D180-FE04-4CD5-8EB4-0B92AE40199C}">
      <dsp:nvSpPr>
        <dsp:cNvPr id="0" name=""/>
        <dsp:cNvSpPr/>
      </dsp:nvSpPr>
      <dsp:spPr>
        <a:xfrm>
          <a:off x="0" y="15705"/>
          <a:ext cx="5976664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700" kern="1200" dirty="0"/>
            <a:t>SRA-UAEMex</a:t>
          </a:r>
        </a:p>
      </dsp:txBody>
      <dsp:txXfrm>
        <a:off x="55030" y="70735"/>
        <a:ext cx="5866604" cy="101723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3F94FF-B4D9-44E0-AD31-07A5F6C6D643}">
      <dsp:nvSpPr>
        <dsp:cNvPr id="0" name=""/>
        <dsp:cNvSpPr/>
      </dsp:nvSpPr>
      <dsp:spPr>
        <a:xfrm>
          <a:off x="0" y="103792"/>
          <a:ext cx="3898776" cy="935415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900" kern="1200" dirty="0"/>
            <a:t>Sistema rociador</a:t>
          </a:r>
        </a:p>
      </dsp:txBody>
      <dsp:txXfrm>
        <a:off x="45663" y="149455"/>
        <a:ext cx="3807450" cy="84408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720CF6-3E45-4BBE-91A9-86B258FF254D}">
      <dsp:nvSpPr>
        <dsp:cNvPr id="0" name=""/>
        <dsp:cNvSpPr/>
      </dsp:nvSpPr>
      <dsp:spPr>
        <a:xfrm>
          <a:off x="0" y="127777"/>
          <a:ext cx="3250703" cy="887445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Filtro de arena</a:t>
          </a:r>
        </a:p>
      </dsp:txBody>
      <dsp:txXfrm>
        <a:off x="43321" y="171098"/>
        <a:ext cx="3164061" cy="80080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943DD-FE7B-4809-8BEA-371A0793D0E6}">
      <dsp:nvSpPr>
        <dsp:cNvPr id="0" name=""/>
        <dsp:cNvSpPr/>
      </dsp:nvSpPr>
      <dsp:spPr>
        <a:xfrm>
          <a:off x="0" y="79807"/>
          <a:ext cx="4762872" cy="983384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100" kern="1200" dirty="0"/>
            <a:t>Sistema de bombeo</a:t>
          </a:r>
        </a:p>
      </dsp:txBody>
      <dsp:txXfrm>
        <a:off x="48005" y="127812"/>
        <a:ext cx="4666862" cy="8873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1D15D-301D-486D-A424-869CD5B17609}">
      <dsp:nvSpPr>
        <dsp:cNvPr id="0" name=""/>
        <dsp:cNvSpPr/>
      </dsp:nvSpPr>
      <dsp:spPr>
        <a:xfrm>
          <a:off x="0" y="318"/>
          <a:ext cx="5904656" cy="863460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600" kern="1200" dirty="0"/>
            <a:t>EL ESTANQUE</a:t>
          </a:r>
        </a:p>
      </dsp:txBody>
      <dsp:txXfrm>
        <a:off x="42151" y="42469"/>
        <a:ext cx="5820354" cy="7791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E536CF-7BC3-44FC-93B4-89C233EEFD48}">
      <dsp:nvSpPr>
        <dsp:cNvPr id="0" name=""/>
        <dsp:cNvSpPr/>
      </dsp:nvSpPr>
      <dsp:spPr>
        <a:xfrm>
          <a:off x="0" y="131285"/>
          <a:ext cx="2952328" cy="383760"/>
        </a:xfrm>
        <a:prstGeom prst="roundRect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Sistema de distribución de agua</a:t>
          </a:r>
        </a:p>
      </dsp:txBody>
      <dsp:txXfrm>
        <a:off x="18734" y="150019"/>
        <a:ext cx="2914860" cy="3462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06D04C-E570-41FA-BBAD-1DCD7E7A7371}">
      <dsp:nvSpPr>
        <dsp:cNvPr id="0" name=""/>
        <dsp:cNvSpPr/>
      </dsp:nvSpPr>
      <dsp:spPr>
        <a:xfrm>
          <a:off x="0" y="133"/>
          <a:ext cx="1872208" cy="3690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 err="1"/>
            <a:t>Sedimentador</a:t>
          </a:r>
          <a:endParaRPr lang="es-MX" sz="1500" kern="1200" dirty="0"/>
        </a:p>
      </dsp:txBody>
      <dsp:txXfrm>
        <a:off x="18016" y="18149"/>
        <a:ext cx="1836176" cy="3330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568624-DEE3-4D8D-9A20-CE67B154A340}">
      <dsp:nvSpPr>
        <dsp:cNvPr id="0" name=""/>
        <dsp:cNvSpPr/>
      </dsp:nvSpPr>
      <dsp:spPr>
        <a:xfrm>
          <a:off x="0" y="181915"/>
          <a:ext cx="4680520" cy="839474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500" kern="1200" dirty="0"/>
            <a:t>Sistema de distribución</a:t>
          </a:r>
        </a:p>
      </dsp:txBody>
      <dsp:txXfrm>
        <a:off x="40980" y="222895"/>
        <a:ext cx="4598560" cy="7575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CDB4E-11AC-42F0-98BB-35F72558F012}">
      <dsp:nvSpPr>
        <dsp:cNvPr id="0" name=""/>
        <dsp:cNvSpPr/>
      </dsp:nvSpPr>
      <dsp:spPr>
        <a:xfrm>
          <a:off x="0" y="72246"/>
          <a:ext cx="4824536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Succionador de aire tipo </a:t>
          </a:r>
          <a:r>
            <a:rPr lang="es-MX" sz="2700" kern="1200" dirty="0" err="1"/>
            <a:t>Venturi</a:t>
          </a:r>
          <a:endParaRPr lang="es-MX" sz="2700" kern="1200" dirty="0"/>
        </a:p>
      </dsp:txBody>
      <dsp:txXfrm>
        <a:off x="31613" y="103859"/>
        <a:ext cx="4761310" cy="58436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E92175-9ABC-40C1-8E1C-CA867ACE959D}">
      <dsp:nvSpPr>
        <dsp:cNvPr id="0" name=""/>
        <dsp:cNvSpPr/>
      </dsp:nvSpPr>
      <dsp:spPr>
        <a:xfrm>
          <a:off x="0" y="7852"/>
          <a:ext cx="6624736" cy="1127295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700" kern="1200" dirty="0"/>
            <a:t>El </a:t>
          </a:r>
          <a:r>
            <a:rPr lang="es-MX" sz="4700" kern="1200" dirty="0" err="1"/>
            <a:t>sedimentador</a:t>
          </a:r>
          <a:endParaRPr lang="es-MX" sz="4700" kern="1200" dirty="0"/>
        </a:p>
      </dsp:txBody>
      <dsp:txXfrm>
        <a:off x="55030" y="62882"/>
        <a:ext cx="6514676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D6029-1036-41B4-B9BB-E80A9AE3C6F5}">
      <dsp:nvSpPr>
        <dsp:cNvPr id="0" name=""/>
        <dsp:cNvSpPr/>
      </dsp:nvSpPr>
      <dsp:spPr>
        <a:xfrm>
          <a:off x="0" y="15705"/>
          <a:ext cx="6645424" cy="1127295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700" kern="1200" dirty="0"/>
            <a:t>Filtro biológico</a:t>
          </a:r>
        </a:p>
      </dsp:txBody>
      <dsp:txXfrm>
        <a:off x="55030" y="70735"/>
        <a:ext cx="6535364" cy="10172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A3BBE9-83A8-47B0-8525-007242C278E6}">
      <dsp:nvSpPr>
        <dsp:cNvPr id="0" name=""/>
        <dsp:cNvSpPr/>
      </dsp:nvSpPr>
      <dsp:spPr>
        <a:xfrm>
          <a:off x="0" y="7852"/>
          <a:ext cx="4680520" cy="1127295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700" kern="1200" dirty="0"/>
            <a:t>Filtro percolador</a:t>
          </a:r>
        </a:p>
      </dsp:txBody>
      <dsp:txXfrm>
        <a:off x="55030" y="62882"/>
        <a:ext cx="457046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BD01-5BED-164D-BC5D-D01E315FA29F}" type="datetimeFigureOut">
              <a:rPr lang="es-ES" smtClean="0"/>
              <a:t>28/9/18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8DC2D-4C6E-4042-8790-A8F9188996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1532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_tradnl"/>
              <a:t>En el SRA1 se utilizaron 61.02 m</a:t>
            </a:r>
            <a:r>
              <a:rPr lang="es-ES_tradnl" baseline="30000"/>
              <a:t>3</a:t>
            </a:r>
            <a:r>
              <a:rPr lang="es-ES_tradnl"/>
              <a:t> de agua </a:t>
            </a:r>
            <a:r>
              <a:rPr lang="es-ES_tradnl" b="1"/>
              <a:t>(61 020 L</a:t>
            </a:r>
            <a:r>
              <a:rPr lang="es-ES_tradnl"/>
              <a:t>) con un costo de agua de </a:t>
            </a:r>
            <a:r>
              <a:rPr lang="es-ES_tradnl" b="1"/>
              <a:t>$1.03</a:t>
            </a:r>
            <a:r>
              <a:rPr lang="es-ES_tradnl"/>
              <a:t> para todo el ciclo de producción, obteniendo una biomasa de </a:t>
            </a:r>
            <a:r>
              <a:rPr lang="es-ES_tradnl" b="1"/>
              <a:t>1047.2952</a:t>
            </a:r>
            <a:r>
              <a:rPr lang="es-ES_tradnl"/>
              <a:t> kg en siete meses, lo que significó un uso de agua hasta esta etapa de la producción de </a:t>
            </a:r>
            <a:r>
              <a:rPr lang="es-ES_tradnl" b="1"/>
              <a:t>58.2644</a:t>
            </a:r>
            <a:r>
              <a:rPr lang="es-ES_tradnl"/>
              <a:t> L/kg  y un costo de $</a:t>
            </a:r>
            <a:r>
              <a:rPr lang="es-ES_tradnl" b="1"/>
              <a:t>0.00098</a:t>
            </a:r>
            <a:r>
              <a:rPr lang="es-ES_tradnl"/>
              <a:t>/kg. En lo que se refiere al SRA2 se usaron 20.88 m</a:t>
            </a:r>
            <a:r>
              <a:rPr lang="es-ES_tradnl" baseline="30000"/>
              <a:t>3</a:t>
            </a:r>
            <a:r>
              <a:rPr lang="es-ES_tradnl"/>
              <a:t> (</a:t>
            </a:r>
            <a:r>
              <a:rPr lang="es-ES_tradnl" b="1"/>
              <a:t>20 880</a:t>
            </a:r>
            <a:r>
              <a:rPr lang="es-ES_tradnl"/>
              <a:t> L) con un costo por el recurso de </a:t>
            </a:r>
            <a:r>
              <a:rPr lang="es-ES_tradnl" b="1"/>
              <a:t>$0.345</a:t>
            </a:r>
            <a:r>
              <a:rPr lang="es-ES_tradnl"/>
              <a:t> obteniendo una biomasa de </a:t>
            </a:r>
            <a:r>
              <a:rPr lang="es-ES_tradnl" b="1"/>
              <a:t>189.6540</a:t>
            </a:r>
            <a:r>
              <a:rPr lang="es-ES_tradnl"/>
              <a:t>  kg en siete meses, lo que significó un uso de agua de </a:t>
            </a:r>
            <a:r>
              <a:rPr lang="es-ES_tradnl" b="1"/>
              <a:t>110.10 L/kg</a:t>
            </a:r>
            <a:r>
              <a:rPr lang="es-ES_tradnl"/>
              <a:t> con un costo de $</a:t>
            </a:r>
            <a:r>
              <a:rPr lang="es-ES_tradnl" b="1"/>
              <a:t>0.0018</a:t>
            </a:r>
            <a:r>
              <a:rPr lang="es-ES_tradnl"/>
              <a:t>/kg.</a:t>
            </a:r>
            <a:endParaRPr lang="es-MX"/>
          </a:p>
          <a:p>
            <a:pPr eaLnBrk="1" hangingPunct="1"/>
            <a:endParaRPr lang="es-MX"/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3748EE3-4FCC-423B-B3CB-AEA5C3FDC6D9}" type="slidenum">
              <a:rPr lang="es-MX" smtClean="0"/>
              <a:pPr eaLnBrk="1" hangingPunct="1"/>
              <a:t>17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3197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6987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544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5518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8121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677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1832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8187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44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6018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57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8074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23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27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diagramLayout" Target="../diagrams/layout10.xml"/><Relationship Id="rId7" Type="http://schemas.openxmlformats.org/officeDocument/2006/relationships/image" Target="../media/image29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31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32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9.jpeg"/><Relationship Id="rId5" Type="http://schemas.openxmlformats.org/officeDocument/2006/relationships/image" Target="../media/image3.jp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14.jpeg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diagramData" Target="../diagrams/data2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diagramColors" Target="../diagrams/colors3.xml"/><Relationship Id="rId5" Type="http://schemas.openxmlformats.org/officeDocument/2006/relationships/diagramColors" Target="../diagrams/colors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QuickStyle" Target="../diagrams/quickStyle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133324" y="1573590"/>
            <a:ext cx="6908800" cy="524933"/>
          </a:xfrm>
        </p:spPr>
        <p:txBody>
          <a:bodyPr>
            <a:normAutofit fontScale="90000"/>
          </a:bodyPr>
          <a:lstStyle/>
          <a:p>
            <a:r>
              <a:rPr lang="es-ES_tradnl" dirty="0">
                <a:solidFill>
                  <a:schemeClr val="tx1"/>
                </a:solidFill>
                <a:latin typeface="Times New Roman" charset="0"/>
              </a:rPr>
              <a:t>Producción de trucha alvina</a:t>
            </a:r>
          </a:p>
        </p:txBody>
      </p:sp>
      <p:sp>
        <p:nvSpPr>
          <p:cNvPr id="14" name="Marcador de contenido 2"/>
          <p:cNvSpPr>
            <a:spLocks noGrp="1"/>
          </p:cNvSpPr>
          <p:nvPr>
            <p:ph idx="1"/>
          </p:nvPr>
        </p:nvSpPr>
        <p:spPr>
          <a:xfrm>
            <a:off x="457200" y="2370666"/>
            <a:ext cx="8305800" cy="3743475"/>
          </a:xfrm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es-ES_tradnl" sz="2400" dirty="0">
                <a:latin typeface="Times New Roman" charset="0"/>
              </a:rPr>
              <a:t>	Biomasa alcanzada de </a:t>
            </a:r>
            <a:r>
              <a:rPr lang="es-ES_tradnl" sz="2400" b="1" i="1" dirty="0">
                <a:solidFill>
                  <a:schemeClr val="accent2"/>
                </a:solidFill>
                <a:latin typeface="Times New Roman" charset="0"/>
              </a:rPr>
              <a:t>168.30 kg</a:t>
            </a:r>
          </a:p>
          <a:p>
            <a:pPr marL="0" indent="0">
              <a:buFontTx/>
              <a:buNone/>
            </a:pPr>
            <a:r>
              <a:rPr lang="es-ES_tradnl" sz="2400" b="1" i="1" dirty="0">
                <a:solidFill>
                  <a:srgbClr val="000000"/>
                </a:solidFill>
                <a:latin typeface="Times New Roman" charset="0"/>
              </a:rPr>
              <a:t>	</a:t>
            </a:r>
            <a:r>
              <a:rPr lang="es-ES_tradnl" sz="2400" dirty="0">
                <a:solidFill>
                  <a:srgbClr val="000000"/>
                </a:solidFill>
                <a:latin typeface="Times New Roman" charset="0"/>
              </a:rPr>
              <a:t>Crecimiento promedio</a:t>
            </a:r>
            <a:r>
              <a:rPr lang="es-ES_tradnl" sz="2400" b="1" i="1" dirty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s-ES_tradnl" sz="2400" b="1" i="1" dirty="0">
                <a:solidFill>
                  <a:srgbClr val="C0504D"/>
                </a:solidFill>
                <a:latin typeface="Times New Roman" charset="0"/>
              </a:rPr>
              <a:t>3.5 g/d</a:t>
            </a:r>
          </a:p>
          <a:p>
            <a:pPr marL="0" indent="0">
              <a:buFontTx/>
              <a:buNone/>
            </a:pPr>
            <a:r>
              <a:rPr lang="es-ES_tradnl" sz="2400" b="1" i="1" dirty="0">
                <a:solidFill>
                  <a:srgbClr val="000000"/>
                </a:solidFill>
                <a:latin typeface="Times New Roman" charset="0"/>
              </a:rPr>
              <a:t>	</a:t>
            </a:r>
            <a:r>
              <a:rPr lang="es-ES_tradnl" sz="2400" dirty="0">
                <a:solidFill>
                  <a:srgbClr val="000000"/>
                </a:solidFill>
                <a:latin typeface="Times New Roman" charset="0"/>
              </a:rPr>
              <a:t>FCA:</a:t>
            </a:r>
            <a:r>
              <a:rPr lang="es-ES_tradnl" sz="2400" b="1" i="1" dirty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s-ES_tradnl" sz="2400" b="1" i="1" dirty="0">
                <a:solidFill>
                  <a:srgbClr val="C0504D"/>
                </a:solidFill>
                <a:latin typeface="Times New Roman" charset="0"/>
              </a:rPr>
              <a:t>1.13 </a:t>
            </a:r>
          </a:p>
          <a:p>
            <a:pPr marL="0" indent="0">
              <a:buFontTx/>
              <a:buNone/>
            </a:pPr>
            <a:r>
              <a:rPr lang="es-ES_tradnl" sz="2400" b="1" i="1" dirty="0">
                <a:latin typeface="Times New Roman" charset="0"/>
              </a:rPr>
              <a:t>	</a:t>
            </a:r>
            <a:r>
              <a:rPr lang="es-ES_tradnl" sz="2400" dirty="0">
                <a:latin typeface="Times New Roman" charset="0"/>
              </a:rPr>
              <a:t>Densidad de </a:t>
            </a:r>
            <a:r>
              <a:rPr lang="es-ES_tradnl" sz="2400" dirty="0">
                <a:solidFill>
                  <a:srgbClr val="C0504D"/>
                </a:solidFill>
                <a:latin typeface="Times New Roman" charset="0"/>
              </a:rPr>
              <a:t>18.05 kg/m</a:t>
            </a:r>
            <a:r>
              <a:rPr lang="es-ES_tradnl" sz="2400" baseline="30000" dirty="0">
                <a:solidFill>
                  <a:srgbClr val="C0504D"/>
                </a:solidFill>
                <a:latin typeface="Times New Roman" charset="0"/>
              </a:rPr>
              <a:t>3</a:t>
            </a:r>
            <a:r>
              <a:rPr lang="es-ES_tradnl" sz="2400" dirty="0">
                <a:latin typeface="Times New Roman" charset="0"/>
              </a:rPr>
              <a:t>; </a:t>
            </a:r>
          </a:p>
          <a:p>
            <a:pPr marL="0" indent="0">
              <a:buFontTx/>
              <a:buNone/>
            </a:pPr>
            <a:r>
              <a:rPr lang="es-ES_tradnl" sz="2400" dirty="0">
                <a:latin typeface="Times New Roman" charset="0"/>
              </a:rPr>
              <a:t>	Caudal de </a:t>
            </a:r>
            <a:r>
              <a:rPr lang="es-ES_tradnl" sz="2400" dirty="0">
                <a:solidFill>
                  <a:srgbClr val="C0504D"/>
                </a:solidFill>
                <a:latin typeface="Times New Roman" charset="0"/>
              </a:rPr>
              <a:t>3.0 L/s</a:t>
            </a:r>
            <a:r>
              <a:rPr lang="es-ES_tradnl" sz="2400" dirty="0">
                <a:latin typeface="Times New Roman" charset="0"/>
              </a:rPr>
              <a:t>; </a:t>
            </a:r>
            <a:endParaRPr lang="es-ES_tradnl" sz="2400" b="1" i="1" dirty="0">
              <a:latin typeface="Times New Roman" charset="0"/>
            </a:endParaRPr>
          </a:p>
          <a:p>
            <a:pPr marL="0" indent="0">
              <a:buFontTx/>
              <a:buNone/>
            </a:pPr>
            <a:r>
              <a:rPr lang="es-ES_tradnl" sz="2400" b="1" i="1" dirty="0">
                <a:latin typeface="Times New Roman" charset="0"/>
              </a:rPr>
              <a:t>Se tuvo una contaminación por parásitos</a:t>
            </a:r>
          </a:p>
          <a:p>
            <a:pPr marL="0" indent="0">
              <a:buFontTx/>
              <a:buNone/>
            </a:pPr>
            <a:r>
              <a:rPr lang="es-ES_tradnl" sz="2400" b="1" i="1" dirty="0" err="1">
                <a:solidFill>
                  <a:srgbClr val="C0504D"/>
                </a:solidFill>
                <a:latin typeface="Times New Roman" charset="0"/>
              </a:rPr>
              <a:t>monogeneos</a:t>
            </a:r>
            <a:r>
              <a:rPr lang="es-ES_tradnl" sz="2400" b="1" i="1" dirty="0">
                <a:latin typeface="Times New Roman" charset="0"/>
              </a:rPr>
              <a:t>, aplicación de </a:t>
            </a:r>
            <a:r>
              <a:rPr lang="es-ES_tradnl" sz="2400" b="1" i="1" dirty="0">
                <a:solidFill>
                  <a:srgbClr val="C0504D"/>
                </a:solidFill>
                <a:latin typeface="Times New Roman" charset="0"/>
              </a:rPr>
              <a:t>2kg</a:t>
            </a:r>
            <a:r>
              <a:rPr lang="es-ES_tradnl" sz="2400" b="1" i="1" dirty="0">
                <a:latin typeface="Times New Roman" charset="0"/>
              </a:rPr>
              <a:t> </a:t>
            </a:r>
          </a:p>
          <a:p>
            <a:pPr marL="0" indent="0">
              <a:buFontTx/>
              <a:buNone/>
            </a:pPr>
            <a:r>
              <a:rPr lang="es-ES_tradnl" sz="2400" b="1" i="1" dirty="0">
                <a:latin typeface="Times New Roman" charset="0"/>
              </a:rPr>
              <a:t>de sal cada tercer día.</a:t>
            </a:r>
            <a:endParaRPr lang="es-ES_tradnl" sz="2400" dirty="0">
              <a:solidFill>
                <a:srgbClr val="C0504D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708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C:\Users\Usuario\Desktop\correos\Fotos SRA\P1010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Elipse"/>
          <p:cNvSpPr/>
          <p:nvPr/>
        </p:nvSpPr>
        <p:spPr>
          <a:xfrm>
            <a:off x="4355976" y="2348880"/>
            <a:ext cx="1080120" cy="19442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7" name="6 Diagrama"/>
          <p:cNvGraphicFramePr/>
          <p:nvPr/>
        </p:nvGraphicFramePr>
        <p:xfrm>
          <a:off x="2339752" y="4653136"/>
          <a:ext cx="4824536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80683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1331640" y="274638"/>
          <a:ext cx="662473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7" name="Picture 3" descr="C:\Users\Usuario\Desktop\correos\Fotos SRA\SRA\P1010212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030" y="1417638"/>
            <a:ext cx="3240360" cy="2430270"/>
          </a:xfrm>
          <a:prstGeom prst="rect">
            <a:avLst/>
          </a:prstGeom>
          <a:noFill/>
        </p:spPr>
      </p:pic>
      <p:pic>
        <p:nvPicPr>
          <p:cNvPr id="6148" name="Picture 4" descr="C:\Users\Usuario\Desktop\correos\Fotos SRA\P101020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50948" y="4023066"/>
            <a:ext cx="3528392" cy="26462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417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uario\Desktop\correos\Fotos SRA\P10102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7" y="1844824"/>
            <a:ext cx="5088565" cy="3816424"/>
          </a:xfrm>
          <a:prstGeom prst="rect">
            <a:avLst/>
          </a:prstGeom>
          <a:noFill/>
        </p:spPr>
      </p:pic>
      <p:graphicFrame>
        <p:nvGraphicFramePr>
          <p:cNvPr id="5" name="4 Diagrama"/>
          <p:cNvGraphicFramePr/>
          <p:nvPr/>
        </p:nvGraphicFramePr>
        <p:xfrm>
          <a:off x="611560" y="260648"/>
          <a:ext cx="664542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171" name="Picture 3" descr="C:\Users\Usuario\Desktop\correos\Fotos SRA\P101021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1865445"/>
            <a:ext cx="3528392" cy="47045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9457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539552" y="404664"/>
          <a:ext cx="468052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8" name="Picture 2" descr="C:\Users\Usuario\Desktop\correos\Fotos SRA\P1010221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826823"/>
            <a:ext cx="4968552" cy="3726414"/>
          </a:xfrm>
          <a:prstGeom prst="rect">
            <a:avLst/>
          </a:prstGeom>
          <a:noFill/>
        </p:spPr>
      </p:pic>
      <p:pic>
        <p:nvPicPr>
          <p:cNvPr id="9219" name="Picture 3" descr="C:\Users\Usuario\Desktop\correos\Fotos SRA\P101022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1628800"/>
            <a:ext cx="3456384" cy="2592288"/>
          </a:xfrm>
          <a:prstGeom prst="rect">
            <a:avLst/>
          </a:prstGeom>
          <a:noFill/>
        </p:spPr>
      </p:pic>
      <p:pic>
        <p:nvPicPr>
          <p:cNvPr id="7" name="6 Imagen" descr="DSC0383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28592" y="4485456"/>
            <a:ext cx="3275856" cy="218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076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457200" y="274638"/>
          <a:ext cx="389877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 descr="C:\Users\Usuario\Desktop\correos\Fotos SRA\P1010222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7" y="1628800"/>
            <a:ext cx="3936437" cy="2952328"/>
          </a:xfrm>
          <a:prstGeom prst="rect">
            <a:avLst/>
          </a:prstGeom>
          <a:noFill/>
        </p:spPr>
      </p:pic>
      <p:pic>
        <p:nvPicPr>
          <p:cNvPr id="8195" name="Picture 3" descr="C:\Users\Usuario\Desktop\correos\Fotos SRA\P101022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2528900"/>
            <a:ext cx="5424603" cy="40684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011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457200" y="274638"/>
          <a:ext cx="325070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2" name="Picture 2" descr="C:\Users\Usuario\Desktop\correos\Fotos SRA\P1010228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1340768"/>
            <a:ext cx="7049757" cy="52873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029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457200" y="274638"/>
          <a:ext cx="476287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6" name="Picture 2" descr="C:\Users\Usuario\Desktop\correos\Fotos SRA\P1010227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54691" y="1600200"/>
            <a:ext cx="6761725" cy="50712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3814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-36513"/>
            <a:ext cx="9144000" cy="128587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>
              <a:solidFill>
                <a:srgbClr val="6699FF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0" y="1214438"/>
            <a:ext cx="9144000" cy="714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9460" name="5 CuadroTexto"/>
          <p:cNvSpPr txBox="1">
            <a:spLocks noChangeArrowheads="1"/>
          </p:cNvSpPr>
          <p:nvPr/>
        </p:nvSpPr>
        <p:spPr bwMode="auto">
          <a:xfrm>
            <a:off x="-252413" y="319088"/>
            <a:ext cx="9144001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MX" sz="3600" b="1" dirty="0">
                <a:solidFill>
                  <a:schemeClr val="bg1"/>
                </a:solidFill>
                <a:latin typeface="Calibri" charset="0"/>
                <a:cs typeface="Arial" charset="0"/>
              </a:rPr>
              <a:t>Resultados</a:t>
            </a:r>
          </a:p>
        </p:txBody>
      </p:sp>
      <p:sp>
        <p:nvSpPr>
          <p:cNvPr id="19461" name="1 Rectángulo"/>
          <p:cNvSpPr>
            <a:spLocks noChangeArrowheads="1"/>
          </p:cNvSpPr>
          <p:nvPr/>
        </p:nvSpPr>
        <p:spPr bwMode="auto">
          <a:xfrm>
            <a:off x="0" y="1214438"/>
            <a:ext cx="9144000" cy="549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  <a:p>
            <a:pPr algn="just">
              <a:lnSpc>
                <a:spcPct val="150000"/>
              </a:lnSpc>
            </a:pPr>
            <a:endParaRPr lang="es-MX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35281"/>
              </p:ext>
            </p:extLst>
          </p:nvPr>
        </p:nvGraphicFramePr>
        <p:xfrm>
          <a:off x="215900" y="1660525"/>
          <a:ext cx="8712200" cy="368616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75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1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68605">
                <a:tc>
                  <a:txBody>
                    <a:bodyPr/>
                    <a:lstStyle/>
                    <a:p>
                      <a:endParaRPr lang="es-MX" sz="2400" dirty="0"/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SRA 1 (ZARCO)</a:t>
                      </a:r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SRA 2 (CIRA)</a:t>
                      </a:r>
                    </a:p>
                  </a:txBody>
                  <a:tcPr marL="91437" marR="91437" marT="45721" marB="4572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6">
                <a:tc>
                  <a:txBody>
                    <a:bodyPr/>
                    <a:lstStyle/>
                    <a:p>
                      <a:r>
                        <a:rPr lang="es-MX" sz="2400" dirty="0"/>
                        <a:t>Uso de agua (</a:t>
                      </a:r>
                      <a:r>
                        <a:rPr lang="es-MX" sz="2400" baseline="0" dirty="0"/>
                        <a:t>m</a:t>
                      </a:r>
                      <a:r>
                        <a:rPr lang="es-MX" sz="2400" baseline="30000" dirty="0"/>
                        <a:t>3</a:t>
                      </a:r>
                      <a:r>
                        <a:rPr lang="es-MX" sz="2400" dirty="0"/>
                        <a:t>)</a:t>
                      </a:r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102.06</a:t>
                      </a:r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34.32</a:t>
                      </a:r>
                    </a:p>
                  </a:txBody>
                  <a:tcPr marL="91437" marR="91437" marT="45721" marB="4572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970">
                <a:tc>
                  <a:txBody>
                    <a:bodyPr/>
                    <a:lstStyle/>
                    <a:p>
                      <a:r>
                        <a:rPr lang="es-MX" sz="2400" dirty="0"/>
                        <a:t>Índice</a:t>
                      </a:r>
                      <a:r>
                        <a:rPr lang="es-MX" sz="2400" baseline="0" dirty="0"/>
                        <a:t> de  u</a:t>
                      </a:r>
                      <a:r>
                        <a:rPr lang="es-MX" sz="2400" dirty="0"/>
                        <a:t>so</a:t>
                      </a:r>
                      <a:r>
                        <a:rPr lang="es-MX" sz="2400" baseline="0" dirty="0"/>
                        <a:t> de agua  (IUA) (m</a:t>
                      </a:r>
                      <a:r>
                        <a:rPr lang="es-MX" sz="2400" baseline="30000" dirty="0"/>
                        <a:t>3</a:t>
                      </a:r>
                      <a:r>
                        <a:rPr lang="es-MX" sz="2400" baseline="0" dirty="0"/>
                        <a:t>/kg)</a:t>
                      </a:r>
                      <a:endParaRPr lang="es-MX" sz="2400" dirty="0"/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0.128</a:t>
                      </a:r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0.172</a:t>
                      </a:r>
                    </a:p>
                  </a:txBody>
                  <a:tcPr marL="91437" marR="91437" marT="45721" marB="4572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70">
                <a:tc>
                  <a:txBody>
                    <a:bodyPr/>
                    <a:lstStyle/>
                    <a:p>
                      <a:r>
                        <a:rPr lang="es-MX" sz="2400" dirty="0"/>
                        <a:t>Índice</a:t>
                      </a:r>
                      <a:r>
                        <a:rPr lang="es-MX" sz="2400" baseline="0" dirty="0"/>
                        <a:t> de uso de agua (IUA) (L/kg)</a:t>
                      </a:r>
                      <a:endParaRPr lang="es-MX" sz="2400" dirty="0"/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127.53</a:t>
                      </a:r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171.81</a:t>
                      </a:r>
                    </a:p>
                  </a:txBody>
                  <a:tcPr marL="91437" marR="91437" marT="45721" marB="4572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6">
                <a:tc>
                  <a:txBody>
                    <a:bodyPr/>
                    <a:lstStyle/>
                    <a:p>
                      <a:r>
                        <a:rPr lang="es-MX" sz="2400" dirty="0"/>
                        <a:t>Biomasa  (kg)</a:t>
                      </a:r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1,080.24</a:t>
                      </a:r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199.75</a:t>
                      </a:r>
                    </a:p>
                  </a:txBody>
                  <a:tcPr marL="91437" marR="91437" marT="45721" marB="457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6">
                <a:tc>
                  <a:txBody>
                    <a:bodyPr/>
                    <a:lstStyle/>
                    <a:p>
                      <a:r>
                        <a:rPr lang="es-MX" sz="2400" dirty="0"/>
                        <a:t>Costo</a:t>
                      </a:r>
                      <a:r>
                        <a:rPr lang="es-MX" sz="2400" baseline="0" dirty="0"/>
                        <a:t> de agua  anual   ($)</a:t>
                      </a:r>
                      <a:endParaRPr lang="es-MX" sz="2400" dirty="0"/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0.66</a:t>
                      </a:r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0.29</a:t>
                      </a:r>
                    </a:p>
                  </a:txBody>
                  <a:tcPr marL="91437" marR="91437" marT="45721" marB="4572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2 Elipse"/>
          <p:cNvSpPr/>
          <p:nvPr/>
        </p:nvSpPr>
        <p:spPr>
          <a:xfrm>
            <a:off x="4859338" y="3500438"/>
            <a:ext cx="1584325" cy="720725"/>
          </a:xfrm>
          <a:prstGeom prst="ellipse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6948488" y="3500438"/>
            <a:ext cx="1584325" cy="720725"/>
          </a:xfrm>
          <a:prstGeom prst="ellipse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5" name="4 Elipse"/>
          <p:cNvSpPr/>
          <p:nvPr/>
        </p:nvSpPr>
        <p:spPr>
          <a:xfrm>
            <a:off x="5086350" y="4863100"/>
            <a:ext cx="1085850" cy="503237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7349294" y="4863100"/>
            <a:ext cx="1087437" cy="503237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4430485" y="2495335"/>
            <a:ext cx="4497615" cy="92880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  <a:p>
            <a:pPr algn="ctr">
              <a:defRPr/>
            </a:pPr>
            <a:r>
              <a:rPr lang="es-MX" dirty="0"/>
              <a:t>SA1: 168, 050.4 m</a:t>
            </a:r>
            <a:r>
              <a:rPr lang="es-MX" baseline="30000" dirty="0"/>
              <a:t>3</a:t>
            </a:r>
            <a:r>
              <a:rPr lang="es-MX" dirty="0"/>
              <a:t> (168 050 400 L) - $562.61</a:t>
            </a:r>
          </a:p>
          <a:p>
            <a:pPr algn="ctr">
              <a:defRPr/>
            </a:pPr>
            <a:r>
              <a:rPr lang="es-MX" dirty="0"/>
              <a:t>SA2: 41, 947.5 m</a:t>
            </a:r>
            <a:r>
              <a:rPr lang="es-MX" baseline="30000" dirty="0"/>
              <a:t>3</a:t>
            </a:r>
            <a:r>
              <a:rPr lang="es-MX" dirty="0"/>
              <a:t> (41 947 500 L) – $140.44</a:t>
            </a:r>
          </a:p>
          <a:p>
            <a:pPr algn="ctr">
              <a:defRPr/>
            </a:pPr>
            <a:endParaRPr lang="es-MX" dirty="0"/>
          </a:p>
          <a:p>
            <a:pPr algn="ctr">
              <a:defRPr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6275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5" grpId="0" animBg="1"/>
      <p:bldP spid="11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5F70663F-9D81-884D-8918-CB3AD4AAB7C0}"/>
              </a:ext>
            </a:extLst>
          </p:cNvPr>
          <p:cNvGrpSpPr/>
          <p:nvPr/>
        </p:nvGrpSpPr>
        <p:grpSpPr>
          <a:xfrm>
            <a:off x="0" y="0"/>
            <a:ext cx="9186414" cy="1664185"/>
            <a:chOff x="0" y="0"/>
            <a:chExt cx="9186414" cy="1664185"/>
          </a:xfrm>
        </p:grpSpPr>
        <p:pic>
          <p:nvPicPr>
            <p:cNvPr id="4" name="Imagen 3" descr="226610_10150185231962188_2510681_n.jpg">
              <a:extLst>
                <a:ext uri="{FF2B5EF4-FFF2-40B4-BE49-F238E27FC236}">
                  <a16:creationId xmlns:a16="http://schemas.microsoft.com/office/drawing/2014/main" id="{C8AF8823-31D0-5044-8B05-89FEE143F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65" b="44356"/>
            <a:stretch/>
          </p:blipFill>
          <p:spPr>
            <a:xfrm>
              <a:off x="0" y="0"/>
              <a:ext cx="9186414" cy="1136952"/>
            </a:xfrm>
            <a:prstGeom prst="rect">
              <a:avLst/>
            </a:prstGeom>
          </p:spPr>
        </p:pic>
        <p:pic>
          <p:nvPicPr>
            <p:cNvPr id="5" name="Imagen 4" descr="ESCUDO-CON-PLECA-LARGA-SIN-UAEM.png">
              <a:extLst>
                <a:ext uri="{FF2B5EF4-FFF2-40B4-BE49-F238E27FC236}">
                  <a16:creationId xmlns:a16="http://schemas.microsoft.com/office/drawing/2014/main" id="{A50F5DFB-4CF6-B641-BDA4-8067D708C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8625"/>
              <a:ext cx="9186414" cy="1415560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A35EEE9A-CB24-7741-97E1-CBBEA84DA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5668"/>
            <a:ext cx="8229600" cy="524432"/>
          </a:xfrm>
        </p:spPr>
        <p:txBody>
          <a:bodyPr>
            <a:noAutofit/>
          </a:bodyPr>
          <a:lstStyle/>
          <a:p>
            <a:r>
              <a:rPr lang="es-MX" sz="3200" b="1" u="sng" dirty="0"/>
              <a:t>Bibliografia</a:t>
            </a:r>
            <a:endParaRPr lang="es-MX" sz="24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34F4198-7DAA-054D-8B5C-05BDF88765B4}"/>
              </a:ext>
            </a:extLst>
          </p:cNvPr>
          <p:cNvSpPr/>
          <p:nvPr/>
        </p:nvSpPr>
        <p:spPr>
          <a:xfrm>
            <a:off x="478407" y="2195684"/>
            <a:ext cx="8229599" cy="43868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>
              <a:lnSpc>
                <a:spcPct val="120000"/>
              </a:lnSpc>
              <a:spcBef>
                <a:spcPts val="800"/>
              </a:spcBef>
            </a:pPr>
            <a:r>
              <a:rPr lang="en-US" sz="1400" dirty="0" err="1"/>
              <a:t>Holmer</a:t>
            </a:r>
            <a:r>
              <a:rPr lang="en-US" sz="1400" dirty="0"/>
              <a:t> M., K. Black, C. Duarte, N. </a:t>
            </a:r>
            <a:r>
              <a:rPr lang="en-US" sz="1400" dirty="0" err="1"/>
              <a:t>Marba</a:t>
            </a:r>
            <a:r>
              <a:rPr lang="en-US" sz="1400" dirty="0"/>
              <a:t> e I. </a:t>
            </a:r>
            <a:r>
              <a:rPr lang="en-US" sz="1400" dirty="0" err="1"/>
              <a:t>Karakassis</a:t>
            </a:r>
            <a:r>
              <a:rPr lang="en-US" sz="1400" dirty="0"/>
              <a:t>. 2010. Aquaculture in the ecosystem. Springer. 336 pp. ISBN-10: 9048177324. ISBN-13: 978-9048177325.</a:t>
            </a:r>
            <a:endParaRPr lang="es-ES_tradnl" sz="1400" dirty="0"/>
          </a:p>
          <a:p>
            <a:pPr lvl="0">
              <a:lnSpc>
                <a:spcPct val="120000"/>
              </a:lnSpc>
              <a:spcBef>
                <a:spcPts val="800"/>
              </a:spcBef>
            </a:pPr>
            <a:r>
              <a:rPr lang="en-US" sz="1400" dirty="0"/>
              <a:t>Lucas J. y P. Southgate. 2004. Aquaculture: Farming Aquatic Animals and Plants. Blackwell. </a:t>
            </a:r>
            <a:r>
              <a:rPr lang="en-US" sz="1400" dirty="0" err="1"/>
              <a:t>Inglaterra</a:t>
            </a:r>
            <a:r>
              <a:rPr lang="en-US" sz="1400" dirty="0"/>
              <a:t>. 502pp.</a:t>
            </a:r>
            <a:endParaRPr lang="es-ES_tradnl" sz="1400" dirty="0"/>
          </a:p>
          <a:p>
            <a:pPr lvl="0">
              <a:lnSpc>
                <a:spcPct val="120000"/>
              </a:lnSpc>
              <a:spcBef>
                <a:spcPts val="800"/>
              </a:spcBef>
            </a:pPr>
            <a:r>
              <a:rPr lang="en-US" sz="1400" dirty="0"/>
              <a:t>Parker R. 2011. Aquaculture Science. Delmar Cengage Learning; 3 edition. 672 pp. ISBN-10: 9781435488120. ISBN-13: 978-1435488120</a:t>
            </a:r>
            <a:endParaRPr lang="es-ES_tradnl" sz="1400" dirty="0"/>
          </a:p>
          <a:p>
            <a:pPr lvl="0">
              <a:lnSpc>
                <a:spcPct val="120000"/>
              </a:lnSpc>
              <a:spcBef>
                <a:spcPts val="800"/>
              </a:spcBef>
            </a:pPr>
            <a:r>
              <a:rPr lang="en-US" sz="1400" dirty="0"/>
              <a:t>Pillay T. V. R y M. N. </a:t>
            </a:r>
            <a:r>
              <a:rPr lang="en-US" sz="1400" dirty="0" err="1"/>
              <a:t>Kutty</a:t>
            </a:r>
            <a:r>
              <a:rPr lang="en-US" sz="1400" dirty="0"/>
              <a:t>. 2005. Aquaculture: Principles and Practices (Fishing News Books). Wiley-Blackwell; 2a </a:t>
            </a:r>
            <a:r>
              <a:rPr lang="en-US" sz="1400" dirty="0" err="1"/>
              <a:t>edición</a:t>
            </a:r>
            <a:r>
              <a:rPr lang="en-US" sz="1400" dirty="0"/>
              <a:t>. 640 pp. ISBN-10: 9781405105323 ISBN-13: 978-1405105323</a:t>
            </a:r>
            <a:endParaRPr lang="es-ES_tradnl" sz="1400" dirty="0"/>
          </a:p>
          <a:p>
            <a:pPr lvl="0">
              <a:lnSpc>
                <a:spcPct val="120000"/>
              </a:lnSpc>
              <a:spcBef>
                <a:spcPts val="800"/>
              </a:spcBef>
            </a:pPr>
            <a:r>
              <a:rPr lang="en-US" sz="1400" dirty="0"/>
              <a:t>Romanowski N. 2006. Sustainable Freshwater Aquacultures: The Complete Guide from Backyard to Investor. University of New South Wales Press. 160pp. ISBN-10: 9780868408354, ISBN-13: 978-0868408354</a:t>
            </a:r>
            <a:endParaRPr lang="es-ES_tradnl" sz="1400" dirty="0"/>
          </a:p>
          <a:p>
            <a:pPr lvl="0">
              <a:lnSpc>
                <a:spcPct val="120000"/>
              </a:lnSpc>
              <a:spcBef>
                <a:spcPts val="800"/>
              </a:spcBef>
            </a:pPr>
            <a:r>
              <a:rPr lang="en-US" sz="1400" dirty="0"/>
              <a:t>Stickney R. 2009. Aquaculture. CABI. 320 pp. ISBN-10: 1845935438 ISBN-13: 978-1845935436</a:t>
            </a:r>
            <a:endParaRPr lang="es-ES_tradnl" sz="1400" dirty="0"/>
          </a:p>
          <a:p>
            <a:pPr lvl="0">
              <a:lnSpc>
                <a:spcPct val="120000"/>
              </a:lnSpc>
              <a:spcBef>
                <a:spcPts val="800"/>
              </a:spcBef>
            </a:pPr>
            <a:r>
              <a:rPr lang="en-US" sz="1400" dirty="0"/>
              <a:t>Stickney R. 2000. Encyclopedia of Aquaculture. WAS. USA 1060pp.</a:t>
            </a:r>
            <a:endParaRPr lang="es-ES_tradnl" sz="1400" dirty="0"/>
          </a:p>
          <a:p>
            <a:pPr lvl="0">
              <a:lnSpc>
                <a:spcPct val="120000"/>
              </a:lnSpc>
              <a:spcBef>
                <a:spcPts val="800"/>
              </a:spcBef>
            </a:pPr>
            <a:r>
              <a:rPr lang="en-US" sz="1400" dirty="0"/>
              <a:t>Timmons M., J. Ebeling y R. </a:t>
            </a:r>
            <a:r>
              <a:rPr lang="en-US" sz="1400" dirty="0" err="1"/>
              <a:t>Piedrahita</a:t>
            </a:r>
            <a:r>
              <a:rPr lang="en-US" sz="1400" dirty="0"/>
              <a:t>. 2009. </a:t>
            </a:r>
            <a:r>
              <a:rPr lang="en-US" sz="1400" dirty="0" err="1"/>
              <a:t>Acuicultura</a:t>
            </a:r>
            <a:r>
              <a:rPr lang="en-US" sz="1400" dirty="0"/>
              <a:t> </a:t>
            </a:r>
            <a:r>
              <a:rPr lang="en-US" sz="1400" dirty="0" err="1"/>
              <a:t>en</a:t>
            </a:r>
            <a:r>
              <a:rPr lang="en-US" sz="1400" dirty="0"/>
              <a:t> </a:t>
            </a:r>
            <a:r>
              <a:rPr lang="en-US" sz="1400" dirty="0" err="1"/>
              <a:t>Sistemas</a:t>
            </a:r>
            <a:r>
              <a:rPr lang="en-US" sz="1400" dirty="0"/>
              <a:t> de </a:t>
            </a:r>
            <a:r>
              <a:rPr lang="en-US" sz="1400" dirty="0" err="1"/>
              <a:t>Recirculación</a:t>
            </a:r>
            <a:r>
              <a:rPr lang="en-US" sz="1400" dirty="0"/>
              <a:t>. Cayuga Aqua Ventures. 959 pp. ISBN: 9780971264632.</a:t>
            </a:r>
            <a:endParaRPr lang="es-ES_tradnl" sz="1400" dirty="0"/>
          </a:p>
          <a:p>
            <a:pPr algn="ctr"/>
            <a:endParaRPr lang="es-MX" sz="1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1411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6" name="Imagen 15" descr="DSCF0492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27076" y="3930520"/>
            <a:ext cx="3084286" cy="2313214"/>
          </a:xfrm>
          <a:prstGeom prst="rect">
            <a:avLst/>
          </a:prstGeom>
        </p:spPr>
      </p:pic>
      <p:pic>
        <p:nvPicPr>
          <p:cNvPr id="17" name="Imagen 16" descr="DSCF0793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06" y="1136952"/>
            <a:ext cx="2599765" cy="1949824"/>
          </a:xfrm>
          <a:prstGeom prst="rect">
            <a:avLst/>
          </a:prstGeom>
        </p:spPr>
      </p:pic>
      <p:pic>
        <p:nvPicPr>
          <p:cNvPr id="18" name="Imagen 17" descr="DSCF0819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761" y="833143"/>
            <a:ext cx="3287059" cy="2465294"/>
          </a:xfrm>
          <a:prstGeom prst="rect">
            <a:avLst/>
          </a:prstGeom>
        </p:spPr>
      </p:pic>
      <p:pic>
        <p:nvPicPr>
          <p:cNvPr id="19" name="Imagen 18" descr="DSCF0820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690" y="3616481"/>
            <a:ext cx="3048000" cy="2286000"/>
          </a:xfrm>
          <a:prstGeom prst="rect">
            <a:avLst/>
          </a:prstGeom>
        </p:spPr>
      </p:pic>
      <p:pic>
        <p:nvPicPr>
          <p:cNvPr id="21" name="11 Marcador de contenido" descr="DSCF0529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89094" y="1664185"/>
            <a:ext cx="2025952" cy="15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96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133324" y="1573590"/>
            <a:ext cx="6908800" cy="524933"/>
          </a:xfrm>
        </p:spPr>
        <p:txBody>
          <a:bodyPr>
            <a:normAutofit fontScale="90000"/>
          </a:bodyPr>
          <a:lstStyle/>
          <a:p>
            <a:r>
              <a:rPr lang="es-ES_tradnl" dirty="0">
                <a:solidFill>
                  <a:schemeClr val="tx1"/>
                </a:solidFill>
                <a:latin typeface="Times New Roman" charset="0"/>
              </a:rPr>
              <a:t>Desarrollo de las crías</a:t>
            </a:r>
          </a:p>
        </p:txBody>
      </p:sp>
      <p:sp>
        <p:nvSpPr>
          <p:cNvPr id="14" name="Marcador de contenido 2"/>
          <p:cNvSpPr>
            <a:spLocks noGrp="1"/>
          </p:cNvSpPr>
          <p:nvPr>
            <p:ph idx="1"/>
          </p:nvPr>
        </p:nvSpPr>
        <p:spPr>
          <a:xfrm>
            <a:off x="457200" y="2267856"/>
            <a:ext cx="8305800" cy="3846285"/>
          </a:xfrm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es-ES_tradnl" sz="2400" dirty="0">
                <a:latin typeface="Times New Roman" charset="0"/>
              </a:rPr>
              <a:t>Tiempo de Desarrollo Alevín – Cría: </a:t>
            </a:r>
            <a:r>
              <a:rPr lang="es-ES_tradnl" sz="2400" dirty="0">
                <a:solidFill>
                  <a:schemeClr val="accent2"/>
                </a:solidFill>
                <a:latin typeface="Times New Roman" charset="0"/>
              </a:rPr>
              <a:t>32 días</a:t>
            </a:r>
          </a:p>
          <a:p>
            <a:pPr marL="0" indent="0">
              <a:buFontTx/>
              <a:buNone/>
            </a:pPr>
            <a:r>
              <a:rPr lang="es-ES_tradnl" sz="2400" dirty="0">
                <a:latin typeface="Times New Roman" charset="0"/>
              </a:rPr>
              <a:t>Talla de inicio: </a:t>
            </a:r>
            <a:r>
              <a:rPr lang="es-ES_tradnl" sz="2400" dirty="0">
                <a:solidFill>
                  <a:schemeClr val="accent2"/>
                </a:solidFill>
                <a:latin typeface="Times New Roman" charset="0"/>
              </a:rPr>
              <a:t>0.9 cm   </a:t>
            </a:r>
            <a:r>
              <a:rPr lang="es-ES_tradnl" sz="2400" dirty="0">
                <a:solidFill>
                  <a:srgbClr val="000000"/>
                </a:solidFill>
                <a:latin typeface="Times New Roman" charset="0"/>
              </a:rPr>
              <a:t>Talla final: </a:t>
            </a:r>
            <a:r>
              <a:rPr lang="es-ES_tradnl" sz="2400" dirty="0">
                <a:solidFill>
                  <a:schemeClr val="accent2"/>
                </a:solidFill>
                <a:latin typeface="Times New Roman" charset="0"/>
              </a:rPr>
              <a:t>4.0 cm</a:t>
            </a:r>
          </a:p>
          <a:p>
            <a:pPr marL="0" indent="0">
              <a:buFontTx/>
              <a:buNone/>
            </a:pPr>
            <a:r>
              <a:rPr lang="es-ES_tradnl" sz="2400" dirty="0">
                <a:solidFill>
                  <a:srgbClr val="000000"/>
                </a:solidFill>
                <a:latin typeface="Times New Roman" charset="0"/>
              </a:rPr>
              <a:t>Mortalidad: </a:t>
            </a:r>
            <a:r>
              <a:rPr lang="es-ES_tradnl" sz="2400" dirty="0">
                <a:solidFill>
                  <a:schemeClr val="accent2"/>
                </a:solidFill>
                <a:latin typeface="Times New Roman" charset="0"/>
              </a:rPr>
              <a:t>5%</a:t>
            </a:r>
          </a:p>
          <a:p>
            <a:pPr marL="0" indent="0">
              <a:buFontTx/>
              <a:buNone/>
            </a:pPr>
            <a:r>
              <a:rPr lang="es-ES_tradnl" sz="2400" dirty="0">
                <a:solidFill>
                  <a:srgbClr val="000000"/>
                </a:solidFill>
                <a:latin typeface="Times New Roman" charset="0"/>
              </a:rPr>
              <a:t>Temperatura: </a:t>
            </a:r>
            <a:r>
              <a:rPr lang="es-ES_tradnl" sz="2400" dirty="0">
                <a:solidFill>
                  <a:schemeClr val="accent2"/>
                </a:solidFill>
                <a:latin typeface="Times New Roman" charset="0"/>
              </a:rPr>
              <a:t>12ºC</a:t>
            </a:r>
          </a:p>
          <a:p>
            <a:pPr marL="0" indent="0">
              <a:buFontTx/>
              <a:buNone/>
            </a:pPr>
            <a:endParaRPr lang="es-ES_tradnl" sz="2400" dirty="0">
              <a:solidFill>
                <a:srgbClr val="000000"/>
              </a:solidFill>
              <a:latin typeface="Times New Roman" charset="0"/>
            </a:endParaRPr>
          </a:p>
          <a:p>
            <a:pPr marL="0" indent="0">
              <a:buFontTx/>
              <a:buNone/>
            </a:pPr>
            <a:r>
              <a:rPr lang="es-ES_tradnl" sz="2400" dirty="0">
                <a:solidFill>
                  <a:srgbClr val="000000"/>
                </a:solidFill>
                <a:latin typeface="Times New Roman" charset="0"/>
              </a:rPr>
              <a:t>Problema:</a:t>
            </a:r>
          </a:p>
          <a:p>
            <a:pPr marL="0" indent="0">
              <a:buFontTx/>
              <a:buNone/>
            </a:pPr>
            <a:r>
              <a:rPr lang="es-ES_tradnl" sz="2400" dirty="0">
                <a:solidFill>
                  <a:schemeClr val="accent2"/>
                </a:solidFill>
                <a:latin typeface="Times New Roman" charset="0"/>
              </a:rPr>
              <a:t>Contaminación </a:t>
            </a:r>
          </a:p>
          <a:p>
            <a:pPr marL="0" indent="0">
              <a:buFontTx/>
              <a:buNone/>
            </a:pPr>
            <a:r>
              <a:rPr lang="es-ES_tradnl" sz="2400" dirty="0">
                <a:solidFill>
                  <a:schemeClr val="accent2"/>
                </a:solidFill>
                <a:latin typeface="Times New Roman" charset="0"/>
              </a:rPr>
              <a:t>Cruzada</a:t>
            </a:r>
          </a:p>
          <a:p>
            <a:pPr marL="0" indent="0">
              <a:buFontTx/>
              <a:buNone/>
            </a:pPr>
            <a:endParaRPr lang="es-ES_tradnl" sz="2400" dirty="0">
              <a:solidFill>
                <a:schemeClr val="accent2"/>
              </a:solidFill>
              <a:latin typeface="Times New Roman" charset="0"/>
            </a:endParaRPr>
          </a:p>
          <a:p>
            <a:pPr marL="0" indent="0">
              <a:buFontTx/>
              <a:buNone/>
            </a:pPr>
            <a:endParaRPr lang="es-ES_tradnl" sz="2400" dirty="0">
              <a:solidFill>
                <a:schemeClr val="accent2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390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uario\Desktop\correos\Fotos SRA\P10102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3356" cy="6833511"/>
          </a:xfrm>
          <a:prstGeom prst="rect">
            <a:avLst/>
          </a:prstGeom>
          <a:noFill/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746992809"/>
              </p:ext>
            </p:extLst>
          </p:nvPr>
        </p:nvGraphicFramePr>
        <p:xfrm>
          <a:off x="1547664" y="5229200"/>
          <a:ext cx="597666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8169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73" y="0"/>
            <a:ext cx="5154499" cy="68580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</p:pic>
      <p:pic>
        <p:nvPicPr>
          <p:cNvPr id="37" name="Picture 10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5733256"/>
            <a:ext cx="3923928" cy="1008112"/>
          </a:xfrm>
          <a:prstGeom prst="rect">
            <a:avLst/>
          </a:prstGeom>
        </p:spPr>
      </p:pic>
      <p:sp>
        <p:nvSpPr>
          <p:cNvPr id="38" name="TextBox 1"/>
          <p:cNvSpPr txBox="1"/>
          <p:nvPr/>
        </p:nvSpPr>
        <p:spPr>
          <a:xfrm>
            <a:off x="288032" y="2492896"/>
            <a:ext cx="4572000" cy="396044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spcBef>
                <a:spcPts val="100"/>
              </a:spcBef>
              <a:buFont typeface="Wingdings" pitchFamily="2" charset="2"/>
              <a:buChar char="v"/>
            </a:pPr>
            <a:r>
              <a:rPr lang="es-E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Estanque:</a:t>
            </a: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r>
              <a:rPr lang="es-ES" sz="2000" dirty="0" err="1">
                <a:solidFill>
                  <a:prstClr val="white"/>
                </a:solidFill>
              </a:rPr>
              <a:t>Sedimentador</a:t>
            </a:r>
            <a:r>
              <a:rPr lang="es-ES" sz="2000" dirty="0">
                <a:solidFill>
                  <a:prstClr val="white"/>
                </a:solidFill>
              </a:rPr>
              <a:t> del alta tasa</a:t>
            </a: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r>
              <a:rPr lang="es-ES" sz="2000" dirty="0">
                <a:solidFill>
                  <a:prstClr val="white"/>
                </a:solidFill>
              </a:rPr>
              <a:t>Difusores</a:t>
            </a: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r>
              <a:rPr lang="es-ES" sz="2000" dirty="0">
                <a:solidFill>
                  <a:prstClr val="white"/>
                </a:solidFill>
              </a:rPr>
              <a:t>Tubería de salida</a:t>
            </a: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endParaRPr lang="es-ES" sz="2000" dirty="0">
              <a:solidFill>
                <a:prstClr val="white"/>
              </a:solidFill>
            </a:endParaRP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r>
              <a:rPr lang="es-E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Filtro:</a:t>
            </a: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r>
              <a:rPr lang="es-ES" sz="2000" dirty="0">
                <a:solidFill>
                  <a:prstClr val="white"/>
                </a:solidFill>
              </a:rPr>
              <a:t>Percolador</a:t>
            </a: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r>
              <a:rPr lang="es-ES" sz="2000" dirty="0">
                <a:solidFill>
                  <a:prstClr val="white"/>
                </a:solidFill>
              </a:rPr>
              <a:t>Filtro de arena</a:t>
            </a: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r>
              <a:rPr lang="es-ES" sz="2000" dirty="0">
                <a:solidFill>
                  <a:prstClr val="white"/>
                </a:solidFill>
              </a:rPr>
              <a:t>Bombas</a:t>
            </a: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r>
              <a:rPr lang="es-ES" sz="2000" dirty="0">
                <a:solidFill>
                  <a:prstClr val="white"/>
                </a:solidFill>
              </a:rPr>
              <a:t>Tubería de recirculación</a:t>
            </a: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r>
              <a:rPr lang="es-ES" sz="2000" dirty="0">
                <a:solidFill>
                  <a:prstClr val="white"/>
                </a:solidFill>
              </a:rPr>
              <a:t>Tubería de </a:t>
            </a:r>
            <a:r>
              <a:rPr lang="es-ES" sz="2000" dirty="0" err="1">
                <a:solidFill>
                  <a:prstClr val="white"/>
                </a:solidFill>
              </a:rPr>
              <a:t>retrolavado</a:t>
            </a:r>
            <a:endParaRPr lang="es-ES" sz="2000" dirty="0">
              <a:solidFill>
                <a:prstClr val="white"/>
              </a:solidFill>
            </a:endParaRP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endParaRPr lang="es-ES" sz="2000" dirty="0">
              <a:solidFill>
                <a:prstClr val="white"/>
              </a:solidFill>
            </a:endParaRPr>
          </a:p>
          <a:p>
            <a:pPr>
              <a:spcBef>
                <a:spcPts val="100"/>
              </a:spcBef>
            </a:pPr>
            <a:endParaRPr lang="es-ES" sz="2000" dirty="0">
              <a:solidFill>
                <a:prstClr val="white"/>
              </a:solidFill>
            </a:endParaRPr>
          </a:p>
          <a:p>
            <a:pPr>
              <a:spcBef>
                <a:spcPts val="100"/>
              </a:spcBef>
            </a:pPr>
            <a:endParaRPr lang="es-ES" sz="2000" dirty="0">
              <a:solidFill>
                <a:prstClr val="white"/>
              </a:solidFill>
            </a:endParaRPr>
          </a:p>
          <a:p>
            <a:endParaRPr lang="es-ES" sz="2400" dirty="0">
              <a:solidFill>
                <a:prstClr val="black"/>
              </a:solidFill>
            </a:endParaRPr>
          </a:p>
        </p:txBody>
      </p:sp>
      <p:sp>
        <p:nvSpPr>
          <p:cNvPr id="39" name="TextBox 4"/>
          <p:cNvSpPr txBox="1"/>
          <p:nvPr/>
        </p:nvSpPr>
        <p:spPr>
          <a:xfrm>
            <a:off x="-36512" y="908720"/>
            <a:ext cx="5184576" cy="792088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ctr"/>
            <a:r>
              <a:rPr lang="es-ES" sz="4000" b="1" dirty="0">
                <a:solidFill>
                  <a:srgbClr val="7BCF27"/>
                </a:solidFill>
              </a:rPr>
              <a:t>Componentes  del SRA </a:t>
            </a:r>
          </a:p>
        </p:txBody>
      </p:sp>
      <p:pic>
        <p:nvPicPr>
          <p:cNvPr id="40" name="39 Imagen" descr="DSC037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332656"/>
            <a:ext cx="1368152" cy="912101"/>
          </a:xfrm>
          <a:prstGeom prst="rect">
            <a:avLst/>
          </a:prstGeom>
        </p:spPr>
      </p:pic>
      <p:pic>
        <p:nvPicPr>
          <p:cNvPr id="41" name="40 Imagen" descr="Boquilla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4288" y="932723"/>
            <a:ext cx="1368152" cy="912101"/>
          </a:xfrm>
          <a:prstGeom prst="rect">
            <a:avLst/>
          </a:prstGeom>
        </p:spPr>
      </p:pic>
      <p:pic>
        <p:nvPicPr>
          <p:cNvPr id="42" name="41 Imagen" descr="Bomb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92080" y="1844824"/>
            <a:ext cx="1368152" cy="912101"/>
          </a:xfrm>
          <a:prstGeom prst="rect">
            <a:avLst/>
          </a:prstGeom>
        </p:spPr>
      </p:pic>
      <p:pic>
        <p:nvPicPr>
          <p:cNvPr id="43" name="42 Imagen" descr="DSC0378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36296" y="2564904"/>
            <a:ext cx="1368152" cy="912102"/>
          </a:xfrm>
          <a:prstGeom prst="rect">
            <a:avLst/>
          </a:prstGeom>
        </p:spPr>
      </p:pic>
      <p:pic>
        <p:nvPicPr>
          <p:cNvPr id="44" name="43 Imagen" descr="DSC0382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27578" y="3716694"/>
            <a:ext cx="1404662" cy="936442"/>
          </a:xfrm>
          <a:prstGeom prst="rect">
            <a:avLst/>
          </a:prstGeom>
        </p:spPr>
      </p:pic>
      <p:pic>
        <p:nvPicPr>
          <p:cNvPr id="45" name="44 Imagen" descr="DSC03838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164796" y="4485456"/>
            <a:ext cx="1439652" cy="95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205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0" y="0"/>
            <a:ext cx="9144001" cy="1484784"/>
            <a:chOff x="0" y="0"/>
            <a:chExt cx="9144001" cy="1484784"/>
          </a:xfrm>
        </p:grpSpPr>
        <p:pic>
          <p:nvPicPr>
            <p:cNvPr id="2" name="Picture 8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668994" cy="1474596"/>
            </a:xfrm>
            <a:prstGeom prst="rect">
              <a:avLst/>
            </a:prstGeom>
          </p:spPr>
        </p:pic>
        <p:pic>
          <p:nvPicPr>
            <p:cNvPr id="3" name="Picture 9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68345" y="0"/>
              <a:ext cx="1475656" cy="1484784"/>
            </a:xfrm>
            <a:prstGeom prst="rect">
              <a:avLst/>
            </a:prstGeom>
          </p:spPr>
        </p:pic>
      </p:grpSp>
      <p:sp>
        <p:nvSpPr>
          <p:cNvPr id="111" name="TextBox 4"/>
          <p:cNvSpPr txBox="1"/>
          <p:nvPr/>
        </p:nvSpPr>
        <p:spPr>
          <a:xfrm>
            <a:off x="395536" y="332656"/>
            <a:ext cx="6404660" cy="792088"/>
          </a:xfrm>
          <a:prstGeom prst="rect">
            <a:avLst/>
          </a:prstGeom>
          <a:noFill/>
        </p:spPr>
        <p:txBody>
          <a:bodyPr wrap="square" rtlCol="0" anchor="b">
            <a:normAutofit/>
          </a:bodyPr>
          <a:lstStyle/>
          <a:p>
            <a:r>
              <a:rPr lang="es-ES" sz="4400" b="1" dirty="0">
                <a:solidFill>
                  <a:srgbClr val="7BCF27"/>
                </a:solidFill>
              </a:rPr>
              <a:t>Vista de planta del SRA </a:t>
            </a:r>
          </a:p>
        </p:txBody>
      </p:sp>
      <p:grpSp>
        <p:nvGrpSpPr>
          <p:cNvPr id="131" name="130 Grupo"/>
          <p:cNvGrpSpPr/>
          <p:nvPr/>
        </p:nvGrpSpPr>
        <p:grpSpPr>
          <a:xfrm>
            <a:off x="179512" y="1619508"/>
            <a:ext cx="8784976" cy="5202579"/>
            <a:chOff x="179512" y="1619508"/>
            <a:chExt cx="8784976" cy="5202579"/>
          </a:xfrm>
        </p:grpSpPr>
        <p:grpSp>
          <p:nvGrpSpPr>
            <p:cNvPr id="10" name="9 Grupo"/>
            <p:cNvGrpSpPr/>
            <p:nvPr/>
          </p:nvGrpSpPr>
          <p:grpSpPr>
            <a:xfrm rot="16200000">
              <a:off x="207408" y="2550558"/>
              <a:ext cx="3544605" cy="3600398"/>
              <a:chOff x="611560" y="2535170"/>
              <a:chExt cx="1080120" cy="1389193"/>
            </a:xfrm>
          </p:grpSpPr>
          <p:sp>
            <p:nvSpPr>
              <p:cNvPr id="5" name="4 Elipse"/>
              <p:cNvSpPr/>
              <p:nvPr/>
            </p:nvSpPr>
            <p:spPr>
              <a:xfrm>
                <a:off x="611560" y="2535170"/>
                <a:ext cx="1080120" cy="138919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6" name="5 Elipse"/>
              <p:cNvSpPr/>
              <p:nvPr/>
            </p:nvSpPr>
            <p:spPr>
              <a:xfrm>
                <a:off x="993651" y="3063064"/>
                <a:ext cx="241367" cy="30562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21" name="20 Grupo"/>
            <p:cNvGrpSpPr/>
            <p:nvPr/>
          </p:nvGrpSpPr>
          <p:grpSpPr>
            <a:xfrm rot="16200000">
              <a:off x="4502907" y="3510947"/>
              <a:ext cx="3544605" cy="1679620"/>
              <a:chOff x="539552" y="4869160"/>
              <a:chExt cx="1440160" cy="864096"/>
            </a:xfrm>
          </p:grpSpPr>
          <p:sp>
            <p:nvSpPr>
              <p:cNvPr id="9" name="8 Rectángulo"/>
              <p:cNvSpPr/>
              <p:nvPr/>
            </p:nvSpPr>
            <p:spPr>
              <a:xfrm>
                <a:off x="539552" y="4869160"/>
                <a:ext cx="1440160" cy="8640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8" name="17 Rectángulo"/>
              <p:cNvSpPr/>
              <p:nvPr/>
            </p:nvSpPr>
            <p:spPr>
              <a:xfrm>
                <a:off x="1619672" y="4869160"/>
                <a:ext cx="360040" cy="8640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cxnSp>
          <p:nvCxnSpPr>
            <p:cNvPr id="23" name="22 Conector recto"/>
            <p:cNvCxnSpPr>
              <a:stCxn id="5" idx="4"/>
              <a:endCxn id="9" idx="0"/>
            </p:cNvCxnSpPr>
            <p:nvPr/>
          </p:nvCxnSpPr>
          <p:spPr>
            <a:xfrm>
              <a:off x="3779912" y="4350755"/>
              <a:ext cx="1655488" cy="2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"/>
            <p:cNvCxnSpPr>
              <a:stCxn id="6" idx="6"/>
              <a:endCxn id="5" idx="6"/>
            </p:cNvCxnSpPr>
            <p:nvPr/>
          </p:nvCxnSpPr>
          <p:spPr>
            <a:xfrm flipV="1">
              <a:off x="1943712" y="2578454"/>
              <a:ext cx="35998" cy="149861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26 Conector recto"/>
            <p:cNvCxnSpPr>
              <a:stCxn id="5" idx="2"/>
              <a:endCxn id="6" idx="2"/>
            </p:cNvCxnSpPr>
            <p:nvPr/>
          </p:nvCxnSpPr>
          <p:spPr>
            <a:xfrm flipH="1" flipV="1">
              <a:off x="1943712" y="4869160"/>
              <a:ext cx="35999" cy="125390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"/>
            <p:cNvCxnSpPr>
              <a:stCxn id="5" idx="6"/>
            </p:cNvCxnSpPr>
            <p:nvPr/>
          </p:nvCxnSpPr>
          <p:spPr>
            <a:xfrm>
              <a:off x="1979713" y="2578454"/>
              <a:ext cx="3455683" cy="2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32 Grupo"/>
            <p:cNvGrpSpPr/>
            <p:nvPr/>
          </p:nvGrpSpPr>
          <p:grpSpPr>
            <a:xfrm>
              <a:off x="5573796" y="2573454"/>
              <a:ext cx="231184" cy="394401"/>
              <a:chOff x="3059832" y="4653136"/>
              <a:chExt cx="144016" cy="360040"/>
            </a:xfrm>
          </p:grpSpPr>
          <p:sp>
            <p:nvSpPr>
              <p:cNvPr id="30" name="29 Triángulo isósceles"/>
              <p:cNvSpPr/>
              <p:nvPr/>
            </p:nvSpPr>
            <p:spPr>
              <a:xfrm>
                <a:off x="3059832" y="4797152"/>
                <a:ext cx="144016" cy="216024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32" name="31 Elipse"/>
              <p:cNvSpPr/>
              <p:nvPr/>
            </p:nvSpPr>
            <p:spPr>
              <a:xfrm>
                <a:off x="3059832" y="4653136"/>
                <a:ext cx="144016" cy="21602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sp>
          <p:nvSpPr>
            <p:cNvPr id="52" name="51 CuadroTexto"/>
            <p:cNvSpPr txBox="1"/>
            <p:nvPr/>
          </p:nvSpPr>
          <p:spPr>
            <a:xfrm>
              <a:off x="333634" y="6201940"/>
              <a:ext cx="2697142" cy="43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dirty="0"/>
                <a:t>Estanque</a:t>
              </a:r>
            </a:p>
          </p:txBody>
        </p:sp>
        <p:grpSp>
          <p:nvGrpSpPr>
            <p:cNvPr id="57" name="56 Grupo"/>
            <p:cNvGrpSpPr/>
            <p:nvPr/>
          </p:nvGrpSpPr>
          <p:grpSpPr>
            <a:xfrm>
              <a:off x="5573796" y="3046735"/>
              <a:ext cx="231184" cy="394401"/>
              <a:chOff x="3059832" y="4653136"/>
              <a:chExt cx="144016" cy="360040"/>
            </a:xfrm>
          </p:grpSpPr>
          <p:sp>
            <p:nvSpPr>
              <p:cNvPr id="58" name="57 Triángulo isósceles"/>
              <p:cNvSpPr/>
              <p:nvPr/>
            </p:nvSpPr>
            <p:spPr>
              <a:xfrm>
                <a:off x="3059832" y="4797152"/>
                <a:ext cx="144016" cy="216024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59" name="58 Elipse"/>
              <p:cNvSpPr/>
              <p:nvPr/>
            </p:nvSpPr>
            <p:spPr>
              <a:xfrm>
                <a:off x="3059832" y="4653136"/>
                <a:ext cx="144016" cy="21602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sp>
          <p:nvSpPr>
            <p:cNvPr id="60" name="59 CuadroTexto"/>
            <p:cNvSpPr txBox="1"/>
            <p:nvPr/>
          </p:nvSpPr>
          <p:spPr>
            <a:xfrm>
              <a:off x="6729713" y="4343803"/>
              <a:ext cx="1618285" cy="43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dirty="0"/>
                <a:t>Filtro</a:t>
              </a:r>
            </a:p>
          </p:txBody>
        </p:sp>
        <p:cxnSp>
          <p:nvCxnSpPr>
            <p:cNvPr id="62" name="61 Conector recto de flecha"/>
            <p:cNvCxnSpPr/>
            <p:nvPr/>
          </p:nvCxnSpPr>
          <p:spPr>
            <a:xfrm flipH="1">
              <a:off x="7192081" y="3204495"/>
              <a:ext cx="539428" cy="631041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63 CuadroTexto"/>
            <p:cNvSpPr txBox="1"/>
            <p:nvPr/>
          </p:nvSpPr>
          <p:spPr>
            <a:xfrm>
              <a:off x="7654448" y="2957676"/>
              <a:ext cx="1310040" cy="404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/>
                <a:t>Percolador</a:t>
              </a:r>
            </a:p>
          </p:txBody>
        </p:sp>
        <p:cxnSp>
          <p:nvCxnSpPr>
            <p:cNvPr id="65" name="64 Conector recto de flecha"/>
            <p:cNvCxnSpPr/>
            <p:nvPr/>
          </p:nvCxnSpPr>
          <p:spPr>
            <a:xfrm flipV="1">
              <a:off x="4726122" y="5085184"/>
              <a:ext cx="565958" cy="401274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66 CuadroTexto"/>
            <p:cNvSpPr txBox="1"/>
            <p:nvPr/>
          </p:nvSpPr>
          <p:spPr>
            <a:xfrm>
              <a:off x="3843077" y="5373216"/>
              <a:ext cx="1232979" cy="708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/>
                <a:t>Filtro de arena</a:t>
              </a:r>
            </a:p>
          </p:txBody>
        </p:sp>
        <p:cxnSp>
          <p:nvCxnSpPr>
            <p:cNvPr id="69" name="68 Conector recto de flecha"/>
            <p:cNvCxnSpPr/>
            <p:nvPr/>
          </p:nvCxnSpPr>
          <p:spPr>
            <a:xfrm flipH="1">
              <a:off x="5727918" y="1942413"/>
              <a:ext cx="539428" cy="631041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70 CuadroTexto"/>
            <p:cNvSpPr txBox="1"/>
            <p:nvPr/>
          </p:nvSpPr>
          <p:spPr>
            <a:xfrm>
              <a:off x="5940152" y="1691516"/>
              <a:ext cx="131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/>
                <a:t>Bombas</a:t>
              </a:r>
            </a:p>
          </p:txBody>
        </p:sp>
        <p:sp>
          <p:nvSpPr>
            <p:cNvPr id="72" name="71 CuadroTexto"/>
            <p:cNvSpPr txBox="1"/>
            <p:nvPr/>
          </p:nvSpPr>
          <p:spPr>
            <a:xfrm>
              <a:off x="179512" y="4174593"/>
              <a:ext cx="1541224" cy="640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err="1"/>
                <a:t>Sedimentador</a:t>
              </a:r>
              <a:r>
                <a:rPr lang="es-MX" sz="1600" dirty="0"/>
                <a:t> de alta tasa</a:t>
              </a:r>
            </a:p>
          </p:txBody>
        </p:sp>
        <p:cxnSp>
          <p:nvCxnSpPr>
            <p:cNvPr id="73" name="72 Conector recto de flecha"/>
            <p:cNvCxnSpPr/>
            <p:nvPr/>
          </p:nvCxnSpPr>
          <p:spPr>
            <a:xfrm flipH="1">
              <a:off x="3339021" y="1942413"/>
              <a:ext cx="539428" cy="631041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73 CuadroTexto"/>
            <p:cNvSpPr txBox="1"/>
            <p:nvPr/>
          </p:nvSpPr>
          <p:spPr>
            <a:xfrm>
              <a:off x="3570205" y="1628800"/>
              <a:ext cx="1695346" cy="640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dirty="0"/>
                <a:t>Tubería de recirculación</a:t>
              </a:r>
            </a:p>
          </p:txBody>
        </p:sp>
        <p:sp>
          <p:nvSpPr>
            <p:cNvPr id="75" name="74 CuadroTexto"/>
            <p:cNvSpPr txBox="1"/>
            <p:nvPr/>
          </p:nvSpPr>
          <p:spPr>
            <a:xfrm>
              <a:off x="3493143" y="3679683"/>
              <a:ext cx="1695346" cy="640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dirty="0"/>
                <a:t>Tubería de retorno</a:t>
              </a:r>
            </a:p>
          </p:txBody>
        </p:sp>
        <p:sp>
          <p:nvSpPr>
            <p:cNvPr id="78" name="77 Flecha derecha"/>
            <p:cNvSpPr/>
            <p:nvPr/>
          </p:nvSpPr>
          <p:spPr>
            <a:xfrm>
              <a:off x="3779912" y="4581128"/>
              <a:ext cx="288032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9" name="78 Flecha derecha"/>
            <p:cNvSpPr/>
            <p:nvPr/>
          </p:nvSpPr>
          <p:spPr>
            <a:xfrm>
              <a:off x="4211960" y="4581128"/>
              <a:ext cx="288032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0" name="79 Flecha derecha"/>
            <p:cNvSpPr/>
            <p:nvPr/>
          </p:nvSpPr>
          <p:spPr>
            <a:xfrm>
              <a:off x="4644008" y="4581128"/>
              <a:ext cx="288032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1" name="80 Flecha derecha"/>
            <p:cNvSpPr/>
            <p:nvPr/>
          </p:nvSpPr>
          <p:spPr>
            <a:xfrm>
              <a:off x="5076056" y="4581128"/>
              <a:ext cx="288032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2" name="81 Flecha derecha"/>
            <p:cNvSpPr/>
            <p:nvPr/>
          </p:nvSpPr>
          <p:spPr>
            <a:xfrm flipH="1">
              <a:off x="5076056" y="2636912"/>
              <a:ext cx="296416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3" name="82 Flecha derecha"/>
            <p:cNvSpPr/>
            <p:nvPr/>
          </p:nvSpPr>
          <p:spPr>
            <a:xfrm flipH="1">
              <a:off x="4644008" y="2636912"/>
              <a:ext cx="296416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4" name="83 Flecha derecha"/>
            <p:cNvSpPr/>
            <p:nvPr/>
          </p:nvSpPr>
          <p:spPr>
            <a:xfrm flipH="1">
              <a:off x="4211960" y="2636912"/>
              <a:ext cx="296416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5" name="84 Flecha derecha"/>
            <p:cNvSpPr/>
            <p:nvPr/>
          </p:nvSpPr>
          <p:spPr>
            <a:xfrm flipH="1">
              <a:off x="3779912" y="2636912"/>
              <a:ext cx="296416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6" name="85 Flecha derecha"/>
            <p:cNvSpPr/>
            <p:nvPr/>
          </p:nvSpPr>
          <p:spPr>
            <a:xfrm flipH="1">
              <a:off x="3339480" y="2636912"/>
              <a:ext cx="296416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7" name="86 Flecha derecha"/>
            <p:cNvSpPr/>
            <p:nvPr/>
          </p:nvSpPr>
          <p:spPr>
            <a:xfrm flipH="1">
              <a:off x="2843808" y="2636912"/>
              <a:ext cx="296416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3" name="92 Flecha en U"/>
            <p:cNvSpPr/>
            <p:nvPr/>
          </p:nvSpPr>
          <p:spPr>
            <a:xfrm rot="5400000" flipV="1">
              <a:off x="4932040" y="5877272"/>
              <a:ext cx="936104" cy="72008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cxnSp>
          <p:nvCxnSpPr>
            <p:cNvPr id="105" name="104 Conector recto"/>
            <p:cNvCxnSpPr>
              <a:stCxn id="93" idx="1"/>
            </p:cNvCxnSpPr>
            <p:nvPr/>
          </p:nvCxnSpPr>
          <p:spPr>
            <a:xfrm>
              <a:off x="5400092" y="6363326"/>
              <a:ext cx="1764196" cy="18002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105 CuadroTexto"/>
            <p:cNvSpPr txBox="1"/>
            <p:nvPr/>
          </p:nvSpPr>
          <p:spPr>
            <a:xfrm>
              <a:off x="6909102" y="6237312"/>
              <a:ext cx="169534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dirty="0"/>
                <a:t>Tubería de </a:t>
              </a:r>
              <a:r>
                <a:rPr lang="es-MX" sz="1600" dirty="0" err="1"/>
                <a:t>retrolavado</a:t>
              </a:r>
              <a:endParaRPr lang="es-MX" sz="1600" dirty="0"/>
            </a:p>
          </p:txBody>
        </p:sp>
        <p:sp>
          <p:nvSpPr>
            <p:cNvPr id="107" name="106 Flecha derecha"/>
            <p:cNvSpPr/>
            <p:nvPr/>
          </p:nvSpPr>
          <p:spPr>
            <a:xfrm>
              <a:off x="5436096" y="6453336"/>
              <a:ext cx="288032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8" name="107 Flecha derecha"/>
            <p:cNvSpPr/>
            <p:nvPr/>
          </p:nvSpPr>
          <p:spPr>
            <a:xfrm>
              <a:off x="5868144" y="6453336"/>
              <a:ext cx="288032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9" name="108 Flecha derecha"/>
            <p:cNvSpPr/>
            <p:nvPr/>
          </p:nvSpPr>
          <p:spPr>
            <a:xfrm>
              <a:off x="6300192" y="6453336"/>
              <a:ext cx="288032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0" name="109 Flecha derecha"/>
            <p:cNvSpPr/>
            <p:nvPr/>
          </p:nvSpPr>
          <p:spPr>
            <a:xfrm>
              <a:off x="6732240" y="6453336"/>
              <a:ext cx="288032" cy="72008"/>
            </a:xfrm>
            <a:prstGeom prst="rightArrow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12" name="111 Conector recto de flecha"/>
            <p:cNvCxnSpPr/>
            <p:nvPr/>
          </p:nvCxnSpPr>
          <p:spPr>
            <a:xfrm flipH="1">
              <a:off x="1691680" y="1916832"/>
              <a:ext cx="539428" cy="631041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112 CuadroTexto"/>
            <p:cNvSpPr txBox="1"/>
            <p:nvPr/>
          </p:nvSpPr>
          <p:spPr>
            <a:xfrm>
              <a:off x="1691680" y="1619508"/>
              <a:ext cx="131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/>
                <a:t>Difusores</a:t>
              </a:r>
            </a:p>
          </p:txBody>
        </p:sp>
        <p:cxnSp>
          <p:nvCxnSpPr>
            <p:cNvPr id="96" name="95 Conector recto de flecha"/>
            <p:cNvCxnSpPr/>
            <p:nvPr/>
          </p:nvCxnSpPr>
          <p:spPr>
            <a:xfrm>
              <a:off x="7092280" y="5733256"/>
              <a:ext cx="432048" cy="0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96 CuadroTexto"/>
            <p:cNvSpPr txBox="1"/>
            <p:nvPr/>
          </p:nvSpPr>
          <p:spPr>
            <a:xfrm>
              <a:off x="7668344" y="5445224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/>
                <a:t>Tubería de limpieza</a:t>
              </a:r>
            </a:p>
          </p:txBody>
        </p:sp>
        <p:sp>
          <p:nvSpPr>
            <p:cNvPr id="98" name="97 Rectángulo"/>
            <p:cNvSpPr/>
            <p:nvPr/>
          </p:nvSpPr>
          <p:spPr>
            <a:xfrm>
              <a:off x="5508104" y="3573016"/>
              <a:ext cx="1512168" cy="2448272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01" name="100 Conector recto"/>
            <p:cNvCxnSpPr>
              <a:stCxn id="98" idx="0"/>
              <a:endCxn id="98" idx="2"/>
            </p:cNvCxnSpPr>
            <p:nvPr/>
          </p:nvCxnSpPr>
          <p:spPr>
            <a:xfrm>
              <a:off x="6264188" y="3573016"/>
              <a:ext cx="0" cy="24482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102 Conector recto"/>
            <p:cNvCxnSpPr/>
            <p:nvPr/>
          </p:nvCxnSpPr>
          <p:spPr>
            <a:xfrm>
              <a:off x="6516216" y="3573016"/>
              <a:ext cx="0" cy="24482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103 Conector recto"/>
            <p:cNvCxnSpPr/>
            <p:nvPr/>
          </p:nvCxnSpPr>
          <p:spPr>
            <a:xfrm>
              <a:off x="6804248" y="3573016"/>
              <a:ext cx="0" cy="24482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116 Conector recto"/>
            <p:cNvCxnSpPr/>
            <p:nvPr/>
          </p:nvCxnSpPr>
          <p:spPr>
            <a:xfrm>
              <a:off x="5724128" y="3573016"/>
              <a:ext cx="0" cy="24482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117 Conector recto"/>
            <p:cNvCxnSpPr/>
            <p:nvPr/>
          </p:nvCxnSpPr>
          <p:spPr>
            <a:xfrm>
              <a:off x="6012160" y="3573016"/>
              <a:ext cx="0" cy="24482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119 Conector recto de flecha"/>
            <p:cNvCxnSpPr/>
            <p:nvPr/>
          </p:nvCxnSpPr>
          <p:spPr>
            <a:xfrm flipH="1">
              <a:off x="6516216" y="3861048"/>
              <a:ext cx="1440160" cy="504056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121 CuadroTexto"/>
            <p:cNvSpPr txBox="1"/>
            <p:nvPr/>
          </p:nvSpPr>
          <p:spPr>
            <a:xfrm>
              <a:off x="7956376" y="3573016"/>
              <a:ext cx="10081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/>
                <a:t>Sistema rociador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902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107504" y="5733256"/>
            <a:ext cx="8892480" cy="174657"/>
            <a:chOff x="107504" y="5517232"/>
            <a:chExt cx="9036496" cy="144016"/>
          </a:xfrm>
        </p:grpSpPr>
        <p:pic>
          <p:nvPicPr>
            <p:cNvPr id="5" name="Picture 10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975649" y="5517233"/>
              <a:ext cx="3168351" cy="140283"/>
            </a:xfrm>
            <a:prstGeom prst="rect">
              <a:avLst/>
            </a:prstGeom>
          </p:spPr>
        </p:pic>
        <p:pic>
          <p:nvPicPr>
            <p:cNvPr id="3" name="Picture 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504" y="5517232"/>
              <a:ext cx="7085834" cy="144016"/>
            </a:xfrm>
            <a:prstGeom prst="rect">
              <a:avLst/>
            </a:prstGeom>
          </p:spPr>
        </p:pic>
      </p:grpSp>
      <p:pic>
        <p:nvPicPr>
          <p:cNvPr id="4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949280"/>
            <a:ext cx="9144000" cy="908720"/>
          </a:xfrm>
          <a:prstGeom prst="rect">
            <a:avLst/>
          </a:prstGeom>
        </p:spPr>
      </p:pic>
      <p:pic>
        <p:nvPicPr>
          <p:cNvPr id="10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332656"/>
            <a:ext cx="4752528" cy="5269920"/>
          </a:xfrm>
          <a:prstGeom prst="rect">
            <a:avLst/>
          </a:prstGeom>
        </p:spPr>
      </p:pic>
      <p:grpSp>
        <p:nvGrpSpPr>
          <p:cNvPr id="13" name="12 Grupo"/>
          <p:cNvGrpSpPr/>
          <p:nvPr/>
        </p:nvGrpSpPr>
        <p:grpSpPr>
          <a:xfrm>
            <a:off x="0" y="404664"/>
            <a:ext cx="3610923" cy="3096344"/>
            <a:chOff x="323528" y="1340768"/>
            <a:chExt cx="3125019" cy="2662841"/>
          </a:xfrm>
        </p:grpSpPr>
        <p:sp>
          <p:nvSpPr>
            <p:cNvPr id="8" name="TextBox 3"/>
            <p:cNvSpPr txBox="1"/>
            <p:nvPr/>
          </p:nvSpPr>
          <p:spPr>
            <a:xfrm>
              <a:off x="323528" y="2708920"/>
              <a:ext cx="3125019" cy="330140"/>
            </a:xfrm>
            <a:prstGeom prst="rect">
              <a:avLst/>
            </a:prstGeom>
            <a:noFill/>
          </p:spPr>
          <p:txBody>
            <a:bodyPr wrap="square" rtlCol="0" anchor="b" anchorCtr="0">
              <a:noAutofit/>
            </a:bodyPr>
            <a:lstStyle/>
            <a:p>
              <a:endParaRPr lang="es-ES" sz="4000" b="1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  <p:sp>
          <p:nvSpPr>
            <p:cNvPr id="11" name="Oval 2"/>
            <p:cNvSpPr/>
            <p:nvPr/>
          </p:nvSpPr>
          <p:spPr>
            <a:xfrm>
              <a:off x="762000" y="1340768"/>
              <a:ext cx="2585864" cy="2662841"/>
            </a:xfrm>
            <a:prstGeom prst="ellipse">
              <a:avLst/>
            </a:prstGeom>
            <a:gradFill flip="none" rotWithShape="1">
              <a:gsLst>
                <a:gs pos="5000">
                  <a:srgbClr val="84D830"/>
                </a:gs>
                <a:gs pos="48000">
                  <a:srgbClr val="7BCF27"/>
                </a:gs>
                <a:gs pos="100000">
                  <a:srgbClr val="56901C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             </a:t>
              </a:r>
            </a:p>
          </p:txBody>
        </p:sp>
        <p:sp>
          <p:nvSpPr>
            <p:cNvPr id="12" name="TextBox 3"/>
            <p:cNvSpPr txBox="1"/>
            <p:nvPr/>
          </p:nvSpPr>
          <p:spPr>
            <a:xfrm>
              <a:off x="664188" y="2145812"/>
              <a:ext cx="2681335" cy="982664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algn="ctr"/>
              <a:r>
                <a:rPr lang="es-E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Características del sistema</a:t>
              </a:r>
            </a:p>
          </p:txBody>
        </p:sp>
      </p:grpSp>
      <p:sp>
        <p:nvSpPr>
          <p:cNvPr id="14" name="TextBox 1"/>
          <p:cNvSpPr txBox="1"/>
          <p:nvPr/>
        </p:nvSpPr>
        <p:spPr>
          <a:xfrm>
            <a:off x="4788024" y="1052736"/>
            <a:ext cx="3888432" cy="396044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v"/>
            </a:pPr>
            <a:r>
              <a:rPr lang="es-ES" sz="2400" dirty="0">
                <a:solidFill>
                  <a:schemeClr val="bg1"/>
                </a:solidFill>
              </a:rPr>
              <a:t>Diámetro: 6m</a:t>
            </a:r>
          </a:p>
          <a:p>
            <a:pPr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v"/>
            </a:pPr>
            <a:r>
              <a:rPr lang="es-ES" sz="2400" dirty="0">
                <a:solidFill>
                  <a:prstClr val="white"/>
                </a:solidFill>
              </a:rPr>
              <a:t>Altura 1.20 m</a:t>
            </a:r>
          </a:p>
          <a:p>
            <a:pPr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v"/>
            </a:pPr>
            <a:r>
              <a:rPr lang="es-ES" sz="2400" dirty="0">
                <a:solidFill>
                  <a:prstClr val="white"/>
                </a:solidFill>
              </a:rPr>
              <a:t>Caudal: 8 L/s</a:t>
            </a:r>
          </a:p>
          <a:p>
            <a:pPr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v"/>
            </a:pPr>
            <a:r>
              <a:rPr lang="es-ES" sz="2400" dirty="0">
                <a:solidFill>
                  <a:prstClr val="white"/>
                </a:solidFill>
              </a:rPr>
              <a:t>Flujo </a:t>
            </a:r>
            <a:r>
              <a:rPr lang="es-ES" sz="2400" dirty="0" err="1">
                <a:solidFill>
                  <a:prstClr val="white"/>
                </a:solidFill>
              </a:rPr>
              <a:t>vorticoso</a:t>
            </a:r>
            <a:endParaRPr lang="es-ES" sz="24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v"/>
            </a:pPr>
            <a:r>
              <a:rPr lang="es-ES" sz="2400" dirty="0">
                <a:solidFill>
                  <a:prstClr val="white"/>
                </a:solidFill>
              </a:rPr>
              <a:t>Capacidad: 27 m</a:t>
            </a:r>
            <a:r>
              <a:rPr lang="es-ES" sz="2400" baseline="30000" dirty="0">
                <a:solidFill>
                  <a:prstClr val="white"/>
                </a:solidFill>
              </a:rPr>
              <a:t>3</a:t>
            </a:r>
          </a:p>
          <a:p>
            <a:pPr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v"/>
            </a:pPr>
            <a:r>
              <a:rPr lang="es-ES" sz="2400" dirty="0">
                <a:solidFill>
                  <a:prstClr val="white"/>
                </a:solidFill>
              </a:rPr>
              <a:t>Pendiente: 15 %</a:t>
            </a:r>
          </a:p>
          <a:p>
            <a:pPr>
              <a:spcBef>
                <a:spcPts val="100"/>
              </a:spcBef>
              <a:buFont typeface="Wingdings" pitchFamily="2" charset="2"/>
              <a:buChar char="v"/>
            </a:pPr>
            <a:endParaRPr lang="es-ES" sz="2400" dirty="0">
              <a:solidFill>
                <a:prstClr val="white"/>
              </a:solidFill>
            </a:endParaRPr>
          </a:p>
          <a:p>
            <a:pPr>
              <a:spcBef>
                <a:spcPts val="100"/>
              </a:spcBef>
            </a:pPr>
            <a:endParaRPr lang="es-ES" sz="2400" dirty="0">
              <a:solidFill>
                <a:prstClr val="white"/>
              </a:solidFill>
            </a:endParaRPr>
          </a:p>
          <a:p>
            <a:pPr>
              <a:spcBef>
                <a:spcPts val="100"/>
              </a:spcBef>
            </a:pPr>
            <a:endParaRPr lang="es-ES" sz="2400" dirty="0">
              <a:solidFill>
                <a:prstClr val="white"/>
              </a:solidFill>
            </a:endParaRPr>
          </a:p>
          <a:p>
            <a:pPr>
              <a:spcBef>
                <a:spcPts val="100"/>
              </a:spcBef>
            </a:pPr>
            <a:endParaRPr lang="es-ES" sz="2400" dirty="0">
              <a:solidFill>
                <a:prstClr val="white"/>
              </a:solidFill>
            </a:endParaRPr>
          </a:p>
          <a:p>
            <a:endParaRPr lang="es-E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155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619672" y="404664"/>
          <a:ext cx="5904656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3 Imagen" descr="DSC0379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484784"/>
            <a:ext cx="9139824" cy="5184576"/>
          </a:xfrm>
          <a:prstGeom prst="rect">
            <a:avLst/>
          </a:prstGeom>
        </p:spPr>
      </p:pic>
      <p:sp>
        <p:nvSpPr>
          <p:cNvPr id="6" name="5 Elipse"/>
          <p:cNvSpPr/>
          <p:nvPr/>
        </p:nvSpPr>
        <p:spPr>
          <a:xfrm>
            <a:off x="6156176" y="3573016"/>
            <a:ext cx="144016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2051720" y="3789040"/>
            <a:ext cx="144016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0" name="9 Diagrama"/>
          <p:cNvGraphicFramePr/>
          <p:nvPr/>
        </p:nvGraphicFramePr>
        <p:xfrm>
          <a:off x="3563888" y="4941168"/>
          <a:ext cx="2952328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2" name="11 Conector recto de flecha"/>
          <p:cNvCxnSpPr/>
          <p:nvPr/>
        </p:nvCxnSpPr>
        <p:spPr>
          <a:xfrm flipV="1">
            <a:off x="6156176" y="4221088"/>
            <a:ext cx="288032" cy="648072"/>
          </a:xfrm>
          <a:prstGeom prst="straightConnector1">
            <a:avLst/>
          </a:prstGeom>
          <a:ln w="508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H="1" flipV="1">
            <a:off x="3059832" y="4437112"/>
            <a:ext cx="288032" cy="792088"/>
          </a:xfrm>
          <a:prstGeom prst="straightConnector1">
            <a:avLst/>
          </a:prstGeom>
          <a:ln w="508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15 Diagrama"/>
          <p:cNvGraphicFramePr/>
          <p:nvPr/>
        </p:nvGraphicFramePr>
        <p:xfrm>
          <a:off x="4427984" y="2708920"/>
          <a:ext cx="1872208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cxnSp>
        <p:nvCxnSpPr>
          <p:cNvPr id="17" name="16 Conector recto de flecha"/>
          <p:cNvCxnSpPr/>
          <p:nvPr/>
        </p:nvCxnSpPr>
        <p:spPr>
          <a:xfrm flipH="1">
            <a:off x="4932040" y="3284984"/>
            <a:ext cx="72008" cy="576064"/>
          </a:xfrm>
          <a:prstGeom prst="straightConnector1">
            <a:avLst/>
          </a:prstGeom>
          <a:ln w="508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004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Boquill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3857" cy="6858000"/>
          </a:xfrm>
          <a:prstGeom prst="rect">
            <a:avLst/>
          </a:prstGeom>
        </p:spPr>
      </p:pic>
      <p:graphicFrame>
        <p:nvGraphicFramePr>
          <p:cNvPr id="9" name="8 Diagrama"/>
          <p:cNvGraphicFramePr/>
          <p:nvPr/>
        </p:nvGraphicFramePr>
        <p:xfrm>
          <a:off x="2411760" y="5013176"/>
          <a:ext cx="4680520" cy="1215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7" name="16 Grupo"/>
          <p:cNvGrpSpPr/>
          <p:nvPr/>
        </p:nvGrpSpPr>
        <p:grpSpPr>
          <a:xfrm>
            <a:off x="2339752" y="1700808"/>
            <a:ext cx="4680520" cy="1152128"/>
            <a:chOff x="2339752" y="1700808"/>
            <a:chExt cx="4680520" cy="1152128"/>
          </a:xfrm>
        </p:grpSpPr>
        <p:cxnSp>
          <p:nvCxnSpPr>
            <p:cNvPr id="11" name="10 Conector recto"/>
            <p:cNvCxnSpPr/>
            <p:nvPr/>
          </p:nvCxnSpPr>
          <p:spPr>
            <a:xfrm>
              <a:off x="7020272" y="1700808"/>
              <a:ext cx="0" cy="10801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>
              <a:off x="6300192" y="1700808"/>
              <a:ext cx="0" cy="10801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>
              <a:off x="5652120" y="1700808"/>
              <a:ext cx="0" cy="10801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>
              <a:off x="4716016" y="1700808"/>
              <a:ext cx="0" cy="10801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"/>
            <p:cNvCxnSpPr/>
            <p:nvPr/>
          </p:nvCxnSpPr>
          <p:spPr>
            <a:xfrm>
              <a:off x="3635896" y="1700808"/>
              <a:ext cx="0" cy="10801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>
              <a:off x="2339752" y="1772816"/>
              <a:ext cx="0" cy="10801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17 Elipse"/>
          <p:cNvSpPr/>
          <p:nvPr/>
        </p:nvSpPr>
        <p:spPr>
          <a:xfrm>
            <a:off x="6660232" y="1988840"/>
            <a:ext cx="1224136" cy="266429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" name="Conector recto de flecha 2"/>
          <p:cNvCxnSpPr/>
          <p:nvPr/>
        </p:nvCxnSpPr>
        <p:spPr>
          <a:xfrm flipH="1">
            <a:off x="3203848" y="4149080"/>
            <a:ext cx="3744416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4533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597</Words>
  <Application>Microsoft Macintosh PowerPoint</Application>
  <PresentationFormat>Presentación en pantalla (4:3)</PresentationFormat>
  <Paragraphs>117</Paragraphs>
  <Slides>18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ＭＳ Ｐゴシック</vt:lpstr>
      <vt:lpstr>Arial</vt:lpstr>
      <vt:lpstr>Calibri</vt:lpstr>
      <vt:lpstr>Times New Roman</vt:lpstr>
      <vt:lpstr>Wingdings</vt:lpstr>
      <vt:lpstr>Tema de Office</vt:lpstr>
      <vt:lpstr>Producción de trucha alvina</vt:lpstr>
      <vt:lpstr>Presentación de PowerPoint</vt:lpstr>
      <vt:lpstr>Desarrollo de las crías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Bibliografia</vt:lpstr>
    </vt:vector>
  </TitlesOfParts>
  <Company>Laboratorio de Acuicultura, UAEM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de la trucha arcoíris en SRA a grandes altitudes</dc:title>
  <dc:creator>IVAN GALLEGO ALARCON</dc:creator>
  <cp:lastModifiedBy>Ivan Gallego Alarcon</cp:lastModifiedBy>
  <cp:revision>28</cp:revision>
  <dcterms:created xsi:type="dcterms:W3CDTF">2013-09-28T04:24:34Z</dcterms:created>
  <dcterms:modified xsi:type="dcterms:W3CDTF">2018-09-29T00:13:25Z</dcterms:modified>
</cp:coreProperties>
</file>