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839" r:id="rId1"/>
  </p:sldMasterIdLst>
  <p:notesMasterIdLst>
    <p:notesMasterId r:id="rId36"/>
  </p:notesMasterIdLst>
  <p:sldIdLst>
    <p:sldId id="256" r:id="rId2"/>
    <p:sldId id="294" r:id="rId3"/>
    <p:sldId id="298" r:id="rId4"/>
    <p:sldId id="296" r:id="rId5"/>
    <p:sldId id="295" r:id="rId6"/>
    <p:sldId id="259" r:id="rId7"/>
    <p:sldId id="260"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261" r:id="rId24"/>
    <p:sldId id="263" r:id="rId25"/>
    <p:sldId id="264" r:id="rId26"/>
    <p:sldId id="275" r:id="rId27"/>
    <p:sldId id="267" r:id="rId28"/>
    <p:sldId id="268" r:id="rId29"/>
    <p:sldId id="269" r:id="rId30"/>
    <p:sldId id="272" r:id="rId31"/>
    <p:sldId id="273" r:id="rId32"/>
    <p:sldId id="274" r:id="rId33"/>
    <p:sldId id="292" r:id="rId34"/>
    <p:sldId id="293" r:id="rId35"/>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2" autoAdjust="0"/>
    <p:restoredTop sz="94719"/>
  </p:normalViewPr>
  <p:slideViewPr>
    <p:cSldViewPr snapToGrid="0" snapToObjects="1">
      <p:cViewPr varScale="1">
        <p:scale>
          <a:sx n="46" d="100"/>
          <a:sy n="46" d="100"/>
        </p:scale>
        <p:origin x="42" y="3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666F23-5B31-47AD-87C9-1011F15AF5B4}" type="doc">
      <dgm:prSet loTypeId="urn:microsoft.com/office/officeart/2005/8/layout/vList3" loCatId="list" qsTypeId="urn:microsoft.com/office/officeart/2005/8/quickstyle/simple1" qsCatId="simple" csTypeId="urn:microsoft.com/office/officeart/2005/8/colors/accent1_2" csCatId="accent1" phldr="1"/>
      <dgm:spPr/>
    </dgm:pt>
    <dgm:pt modelId="{79C1DC4D-6FCC-4314-898E-17BDCB3A25C9}">
      <dgm:prSet phldrT="[Texto]" custT="1"/>
      <dgm:spPr>
        <a:solidFill>
          <a:srgbClr val="FFFF66"/>
        </a:solidFill>
        <a:ln>
          <a:solidFill>
            <a:srgbClr val="FFFF66"/>
          </a:solidFill>
        </a:ln>
      </dgm:spPr>
      <dgm:t>
        <a:bodyPr/>
        <a:lstStyle/>
        <a:p>
          <a:pPr algn="just"/>
          <a:r>
            <a:rPr lang="es-ES" sz="2800" b="0" dirty="0" smtClean="0">
              <a:solidFill>
                <a:schemeClr val="tx1"/>
              </a:solidFill>
              <a:latin typeface="Century Gothic" pitchFamily="34" charset="0"/>
            </a:rPr>
            <a:t>Los ancianos toma tres veces mas medicamentos que los jóvenes </a:t>
          </a:r>
          <a:r>
            <a:rPr lang="es-ES" sz="2800" dirty="0" smtClean="0"/>
            <a:t>.</a:t>
          </a:r>
          <a:endParaRPr lang="es-ES" sz="2800" dirty="0"/>
        </a:p>
      </dgm:t>
    </dgm:pt>
    <dgm:pt modelId="{97D621BC-7322-4CA1-A365-D54FC36B1D19}" type="parTrans" cxnId="{1462936D-6ACE-4CDB-965D-DEB67E7831E3}">
      <dgm:prSet/>
      <dgm:spPr/>
      <dgm:t>
        <a:bodyPr/>
        <a:lstStyle/>
        <a:p>
          <a:endParaRPr lang="es-ES"/>
        </a:p>
      </dgm:t>
    </dgm:pt>
    <dgm:pt modelId="{B95F14B8-E16A-49AF-A376-589810B5A1E6}" type="sibTrans" cxnId="{1462936D-6ACE-4CDB-965D-DEB67E7831E3}">
      <dgm:prSet/>
      <dgm:spPr/>
      <dgm:t>
        <a:bodyPr/>
        <a:lstStyle/>
        <a:p>
          <a:endParaRPr lang="es-ES"/>
        </a:p>
      </dgm:t>
    </dgm:pt>
    <dgm:pt modelId="{C1877431-4097-4E22-9057-8AFB627C01EF}">
      <dgm:prSet phldrT="[Texto]" custT="1"/>
      <dgm:spPr>
        <a:solidFill>
          <a:srgbClr val="66FF33"/>
        </a:solidFill>
        <a:ln>
          <a:solidFill>
            <a:srgbClr val="FF66FF"/>
          </a:solidFill>
        </a:ln>
      </dgm:spPr>
      <dgm:t>
        <a:bodyPr/>
        <a:lstStyle/>
        <a:p>
          <a:pPr algn="just"/>
          <a:r>
            <a:rPr lang="es-ES" sz="2800" dirty="0" smtClean="0">
              <a:solidFill>
                <a:schemeClr val="tx1"/>
              </a:solidFill>
              <a:latin typeface="Century Gothic" pitchFamily="34" charset="0"/>
            </a:rPr>
            <a:t>Es la comorbilidad frecuente del AM. </a:t>
          </a:r>
          <a:endParaRPr lang="es-ES" sz="2800" dirty="0">
            <a:solidFill>
              <a:schemeClr val="tx1"/>
            </a:solidFill>
            <a:latin typeface="Century Gothic" pitchFamily="34" charset="0"/>
          </a:endParaRPr>
        </a:p>
      </dgm:t>
    </dgm:pt>
    <dgm:pt modelId="{FC50DF33-1DC7-4AED-A7C1-C65B7E83FA4B}" type="parTrans" cxnId="{AE9FCB93-B80F-4FFF-8800-88F471E9B28D}">
      <dgm:prSet/>
      <dgm:spPr/>
      <dgm:t>
        <a:bodyPr/>
        <a:lstStyle/>
        <a:p>
          <a:endParaRPr lang="es-ES"/>
        </a:p>
      </dgm:t>
    </dgm:pt>
    <dgm:pt modelId="{DD62DE73-7704-473B-8895-81E7A345B43F}" type="sibTrans" cxnId="{AE9FCB93-B80F-4FFF-8800-88F471E9B28D}">
      <dgm:prSet/>
      <dgm:spPr/>
      <dgm:t>
        <a:bodyPr/>
        <a:lstStyle/>
        <a:p>
          <a:endParaRPr lang="es-ES"/>
        </a:p>
      </dgm:t>
    </dgm:pt>
    <dgm:pt modelId="{3BC7D79F-7224-4E9D-BD96-F4496EEE44FA}">
      <dgm:prSet phldrT="[Texto]" custT="1"/>
      <dgm:spPr>
        <a:solidFill>
          <a:srgbClr val="FF66FF"/>
        </a:solidFill>
      </dgm:spPr>
      <dgm:t>
        <a:bodyPr/>
        <a:lstStyle/>
        <a:p>
          <a:pPr algn="just"/>
          <a:r>
            <a:rPr lang="es-ES" sz="2800" dirty="0" smtClean="0">
              <a:solidFill>
                <a:schemeClr val="tx1"/>
              </a:solidFill>
              <a:latin typeface="Century Gothic" pitchFamily="34" charset="0"/>
            </a:rPr>
            <a:t>20% de AM presentan 5 o más enfermedades crónicas  y 50 % de ellos reciben mas de 5 fármacos.</a:t>
          </a:r>
          <a:endParaRPr lang="es-ES" sz="2800" dirty="0">
            <a:solidFill>
              <a:schemeClr val="tx1"/>
            </a:solidFill>
            <a:latin typeface="Century Gothic" pitchFamily="34" charset="0"/>
          </a:endParaRPr>
        </a:p>
      </dgm:t>
    </dgm:pt>
    <dgm:pt modelId="{A6A9B151-77F2-4B6D-BB17-A5041BD0F368}" type="parTrans" cxnId="{00A0D31B-14F7-4543-A262-308C5391BC2D}">
      <dgm:prSet/>
      <dgm:spPr/>
      <dgm:t>
        <a:bodyPr/>
        <a:lstStyle/>
        <a:p>
          <a:endParaRPr lang="es-ES"/>
        </a:p>
      </dgm:t>
    </dgm:pt>
    <dgm:pt modelId="{F2AD5E75-5565-42BE-8F38-B63E015AEAA0}" type="sibTrans" cxnId="{00A0D31B-14F7-4543-A262-308C5391BC2D}">
      <dgm:prSet/>
      <dgm:spPr/>
      <dgm:t>
        <a:bodyPr/>
        <a:lstStyle/>
        <a:p>
          <a:endParaRPr lang="es-ES"/>
        </a:p>
      </dgm:t>
    </dgm:pt>
    <dgm:pt modelId="{728D6D78-8AD0-489D-B0A4-A8E9F2E8C3E7}" type="pres">
      <dgm:prSet presAssocID="{F9666F23-5B31-47AD-87C9-1011F15AF5B4}" presName="linearFlow" presStyleCnt="0">
        <dgm:presLayoutVars>
          <dgm:dir/>
          <dgm:resizeHandles val="exact"/>
        </dgm:presLayoutVars>
      </dgm:prSet>
      <dgm:spPr/>
    </dgm:pt>
    <dgm:pt modelId="{84CF1C5B-6F58-46BC-BA96-04C95A6C6BDF}" type="pres">
      <dgm:prSet presAssocID="{79C1DC4D-6FCC-4314-898E-17BDCB3A25C9}" presName="composite" presStyleCnt="0"/>
      <dgm:spPr/>
    </dgm:pt>
    <dgm:pt modelId="{B689D0EF-1BE2-4AAA-81D1-16231A326EC6}" type="pres">
      <dgm:prSet presAssocID="{79C1DC4D-6FCC-4314-898E-17BDCB3A25C9}" presName="imgShp" presStyleLbl="fgImgPlace1" presStyleIdx="0" presStyleCnt="3"/>
      <dgm:spPr>
        <a:blipFill rotWithShape="1">
          <a:blip xmlns:r="http://schemas.openxmlformats.org/officeDocument/2006/relationships" r:embed="rId1"/>
          <a:stretch>
            <a:fillRect/>
          </a:stretch>
        </a:blipFill>
      </dgm:spPr>
      <dgm:t>
        <a:bodyPr/>
        <a:lstStyle/>
        <a:p>
          <a:endParaRPr lang="es-ES"/>
        </a:p>
      </dgm:t>
    </dgm:pt>
    <dgm:pt modelId="{21188B7F-F0A8-43B3-9863-0BA8E1FA7594}" type="pres">
      <dgm:prSet presAssocID="{79C1DC4D-6FCC-4314-898E-17BDCB3A25C9}" presName="txShp" presStyleLbl="node1" presStyleIdx="0" presStyleCnt="3">
        <dgm:presLayoutVars>
          <dgm:bulletEnabled val="1"/>
        </dgm:presLayoutVars>
      </dgm:prSet>
      <dgm:spPr/>
      <dgm:t>
        <a:bodyPr/>
        <a:lstStyle/>
        <a:p>
          <a:endParaRPr lang="es-ES"/>
        </a:p>
      </dgm:t>
    </dgm:pt>
    <dgm:pt modelId="{14384F7C-6BA3-4C4D-9BA0-8AB05061EAAE}" type="pres">
      <dgm:prSet presAssocID="{B95F14B8-E16A-49AF-A376-589810B5A1E6}" presName="spacing" presStyleCnt="0"/>
      <dgm:spPr/>
    </dgm:pt>
    <dgm:pt modelId="{66020E90-FD02-41BA-AD89-B7E04FCBF5B1}" type="pres">
      <dgm:prSet presAssocID="{C1877431-4097-4E22-9057-8AFB627C01EF}" presName="composite" presStyleCnt="0"/>
      <dgm:spPr/>
    </dgm:pt>
    <dgm:pt modelId="{AACE15A6-8364-4E26-9BF1-7BC32D53D82F}" type="pres">
      <dgm:prSet presAssocID="{C1877431-4097-4E22-9057-8AFB627C01EF}" presName="imgShp" presStyleLbl="fgImgPlace1" presStyleIdx="1" presStyleCnt="3"/>
      <dgm:spPr>
        <a:blipFill rotWithShape="1">
          <a:blip xmlns:r="http://schemas.openxmlformats.org/officeDocument/2006/relationships" r:embed="rId2"/>
          <a:stretch>
            <a:fillRect/>
          </a:stretch>
        </a:blipFill>
      </dgm:spPr>
    </dgm:pt>
    <dgm:pt modelId="{59F07794-3023-4DB4-A6D3-7388EC359AE9}" type="pres">
      <dgm:prSet presAssocID="{C1877431-4097-4E22-9057-8AFB627C01EF}" presName="txShp" presStyleLbl="node1" presStyleIdx="1" presStyleCnt="3">
        <dgm:presLayoutVars>
          <dgm:bulletEnabled val="1"/>
        </dgm:presLayoutVars>
      </dgm:prSet>
      <dgm:spPr/>
      <dgm:t>
        <a:bodyPr/>
        <a:lstStyle/>
        <a:p>
          <a:endParaRPr lang="es-ES"/>
        </a:p>
      </dgm:t>
    </dgm:pt>
    <dgm:pt modelId="{273FDB06-8415-431C-89F0-1CD5C133C794}" type="pres">
      <dgm:prSet presAssocID="{DD62DE73-7704-473B-8895-81E7A345B43F}" presName="spacing" presStyleCnt="0"/>
      <dgm:spPr/>
    </dgm:pt>
    <dgm:pt modelId="{44AA3DC9-E55D-4934-AFE7-9E30544F293B}" type="pres">
      <dgm:prSet presAssocID="{3BC7D79F-7224-4E9D-BD96-F4496EEE44FA}" presName="composite" presStyleCnt="0"/>
      <dgm:spPr/>
    </dgm:pt>
    <dgm:pt modelId="{E296C0A1-CBB5-4B40-859C-1F6B798A5D44}" type="pres">
      <dgm:prSet presAssocID="{3BC7D79F-7224-4E9D-BD96-F4496EEE44FA}" presName="imgShp" presStyleLbl="fgImgPlace1" presStyleIdx="2" presStyleCnt="3"/>
      <dgm:spPr>
        <a:blipFill rotWithShape="1">
          <a:blip xmlns:r="http://schemas.openxmlformats.org/officeDocument/2006/relationships" r:embed="rId3"/>
          <a:stretch>
            <a:fillRect/>
          </a:stretch>
        </a:blipFill>
      </dgm:spPr>
    </dgm:pt>
    <dgm:pt modelId="{C1D283D6-86B7-4504-A09F-A9DE4D955F8D}" type="pres">
      <dgm:prSet presAssocID="{3BC7D79F-7224-4E9D-BD96-F4496EEE44FA}" presName="txShp" presStyleLbl="node1" presStyleIdx="2" presStyleCnt="3">
        <dgm:presLayoutVars>
          <dgm:bulletEnabled val="1"/>
        </dgm:presLayoutVars>
      </dgm:prSet>
      <dgm:spPr/>
      <dgm:t>
        <a:bodyPr/>
        <a:lstStyle/>
        <a:p>
          <a:endParaRPr lang="es-ES"/>
        </a:p>
      </dgm:t>
    </dgm:pt>
  </dgm:ptLst>
  <dgm:cxnLst>
    <dgm:cxn modelId="{01106514-6073-40EC-9F90-647656275EBF}" type="presOf" srcId="{79C1DC4D-6FCC-4314-898E-17BDCB3A25C9}" destId="{21188B7F-F0A8-43B3-9863-0BA8E1FA7594}" srcOrd="0" destOrd="0" presId="urn:microsoft.com/office/officeart/2005/8/layout/vList3"/>
    <dgm:cxn modelId="{1462936D-6ACE-4CDB-965D-DEB67E7831E3}" srcId="{F9666F23-5B31-47AD-87C9-1011F15AF5B4}" destId="{79C1DC4D-6FCC-4314-898E-17BDCB3A25C9}" srcOrd="0" destOrd="0" parTransId="{97D621BC-7322-4CA1-A365-D54FC36B1D19}" sibTransId="{B95F14B8-E16A-49AF-A376-589810B5A1E6}"/>
    <dgm:cxn modelId="{CFCBA10A-88A5-496C-86F7-A6472F96F742}" type="presOf" srcId="{3BC7D79F-7224-4E9D-BD96-F4496EEE44FA}" destId="{C1D283D6-86B7-4504-A09F-A9DE4D955F8D}" srcOrd="0" destOrd="0" presId="urn:microsoft.com/office/officeart/2005/8/layout/vList3"/>
    <dgm:cxn modelId="{D632B096-ADA8-405C-B76B-7884E127BDC0}" type="presOf" srcId="{F9666F23-5B31-47AD-87C9-1011F15AF5B4}" destId="{728D6D78-8AD0-489D-B0A4-A8E9F2E8C3E7}" srcOrd="0" destOrd="0" presId="urn:microsoft.com/office/officeart/2005/8/layout/vList3"/>
    <dgm:cxn modelId="{7F8570C8-1223-46E1-9AC8-5882137128F7}" type="presOf" srcId="{C1877431-4097-4E22-9057-8AFB627C01EF}" destId="{59F07794-3023-4DB4-A6D3-7388EC359AE9}" srcOrd="0" destOrd="0" presId="urn:microsoft.com/office/officeart/2005/8/layout/vList3"/>
    <dgm:cxn modelId="{AE9FCB93-B80F-4FFF-8800-88F471E9B28D}" srcId="{F9666F23-5B31-47AD-87C9-1011F15AF5B4}" destId="{C1877431-4097-4E22-9057-8AFB627C01EF}" srcOrd="1" destOrd="0" parTransId="{FC50DF33-1DC7-4AED-A7C1-C65B7E83FA4B}" sibTransId="{DD62DE73-7704-473B-8895-81E7A345B43F}"/>
    <dgm:cxn modelId="{00A0D31B-14F7-4543-A262-308C5391BC2D}" srcId="{F9666F23-5B31-47AD-87C9-1011F15AF5B4}" destId="{3BC7D79F-7224-4E9D-BD96-F4496EEE44FA}" srcOrd="2" destOrd="0" parTransId="{A6A9B151-77F2-4B6D-BB17-A5041BD0F368}" sibTransId="{F2AD5E75-5565-42BE-8F38-B63E015AEAA0}"/>
    <dgm:cxn modelId="{48A6251C-505E-4ADF-8237-94F0B26C23A2}" type="presParOf" srcId="{728D6D78-8AD0-489D-B0A4-A8E9F2E8C3E7}" destId="{84CF1C5B-6F58-46BC-BA96-04C95A6C6BDF}" srcOrd="0" destOrd="0" presId="urn:microsoft.com/office/officeart/2005/8/layout/vList3"/>
    <dgm:cxn modelId="{D8E36D62-A1C6-4471-8C18-D8058EDD4442}" type="presParOf" srcId="{84CF1C5B-6F58-46BC-BA96-04C95A6C6BDF}" destId="{B689D0EF-1BE2-4AAA-81D1-16231A326EC6}" srcOrd="0" destOrd="0" presId="urn:microsoft.com/office/officeart/2005/8/layout/vList3"/>
    <dgm:cxn modelId="{D92BCE7D-0CC4-4099-9720-78D8706C7DFD}" type="presParOf" srcId="{84CF1C5B-6F58-46BC-BA96-04C95A6C6BDF}" destId="{21188B7F-F0A8-43B3-9863-0BA8E1FA7594}" srcOrd="1" destOrd="0" presId="urn:microsoft.com/office/officeart/2005/8/layout/vList3"/>
    <dgm:cxn modelId="{AD6877FB-1261-4479-A9A4-DDFA54E6167B}" type="presParOf" srcId="{728D6D78-8AD0-489D-B0A4-A8E9F2E8C3E7}" destId="{14384F7C-6BA3-4C4D-9BA0-8AB05061EAAE}" srcOrd="1" destOrd="0" presId="urn:microsoft.com/office/officeart/2005/8/layout/vList3"/>
    <dgm:cxn modelId="{050A626E-4D72-4244-AE9F-F5E84B8C3BE7}" type="presParOf" srcId="{728D6D78-8AD0-489D-B0A4-A8E9F2E8C3E7}" destId="{66020E90-FD02-41BA-AD89-B7E04FCBF5B1}" srcOrd="2" destOrd="0" presId="urn:microsoft.com/office/officeart/2005/8/layout/vList3"/>
    <dgm:cxn modelId="{B872F508-5D5C-4F23-A9FE-4589ABDE1FD6}" type="presParOf" srcId="{66020E90-FD02-41BA-AD89-B7E04FCBF5B1}" destId="{AACE15A6-8364-4E26-9BF1-7BC32D53D82F}" srcOrd="0" destOrd="0" presId="urn:microsoft.com/office/officeart/2005/8/layout/vList3"/>
    <dgm:cxn modelId="{D05B49E6-0650-4BAE-9A02-51DCF3B2EC97}" type="presParOf" srcId="{66020E90-FD02-41BA-AD89-B7E04FCBF5B1}" destId="{59F07794-3023-4DB4-A6D3-7388EC359AE9}" srcOrd="1" destOrd="0" presId="urn:microsoft.com/office/officeart/2005/8/layout/vList3"/>
    <dgm:cxn modelId="{E63C8A60-33C9-4D70-AF81-C5D0E22DCB59}" type="presParOf" srcId="{728D6D78-8AD0-489D-B0A4-A8E9F2E8C3E7}" destId="{273FDB06-8415-431C-89F0-1CD5C133C794}" srcOrd="3" destOrd="0" presId="urn:microsoft.com/office/officeart/2005/8/layout/vList3"/>
    <dgm:cxn modelId="{8E634A52-7FFB-458F-AE11-B1D1863D5BC4}" type="presParOf" srcId="{728D6D78-8AD0-489D-B0A4-A8E9F2E8C3E7}" destId="{44AA3DC9-E55D-4934-AFE7-9E30544F293B}" srcOrd="4" destOrd="0" presId="urn:microsoft.com/office/officeart/2005/8/layout/vList3"/>
    <dgm:cxn modelId="{BC265140-523D-4385-A66A-FA3E32751693}" type="presParOf" srcId="{44AA3DC9-E55D-4934-AFE7-9E30544F293B}" destId="{E296C0A1-CBB5-4B40-859C-1F6B798A5D44}" srcOrd="0" destOrd="0" presId="urn:microsoft.com/office/officeart/2005/8/layout/vList3"/>
    <dgm:cxn modelId="{4703291B-C7F5-4201-A0EE-0300A79E1E92}" type="presParOf" srcId="{44AA3DC9-E55D-4934-AFE7-9E30544F293B}" destId="{C1D283D6-86B7-4504-A09F-A9DE4D955F8D}"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081D79D-DD51-44A0-A04B-970EBF8EBC97}"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ES"/>
        </a:p>
      </dgm:t>
    </dgm:pt>
    <dgm:pt modelId="{476D7BC8-911C-409D-82C6-AAAC10FBCCEC}">
      <dgm:prSet phldrT="[Texto]" custT="1"/>
      <dgm:spPr>
        <a:solidFill>
          <a:srgbClr val="D22424"/>
        </a:solidFill>
      </dgm:spPr>
      <dgm:t>
        <a:bodyPr/>
        <a:lstStyle/>
        <a:p>
          <a:r>
            <a:rPr lang="es-ES" sz="2400" dirty="0" smtClean="0">
              <a:latin typeface="Century Gothic" pitchFamily="34" charset="0"/>
            </a:rPr>
            <a:t>7 veces mas común en personas 70 a 79 años </a:t>
          </a:r>
          <a:endParaRPr lang="es-ES" sz="2400" dirty="0">
            <a:latin typeface="Century Gothic" pitchFamily="34" charset="0"/>
          </a:endParaRPr>
        </a:p>
      </dgm:t>
    </dgm:pt>
    <dgm:pt modelId="{0DC4FBCB-2D55-4E12-874B-EC885C4D7BFA}" type="parTrans" cxnId="{52C4F284-5A2B-425F-A4AD-A187743D6303}">
      <dgm:prSet/>
      <dgm:spPr/>
      <dgm:t>
        <a:bodyPr/>
        <a:lstStyle/>
        <a:p>
          <a:endParaRPr lang="es-ES"/>
        </a:p>
      </dgm:t>
    </dgm:pt>
    <dgm:pt modelId="{D210478F-E7AC-4DBE-886C-060CAF44CC91}" type="sibTrans" cxnId="{52C4F284-5A2B-425F-A4AD-A187743D6303}">
      <dgm:prSet/>
      <dgm:spPr>
        <a:solidFill>
          <a:srgbClr val="FFFFCC"/>
        </a:solidFill>
      </dgm:spPr>
      <dgm:t>
        <a:bodyPr/>
        <a:lstStyle/>
        <a:p>
          <a:endParaRPr lang="es-ES"/>
        </a:p>
      </dgm:t>
    </dgm:pt>
    <dgm:pt modelId="{55BCBB2F-3839-47AC-B1E2-6574A1A3B9E7}">
      <dgm:prSet phldrT="[Texto]" custT="1"/>
      <dgm:spPr/>
      <dgm:t>
        <a:bodyPr/>
        <a:lstStyle/>
        <a:p>
          <a:r>
            <a:rPr lang="es-ES" sz="2800" dirty="0" smtClean="0">
              <a:latin typeface="Century Gothic" pitchFamily="34" charset="0"/>
            </a:rPr>
            <a:t>Son mas graves </a:t>
          </a:r>
          <a:endParaRPr lang="es-ES" sz="2800" dirty="0">
            <a:latin typeface="Century Gothic" pitchFamily="34" charset="0"/>
          </a:endParaRPr>
        </a:p>
      </dgm:t>
    </dgm:pt>
    <dgm:pt modelId="{33DCC9D2-38B8-45D1-912C-8C04226347CF}" type="parTrans" cxnId="{A7D889F7-80B2-493C-9DF3-22F1220959FA}">
      <dgm:prSet/>
      <dgm:spPr/>
      <dgm:t>
        <a:bodyPr/>
        <a:lstStyle/>
        <a:p>
          <a:endParaRPr lang="es-ES"/>
        </a:p>
      </dgm:t>
    </dgm:pt>
    <dgm:pt modelId="{40690B2B-22BA-4184-A385-399061121B27}" type="sibTrans" cxnId="{A7D889F7-80B2-493C-9DF3-22F1220959FA}">
      <dgm:prSet/>
      <dgm:spPr/>
      <dgm:t>
        <a:bodyPr/>
        <a:lstStyle/>
        <a:p>
          <a:endParaRPr lang="es-ES"/>
        </a:p>
      </dgm:t>
    </dgm:pt>
    <dgm:pt modelId="{7315D428-2C39-4B61-8A19-0D7D945A1FC8}">
      <dgm:prSet phldrT="[Texto]" custT="1"/>
      <dgm:spPr>
        <a:solidFill>
          <a:srgbClr val="FFCC66"/>
        </a:solidFill>
      </dgm:spPr>
      <dgm:t>
        <a:bodyPr/>
        <a:lstStyle/>
        <a:p>
          <a:r>
            <a:rPr lang="es-ES" sz="2400" dirty="0" smtClean="0">
              <a:latin typeface="Century Gothic" pitchFamily="34" charset="0"/>
            </a:rPr>
            <a:t>80% de las RAM causan hospitalización </a:t>
          </a:r>
        </a:p>
      </dgm:t>
    </dgm:pt>
    <dgm:pt modelId="{0D9B0CF7-B1BD-433B-906B-7E8674AC704E}" type="parTrans" cxnId="{DED26057-C264-40EB-81E5-5926F211998F}">
      <dgm:prSet/>
      <dgm:spPr/>
      <dgm:t>
        <a:bodyPr/>
        <a:lstStyle/>
        <a:p>
          <a:endParaRPr lang="es-ES"/>
        </a:p>
      </dgm:t>
    </dgm:pt>
    <dgm:pt modelId="{5914E9B4-8967-4573-BA95-0CDC03051022}" type="sibTrans" cxnId="{DED26057-C264-40EB-81E5-5926F211998F}">
      <dgm:prSet/>
      <dgm:spPr>
        <a:solidFill>
          <a:srgbClr val="FFFFCC"/>
        </a:solidFill>
      </dgm:spPr>
      <dgm:t>
        <a:bodyPr/>
        <a:lstStyle/>
        <a:p>
          <a:endParaRPr lang="es-ES"/>
        </a:p>
      </dgm:t>
    </dgm:pt>
    <dgm:pt modelId="{5CF49FA7-570E-469F-B66D-47B4F35D0AE7}">
      <dgm:prSet phldrT="[Texto]" custT="1"/>
      <dgm:spPr/>
      <dgm:t>
        <a:bodyPr/>
        <a:lstStyle/>
        <a:p>
          <a:r>
            <a:rPr lang="es-ES" sz="2800" b="1" dirty="0" smtClean="0">
              <a:latin typeface="Century Gothic" pitchFamily="34" charset="0"/>
            </a:rPr>
            <a:t>Reacciones adversas a los medicamentos </a:t>
          </a:r>
          <a:endParaRPr lang="es-ES" sz="2800" b="1" dirty="0">
            <a:latin typeface="Century Gothic" pitchFamily="34" charset="0"/>
          </a:endParaRPr>
        </a:p>
      </dgm:t>
    </dgm:pt>
    <dgm:pt modelId="{FECC2BB5-B144-406A-92F8-DCC9452E3EDD}" type="parTrans" cxnId="{957BDAD3-0DF0-46E6-9B03-AC69474D3296}">
      <dgm:prSet/>
      <dgm:spPr/>
      <dgm:t>
        <a:bodyPr/>
        <a:lstStyle/>
        <a:p>
          <a:endParaRPr lang="es-ES"/>
        </a:p>
      </dgm:t>
    </dgm:pt>
    <dgm:pt modelId="{75C1BA30-4083-45FC-B46A-814FE4E81FA1}" type="sibTrans" cxnId="{957BDAD3-0DF0-46E6-9B03-AC69474D3296}">
      <dgm:prSet/>
      <dgm:spPr/>
      <dgm:t>
        <a:bodyPr/>
        <a:lstStyle/>
        <a:p>
          <a:endParaRPr lang="es-ES"/>
        </a:p>
      </dgm:t>
    </dgm:pt>
    <dgm:pt modelId="{0FFF513B-4465-46B8-9B70-486F7083724E}">
      <dgm:prSet phldrT="[Texto]" custT="1"/>
      <dgm:spPr>
        <a:solidFill>
          <a:schemeClr val="accent1">
            <a:lumMod val="60000"/>
            <a:lumOff val="40000"/>
          </a:schemeClr>
        </a:solidFill>
      </dgm:spPr>
      <dgm:t>
        <a:bodyPr/>
        <a:lstStyle/>
        <a:p>
          <a:r>
            <a:rPr lang="es-ES" sz="2800" dirty="0" smtClean="0">
              <a:latin typeface="Century Gothic" pitchFamily="34" charset="0"/>
            </a:rPr>
            <a:t>240 000 muertes por año</a:t>
          </a:r>
          <a:endParaRPr lang="es-ES" sz="2800" dirty="0">
            <a:latin typeface="Century Gothic" pitchFamily="34" charset="0"/>
          </a:endParaRPr>
        </a:p>
      </dgm:t>
    </dgm:pt>
    <dgm:pt modelId="{5F7C5B46-FF4E-4106-8120-00E9775103D0}" type="parTrans" cxnId="{76159593-3960-44F1-98B1-6367CB99601D}">
      <dgm:prSet/>
      <dgm:spPr/>
      <dgm:t>
        <a:bodyPr/>
        <a:lstStyle/>
        <a:p>
          <a:endParaRPr lang="es-ES"/>
        </a:p>
      </dgm:t>
    </dgm:pt>
    <dgm:pt modelId="{23DE8069-72DB-45DA-A0B1-AE66A08F5290}" type="sibTrans" cxnId="{76159593-3960-44F1-98B1-6367CB99601D}">
      <dgm:prSet/>
      <dgm:spPr>
        <a:solidFill>
          <a:srgbClr val="D22424"/>
        </a:solidFill>
      </dgm:spPr>
      <dgm:t>
        <a:bodyPr/>
        <a:lstStyle/>
        <a:p>
          <a:endParaRPr lang="es-ES"/>
        </a:p>
      </dgm:t>
    </dgm:pt>
    <dgm:pt modelId="{D85A337D-07C7-4166-8E9E-2DD977B45608}">
      <dgm:prSet phldrT="[Texto]" custT="1"/>
      <dgm:spPr/>
      <dgm:t>
        <a:bodyPr/>
        <a:lstStyle/>
        <a:p>
          <a:r>
            <a:rPr lang="es-ES" sz="2800" dirty="0" smtClean="0">
              <a:latin typeface="Century Gothic" pitchFamily="34" charset="0"/>
            </a:rPr>
            <a:t>Reacciones farmacológicas adversas, pudieran evitarse </a:t>
          </a:r>
          <a:endParaRPr lang="es-ES" sz="2800" dirty="0">
            <a:latin typeface="Century Gothic" pitchFamily="34" charset="0"/>
          </a:endParaRPr>
        </a:p>
      </dgm:t>
    </dgm:pt>
    <dgm:pt modelId="{0420A9C0-E872-4D2E-9B27-B24FFBFBA98C}" type="parTrans" cxnId="{B5A52C66-3AED-47ED-95F3-EA6623DAF7FB}">
      <dgm:prSet/>
      <dgm:spPr/>
      <dgm:t>
        <a:bodyPr/>
        <a:lstStyle/>
        <a:p>
          <a:endParaRPr lang="es-ES"/>
        </a:p>
      </dgm:t>
    </dgm:pt>
    <dgm:pt modelId="{99291354-2187-4E2D-AA68-077D9643C092}" type="sibTrans" cxnId="{B5A52C66-3AED-47ED-95F3-EA6623DAF7FB}">
      <dgm:prSet/>
      <dgm:spPr/>
      <dgm:t>
        <a:bodyPr/>
        <a:lstStyle/>
        <a:p>
          <a:endParaRPr lang="es-ES"/>
        </a:p>
      </dgm:t>
    </dgm:pt>
    <dgm:pt modelId="{6D2FC387-5A29-4F4D-A1A4-ACEE54CB66FA}" type="pres">
      <dgm:prSet presAssocID="{9081D79D-DD51-44A0-A04B-970EBF8EBC97}" presName="Name0" presStyleCnt="0">
        <dgm:presLayoutVars>
          <dgm:chMax/>
          <dgm:chPref/>
          <dgm:dir/>
          <dgm:animLvl val="lvl"/>
        </dgm:presLayoutVars>
      </dgm:prSet>
      <dgm:spPr/>
      <dgm:t>
        <a:bodyPr/>
        <a:lstStyle/>
        <a:p>
          <a:endParaRPr lang="es-MX"/>
        </a:p>
      </dgm:t>
    </dgm:pt>
    <dgm:pt modelId="{B3849AF5-0AB7-468E-AF7A-3EA1112CB5E6}" type="pres">
      <dgm:prSet presAssocID="{476D7BC8-911C-409D-82C6-AAAC10FBCCEC}" presName="composite" presStyleCnt="0"/>
      <dgm:spPr/>
    </dgm:pt>
    <dgm:pt modelId="{1D846912-586C-4B1E-A1CE-05645B3D8C6D}" type="pres">
      <dgm:prSet presAssocID="{476D7BC8-911C-409D-82C6-AAAC10FBCCEC}" presName="Parent1" presStyleLbl="node1" presStyleIdx="0" presStyleCnt="6" custScaleX="162509" custScaleY="98923">
        <dgm:presLayoutVars>
          <dgm:chMax val="1"/>
          <dgm:chPref val="1"/>
          <dgm:bulletEnabled val="1"/>
        </dgm:presLayoutVars>
      </dgm:prSet>
      <dgm:spPr/>
      <dgm:t>
        <a:bodyPr/>
        <a:lstStyle/>
        <a:p>
          <a:endParaRPr lang="es-ES"/>
        </a:p>
      </dgm:t>
    </dgm:pt>
    <dgm:pt modelId="{D79A87A3-787F-4172-8D5F-1054D8173480}" type="pres">
      <dgm:prSet presAssocID="{476D7BC8-911C-409D-82C6-AAAC10FBCCEC}" presName="Childtext1" presStyleLbl="revTx" presStyleIdx="0" presStyleCnt="3" custLinFactNeighborX="26223" custLinFactNeighborY="4065">
        <dgm:presLayoutVars>
          <dgm:chMax val="0"/>
          <dgm:chPref val="0"/>
          <dgm:bulletEnabled val="1"/>
        </dgm:presLayoutVars>
      </dgm:prSet>
      <dgm:spPr/>
      <dgm:t>
        <a:bodyPr/>
        <a:lstStyle/>
        <a:p>
          <a:endParaRPr lang="es-ES"/>
        </a:p>
      </dgm:t>
    </dgm:pt>
    <dgm:pt modelId="{790FAF82-58FA-4A4F-B988-46FB7AD483D7}" type="pres">
      <dgm:prSet presAssocID="{476D7BC8-911C-409D-82C6-AAAC10FBCCEC}" presName="BalanceSpacing" presStyleCnt="0"/>
      <dgm:spPr/>
    </dgm:pt>
    <dgm:pt modelId="{2FE97990-D0D8-4397-9B5E-2ED27A5248B8}" type="pres">
      <dgm:prSet presAssocID="{476D7BC8-911C-409D-82C6-AAAC10FBCCEC}" presName="BalanceSpacing1" presStyleCnt="0"/>
      <dgm:spPr/>
    </dgm:pt>
    <dgm:pt modelId="{859D46E5-69E5-405F-A2F8-F1BC48333165}" type="pres">
      <dgm:prSet presAssocID="{D210478F-E7AC-4DBE-886C-060CAF44CC91}" presName="Accent1Text" presStyleLbl="node1" presStyleIdx="1" presStyleCnt="6" custLinFactNeighborX="-30134" custLinFactNeighborY="-104"/>
      <dgm:spPr/>
      <dgm:t>
        <a:bodyPr/>
        <a:lstStyle/>
        <a:p>
          <a:endParaRPr lang="es-MX"/>
        </a:p>
      </dgm:t>
    </dgm:pt>
    <dgm:pt modelId="{2132FABA-340F-4377-8810-284FD32AA359}" type="pres">
      <dgm:prSet presAssocID="{D210478F-E7AC-4DBE-886C-060CAF44CC91}" presName="spaceBetweenRectangles" presStyleCnt="0"/>
      <dgm:spPr/>
    </dgm:pt>
    <dgm:pt modelId="{7632B2A9-DCC5-4870-9F1D-5E349B9E84AE}" type="pres">
      <dgm:prSet presAssocID="{7315D428-2C39-4B61-8A19-0D7D945A1FC8}" presName="composite" presStyleCnt="0"/>
      <dgm:spPr/>
    </dgm:pt>
    <dgm:pt modelId="{0573D447-318C-42B9-B643-08F3B7EB8786}" type="pres">
      <dgm:prSet presAssocID="{7315D428-2C39-4B61-8A19-0D7D945A1FC8}" presName="Parent1" presStyleLbl="node1" presStyleIdx="2" presStyleCnt="6" custScaleX="132375" custScaleY="114351" custLinFactNeighborX="-21725" custLinFactNeighborY="-2439">
        <dgm:presLayoutVars>
          <dgm:chMax val="1"/>
          <dgm:chPref val="1"/>
          <dgm:bulletEnabled val="1"/>
        </dgm:presLayoutVars>
      </dgm:prSet>
      <dgm:spPr/>
      <dgm:t>
        <a:bodyPr/>
        <a:lstStyle/>
        <a:p>
          <a:endParaRPr lang="es-ES"/>
        </a:p>
      </dgm:t>
    </dgm:pt>
    <dgm:pt modelId="{CB255945-625F-413B-88BF-3CB8D5551E5E}" type="pres">
      <dgm:prSet presAssocID="{7315D428-2C39-4B61-8A19-0D7D945A1FC8}" presName="Childtext1" presStyleLbl="revTx" presStyleIdx="1" presStyleCnt="3" custScaleX="143161" custScaleY="116022" custLinFactNeighborX="-46050" custLinFactNeighborY="1016">
        <dgm:presLayoutVars>
          <dgm:chMax val="0"/>
          <dgm:chPref val="0"/>
          <dgm:bulletEnabled val="1"/>
        </dgm:presLayoutVars>
      </dgm:prSet>
      <dgm:spPr/>
      <dgm:t>
        <a:bodyPr/>
        <a:lstStyle/>
        <a:p>
          <a:endParaRPr lang="es-MX"/>
        </a:p>
      </dgm:t>
    </dgm:pt>
    <dgm:pt modelId="{936A93F2-27F7-4DD3-AC30-55300CD90D9A}" type="pres">
      <dgm:prSet presAssocID="{7315D428-2C39-4B61-8A19-0D7D945A1FC8}" presName="BalanceSpacing" presStyleCnt="0"/>
      <dgm:spPr/>
    </dgm:pt>
    <dgm:pt modelId="{60D7536D-AAC7-48D5-A556-0241182898E7}" type="pres">
      <dgm:prSet presAssocID="{7315D428-2C39-4B61-8A19-0D7D945A1FC8}" presName="BalanceSpacing1" presStyleCnt="0"/>
      <dgm:spPr/>
    </dgm:pt>
    <dgm:pt modelId="{723410C5-F4C0-4F49-9625-11F241C13873}" type="pres">
      <dgm:prSet presAssocID="{5914E9B4-8967-4573-BA95-0CDC03051022}" presName="Accent1Text" presStyleLbl="node1" presStyleIdx="3" presStyleCnt="6" custLinFactNeighborX="-6426" custLinFactNeighborY="-4877"/>
      <dgm:spPr/>
      <dgm:t>
        <a:bodyPr/>
        <a:lstStyle/>
        <a:p>
          <a:endParaRPr lang="es-MX"/>
        </a:p>
      </dgm:t>
    </dgm:pt>
    <dgm:pt modelId="{AB8A7EFE-0735-411A-B4DC-3C71929C3BFC}" type="pres">
      <dgm:prSet presAssocID="{5914E9B4-8967-4573-BA95-0CDC03051022}" presName="spaceBetweenRectangles" presStyleCnt="0"/>
      <dgm:spPr/>
    </dgm:pt>
    <dgm:pt modelId="{66DB275F-74B5-4AC5-9E85-86BC19C4F480}" type="pres">
      <dgm:prSet presAssocID="{0FFF513B-4465-46B8-9B70-486F7083724E}" presName="composite" presStyleCnt="0"/>
      <dgm:spPr/>
    </dgm:pt>
    <dgm:pt modelId="{E7FD2AEA-B09E-447E-BCE1-D7E911572546}" type="pres">
      <dgm:prSet presAssocID="{0FFF513B-4465-46B8-9B70-486F7083724E}" presName="Parent1" presStyleLbl="node1" presStyleIdx="4" presStyleCnt="6" custScaleX="132056">
        <dgm:presLayoutVars>
          <dgm:chMax val="1"/>
          <dgm:chPref val="1"/>
          <dgm:bulletEnabled val="1"/>
        </dgm:presLayoutVars>
      </dgm:prSet>
      <dgm:spPr/>
      <dgm:t>
        <a:bodyPr/>
        <a:lstStyle/>
        <a:p>
          <a:endParaRPr lang="es-MX"/>
        </a:p>
      </dgm:t>
    </dgm:pt>
    <dgm:pt modelId="{D1E210DE-FF77-48F8-B47D-55CADB21B5B1}" type="pres">
      <dgm:prSet presAssocID="{0FFF513B-4465-46B8-9B70-486F7083724E}" presName="Childtext1" presStyleLbl="revTx" presStyleIdx="2" presStyleCnt="3" custScaleX="148438" custScaleY="114123" custLinFactNeighborX="31686" custLinFactNeighborY="-3048">
        <dgm:presLayoutVars>
          <dgm:chMax val="0"/>
          <dgm:chPref val="0"/>
          <dgm:bulletEnabled val="1"/>
        </dgm:presLayoutVars>
      </dgm:prSet>
      <dgm:spPr/>
      <dgm:t>
        <a:bodyPr/>
        <a:lstStyle/>
        <a:p>
          <a:endParaRPr lang="es-ES"/>
        </a:p>
      </dgm:t>
    </dgm:pt>
    <dgm:pt modelId="{691E78A0-8D5F-4589-A543-8CAED05019FA}" type="pres">
      <dgm:prSet presAssocID="{0FFF513B-4465-46B8-9B70-486F7083724E}" presName="BalanceSpacing" presStyleCnt="0"/>
      <dgm:spPr/>
    </dgm:pt>
    <dgm:pt modelId="{9DC76C8B-7B76-4135-B2E8-46B6A20D2AFF}" type="pres">
      <dgm:prSet presAssocID="{0FFF513B-4465-46B8-9B70-486F7083724E}" presName="BalanceSpacing1" presStyleCnt="0"/>
      <dgm:spPr/>
    </dgm:pt>
    <dgm:pt modelId="{5B33A7D1-C8EF-4383-8C86-0730767BED96}" type="pres">
      <dgm:prSet presAssocID="{23DE8069-72DB-45DA-A0B1-AE66A08F5290}" presName="Accent1Text" presStyleLbl="node1" presStyleIdx="5" presStyleCnt="6" custLinFactNeighborX="-14716" custLinFactNeighborY="104"/>
      <dgm:spPr/>
      <dgm:t>
        <a:bodyPr/>
        <a:lstStyle/>
        <a:p>
          <a:endParaRPr lang="es-MX"/>
        </a:p>
      </dgm:t>
    </dgm:pt>
  </dgm:ptLst>
  <dgm:cxnLst>
    <dgm:cxn modelId="{B5A52C66-3AED-47ED-95F3-EA6623DAF7FB}" srcId="{0FFF513B-4465-46B8-9B70-486F7083724E}" destId="{D85A337D-07C7-4166-8E9E-2DD977B45608}" srcOrd="0" destOrd="0" parTransId="{0420A9C0-E872-4D2E-9B27-B24FFBFBA98C}" sibTransId="{99291354-2187-4E2D-AA68-077D9643C092}"/>
    <dgm:cxn modelId="{9B7628A8-D470-4F29-A107-E0B184A62676}" type="presOf" srcId="{5914E9B4-8967-4573-BA95-0CDC03051022}" destId="{723410C5-F4C0-4F49-9625-11F241C13873}" srcOrd="0" destOrd="0" presId="urn:microsoft.com/office/officeart/2008/layout/AlternatingHexagons"/>
    <dgm:cxn modelId="{CF0B33B2-6BCA-4505-B661-F0A0E587A0CE}" type="presOf" srcId="{9081D79D-DD51-44A0-A04B-970EBF8EBC97}" destId="{6D2FC387-5A29-4F4D-A1A4-ACEE54CB66FA}" srcOrd="0" destOrd="0" presId="urn:microsoft.com/office/officeart/2008/layout/AlternatingHexagons"/>
    <dgm:cxn modelId="{E8424165-3A4D-4E77-B8D0-89A5BCEEF444}" type="presOf" srcId="{D85A337D-07C7-4166-8E9E-2DD977B45608}" destId="{D1E210DE-FF77-48F8-B47D-55CADB21B5B1}" srcOrd="0" destOrd="0" presId="urn:microsoft.com/office/officeart/2008/layout/AlternatingHexagons"/>
    <dgm:cxn modelId="{EE286B4F-C862-447F-A679-0FCC2FA10200}" type="presOf" srcId="{476D7BC8-911C-409D-82C6-AAAC10FBCCEC}" destId="{1D846912-586C-4B1E-A1CE-05645B3D8C6D}" srcOrd="0" destOrd="0" presId="urn:microsoft.com/office/officeart/2008/layout/AlternatingHexagons"/>
    <dgm:cxn modelId="{53A7C6BE-4288-441F-A713-04B5260D6257}" type="presOf" srcId="{23DE8069-72DB-45DA-A0B1-AE66A08F5290}" destId="{5B33A7D1-C8EF-4383-8C86-0730767BED96}" srcOrd="0" destOrd="0" presId="urn:microsoft.com/office/officeart/2008/layout/AlternatingHexagons"/>
    <dgm:cxn modelId="{A7D889F7-80B2-493C-9DF3-22F1220959FA}" srcId="{476D7BC8-911C-409D-82C6-AAAC10FBCCEC}" destId="{55BCBB2F-3839-47AC-B1E2-6574A1A3B9E7}" srcOrd="0" destOrd="0" parTransId="{33DCC9D2-38B8-45D1-912C-8C04226347CF}" sibTransId="{40690B2B-22BA-4184-A385-399061121B27}"/>
    <dgm:cxn modelId="{E7139214-F1A2-4422-9F6A-AC7E6C0E7F1D}" type="presOf" srcId="{5CF49FA7-570E-469F-B66D-47B4F35D0AE7}" destId="{CB255945-625F-413B-88BF-3CB8D5551E5E}" srcOrd="0" destOrd="0" presId="urn:microsoft.com/office/officeart/2008/layout/AlternatingHexagons"/>
    <dgm:cxn modelId="{957BDAD3-0DF0-46E6-9B03-AC69474D3296}" srcId="{7315D428-2C39-4B61-8A19-0D7D945A1FC8}" destId="{5CF49FA7-570E-469F-B66D-47B4F35D0AE7}" srcOrd="0" destOrd="0" parTransId="{FECC2BB5-B144-406A-92F8-DCC9452E3EDD}" sibTransId="{75C1BA30-4083-45FC-B46A-814FE4E81FA1}"/>
    <dgm:cxn modelId="{76159593-3960-44F1-98B1-6367CB99601D}" srcId="{9081D79D-DD51-44A0-A04B-970EBF8EBC97}" destId="{0FFF513B-4465-46B8-9B70-486F7083724E}" srcOrd="2" destOrd="0" parTransId="{5F7C5B46-FF4E-4106-8120-00E9775103D0}" sibTransId="{23DE8069-72DB-45DA-A0B1-AE66A08F5290}"/>
    <dgm:cxn modelId="{AC2377A5-495E-44F8-8188-457CABAF1341}" type="presOf" srcId="{55BCBB2F-3839-47AC-B1E2-6574A1A3B9E7}" destId="{D79A87A3-787F-4172-8D5F-1054D8173480}" srcOrd="0" destOrd="0" presId="urn:microsoft.com/office/officeart/2008/layout/AlternatingHexagons"/>
    <dgm:cxn modelId="{42BD3AB0-9AFB-4EDA-9809-2AA4DA8BB9E5}" type="presOf" srcId="{7315D428-2C39-4B61-8A19-0D7D945A1FC8}" destId="{0573D447-318C-42B9-B643-08F3B7EB8786}" srcOrd="0" destOrd="0" presId="urn:microsoft.com/office/officeart/2008/layout/AlternatingHexagons"/>
    <dgm:cxn modelId="{565BDD44-C79F-48A4-B7CD-C743639DC8EE}" type="presOf" srcId="{0FFF513B-4465-46B8-9B70-486F7083724E}" destId="{E7FD2AEA-B09E-447E-BCE1-D7E911572546}" srcOrd="0" destOrd="0" presId="urn:microsoft.com/office/officeart/2008/layout/AlternatingHexagons"/>
    <dgm:cxn modelId="{52C4F284-5A2B-425F-A4AD-A187743D6303}" srcId="{9081D79D-DD51-44A0-A04B-970EBF8EBC97}" destId="{476D7BC8-911C-409D-82C6-AAAC10FBCCEC}" srcOrd="0" destOrd="0" parTransId="{0DC4FBCB-2D55-4E12-874B-EC885C4D7BFA}" sibTransId="{D210478F-E7AC-4DBE-886C-060CAF44CC91}"/>
    <dgm:cxn modelId="{DED26057-C264-40EB-81E5-5926F211998F}" srcId="{9081D79D-DD51-44A0-A04B-970EBF8EBC97}" destId="{7315D428-2C39-4B61-8A19-0D7D945A1FC8}" srcOrd="1" destOrd="0" parTransId="{0D9B0CF7-B1BD-433B-906B-7E8674AC704E}" sibTransId="{5914E9B4-8967-4573-BA95-0CDC03051022}"/>
    <dgm:cxn modelId="{6B676C0D-F95B-4BD4-ADF7-00FED57BEAD6}" type="presOf" srcId="{D210478F-E7AC-4DBE-886C-060CAF44CC91}" destId="{859D46E5-69E5-405F-A2F8-F1BC48333165}" srcOrd="0" destOrd="0" presId="urn:microsoft.com/office/officeart/2008/layout/AlternatingHexagons"/>
    <dgm:cxn modelId="{5E7216CA-2779-438E-86DA-C5BA309D1214}" type="presParOf" srcId="{6D2FC387-5A29-4F4D-A1A4-ACEE54CB66FA}" destId="{B3849AF5-0AB7-468E-AF7A-3EA1112CB5E6}" srcOrd="0" destOrd="0" presId="urn:microsoft.com/office/officeart/2008/layout/AlternatingHexagons"/>
    <dgm:cxn modelId="{4E58AB6C-B48C-439F-919D-274A516186DB}" type="presParOf" srcId="{B3849AF5-0AB7-468E-AF7A-3EA1112CB5E6}" destId="{1D846912-586C-4B1E-A1CE-05645B3D8C6D}" srcOrd="0" destOrd="0" presId="urn:microsoft.com/office/officeart/2008/layout/AlternatingHexagons"/>
    <dgm:cxn modelId="{BBB5F273-34C9-4EFD-8527-B66B4457151F}" type="presParOf" srcId="{B3849AF5-0AB7-468E-AF7A-3EA1112CB5E6}" destId="{D79A87A3-787F-4172-8D5F-1054D8173480}" srcOrd="1" destOrd="0" presId="urn:microsoft.com/office/officeart/2008/layout/AlternatingHexagons"/>
    <dgm:cxn modelId="{FA0EE3DC-6D03-4F52-8055-B5E7481C60D4}" type="presParOf" srcId="{B3849AF5-0AB7-468E-AF7A-3EA1112CB5E6}" destId="{790FAF82-58FA-4A4F-B988-46FB7AD483D7}" srcOrd="2" destOrd="0" presId="urn:microsoft.com/office/officeart/2008/layout/AlternatingHexagons"/>
    <dgm:cxn modelId="{38F9B6A0-D7C4-44C7-8D39-D46C48C66A85}" type="presParOf" srcId="{B3849AF5-0AB7-468E-AF7A-3EA1112CB5E6}" destId="{2FE97990-D0D8-4397-9B5E-2ED27A5248B8}" srcOrd="3" destOrd="0" presId="urn:microsoft.com/office/officeart/2008/layout/AlternatingHexagons"/>
    <dgm:cxn modelId="{C1AA7A86-A4DD-449B-B64A-C4221A710619}" type="presParOf" srcId="{B3849AF5-0AB7-468E-AF7A-3EA1112CB5E6}" destId="{859D46E5-69E5-405F-A2F8-F1BC48333165}" srcOrd="4" destOrd="0" presId="urn:microsoft.com/office/officeart/2008/layout/AlternatingHexagons"/>
    <dgm:cxn modelId="{E7F1A167-CAB9-4FAA-B24B-E1A87838F0AA}" type="presParOf" srcId="{6D2FC387-5A29-4F4D-A1A4-ACEE54CB66FA}" destId="{2132FABA-340F-4377-8810-284FD32AA359}" srcOrd="1" destOrd="0" presId="urn:microsoft.com/office/officeart/2008/layout/AlternatingHexagons"/>
    <dgm:cxn modelId="{9E9676F5-9335-4131-9B11-0224891535CA}" type="presParOf" srcId="{6D2FC387-5A29-4F4D-A1A4-ACEE54CB66FA}" destId="{7632B2A9-DCC5-4870-9F1D-5E349B9E84AE}" srcOrd="2" destOrd="0" presId="urn:microsoft.com/office/officeart/2008/layout/AlternatingHexagons"/>
    <dgm:cxn modelId="{2BFD1F71-18C7-4CEC-A9A5-86CE0602562F}" type="presParOf" srcId="{7632B2A9-DCC5-4870-9F1D-5E349B9E84AE}" destId="{0573D447-318C-42B9-B643-08F3B7EB8786}" srcOrd="0" destOrd="0" presId="urn:microsoft.com/office/officeart/2008/layout/AlternatingHexagons"/>
    <dgm:cxn modelId="{1EE88D44-0207-40B7-B66F-E59947D1CABC}" type="presParOf" srcId="{7632B2A9-DCC5-4870-9F1D-5E349B9E84AE}" destId="{CB255945-625F-413B-88BF-3CB8D5551E5E}" srcOrd="1" destOrd="0" presId="urn:microsoft.com/office/officeart/2008/layout/AlternatingHexagons"/>
    <dgm:cxn modelId="{A311C0C0-F8D5-49D7-BCA7-18341450F747}" type="presParOf" srcId="{7632B2A9-DCC5-4870-9F1D-5E349B9E84AE}" destId="{936A93F2-27F7-4DD3-AC30-55300CD90D9A}" srcOrd="2" destOrd="0" presId="urn:microsoft.com/office/officeart/2008/layout/AlternatingHexagons"/>
    <dgm:cxn modelId="{44BCEE10-3066-493D-8332-E328C8132549}" type="presParOf" srcId="{7632B2A9-DCC5-4870-9F1D-5E349B9E84AE}" destId="{60D7536D-AAC7-48D5-A556-0241182898E7}" srcOrd="3" destOrd="0" presId="urn:microsoft.com/office/officeart/2008/layout/AlternatingHexagons"/>
    <dgm:cxn modelId="{9E70E3EC-6ED0-4EE2-B64E-79E29A82A0FD}" type="presParOf" srcId="{7632B2A9-DCC5-4870-9F1D-5E349B9E84AE}" destId="{723410C5-F4C0-4F49-9625-11F241C13873}" srcOrd="4" destOrd="0" presId="urn:microsoft.com/office/officeart/2008/layout/AlternatingHexagons"/>
    <dgm:cxn modelId="{CF2EEB8C-569F-4A67-BF5D-51E91A1A8094}" type="presParOf" srcId="{6D2FC387-5A29-4F4D-A1A4-ACEE54CB66FA}" destId="{AB8A7EFE-0735-411A-B4DC-3C71929C3BFC}" srcOrd="3" destOrd="0" presId="urn:microsoft.com/office/officeart/2008/layout/AlternatingHexagons"/>
    <dgm:cxn modelId="{2380EE0A-F7C3-4A9B-A7CC-1BE9A5D84044}" type="presParOf" srcId="{6D2FC387-5A29-4F4D-A1A4-ACEE54CB66FA}" destId="{66DB275F-74B5-4AC5-9E85-86BC19C4F480}" srcOrd="4" destOrd="0" presId="urn:microsoft.com/office/officeart/2008/layout/AlternatingHexagons"/>
    <dgm:cxn modelId="{BB2E7591-207A-4256-ABC9-8A0C65E4CA21}" type="presParOf" srcId="{66DB275F-74B5-4AC5-9E85-86BC19C4F480}" destId="{E7FD2AEA-B09E-447E-BCE1-D7E911572546}" srcOrd="0" destOrd="0" presId="urn:microsoft.com/office/officeart/2008/layout/AlternatingHexagons"/>
    <dgm:cxn modelId="{2E58E32F-C266-44A7-8911-4AC60C601F7E}" type="presParOf" srcId="{66DB275F-74B5-4AC5-9E85-86BC19C4F480}" destId="{D1E210DE-FF77-48F8-B47D-55CADB21B5B1}" srcOrd="1" destOrd="0" presId="urn:microsoft.com/office/officeart/2008/layout/AlternatingHexagons"/>
    <dgm:cxn modelId="{26B0C190-E810-48FB-8FF2-96136DB659FB}" type="presParOf" srcId="{66DB275F-74B5-4AC5-9E85-86BC19C4F480}" destId="{691E78A0-8D5F-4589-A543-8CAED05019FA}" srcOrd="2" destOrd="0" presId="urn:microsoft.com/office/officeart/2008/layout/AlternatingHexagons"/>
    <dgm:cxn modelId="{1302E75A-D6D9-430F-B20E-C412B9A294B9}" type="presParOf" srcId="{66DB275F-74B5-4AC5-9E85-86BC19C4F480}" destId="{9DC76C8B-7B76-4135-B2E8-46B6A20D2AFF}" srcOrd="3" destOrd="0" presId="urn:microsoft.com/office/officeart/2008/layout/AlternatingHexagons"/>
    <dgm:cxn modelId="{8478073F-C2DC-4EAD-8BB0-D119E5FEA635}" type="presParOf" srcId="{66DB275F-74B5-4AC5-9E85-86BC19C4F480}" destId="{5B33A7D1-C8EF-4383-8C86-0730767BED96}"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6845696-1A62-461F-AA73-FC4A657E68D8}"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s-ES"/>
        </a:p>
      </dgm:t>
    </dgm:pt>
    <dgm:pt modelId="{593EC383-59C0-48C2-AD23-6A607BBB4B5D}">
      <dgm:prSet phldrT="[Texto]" custT="1"/>
      <dgm:spPr/>
      <dgm:t>
        <a:bodyPr/>
        <a:lstStyle/>
        <a:p>
          <a:r>
            <a:rPr lang="es-ES" sz="2800" b="1" dirty="0" smtClean="0">
              <a:solidFill>
                <a:schemeClr val="tx1"/>
              </a:solidFill>
              <a:latin typeface="Century Gothic" pitchFamily="34" charset="0"/>
            </a:rPr>
            <a:t>criterios de Beers</a:t>
          </a:r>
          <a:endParaRPr lang="es-ES" sz="2800" b="1" dirty="0">
            <a:solidFill>
              <a:schemeClr val="tx1"/>
            </a:solidFill>
            <a:latin typeface="Century Gothic" pitchFamily="34" charset="0"/>
          </a:endParaRPr>
        </a:p>
      </dgm:t>
    </dgm:pt>
    <dgm:pt modelId="{CD0D8643-69B6-428F-B863-2A4BC70A7519}" type="parTrans" cxnId="{022D814A-A559-400D-A201-93CFF977D78F}">
      <dgm:prSet/>
      <dgm:spPr/>
      <dgm:t>
        <a:bodyPr/>
        <a:lstStyle/>
        <a:p>
          <a:endParaRPr lang="es-ES"/>
        </a:p>
      </dgm:t>
    </dgm:pt>
    <dgm:pt modelId="{6389C58B-D361-4FE9-866C-CDF84FE92497}" type="sibTrans" cxnId="{022D814A-A559-400D-A201-93CFF977D78F}">
      <dgm:prSet/>
      <dgm:spPr/>
      <dgm:t>
        <a:bodyPr/>
        <a:lstStyle/>
        <a:p>
          <a:endParaRPr lang="es-ES"/>
        </a:p>
      </dgm:t>
    </dgm:pt>
    <dgm:pt modelId="{4D6DEB53-0080-467B-861F-DECCB190CE3D}">
      <dgm:prSet phldrT="[Texto]" custT="1"/>
      <dgm:spPr>
        <a:solidFill>
          <a:srgbClr val="FFCC66"/>
        </a:solidFill>
      </dgm:spPr>
      <dgm:t>
        <a:bodyPr/>
        <a:lstStyle/>
        <a:p>
          <a:r>
            <a:rPr lang="es-ES" sz="2400" dirty="0" smtClean="0">
              <a:latin typeface="Century Gothic" pitchFamily="34" charset="0"/>
            </a:rPr>
            <a:t> </a:t>
          </a:r>
          <a:r>
            <a:rPr lang="es-ES" sz="2400" dirty="0" smtClean="0">
              <a:solidFill>
                <a:schemeClr val="tx1"/>
              </a:solidFill>
              <a:latin typeface="Century Gothic" pitchFamily="34" charset="0"/>
            </a:rPr>
            <a:t>Listas de medicamentos que deben evitarse</a:t>
          </a:r>
          <a:endParaRPr lang="es-ES" sz="2400" dirty="0">
            <a:solidFill>
              <a:schemeClr val="tx1"/>
            </a:solidFill>
            <a:latin typeface="Century Gothic" pitchFamily="34" charset="0"/>
          </a:endParaRPr>
        </a:p>
      </dgm:t>
    </dgm:pt>
    <dgm:pt modelId="{FC44E1A0-F50E-4F68-A338-B6E7D9E5B2DE}" type="parTrans" cxnId="{2FF2705C-94D8-46C9-9C16-17C6B32A324E}">
      <dgm:prSet/>
      <dgm:spPr/>
      <dgm:t>
        <a:bodyPr/>
        <a:lstStyle/>
        <a:p>
          <a:endParaRPr lang="es-ES"/>
        </a:p>
      </dgm:t>
    </dgm:pt>
    <dgm:pt modelId="{CFDE40AE-4D48-49C6-9A10-3E73DEC60B63}" type="sibTrans" cxnId="{2FF2705C-94D8-46C9-9C16-17C6B32A324E}">
      <dgm:prSet/>
      <dgm:spPr/>
      <dgm:t>
        <a:bodyPr/>
        <a:lstStyle/>
        <a:p>
          <a:endParaRPr lang="es-ES"/>
        </a:p>
      </dgm:t>
    </dgm:pt>
    <dgm:pt modelId="{1E757257-8F11-4C31-89F8-FD40AAC5CA7E}">
      <dgm:prSet phldrT="[Texto]" custT="1"/>
      <dgm:spPr>
        <a:solidFill>
          <a:schemeClr val="accent1">
            <a:lumMod val="60000"/>
            <a:lumOff val="40000"/>
          </a:schemeClr>
        </a:solidFill>
      </dgm:spPr>
      <dgm:t>
        <a:bodyPr/>
        <a:lstStyle/>
        <a:p>
          <a:r>
            <a:rPr lang="es-ES" sz="2400" dirty="0" smtClean="0">
              <a:latin typeface="Century Gothic" pitchFamily="34" charset="0"/>
            </a:rPr>
            <a:t> </a:t>
          </a:r>
          <a:r>
            <a:rPr lang="es-ES" sz="2400" dirty="0" smtClean="0">
              <a:solidFill>
                <a:schemeClr val="tx1"/>
              </a:solidFill>
              <a:latin typeface="Century Gothic" pitchFamily="34" charset="0"/>
            </a:rPr>
            <a:t>Elección inapropiada del medicamento</a:t>
          </a:r>
          <a:endParaRPr lang="es-ES" sz="2400" dirty="0">
            <a:solidFill>
              <a:schemeClr val="tx1"/>
            </a:solidFill>
            <a:latin typeface="Century Gothic" pitchFamily="34" charset="0"/>
          </a:endParaRPr>
        </a:p>
      </dgm:t>
    </dgm:pt>
    <dgm:pt modelId="{334C18A8-26BE-4EB0-AF8A-F449F3146B6A}" type="parTrans" cxnId="{07A45BDA-7C53-47CE-ADCC-354C1E94F649}">
      <dgm:prSet/>
      <dgm:spPr/>
      <dgm:t>
        <a:bodyPr/>
        <a:lstStyle/>
        <a:p>
          <a:endParaRPr lang="es-ES"/>
        </a:p>
      </dgm:t>
    </dgm:pt>
    <dgm:pt modelId="{13D8E51F-71E6-4636-988C-511373C6B456}" type="sibTrans" cxnId="{07A45BDA-7C53-47CE-ADCC-354C1E94F649}">
      <dgm:prSet/>
      <dgm:spPr/>
      <dgm:t>
        <a:bodyPr/>
        <a:lstStyle/>
        <a:p>
          <a:endParaRPr lang="es-ES"/>
        </a:p>
      </dgm:t>
    </dgm:pt>
    <dgm:pt modelId="{C8097D2A-A12E-4EC9-ABC6-CC9EB05AFF17}">
      <dgm:prSet phldrT="[Texto]" custT="1"/>
      <dgm:spPr>
        <a:solidFill>
          <a:srgbClr val="FFFFCC"/>
        </a:solidFill>
      </dgm:spPr>
      <dgm:t>
        <a:bodyPr/>
        <a:lstStyle/>
        <a:p>
          <a:r>
            <a:rPr lang="es-ES" sz="2400" dirty="0" smtClean="0">
              <a:solidFill>
                <a:schemeClr val="tx1"/>
              </a:solidFill>
              <a:latin typeface="Century Gothic" pitchFamily="34" charset="0"/>
            </a:rPr>
            <a:t>Exceso de dosis</a:t>
          </a:r>
          <a:endParaRPr lang="es-ES" sz="2400" dirty="0">
            <a:solidFill>
              <a:schemeClr val="tx1"/>
            </a:solidFill>
            <a:latin typeface="Century Gothic" pitchFamily="34" charset="0"/>
          </a:endParaRPr>
        </a:p>
      </dgm:t>
    </dgm:pt>
    <dgm:pt modelId="{11E92A77-AD9B-4C18-9E69-7F911BD585F9}" type="parTrans" cxnId="{3D6EE7C2-9C2B-4552-9484-08D1D7F4251B}">
      <dgm:prSet/>
      <dgm:spPr/>
      <dgm:t>
        <a:bodyPr/>
        <a:lstStyle/>
        <a:p>
          <a:endParaRPr lang="es-ES"/>
        </a:p>
      </dgm:t>
    </dgm:pt>
    <dgm:pt modelId="{963FAA95-C4F1-46B7-9D5D-A4133D37824E}" type="sibTrans" cxnId="{3D6EE7C2-9C2B-4552-9484-08D1D7F4251B}">
      <dgm:prSet/>
      <dgm:spPr/>
      <dgm:t>
        <a:bodyPr/>
        <a:lstStyle/>
        <a:p>
          <a:endParaRPr lang="es-ES"/>
        </a:p>
      </dgm:t>
    </dgm:pt>
    <dgm:pt modelId="{B0D7129B-B92F-42F5-9EF7-813FD3BC1068}">
      <dgm:prSet phldrT="[Texto]" custT="1"/>
      <dgm:spPr>
        <a:solidFill>
          <a:srgbClr val="CC99FF"/>
        </a:solidFill>
      </dgm:spPr>
      <dgm:t>
        <a:bodyPr/>
        <a:lstStyle/>
        <a:p>
          <a:r>
            <a:rPr lang="es-ES" sz="2400" dirty="0" smtClean="0">
              <a:solidFill>
                <a:schemeClr val="tx1"/>
              </a:solidFill>
              <a:latin typeface="Century Gothic" pitchFamily="34" charset="0"/>
            </a:rPr>
            <a:t>Exceso en el tiempo de uso</a:t>
          </a:r>
          <a:endParaRPr lang="es-ES" sz="2400" dirty="0">
            <a:solidFill>
              <a:schemeClr val="tx1"/>
            </a:solidFill>
            <a:latin typeface="Century Gothic" pitchFamily="34" charset="0"/>
          </a:endParaRPr>
        </a:p>
      </dgm:t>
    </dgm:pt>
    <dgm:pt modelId="{8826EB97-89D0-4A69-A63A-23D09B54FF43}" type="parTrans" cxnId="{E08D59B5-0907-4FD5-B587-A3443AC6E2BE}">
      <dgm:prSet/>
      <dgm:spPr/>
      <dgm:t>
        <a:bodyPr/>
        <a:lstStyle/>
        <a:p>
          <a:endParaRPr lang="es-ES"/>
        </a:p>
      </dgm:t>
    </dgm:pt>
    <dgm:pt modelId="{8047810A-85EA-45B4-A22B-775F9ACA725C}" type="sibTrans" cxnId="{E08D59B5-0907-4FD5-B587-A3443AC6E2BE}">
      <dgm:prSet/>
      <dgm:spPr/>
      <dgm:t>
        <a:bodyPr/>
        <a:lstStyle/>
        <a:p>
          <a:endParaRPr lang="es-ES"/>
        </a:p>
      </dgm:t>
    </dgm:pt>
    <dgm:pt modelId="{9FC126BA-ABD0-4E32-A31C-9AE5C0B47820}">
      <dgm:prSet phldrT="[Texto]" custT="1"/>
      <dgm:spPr>
        <a:solidFill>
          <a:srgbClr val="D22424"/>
        </a:solidFill>
      </dgm:spPr>
      <dgm:t>
        <a:bodyPr/>
        <a:lstStyle/>
        <a:p>
          <a:r>
            <a:rPr lang="es-ES" sz="2400" dirty="0" smtClean="0">
              <a:solidFill>
                <a:schemeClr val="tx1"/>
              </a:solidFill>
              <a:latin typeface="Century Gothic" pitchFamily="34" charset="0"/>
            </a:rPr>
            <a:t>Interacciones fármaco-enfermedad</a:t>
          </a:r>
          <a:endParaRPr lang="es-ES" sz="2400" dirty="0">
            <a:solidFill>
              <a:schemeClr val="tx1"/>
            </a:solidFill>
            <a:latin typeface="Century Gothic" pitchFamily="34" charset="0"/>
          </a:endParaRPr>
        </a:p>
      </dgm:t>
    </dgm:pt>
    <dgm:pt modelId="{3EA9236E-ACBD-4BC6-BA24-48CF300DDCBB}" type="parTrans" cxnId="{815B52C8-4D65-43E0-83C6-5FEFA236D723}">
      <dgm:prSet/>
      <dgm:spPr/>
      <dgm:t>
        <a:bodyPr/>
        <a:lstStyle/>
        <a:p>
          <a:endParaRPr lang="es-ES"/>
        </a:p>
      </dgm:t>
    </dgm:pt>
    <dgm:pt modelId="{844F9141-00B4-4EEE-BBC2-71E8E75DDF7C}" type="sibTrans" cxnId="{815B52C8-4D65-43E0-83C6-5FEFA236D723}">
      <dgm:prSet/>
      <dgm:spPr/>
      <dgm:t>
        <a:bodyPr/>
        <a:lstStyle/>
        <a:p>
          <a:endParaRPr lang="es-ES"/>
        </a:p>
      </dgm:t>
    </dgm:pt>
    <dgm:pt modelId="{2AB561F4-F7E8-447C-95F0-F85C5E492F03}">
      <dgm:prSet phldrT="[Texto]" custT="1"/>
      <dgm:spPr>
        <a:solidFill>
          <a:srgbClr val="FFFF66"/>
        </a:solidFill>
      </dgm:spPr>
      <dgm:t>
        <a:bodyPr/>
        <a:lstStyle/>
        <a:p>
          <a:r>
            <a:rPr lang="es-ES" sz="2400" dirty="0" smtClean="0">
              <a:solidFill>
                <a:schemeClr val="tx1"/>
              </a:solidFill>
              <a:latin typeface="Century Gothic" pitchFamily="34" charset="0"/>
            </a:rPr>
            <a:t>Criterios de Beers Modificado</a:t>
          </a:r>
          <a:r>
            <a:rPr lang="es-ES" sz="2400" dirty="0" smtClean="0">
              <a:solidFill>
                <a:schemeClr val="tx1"/>
              </a:solidFill>
            </a:rPr>
            <a:t> </a:t>
          </a:r>
          <a:endParaRPr lang="es-ES" sz="2400" dirty="0">
            <a:solidFill>
              <a:schemeClr val="tx1"/>
            </a:solidFill>
          </a:endParaRPr>
        </a:p>
      </dgm:t>
    </dgm:pt>
    <dgm:pt modelId="{D240758B-A6F3-4290-847B-C368CA55B6F6}" type="parTrans" cxnId="{CFC5D8A5-A7E9-43D2-90FC-CF17BCA594E7}">
      <dgm:prSet/>
      <dgm:spPr/>
      <dgm:t>
        <a:bodyPr/>
        <a:lstStyle/>
        <a:p>
          <a:endParaRPr lang="es-ES"/>
        </a:p>
      </dgm:t>
    </dgm:pt>
    <dgm:pt modelId="{572D17D9-0A59-4CC9-8A32-1A85984D724D}" type="sibTrans" cxnId="{CFC5D8A5-A7E9-43D2-90FC-CF17BCA594E7}">
      <dgm:prSet/>
      <dgm:spPr/>
      <dgm:t>
        <a:bodyPr/>
        <a:lstStyle/>
        <a:p>
          <a:endParaRPr lang="es-ES"/>
        </a:p>
      </dgm:t>
    </dgm:pt>
    <dgm:pt modelId="{45C1B79B-E296-499D-BF1A-BCFBD10AC17F}" type="pres">
      <dgm:prSet presAssocID="{B6845696-1A62-461F-AA73-FC4A657E68D8}" presName="Name0" presStyleCnt="0">
        <dgm:presLayoutVars>
          <dgm:chMax val="1"/>
          <dgm:chPref val="1"/>
          <dgm:dir/>
          <dgm:animOne val="branch"/>
          <dgm:animLvl val="lvl"/>
        </dgm:presLayoutVars>
      </dgm:prSet>
      <dgm:spPr/>
      <dgm:t>
        <a:bodyPr/>
        <a:lstStyle/>
        <a:p>
          <a:endParaRPr lang="es-MX"/>
        </a:p>
      </dgm:t>
    </dgm:pt>
    <dgm:pt modelId="{6A526FC4-F98B-41CA-A7AC-275EED3D362F}" type="pres">
      <dgm:prSet presAssocID="{593EC383-59C0-48C2-AD23-6A607BBB4B5D}" presName="Parent" presStyleLbl="node0" presStyleIdx="0" presStyleCnt="1">
        <dgm:presLayoutVars>
          <dgm:chMax val="6"/>
          <dgm:chPref val="6"/>
        </dgm:presLayoutVars>
      </dgm:prSet>
      <dgm:spPr/>
      <dgm:t>
        <a:bodyPr/>
        <a:lstStyle/>
        <a:p>
          <a:endParaRPr lang="es-ES"/>
        </a:p>
      </dgm:t>
    </dgm:pt>
    <dgm:pt modelId="{1D815E20-8E86-4A73-B15B-948AA98DF745}" type="pres">
      <dgm:prSet presAssocID="{4D6DEB53-0080-467B-861F-DECCB190CE3D}" presName="Accent1" presStyleCnt="0"/>
      <dgm:spPr/>
    </dgm:pt>
    <dgm:pt modelId="{66878471-041C-4D89-B432-8F304D872994}" type="pres">
      <dgm:prSet presAssocID="{4D6DEB53-0080-467B-861F-DECCB190CE3D}" presName="Accent" presStyleLbl="bgShp" presStyleIdx="0" presStyleCnt="6"/>
      <dgm:spPr/>
    </dgm:pt>
    <dgm:pt modelId="{DD64882D-86C8-46C6-BBB4-28546BDD1B0C}" type="pres">
      <dgm:prSet presAssocID="{4D6DEB53-0080-467B-861F-DECCB190CE3D}" presName="Child1" presStyleLbl="node1" presStyleIdx="0" presStyleCnt="6" custScaleX="128091" custScaleY="113153">
        <dgm:presLayoutVars>
          <dgm:chMax val="0"/>
          <dgm:chPref val="0"/>
          <dgm:bulletEnabled val="1"/>
        </dgm:presLayoutVars>
      </dgm:prSet>
      <dgm:spPr/>
      <dgm:t>
        <a:bodyPr/>
        <a:lstStyle/>
        <a:p>
          <a:endParaRPr lang="es-ES"/>
        </a:p>
      </dgm:t>
    </dgm:pt>
    <dgm:pt modelId="{41A2422F-FE33-47A3-9CDC-C7B1E373E3C4}" type="pres">
      <dgm:prSet presAssocID="{1E757257-8F11-4C31-89F8-FD40AAC5CA7E}" presName="Accent2" presStyleCnt="0"/>
      <dgm:spPr/>
    </dgm:pt>
    <dgm:pt modelId="{AA55EA49-17E2-49F7-A896-8CBCA6094A28}" type="pres">
      <dgm:prSet presAssocID="{1E757257-8F11-4C31-89F8-FD40AAC5CA7E}" presName="Accent" presStyleLbl="bgShp" presStyleIdx="1" presStyleCnt="6"/>
      <dgm:spPr/>
    </dgm:pt>
    <dgm:pt modelId="{37C97636-A080-45F5-8B5B-D7E43E059248}" type="pres">
      <dgm:prSet presAssocID="{1E757257-8F11-4C31-89F8-FD40AAC5CA7E}" presName="Child2" presStyleLbl="node1" presStyleIdx="1" presStyleCnt="6" custScaleX="134259" custScaleY="106501" custLinFactNeighborX="12337" custLinFactNeighborY="-751">
        <dgm:presLayoutVars>
          <dgm:chMax val="0"/>
          <dgm:chPref val="0"/>
          <dgm:bulletEnabled val="1"/>
        </dgm:presLayoutVars>
      </dgm:prSet>
      <dgm:spPr/>
      <dgm:t>
        <a:bodyPr/>
        <a:lstStyle/>
        <a:p>
          <a:endParaRPr lang="es-ES"/>
        </a:p>
      </dgm:t>
    </dgm:pt>
    <dgm:pt modelId="{4BC66FB0-E442-4412-B673-8FCE1C02CC79}" type="pres">
      <dgm:prSet presAssocID="{C8097D2A-A12E-4EC9-ABC6-CC9EB05AFF17}" presName="Accent3" presStyleCnt="0"/>
      <dgm:spPr/>
    </dgm:pt>
    <dgm:pt modelId="{F6218BD0-54D0-499D-B814-12BFD547EA7B}" type="pres">
      <dgm:prSet presAssocID="{C8097D2A-A12E-4EC9-ABC6-CC9EB05AFF17}" presName="Accent" presStyleLbl="bgShp" presStyleIdx="2" presStyleCnt="6"/>
      <dgm:spPr/>
    </dgm:pt>
    <dgm:pt modelId="{B02D1F24-8D0C-47D8-AD0C-1D5008124962}" type="pres">
      <dgm:prSet presAssocID="{C8097D2A-A12E-4EC9-ABC6-CC9EB05AFF17}" presName="Child3" presStyleLbl="node1" presStyleIdx="2" presStyleCnt="6" custLinFactNeighborX="16013" custLinFactNeighborY="14260">
        <dgm:presLayoutVars>
          <dgm:chMax val="0"/>
          <dgm:chPref val="0"/>
          <dgm:bulletEnabled val="1"/>
        </dgm:presLayoutVars>
      </dgm:prSet>
      <dgm:spPr/>
      <dgm:t>
        <a:bodyPr/>
        <a:lstStyle/>
        <a:p>
          <a:endParaRPr lang="es-ES"/>
        </a:p>
      </dgm:t>
    </dgm:pt>
    <dgm:pt modelId="{056524AC-774C-4ECA-A325-39EEE9A91B94}" type="pres">
      <dgm:prSet presAssocID="{B0D7129B-B92F-42F5-9EF7-813FD3BC1068}" presName="Accent4" presStyleCnt="0"/>
      <dgm:spPr/>
    </dgm:pt>
    <dgm:pt modelId="{6F2A109E-9E9A-4C51-83AE-25CF4740931A}" type="pres">
      <dgm:prSet presAssocID="{B0D7129B-B92F-42F5-9EF7-813FD3BC1068}" presName="Accent" presStyleLbl="bgShp" presStyleIdx="3" presStyleCnt="6"/>
      <dgm:spPr/>
    </dgm:pt>
    <dgm:pt modelId="{35CD810F-36BA-472F-9DE4-F50E7BB38B66}" type="pres">
      <dgm:prSet presAssocID="{B0D7129B-B92F-42F5-9EF7-813FD3BC1068}" presName="Child4" presStyleLbl="node1" presStyleIdx="3" presStyleCnt="6">
        <dgm:presLayoutVars>
          <dgm:chMax val="0"/>
          <dgm:chPref val="0"/>
          <dgm:bulletEnabled val="1"/>
        </dgm:presLayoutVars>
      </dgm:prSet>
      <dgm:spPr/>
      <dgm:t>
        <a:bodyPr/>
        <a:lstStyle/>
        <a:p>
          <a:endParaRPr lang="es-ES"/>
        </a:p>
      </dgm:t>
    </dgm:pt>
    <dgm:pt modelId="{D0CCA8F1-2361-4CEB-B4E2-5E6847BD9BCE}" type="pres">
      <dgm:prSet presAssocID="{9FC126BA-ABD0-4E32-A31C-9AE5C0B47820}" presName="Accent5" presStyleCnt="0"/>
      <dgm:spPr/>
    </dgm:pt>
    <dgm:pt modelId="{6ABE22B4-A605-4FAD-8E2F-73F0037DF50A}" type="pres">
      <dgm:prSet presAssocID="{9FC126BA-ABD0-4E32-A31C-9AE5C0B47820}" presName="Accent" presStyleLbl="bgShp" presStyleIdx="4" presStyleCnt="6"/>
      <dgm:spPr/>
    </dgm:pt>
    <dgm:pt modelId="{0A2F0E2C-08EC-456F-9AD5-65025E24BB34}" type="pres">
      <dgm:prSet presAssocID="{9FC126BA-ABD0-4E32-A31C-9AE5C0B47820}" presName="Child5" presStyleLbl="node1" presStyleIdx="4" presStyleCnt="6" custScaleX="138993" custScaleY="117304" custLinFactNeighborX="-14285" custLinFactNeighborY="2252">
        <dgm:presLayoutVars>
          <dgm:chMax val="0"/>
          <dgm:chPref val="0"/>
          <dgm:bulletEnabled val="1"/>
        </dgm:presLayoutVars>
      </dgm:prSet>
      <dgm:spPr/>
      <dgm:t>
        <a:bodyPr/>
        <a:lstStyle/>
        <a:p>
          <a:endParaRPr lang="es-ES"/>
        </a:p>
      </dgm:t>
    </dgm:pt>
    <dgm:pt modelId="{0BC1E4FF-B04F-4525-BC66-F70236993F8B}" type="pres">
      <dgm:prSet presAssocID="{2AB561F4-F7E8-447C-95F0-F85C5E492F03}" presName="Accent6" presStyleCnt="0"/>
      <dgm:spPr/>
    </dgm:pt>
    <dgm:pt modelId="{B257469E-4B04-4D79-9B6D-7A08CC84FDD9}" type="pres">
      <dgm:prSet presAssocID="{2AB561F4-F7E8-447C-95F0-F85C5E492F03}" presName="Accent" presStyleLbl="bgShp" presStyleIdx="5" presStyleCnt="6"/>
      <dgm:spPr/>
    </dgm:pt>
    <dgm:pt modelId="{B5694D81-25E3-41E9-9043-E91A9D41D446}" type="pres">
      <dgm:prSet presAssocID="{2AB561F4-F7E8-447C-95F0-F85C5E492F03}" presName="Child6" presStyleLbl="node1" presStyleIdx="5" presStyleCnt="6" custScaleX="123411" custScaleY="113732" custLinFactNeighborX="-11687">
        <dgm:presLayoutVars>
          <dgm:chMax val="0"/>
          <dgm:chPref val="0"/>
          <dgm:bulletEnabled val="1"/>
        </dgm:presLayoutVars>
      </dgm:prSet>
      <dgm:spPr/>
      <dgm:t>
        <a:bodyPr/>
        <a:lstStyle/>
        <a:p>
          <a:endParaRPr lang="es-ES"/>
        </a:p>
      </dgm:t>
    </dgm:pt>
  </dgm:ptLst>
  <dgm:cxnLst>
    <dgm:cxn modelId="{88A11131-13B3-465B-8D08-8F3D28ADE54A}" type="presOf" srcId="{4D6DEB53-0080-467B-861F-DECCB190CE3D}" destId="{DD64882D-86C8-46C6-BBB4-28546BDD1B0C}" srcOrd="0" destOrd="0" presId="urn:microsoft.com/office/officeart/2011/layout/HexagonRadial"/>
    <dgm:cxn modelId="{B455559C-92F5-49E6-AC86-05CD6E84B311}" type="presOf" srcId="{1E757257-8F11-4C31-89F8-FD40AAC5CA7E}" destId="{37C97636-A080-45F5-8B5B-D7E43E059248}" srcOrd="0" destOrd="0" presId="urn:microsoft.com/office/officeart/2011/layout/HexagonRadial"/>
    <dgm:cxn modelId="{D2E586DB-7617-4B1D-8F52-D7F387B8CCC3}" type="presOf" srcId="{593EC383-59C0-48C2-AD23-6A607BBB4B5D}" destId="{6A526FC4-F98B-41CA-A7AC-275EED3D362F}" srcOrd="0" destOrd="0" presId="urn:microsoft.com/office/officeart/2011/layout/HexagonRadial"/>
    <dgm:cxn modelId="{815B52C8-4D65-43E0-83C6-5FEFA236D723}" srcId="{593EC383-59C0-48C2-AD23-6A607BBB4B5D}" destId="{9FC126BA-ABD0-4E32-A31C-9AE5C0B47820}" srcOrd="4" destOrd="0" parTransId="{3EA9236E-ACBD-4BC6-BA24-48CF300DDCBB}" sibTransId="{844F9141-00B4-4EEE-BBC2-71E8E75DDF7C}"/>
    <dgm:cxn modelId="{A5B6C9C4-7838-412F-BEF4-82AD4B5DC6B6}" type="presOf" srcId="{B6845696-1A62-461F-AA73-FC4A657E68D8}" destId="{45C1B79B-E296-499D-BF1A-BCFBD10AC17F}" srcOrd="0" destOrd="0" presId="urn:microsoft.com/office/officeart/2011/layout/HexagonRadial"/>
    <dgm:cxn modelId="{E08D59B5-0907-4FD5-B587-A3443AC6E2BE}" srcId="{593EC383-59C0-48C2-AD23-6A607BBB4B5D}" destId="{B0D7129B-B92F-42F5-9EF7-813FD3BC1068}" srcOrd="3" destOrd="0" parTransId="{8826EB97-89D0-4A69-A63A-23D09B54FF43}" sibTransId="{8047810A-85EA-45B4-A22B-775F9ACA725C}"/>
    <dgm:cxn modelId="{022D814A-A559-400D-A201-93CFF977D78F}" srcId="{B6845696-1A62-461F-AA73-FC4A657E68D8}" destId="{593EC383-59C0-48C2-AD23-6A607BBB4B5D}" srcOrd="0" destOrd="0" parTransId="{CD0D8643-69B6-428F-B863-2A4BC70A7519}" sibTransId="{6389C58B-D361-4FE9-866C-CDF84FE92497}"/>
    <dgm:cxn modelId="{9DB1891D-8D09-406A-876D-E1C21DD27F78}" type="presOf" srcId="{C8097D2A-A12E-4EC9-ABC6-CC9EB05AFF17}" destId="{B02D1F24-8D0C-47D8-AD0C-1D5008124962}" srcOrd="0" destOrd="0" presId="urn:microsoft.com/office/officeart/2011/layout/HexagonRadial"/>
    <dgm:cxn modelId="{4ED26286-4E8B-458F-8305-909E6B2C1848}" type="presOf" srcId="{2AB561F4-F7E8-447C-95F0-F85C5E492F03}" destId="{B5694D81-25E3-41E9-9043-E91A9D41D446}" srcOrd="0" destOrd="0" presId="urn:microsoft.com/office/officeart/2011/layout/HexagonRadial"/>
    <dgm:cxn modelId="{CFC5D8A5-A7E9-43D2-90FC-CF17BCA594E7}" srcId="{593EC383-59C0-48C2-AD23-6A607BBB4B5D}" destId="{2AB561F4-F7E8-447C-95F0-F85C5E492F03}" srcOrd="5" destOrd="0" parTransId="{D240758B-A6F3-4290-847B-C368CA55B6F6}" sibTransId="{572D17D9-0A59-4CC9-8A32-1A85984D724D}"/>
    <dgm:cxn modelId="{3D6EE7C2-9C2B-4552-9484-08D1D7F4251B}" srcId="{593EC383-59C0-48C2-AD23-6A607BBB4B5D}" destId="{C8097D2A-A12E-4EC9-ABC6-CC9EB05AFF17}" srcOrd="2" destOrd="0" parTransId="{11E92A77-AD9B-4C18-9E69-7F911BD585F9}" sibTransId="{963FAA95-C4F1-46B7-9D5D-A4133D37824E}"/>
    <dgm:cxn modelId="{2FF2705C-94D8-46C9-9C16-17C6B32A324E}" srcId="{593EC383-59C0-48C2-AD23-6A607BBB4B5D}" destId="{4D6DEB53-0080-467B-861F-DECCB190CE3D}" srcOrd="0" destOrd="0" parTransId="{FC44E1A0-F50E-4F68-A338-B6E7D9E5B2DE}" sibTransId="{CFDE40AE-4D48-49C6-9A10-3E73DEC60B63}"/>
    <dgm:cxn modelId="{423AA4B8-8531-4EBA-8D8D-15DC6C91A61D}" type="presOf" srcId="{B0D7129B-B92F-42F5-9EF7-813FD3BC1068}" destId="{35CD810F-36BA-472F-9DE4-F50E7BB38B66}" srcOrd="0" destOrd="0" presId="urn:microsoft.com/office/officeart/2011/layout/HexagonRadial"/>
    <dgm:cxn modelId="{07A45BDA-7C53-47CE-ADCC-354C1E94F649}" srcId="{593EC383-59C0-48C2-AD23-6A607BBB4B5D}" destId="{1E757257-8F11-4C31-89F8-FD40AAC5CA7E}" srcOrd="1" destOrd="0" parTransId="{334C18A8-26BE-4EB0-AF8A-F449F3146B6A}" sibTransId="{13D8E51F-71E6-4636-988C-511373C6B456}"/>
    <dgm:cxn modelId="{381E1ACD-B922-4613-9C03-C5F16F86DDCC}" type="presOf" srcId="{9FC126BA-ABD0-4E32-A31C-9AE5C0B47820}" destId="{0A2F0E2C-08EC-456F-9AD5-65025E24BB34}" srcOrd="0" destOrd="0" presId="urn:microsoft.com/office/officeart/2011/layout/HexagonRadial"/>
    <dgm:cxn modelId="{CFC8A71F-A355-4B09-B7AF-D4C2B99C4042}" type="presParOf" srcId="{45C1B79B-E296-499D-BF1A-BCFBD10AC17F}" destId="{6A526FC4-F98B-41CA-A7AC-275EED3D362F}" srcOrd="0" destOrd="0" presId="urn:microsoft.com/office/officeart/2011/layout/HexagonRadial"/>
    <dgm:cxn modelId="{E6152469-E437-4C7D-AEBC-BCCF3E599C77}" type="presParOf" srcId="{45C1B79B-E296-499D-BF1A-BCFBD10AC17F}" destId="{1D815E20-8E86-4A73-B15B-948AA98DF745}" srcOrd="1" destOrd="0" presId="urn:microsoft.com/office/officeart/2011/layout/HexagonRadial"/>
    <dgm:cxn modelId="{798FB4CB-BB7B-40E2-9BBC-56A3DD93CE4B}" type="presParOf" srcId="{1D815E20-8E86-4A73-B15B-948AA98DF745}" destId="{66878471-041C-4D89-B432-8F304D872994}" srcOrd="0" destOrd="0" presId="urn:microsoft.com/office/officeart/2011/layout/HexagonRadial"/>
    <dgm:cxn modelId="{D45F8A5C-4BBC-47D9-A2F2-DC748C6DFDE2}" type="presParOf" srcId="{45C1B79B-E296-499D-BF1A-BCFBD10AC17F}" destId="{DD64882D-86C8-46C6-BBB4-28546BDD1B0C}" srcOrd="2" destOrd="0" presId="urn:microsoft.com/office/officeart/2011/layout/HexagonRadial"/>
    <dgm:cxn modelId="{C2F66B9C-80AF-422D-8AB4-2B06838B474A}" type="presParOf" srcId="{45C1B79B-E296-499D-BF1A-BCFBD10AC17F}" destId="{41A2422F-FE33-47A3-9CDC-C7B1E373E3C4}" srcOrd="3" destOrd="0" presId="urn:microsoft.com/office/officeart/2011/layout/HexagonRadial"/>
    <dgm:cxn modelId="{8A290EBB-A35E-4AFC-8F07-F3EEADC7AE07}" type="presParOf" srcId="{41A2422F-FE33-47A3-9CDC-C7B1E373E3C4}" destId="{AA55EA49-17E2-49F7-A896-8CBCA6094A28}" srcOrd="0" destOrd="0" presId="urn:microsoft.com/office/officeart/2011/layout/HexagonRadial"/>
    <dgm:cxn modelId="{F9F67355-B0F3-48E6-9F8B-EEF22C20A867}" type="presParOf" srcId="{45C1B79B-E296-499D-BF1A-BCFBD10AC17F}" destId="{37C97636-A080-45F5-8B5B-D7E43E059248}" srcOrd="4" destOrd="0" presId="urn:microsoft.com/office/officeart/2011/layout/HexagonRadial"/>
    <dgm:cxn modelId="{B8CBEB3B-1D8A-4172-B473-F3DE23AFE4DF}" type="presParOf" srcId="{45C1B79B-E296-499D-BF1A-BCFBD10AC17F}" destId="{4BC66FB0-E442-4412-B673-8FCE1C02CC79}" srcOrd="5" destOrd="0" presId="urn:microsoft.com/office/officeart/2011/layout/HexagonRadial"/>
    <dgm:cxn modelId="{24CFFB7B-8480-489D-9C41-3F0C90243B32}" type="presParOf" srcId="{4BC66FB0-E442-4412-B673-8FCE1C02CC79}" destId="{F6218BD0-54D0-499D-B814-12BFD547EA7B}" srcOrd="0" destOrd="0" presId="urn:microsoft.com/office/officeart/2011/layout/HexagonRadial"/>
    <dgm:cxn modelId="{6DB61DF4-D0C2-4800-B982-E82B980A8BAC}" type="presParOf" srcId="{45C1B79B-E296-499D-BF1A-BCFBD10AC17F}" destId="{B02D1F24-8D0C-47D8-AD0C-1D5008124962}" srcOrd="6" destOrd="0" presId="urn:microsoft.com/office/officeart/2011/layout/HexagonRadial"/>
    <dgm:cxn modelId="{9EBB0C06-3B2C-4C62-9126-58F37F2B0997}" type="presParOf" srcId="{45C1B79B-E296-499D-BF1A-BCFBD10AC17F}" destId="{056524AC-774C-4ECA-A325-39EEE9A91B94}" srcOrd="7" destOrd="0" presId="urn:microsoft.com/office/officeart/2011/layout/HexagonRadial"/>
    <dgm:cxn modelId="{9131D3F3-7FCE-4C84-B0CF-14F254F5615A}" type="presParOf" srcId="{056524AC-774C-4ECA-A325-39EEE9A91B94}" destId="{6F2A109E-9E9A-4C51-83AE-25CF4740931A}" srcOrd="0" destOrd="0" presId="urn:microsoft.com/office/officeart/2011/layout/HexagonRadial"/>
    <dgm:cxn modelId="{59532DFE-DA4C-4626-A783-D560874ABCDF}" type="presParOf" srcId="{45C1B79B-E296-499D-BF1A-BCFBD10AC17F}" destId="{35CD810F-36BA-472F-9DE4-F50E7BB38B66}" srcOrd="8" destOrd="0" presId="urn:microsoft.com/office/officeart/2011/layout/HexagonRadial"/>
    <dgm:cxn modelId="{D69A0010-D9DF-4B62-8C1F-E37CA0FC0F59}" type="presParOf" srcId="{45C1B79B-E296-499D-BF1A-BCFBD10AC17F}" destId="{D0CCA8F1-2361-4CEB-B4E2-5E6847BD9BCE}" srcOrd="9" destOrd="0" presId="urn:microsoft.com/office/officeart/2011/layout/HexagonRadial"/>
    <dgm:cxn modelId="{AF1313AE-ADA9-4F2B-803A-25C76F34545D}" type="presParOf" srcId="{D0CCA8F1-2361-4CEB-B4E2-5E6847BD9BCE}" destId="{6ABE22B4-A605-4FAD-8E2F-73F0037DF50A}" srcOrd="0" destOrd="0" presId="urn:microsoft.com/office/officeart/2011/layout/HexagonRadial"/>
    <dgm:cxn modelId="{86186EF3-D16F-4A41-92B9-890B7D1525F2}" type="presParOf" srcId="{45C1B79B-E296-499D-BF1A-BCFBD10AC17F}" destId="{0A2F0E2C-08EC-456F-9AD5-65025E24BB34}" srcOrd="10" destOrd="0" presId="urn:microsoft.com/office/officeart/2011/layout/HexagonRadial"/>
    <dgm:cxn modelId="{26F4B7A8-4224-433B-AF70-0682344358F2}" type="presParOf" srcId="{45C1B79B-E296-499D-BF1A-BCFBD10AC17F}" destId="{0BC1E4FF-B04F-4525-BC66-F70236993F8B}" srcOrd="11" destOrd="0" presId="urn:microsoft.com/office/officeart/2011/layout/HexagonRadial"/>
    <dgm:cxn modelId="{C01D6C86-6C38-4430-9F3B-5267A6C38BDC}" type="presParOf" srcId="{0BC1E4FF-B04F-4525-BC66-F70236993F8B}" destId="{B257469E-4B04-4D79-9B6D-7A08CC84FDD9}" srcOrd="0" destOrd="0" presId="urn:microsoft.com/office/officeart/2011/layout/HexagonRadial"/>
    <dgm:cxn modelId="{BD002F42-819E-4455-8887-8E54181C1C2D}" type="presParOf" srcId="{45C1B79B-E296-499D-BF1A-BCFBD10AC17F}" destId="{B5694D81-25E3-41E9-9043-E91A9D41D446}"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880E71A-ECF7-485F-84CF-7E1565760B8D}"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ES"/>
        </a:p>
      </dgm:t>
    </dgm:pt>
    <dgm:pt modelId="{F6BD0384-16EC-47FD-A7C6-A0D0737152EF}">
      <dgm:prSet phldrT="[Texto]"/>
      <dgm:spPr/>
      <dgm:t>
        <a:bodyPr/>
        <a:lstStyle/>
        <a:p>
          <a:r>
            <a:rPr lang="es-ES" dirty="0" smtClean="0"/>
            <a:t>STOP</a:t>
          </a:r>
          <a:endParaRPr lang="es-ES" dirty="0"/>
        </a:p>
      </dgm:t>
    </dgm:pt>
    <dgm:pt modelId="{9BFB5AAB-C6DC-4332-825F-BDFCB82042DE}" type="parTrans" cxnId="{F766C77C-7A2A-49E2-A40A-112E968642B6}">
      <dgm:prSet/>
      <dgm:spPr/>
      <dgm:t>
        <a:bodyPr/>
        <a:lstStyle/>
        <a:p>
          <a:endParaRPr lang="es-ES"/>
        </a:p>
      </dgm:t>
    </dgm:pt>
    <dgm:pt modelId="{7C41FDD6-3EBF-4C5F-9685-83391E533233}" type="sibTrans" cxnId="{F766C77C-7A2A-49E2-A40A-112E968642B6}">
      <dgm:prSet/>
      <dgm:spPr/>
      <dgm:t>
        <a:bodyPr/>
        <a:lstStyle/>
        <a:p>
          <a:endParaRPr lang="es-ES"/>
        </a:p>
      </dgm:t>
    </dgm:pt>
    <dgm:pt modelId="{CA899A19-A3DF-4C55-A146-6BAB59D33B47}">
      <dgm:prSet phldrT="[Texto]" custT="1"/>
      <dgm:spPr>
        <a:solidFill>
          <a:srgbClr val="FFFF66"/>
        </a:solidFill>
      </dgm:spPr>
      <dgm:t>
        <a:bodyPr/>
        <a:lstStyle/>
        <a:p>
          <a:r>
            <a:rPr lang="es-ES" sz="2400" dirty="0" smtClean="0">
              <a:latin typeface="Century Gothic" pitchFamily="34" charset="0"/>
            </a:rPr>
            <a:t>Herramienta de evaluación de prescripciones potencialmente inapropiadas de adultos mayores</a:t>
          </a:r>
          <a:endParaRPr lang="es-ES" sz="2400" dirty="0">
            <a:latin typeface="Century Gothic" pitchFamily="34" charset="0"/>
          </a:endParaRPr>
        </a:p>
      </dgm:t>
    </dgm:pt>
    <dgm:pt modelId="{F8622270-949D-43D8-91B9-B154AA854EAD}" type="parTrans" cxnId="{6788FAEB-10F3-4084-AD0A-DAEFD5F8E694}">
      <dgm:prSet/>
      <dgm:spPr/>
      <dgm:t>
        <a:bodyPr/>
        <a:lstStyle/>
        <a:p>
          <a:endParaRPr lang="es-ES"/>
        </a:p>
      </dgm:t>
    </dgm:pt>
    <dgm:pt modelId="{C0C05138-EED6-4864-9619-90B5FF8A7CA5}" type="sibTrans" cxnId="{6788FAEB-10F3-4084-AD0A-DAEFD5F8E694}">
      <dgm:prSet/>
      <dgm:spPr/>
      <dgm:t>
        <a:bodyPr/>
        <a:lstStyle/>
        <a:p>
          <a:endParaRPr lang="es-ES"/>
        </a:p>
      </dgm:t>
    </dgm:pt>
    <dgm:pt modelId="{B8863315-274C-449B-8503-2B9EC9323746}">
      <dgm:prSet phldrT="[Texto]"/>
      <dgm:spPr/>
      <dgm:t>
        <a:bodyPr/>
        <a:lstStyle/>
        <a:p>
          <a:r>
            <a:rPr lang="es-ES" dirty="0" smtClean="0"/>
            <a:t>START</a:t>
          </a:r>
          <a:endParaRPr lang="es-ES" dirty="0"/>
        </a:p>
      </dgm:t>
    </dgm:pt>
    <dgm:pt modelId="{1A2D1D54-1A77-4F65-8AEC-26F080B122CB}" type="parTrans" cxnId="{D847AB0F-E435-43F2-834C-366C12E190CF}">
      <dgm:prSet/>
      <dgm:spPr/>
      <dgm:t>
        <a:bodyPr/>
        <a:lstStyle/>
        <a:p>
          <a:endParaRPr lang="es-ES"/>
        </a:p>
      </dgm:t>
    </dgm:pt>
    <dgm:pt modelId="{ABDE1368-22B6-4BE1-98A8-04936C9B0910}" type="sibTrans" cxnId="{D847AB0F-E435-43F2-834C-366C12E190CF}">
      <dgm:prSet/>
      <dgm:spPr/>
      <dgm:t>
        <a:bodyPr/>
        <a:lstStyle/>
        <a:p>
          <a:endParaRPr lang="es-ES"/>
        </a:p>
      </dgm:t>
    </dgm:pt>
    <dgm:pt modelId="{D0AC0736-8A0D-40ED-981E-75BFE212935F}">
      <dgm:prSet phldrT="[Texto]" custT="1"/>
      <dgm:spPr>
        <a:solidFill>
          <a:srgbClr val="FFCC66"/>
        </a:solidFill>
      </dgm:spPr>
      <dgm:t>
        <a:bodyPr/>
        <a:lstStyle/>
        <a:p>
          <a:r>
            <a:rPr lang="es-ES" sz="1700" dirty="0" smtClean="0"/>
            <a:t> </a:t>
          </a:r>
          <a:r>
            <a:rPr lang="es-ES" sz="2400" dirty="0" smtClean="0">
              <a:latin typeface="Century Gothic" pitchFamily="34" charset="0"/>
            </a:rPr>
            <a:t>Herramienta de evaluación para alertar a los doctores para corregir el tratamiento</a:t>
          </a:r>
          <a:endParaRPr lang="es-ES" sz="2400" dirty="0">
            <a:latin typeface="Century Gothic" pitchFamily="34" charset="0"/>
          </a:endParaRPr>
        </a:p>
      </dgm:t>
    </dgm:pt>
    <dgm:pt modelId="{E7A33E2E-6787-4146-863C-97BD5147BF31}" type="parTrans" cxnId="{29B0E556-E6C1-462E-B5EA-675E9C28F308}">
      <dgm:prSet/>
      <dgm:spPr/>
      <dgm:t>
        <a:bodyPr/>
        <a:lstStyle/>
        <a:p>
          <a:endParaRPr lang="es-ES"/>
        </a:p>
      </dgm:t>
    </dgm:pt>
    <dgm:pt modelId="{6E24BD2F-2255-496D-83AA-190DE84EBC49}" type="sibTrans" cxnId="{29B0E556-E6C1-462E-B5EA-675E9C28F308}">
      <dgm:prSet/>
      <dgm:spPr/>
      <dgm:t>
        <a:bodyPr/>
        <a:lstStyle/>
        <a:p>
          <a:endParaRPr lang="es-ES"/>
        </a:p>
      </dgm:t>
    </dgm:pt>
    <dgm:pt modelId="{4E38645C-B5E0-4802-8E7D-85828EA234BA}" type="pres">
      <dgm:prSet presAssocID="{D880E71A-ECF7-485F-84CF-7E1565760B8D}" presName="list" presStyleCnt="0">
        <dgm:presLayoutVars>
          <dgm:dir/>
          <dgm:animLvl val="lvl"/>
        </dgm:presLayoutVars>
      </dgm:prSet>
      <dgm:spPr/>
      <dgm:t>
        <a:bodyPr/>
        <a:lstStyle/>
        <a:p>
          <a:endParaRPr lang="es-MX"/>
        </a:p>
      </dgm:t>
    </dgm:pt>
    <dgm:pt modelId="{D9BCCC0F-071A-40A6-97A2-A3CA0D254FDC}" type="pres">
      <dgm:prSet presAssocID="{F6BD0384-16EC-47FD-A7C6-A0D0737152EF}" presName="posSpace" presStyleCnt="0"/>
      <dgm:spPr/>
    </dgm:pt>
    <dgm:pt modelId="{57AC37B1-699C-4EDA-9F2B-BAA30D2870ED}" type="pres">
      <dgm:prSet presAssocID="{F6BD0384-16EC-47FD-A7C6-A0D0737152EF}" presName="vertFlow" presStyleCnt="0"/>
      <dgm:spPr/>
    </dgm:pt>
    <dgm:pt modelId="{A9EA8697-C342-44EC-BFE8-58CD5B4E600B}" type="pres">
      <dgm:prSet presAssocID="{F6BD0384-16EC-47FD-A7C6-A0D0737152EF}" presName="topSpace" presStyleCnt="0"/>
      <dgm:spPr/>
    </dgm:pt>
    <dgm:pt modelId="{3886E2D9-980E-41B3-9EE1-842CC74AEDB4}" type="pres">
      <dgm:prSet presAssocID="{F6BD0384-16EC-47FD-A7C6-A0D0737152EF}" presName="firstComp" presStyleCnt="0"/>
      <dgm:spPr/>
    </dgm:pt>
    <dgm:pt modelId="{B7973D65-F212-4820-A966-D52310258A01}" type="pres">
      <dgm:prSet presAssocID="{F6BD0384-16EC-47FD-A7C6-A0D0737152EF}" presName="firstChild" presStyleLbl="bgAccFollowNode1" presStyleIdx="0" presStyleCnt="2" custScaleX="110990" custScaleY="140701" custLinFactNeighborX="8323" custLinFactNeighborY="3847"/>
      <dgm:spPr/>
      <dgm:t>
        <a:bodyPr/>
        <a:lstStyle/>
        <a:p>
          <a:endParaRPr lang="es-ES"/>
        </a:p>
      </dgm:t>
    </dgm:pt>
    <dgm:pt modelId="{C00EA4FC-111D-4F2B-AD07-187EDBA1F809}" type="pres">
      <dgm:prSet presAssocID="{F6BD0384-16EC-47FD-A7C6-A0D0737152EF}" presName="firstChildTx" presStyleLbl="bgAccFollowNode1" presStyleIdx="0" presStyleCnt="2">
        <dgm:presLayoutVars>
          <dgm:bulletEnabled val="1"/>
        </dgm:presLayoutVars>
      </dgm:prSet>
      <dgm:spPr/>
      <dgm:t>
        <a:bodyPr/>
        <a:lstStyle/>
        <a:p>
          <a:endParaRPr lang="es-ES"/>
        </a:p>
      </dgm:t>
    </dgm:pt>
    <dgm:pt modelId="{53B90B8B-B75E-4B21-A321-D962F6096DC4}" type="pres">
      <dgm:prSet presAssocID="{F6BD0384-16EC-47FD-A7C6-A0D0737152EF}" presName="negSpace" presStyleCnt="0"/>
      <dgm:spPr/>
    </dgm:pt>
    <dgm:pt modelId="{5ED4FFCA-DB3F-4DF4-A77E-63456D1E1146}" type="pres">
      <dgm:prSet presAssocID="{F6BD0384-16EC-47FD-A7C6-A0D0737152EF}" presName="circle" presStyleLbl="node1" presStyleIdx="0" presStyleCnt="2" custLinFactNeighborX="-5750" custLinFactNeighborY="-28917"/>
      <dgm:spPr/>
      <dgm:t>
        <a:bodyPr/>
        <a:lstStyle/>
        <a:p>
          <a:endParaRPr lang="es-ES"/>
        </a:p>
      </dgm:t>
    </dgm:pt>
    <dgm:pt modelId="{38D5878B-EC27-44B1-9B85-7B91434D7005}" type="pres">
      <dgm:prSet presAssocID="{7C41FDD6-3EBF-4C5F-9685-83391E533233}" presName="transSpace" presStyleCnt="0"/>
      <dgm:spPr/>
    </dgm:pt>
    <dgm:pt modelId="{A3DFBF81-53F2-4541-9A10-28BDB56344F3}" type="pres">
      <dgm:prSet presAssocID="{B8863315-274C-449B-8503-2B9EC9323746}" presName="posSpace" presStyleCnt="0"/>
      <dgm:spPr/>
    </dgm:pt>
    <dgm:pt modelId="{29930BC7-28DA-44D0-9AA1-1C463D7773AF}" type="pres">
      <dgm:prSet presAssocID="{B8863315-274C-449B-8503-2B9EC9323746}" presName="vertFlow" presStyleCnt="0"/>
      <dgm:spPr/>
    </dgm:pt>
    <dgm:pt modelId="{AA2C9BCE-C232-4045-A5E8-DF702756EA50}" type="pres">
      <dgm:prSet presAssocID="{B8863315-274C-449B-8503-2B9EC9323746}" presName="topSpace" presStyleCnt="0"/>
      <dgm:spPr/>
    </dgm:pt>
    <dgm:pt modelId="{CB99F307-36DB-4AFB-882D-B81FF3B202BF}" type="pres">
      <dgm:prSet presAssocID="{B8863315-274C-449B-8503-2B9EC9323746}" presName="firstComp" presStyleCnt="0"/>
      <dgm:spPr/>
    </dgm:pt>
    <dgm:pt modelId="{B882E228-3851-4DA5-917D-EFC4EC68F0F4}" type="pres">
      <dgm:prSet presAssocID="{B8863315-274C-449B-8503-2B9EC9323746}" presName="firstChild" presStyleLbl="bgAccFollowNode1" presStyleIdx="1" presStyleCnt="2" custScaleX="119257" custScaleY="135552"/>
      <dgm:spPr/>
      <dgm:t>
        <a:bodyPr/>
        <a:lstStyle/>
        <a:p>
          <a:endParaRPr lang="es-ES"/>
        </a:p>
      </dgm:t>
    </dgm:pt>
    <dgm:pt modelId="{39265CBC-03FB-45D7-9222-1F499864F142}" type="pres">
      <dgm:prSet presAssocID="{B8863315-274C-449B-8503-2B9EC9323746}" presName="firstChildTx" presStyleLbl="bgAccFollowNode1" presStyleIdx="1" presStyleCnt="2">
        <dgm:presLayoutVars>
          <dgm:bulletEnabled val="1"/>
        </dgm:presLayoutVars>
      </dgm:prSet>
      <dgm:spPr/>
      <dgm:t>
        <a:bodyPr/>
        <a:lstStyle/>
        <a:p>
          <a:endParaRPr lang="es-ES"/>
        </a:p>
      </dgm:t>
    </dgm:pt>
    <dgm:pt modelId="{275EEBF0-B90F-48AA-849F-4F678F499B93}" type="pres">
      <dgm:prSet presAssocID="{B8863315-274C-449B-8503-2B9EC9323746}" presName="negSpace" presStyleCnt="0"/>
      <dgm:spPr/>
    </dgm:pt>
    <dgm:pt modelId="{82517D3B-275E-49F1-AE6E-75EEC1DCABFF}" type="pres">
      <dgm:prSet presAssocID="{B8863315-274C-449B-8503-2B9EC9323746}" presName="circle" presStyleLbl="node1" presStyleIdx="1" presStyleCnt="2" custLinFactNeighborX="-22091" custLinFactNeighborY="-10008"/>
      <dgm:spPr/>
      <dgm:t>
        <a:bodyPr/>
        <a:lstStyle/>
        <a:p>
          <a:endParaRPr lang="es-ES"/>
        </a:p>
      </dgm:t>
    </dgm:pt>
  </dgm:ptLst>
  <dgm:cxnLst>
    <dgm:cxn modelId="{C227249B-8B32-45F8-9CB0-6C40CCF285C7}" type="presOf" srcId="{D0AC0736-8A0D-40ED-981E-75BFE212935F}" destId="{B882E228-3851-4DA5-917D-EFC4EC68F0F4}" srcOrd="0" destOrd="0" presId="urn:microsoft.com/office/officeart/2005/8/layout/hList9"/>
    <dgm:cxn modelId="{F766C77C-7A2A-49E2-A40A-112E968642B6}" srcId="{D880E71A-ECF7-485F-84CF-7E1565760B8D}" destId="{F6BD0384-16EC-47FD-A7C6-A0D0737152EF}" srcOrd="0" destOrd="0" parTransId="{9BFB5AAB-C6DC-4332-825F-BDFCB82042DE}" sibTransId="{7C41FDD6-3EBF-4C5F-9685-83391E533233}"/>
    <dgm:cxn modelId="{6788FAEB-10F3-4084-AD0A-DAEFD5F8E694}" srcId="{F6BD0384-16EC-47FD-A7C6-A0D0737152EF}" destId="{CA899A19-A3DF-4C55-A146-6BAB59D33B47}" srcOrd="0" destOrd="0" parTransId="{F8622270-949D-43D8-91B9-B154AA854EAD}" sibTransId="{C0C05138-EED6-4864-9619-90B5FF8A7CA5}"/>
    <dgm:cxn modelId="{F34365E3-7D6F-4BE0-A02F-1E50D7FB7B24}" type="presOf" srcId="{CA899A19-A3DF-4C55-A146-6BAB59D33B47}" destId="{C00EA4FC-111D-4F2B-AD07-187EDBA1F809}" srcOrd="1" destOrd="0" presId="urn:microsoft.com/office/officeart/2005/8/layout/hList9"/>
    <dgm:cxn modelId="{EE1AAC11-97F3-4EF0-B342-C82C1911412E}" type="presOf" srcId="{D0AC0736-8A0D-40ED-981E-75BFE212935F}" destId="{39265CBC-03FB-45D7-9222-1F499864F142}" srcOrd="1" destOrd="0" presId="urn:microsoft.com/office/officeart/2005/8/layout/hList9"/>
    <dgm:cxn modelId="{4C034566-6452-4380-87AA-59E6F9788111}" type="presOf" srcId="{F6BD0384-16EC-47FD-A7C6-A0D0737152EF}" destId="{5ED4FFCA-DB3F-4DF4-A77E-63456D1E1146}" srcOrd="0" destOrd="0" presId="urn:microsoft.com/office/officeart/2005/8/layout/hList9"/>
    <dgm:cxn modelId="{2A55A5B2-7005-4E24-BBD4-AB47E09F638F}" type="presOf" srcId="{B8863315-274C-449B-8503-2B9EC9323746}" destId="{82517D3B-275E-49F1-AE6E-75EEC1DCABFF}" srcOrd="0" destOrd="0" presId="urn:microsoft.com/office/officeart/2005/8/layout/hList9"/>
    <dgm:cxn modelId="{0960A872-662D-4C0D-801B-CD853112574F}" type="presOf" srcId="{CA899A19-A3DF-4C55-A146-6BAB59D33B47}" destId="{B7973D65-F212-4820-A966-D52310258A01}" srcOrd="0" destOrd="0" presId="urn:microsoft.com/office/officeart/2005/8/layout/hList9"/>
    <dgm:cxn modelId="{EC173D9F-84D8-4A50-BB0F-A6F7188EAEDD}" type="presOf" srcId="{D880E71A-ECF7-485F-84CF-7E1565760B8D}" destId="{4E38645C-B5E0-4802-8E7D-85828EA234BA}" srcOrd="0" destOrd="0" presId="urn:microsoft.com/office/officeart/2005/8/layout/hList9"/>
    <dgm:cxn modelId="{D847AB0F-E435-43F2-834C-366C12E190CF}" srcId="{D880E71A-ECF7-485F-84CF-7E1565760B8D}" destId="{B8863315-274C-449B-8503-2B9EC9323746}" srcOrd="1" destOrd="0" parTransId="{1A2D1D54-1A77-4F65-8AEC-26F080B122CB}" sibTransId="{ABDE1368-22B6-4BE1-98A8-04936C9B0910}"/>
    <dgm:cxn modelId="{29B0E556-E6C1-462E-B5EA-675E9C28F308}" srcId="{B8863315-274C-449B-8503-2B9EC9323746}" destId="{D0AC0736-8A0D-40ED-981E-75BFE212935F}" srcOrd="0" destOrd="0" parTransId="{E7A33E2E-6787-4146-863C-97BD5147BF31}" sibTransId="{6E24BD2F-2255-496D-83AA-190DE84EBC49}"/>
    <dgm:cxn modelId="{5AD909C0-B76E-4858-B8D7-1930B3AFAD66}" type="presParOf" srcId="{4E38645C-B5E0-4802-8E7D-85828EA234BA}" destId="{D9BCCC0F-071A-40A6-97A2-A3CA0D254FDC}" srcOrd="0" destOrd="0" presId="urn:microsoft.com/office/officeart/2005/8/layout/hList9"/>
    <dgm:cxn modelId="{4A88B231-7B65-43DA-B5A5-928B6645D1B6}" type="presParOf" srcId="{4E38645C-B5E0-4802-8E7D-85828EA234BA}" destId="{57AC37B1-699C-4EDA-9F2B-BAA30D2870ED}" srcOrd="1" destOrd="0" presId="urn:microsoft.com/office/officeart/2005/8/layout/hList9"/>
    <dgm:cxn modelId="{586ED573-B13F-4CF6-AC47-1B5764C1F92E}" type="presParOf" srcId="{57AC37B1-699C-4EDA-9F2B-BAA30D2870ED}" destId="{A9EA8697-C342-44EC-BFE8-58CD5B4E600B}" srcOrd="0" destOrd="0" presId="urn:microsoft.com/office/officeart/2005/8/layout/hList9"/>
    <dgm:cxn modelId="{2AA86E70-CD07-428C-A8B7-043A9E4FF4D2}" type="presParOf" srcId="{57AC37B1-699C-4EDA-9F2B-BAA30D2870ED}" destId="{3886E2D9-980E-41B3-9EE1-842CC74AEDB4}" srcOrd="1" destOrd="0" presId="urn:microsoft.com/office/officeart/2005/8/layout/hList9"/>
    <dgm:cxn modelId="{75F32686-12F9-40DE-BBBB-8342CB1AB2BA}" type="presParOf" srcId="{3886E2D9-980E-41B3-9EE1-842CC74AEDB4}" destId="{B7973D65-F212-4820-A966-D52310258A01}" srcOrd="0" destOrd="0" presId="urn:microsoft.com/office/officeart/2005/8/layout/hList9"/>
    <dgm:cxn modelId="{8C593E55-2AE1-4B1E-8D3B-3C335627E128}" type="presParOf" srcId="{3886E2D9-980E-41B3-9EE1-842CC74AEDB4}" destId="{C00EA4FC-111D-4F2B-AD07-187EDBA1F809}" srcOrd="1" destOrd="0" presId="urn:microsoft.com/office/officeart/2005/8/layout/hList9"/>
    <dgm:cxn modelId="{C03CD006-86AE-4E54-8E0C-1E9D690BAC48}" type="presParOf" srcId="{4E38645C-B5E0-4802-8E7D-85828EA234BA}" destId="{53B90B8B-B75E-4B21-A321-D962F6096DC4}" srcOrd="2" destOrd="0" presId="urn:microsoft.com/office/officeart/2005/8/layout/hList9"/>
    <dgm:cxn modelId="{2C76A6AF-ADA7-47E6-8B6C-6D6947853D29}" type="presParOf" srcId="{4E38645C-B5E0-4802-8E7D-85828EA234BA}" destId="{5ED4FFCA-DB3F-4DF4-A77E-63456D1E1146}" srcOrd="3" destOrd="0" presId="urn:microsoft.com/office/officeart/2005/8/layout/hList9"/>
    <dgm:cxn modelId="{92D0186C-95AE-485D-9452-FB9BA75CAF8A}" type="presParOf" srcId="{4E38645C-B5E0-4802-8E7D-85828EA234BA}" destId="{38D5878B-EC27-44B1-9B85-7B91434D7005}" srcOrd="4" destOrd="0" presId="urn:microsoft.com/office/officeart/2005/8/layout/hList9"/>
    <dgm:cxn modelId="{342919B1-2349-4B7A-B63F-B0D53E264A0E}" type="presParOf" srcId="{4E38645C-B5E0-4802-8E7D-85828EA234BA}" destId="{A3DFBF81-53F2-4541-9A10-28BDB56344F3}" srcOrd="5" destOrd="0" presId="urn:microsoft.com/office/officeart/2005/8/layout/hList9"/>
    <dgm:cxn modelId="{84658DE3-1E06-4142-80EB-BFCD1F4C824D}" type="presParOf" srcId="{4E38645C-B5E0-4802-8E7D-85828EA234BA}" destId="{29930BC7-28DA-44D0-9AA1-1C463D7773AF}" srcOrd="6" destOrd="0" presId="urn:microsoft.com/office/officeart/2005/8/layout/hList9"/>
    <dgm:cxn modelId="{176769D7-5014-4D71-8D8B-47FFA85DB887}" type="presParOf" srcId="{29930BC7-28DA-44D0-9AA1-1C463D7773AF}" destId="{AA2C9BCE-C232-4045-A5E8-DF702756EA50}" srcOrd="0" destOrd="0" presId="urn:microsoft.com/office/officeart/2005/8/layout/hList9"/>
    <dgm:cxn modelId="{1645C3BC-91DF-42B9-904C-9497B3402A3E}" type="presParOf" srcId="{29930BC7-28DA-44D0-9AA1-1C463D7773AF}" destId="{CB99F307-36DB-4AFB-882D-B81FF3B202BF}" srcOrd="1" destOrd="0" presId="urn:microsoft.com/office/officeart/2005/8/layout/hList9"/>
    <dgm:cxn modelId="{D6D7A3C2-5D07-4184-8045-A0F7EFBC866D}" type="presParOf" srcId="{CB99F307-36DB-4AFB-882D-B81FF3B202BF}" destId="{B882E228-3851-4DA5-917D-EFC4EC68F0F4}" srcOrd="0" destOrd="0" presId="urn:microsoft.com/office/officeart/2005/8/layout/hList9"/>
    <dgm:cxn modelId="{F92F4D97-4B56-4D51-B01E-28247D44BB76}" type="presParOf" srcId="{CB99F307-36DB-4AFB-882D-B81FF3B202BF}" destId="{39265CBC-03FB-45D7-9222-1F499864F142}" srcOrd="1" destOrd="0" presId="urn:microsoft.com/office/officeart/2005/8/layout/hList9"/>
    <dgm:cxn modelId="{2DEE0C83-9E40-4625-A690-97271CB22908}" type="presParOf" srcId="{4E38645C-B5E0-4802-8E7D-85828EA234BA}" destId="{275EEBF0-B90F-48AA-849F-4F678F499B93}" srcOrd="7" destOrd="0" presId="urn:microsoft.com/office/officeart/2005/8/layout/hList9"/>
    <dgm:cxn modelId="{FD38F9C0-3582-4EAB-99BA-9B1F131F5F3A}" type="presParOf" srcId="{4E38645C-B5E0-4802-8E7D-85828EA234BA}" destId="{82517D3B-275E-49F1-AE6E-75EEC1DCABFF}"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E7AF002-D063-4C3E-9287-3461CA52CEFF}" type="doc">
      <dgm:prSet loTypeId="urn:microsoft.com/office/officeart/2009/3/layout/CircleRelationship" loCatId="relationship" qsTypeId="urn:microsoft.com/office/officeart/2005/8/quickstyle/simple1" qsCatId="simple" csTypeId="urn:microsoft.com/office/officeart/2005/8/colors/colorful5" csCatId="colorful" phldr="1"/>
      <dgm:spPr/>
      <dgm:t>
        <a:bodyPr/>
        <a:lstStyle/>
        <a:p>
          <a:endParaRPr lang="es-MX"/>
        </a:p>
      </dgm:t>
    </dgm:pt>
    <dgm:pt modelId="{1B25A5D0-5401-408A-8C19-D00B0F90B1F5}">
      <dgm:prSet phldrT="[Text]" custT="1"/>
      <dgm:spPr/>
      <dgm:t>
        <a:bodyPr/>
        <a:lstStyle/>
        <a:p>
          <a:r>
            <a:rPr lang="es-MX" sz="4400" dirty="0">
              <a:latin typeface="Century Gothic" panose="020B0502020202020204" pitchFamily="34" charset="0"/>
            </a:rPr>
            <a:t>Fármacos y sus reacciones adversas</a:t>
          </a:r>
        </a:p>
      </dgm:t>
    </dgm:pt>
    <dgm:pt modelId="{AB39D597-5A2E-434F-BC64-E124C052609F}" type="parTrans" cxnId="{B327C5F8-6853-4C24-9283-E2287DB54962}">
      <dgm:prSet/>
      <dgm:spPr/>
      <dgm:t>
        <a:bodyPr/>
        <a:lstStyle/>
        <a:p>
          <a:endParaRPr lang="es-MX"/>
        </a:p>
      </dgm:t>
    </dgm:pt>
    <dgm:pt modelId="{5E967CDF-6506-4166-8EAB-DAF7BDB6C3D0}" type="sibTrans" cxnId="{B327C5F8-6853-4C24-9283-E2287DB54962}">
      <dgm:prSet/>
      <dgm:spPr/>
      <dgm:t>
        <a:bodyPr/>
        <a:lstStyle/>
        <a:p>
          <a:endParaRPr lang="es-MX"/>
        </a:p>
      </dgm:t>
    </dgm:pt>
    <dgm:pt modelId="{53BF2CAC-E308-4C6C-A6C4-62EF8144CB8C}" type="pres">
      <dgm:prSet presAssocID="{2E7AF002-D063-4C3E-9287-3461CA52CEFF}" presName="Name0" presStyleCnt="0">
        <dgm:presLayoutVars>
          <dgm:chMax val="1"/>
          <dgm:chPref val="1"/>
        </dgm:presLayoutVars>
      </dgm:prSet>
      <dgm:spPr/>
      <dgm:t>
        <a:bodyPr/>
        <a:lstStyle/>
        <a:p>
          <a:endParaRPr lang="es-ES"/>
        </a:p>
      </dgm:t>
    </dgm:pt>
    <dgm:pt modelId="{DEE8FFFD-4C65-4C1E-BB86-B0E815BC0BD6}" type="pres">
      <dgm:prSet presAssocID="{1B25A5D0-5401-408A-8C19-D00B0F90B1F5}" presName="Parent" presStyleLbl="node0" presStyleIdx="0" presStyleCnt="1" custScaleX="144986" custScaleY="100984">
        <dgm:presLayoutVars>
          <dgm:chMax val="5"/>
          <dgm:chPref val="5"/>
        </dgm:presLayoutVars>
      </dgm:prSet>
      <dgm:spPr/>
      <dgm:t>
        <a:bodyPr/>
        <a:lstStyle/>
        <a:p>
          <a:endParaRPr lang="es-ES"/>
        </a:p>
      </dgm:t>
    </dgm:pt>
    <dgm:pt modelId="{45CB973B-5731-41F6-82BA-00774278CC88}" type="pres">
      <dgm:prSet presAssocID="{1B25A5D0-5401-408A-8C19-D00B0F90B1F5}" presName="Accent1" presStyleLbl="node1" presStyleIdx="0" presStyleCnt="6"/>
      <dgm:spPr/>
    </dgm:pt>
    <dgm:pt modelId="{10B62A19-97E8-4FE0-A3EB-A2477F928D31}" type="pres">
      <dgm:prSet presAssocID="{1B25A5D0-5401-408A-8C19-D00B0F90B1F5}" presName="Accent2" presStyleLbl="node1" presStyleIdx="1" presStyleCnt="6"/>
      <dgm:spPr/>
    </dgm:pt>
    <dgm:pt modelId="{F424A906-9496-4B80-BD6D-A0E154073A5C}" type="pres">
      <dgm:prSet presAssocID="{1B25A5D0-5401-408A-8C19-D00B0F90B1F5}" presName="Accent3" presStyleLbl="node1" presStyleIdx="2" presStyleCnt="6"/>
      <dgm:spPr/>
    </dgm:pt>
    <dgm:pt modelId="{127EFF1E-7B6B-4989-9A48-667B61CDF665}" type="pres">
      <dgm:prSet presAssocID="{1B25A5D0-5401-408A-8C19-D00B0F90B1F5}" presName="Accent4" presStyleLbl="node1" presStyleIdx="3" presStyleCnt="6"/>
      <dgm:spPr/>
    </dgm:pt>
    <dgm:pt modelId="{3FA0BBDF-83F5-4EE3-8CCD-3E660EE51356}" type="pres">
      <dgm:prSet presAssocID="{1B25A5D0-5401-408A-8C19-D00B0F90B1F5}" presName="Accent5" presStyleLbl="node1" presStyleIdx="4" presStyleCnt="6"/>
      <dgm:spPr/>
    </dgm:pt>
    <dgm:pt modelId="{4737E68D-5099-4FAD-96DA-588135133619}" type="pres">
      <dgm:prSet presAssocID="{1B25A5D0-5401-408A-8C19-D00B0F90B1F5}" presName="Accent6" presStyleLbl="node1" presStyleIdx="5" presStyleCnt="6"/>
      <dgm:spPr/>
    </dgm:pt>
  </dgm:ptLst>
  <dgm:cxnLst>
    <dgm:cxn modelId="{133FBFBC-13A2-4A00-903C-E40DB99B027A}" type="presOf" srcId="{1B25A5D0-5401-408A-8C19-D00B0F90B1F5}" destId="{DEE8FFFD-4C65-4C1E-BB86-B0E815BC0BD6}" srcOrd="0" destOrd="0" presId="urn:microsoft.com/office/officeart/2009/3/layout/CircleRelationship"/>
    <dgm:cxn modelId="{B327C5F8-6853-4C24-9283-E2287DB54962}" srcId="{2E7AF002-D063-4C3E-9287-3461CA52CEFF}" destId="{1B25A5D0-5401-408A-8C19-D00B0F90B1F5}" srcOrd="0" destOrd="0" parTransId="{AB39D597-5A2E-434F-BC64-E124C052609F}" sibTransId="{5E967CDF-6506-4166-8EAB-DAF7BDB6C3D0}"/>
    <dgm:cxn modelId="{53085FD8-AB36-4113-BD65-8C92ED110122}" type="presOf" srcId="{2E7AF002-D063-4C3E-9287-3461CA52CEFF}" destId="{53BF2CAC-E308-4C6C-A6C4-62EF8144CB8C}" srcOrd="0" destOrd="0" presId="urn:microsoft.com/office/officeart/2009/3/layout/CircleRelationship"/>
    <dgm:cxn modelId="{483C5363-3459-4001-90BE-467858B10462}" type="presParOf" srcId="{53BF2CAC-E308-4C6C-A6C4-62EF8144CB8C}" destId="{DEE8FFFD-4C65-4C1E-BB86-B0E815BC0BD6}" srcOrd="0" destOrd="0" presId="urn:microsoft.com/office/officeart/2009/3/layout/CircleRelationship"/>
    <dgm:cxn modelId="{0DDE928A-24C2-4DBD-ADBF-AA9E1F9EDBE3}" type="presParOf" srcId="{53BF2CAC-E308-4C6C-A6C4-62EF8144CB8C}" destId="{45CB973B-5731-41F6-82BA-00774278CC88}" srcOrd="1" destOrd="0" presId="urn:microsoft.com/office/officeart/2009/3/layout/CircleRelationship"/>
    <dgm:cxn modelId="{FDAB0FE3-9AF6-4352-89AA-75C5AE8C6963}" type="presParOf" srcId="{53BF2CAC-E308-4C6C-A6C4-62EF8144CB8C}" destId="{10B62A19-97E8-4FE0-A3EB-A2477F928D31}" srcOrd="2" destOrd="0" presId="urn:microsoft.com/office/officeart/2009/3/layout/CircleRelationship"/>
    <dgm:cxn modelId="{8A53D26A-70AD-45FF-B7EB-D9D0EB541F8C}" type="presParOf" srcId="{53BF2CAC-E308-4C6C-A6C4-62EF8144CB8C}" destId="{F424A906-9496-4B80-BD6D-A0E154073A5C}" srcOrd="3" destOrd="0" presId="urn:microsoft.com/office/officeart/2009/3/layout/CircleRelationship"/>
    <dgm:cxn modelId="{A41B97D9-D3F0-4D92-9DFB-A5AAA778120D}" type="presParOf" srcId="{53BF2CAC-E308-4C6C-A6C4-62EF8144CB8C}" destId="{127EFF1E-7B6B-4989-9A48-667B61CDF665}" srcOrd="4" destOrd="0" presId="urn:microsoft.com/office/officeart/2009/3/layout/CircleRelationship"/>
    <dgm:cxn modelId="{803FBE6C-EE11-4C34-9127-6DA374127515}" type="presParOf" srcId="{53BF2CAC-E308-4C6C-A6C4-62EF8144CB8C}" destId="{3FA0BBDF-83F5-4EE3-8CCD-3E660EE51356}" srcOrd="5" destOrd="0" presId="urn:microsoft.com/office/officeart/2009/3/layout/CircleRelationship"/>
    <dgm:cxn modelId="{E7F839F9-7BCF-4597-9A34-FB6DF47E4666}" type="presParOf" srcId="{53BF2CAC-E308-4C6C-A6C4-62EF8144CB8C}" destId="{4737E68D-5099-4FAD-96DA-588135133619}" srcOrd="6"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FE89B0-06D9-489E-9FAF-28BBF3BF9DEC}"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ES"/>
        </a:p>
      </dgm:t>
    </dgm:pt>
    <dgm:pt modelId="{80C2DDC6-3CD2-4CD7-AD1C-8841689E071A}">
      <dgm:prSet phldrT="[Texto]" custT="1"/>
      <dgm:spPr/>
      <dgm:t>
        <a:bodyPr/>
        <a:lstStyle/>
        <a:p>
          <a:r>
            <a:rPr lang="es-ES" sz="2800" dirty="0" smtClean="0">
              <a:latin typeface="Century Gothic" pitchFamily="34" charset="0"/>
            </a:rPr>
            <a:t>fatiga</a:t>
          </a:r>
          <a:endParaRPr lang="es-ES" sz="2800" dirty="0">
            <a:latin typeface="Century Gothic" pitchFamily="34" charset="0"/>
          </a:endParaRPr>
        </a:p>
      </dgm:t>
    </dgm:pt>
    <dgm:pt modelId="{DE8B2C72-96AF-4110-A40D-C2974F655AB4}" type="parTrans" cxnId="{9D8B498E-4926-4342-8459-1CDBE693BCC7}">
      <dgm:prSet/>
      <dgm:spPr/>
      <dgm:t>
        <a:bodyPr/>
        <a:lstStyle/>
        <a:p>
          <a:endParaRPr lang="es-ES"/>
        </a:p>
      </dgm:t>
    </dgm:pt>
    <dgm:pt modelId="{0341A85D-61A4-48DE-87EF-34B5B8A722A3}" type="sibTrans" cxnId="{9D8B498E-4926-4342-8459-1CDBE693BCC7}">
      <dgm:prSet/>
      <dgm:spPr/>
      <dgm:t>
        <a:bodyPr/>
        <a:lstStyle/>
        <a:p>
          <a:endParaRPr lang="es-ES"/>
        </a:p>
      </dgm:t>
    </dgm:pt>
    <dgm:pt modelId="{49B609EE-4A82-4D08-A97C-4F52A2423FF2}">
      <dgm:prSet phldrT="[Texto]" custT="1"/>
      <dgm:spPr/>
      <dgm:t>
        <a:bodyPr/>
        <a:lstStyle/>
        <a:p>
          <a:r>
            <a:rPr lang="es-ES" sz="2800" dirty="0" smtClean="0">
              <a:latin typeface="Century Gothic" pitchFamily="34" charset="0"/>
            </a:rPr>
            <a:t>Inestabilidad de la marcha </a:t>
          </a:r>
          <a:endParaRPr lang="es-ES" sz="2800" dirty="0">
            <a:latin typeface="Century Gothic" pitchFamily="34" charset="0"/>
          </a:endParaRPr>
        </a:p>
      </dgm:t>
    </dgm:pt>
    <dgm:pt modelId="{B821890A-9C74-4722-BBB5-D364E1602D82}" type="parTrans" cxnId="{D22C9E9A-6BDF-4D31-995B-E881BBB88CF5}">
      <dgm:prSet/>
      <dgm:spPr/>
      <dgm:t>
        <a:bodyPr/>
        <a:lstStyle/>
        <a:p>
          <a:endParaRPr lang="es-ES"/>
        </a:p>
      </dgm:t>
    </dgm:pt>
    <dgm:pt modelId="{20C74579-7AFB-46F1-88A3-FBAD328C05F7}" type="sibTrans" cxnId="{D22C9E9A-6BDF-4D31-995B-E881BBB88CF5}">
      <dgm:prSet/>
      <dgm:spPr/>
      <dgm:t>
        <a:bodyPr/>
        <a:lstStyle/>
        <a:p>
          <a:endParaRPr lang="es-ES"/>
        </a:p>
      </dgm:t>
    </dgm:pt>
    <dgm:pt modelId="{2632EEAC-A4D9-4226-8D6D-CF6B8555EF0E}">
      <dgm:prSet phldrT="[Texto]" custT="1"/>
      <dgm:spPr/>
      <dgm:t>
        <a:bodyPr/>
        <a:lstStyle/>
        <a:p>
          <a:r>
            <a:rPr lang="es-ES" sz="2800" dirty="0" smtClean="0">
              <a:latin typeface="Century Gothic" pitchFamily="34" charset="0"/>
            </a:rPr>
            <a:t>Mareo </a:t>
          </a:r>
          <a:endParaRPr lang="es-ES" sz="2800" dirty="0">
            <a:latin typeface="Century Gothic" pitchFamily="34" charset="0"/>
          </a:endParaRPr>
        </a:p>
      </dgm:t>
    </dgm:pt>
    <dgm:pt modelId="{FD446B25-2796-4DA1-9954-92A4AFAE2AFD}" type="parTrans" cxnId="{8CA2F337-29CD-4B2F-8CAD-A30D58D89635}">
      <dgm:prSet/>
      <dgm:spPr/>
      <dgm:t>
        <a:bodyPr/>
        <a:lstStyle/>
        <a:p>
          <a:endParaRPr lang="es-ES"/>
        </a:p>
      </dgm:t>
    </dgm:pt>
    <dgm:pt modelId="{A7AC7350-9A6A-41DE-9F6F-BBAB4BE635BC}" type="sibTrans" cxnId="{8CA2F337-29CD-4B2F-8CAD-A30D58D89635}">
      <dgm:prSet/>
      <dgm:spPr/>
      <dgm:t>
        <a:bodyPr/>
        <a:lstStyle/>
        <a:p>
          <a:endParaRPr lang="es-ES"/>
        </a:p>
      </dgm:t>
    </dgm:pt>
    <dgm:pt modelId="{4857441D-61DC-4F38-97EF-A9B60503F4A5}">
      <dgm:prSet phldrT="[Texto]" custT="1"/>
      <dgm:spPr/>
      <dgm:t>
        <a:bodyPr/>
        <a:lstStyle/>
        <a:p>
          <a:r>
            <a:rPr lang="es-ES" sz="2800" dirty="0" smtClean="0">
              <a:latin typeface="Century Gothic" pitchFamily="34" charset="0"/>
            </a:rPr>
            <a:t>Nerviosismo </a:t>
          </a:r>
          <a:endParaRPr lang="es-ES" sz="2800" dirty="0">
            <a:latin typeface="Century Gothic" pitchFamily="34" charset="0"/>
          </a:endParaRPr>
        </a:p>
      </dgm:t>
    </dgm:pt>
    <dgm:pt modelId="{4AF7E723-F8E2-4846-A3A6-C0BBA596A996}" type="parTrans" cxnId="{CA8943A3-C00F-4936-B7E5-386BC01FAD32}">
      <dgm:prSet/>
      <dgm:spPr/>
      <dgm:t>
        <a:bodyPr/>
        <a:lstStyle/>
        <a:p>
          <a:endParaRPr lang="es-ES"/>
        </a:p>
      </dgm:t>
    </dgm:pt>
    <dgm:pt modelId="{198E23D0-3124-4B47-807E-9A5056BB50D1}" type="sibTrans" cxnId="{CA8943A3-C00F-4936-B7E5-386BC01FAD32}">
      <dgm:prSet/>
      <dgm:spPr/>
      <dgm:t>
        <a:bodyPr/>
        <a:lstStyle/>
        <a:p>
          <a:endParaRPr lang="es-ES"/>
        </a:p>
      </dgm:t>
    </dgm:pt>
    <dgm:pt modelId="{77019DBE-0A83-46A4-8CFC-DF83B4C0E811}">
      <dgm:prSet phldrT="[Texto]" custT="1"/>
      <dgm:spPr/>
      <dgm:t>
        <a:bodyPr/>
        <a:lstStyle/>
        <a:p>
          <a:r>
            <a:rPr lang="es-ES" sz="2800" dirty="0" smtClean="0">
              <a:latin typeface="Century Gothic" pitchFamily="34" charset="0"/>
            </a:rPr>
            <a:t>Confusión</a:t>
          </a:r>
          <a:endParaRPr lang="es-ES" sz="2800" dirty="0">
            <a:latin typeface="Century Gothic" pitchFamily="34" charset="0"/>
          </a:endParaRPr>
        </a:p>
      </dgm:t>
    </dgm:pt>
    <dgm:pt modelId="{34F344B3-E3B5-44B8-AFE7-2DAA6BEDFA61}" type="parTrans" cxnId="{9821B382-BB6C-44C7-B3FA-948E2E6D88AA}">
      <dgm:prSet/>
      <dgm:spPr/>
      <dgm:t>
        <a:bodyPr/>
        <a:lstStyle/>
        <a:p>
          <a:endParaRPr lang="es-ES"/>
        </a:p>
      </dgm:t>
    </dgm:pt>
    <dgm:pt modelId="{30F662F4-9D71-4330-9CAA-84797EF374EB}" type="sibTrans" cxnId="{9821B382-BB6C-44C7-B3FA-948E2E6D88AA}">
      <dgm:prSet/>
      <dgm:spPr/>
      <dgm:t>
        <a:bodyPr/>
        <a:lstStyle/>
        <a:p>
          <a:endParaRPr lang="es-ES"/>
        </a:p>
      </dgm:t>
    </dgm:pt>
    <dgm:pt modelId="{4404B052-ABD7-419D-9787-C6AD7C448A83}">
      <dgm:prSet phldrT="[Texto]" custT="1"/>
      <dgm:spPr/>
      <dgm:t>
        <a:bodyPr/>
        <a:lstStyle/>
        <a:p>
          <a:r>
            <a:rPr lang="es-ES" sz="2800" dirty="0" smtClean="0">
              <a:latin typeface="Century Gothic" pitchFamily="34" charset="0"/>
            </a:rPr>
            <a:t>Insomnio </a:t>
          </a:r>
          <a:endParaRPr lang="es-ES" sz="2800" dirty="0">
            <a:latin typeface="Century Gothic" pitchFamily="34" charset="0"/>
          </a:endParaRPr>
        </a:p>
      </dgm:t>
    </dgm:pt>
    <dgm:pt modelId="{5797C6A3-3C9F-445C-BB44-71D231A630DC}" type="parTrans" cxnId="{1B4818AF-68D5-4DCE-A016-09FDAF7A3515}">
      <dgm:prSet/>
      <dgm:spPr/>
      <dgm:t>
        <a:bodyPr/>
        <a:lstStyle/>
        <a:p>
          <a:endParaRPr lang="es-ES"/>
        </a:p>
      </dgm:t>
    </dgm:pt>
    <dgm:pt modelId="{6AC3BEB1-DC6C-4A90-9412-A7DA4A20D3B6}" type="sibTrans" cxnId="{1B4818AF-68D5-4DCE-A016-09FDAF7A3515}">
      <dgm:prSet/>
      <dgm:spPr/>
      <dgm:t>
        <a:bodyPr/>
        <a:lstStyle/>
        <a:p>
          <a:endParaRPr lang="es-ES"/>
        </a:p>
      </dgm:t>
    </dgm:pt>
    <dgm:pt modelId="{FBE3A831-99B2-4BB1-BBA8-7F805DFBDDFE}" type="pres">
      <dgm:prSet presAssocID="{B5FE89B0-06D9-489E-9FAF-28BBF3BF9DEC}" presName="rootnode" presStyleCnt="0">
        <dgm:presLayoutVars>
          <dgm:chMax/>
          <dgm:chPref/>
          <dgm:dir/>
          <dgm:animLvl val="lvl"/>
        </dgm:presLayoutVars>
      </dgm:prSet>
      <dgm:spPr/>
      <dgm:t>
        <a:bodyPr/>
        <a:lstStyle/>
        <a:p>
          <a:endParaRPr lang="es-ES"/>
        </a:p>
      </dgm:t>
    </dgm:pt>
    <dgm:pt modelId="{2F6FA6BD-757A-46FA-A4D0-6088621DD6F4}" type="pres">
      <dgm:prSet presAssocID="{80C2DDC6-3CD2-4CD7-AD1C-8841689E071A}" presName="composite" presStyleCnt="0"/>
      <dgm:spPr/>
    </dgm:pt>
    <dgm:pt modelId="{3C0A808E-1318-4B40-9298-42A6A4E662C4}" type="pres">
      <dgm:prSet presAssocID="{80C2DDC6-3CD2-4CD7-AD1C-8841689E071A}" presName="LShape" presStyleLbl="alignNode1" presStyleIdx="0" presStyleCnt="11"/>
      <dgm:spPr>
        <a:solidFill>
          <a:srgbClr val="FFFF66"/>
        </a:solidFill>
      </dgm:spPr>
    </dgm:pt>
    <dgm:pt modelId="{F4E97A49-E946-4DEF-86FD-BDAE026E22B3}" type="pres">
      <dgm:prSet presAssocID="{80C2DDC6-3CD2-4CD7-AD1C-8841689E071A}" presName="ParentText" presStyleLbl="revTx" presStyleIdx="0" presStyleCnt="6">
        <dgm:presLayoutVars>
          <dgm:chMax val="0"/>
          <dgm:chPref val="0"/>
          <dgm:bulletEnabled val="1"/>
        </dgm:presLayoutVars>
      </dgm:prSet>
      <dgm:spPr/>
      <dgm:t>
        <a:bodyPr/>
        <a:lstStyle/>
        <a:p>
          <a:endParaRPr lang="es-ES"/>
        </a:p>
      </dgm:t>
    </dgm:pt>
    <dgm:pt modelId="{C05DE59A-33E5-4A7C-A34E-17BBBA80EBE4}" type="pres">
      <dgm:prSet presAssocID="{80C2DDC6-3CD2-4CD7-AD1C-8841689E071A}" presName="Triangle" presStyleLbl="alignNode1" presStyleIdx="1" presStyleCnt="11"/>
      <dgm:spPr/>
    </dgm:pt>
    <dgm:pt modelId="{8CBEFECC-3C1E-430E-B9F3-B8FA12A7239B}" type="pres">
      <dgm:prSet presAssocID="{0341A85D-61A4-48DE-87EF-34B5B8A722A3}" presName="sibTrans" presStyleCnt="0"/>
      <dgm:spPr/>
    </dgm:pt>
    <dgm:pt modelId="{6EFEFAAF-3EC3-4DD0-977F-B5C4A74278EF}" type="pres">
      <dgm:prSet presAssocID="{0341A85D-61A4-48DE-87EF-34B5B8A722A3}" presName="space" presStyleCnt="0"/>
      <dgm:spPr/>
    </dgm:pt>
    <dgm:pt modelId="{E9AACA2A-335F-4621-AA0D-695873786D31}" type="pres">
      <dgm:prSet presAssocID="{49B609EE-4A82-4D08-A97C-4F52A2423FF2}" presName="composite" presStyleCnt="0"/>
      <dgm:spPr/>
    </dgm:pt>
    <dgm:pt modelId="{E2B9AC25-EEE5-422A-B025-A4E9E39F8F23}" type="pres">
      <dgm:prSet presAssocID="{49B609EE-4A82-4D08-A97C-4F52A2423FF2}" presName="LShape" presStyleLbl="alignNode1" presStyleIdx="2" presStyleCnt="11" custLinFactNeighborX="-11510" custLinFactNeighborY="4788"/>
      <dgm:spPr>
        <a:solidFill>
          <a:srgbClr val="66FF33"/>
        </a:solidFill>
      </dgm:spPr>
    </dgm:pt>
    <dgm:pt modelId="{4839097C-071C-45B1-9CAC-FAB5CCD7E7D0}" type="pres">
      <dgm:prSet presAssocID="{49B609EE-4A82-4D08-A97C-4F52A2423FF2}" presName="ParentText" presStyleLbl="revTx" presStyleIdx="1" presStyleCnt="6" custScaleX="133953">
        <dgm:presLayoutVars>
          <dgm:chMax val="0"/>
          <dgm:chPref val="0"/>
          <dgm:bulletEnabled val="1"/>
        </dgm:presLayoutVars>
      </dgm:prSet>
      <dgm:spPr/>
      <dgm:t>
        <a:bodyPr/>
        <a:lstStyle/>
        <a:p>
          <a:endParaRPr lang="es-ES"/>
        </a:p>
      </dgm:t>
    </dgm:pt>
    <dgm:pt modelId="{D54D7A71-190E-49E7-9BCB-C7B79C417DE1}" type="pres">
      <dgm:prSet presAssocID="{49B609EE-4A82-4D08-A97C-4F52A2423FF2}" presName="Triangle" presStyleLbl="alignNode1" presStyleIdx="3" presStyleCnt="11"/>
      <dgm:spPr/>
    </dgm:pt>
    <dgm:pt modelId="{77858D81-533B-4119-BFFB-1DAFB650B79F}" type="pres">
      <dgm:prSet presAssocID="{20C74579-7AFB-46F1-88A3-FBAD328C05F7}" presName="sibTrans" presStyleCnt="0"/>
      <dgm:spPr/>
    </dgm:pt>
    <dgm:pt modelId="{E02DFD68-72C3-4773-B487-85D169C5B4CC}" type="pres">
      <dgm:prSet presAssocID="{20C74579-7AFB-46F1-88A3-FBAD328C05F7}" presName="space" presStyleCnt="0"/>
      <dgm:spPr/>
    </dgm:pt>
    <dgm:pt modelId="{A80C2EA8-4C53-4538-955D-762D6F5C22FC}" type="pres">
      <dgm:prSet presAssocID="{2632EEAC-A4D9-4226-8D6D-CF6B8555EF0E}" presName="composite" presStyleCnt="0"/>
      <dgm:spPr/>
    </dgm:pt>
    <dgm:pt modelId="{3DFB8A99-CB60-4526-B26B-3F99889DD899}" type="pres">
      <dgm:prSet presAssocID="{2632EEAC-A4D9-4226-8D6D-CF6B8555EF0E}" presName="LShape" presStyleLbl="alignNode1" presStyleIdx="4" presStyleCnt="11"/>
      <dgm:spPr>
        <a:solidFill>
          <a:srgbClr val="FF66FF"/>
        </a:solidFill>
        <a:ln>
          <a:solidFill>
            <a:srgbClr val="FF66FF"/>
          </a:solidFill>
        </a:ln>
      </dgm:spPr>
    </dgm:pt>
    <dgm:pt modelId="{02FA52AB-126F-4520-ADD0-A5A595EFC764}" type="pres">
      <dgm:prSet presAssocID="{2632EEAC-A4D9-4226-8D6D-CF6B8555EF0E}" presName="ParentText" presStyleLbl="revTx" presStyleIdx="2" presStyleCnt="6">
        <dgm:presLayoutVars>
          <dgm:chMax val="0"/>
          <dgm:chPref val="0"/>
          <dgm:bulletEnabled val="1"/>
        </dgm:presLayoutVars>
      </dgm:prSet>
      <dgm:spPr/>
      <dgm:t>
        <a:bodyPr/>
        <a:lstStyle/>
        <a:p>
          <a:endParaRPr lang="es-ES"/>
        </a:p>
      </dgm:t>
    </dgm:pt>
    <dgm:pt modelId="{FB51F325-5AD5-4B28-B72E-F8816E5621A6}" type="pres">
      <dgm:prSet presAssocID="{2632EEAC-A4D9-4226-8D6D-CF6B8555EF0E}" presName="Triangle" presStyleLbl="alignNode1" presStyleIdx="5" presStyleCnt="11"/>
      <dgm:spPr/>
    </dgm:pt>
    <dgm:pt modelId="{FBC4992E-EE60-4E7C-8618-E8FDF59DB84D}" type="pres">
      <dgm:prSet presAssocID="{A7AC7350-9A6A-41DE-9F6F-BBAB4BE635BC}" presName="sibTrans" presStyleCnt="0"/>
      <dgm:spPr/>
    </dgm:pt>
    <dgm:pt modelId="{37C1CD26-10AF-4504-982A-9040E2BF6E76}" type="pres">
      <dgm:prSet presAssocID="{A7AC7350-9A6A-41DE-9F6F-BBAB4BE635BC}" presName="space" presStyleCnt="0"/>
      <dgm:spPr/>
    </dgm:pt>
    <dgm:pt modelId="{7B73161F-9A19-4612-9CB7-BBF63F63C6C1}" type="pres">
      <dgm:prSet presAssocID="{77019DBE-0A83-46A4-8CFC-DF83B4C0E811}" presName="composite" presStyleCnt="0"/>
      <dgm:spPr/>
    </dgm:pt>
    <dgm:pt modelId="{D6BF8C99-D1D5-4833-918F-204F0ACF2ABE}" type="pres">
      <dgm:prSet presAssocID="{77019DBE-0A83-46A4-8CFC-DF83B4C0E811}" presName="LShape" presStyleLbl="alignNode1" presStyleIdx="6" presStyleCnt="11" custLinFactNeighborX="-6474" custLinFactNeighborY="-2099"/>
      <dgm:spPr>
        <a:solidFill>
          <a:srgbClr val="BAECE6"/>
        </a:solidFill>
      </dgm:spPr>
    </dgm:pt>
    <dgm:pt modelId="{2C0522B1-1611-4BE0-B729-6E3F604BCE5B}" type="pres">
      <dgm:prSet presAssocID="{77019DBE-0A83-46A4-8CFC-DF83B4C0E811}" presName="ParentText" presStyleLbl="revTx" presStyleIdx="3" presStyleCnt="6" custScaleX="127160">
        <dgm:presLayoutVars>
          <dgm:chMax val="0"/>
          <dgm:chPref val="0"/>
          <dgm:bulletEnabled val="1"/>
        </dgm:presLayoutVars>
      </dgm:prSet>
      <dgm:spPr/>
      <dgm:t>
        <a:bodyPr/>
        <a:lstStyle/>
        <a:p>
          <a:endParaRPr lang="es-ES"/>
        </a:p>
      </dgm:t>
    </dgm:pt>
    <dgm:pt modelId="{2BAA8492-9ACE-4477-945C-3DF9E3EC63DE}" type="pres">
      <dgm:prSet presAssocID="{77019DBE-0A83-46A4-8CFC-DF83B4C0E811}" presName="Triangle" presStyleLbl="alignNode1" presStyleIdx="7" presStyleCnt="11"/>
      <dgm:spPr/>
    </dgm:pt>
    <dgm:pt modelId="{79913626-ED0A-4E89-8227-6136CA18FDF3}" type="pres">
      <dgm:prSet presAssocID="{30F662F4-9D71-4330-9CAA-84797EF374EB}" presName="sibTrans" presStyleCnt="0"/>
      <dgm:spPr/>
    </dgm:pt>
    <dgm:pt modelId="{38EA46B0-617F-4C1F-A3C0-BA6DA65BD324}" type="pres">
      <dgm:prSet presAssocID="{30F662F4-9D71-4330-9CAA-84797EF374EB}" presName="space" presStyleCnt="0"/>
      <dgm:spPr/>
    </dgm:pt>
    <dgm:pt modelId="{D4A7CFE8-556D-46B7-A0A5-ADB9F2DCFA55}" type="pres">
      <dgm:prSet presAssocID="{4857441D-61DC-4F38-97EF-A9B60503F4A5}" presName="composite" presStyleCnt="0"/>
      <dgm:spPr/>
    </dgm:pt>
    <dgm:pt modelId="{D3AA67BD-EC3A-4D36-BBAA-C7419460A989}" type="pres">
      <dgm:prSet presAssocID="{4857441D-61DC-4F38-97EF-A9B60503F4A5}" presName="LShape" presStyleLbl="alignNode1" presStyleIdx="8" presStyleCnt="11" custLinFactNeighborX="-23021" custLinFactNeighborY="10167"/>
      <dgm:spPr>
        <a:solidFill>
          <a:srgbClr val="D22424"/>
        </a:solidFill>
      </dgm:spPr>
    </dgm:pt>
    <dgm:pt modelId="{B621BFE1-98D5-4C56-82E0-D111DE9B16FA}" type="pres">
      <dgm:prSet presAssocID="{4857441D-61DC-4F38-97EF-A9B60503F4A5}" presName="ParentText" presStyleLbl="revTx" presStyleIdx="4" presStyleCnt="6" custScaleX="164402" custLinFactNeighborX="-797" custLinFactNeighborY="11906">
        <dgm:presLayoutVars>
          <dgm:chMax val="0"/>
          <dgm:chPref val="0"/>
          <dgm:bulletEnabled val="1"/>
        </dgm:presLayoutVars>
      </dgm:prSet>
      <dgm:spPr/>
      <dgm:t>
        <a:bodyPr/>
        <a:lstStyle/>
        <a:p>
          <a:endParaRPr lang="es-ES"/>
        </a:p>
      </dgm:t>
    </dgm:pt>
    <dgm:pt modelId="{DC2E51FF-CAE2-46F2-807B-4E22F3EDA146}" type="pres">
      <dgm:prSet presAssocID="{4857441D-61DC-4F38-97EF-A9B60503F4A5}" presName="Triangle" presStyleLbl="alignNode1" presStyleIdx="9" presStyleCnt="11" custLinFactNeighborX="-94678" custLinFactNeighborY="43870"/>
      <dgm:spPr/>
    </dgm:pt>
    <dgm:pt modelId="{974EECF2-0AF6-4E88-BE09-768838973C86}" type="pres">
      <dgm:prSet presAssocID="{198E23D0-3124-4B47-807E-9A5056BB50D1}" presName="sibTrans" presStyleCnt="0"/>
      <dgm:spPr/>
    </dgm:pt>
    <dgm:pt modelId="{B4BC513D-43D0-4330-BA14-FF33B39861AC}" type="pres">
      <dgm:prSet presAssocID="{198E23D0-3124-4B47-807E-9A5056BB50D1}" presName="space" presStyleCnt="0"/>
      <dgm:spPr/>
    </dgm:pt>
    <dgm:pt modelId="{B90C8378-2175-4602-B20D-9A02AD6F5271}" type="pres">
      <dgm:prSet presAssocID="{4404B052-ABD7-419D-9787-C6AD7C448A83}" presName="composite" presStyleCnt="0"/>
      <dgm:spPr/>
    </dgm:pt>
    <dgm:pt modelId="{E8903E51-C554-493E-9160-9F37C9BFD9A7}" type="pres">
      <dgm:prSet presAssocID="{4404B052-ABD7-419D-9787-C6AD7C448A83}" presName="LShape" presStyleLbl="alignNode1" presStyleIdx="10" presStyleCnt="11" custLinFactNeighborX="715" custLinFactNeighborY="-40262"/>
      <dgm:spPr>
        <a:solidFill>
          <a:srgbClr val="8C6EE0"/>
        </a:solidFill>
      </dgm:spPr>
    </dgm:pt>
    <dgm:pt modelId="{382EB124-9B80-42B8-AE62-93A1BB6AD3AC}" type="pres">
      <dgm:prSet presAssocID="{4404B052-ABD7-419D-9787-C6AD7C448A83}" presName="ParentText" presStyleLbl="revTx" presStyleIdx="5" presStyleCnt="6" custScaleX="120367" custScaleY="58126" custLinFactNeighborX="5091" custLinFactNeighborY="-44931">
        <dgm:presLayoutVars>
          <dgm:chMax val="0"/>
          <dgm:chPref val="0"/>
          <dgm:bulletEnabled val="1"/>
        </dgm:presLayoutVars>
      </dgm:prSet>
      <dgm:spPr/>
      <dgm:t>
        <a:bodyPr/>
        <a:lstStyle/>
        <a:p>
          <a:endParaRPr lang="es-ES"/>
        </a:p>
      </dgm:t>
    </dgm:pt>
  </dgm:ptLst>
  <dgm:cxnLst>
    <dgm:cxn modelId="{8CA2F337-29CD-4B2F-8CAD-A30D58D89635}" srcId="{B5FE89B0-06D9-489E-9FAF-28BBF3BF9DEC}" destId="{2632EEAC-A4D9-4226-8D6D-CF6B8555EF0E}" srcOrd="2" destOrd="0" parTransId="{FD446B25-2796-4DA1-9954-92A4AFAE2AFD}" sibTransId="{A7AC7350-9A6A-41DE-9F6F-BBAB4BE635BC}"/>
    <dgm:cxn modelId="{68EABA36-4E6E-4F47-97D0-DE75D1704A6D}" type="presOf" srcId="{49B609EE-4A82-4D08-A97C-4F52A2423FF2}" destId="{4839097C-071C-45B1-9CAC-FAB5CCD7E7D0}" srcOrd="0" destOrd="0" presId="urn:microsoft.com/office/officeart/2009/3/layout/StepUpProcess"/>
    <dgm:cxn modelId="{1BC42BFD-67E8-4F20-8931-10C2FC9ED77B}" type="presOf" srcId="{B5FE89B0-06D9-489E-9FAF-28BBF3BF9DEC}" destId="{FBE3A831-99B2-4BB1-BBA8-7F805DFBDDFE}" srcOrd="0" destOrd="0" presId="urn:microsoft.com/office/officeart/2009/3/layout/StepUpProcess"/>
    <dgm:cxn modelId="{D22C9E9A-6BDF-4D31-995B-E881BBB88CF5}" srcId="{B5FE89B0-06D9-489E-9FAF-28BBF3BF9DEC}" destId="{49B609EE-4A82-4D08-A97C-4F52A2423FF2}" srcOrd="1" destOrd="0" parTransId="{B821890A-9C74-4722-BBB5-D364E1602D82}" sibTransId="{20C74579-7AFB-46F1-88A3-FBAD328C05F7}"/>
    <dgm:cxn modelId="{BAD65F15-12F4-4A0F-B905-1129673E76EA}" type="presOf" srcId="{80C2DDC6-3CD2-4CD7-AD1C-8841689E071A}" destId="{F4E97A49-E946-4DEF-86FD-BDAE026E22B3}" srcOrd="0" destOrd="0" presId="urn:microsoft.com/office/officeart/2009/3/layout/StepUpProcess"/>
    <dgm:cxn modelId="{43402A7A-7654-4DC1-8222-EA9FD8ECEA59}" type="presOf" srcId="{2632EEAC-A4D9-4226-8D6D-CF6B8555EF0E}" destId="{02FA52AB-126F-4520-ADD0-A5A595EFC764}" srcOrd="0" destOrd="0" presId="urn:microsoft.com/office/officeart/2009/3/layout/StepUpProcess"/>
    <dgm:cxn modelId="{9821B382-BB6C-44C7-B3FA-948E2E6D88AA}" srcId="{B5FE89B0-06D9-489E-9FAF-28BBF3BF9DEC}" destId="{77019DBE-0A83-46A4-8CFC-DF83B4C0E811}" srcOrd="3" destOrd="0" parTransId="{34F344B3-E3B5-44B8-AFE7-2DAA6BEDFA61}" sibTransId="{30F662F4-9D71-4330-9CAA-84797EF374EB}"/>
    <dgm:cxn modelId="{0BB7E102-0DB0-4FC8-8D4A-E5C9974C95CB}" type="presOf" srcId="{77019DBE-0A83-46A4-8CFC-DF83B4C0E811}" destId="{2C0522B1-1611-4BE0-B729-6E3F604BCE5B}" srcOrd="0" destOrd="0" presId="urn:microsoft.com/office/officeart/2009/3/layout/StepUpProcess"/>
    <dgm:cxn modelId="{9D8B498E-4926-4342-8459-1CDBE693BCC7}" srcId="{B5FE89B0-06D9-489E-9FAF-28BBF3BF9DEC}" destId="{80C2DDC6-3CD2-4CD7-AD1C-8841689E071A}" srcOrd="0" destOrd="0" parTransId="{DE8B2C72-96AF-4110-A40D-C2974F655AB4}" sibTransId="{0341A85D-61A4-48DE-87EF-34B5B8A722A3}"/>
    <dgm:cxn modelId="{1B4818AF-68D5-4DCE-A016-09FDAF7A3515}" srcId="{B5FE89B0-06D9-489E-9FAF-28BBF3BF9DEC}" destId="{4404B052-ABD7-419D-9787-C6AD7C448A83}" srcOrd="5" destOrd="0" parTransId="{5797C6A3-3C9F-445C-BB44-71D231A630DC}" sibTransId="{6AC3BEB1-DC6C-4A90-9412-A7DA4A20D3B6}"/>
    <dgm:cxn modelId="{04E6527C-E47D-494B-8BED-55E2BA4EE0CB}" type="presOf" srcId="{4404B052-ABD7-419D-9787-C6AD7C448A83}" destId="{382EB124-9B80-42B8-AE62-93A1BB6AD3AC}" srcOrd="0" destOrd="0" presId="urn:microsoft.com/office/officeart/2009/3/layout/StepUpProcess"/>
    <dgm:cxn modelId="{CA8943A3-C00F-4936-B7E5-386BC01FAD32}" srcId="{B5FE89B0-06D9-489E-9FAF-28BBF3BF9DEC}" destId="{4857441D-61DC-4F38-97EF-A9B60503F4A5}" srcOrd="4" destOrd="0" parTransId="{4AF7E723-F8E2-4846-A3A6-C0BBA596A996}" sibTransId="{198E23D0-3124-4B47-807E-9A5056BB50D1}"/>
    <dgm:cxn modelId="{231C7890-5E70-488F-A185-F8BC6314D054}" type="presOf" srcId="{4857441D-61DC-4F38-97EF-A9B60503F4A5}" destId="{B621BFE1-98D5-4C56-82E0-D111DE9B16FA}" srcOrd="0" destOrd="0" presId="urn:microsoft.com/office/officeart/2009/3/layout/StepUpProcess"/>
    <dgm:cxn modelId="{43F32F0A-E63E-46B4-BB3C-A0E21C7CA0DF}" type="presParOf" srcId="{FBE3A831-99B2-4BB1-BBA8-7F805DFBDDFE}" destId="{2F6FA6BD-757A-46FA-A4D0-6088621DD6F4}" srcOrd="0" destOrd="0" presId="urn:microsoft.com/office/officeart/2009/3/layout/StepUpProcess"/>
    <dgm:cxn modelId="{9CC6F254-120F-4154-927A-2D7750EEC860}" type="presParOf" srcId="{2F6FA6BD-757A-46FA-A4D0-6088621DD6F4}" destId="{3C0A808E-1318-4B40-9298-42A6A4E662C4}" srcOrd="0" destOrd="0" presId="urn:microsoft.com/office/officeart/2009/3/layout/StepUpProcess"/>
    <dgm:cxn modelId="{78EEB85A-D715-4D37-B5E3-AF9BA5B1219E}" type="presParOf" srcId="{2F6FA6BD-757A-46FA-A4D0-6088621DD6F4}" destId="{F4E97A49-E946-4DEF-86FD-BDAE026E22B3}" srcOrd="1" destOrd="0" presId="urn:microsoft.com/office/officeart/2009/3/layout/StepUpProcess"/>
    <dgm:cxn modelId="{40856031-A426-4574-9C8C-E384446AFAC9}" type="presParOf" srcId="{2F6FA6BD-757A-46FA-A4D0-6088621DD6F4}" destId="{C05DE59A-33E5-4A7C-A34E-17BBBA80EBE4}" srcOrd="2" destOrd="0" presId="urn:microsoft.com/office/officeart/2009/3/layout/StepUpProcess"/>
    <dgm:cxn modelId="{679C18C0-4656-4972-95BF-2B77D1C858A4}" type="presParOf" srcId="{FBE3A831-99B2-4BB1-BBA8-7F805DFBDDFE}" destId="{8CBEFECC-3C1E-430E-B9F3-B8FA12A7239B}" srcOrd="1" destOrd="0" presId="urn:microsoft.com/office/officeart/2009/3/layout/StepUpProcess"/>
    <dgm:cxn modelId="{4772426C-0C9A-4C08-9FDC-D27E5A3784C2}" type="presParOf" srcId="{8CBEFECC-3C1E-430E-B9F3-B8FA12A7239B}" destId="{6EFEFAAF-3EC3-4DD0-977F-B5C4A74278EF}" srcOrd="0" destOrd="0" presId="urn:microsoft.com/office/officeart/2009/3/layout/StepUpProcess"/>
    <dgm:cxn modelId="{02E44D40-23D1-4434-8BFA-50E399145DA4}" type="presParOf" srcId="{FBE3A831-99B2-4BB1-BBA8-7F805DFBDDFE}" destId="{E9AACA2A-335F-4621-AA0D-695873786D31}" srcOrd="2" destOrd="0" presId="urn:microsoft.com/office/officeart/2009/3/layout/StepUpProcess"/>
    <dgm:cxn modelId="{34C2D4AF-5167-4F4B-AFB4-8DF06B8AA766}" type="presParOf" srcId="{E9AACA2A-335F-4621-AA0D-695873786D31}" destId="{E2B9AC25-EEE5-422A-B025-A4E9E39F8F23}" srcOrd="0" destOrd="0" presId="urn:microsoft.com/office/officeart/2009/3/layout/StepUpProcess"/>
    <dgm:cxn modelId="{F3753FF0-EB6F-4132-8086-44D857EC617D}" type="presParOf" srcId="{E9AACA2A-335F-4621-AA0D-695873786D31}" destId="{4839097C-071C-45B1-9CAC-FAB5CCD7E7D0}" srcOrd="1" destOrd="0" presId="urn:microsoft.com/office/officeart/2009/3/layout/StepUpProcess"/>
    <dgm:cxn modelId="{432A1C27-7FCE-439C-A542-D8DCFEC7F1E1}" type="presParOf" srcId="{E9AACA2A-335F-4621-AA0D-695873786D31}" destId="{D54D7A71-190E-49E7-9BCB-C7B79C417DE1}" srcOrd="2" destOrd="0" presId="urn:microsoft.com/office/officeart/2009/3/layout/StepUpProcess"/>
    <dgm:cxn modelId="{01B2FCC8-A6BE-4E71-9A4A-C949AFD81697}" type="presParOf" srcId="{FBE3A831-99B2-4BB1-BBA8-7F805DFBDDFE}" destId="{77858D81-533B-4119-BFFB-1DAFB650B79F}" srcOrd="3" destOrd="0" presId="urn:microsoft.com/office/officeart/2009/3/layout/StepUpProcess"/>
    <dgm:cxn modelId="{8545C01B-1087-479C-90CA-F49C3485B2C2}" type="presParOf" srcId="{77858D81-533B-4119-BFFB-1DAFB650B79F}" destId="{E02DFD68-72C3-4773-B487-85D169C5B4CC}" srcOrd="0" destOrd="0" presId="urn:microsoft.com/office/officeart/2009/3/layout/StepUpProcess"/>
    <dgm:cxn modelId="{A89A195D-BC68-49E1-ADE5-8CD830C0F953}" type="presParOf" srcId="{FBE3A831-99B2-4BB1-BBA8-7F805DFBDDFE}" destId="{A80C2EA8-4C53-4538-955D-762D6F5C22FC}" srcOrd="4" destOrd="0" presId="urn:microsoft.com/office/officeart/2009/3/layout/StepUpProcess"/>
    <dgm:cxn modelId="{A71596D4-ABB8-4675-8019-6043DD5F0A1F}" type="presParOf" srcId="{A80C2EA8-4C53-4538-955D-762D6F5C22FC}" destId="{3DFB8A99-CB60-4526-B26B-3F99889DD899}" srcOrd="0" destOrd="0" presId="urn:microsoft.com/office/officeart/2009/3/layout/StepUpProcess"/>
    <dgm:cxn modelId="{24BD6111-D98A-4D0F-9DAD-94129EB365F0}" type="presParOf" srcId="{A80C2EA8-4C53-4538-955D-762D6F5C22FC}" destId="{02FA52AB-126F-4520-ADD0-A5A595EFC764}" srcOrd="1" destOrd="0" presId="urn:microsoft.com/office/officeart/2009/3/layout/StepUpProcess"/>
    <dgm:cxn modelId="{ED6C7AFE-F3BD-4B45-8B81-45898A40344D}" type="presParOf" srcId="{A80C2EA8-4C53-4538-955D-762D6F5C22FC}" destId="{FB51F325-5AD5-4B28-B72E-F8816E5621A6}" srcOrd="2" destOrd="0" presId="urn:microsoft.com/office/officeart/2009/3/layout/StepUpProcess"/>
    <dgm:cxn modelId="{EEA93D64-9924-4044-B3EF-3BB0681C07D4}" type="presParOf" srcId="{FBE3A831-99B2-4BB1-BBA8-7F805DFBDDFE}" destId="{FBC4992E-EE60-4E7C-8618-E8FDF59DB84D}" srcOrd="5" destOrd="0" presId="urn:microsoft.com/office/officeart/2009/3/layout/StepUpProcess"/>
    <dgm:cxn modelId="{385D5BE8-5988-400E-9B87-01769AD0371F}" type="presParOf" srcId="{FBC4992E-EE60-4E7C-8618-E8FDF59DB84D}" destId="{37C1CD26-10AF-4504-982A-9040E2BF6E76}" srcOrd="0" destOrd="0" presId="urn:microsoft.com/office/officeart/2009/3/layout/StepUpProcess"/>
    <dgm:cxn modelId="{787CB7AE-36C4-4FAF-A8DD-6BFDB080F1D7}" type="presParOf" srcId="{FBE3A831-99B2-4BB1-BBA8-7F805DFBDDFE}" destId="{7B73161F-9A19-4612-9CB7-BBF63F63C6C1}" srcOrd="6" destOrd="0" presId="urn:microsoft.com/office/officeart/2009/3/layout/StepUpProcess"/>
    <dgm:cxn modelId="{01977B72-4473-4CFD-B2AB-7ABC50357143}" type="presParOf" srcId="{7B73161F-9A19-4612-9CB7-BBF63F63C6C1}" destId="{D6BF8C99-D1D5-4833-918F-204F0ACF2ABE}" srcOrd="0" destOrd="0" presId="urn:microsoft.com/office/officeart/2009/3/layout/StepUpProcess"/>
    <dgm:cxn modelId="{23634DB0-5EFA-4E64-BA96-96834929E6FE}" type="presParOf" srcId="{7B73161F-9A19-4612-9CB7-BBF63F63C6C1}" destId="{2C0522B1-1611-4BE0-B729-6E3F604BCE5B}" srcOrd="1" destOrd="0" presId="urn:microsoft.com/office/officeart/2009/3/layout/StepUpProcess"/>
    <dgm:cxn modelId="{B213A02B-6AFF-4FE5-B520-81249100AF4D}" type="presParOf" srcId="{7B73161F-9A19-4612-9CB7-BBF63F63C6C1}" destId="{2BAA8492-9ACE-4477-945C-3DF9E3EC63DE}" srcOrd="2" destOrd="0" presId="urn:microsoft.com/office/officeart/2009/3/layout/StepUpProcess"/>
    <dgm:cxn modelId="{79483AD4-7533-49B7-9553-C8CFBF49D685}" type="presParOf" srcId="{FBE3A831-99B2-4BB1-BBA8-7F805DFBDDFE}" destId="{79913626-ED0A-4E89-8227-6136CA18FDF3}" srcOrd="7" destOrd="0" presId="urn:microsoft.com/office/officeart/2009/3/layout/StepUpProcess"/>
    <dgm:cxn modelId="{97EDEC20-9F18-44A3-B0A3-F0D3836FAA46}" type="presParOf" srcId="{79913626-ED0A-4E89-8227-6136CA18FDF3}" destId="{38EA46B0-617F-4C1F-A3C0-BA6DA65BD324}" srcOrd="0" destOrd="0" presId="urn:microsoft.com/office/officeart/2009/3/layout/StepUpProcess"/>
    <dgm:cxn modelId="{346F655C-7AB3-4641-84EC-D80D9F43D6C3}" type="presParOf" srcId="{FBE3A831-99B2-4BB1-BBA8-7F805DFBDDFE}" destId="{D4A7CFE8-556D-46B7-A0A5-ADB9F2DCFA55}" srcOrd="8" destOrd="0" presId="urn:microsoft.com/office/officeart/2009/3/layout/StepUpProcess"/>
    <dgm:cxn modelId="{9DD57955-CA6B-4DA3-941F-5D6F13F0C061}" type="presParOf" srcId="{D4A7CFE8-556D-46B7-A0A5-ADB9F2DCFA55}" destId="{D3AA67BD-EC3A-4D36-BBAA-C7419460A989}" srcOrd="0" destOrd="0" presId="urn:microsoft.com/office/officeart/2009/3/layout/StepUpProcess"/>
    <dgm:cxn modelId="{0EAC6DEF-7D14-40CF-AD35-A05198838A1E}" type="presParOf" srcId="{D4A7CFE8-556D-46B7-A0A5-ADB9F2DCFA55}" destId="{B621BFE1-98D5-4C56-82E0-D111DE9B16FA}" srcOrd="1" destOrd="0" presId="urn:microsoft.com/office/officeart/2009/3/layout/StepUpProcess"/>
    <dgm:cxn modelId="{38130764-0569-40CD-849C-818D1FFC4BA7}" type="presParOf" srcId="{D4A7CFE8-556D-46B7-A0A5-ADB9F2DCFA55}" destId="{DC2E51FF-CAE2-46F2-807B-4E22F3EDA146}" srcOrd="2" destOrd="0" presId="urn:microsoft.com/office/officeart/2009/3/layout/StepUpProcess"/>
    <dgm:cxn modelId="{B5BB9682-6110-40D2-AFA2-4E53320748F0}" type="presParOf" srcId="{FBE3A831-99B2-4BB1-BBA8-7F805DFBDDFE}" destId="{974EECF2-0AF6-4E88-BE09-768838973C86}" srcOrd="9" destOrd="0" presId="urn:microsoft.com/office/officeart/2009/3/layout/StepUpProcess"/>
    <dgm:cxn modelId="{6482CBEC-EAE7-4EAE-9D92-98DC80E2D2BC}" type="presParOf" srcId="{974EECF2-0AF6-4E88-BE09-768838973C86}" destId="{B4BC513D-43D0-4330-BA14-FF33B39861AC}" srcOrd="0" destOrd="0" presId="urn:microsoft.com/office/officeart/2009/3/layout/StepUpProcess"/>
    <dgm:cxn modelId="{F69BDE99-4074-4B68-BAD1-DD1FA0BC7DAC}" type="presParOf" srcId="{FBE3A831-99B2-4BB1-BBA8-7F805DFBDDFE}" destId="{B90C8378-2175-4602-B20D-9A02AD6F5271}" srcOrd="10" destOrd="0" presId="urn:microsoft.com/office/officeart/2009/3/layout/StepUpProcess"/>
    <dgm:cxn modelId="{6889834B-F5E6-4E21-B464-35D1E97EF08F}" type="presParOf" srcId="{B90C8378-2175-4602-B20D-9A02AD6F5271}" destId="{E8903E51-C554-493E-9160-9F37C9BFD9A7}" srcOrd="0" destOrd="0" presId="urn:microsoft.com/office/officeart/2009/3/layout/StepUpProcess"/>
    <dgm:cxn modelId="{5563E9CB-2B44-425D-B401-FB3DA6663F14}" type="presParOf" srcId="{B90C8378-2175-4602-B20D-9A02AD6F5271}" destId="{382EB124-9B80-42B8-AE62-93A1BB6AD3AC}" srcOrd="1" destOrd="0" presId="urn:microsoft.com/office/officeart/2009/3/layout/StepUpProcess"/>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F2B17C-0EC0-43DE-A718-A769D02E57B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ES"/>
        </a:p>
      </dgm:t>
    </dgm:pt>
    <dgm:pt modelId="{14700381-9C92-4BB7-816B-6D7B68DB5194}">
      <dgm:prSet phldrT="[Texto]" custT="1"/>
      <dgm:spPr>
        <a:solidFill>
          <a:srgbClr val="FFFF99"/>
        </a:solidFill>
        <a:ln>
          <a:noFill/>
        </a:ln>
      </dgm:spPr>
      <dgm:t>
        <a:bodyPr/>
        <a:lstStyle/>
        <a:p>
          <a:r>
            <a:rPr lang="es-ES" sz="2800" dirty="0" smtClean="0">
              <a:solidFill>
                <a:schemeClr val="tx1"/>
              </a:solidFill>
              <a:latin typeface="Century Gothic" pitchFamily="34" charset="0"/>
            </a:rPr>
            <a:t>Disminuye la producción de albumina. </a:t>
          </a:r>
          <a:endParaRPr lang="es-ES" sz="2800" dirty="0">
            <a:solidFill>
              <a:schemeClr val="tx1"/>
            </a:solidFill>
            <a:latin typeface="Century Gothic" pitchFamily="34" charset="0"/>
          </a:endParaRPr>
        </a:p>
      </dgm:t>
    </dgm:pt>
    <dgm:pt modelId="{8DAF80F6-71F8-467D-9E9D-899B548A52BF}" type="parTrans" cxnId="{20B9F4AC-1BE8-485F-A4F8-7F7EE36BA58C}">
      <dgm:prSet/>
      <dgm:spPr/>
      <dgm:t>
        <a:bodyPr/>
        <a:lstStyle/>
        <a:p>
          <a:endParaRPr lang="es-ES"/>
        </a:p>
      </dgm:t>
    </dgm:pt>
    <dgm:pt modelId="{FE1244F9-4875-4CF3-88D0-1E410E410E2F}" type="sibTrans" cxnId="{20B9F4AC-1BE8-485F-A4F8-7F7EE36BA58C}">
      <dgm:prSet/>
      <dgm:spPr>
        <a:solidFill>
          <a:srgbClr val="C00000"/>
        </a:solidFill>
      </dgm:spPr>
      <dgm:t>
        <a:bodyPr/>
        <a:lstStyle/>
        <a:p>
          <a:endParaRPr lang="es-ES"/>
        </a:p>
      </dgm:t>
    </dgm:pt>
    <dgm:pt modelId="{ED3D5F7B-C5A6-4DA9-8B49-FDAE9EE4E5CB}">
      <dgm:prSet phldrT="[Texto]" custT="1"/>
      <dgm:spPr>
        <a:solidFill>
          <a:srgbClr val="92D050"/>
        </a:solidFill>
      </dgm:spPr>
      <dgm:t>
        <a:bodyPr/>
        <a:lstStyle/>
        <a:p>
          <a:r>
            <a:rPr lang="es-ES" sz="2800" dirty="0" smtClean="0">
              <a:latin typeface="Century Gothic" pitchFamily="34" charset="0"/>
            </a:rPr>
            <a:t>Sistema cardiovascular responde diferente al estrés.</a:t>
          </a:r>
          <a:endParaRPr lang="es-ES" sz="2800" dirty="0">
            <a:latin typeface="Century Gothic" pitchFamily="34" charset="0"/>
          </a:endParaRPr>
        </a:p>
      </dgm:t>
    </dgm:pt>
    <dgm:pt modelId="{B5335775-EE09-463E-9EC7-5326E5443BA5}" type="parTrans" cxnId="{1302AED5-9A25-44B5-B020-1B68EAE49C27}">
      <dgm:prSet/>
      <dgm:spPr/>
      <dgm:t>
        <a:bodyPr/>
        <a:lstStyle/>
        <a:p>
          <a:endParaRPr lang="es-ES"/>
        </a:p>
      </dgm:t>
    </dgm:pt>
    <dgm:pt modelId="{E795D858-DE8B-497F-8AD8-CDFCEC7607E6}" type="sibTrans" cxnId="{1302AED5-9A25-44B5-B020-1B68EAE49C27}">
      <dgm:prSet/>
      <dgm:spPr/>
      <dgm:t>
        <a:bodyPr/>
        <a:lstStyle/>
        <a:p>
          <a:endParaRPr lang="es-ES"/>
        </a:p>
      </dgm:t>
    </dgm:pt>
    <dgm:pt modelId="{3B7F5E56-2ED8-4DC4-B496-B3FD5B017813}">
      <dgm:prSet phldrT="[Texto]" custT="1"/>
      <dgm:spPr>
        <a:solidFill>
          <a:srgbClr val="D22424"/>
        </a:solidFill>
      </dgm:spPr>
      <dgm:t>
        <a:bodyPr/>
        <a:lstStyle/>
        <a:p>
          <a:r>
            <a:rPr lang="es-ES" sz="2800" dirty="0" smtClean="0">
              <a:latin typeface="Century Gothic" pitchFamily="34" charset="0"/>
            </a:rPr>
            <a:t>Sistema renal y hepático se deterioran.</a:t>
          </a:r>
          <a:endParaRPr lang="es-ES" sz="2800" dirty="0">
            <a:latin typeface="Century Gothic" pitchFamily="34" charset="0"/>
          </a:endParaRPr>
        </a:p>
      </dgm:t>
    </dgm:pt>
    <dgm:pt modelId="{B12CF45E-D7FC-4941-AC7E-3A45A979107C}" type="parTrans" cxnId="{C3A21186-009E-4855-A76A-6457E0740238}">
      <dgm:prSet/>
      <dgm:spPr/>
      <dgm:t>
        <a:bodyPr/>
        <a:lstStyle/>
        <a:p>
          <a:endParaRPr lang="es-ES"/>
        </a:p>
      </dgm:t>
    </dgm:pt>
    <dgm:pt modelId="{C45D537C-528E-4775-B38A-8B9021C3B418}" type="sibTrans" cxnId="{C3A21186-009E-4855-A76A-6457E0740238}">
      <dgm:prSet/>
      <dgm:spPr/>
      <dgm:t>
        <a:bodyPr/>
        <a:lstStyle/>
        <a:p>
          <a:endParaRPr lang="es-ES"/>
        </a:p>
      </dgm:t>
    </dgm:pt>
    <dgm:pt modelId="{B5244489-F0E4-4BBF-A204-150C543A5295}">
      <dgm:prSet phldrT="[Texto]" custT="1"/>
      <dgm:spPr>
        <a:solidFill>
          <a:srgbClr val="CC99FF"/>
        </a:solidFill>
      </dgm:spPr>
      <dgm:t>
        <a:bodyPr/>
        <a:lstStyle/>
        <a:p>
          <a:r>
            <a:rPr lang="es-ES" sz="2800" dirty="0" smtClean="0">
              <a:latin typeface="Century Gothic" pitchFamily="34" charset="0"/>
            </a:rPr>
            <a:t>Respuesta endocrina cambia.</a:t>
          </a:r>
          <a:endParaRPr lang="es-ES" sz="2800" dirty="0">
            <a:latin typeface="Century Gothic" pitchFamily="34" charset="0"/>
          </a:endParaRPr>
        </a:p>
      </dgm:t>
    </dgm:pt>
    <dgm:pt modelId="{083D8E60-C4CD-47D3-83DF-4CDB0E7F07F9}" type="parTrans" cxnId="{59314D53-AAD5-4074-91C4-FCC57B149CC6}">
      <dgm:prSet/>
      <dgm:spPr/>
      <dgm:t>
        <a:bodyPr/>
        <a:lstStyle/>
        <a:p>
          <a:endParaRPr lang="es-ES"/>
        </a:p>
      </dgm:t>
    </dgm:pt>
    <dgm:pt modelId="{FE448AED-212C-46E0-948C-9847DECCDAD0}" type="sibTrans" cxnId="{59314D53-AAD5-4074-91C4-FCC57B149CC6}">
      <dgm:prSet/>
      <dgm:spPr/>
      <dgm:t>
        <a:bodyPr/>
        <a:lstStyle/>
        <a:p>
          <a:endParaRPr lang="es-ES"/>
        </a:p>
      </dgm:t>
    </dgm:pt>
    <dgm:pt modelId="{AB6A5E88-646D-4276-AE5C-1F7684486BBC}" type="pres">
      <dgm:prSet presAssocID="{40F2B17C-0EC0-43DE-A718-A769D02E57B0}" presName="Name0" presStyleCnt="0">
        <dgm:presLayoutVars>
          <dgm:chMax val="7"/>
          <dgm:chPref val="7"/>
          <dgm:dir/>
        </dgm:presLayoutVars>
      </dgm:prSet>
      <dgm:spPr/>
      <dgm:t>
        <a:bodyPr/>
        <a:lstStyle/>
        <a:p>
          <a:endParaRPr lang="es-ES"/>
        </a:p>
      </dgm:t>
    </dgm:pt>
    <dgm:pt modelId="{AAD6DFF3-D80B-4BB5-9BD6-3198A5744B9A}" type="pres">
      <dgm:prSet presAssocID="{40F2B17C-0EC0-43DE-A718-A769D02E57B0}" presName="Name1" presStyleCnt="0"/>
      <dgm:spPr/>
    </dgm:pt>
    <dgm:pt modelId="{C9007DF8-9AFD-4C02-936C-5DB1D0F2A33E}" type="pres">
      <dgm:prSet presAssocID="{40F2B17C-0EC0-43DE-A718-A769D02E57B0}" presName="cycle" presStyleCnt="0"/>
      <dgm:spPr/>
    </dgm:pt>
    <dgm:pt modelId="{06E0B8CE-79D3-47C1-AFD2-A59832991334}" type="pres">
      <dgm:prSet presAssocID="{40F2B17C-0EC0-43DE-A718-A769D02E57B0}" presName="srcNode" presStyleLbl="node1" presStyleIdx="0" presStyleCnt="4"/>
      <dgm:spPr/>
    </dgm:pt>
    <dgm:pt modelId="{05471C73-9251-4FE8-B079-B32F4A5AC22C}" type="pres">
      <dgm:prSet presAssocID="{40F2B17C-0EC0-43DE-A718-A769D02E57B0}" presName="conn" presStyleLbl="parChTrans1D2" presStyleIdx="0" presStyleCnt="1"/>
      <dgm:spPr/>
      <dgm:t>
        <a:bodyPr/>
        <a:lstStyle/>
        <a:p>
          <a:endParaRPr lang="es-ES"/>
        </a:p>
      </dgm:t>
    </dgm:pt>
    <dgm:pt modelId="{3D7CFCD3-533E-463A-9298-A19C1C33AB46}" type="pres">
      <dgm:prSet presAssocID="{40F2B17C-0EC0-43DE-A718-A769D02E57B0}" presName="extraNode" presStyleLbl="node1" presStyleIdx="0" presStyleCnt="4"/>
      <dgm:spPr/>
    </dgm:pt>
    <dgm:pt modelId="{4AB9D029-5B7F-46BD-8CE7-87976E482557}" type="pres">
      <dgm:prSet presAssocID="{40F2B17C-0EC0-43DE-A718-A769D02E57B0}" presName="dstNode" presStyleLbl="node1" presStyleIdx="0" presStyleCnt="4"/>
      <dgm:spPr/>
    </dgm:pt>
    <dgm:pt modelId="{EA073AA3-F848-4CF9-A6D9-974282807045}" type="pres">
      <dgm:prSet presAssocID="{14700381-9C92-4BB7-816B-6D7B68DB5194}" presName="text_1" presStyleLbl="node1" presStyleIdx="0" presStyleCnt="4">
        <dgm:presLayoutVars>
          <dgm:bulletEnabled val="1"/>
        </dgm:presLayoutVars>
      </dgm:prSet>
      <dgm:spPr/>
      <dgm:t>
        <a:bodyPr/>
        <a:lstStyle/>
        <a:p>
          <a:endParaRPr lang="es-ES"/>
        </a:p>
      </dgm:t>
    </dgm:pt>
    <dgm:pt modelId="{A5744086-2774-4EED-B1B3-D2D454BB7F5A}" type="pres">
      <dgm:prSet presAssocID="{14700381-9C92-4BB7-816B-6D7B68DB5194}" presName="accent_1" presStyleCnt="0"/>
      <dgm:spPr/>
    </dgm:pt>
    <dgm:pt modelId="{AF216AAA-1625-4D48-BA6E-522050373B16}" type="pres">
      <dgm:prSet presAssocID="{14700381-9C92-4BB7-816B-6D7B68DB5194}" presName="accentRepeatNode" presStyleLbl="solidFgAcc1" presStyleIdx="0" presStyleCnt="4"/>
      <dgm:spPr/>
    </dgm:pt>
    <dgm:pt modelId="{76CEEB29-7AB9-4CCA-B3CB-DDB1D230261E}" type="pres">
      <dgm:prSet presAssocID="{ED3D5F7B-C5A6-4DA9-8B49-FDAE9EE4E5CB}" presName="text_2" presStyleLbl="node1" presStyleIdx="1" presStyleCnt="4">
        <dgm:presLayoutVars>
          <dgm:bulletEnabled val="1"/>
        </dgm:presLayoutVars>
      </dgm:prSet>
      <dgm:spPr/>
      <dgm:t>
        <a:bodyPr/>
        <a:lstStyle/>
        <a:p>
          <a:endParaRPr lang="es-ES"/>
        </a:p>
      </dgm:t>
    </dgm:pt>
    <dgm:pt modelId="{E40ECE46-6984-4BFB-95C7-30143C7E13F3}" type="pres">
      <dgm:prSet presAssocID="{ED3D5F7B-C5A6-4DA9-8B49-FDAE9EE4E5CB}" presName="accent_2" presStyleCnt="0"/>
      <dgm:spPr/>
    </dgm:pt>
    <dgm:pt modelId="{83C0631E-E62C-40A1-B8A0-5F6EC6EF2BA2}" type="pres">
      <dgm:prSet presAssocID="{ED3D5F7B-C5A6-4DA9-8B49-FDAE9EE4E5CB}" presName="accentRepeatNode" presStyleLbl="solidFgAcc1" presStyleIdx="1" presStyleCnt="4"/>
      <dgm:spPr/>
    </dgm:pt>
    <dgm:pt modelId="{865904E2-435F-462E-9CF3-9F88B0259B47}" type="pres">
      <dgm:prSet presAssocID="{3B7F5E56-2ED8-4DC4-B496-B3FD5B017813}" presName="text_3" presStyleLbl="node1" presStyleIdx="2" presStyleCnt="4">
        <dgm:presLayoutVars>
          <dgm:bulletEnabled val="1"/>
        </dgm:presLayoutVars>
      </dgm:prSet>
      <dgm:spPr/>
      <dgm:t>
        <a:bodyPr/>
        <a:lstStyle/>
        <a:p>
          <a:endParaRPr lang="es-ES"/>
        </a:p>
      </dgm:t>
    </dgm:pt>
    <dgm:pt modelId="{F4E9654F-ABD1-4233-BCF0-3E3A7438D423}" type="pres">
      <dgm:prSet presAssocID="{3B7F5E56-2ED8-4DC4-B496-B3FD5B017813}" presName="accent_3" presStyleCnt="0"/>
      <dgm:spPr/>
    </dgm:pt>
    <dgm:pt modelId="{42DF668D-C6C3-4B58-9BC4-4CB54DEAFDF1}" type="pres">
      <dgm:prSet presAssocID="{3B7F5E56-2ED8-4DC4-B496-B3FD5B017813}" presName="accentRepeatNode" presStyleLbl="solidFgAcc1" presStyleIdx="2" presStyleCnt="4"/>
      <dgm:spPr/>
    </dgm:pt>
    <dgm:pt modelId="{E79A79A2-49F7-4492-8202-AC6EC7AE31DD}" type="pres">
      <dgm:prSet presAssocID="{B5244489-F0E4-4BBF-A204-150C543A5295}" presName="text_4" presStyleLbl="node1" presStyleIdx="3" presStyleCnt="4">
        <dgm:presLayoutVars>
          <dgm:bulletEnabled val="1"/>
        </dgm:presLayoutVars>
      </dgm:prSet>
      <dgm:spPr/>
      <dgm:t>
        <a:bodyPr/>
        <a:lstStyle/>
        <a:p>
          <a:endParaRPr lang="es-ES"/>
        </a:p>
      </dgm:t>
    </dgm:pt>
    <dgm:pt modelId="{390837A6-E112-4B6A-B4D4-F1F324F1E75A}" type="pres">
      <dgm:prSet presAssocID="{B5244489-F0E4-4BBF-A204-150C543A5295}" presName="accent_4" presStyleCnt="0"/>
      <dgm:spPr/>
    </dgm:pt>
    <dgm:pt modelId="{F1A8B426-9D1C-4B8E-8B51-8D1DC65D2C5A}" type="pres">
      <dgm:prSet presAssocID="{B5244489-F0E4-4BBF-A204-150C543A5295}" presName="accentRepeatNode" presStyleLbl="solidFgAcc1" presStyleIdx="3" presStyleCnt="4"/>
      <dgm:spPr/>
    </dgm:pt>
  </dgm:ptLst>
  <dgm:cxnLst>
    <dgm:cxn modelId="{C3A21186-009E-4855-A76A-6457E0740238}" srcId="{40F2B17C-0EC0-43DE-A718-A769D02E57B0}" destId="{3B7F5E56-2ED8-4DC4-B496-B3FD5B017813}" srcOrd="2" destOrd="0" parTransId="{B12CF45E-D7FC-4941-AC7E-3A45A979107C}" sibTransId="{C45D537C-528E-4775-B38A-8B9021C3B418}"/>
    <dgm:cxn modelId="{8BED4A41-C7D4-4BED-A419-A9D7FFE7D72E}" type="presOf" srcId="{FE1244F9-4875-4CF3-88D0-1E410E410E2F}" destId="{05471C73-9251-4FE8-B079-B32F4A5AC22C}" srcOrd="0" destOrd="0" presId="urn:microsoft.com/office/officeart/2008/layout/VerticalCurvedList"/>
    <dgm:cxn modelId="{5BB0D92A-DD60-4733-87F7-C37BB6CD4356}" type="presOf" srcId="{14700381-9C92-4BB7-816B-6D7B68DB5194}" destId="{EA073AA3-F848-4CF9-A6D9-974282807045}" srcOrd="0" destOrd="0" presId="urn:microsoft.com/office/officeart/2008/layout/VerticalCurvedList"/>
    <dgm:cxn modelId="{59314D53-AAD5-4074-91C4-FCC57B149CC6}" srcId="{40F2B17C-0EC0-43DE-A718-A769D02E57B0}" destId="{B5244489-F0E4-4BBF-A204-150C543A5295}" srcOrd="3" destOrd="0" parTransId="{083D8E60-C4CD-47D3-83DF-4CDB0E7F07F9}" sibTransId="{FE448AED-212C-46E0-948C-9847DECCDAD0}"/>
    <dgm:cxn modelId="{1302AED5-9A25-44B5-B020-1B68EAE49C27}" srcId="{40F2B17C-0EC0-43DE-A718-A769D02E57B0}" destId="{ED3D5F7B-C5A6-4DA9-8B49-FDAE9EE4E5CB}" srcOrd="1" destOrd="0" parTransId="{B5335775-EE09-463E-9EC7-5326E5443BA5}" sibTransId="{E795D858-DE8B-497F-8AD8-CDFCEC7607E6}"/>
    <dgm:cxn modelId="{9D814556-D830-4957-9F4F-2B3303EAA6AF}" type="presOf" srcId="{3B7F5E56-2ED8-4DC4-B496-B3FD5B017813}" destId="{865904E2-435F-462E-9CF3-9F88B0259B47}" srcOrd="0" destOrd="0" presId="urn:microsoft.com/office/officeart/2008/layout/VerticalCurvedList"/>
    <dgm:cxn modelId="{899CCA29-88C6-4BF2-8C04-00D8D761CAF7}" type="presOf" srcId="{ED3D5F7B-C5A6-4DA9-8B49-FDAE9EE4E5CB}" destId="{76CEEB29-7AB9-4CCA-B3CB-DDB1D230261E}" srcOrd="0" destOrd="0" presId="urn:microsoft.com/office/officeart/2008/layout/VerticalCurvedList"/>
    <dgm:cxn modelId="{9A074527-0892-4791-AC9E-14BD41EB0275}" type="presOf" srcId="{B5244489-F0E4-4BBF-A204-150C543A5295}" destId="{E79A79A2-49F7-4492-8202-AC6EC7AE31DD}" srcOrd="0" destOrd="0" presId="urn:microsoft.com/office/officeart/2008/layout/VerticalCurvedList"/>
    <dgm:cxn modelId="{20B9F4AC-1BE8-485F-A4F8-7F7EE36BA58C}" srcId="{40F2B17C-0EC0-43DE-A718-A769D02E57B0}" destId="{14700381-9C92-4BB7-816B-6D7B68DB5194}" srcOrd="0" destOrd="0" parTransId="{8DAF80F6-71F8-467D-9E9D-899B548A52BF}" sibTransId="{FE1244F9-4875-4CF3-88D0-1E410E410E2F}"/>
    <dgm:cxn modelId="{2AE892D7-71AE-4CAC-8D13-86FA7EADA785}" type="presOf" srcId="{40F2B17C-0EC0-43DE-A718-A769D02E57B0}" destId="{AB6A5E88-646D-4276-AE5C-1F7684486BBC}" srcOrd="0" destOrd="0" presId="urn:microsoft.com/office/officeart/2008/layout/VerticalCurvedList"/>
    <dgm:cxn modelId="{8AA438FD-AD73-4053-BA03-A6277476D05E}" type="presParOf" srcId="{AB6A5E88-646D-4276-AE5C-1F7684486BBC}" destId="{AAD6DFF3-D80B-4BB5-9BD6-3198A5744B9A}" srcOrd="0" destOrd="0" presId="urn:microsoft.com/office/officeart/2008/layout/VerticalCurvedList"/>
    <dgm:cxn modelId="{C4D43C9F-8CEC-433E-8701-1B501C091B89}" type="presParOf" srcId="{AAD6DFF3-D80B-4BB5-9BD6-3198A5744B9A}" destId="{C9007DF8-9AFD-4C02-936C-5DB1D0F2A33E}" srcOrd="0" destOrd="0" presId="urn:microsoft.com/office/officeart/2008/layout/VerticalCurvedList"/>
    <dgm:cxn modelId="{C4FE59ED-6115-4E67-9F6F-097BF9BF9FAE}" type="presParOf" srcId="{C9007DF8-9AFD-4C02-936C-5DB1D0F2A33E}" destId="{06E0B8CE-79D3-47C1-AFD2-A59832991334}" srcOrd="0" destOrd="0" presId="urn:microsoft.com/office/officeart/2008/layout/VerticalCurvedList"/>
    <dgm:cxn modelId="{5A507247-CC41-48D3-AB01-B9BB39A92348}" type="presParOf" srcId="{C9007DF8-9AFD-4C02-936C-5DB1D0F2A33E}" destId="{05471C73-9251-4FE8-B079-B32F4A5AC22C}" srcOrd="1" destOrd="0" presId="urn:microsoft.com/office/officeart/2008/layout/VerticalCurvedList"/>
    <dgm:cxn modelId="{8C897BB3-1CF9-4B48-8E00-79D4CF75EF18}" type="presParOf" srcId="{C9007DF8-9AFD-4C02-936C-5DB1D0F2A33E}" destId="{3D7CFCD3-533E-463A-9298-A19C1C33AB46}" srcOrd="2" destOrd="0" presId="urn:microsoft.com/office/officeart/2008/layout/VerticalCurvedList"/>
    <dgm:cxn modelId="{8196E156-0EA8-433E-9CDD-00FA99AB4CB9}" type="presParOf" srcId="{C9007DF8-9AFD-4C02-936C-5DB1D0F2A33E}" destId="{4AB9D029-5B7F-46BD-8CE7-87976E482557}" srcOrd="3" destOrd="0" presId="urn:microsoft.com/office/officeart/2008/layout/VerticalCurvedList"/>
    <dgm:cxn modelId="{DEF0E18F-5EDE-444B-86FD-D673A23A66CA}" type="presParOf" srcId="{AAD6DFF3-D80B-4BB5-9BD6-3198A5744B9A}" destId="{EA073AA3-F848-4CF9-A6D9-974282807045}" srcOrd="1" destOrd="0" presId="urn:microsoft.com/office/officeart/2008/layout/VerticalCurvedList"/>
    <dgm:cxn modelId="{37D61B10-4DD1-49E9-8D04-2A11CB32DC03}" type="presParOf" srcId="{AAD6DFF3-D80B-4BB5-9BD6-3198A5744B9A}" destId="{A5744086-2774-4EED-B1B3-D2D454BB7F5A}" srcOrd="2" destOrd="0" presId="urn:microsoft.com/office/officeart/2008/layout/VerticalCurvedList"/>
    <dgm:cxn modelId="{738FA26D-28C8-403F-97ED-444D77106300}" type="presParOf" srcId="{A5744086-2774-4EED-B1B3-D2D454BB7F5A}" destId="{AF216AAA-1625-4D48-BA6E-522050373B16}" srcOrd="0" destOrd="0" presId="urn:microsoft.com/office/officeart/2008/layout/VerticalCurvedList"/>
    <dgm:cxn modelId="{6C630899-E91A-41EB-933C-FF496131B015}" type="presParOf" srcId="{AAD6DFF3-D80B-4BB5-9BD6-3198A5744B9A}" destId="{76CEEB29-7AB9-4CCA-B3CB-DDB1D230261E}" srcOrd="3" destOrd="0" presId="urn:microsoft.com/office/officeart/2008/layout/VerticalCurvedList"/>
    <dgm:cxn modelId="{BA7EA99E-9CBE-49C7-A909-F181BD3D181E}" type="presParOf" srcId="{AAD6DFF3-D80B-4BB5-9BD6-3198A5744B9A}" destId="{E40ECE46-6984-4BFB-95C7-30143C7E13F3}" srcOrd="4" destOrd="0" presId="urn:microsoft.com/office/officeart/2008/layout/VerticalCurvedList"/>
    <dgm:cxn modelId="{21B2B332-E556-424E-AAB8-BC3A41DC3B95}" type="presParOf" srcId="{E40ECE46-6984-4BFB-95C7-30143C7E13F3}" destId="{83C0631E-E62C-40A1-B8A0-5F6EC6EF2BA2}" srcOrd="0" destOrd="0" presId="urn:microsoft.com/office/officeart/2008/layout/VerticalCurvedList"/>
    <dgm:cxn modelId="{5AA74149-FC70-433B-AF2F-33AF60ED1213}" type="presParOf" srcId="{AAD6DFF3-D80B-4BB5-9BD6-3198A5744B9A}" destId="{865904E2-435F-462E-9CF3-9F88B0259B47}" srcOrd="5" destOrd="0" presId="urn:microsoft.com/office/officeart/2008/layout/VerticalCurvedList"/>
    <dgm:cxn modelId="{BBF2E25D-A437-4ADF-A89F-448262A69BD7}" type="presParOf" srcId="{AAD6DFF3-D80B-4BB5-9BD6-3198A5744B9A}" destId="{F4E9654F-ABD1-4233-BCF0-3E3A7438D423}" srcOrd="6" destOrd="0" presId="urn:microsoft.com/office/officeart/2008/layout/VerticalCurvedList"/>
    <dgm:cxn modelId="{4826C1A3-2A48-4078-B580-DAAD79FF5BF9}" type="presParOf" srcId="{F4E9654F-ABD1-4233-BCF0-3E3A7438D423}" destId="{42DF668D-C6C3-4B58-9BC4-4CB54DEAFDF1}" srcOrd="0" destOrd="0" presId="urn:microsoft.com/office/officeart/2008/layout/VerticalCurvedList"/>
    <dgm:cxn modelId="{EC516F7E-9E12-4709-A4E9-C12E0098E7C8}" type="presParOf" srcId="{AAD6DFF3-D80B-4BB5-9BD6-3198A5744B9A}" destId="{E79A79A2-49F7-4492-8202-AC6EC7AE31DD}" srcOrd="7" destOrd="0" presId="urn:microsoft.com/office/officeart/2008/layout/VerticalCurvedList"/>
    <dgm:cxn modelId="{A43CB282-1612-4A34-85D5-4581316C1623}" type="presParOf" srcId="{AAD6DFF3-D80B-4BB5-9BD6-3198A5744B9A}" destId="{390837A6-E112-4B6A-B4D4-F1F324F1E75A}" srcOrd="8" destOrd="0" presId="urn:microsoft.com/office/officeart/2008/layout/VerticalCurvedList"/>
    <dgm:cxn modelId="{13C4B881-563F-4585-BBEF-E979230E8EB6}" type="presParOf" srcId="{390837A6-E112-4B6A-B4D4-F1F324F1E75A}" destId="{F1A8B426-9D1C-4B8E-8B51-8D1DC65D2C5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C519D2-6525-4556-A5A2-2E9D2C74A73E}"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s-ES"/>
        </a:p>
      </dgm:t>
    </dgm:pt>
    <dgm:pt modelId="{474FE4D9-EBCC-450E-BFCD-FE661B96D286}">
      <dgm:prSet phldrT="[Texto]" custT="1"/>
      <dgm:spPr>
        <a:solidFill>
          <a:srgbClr val="FFFF66">
            <a:alpha val="50000"/>
          </a:srgbClr>
        </a:solidFill>
      </dgm:spPr>
      <dgm:t>
        <a:bodyPr/>
        <a:lstStyle/>
        <a:p>
          <a:r>
            <a:rPr lang="es-ES" sz="2800" dirty="0" smtClean="0">
              <a:latin typeface="Century Gothic" pitchFamily="34" charset="0"/>
            </a:rPr>
            <a:t>Cambios corporales en la vejez </a:t>
          </a:r>
          <a:endParaRPr lang="es-ES" sz="2800" dirty="0">
            <a:latin typeface="Century Gothic" pitchFamily="34" charset="0"/>
          </a:endParaRPr>
        </a:p>
      </dgm:t>
    </dgm:pt>
    <dgm:pt modelId="{E8D8EDED-CA94-4AD4-945A-E3F20590DC94}" type="parTrans" cxnId="{D9EECCF0-99E7-4E04-9332-B18F2AEE07AE}">
      <dgm:prSet/>
      <dgm:spPr/>
      <dgm:t>
        <a:bodyPr/>
        <a:lstStyle/>
        <a:p>
          <a:endParaRPr lang="es-ES"/>
        </a:p>
      </dgm:t>
    </dgm:pt>
    <dgm:pt modelId="{A238558B-7372-4C4E-90A7-8A77C9D0CF87}" type="sibTrans" cxnId="{D9EECCF0-99E7-4E04-9332-B18F2AEE07AE}">
      <dgm:prSet/>
      <dgm:spPr/>
      <dgm:t>
        <a:bodyPr/>
        <a:lstStyle/>
        <a:p>
          <a:endParaRPr lang="es-ES"/>
        </a:p>
      </dgm:t>
    </dgm:pt>
    <dgm:pt modelId="{1EC2B659-B676-4C75-BBA0-D707B5C861DD}">
      <dgm:prSet phldrT="[Texto]" custT="1"/>
      <dgm:spPr>
        <a:solidFill>
          <a:srgbClr val="D22424">
            <a:alpha val="50000"/>
          </a:srgbClr>
        </a:solidFill>
      </dgm:spPr>
      <dgm:t>
        <a:bodyPr/>
        <a:lstStyle/>
        <a:p>
          <a:r>
            <a:rPr lang="es-ES" sz="2400" b="0" i="0" dirty="0" smtClean="0">
              <a:latin typeface="Century Gothic" pitchFamily="34" charset="0"/>
            </a:rPr>
            <a:t>↓ </a:t>
          </a:r>
          <a:r>
            <a:rPr lang="es-ES" sz="2400" dirty="0" smtClean="0">
              <a:latin typeface="Century Gothic" pitchFamily="34" charset="0"/>
            </a:rPr>
            <a:t>del tamaño corporal.</a:t>
          </a:r>
          <a:endParaRPr lang="es-ES" sz="2400" dirty="0">
            <a:latin typeface="Century Gothic" pitchFamily="34" charset="0"/>
          </a:endParaRPr>
        </a:p>
      </dgm:t>
    </dgm:pt>
    <dgm:pt modelId="{E80D22CB-C7A2-43A4-8EF3-C447215B9BB8}" type="parTrans" cxnId="{FE8933CA-8F14-4456-BD62-62B1B992F1CB}">
      <dgm:prSet/>
      <dgm:spPr/>
      <dgm:t>
        <a:bodyPr/>
        <a:lstStyle/>
        <a:p>
          <a:endParaRPr lang="es-ES"/>
        </a:p>
      </dgm:t>
    </dgm:pt>
    <dgm:pt modelId="{BB50A696-E9D1-4404-8AB4-0E2D3D78E657}" type="sibTrans" cxnId="{FE8933CA-8F14-4456-BD62-62B1B992F1CB}">
      <dgm:prSet/>
      <dgm:spPr/>
      <dgm:t>
        <a:bodyPr/>
        <a:lstStyle/>
        <a:p>
          <a:endParaRPr lang="es-ES"/>
        </a:p>
      </dgm:t>
    </dgm:pt>
    <dgm:pt modelId="{8AB62223-954D-41FF-BA42-2C8E37186FB9}">
      <dgm:prSet phldrT="[Texto]" custT="1"/>
      <dgm:spPr>
        <a:solidFill>
          <a:srgbClr val="CC99FF">
            <a:alpha val="50000"/>
          </a:srgbClr>
        </a:solidFill>
      </dgm:spPr>
      <dgm:t>
        <a:bodyPr/>
        <a:lstStyle/>
        <a:p>
          <a:r>
            <a:rPr lang="es-ES" sz="2400" b="0" i="0" dirty="0" smtClean="0">
              <a:latin typeface="Century Gothic" pitchFamily="34" charset="0"/>
            </a:rPr>
            <a:t>↓ del volumen de agua. </a:t>
          </a:r>
          <a:endParaRPr lang="es-ES" sz="2400" dirty="0">
            <a:latin typeface="Century Gothic" pitchFamily="34" charset="0"/>
          </a:endParaRPr>
        </a:p>
      </dgm:t>
    </dgm:pt>
    <dgm:pt modelId="{BDC48FCE-222A-4458-A8D3-578B7EAB920A}" type="parTrans" cxnId="{18CF6497-2D83-42E4-A943-4232F834CE53}">
      <dgm:prSet/>
      <dgm:spPr/>
      <dgm:t>
        <a:bodyPr/>
        <a:lstStyle/>
        <a:p>
          <a:endParaRPr lang="es-ES"/>
        </a:p>
      </dgm:t>
    </dgm:pt>
    <dgm:pt modelId="{E3F96202-7A72-4C27-B7BA-09AAE76C6329}" type="sibTrans" cxnId="{18CF6497-2D83-42E4-A943-4232F834CE53}">
      <dgm:prSet/>
      <dgm:spPr/>
      <dgm:t>
        <a:bodyPr/>
        <a:lstStyle/>
        <a:p>
          <a:endParaRPr lang="es-ES"/>
        </a:p>
      </dgm:t>
    </dgm:pt>
    <dgm:pt modelId="{4AB2B179-B80E-4DC1-8D55-C5F81FAB37E1}">
      <dgm:prSet phldrT="[Texto]" custT="1"/>
      <dgm:spPr>
        <a:solidFill>
          <a:srgbClr val="BAECE6">
            <a:alpha val="50000"/>
          </a:srgbClr>
        </a:solidFill>
      </dgm:spPr>
      <dgm:t>
        <a:bodyPr/>
        <a:lstStyle/>
        <a:p>
          <a:r>
            <a:rPr lang="es-ES" sz="2400" b="0" i="0" dirty="0" smtClean="0">
              <a:latin typeface="Century Gothic" pitchFamily="34" charset="0"/>
            </a:rPr>
            <a:t>↓ de masa magra total. </a:t>
          </a:r>
          <a:endParaRPr lang="es-ES" sz="2400" dirty="0">
            <a:latin typeface="Century Gothic" pitchFamily="34" charset="0"/>
          </a:endParaRPr>
        </a:p>
      </dgm:t>
    </dgm:pt>
    <dgm:pt modelId="{7DF08284-68F9-48EC-8213-4C418F885B92}" type="parTrans" cxnId="{444D5508-D5AB-4483-909F-6325D26724E6}">
      <dgm:prSet/>
      <dgm:spPr/>
      <dgm:t>
        <a:bodyPr/>
        <a:lstStyle/>
        <a:p>
          <a:endParaRPr lang="es-ES"/>
        </a:p>
      </dgm:t>
    </dgm:pt>
    <dgm:pt modelId="{EAEB9228-E566-49E3-9C11-4AF2AFFC8542}" type="sibTrans" cxnId="{444D5508-D5AB-4483-909F-6325D26724E6}">
      <dgm:prSet/>
      <dgm:spPr/>
      <dgm:t>
        <a:bodyPr/>
        <a:lstStyle/>
        <a:p>
          <a:endParaRPr lang="es-ES"/>
        </a:p>
      </dgm:t>
    </dgm:pt>
    <dgm:pt modelId="{E00CC9C3-623A-4470-A877-DE1845A27D4F}">
      <dgm:prSet phldrT="[Texto]" custT="1"/>
      <dgm:spPr>
        <a:solidFill>
          <a:srgbClr val="FFCC66">
            <a:alpha val="50000"/>
          </a:srgbClr>
        </a:solidFill>
        <a:ln>
          <a:solidFill>
            <a:srgbClr val="FFCC66"/>
          </a:solidFill>
        </a:ln>
      </dgm:spPr>
      <dgm:t>
        <a:bodyPr/>
        <a:lstStyle/>
        <a:p>
          <a:r>
            <a:rPr lang="es-ES" sz="2400" b="0" i="0" dirty="0" smtClean="0">
              <a:latin typeface="Century Gothic" pitchFamily="34" charset="0"/>
            </a:rPr>
            <a:t>↑ del tejido graso total.</a:t>
          </a:r>
          <a:endParaRPr lang="es-ES" sz="2400" dirty="0">
            <a:latin typeface="Century Gothic" pitchFamily="34" charset="0"/>
          </a:endParaRPr>
        </a:p>
      </dgm:t>
    </dgm:pt>
    <dgm:pt modelId="{7401976C-B0CE-4190-BC53-598A77944383}" type="parTrans" cxnId="{8CC7D224-1274-45A4-BF84-9C2D91B7A659}">
      <dgm:prSet/>
      <dgm:spPr/>
      <dgm:t>
        <a:bodyPr/>
        <a:lstStyle/>
        <a:p>
          <a:endParaRPr lang="es-ES"/>
        </a:p>
      </dgm:t>
    </dgm:pt>
    <dgm:pt modelId="{217DCAD7-5AA9-4B4F-89CF-4269E24DFBF3}" type="sibTrans" cxnId="{8CC7D224-1274-45A4-BF84-9C2D91B7A659}">
      <dgm:prSet/>
      <dgm:spPr/>
      <dgm:t>
        <a:bodyPr/>
        <a:lstStyle/>
        <a:p>
          <a:endParaRPr lang="es-ES"/>
        </a:p>
      </dgm:t>
    </dgm:pt>
    <dgm:pt modelId="{9367A995-20C3-4917-B7DC-2DC4B7EDD379}">
      <dgm:prSet phldrT="[Texto]" custT="1"/>
      <dgm:spPr/>
      <dgm:t>
        <a:bodyPr/>
        <a:lstStyle/>
        <a:p>
          <a:r>
            <a:rPr lang="es-ES" sz="2400" b="0" i="0" dirty="0" smtClean="0">
              <a:latin typeface="Century Gothic" pitchFamily="34" charset="0"/>
            </a:rPr>
            <a:t>↓ del tamaño renal</a:t>
          </a:r>
          <a:r>
            <a:rPr lang="es-ES" sz="2100" b="0" i="0" dirty="0" smtClean="0"/>
            <a:t>.</a:t>
          </a:r>
          <a:endParaRPr lang="es-ES" sz="2100" dirty="0"/>
        </a:p>
      </dgm:t>
    </dgm:pt>
    <dgm:pt modelId="{13B0C16C-188E-4FD7-AA3B-997A2F44629A}" type="parTrans" cxnId="{8EB74F5D-9FCF-4814-8652-2FB0B3901DDB}">
      <dgm:prSet/>
      <dgm:spPr/>
      <dgm:t>
        <a:bodyPr/>
        <a:lstStyle/>
        <a:p>
          <a:endParaRPr lang="es-ES"/>
        </a:p>
      </dgm:t>
    </dgm:pt>
    <dgm:pt modelId="{DBB982AE-37F8-4EC3-A914-D8AC0C982426}" type="sibTrans" cxnId="{8EB74F5D-9FCF-4814-8652-2FB0B3901DDB}">
      <dgm:prSet/>
      <dgm:spPr/>
      <dgm:t>
        <a:bodyPr/>
        <a:lstStyle/>
        <a:p>
          <a:endParaRPr lang="es-ES"/>
        </a:p>
      </dgm:t>
    </dgm:pt>
    <dgm:pt modelId="{445D15C4-0F1C-4176-9D88-673951CFAF95}">
      <dgm:prSet phldrT="[Texto]" custT="1"/>
      <dgm:spPr>
        <a:solidFill>
          <a:srgbClr val="FF66FF">
            <a:alpha val="50000"/>
          </a:srgbClr>
        </a:solidFill>
      </dgm:spPr>
      <dgm:t>
        <a:bodyPr/>
        <a:lstStyle/>
        <a:p>
          <a:r>
            <a:rPr lang="es-ES" sz="2400" b="0" i="0" dirty="0" smtClean="0">
              <a:latin typeface="Century Gothic" pitchFamily="34" charset="0"/>
            </a:rPr>
            <a:t>↓ del tamaño hepático</a:t>
          </a:r>
          <a:r>
            <a:rPr lang="es-ES" sz="1800" b="0" i="0" dirty="0" smtClean="0"/>
            <a:t>.</a:t>
          </a:r>
          <a:endParaRPr lang="es-ES" sz="1800" dirty="0"/>
        </a:p>
      </dgm:t>
    </dgm:pt>
    <dgm:pt modelId="{D6308261-0A93-477E-A9CB-1E68129F6C0B}" type="parTrans" cxnId="{888E53CB-D9FD-4562-9EC2-8197FAABF8C7}">
      <dgm:prSet/>
      <dgm:spPr/>
      <dgm:t>
        <a:bodyPr/>
        <a:lstStyle/>
        <a:p>
          <a:endParaRPr lang="es-ES"/>
        </a:p>
      </dgm:t>
    </dgm:pt>
    <dgm:pt modelId="{4A2DC9F4-77FF-44BC-909B-B16797BF9654}" type="sibTrans" cxnId="{888E53CB-D9FD-4562-9EC2-8197FAABF8C7}">
      <dgm:prSet/>
      <dgm:spPr/>
      <dgm:t>
        <a:bodyPr/>
        <a:lstStyle/>
        <a:p>
          <a:endParaRPr lang="es-ES"/>
        </a:p>
      </dgm:t>
    </dgm:pt>
    <dgm:pt modelId="{F9C1BB59-E93D-4EA1-8748-2DE0A28DE586}" type="pres">
      <dgm:prSet presAssocID="{C5C519D2-6525-4556-A5A2-2E9D2C74A73E}" presName="composite" presStyleCnt="0">
        <dgm:presLayoutVars>
          <dgm:chMax val="1"/>
          <dgm:dir/>
          <dgm:resizeHandles val="exact"/>
        </dgm:presLayoutVars>
      </dgm:prSet>
      <dgm:spPr/>
      <dgm:t>
        <a:bodyPr/>
        <a:lstStyle/>
        <a:p>
          <a:endParaRPr lang="es-ES"/>
        </a:p>
      </dgm:t>
    </dgm:pt>
    <dgm:pt modelId="{579B88D4-48C3-4D4D-A6F1-6309B852A3B8}" type="pres">
      <dgm:prSet presAssocID="{C5C519D2-6525-4556-A5A2-2E9D2C74A73E}" presName="radial" presStyleCnt="0">
        <dgm:presLayoutVars>
          <dgm:animLvl val="ctr"/>
        </dgm:presLayoutVars>
      </dgm:prSet>
      <dgm:spPr/>
    </dgm:pt>
    <dgm:pt modelId="{0BAACC6F-E623-4F84-9D06-0F4DE5C2759D}" type="pres">
      <dgm:prSet presAssocID="{474FE4D9-EBCC-450E-BFCD-FE661B96D286}" presName="centerShape" presStyleLbl="vennNode1" presStyleIdx="0" presStyleCnt="7"/>
      <dgm:spPr/>
      <dgm:t>
        <a:bodyPr/>
        <a:lstStyle/>
        <a:p>
          <a:endParaRPr lang="es-ES"/>
        </a:p>
      </dgm:t>
    </dgm:pt>
    <dgm:pt modelId="{E20BC0E1-954D-43CE-8060-7339B022E5E6}" type="pres">
      <dgm:prSet presAssocID="{1EC2B659-B676-4C75-BBA0-D707B5C861DD}" presName="node" presStyleLbl="vennNode1" presStyleIdx="1" presStyleCnt="7" custScaleX="114569" custScaleY="114294">
        <dgm:presLayoutVars>
          <dgm:bulletEnabled val="1"/>
        </dgm:presLayoutVars>
      </dgm:prSet>
      <dgm:spPr/>
      <dgm:t>
        <a:bodyPr/>
        <a:lstStyle/>
        <a:p>
          <a:endParaRPr lang="es-ES"/>
        </a:p>
      </dgm:t>
    </dgm:pt>
    <dgm:pt modelId="{03DED640-B609-4EF2-A79C-197EB6125834}" type="pres">
      <dgm:prSet presAssocID="{8AB62223-954D-41FF-BA42-2C8E37186FB9}" presName="node" presStyleLbl="vennNode1" presStyleIdx="2" presStyleCnt="7" custScaleX="114954" custScaleY="105453">
        <dgm:presLayoutVars>
          <dgm:bulletEnabled val="1"/>
        </dgm:presLayoutVars>
      </dgm:prSet>
      <dgm:spPr/>
      <dgm:t>
        <a:bodyPr/>
        <a:lstStyle/>
        <a:p>
          <a:endParaRPr lang="es-ES"/>
        </a:p>
      </dgm:t>
    </dgm:pt>
    <dgm:pt modelId="{11B6F89B-0003-4BA2-B4C1-E670A59A1301}" type="pres">
      <dgm:prSet presAssocID="{4AB2B179-B80E-4DC1-8D55-C5F81FAB37E1}" presName="node" presStyleLbl="vennNode1" presStyleIdx="3" presStyleCnt="7" custScaleX="122431" custScaleY="112025">
        <dgm:presLayoutVars>
          <dgm:bulletEnabled val="1"/>
        </dgm:presLayoutVars>
      </dgm:prSet>
      <dgm:spPr/>
      <dgm:t>
        <a:bodyPr/>
        <a:lstStyle/>
        <a:p>
          <a:endParaRPr lang="es-ES"/>
        </a:p>
      </dgm:t>
    </dgm:pt>
    <dgm:pt modelId="{65597308-90AD-4533-9614-48976D91BE06}" type="pres">
      <dgm:prSet presAssocID="{E00CC9C3-623A-4470-A877-DE1845A27D4F}" presName="node" presStyleLbl="vennNode1" presStyleIdx="4" presStyleCnt="7" custScaleX="108402" custScaleY="106620">
        <dgm:presLayoutVars>
          <dgm:bulletEnabled val="1"/>
        </dgm:presLayoutVars>
      </dgm:prSet>
      <dgm:spPr/>
      <dgm:t>
        <a:bodyPr/>
        <a:lstStyle/>
        <a:p>
          <a:endParaRPr lang="es-ES"/>
        </a:p>
      </dgm:t>
    </dgm:pt>
    <dgm:pt modelId="{EFB8C5E6-6483-49F3-8267-80F57C733F3D}" type="pres">
      <dgm:prSet presAssocID="{445D15C4-0F1C-4176-9D88-673951CFAF95}" presName="node" presStyleLbl="vennNode1" presStyleIdx="5" presStyleCnt="7" custScaleX="114800" custScaleY="113803">
        <dgm:presLayoutVars>
          <dgm:bulletEnabled val="1"/>
        </dgm:presLayoutVars>
      </dgm:prSet>
      <dgm:spPr/>
      <dgm:t>
        <a:bodyPr/>
        <a:lstStyle/>
        <a:p>
          <a:endParaRPr lang="es-ES"/>
        </a:p>
      </dgm:t>
    </dgm:pt>
    <dgm:pt modelId="{039A6D7D-D15E-4C5A-BB07-7743F485A774}" type="pres">
      <dgm:prSet presAssocID="{9367A995-20C3-4917-B7DC-2DC4B7EDD379}" presName="node" presStyleLbl="vennNode1" presStyleIdx="6" presStyleCnt="7" custScaleX="107582" custScaleY="107733">
        <dgm:presLayoutVars>
          <dgm:bulletEnabled val="1"/>
        </dgm:presLayoutVars>
      </dgm:prSet>
      <dgm:spPr/>
      <dgm:t>
        <a:bodyPr/>
        <a:lstStyle/>
        <a:p>
          <a:endParaRPr lang="es-ES"/>
        </a:p>
      </dgm:t>
    </dgm:pt>
  </dgm:ptLst>
  <dgm:cxnLst>
    <dgm:cxn modelId="{8EB74F5D-9FCF-4814-8652-2FB0B3901DDB}" srcId="{474FE4D9-EBCC-450E-BFCD-FE661B96D286}" destId="{9367A995-20C3-4917-B7DC-2DC4B7EDD379}" srcOrd="5" destOrd="0" parTransId="{13B0C16C-188E-4FD7-AA3B-997A2F44629A}" sibTransId="{DBB982AE-37F8-4EC3-A914-D8AC0C982426}"/>
    <dgm:cxn modelId="{05A01053-1DAC-4DA2-AF92-5BB512B57387}" type="presOf" srcId="{E00CC9C3-623A-4470-A877-DE1845A27D4F}" destId="{65597308-90AD-4533-9614-48976D91BE06}" srcOrd="0" destOrd="0" presId="urn:microsoft.com/office/officeart/2005/8/layout/radial3"/>
    <dgm:cxn modelId="{19FFC388-850B-45B4-92B3-B36BAA67F099}" type="presOf" srcId="{8AB62223-954D-41FF-BA42-2C8E37186FB9}" destId="{03DED640-B609-4EF2-A79C-197EB6125834}" srcOrd="0" destOrd="0" presId="urn:microsoft.com/office/officeart/2005/8/layout/radial3"/>
    <dgm:cxn modelId="{14F9C076-1599-433F-A2B7-E8D8D907E0FF}" type="presOf" srcId="{445D15C4-0F1C-4176-9D88-673951CFAF95}" destId="{EFB8C5E6-6483-49F3-8267-80F57C733F3D}" srcOrd="0" destOrd="0" presId="urn:microsoft.com/office/officeart/2005/8/layout/radial3"/>
    <dgm:cxn modelId="{49A3DCD8-F763-47BB-AA31-2E77DE0F8473}" type="presOf" srcId="{4AB2B179-B80E-4DC1-8D55-C5F81FAB37E1}" destId="{11B6F89B-0003-4BA2-B4C1-E670A59A1301}" srcOrd="0" destOrd="0" presId="urn:microsoft.com/office/officeart/2005/8/layout/radial3"/>
    <dgm:cxn modelId="{9D2E4445-5306-493F-BD85-CCE6AC090567}" type="presOf" srcId="{474FE4D9-EBCC-450E-BFCD-FE661B96D286}" destId="{0BAACC6F-E623-4F84-9D06-0F4DE5C2759D}" srcOrd="0" destOrd="0" presId="urn:microsoft.com/office/officeart/2005/8/layout/radial3"/>
    <dgm:cxn modelId="{8CC7D224-1274-45A4-BF84-9C2D91B7A659}" srcId="{474FE4D9-EBCC-450E-BFCD-FE661B96D286}" destId="{E00CC9C3-623A-4470-A877-DE1845A27D4F}" srcOrd="3" destOrd="0" parTransId="{7401976C-B0CE-4190-BC53-598A77944383}" sibTransId="{217DCAD7-5AA9-4B4F-89CF-4269E24DFBF3}"/>
    <dgm:cxn modelId="{1CE36B1C-CAE0-433B-974C-D9E8955395E4}" type="presOf" srcId="{1EC2B659-B676-4C75-BBA0-D707B5C861DD}" destId="{E20BC0E1-954D-43CE-8060-7339B022E5E6}" srcOrd="0" destOrd="0" presId="urn:microsoft.com/office/officeart/2005/8/layout/radial3"/>
    <dgm:cxn modelId="{49B689C8-6714-4722-B283-D35883D6A12A}" type="presOf" srcId="{C5C519D2-6525-4556-A5A2-2E9D2C74A73E}" destId="{F9C1BB59-E93D-4EA1-8748-2DE0A28DE586}" srcOrd="0" destOrd="0" presId="urn:microsoft.com/office/officeart/2005/8/layout/radial3"/>
    <dgm:cxn modelId="{18CF6497-2D83-42E4-A943-4232F834CE53}" srcId="{474FE4D9-EBCC-450E-BFCD-FE661B96D286}" destId="{8AB62223-954D-41FF-BA42-2C8E37186FB9}" srcOrd="1" destOrd="0" parTransId="{BDC48FCE-222A-4458-A8D3-578B7EAB920A}" sibTransId="{E3F96202-7A72-4C27-B7BA-09AAE76C6329}"/>
    <dgm:cxn modelId="{444D5508-D5AB-4483-909F-6325D26724E6}" srcId="{474FE4D9-EBCC-450E-BFCD-FE661B96D286}" destId="{4AB2B179-B80E-4DC1-8D55-C5F81FAB37E1}" srcOrd="2" destOrd="0" parTransId="{7DF08284-68F9-48EC-8213-4C418F885B92}" sibTransId="{EAEB9228-E566-49E3-9C11-4AF2AFFC8542}"/>
    <dgm:cxn modelId="{888E53CB-D9FD-4562-9EC2-8197FAABF8C7}" srcId="{474FE4D9-EBCC-450E-BFCD-FE661B96D286}" destId="{445D15C4-0F1C-4176-9D88-673951CFAF95}" srcOrd="4" destOrd="0" parTransId="{D6308261-0A93-477E-A9CB-1E68129F6C0B}" sibTransId="{4A2DC9F4-77FF-44BC-909B-B16797BF9654}"/>
    <dgm:cxn modelId="{FE8933CA-8F14-4456-BD62-62B1B992F1CB}" srcId="{474FE4D9-EBCC-450E-BFCD-FE661B96D286}" destId="{1EC2B659-B676-4C75-BBA0-D707B5C861DD}" srcOrd="0" destOrd="0" parTransId="{E80D22CB-C7A2-43A4-8EF3-C447215B9BB8}" sibTransId="{BB50A696-E9D1-4404-8AB4-0E2D3D78E657}"/>
    <dgm:cxn modelId="{D9EECCF0-99E7-4E04-9332-B18F2AEE07AE}" srcId="{C5C519D2-6525-4556-A5A2-2E9D2C74A73E}" destId="{474FE4D9-EBCC-450E-BFCD-FE661B96D286}" srcOrd="0" destOrd="0" parTransId="{E8D8EDED-CA94-4AD4-945A-E3F20590DC94}" sibTransId="{A238558B-7372-4C4E-90A7-8A77C9D0CF87}"/>
    <dgm:cxn modelId="{A1978227-525D-4898-A280-8B169E04963C}" type="presOf" srcId="{9367A995-20C3-4917-B7DC-2DC4B7EDD379}" destId="{039A6D7D-D15E-4C5A-BB07-7743F485A774}" srcOrd="0" destOrd="0" presId="urn:microsoft.com/office/officeart/2005/8/layout/radial3"/>
    <dgm:cxn modelId="{A75FE83E-27E1-4926-B64D-96793F89DE04}" type="presParOf" srcId="{F9C1BB59-E93D-4EA1-8748-2DE0A28DE586}" destId="{579B88D4-48C3-4D4D-A6F1-6309B852A3B8}" srcOrd="0" destOrd="0" presId="urn:microsoft.com/office/officeart/2005/8/layout/radial3"/>
    <dgm:cxn modelId="{73562AD0-4CD7-4516-AFBA-72CEB80BD33E}" type="presParOf" srcId="{579B88D4-48C3-4D4D-A6F1-6309B852A3B8}" destId="{0BAACC6F-E623-4F84-9D06-0F4DE5C2759D}" srcOrd="0" destOrd="0" presId="urn:microsoft.com/office/officeart/2005/8/layout/radial3"/>
    <dgm:cxn modelId="{CE3804A7-B8AA-4E58-AEF1-B9E51B05CF52}" type="presParOf" srcId="{579B88D4-48C3-4D4D-A6F1-6309B852A3B8}" destId="{E20BC0E1-954D-43CE-8060-7339B022E5E6}" srcOrd="1" destOrd="0" presId="urn:microsoft.com/office/officeart/2005/8/layout/radial3"/>
    <dgm:cxn modelId="{C11BBA3C-2E26-4F0F-A566-6D11B1F8A9D1}" type="presParOf" srcId="{579B88D4-48C3-4D4D-A6F1-6309B852A3B8}" destId="{03DED640-B609-4EF2-A79C-197EB6125834}" srcOrd="2" destOrd="0" presId="urn:microsoft.com/office/officeart/2005/8/layout/radial3"/>
    <dgm:cxn modelId="{30E0C365-70EB-4F7D-BF08-82F69CACD55F}" type="presParOf" srcId="{579B88D4-48C3-4D4D-A6F1-6309B852A3B8}" destId="{11B6F89B-0003-4BA2-B4C1-E670A59A1301}" srcOrd="3" destOrd="0" presId="urn:microsoft.com/office/officeart/2005/8/layout/radial3"/>
    <dgm:cxn modelId="{99154CA8-C222-4F87-A54D-5157E8FBBE5B}" type="presParOf" srcId="{579B88D4-48C3-4D4D-A6F1-6309B852A3B8}" destId="{65597308-90AD-4533-9614-48976D91BE06}" srcOrd="4" destOrd="0" presId="urn:microsoft.com/office/officeart/2005/8/layout/radial3"/>
    <dgm:cxn modelId="{B26C694E-4ACF-4A70-B59D-376853EB9773}" type="presParOf" srcId="{579B88D4-48C3-4D4D-A6F1-6309B852A3B8}" destId="{EFB8C5E6-6483-49F3-8267-80F57C733F3D}" srcOrd="5" destOrd="0" presId="urn:microsoft.com/office/officeart/2005/8/layout/radial3"/>
    <dgm:cxn modelId="{791C949D-780A-4302-912C-398E9F2B288B}" type="presParOf" srcId="{579B88D4-48C3-4D4D-A6F1-6309B852A3B8}" destId="{039A6D7D-D15E-4C5A-BB07-7743F485A774}"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C09F8C-6C67-4B74-8494-163B510F77D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ES"/>
        </a:p>
      </dgm:t>
    </dgm:pt>
    <dgm:pt modelId="{71D7F48A-E66A-4EC4-8E67-66D6647F4F0A}">
      <dgm:prSet phldrT="[Texto]" custT="1"/>
      <dgm:spPr>
        <a:solidFill>
          <a:srgbClr val="FFFF66"/>
        </a:solidFill>
      </dgm:spPr>
      <dgm:t>
        <a:bodyPr/>
        <a:lstStyle/>
        <a:p>
          <a:r>
            <a:rPr lang="es-ES" sz="2800" dirty="0" smtClean="0">
              <a:solidFill>
                <a:schemeClr val="tx1"/>
              </a:solidFill>
              <a:latin typeface="Century Gothic" pitchFamily="34" charset="0"/>
            </a:rPr>
            <a:t>Cambios en el tracto gastrointestinal en la vejez </a:t>
          </a:r>
          <a:endParaRPr lang="es-ES" sz="2800" dirty="0">
            <a:solidFill>
              <a:schemeClr val="tx1"/>
            </a:solidFill>
            <a:latin typeface="Century Gothic" pitchFamily="34" charset="0"/>
          </a:endParaRPr>
        </a:p>
      </dgm:t>
    </dgm:pt>
    <dgm:pt modelId="{E9FF2C6F-6E40-4B27-BA5F-30BB63AB0950}" type="parTrans" cxnId="{CBCC3251-7F09-47A8-BEB6-BD9F3BC1F108}">
      <dgm:prSet/>
      <dgm:spPr/>
      <dgm:t>
        <a:bodyPr/>
        <a:lstStyle/>
        <a:p>
          <a:endParaRPr lang="es-ES"/>
        </a:p>
      </dgm:t>
    </dgm:pt>
    <dgm:pt modelId="{13688E49-26FC-40FE-B57D-4AD46718BEFE}" type="sibTrans" cxnId="{CBCC3251-7F09-47A8-BEB6-BD9F3BC1F108}">
      <dgm:prSet/>
      <dgm:spPr/>
      <dgm:t>
        <a:bodyPr/>
        <a:lstStyle/>
        <a:p>
          <a:endParaRPr lang="es-ES"/>
        </a:p>
      </dgm:t>
    </dgm:pt>
    <dgm:pt modelId="{EEF8F26E-382B-4DB0-8CA4-8638AFC68D3C}">
      <dgm:prSet phldrT="[Texto]" custT="1"/>
      <dgm:spPr>
        <a:solidFill>
          <a:srgbClr val="BAECE6"/>
        </a:solidFill>
      </dgm:spPr>
      <dgm:t>
        <a:bodyPr/>
        <a:lstStyle/>
        <a:p>
          <a:pPr algn="l"/>
          <a:r>
            <a:rPr lang="es-ES" sz="2800" b="0" i="0" dirty="0" smtClean="0">
              <a:solidFill>
                <a:schemeClr val="tx1"/>
              </a:solidFill>
              <a:latin typeface="Century Gothic" pitchFamily="34" charset="0"/>
            </a:rPr>
            <a:t>↓ en la salivación.</a:t>
          </a:r>
          <a:endParaRPr lang="es-ES" sz="2800" dirty="0">
            <a:solidFill>
              <a:schemeClr val="tx1"/>
            </a:solidFill>
            <a:latin typeface="Century Gothic" pitchFamily="34" charset="0"/>
          </a:endParaRPr>
        </a:p>
      </dgm:t>
    </dgm:pt>
    <dgm:pt modelId="{27D2555E-6CBD-46BC-812F-6E2CA7A4ABE1}" type="parTrans" cxnId="{E0374976-8564-433D-921D-CEAFC1BA158D}">
      <dgm:prSet/>
      <dgm:spPr/>
      <dgm:t>
        <a:bodyPr/>
        <a:lstStyle/>
        <a:p>
          <a:endParaRPr lang="es-ES"/>
        </a:p>
      </dgm:t>
    </dgm:pt>
    <dgm:pt modelId="{2F80A1A6-BAB9-4712-B389-A019C8D50E78}" type="sibTrans" cxnId="{E0374976-8564-433D-921D-CEAFC1BA158D}">
      <dgm:prSet/>
      <dgm:spPr/>
      <dgm:t>
        <a:bodyPr/>
        <a:lstStyle/>
        <a:p>
          <a:endParaRPr lang="es-ES"/>
        </a:p>
      </dgm:t>
    </dgm:pt>
    <dgm:pt modelId="{95339C29-6EDE-4A42-AD2D-062B612FC065}">
      <dgm:prSet phldrT="[Texto]" custT="1"/>
      <dgm:spPr>
        <a:solidFill>
          <a:srgbClr val="FFFFCC"/>
        </a:solidFill>
      </dgm:spPr>
      <dgm:t>
        <a:bodyPr/>
        <a:lstStyle/>
        <a:p>
          <a:pPr algn="l"/>
          <a:r>
            <a:rPr lang="es-ES" sz="2800" dirty="0" smtClean="0">
              <a:solidFill>
                <a:schemeClr val="tx1"/>
              </a:solidFill>
              <a:latin typeface="Century Gothic" pitchFamily="34" charset="0"/>
            </a:rPr>
            <a:t>Presencia de terciarismo esofágico.</a:t>
          </a:r>
          <a:endParaRPr lang="es-ES" sz="2800" dirty="0">
            <a:solidFill>
              <a:schemeClr val="tx1"/>
            </a:solidFill>
            <a:latin typeface="Century Gothic" pitchFamily="34" charset="0"/>
          </a:endParaRPr>
        </a:p>
      </dgm:t>
    </dgm:pt>
    <dgm:pt modelId="{2860116B-F0FD-41A4-88EE-D0CD4B8A9A0A}" type="parTrans" cxnId="{C22F5D6F-3E50-4373-A4F5-2960841578E8}">
      <dgm:prSet/>
      <dgm:spPr/>
      <dgm:t>
        <a:bodyPr/>
        <a:lstStyle/>
        <a:p>
          <a:endParaRPr lang="es-ES"/>
        </a:p>
      </dgm:t>
    </dgm:pt>
    <dgm:pt modelId="{19668FCB-C99A-4DF8-97DD-0A91753277FD}" type="sibTrans" cxnId="{C22F5D6F-3E50-4373-A4F5-2960841578E8}">
      <dgm:prSet/>
      <dgm:spPr/>
      <dgm:t>
        <a:bodyPr/>
        <a:lstStyle/>
        <a:p>
          <a:endParaRPr lang="es-ES"/>
        </a:p>
      </dgm:t>
    </dgm:pt>
    <dgm:pt modelId="{F28EEC41-FBBA-4285-B4AF-A04EEFD8B2C9}">
      <dgm:prSet phldrT="[Texto]" custT="1"/>
      <dgm:spPr>
        <a:solidFill>
          <a:srgbClr val="FFCC66"/>
        </a:solidFill>
      </dgm:spPr>
      <dgm:t>
        <a:bodyPr/>
        <a:lstStyle/>
        <a:p>
          <a:r>
            <a:rPr lang="es-ES" sz="2800" dirty="0" smtClean="0">
              <a:solidFill>
                <a:schemeClr val="tx1"/>
              </a:solidFill>
              <a:latin typeface="Century Gothic" pitchFamily="34" charset="0"/>
            </a:rPr>
            <a:t>Reducción de la acidez esofágica</a:t>
          </a:r>
          <a:r>
            <a:rPr lang="es-ES" sz="1700" dirty="0" smtClean="0">
              <a:solidFill>
                <a:schemeClr val="tx1"/>
              </a:solidFill>
              <a:latin typeface="Century Gothic" pitchFamily="34" charset="0"/>
            </a:rPr>
            <a:t>.</a:t>
          </a:r>
          <a:endParaRPr lang="es-ES" sz="1700" dirty="0">
            <a:solidFill>
              <a:schemeClr val="tx1"/>
            </a:solidFill>
            <a:latin typeface="Century Gothic" pitchFamily="34" charset="0"/>
          </a:endParaRPr>
        </a:p>
      </dgm:t>
    </dgm:pt>
    <dgm:pt modelId="{32D9BFFA-F784-4A4F-AB8A-C9A0B8CA3D1F}" type="parTrans" cxnId="{B9E0391E-985F-4969-B31F-5DE0CEABB5DF}">
      <dgm:prSet/>
      <dgm:spPr/>
      <dgm:t>
        <a:bodyPr/>
        <a:lstStyle/>
        <a:p>
          <a:endParaRPr lang="es-ES"/>
        </a:p>
      </dgm:t>
    </dgm:pt>
    <dgm:pt modelId="{9BED256C-5177-43D3-8CF1-24675459F094}" type="sibTrans" cxnId="{B9E0391E-985F-4969-B31F-5DE0CEABB5DF}">
      <dgm:prSet/>
      <dgm:spPr/>
      <dgm:t>
        <a:bodyPr/>
        <a:lstStyle/>
        <a:p>
          <a:endParaRPr lang="es-ES"/>
        </a:p>
      </dgm:t>
    </dgm:pt>
    <dgm:pt modelId="{A6DDCA15-2BB6-48C9-BE63-C48C3B765AF3}">
      <dgm:prSet phldrT="[Texto]" custT="1"/>
      <dgm:spPr>
        <a:solidFill>
          <a:schemeClr val="accent1">
            <a:lumMod val="60000"/>
            <a:lumOff val="40000"/>
          </a:schemeClr>
        </a:solidFill>
      </dgm:spPr>
      <dgm:t>
        <a:bodyPr/>
        <a:lstStyle/>
        <a:p>
          <a:r>
            <a:rPr lang="es-ES" sz="2800" dirty="0" smtClean="0">
              <a:solidFill>
                <a:schemeClr val="tx1"/>
              </a:solidFill>
              <a:latin typeface="Century Gothic" pitchFamily="34" charset="0"/>
            </a:rPr>
            <a:t>Lentitud en el vaciamiento gástrico.  </a:t>
          </a:r>
          <a:endParaRPr lang="es-ES" sz="2800" dirty="0">
            <a:solidFill>
              <a:schemeClr val="tx1"/>
            </a:solidFill>
            <a:latin typeface="Century Gothic" pitchFamily="34" charset="0"/>
          </a:endParaRPr>
        </a:p>
      </dgm:t>
    </dgm:pt>
    <dgm:pt modelId="{C9937A1E-5A7B-4629-82EE-1E0186C9F9F6}" type="parTrans" cxnId="{E03F84DC-381E-4A90-8412-152F46EF8D42}">
      <dgm:prSet/>
      <dgm:spPr/>
      <dgm:t>
        <a:bodyPr/>
        <a:lstStyle/>
        <a:p>
          <a:endParaRPr lang="es-ES"/>
        </a:p>
      </dgm:t>
    </dgm:pt>
    <dgm:pt modelId="{503F810C-5F5C-4645-923D-1DB6210CEEBA}" type="sibTrans" cxnId="{E03F84DC-381E-4A90-8412-152F46EF8D42}">
      <dgm:prSet/>
      <dgm:spPr/>
      <dgm:t>
        <a:bodyPr/>
        <a:lstStyle/>
        <a:p>
          <a:endParaRPr lang="es-ES"/>
        </a:p>
      </dgm:t>
    </dgm:pt>
    <dgm:pt modelId="{4DB0B724-4952-43A3-9A2A-1D5F26AF05EF}">
      <dgm:prSet phldrT="[Texto]" custT="1"/>
      <dgm:spPr>
        <a:solidFill>
          <a:srgbClr val="D22424"/>
        </a:solidFill>
      </dgm:spPr>
      <dgm:t>
        <a:bodyPr/>
        <a:lstStyle/>
        <a:p>
          <a:r>
            <a:rPr lang="es-ES" sz="2800" b="0" i="0" dirty="0" smtClean="0">
              <a:solidFill>
                <a:schemeClr val="tx1"/>
              </a:solidFill>
              <a:latin typeface="Century Gothic" pitchFamily="34" charset="0"/>
            </a:rPr>
            <a:t>↓ de la superficie de absorción.</a:t>
          </a:r>
          <a:endParaRPr lang="es-ES" sz="2800" dirty="0">
            <a:solidFill>
              <a:schemeClr val="tx1"/>
            </a:solidFill>
            <a:latin typeface="Century Gothic" pitchFamily="34" charset="0"/>
          </a:endParaRPr>
        </a:p>
      </dgm:t>
    </dgm:pt>
    <dgm:pt modelId="{5464833B-D3F7-4DD8-A6AC-F0D127D0CC2B}" type="parTrans" cxnId="{3570A6CA-B071-4D91-9A5B-4A56D05E2433}">
      <dgm:prSet/>
      <dgm:spPr/>
      <dgm:t>
        <a:bodyPr/>
        <a:lstStyle/>
        <a:p>
          <a:endParaRPr lang="es-ES"/>
        </a:p>
      </dgm:t>
    </dgm:pt>
    <dgm:pt modelId="{C963C341-6C39-48EF-864E-BC0763C6E962}" type="sibTrans" cxnId="{3570A6CA-B071-4D91-9A5B-4A56D05E2433}">
      <dgm:prSet/>
      <dgm:spPr/>
      <dgm:t>
        <a:bodyPr/>
        <a:lstStyle/>
        <a:p>
          <a:endParaRPr lang="es-ES"/>
        </a:p>
      </dgm:t>
    </dgm:pt>
    <dgm:pt modelId="{060EC914-2508-49FF-BAEE-F0A65B16AD01}">
      <dgm:prSet phldrT="[Texto]" custT="1"/>
      <dgm:spPr>
        <a:solidFill>
          <a:srgbClr val="CC99FF"/>
        </a:solidFill>
      </dgm:spPr>
      <dgm:t>
        <a:bodyPr/>
        <a:lstStyle/>
        <a:p>
          <a:r>
            <a:rPr lang="es-ES" sz="2800" dirty="0" smtClean="0">
              <a:solidFill>
                <a:schemeClr val="tx1"/>
              </a:solidFill>
              <a:latin typeface="Century Gothic" pitchFamily="34" charset="0"/>
            </a:rPr>
            <a:t>Retraso en el transito intestinal.</a:t>
          </a:r>
          <a:endParaRPr lang="es-ES" sz="2800" dirty="0">
            <a:solidFill>
              <a:schemeClr val="tx1"/>
            </a:solidFill>
            <a:latin typeface="Century Gothic" pitchFamily="34" charset="0"/>
          </a:endParaRPr>
        </a:p>
      </dgm:t>
    </dgm:pt>
    <dgm:pt modelId="{C37758A7-B83E-4273-9BB5-C02670D83FD5}" type="parTrans" cxnId="{ABE1C276-8746-4762-B883-1A65BDDD18D6}">
      <dgm:prSet/>
      <dgm:spPr/>
      <dgm:t>
        <a:bodyPr/>
        <a:lstStyle/>
        <a:p>
          <a:endParaRPr lang="es-ES"/>
        </a:p>
      </dgm:t>
    </dgm:pt>
    <dgm:pt modelId="{83E0A5FA-A002-4637-BA9F-D457B18D7271}" type="sibTrans" cxnId="{ABE1C276-8746-4762-B883-1A65BDDD18D6}">
      <dgm:prSet/>
      <dgm:spPr/>
      <dgm:t>
        <a:bodyPr/>
        <a:lstStyle/>
        <a:p>
          <a:endParaRPr lang="es-ES"/>
        </a:p>
      </dgm:t>
    </dgm:pt>
    <dgm:pt modelId="{C0082D78-14A5-4F53-9A74-C364375431D4}">
      <dgm:prSet phldrT="[Texto]" custT="1"/>
      <dgm:spPr>
        <a:solidFill>
          <a:srgbClr val="92D050"/>
        </a:solidFill>
      </dgm:spPr>
      <dgm:t>
        <a:bodyPr/>
        <a:lstStyle/>
        <a:p>
          <a:pPr algn="l"/>
          <a:r>
            <a:rPr lang="es-ES" sz="2800" b="0" i="0" dirty="0" smtClean="0">
              <a:solidFill>
                <a:schemeClr val="tx1"/>
              </a:solidFill>
              <a:latin typeface="Century Gothic" pitchFamily="34" charset="0"/>
            </a:rPr>
            <a:t>↓ del volumen sanguíneo hepático. </a:t>
          </a:r>
          <a:endParaRPr lang="es-ES" sz="2800" dirty="0">
            <a:solidFill>
              <a:schemeClr val="tx1"/>
            </a:solidFill>
            <a:latin typeface="Century Gothic" pitchFamily="34" charset="0"/>
          </a:endParaRPr>
        </a:p>
      </dgm:t>
    </dgm:pt>
    <dgm:pt modelId="{555AFB5F-A300-48F6-A7D4-09056CC22345}" type="parTrans" cxnId="{B33CD572-A6AA-4B7C-A9E7-DF853E5B60D0}">
      <dgm:prSet/>
      <dgm:spPr/>
      <dgm:t>
        <a:bodyPr/>
        <a:lstStyle/>
        <a:p>
          <a:endParaRPr lang="es-ES"/>
        </a:p>
      </dgm:t>
    </dgm:pt>
    <dgm:pt modelId="{9F8889D5-2A94-431A-BF58-B4BEB7C7881E}" type="sibTrans" cxnId="{B33CD572-A6AA-4B7C-A9E7-DF853E5B60D0}">
      <dgm:prSet/>
      <dgm:spPr/>
      <dgm:t>
        <a:bodyPr/>
        <a:lstStyle/>
        <a:p>
          <a:endParaRPr lang="es-ES"/>
        </a:p>
      </dgm:t>
    </dgm:pt>
    <dgm:pt modelId="{7F1E83D2-5A72-4B98-A293-BFE8FC5B61BB}" type="pres">
      <dgm:prSet presAssocID="{29C09F8C-6C67-4B74-8494-163B510F77D9}" presName="Name0" presStyleCnt="0">
        <dgm:presLayoutVars>
          <dgm:chPref val="1"/>
          <dgm:dir/>
          <dgm:animOne val="branch"/>
          <dgm:animLvl val="lvl"/>
          <dgm:resizeHandles val="exact"/>
        </dgm:presLayoutVars>
      </dgm:prSet>
      <dgm:spPr/>
      <dgm:t>
        <a:bodyPr/>
        <a:lstStyle/>
        <a:p>
          <a:endParaRPr lang="es-ES"/>
        </a:p>
      </dgm:t>
    </dgm:pt>
    <dgm:pt modelId="{0C0C8BFB-9D50-4C74-9311-F9FDEB7945F8}" type="pres">
      <dgm:prSet presAssocID="{71D7F48A-E66A-4EC4-8E67-66D6647F4F0A}" presName="root1" presStyleCnt="0"/>
      <dgm:spPr/>
    </dgm:pt>
    <dgm:pt modelId="{EF4F94B9-DC60-427D-B863-89B7E4307AE8}" type="pres">
      <dgm:prSet presAssocID="{71D7F48A-E66A-4EC4-8E67-66D6647F4F0A}" presName="LevelOneTextNode" presStyleLbl="node0" presStyleIdx="0" presStyleCnt="1" custScaleX="202165" custScaleY="127881">
        <dgm:presLayoutVars>
          <dgm:chPref val="3"/>
        </dgm:presLayoutVars>
      </dgm:prSet>
      <dgm:spPr/>
      <dgm:t>
        <a:bodyPr/>
        <a:lstStyle/>
        <a:p>
          <a:endParaRPr lang="es-ES"/>
        </a:p>
      </dgm:t>
    </dgm:pt>
    <dgm:pt modelId="{677985A6-A30F-4D65-B3AF-B38A5F0BDB51}" type="pres">
      <dgm:prSet presAssocID="{71D7F48A-E66A-4EC4-8E67-66D6647F4F0A}" presName="level2hierChild" presStyleCnt="0"/>
      <dgm:spPr/>
    </dgm:pt>
    <dgm:pt modelId="{09CD9FE8-3D2C-461D-8880-174F77492B57}" type="pres">
      <dgm:prSet presAssocID="{27D2555E-6CBD-46BC-812F-6E2CA7A4ABE1}" presName="conn2-1" presStyleLbl="parChTrans1D2" presStyleIdx="0" presStyleCnt="7"/>
      <dgm:spPr/>
      <dgm:t>
        <a:bodyPr/>
        <a:lstStyle/>
        <a:p>
          <a:endParaRPr lang="es-ES"/>
        </a:p>
      </dgm:t>
    </dgm:pt>
    <dgm:pt modelId="{FF6EC5FC-EF34-45DC-9618-6B5DF9DD1164}" type="pres">
      <dgm:prSet presAssocID="{27D2555E-6CBD-46BC-812F-6E2CA7A4ABE1}" presName="connTx" presStyleLbl="parChTrans1D2" presStyleIdx="0" presStyleCnt="7"/>
      <dgm:spPr/>
      <dgm:t>
        <a:bodyPr/>
        <a:lstStyle/>
        <a:p>
          <a:endParaRPr lang="es-ES"/>
        </a:p>
      </dgm:t>
    </dgm:pt>
    <dgm:pt modelId="{7454511D-3134-4172-B501-5CF66B84A66C}" type="pres">
      <dgm:prSet presAssocID="{EEF8F26E-382B-4DB0-8CA4-8638AFC68D3C}" presName="root2" presStyleCnt="0"/>
      <dgm:spPr/>
    </dgm:pt>
    <dgm:pt modelId="{948E8185-40D6-47B9-B288-4F95C375F2CC}" type="pres">
      <dgm:prSet presAssocID="{EEF8F26E-382B-4DB0-8CA4-8638AFC68D3C}" presName="LevelTwoTextNode" presStyleLbl="node2" presStyleIdx="0" presStyleCnt="7" custScaleX="217010">
        <dgm:presLayoutVars>
          <dgm:chPref val="3"/>
        </dgm:presLayoutVars>
      </dgm:prSet>
      <dgm:spPr/>
      <dgm:t>
        <a:bodyPr/>
        <a:lstStyle/>
        <a:p>
          <a:endParaRPr lang="es-ES"/>
        </a:p>
      </dgm:t>
    </dgm:pt>
    <dgm:pt modelId="{A103E543-6C40-40A6-B298-54EBA4B62089}" type="pres">
      <dgm:prSet presAssocID="{EEF8F26E-382B-4DB0-8CA4-8638AFC68D3C}" presName="level3hierChild" presStyleCnt="0"/>
      <dgm:spPr/>
    </dgm:pt>
    <dgm:pt modelId="{6A66D779-6A26-4C82-9663-B5E86D325D5B}" type="pres">
      <dgm:prSet presAssocID="{2860116B-F0FD-41A4-88EE-D0CD4B8A9A0A}" presName="conn2-1" presStyleLbl="parChTrans1D2" presStyleIdx="1" presStyleCnt="7"/>
      <dgm:spPr/>
      <dgm:t>
        <a:bodyPr/>
        <a:lstStyle/>
        <a:p>
          <a:endParaRPr lang="es-ES"/>
        </a:p>
      </dgm:t>
    </dgm:pt>
    <dgm:pt modelId="{C7B8B44B-1E4A-46BE-88F3-7E21CF57D876}" type="pres">
      <dgm:prSet presAssocID="{2860116B-F0FD-41A4-88EE-D0CD4B8A9A0A}" presName="connTx" presStyleLbl="parChTrans1D2" presStyleIdx="1" presStyleCnt="7"/>
      <dgm:spPr/>
      <dgm:t>
        <a:bodyPr/>
        <a:lstStyle/>
        <a:p>
          <a:endParaRPr lang="es-ES"/>
        </a:p>
      </dgm:t>
    </dgm:pt>
    <dgm:pt modelId="{D3589A84-53C3-4EF5-AC25-47EFB268C04D}" type="pres">
      <dgm:prSet presAssocID="{95339C29-6EDE-4A42-AD2D-062B612FC065}" presName="root2" presStyleCnt="0"/>
      <dgm:spPr/>
    </dgm:pt>
    <dgm:pt modelId="{FA451152-F8D4-4546-8BDC-7AC759AF505D}" type="pres">
      <dgm:prSet presAssocID="{95339C29-6EDE-4A42-AD2D-062B612FC065}" presName="LevelTwoTextNode" presStyleLbl="node2" presStyleIdx="1" presStyleCnt="7" custScaleX="351208" custScaleY="121297">
        <dgm:presLayoutVars>
          <dgm:chPref val="3"/>
        </dgm:presLayoutVars>
      </dgm:prSet>
      <dgm:spPr/>
      <dgm:t>
        <a:bodyPr/>
        <a:lstStyle/>
        <a:p>
          <a:endParaRPr lang="es-ES"/>
        </a:p>
      </dgm:t>
    </dgm:pt>
    <dgm:pt modelId="{6C3D994D-835A-4761-B33C-5832FDF6155D}" type="pres">
      <dgm:prSet presAssocID="{95339C29-6EDE-4A42-AD2D-062B612FC065}" presName="level3hierChild" presStyleCnt="0"/>
      <dgm:spPr/>
    </dgm:pt>
    <dgm:pt modelId="{FEB0CDBC-AD23-4633-B18B-E11AAC0D2E38}" type="pres">
      <dgm:prSet presAssocID="{32D9BFFA-F784-4A4F-AB8A-C9A0B8CA3D1F}" presName="conn2-1" presStyleLbl="parChTrans1D2" presStyleIdx="2" presStyleCnt="7"/>
      <dgm:spPr/>
      <dgm:t>
        <a:bodyPr/>
        <a:lstStyle/>
        <a:p>
          <a:endParaRPr lang="es-ES"/>
        </a:p>
      </dgm:t>
    </dgm:pt>
    <dgm:pt modelId="{428FFE54-7815-46CD-AFCB-610AED13340E}" type="pres">
      <dgm:prSet presAssocID="{32D9BFFA-F784-4A4F-AB8A-C9A0B8CA3D1F}" presName="connTx" presStyleLbl="parChTrans1D2" presStyleIdx="2" presStyleCnt="7"/>
      <dgm:spPr/>
      <dgm:t>
        <a:bodyPr/>
        <a:lstStyle/>
        <a:p>
          <a:endParaRPr lang="es-ES"/>
        </a:p>
      </dgm:t>
    </dgm:pt>
    <dgm:pt modelId="{7E9E4358-C9BF-42E2-A213-463D0993ADDD}" type="pres">
      <dgm:prSet presAssocID="{F28EEC41-FBBA-4285-B4AF-A04EEFD8B2C9}" presName="root2" presStyleCnt="0"/>
      <dgm:spPr/>
    </dgm:pt>
    <dgm:pt modelId="{C685AD23-0406-44A7-8977-BA388973B010}" type="pres">
      <dgm:prSet presAssocID="{F28EEC41-FBBA-4285-B4AF-A04EEFD8B2C9}" presName="LevelTwoTextNode" presStyleLbl="node2" presStyleIdx="2" presStyleCnt="7" custScaleX="341154" custScaleY="136921">
        <dgm:presLayoutVars>
          <dgm:chPref val="3"/>
        </dgm:presLayoutVars>
      </dgm:prSet>
      <dgm:spPr/>
      <dgm:t>
        <a:bodyPr/>
        <a:lstStyle/>
        <a:p>
          <a:endParaRPr lang="es-ES"/>
        </a:p>
      </dgm:t>
    </dgm:pt>
    <dgm:pt modelId="{129B5297-D4AF-48C4-B245-791238BEEA79}" type="pres">
      <dgm:prSet presAssocID="{F28EEC41-FBBA-4285-B4AF-A04EEFD8B2C9}" presName="level3hierChild" presStyleCnt="0"/>
      <dgm:spPr/>
    </dgm:pt>
    <dgm:pt modelId="{BB9326BD-253A-440B-A092-36C95F86BAD2}" type="pres">
      <dgm:prSet presAssocID="{C9937A1E-5A7B-4629-82EE-1E0186C9F9F6}" presName="conn2-1" presStyleLbl="parChTrans1D2" presStyleIdx="3" presStyleCnt="7"/>
      <dgm:spPr/>
      <dgm:t>
        <a:bodyPr/>
        <a:lstStyle/>
        <a:p>
          <a:endParaRPr lang="es-ES"/>
        </a:p>
      </dgm:t>
    </dgm:pt>
    <dgm:pt modelId="{F5F1D5C6-A309-4CF9-AE17-73579EAF8C24}" type="pres">
      <dgm:prSet presAssocID="{C9937A1E-5A7B-4629-82EE-1E0186C9F9F6}" presName="connTx" presStyleLbl="parChTrans1D2" presStyleIdx="3" presStyleCnt="7"/>
      <dgm:spPr/>
      <dgm:t>
        <a:bodyPr/>
        <a:lstStyle/>
        <a:p>
          <a:endParaRPr lang="es-ES"/>
        </a:p>
      </dgm:t>
    </dgm:pt>
    <dgm:pt modelId="{450595D1-3ADA-495C-950B-911F11C56D53}" type="pres">
      <dgm:prSet presAssocID="{A6DDCA15-2BB6-48C9-BE63-C48C3B765AF3}" presName="root2" presStyleCnt="0"/>
      <dgm:spPr/>
    </dgm:pt>
    <dgm:pt modelId="{B7177301-C730-40CF-8337-29F20482447C}" type="pres">
      <dgm:prSet presAssocID="{A6DDCA15-2BB6-48C9-BE63-C48C3B765AF3}" presName="LevelTwoTextNode" presStyleLbl="node2" presStyleIdx="3" presStyleCnt="7" custScaleX="358855" custScaleY="120562">
        <dgm:presLayoutVars>
          <dgm:chPref val="3"/>
        </dgm:presLayoutVars>
      </dgm:prSet>
      <dgm:spPr/>
      <dgm:t>
        <a:bodyPr/>
        <a:lstStyle/>
        <a:p>
          <a:endParaRPr lang="es-ES"/>
        </a:p>
      </dgm:t>
    </dgm:pt>
    <dgm:pt modelId="{AA64D61C-1278-44DC-8B59-8DD7476C5D3F}" type="pres">
      <dgm:prSet presAssocID="{A6DDCA15-2BB6-48C9-BE63-C48C3B765AF3}" presName="level3hierChild" presStyleCnt="0"/>
      <dgm:spPr/>
    </dgm:pt>
    <dgm:pt modelId="{BA45DEB7-181B-4A46-AE48-DD74ABE29C49}" type="pres">
      <dgm:prSet presAssocID="{5464833B-D3F7-4DD8-A6AC-F0D127D0CC2B}" presName="conn2-1" presStyleLbl="parChTrans1D2" presStyleIdx="4" presStyleCnt="7"/>
      <dgm:spPr/>
      <dgm:t>
        <a:bodyPr/>
        <a:lstStyle/>
        <a:p>
          <a:endParaRPr lang="es-ES"/>
        </a:p>
      </dgm:t>
    </dgm:pt>
    <dgm:pt modelId="{C6C45C8B-3B0C-423C-BEC5-BA41353E034B}" type="pres">
      <dgm:prSet presAssocID="{5464833B-D3F7-4DD8-A6AC-F0D127D0CC2B}" presName="connTx" presStyleLbl="parChTrans1D2" presStyleIdx="4" presStyleCnt="7"/>
      <dgm:spPr/>
      <dgm:t>
        <a:bodyPr/>
        <a:lstStyle/>
        <a:p>
          <a:endParaRPr lang="es-ES"/>
        </a:p>
      </dgm:t>
    </dgm:pt>
    <dgm:pt modelId="{CDE3881F-4F89-475F-9DCC-A7268DF50AD3}" type="pres">
      <dgm:prSet presAssocID="{4DB0B724-4952-43A3-9A2A-1D5F26AF05EF}" presName="root2" presStyleCnt="0"/>
      <dgm:spPr/>
    </dgm:pt>
    <dgm:pt modelId="{C429EE88-43B6-4A16-BAFF-0EACADD3E5EB}" type="pres">
      <dgm:prSet presAssocID="{4DB0B724-4952-43A3-9A2A-1D5F26AF05EF}" presName="LevelTwoTextNode" presStyleLbl="node2" presStyleIdx="4" presStyleCnt="7" custScaleX="306875">
        <dgm:presLayoutVars>
          <dgm:chPref val="3"/>
        </dgm:presLayoutVars>
      </dgm:prSet>
      <dgm:spPr/>
      <dgm:t>
        <a:bodyPr/>
        <a:lstStyle/>
        <a:p>
          <a:endParaRPr lang="es-ES"/>
        </a:p>
      </dgm:t>
    </dgm:pt>
    <dgm:pt modelId="{B85D00C1-280B-40BA-B952-00A88D39508F}" type="pres">
      <dgm:prSet presAssocID="{4DB0B724-4952-43A3-9A2A-1D5F26AF05EF}" presName="level3hierChild" presStyleCnt="0"/>
      <dgm:spPr/>
    </dgm:pt>
    <dgm:pt modelId="{408466E9-60D2-410A-AFB7-B2BE2C8A90C2}" type="pres">
      <dgm:prSet presAssocID="{C37758A7-B83E-4273-9BB5-C02670D83FD5}" presName="conn2-1" presStyleLbl="parChTrans1D2" presStyleIdx="5" presStyleCnt="7"/>
      <dgm:spPr/>
      <dgm:t>
        <a:bodyPr/>
        <a:lstStyle/>
        <a:p>
          <a:endParaRPr lang="es-ES"/>
        </a:p>
      </dgm:t>
    </dgm:pt>
    <dgm:pt modelId="{FB8934F0-66F6-4B10-AB38-B1B714E5AC18}" type="pres">
      <dgm:prSet presAssocID="{C37758A7-B83E-4273-9BB5-C02670D83FD5}" presName="connTx" presStyleLbl="parChTrans1D2" presStyleIdx="5" presStyleCnt="7"/>
      <dgm:spPr/>
      <dgm:t>
        <a:bodyPr/>
        <a:lstStyle/>
        <a:p>
          <a:endParaRPr lang="es-ES"/>
        </a:p>
      </dgm:t>
    </dgm:pt>
    <dgm:pt modelId="{F6CC3937-B3BE-4043-B84D-5FAEAD782C37}" type="pres">
      <dgm:prSet presAssocID="{060EC914-2508-49FF-BAEE-F0A65B16AD01}" presName="root2" presStyleCnt="0"/>
      <dgm:spPr/>
    </dgm:pt>
    <dgm:pt modelId="{DF66C2A6-86EB-41F6-B7F9-48D430A79AD7}" type="pres">
      <dgm:prSet presAssocID="{060EC914-2508-49FF-BAEE-F0A65B16AD01}" presName="LevelTwoTextNode" presStyleLbl="node2" presStyleIdx="5" presStyleCnt="7" custScaleX="330061">
        <dgm:presLayoutVars>
          <dgm:chPref val="3"/>
        </dgm:presLayoutVars>
      </dgm:prSet>
      <dgm:spPr/>
      <dgm:t>
        <a:bodyPr/>
        <a:lstStyle/>
        <a:p>
          <a:endParaRPr lang="es-ES"/>
        </a:p>
      </dgm:t>
    </dgm:pt>
    <dgm:pt modelId="{FA0B75CC-1E91-4BAB-82B1-7A3B0B66C04D}" type="pres">
      <dgm:prSet presAssocID="{060EC914-2508-49FF-BAEE-F0A65B16AD01}" presName="level3hierChild" presStyleCnt="0"/>
      <dgm:spPr/>
    </dgm:pt>
    <dgm:pt modelId="{36F99443-42A3-42B0-8FA3-86B8D9B01CB9}" type="pres">
      <dgm:prSet presAssocID="{555AFB5F-A300-48F6-A7D4-09056CC22345}" presName="conn2-1" presStyleLbl="parChTrans1D2" presStyleIdx="6" presStyleCnt="7"/>
      <dgm:spPr/>
      <dgm:t>
        <a:bodyPr/>
        <a:lstStyle/>
        <a:p>
          <a:endParaRPr lang="es-ES"/>
        </a:p>
      </dgm:t>
    </dgm:pt>
    <dgm:pt modelId="{B2FED68A-A9E9-4DAC-92E8-37F684C72349}" type="pres">
      <dgm:prSet presAssocID="{555AFB5F-A300-48F6-A7D4-09056CC22345}" presName="connTx" presStyleLbl="parChTrans1D2" presStyleIdx="6" presStyleCnt="7"/>
      <dgm:spPr/>
      <dgm:t>
        <a:bodyPr/>
        <a:lstStyle/>
        <a:p>
          <a:endParaRPr lang="es-ES"/>
        </a:p>
      </dgm:t>
    </dgm:pt>
    <dgm:pt modelId="{12A5EB4E-6E92-41EA-819E-4892EF2187CD}" type="pres">
      <dgm:prSet presAssocID="{C0082D78-14A5-4F53-9A74-C364375431D4}" presName="root2" presStyleCnt="0"/>
      <dgm:spPr/>
    </dgm:pt>
    <dgm:pt modelId="{95F2D27C-6FA1-44C9-AFCF-9B0B71E56BBA}" type="pres">
      <dgm:prSet presAssocID="{C0082D78-14A5-4F53-9A74-C364375431D4}" presName="LevelTwoTextNode" presStyleLbl="node2" presStyleIdx="6" presStyleCnt="7" custScaleX="379128">
        <dgm:presLayoutVars>
          <dgm:chPref val="3"/>
        </dgm:presLayoutVars>
      </dgm:prSet>
      <dgm:spPr/>
      <dgm:t>
        <a:bodyPr/>
        <a:lstStyle/>
        <a:p>
          <a:endParaRPr lang="es-ES"/>
        </a:p>
      </dgm:t>
    </dgm:pt>
    <dgm:pt modelId="{38CC9A42-81AC-46CD-B3E3-70382CFA8819}" type="pres">
      <dgm:prSet presAssocID="{C0082D78-14A5-4F53-9A74-C364375431D4}" presName="level3hierChild" presStyleCnt="0"/>
      <dgm:spPr/>
    </dgm:pt>
  </dgm:ptLst>
  <dgm:cxnLst>
    <dgm:cxn modelId="{CBCC3251-7F09-47A8-BEB6-BD9F3BC1F108}" srcId="{29C09F8C-6C67-4B74-8494-163B510F77D9}" destId="{71D7F48A-E66A-4EC4-8E67-66D6647F4F0A}" srcOrd="0" destOrd="0" parTransId="{E9FF2C6F-6E40-4B27-BA5F-30BB63AB0950}" sibTransId="{13688E49-26FC-40FE-B57D-4AD46718BEFE}"/>
    <dgm:cxn modelId="{3C589FEC-026C-4319-B270-FD9C31DC2C3E}" type="presOf" srcId="{27D2555E-6CBD-46BC-812F-6E2CA7A4ABE1}" destId="{09CD9FE8-3D2C-461D-8880-174F77492B57}" srcOrd="0" destOrd="0" presId="urn:microsoft.com/office/officeart/2008/layout/HorizontalMultiLevelHierarchy"/>
    <dgm:cxn modelId="{C22F5D6F-3E50-4373-A4F5-2960841578E8}" srcId="{71D7F48A-E66A-4EC4-8E67-66D6647F4F0A}" destId="{95339C29-6EDE-4A42-AD2D-062B612FC065}" srcOrd="1" destOrd="0" parTransId="{2860116B-F0FD-41A4-88EE-D0CD4B8A9A0A}" sibTransId="{19668FCB-C99A-4DF8-97DD-0A91753277FD}"/>
    <dgm:cxn modelId="{15C24D04-D3A5-4D69-8CFE-65AB2A757248}" type="presOf" srcId="{C0082D78-14A5-4F53-9A74-C364375431D4}" destId="{95F2D27C-6FA1-44C9-AFCF-9B0B71E56BBA}" srcOrd="0" destOrd="0" presId="urn:microsoft.com/office/officeart/2008/layout/HorizontalMultiLevelHierarchy"/>
    <dgm:cxn modelId="{44960A95-119A-42ED-809A-2467A5F3C791}" type="presOf" srcId="{32D9BFFA-F784-4A4F-AB8A-C9A0B8CA3D1F}" destId="{FEB0CDBC-AD23-4633-B18B-E11AAC0D2E38}" srcOrd="0" destOrd="0" presId="urn:microsoft.com/office/officeart/2008/layout/HorizontalMultiLevelHierarchy"/>
    <dgm:cxn modelId="{56E2EA11-8EC9-497B-9D64-4CCE0C8320DC}" type="presOf" srcId="{29C09F8C-6C67-4B74-8494-163B510F77D9}" destId="{7F1E83D2-5A72-4B98-A293-BFE8FC5B61BB}" srcOrd="0" destOrd="0" presId="urn:microsoft.com/office/officeart/2008/layout/HorizontalMultiLevelHierarchy"/>
    <dgm:cxn modelId="{0AC972B5-AB7E-4D06-AE37-F9D9351DCF55}" type="presOf" srcId="{555AFB5F-A300-48F6-A7D4-09056CC22345}" destId="{36F99443-42A3-42B0-8FA3-86B8D9B01CB9}" srcOrd="0" destOrd="0" presId="urn:microsoft.com/office/officeart/2008/layout/HorizontalMultiLevelHierarchy"/>
    <dgm:cxn modelId="{3570A6CA-B071-4D91-9A5B-4A56D05E2433}" srcId="{71D7F48A-E66A-4EC4-8E67-66D6647F4F0A}" destId="{4DB0B724-4952-43A3-9A2A-1D5F26AF05EF}" srcOrd="4" destOrd="0" parTransId="{5464833B-D3F7-4DD8-A6AC-F0D127D0CC2B}" sibTransId="{C963C341-6C39-48EF-864E-BC0763C6E962}"/>
    <dgm:cxn modelId="{837260FB-2503-4CC0-B833-6CA984C335C8}" type="presOf" srcId="{5464833B-D3F7-4DD8-A6AC-F0D127D0CC2B}" destId="{BA45DEB7-181B-4A46-AE48-DD74ABE29C49}" srcOrd="0" destOrd="0" presId="urn:microsoft.com/office/officeart/2008/layout/HorizontalMultiLevelHierarchy"/>
    <dgm:cxn modelId="{87751189-665D-4A13-923C-EF987C4B49E1}" type="presOf" srcId="{060EC914-2508-49FF-BAEE-F0A65B16AD01}" destId="{DF66C2A6-86EB-41F6-B7F9-48D430A79AD7}" srcOrd="0" destOrd="0" presId="urn:microsoft.com/office/officeart/2008/layout/HorizontalMultiLevelHierarchy"/>
    <dgm:cxn modelId="{41A62B70-2BF2-4010-B74C-1DCEBD9A9B54}" type="presOf" srcId="{95339C29-6EDE-4A42-AD2D-062B612FC065}" destId="{FA451152-F8D4-4546-8BDC-7AC759AF505D}" srcOrd="0" destOrd="0" presId="urn:microsoft.com/office/officeart/2008/layout/HorizontalMultiLevelHierarchy"/>
    <dgm:cxn modelId="{FFCB2373-8BD5-4738-86FC-C3E612D52BF4}" type="presOf" srcId="{C37758A7-B83E-4273-9BB5-C02670D83FD5}" destId="{408466E9-60D2-410A-AFB7-B2BE2C8A90C2}" srcOrd="0" destOrd="0" presId="urn:microsoft.com/office/officeart/2008/layout/HorizontalMultiLevelHierarchy"/>
    <dgm:cxn modelId="{F8378B0B-C172-4F81-B93B-2AF44C68DE48}" type="presOf" srcId="{555AFB5F-A300-48F6-A7D4-09056CC22345}" destId="{B2FED68A-A9E9-4DAC-92E8-37F684C72349}" srcOrd="1" destOrd="0" presId="urn:microsoft.com/office/officeart/2008/layout/HorizontalMultiLevelHierarchy"/>
    <dgm:cxn modelId="{52E3893F-9029-437D-9D28-3CC7BB62FF36}" type="presOf" srcId="{2860116B-F0FD-41A4-88EE-D0CD4B8A9A0A}" destId="{6A66D779-6A26-4C82-9663-B5E86D325D5B}" srcOrd="0" destOrd="0" presId="urn:microsoft.com/office/officeart/2008/layout/HorizontalMultiLevelHierarchy"/>
    <dgm:cxn modelId="{F9F52BDE-9BAF-47F1-BA8B-72A2E93D3ADD}" type="presOf" srcId="{27D2555E-6CBD-46BC-812F-6E2CA7A4ABE1}" destId="{FF6EC5FC-EF34-45DC-9618-6B5DF9DD1164}" srcOrd="1" destOrd="0" presId="urn:microsoft.com/office/officeart/2008/layout/HorizontalMultiLevelHierarchy"/>
    <dgm:cxn modelId="{90DEF9AA-FC01-4750-94BC-09EE56D8303F}" type="presOf" srcId="{A6DDCA15-2BB6-48C9-BE63-C48C3B765AF3}" destId="{B7177301-C730-40CF-8337-29F20482447C}" srcOrd="0" destOrd="0" presId="urn:microsoft.com/office/officeart/2008/layout/HorizontalMultiLevelHierarchy"/>
    <dgm:cxn modelId="{B33CD572-A6AA-4B7C-A9E7-DF853E5B60D0}" srcId="{71D7F48A-E66A-4EC4-8E67-66D6647F4F0A}" destId="{C0082D78-14A5-4F53-9A74-C364375431D4}" srcOrd="6" destOrd="0" parTransId="{555AFB5F-A300-48F6-A7D4-09056CC22345}" sibTransId="{9F8889D5-2A94-431A-BF58-B4BEB7C7881E}"/>
    <dgm:cxn modelId="{2C83E6A1-C83B-41AF-A99D-2D54D0A40252}" type="presOf" srcId="{4DB0B724-4952-43A3-9A2A-1D5F26AF05EF}" destId="{C429EE88-43B6-4A16-BAFF-0EACADD3E5EB}" srcOrd="0" destOrd="0" presId="urn:microsoft.com/office/officeart/2008/layout/HorizontalMultiLevelHierarchy"/>
    <dgm:cxn modelId="{81113605-7EBD-489D-BA27-0E2EBB614AE1}" type="presOf" srcId="{C9937A1E-5A7B-4629-82EE-1E0186C9F9F6}" destId="{F5F1D5C6-A309-4CF9-AE17-73579EAF8C24}" srcOrd="1" destOrd="0" presId="urn:microsoft.com/office/officeart/2008/layout/HorizontalMultiLevelHierarchy"/>
    <dgm:cxn modelId="{AF6AAE56-7168-4FF1-A3C0-2825F50E4692}" type="presOf" srcId="{5464833B-D3F7-4DD8-A6AC-F0D127D0CC2B}" destId="{C6C45C8B-3B0C-423C-BEC5-BA41353E034B}" srcOrd="1" destOrd="0" presId="urn:microsoft.com/office/officeart/2008/layout/HorizontalMultiLevelHierarchy"/>
    <dgm:cxn modelId="{B9E0391E-985F-4969-B31F-5DE0CEABB5DF}" srcId="{71D7F48A-E66A-4EC4-8E67-66D6647F4F0A}" destId="{F28EEC41-FBBA-4285-B4AF-A04EEFD8B2C9}" srcOrd="2" destOrd="0" parTransId="{32D9BFFA-F784-4A4F-AB8A-C9A0B8CA3D1F}" sibTransId="{9BED256C-5177-43D3-8CF1-24675459F094}"/>
    <dgm:cxn modelId="{E0374976-8564-433D-921D-CEAFC1BA158D}" srcId="{71D7F48A-E66A-4EC4-8E67-66D6647F4F0A}" destId="{EEF8F26E-382B-4DB0-8CA4-8638AFC68D3C}" srcOrd="0" destOrd="0" parTransId="{27D2555E-6CBD-46BC-812F-6E2CA7A4ABE1}" sibTransId="{2F80A1A6-BAB9-4712-B389-A019C8D50E78}"/>
    <dgm:cxn modelId="{E03F84DC-381E-4A90-8412-152F46EF8D42}" srcId="{71D7F48A-E66A-4EC4-8E67-66D6647F4F0A}" destId="{A6DDCA15-2BB6-48C9-BE63-C48C3B765AF3}" srcOrd="3" destOrd="0" parTransId="{C9937A1E-5A7B-4629-82EE-1E0186C9F9F6}" sibTransId="{503F810C-5F5C-4645-923D-1DB6210CEEBA}"/>
    <dgm:cxn modelId="{C366B128-5A8F-4485-8550-DCA0BBDDDAD5}" type="presOf" srcId="{F28EEC41-FBBA-4285-B4AF-A04EEFD8B2C9}" destId="{C685AD23-0406-44A7-8977-BA388973B010}" srcOrd="0" destOrd="0" presId="urn:microsoft.com/office/officeart/2008/layout/HorizontalMultiLevelHierarchy"/>
    <dgm:cxn modelId="{5126D3E1-EFF3-4986-BA7D-FAC608A0A0A4}" type="presOf" srcId="{EEF8F26E-382B-4DB0-8CA4-8638AFC68D3C}" destId="{948E8185-40D6-47B9-B288-4F95C375F2CC}" srcOrd="0" destOrd="0" presId="urn:microsoft.com/office/officeart/2008/layout/HorizontalMultiLevelHierarchy"/>
    <dgm:cxn modelId="{3D975635-074E-44A7-87C9-040C9A506563}" type="presOf" srcId="{71D7F48A-E66A-4EC4-8E67-66D6647F4F0A}" destId="{EF4F94B9-DC60-427D-B863-89B7E4307AE8}" srcOrd="0" destOrd="0" presId="urn:microsoft.com/office/officeart/2008/layout/HorizontalMultiLevelHierarchy"/>
    <dgm:cxn modelId="{F6DF142B-40C5-44F5-8175-CE6AD83C83A4}" type="presOf" srcId="{C9937A1E-5A7B-4629-82EE-1E0186C9F9F6}" destId="{BB9326BD-253A-440B-A092-36C95F86BAD2}" srcOrd="0" destOrd="0" presId="urn:microsoft.com/office/officeart/2008/layout/HorizontalMultiLevelHierarchy"/>
    <dgm:cxn modelId="{46C63E34-4237-495F-9941-5E93D8346247}" type="presOf" srcId="{C37758A7-B83E-4273-9BB5-C02670D83FD5}" destId="{FB8934F0-66F6-4B10-AB38-B1B714E5AC18}" srcOrd="1" destOrd="0" presId="urn:microsoft.com/office/officeart/2008/layout/HorizontalMultiLevelHierarchy"/>
    <dgm:cxn modelId="{843B38CF-2A82-4A43-BBF2-69CF6399AC6E}" type="presOf" srcId="{2860116B-F0FD-41A4-88EE-D0CD4B8A9A0A}" destId="{C7B8B44B-1E4A-46BE-88F3-7E21CF57D876}" srcOrd="1" destOrd="0" presId="urn:microsoft.com/office/officeart/2008/layout/HorizontalMultiLevelHierarchy"/>
    <dgm:cxn modelId="{74B590B5-30F5-4634-BB3F-8C5F3FDBC835}" type="presOf" srcId="{32D9BFFA-F784-4A4F-AB8A-C9A0B8CA3D1F}" destId="{428FFE54-7815-46CD-AFCB-610AED13340E}" srcOrd="1" destOrd="0" presId="urn:microsoft.com/office/officeart/2008/layout/HorizontalMultiLevelHierarchy"/>
    <dgm:cxn modelId="{ABE1C276-8746-4762-B883-1A65BDDD18D6}" srcId="{71D7F48A-E66A-4EC4-8E67-66D6647F4F0A}" destId="{060EC914-2508-49FF-BAEE-F0A65B16AD01}" srcOrd="5" destOrd="0" parTransId="{C37758A7-B83E-4273-9BB5-C02670D83FD5}" sibTransId="{83E0A5FA-A002-4637-BA9F-D457B18D7271}"/>
    <dgm:cxn modelId="{8C6B5643-403D-4D50-9901-DCDEFE466ECB}" type="presParOf" srcId="{7F1E83D2-5A72-4B98-A293-BFE8FC5B61BB}" destId="{0C0C8BFB-9D50-4C74-9311-F9FDEB7945F8}" srcOrd="0" destOrd="0" presId="urn:microsoft.com/office/officeart/2008/layout/HorizontalMultiLevelHierarchy"/>
    <dgm:cxn modelId="{A96350FA-4C7F-49EF-87B1-1E9FC0ECBC2D}" type="presParOf" srcId="{0C0C8BFB-9D50-4C74-9311-F9FDEB7945F8}" destId="{EF4F94B9-DC60-427D-B863-89B7E4307AE8}" srcOrd="0" destOrd="0" presId="urn:microsoft.com/office/officeart/2008/layout/HorizontalMultiLevelHierarchy"/>
    <dgm:cxn modelId="{4EF2F25C-9C7C-4CCA-BF58-EDB46A2BA0C6}" type="presParOf" srcId="{0C0C8BFB-9D50-4C74-9311-F9FDEB7945F8}" destId="{677985A6-A30F-4D65-B3AF-B38A5F0BDB51}" srcOrd="1" destOrd="0" presId="urn:microsoft.com/office/officeart/2008/layout/HorizontalMultiLevelHierarchy"/>
    <dgm:cxn modelId="{B4FEBDAF-B48F-402C-9057-7CEABEFEBA62}" type="presParOf" srcId="{677985A6-A30F-4D65-B3AF-B38A5F0BDB51}" destId="{09CD9FE8-3D2C-461D-8880-174F77492B57}" srcOrd="0" destOrd="0" presId="urn:microsoft.com/office/officeart/2008/layout/HorizontalMultiLevelHierarchy"/>
    <dgm:cxn modelId="{4E8C46B6-CCBC-4D85-BA63-4945CC8328C4}" type="presParOf" srcId="{09CD9FE8-3D2C-461D-8880-174F77492B57}" destId="{FF6EC5FC-EF34-45DC-9618-6B5DF9DD1164}" srcOrd="0" destOrd="0" presId="urn:microsoft.com/office/officeart/2008/layout/HorizontalMultiLevelHierarchy"/>
    <dgm:cxn modelId="{004D2F6E-28F8-4532-A826-19B98D7B44CE}" type="presParOf" srcId="{677985A6-A30F-4D65-B3AF-B38A5F0BDB51}" destId="{7454511D-3134-4172-B501-5CF66B84A66C}" srcOrd="1" destOrd="0" presId="urn:microsoft.com/office/officeart/2008/layout/HorizontalMultiLevelHierarchy"/>
    <dgm:cxn modelId="{635288C9-1730-4B57-86C2-DEAC85D0D395}" type="presParOf" srcId="{7454511D-3134-4172-B501-5CF66B84A66C}" destId="{948E8185-40D6-47B9-B288-4F95C375F2CC}" srcOrd="0" destOrd="0" presId="urn:microsoft.com/office/officeart/2008/layout/HorizontalMultiLevelHierarchy"/>
    <dgm:cxn modelId="{52BA7135-2177-47B4-AEF3-B324A3E772E1}" type="presParOf" srcId="{7454511D-3134-4172-B501-5CF66B84A66C}" destId="{A103E543-6C40-40A6-B298-54EBA4B62089}" srcOrd="1" destOrd="0" presId="urn:microsoft.com/office/officeart/2008/layout/HorizontalMultiLevelHierarchy"/>
    <dgm:cxn modelId="{C530DC38-A96D-40A0-A8FB-4EFDE6D64B9C}" type="presParOf" srcId="{677985A6-A30F-4D65-B3AF-B38A5F0BDB51}" destId="{6A66D779-6A26-4C82-9663-B5E86D325D5B}" srcOrd="2" destOrd="0" presId="urn:microsoft.com/office/officeart/2008/layout/HorizontalMultiLevelHierarchy"/>
    <dgm:cxn modelId="{8CEEF74D-AA5F-4514-BA7A-0A1B000CC25B}" type="presParOf" srcId="{6A66D779-6A26-4C82-9663-B5E86D325D5B}" destId="{C7B8B44B-1E4A-46BE-88F3-7E21CF57D876}" srcOrd="0" destOrd="0" presId="urn:microsoft.com/office/officeart/2008/layout/HorizontalMultiLevelHierarchy"/>
    <dgm:cxn modelId="{E90959C4-9202-4318-9D22-7D7016C1915A}" type="presParOf" srcId="{677985A6-A30F-4D65-B3AF-B38A5F0BDB51}" destId="{D3589A84-53C3-4EF5-AC25-47EFB268C04D}" srcOrd="3" destOrd="0" presId="urn:microsoft.com/office/officeart/2008/layout/HorizontalMultiLevelHierarchy"/>
    <dgm:cxn modelId="{5AF22C41-2F72-4A57-A19A-4F518F526DF5}" type="presParOf" srcId="{D3589A84-53C3-4EF5-AC25-47EFB268C04D}" destId="{FA451152-F8D4-4546-8BDC-7AC759AF505D}" srcOrd="0" destOrd="0" presId="urn:microsoft.com/office/officeart/2008/layout/HorizontalMultiLevelHierarchy"/>
    <dgm:cxn modelId="{CFC02FB8-CE28-483D-AA31-1DD80012CB84}" type="presParOf" srcId="{D3589A84-53C3-4EF5-AC25-47EFB268C04D}" destId="{6C3D994D-835A-4761-B33C-5832FDF6155D}" srcOrd="1" destOrd="0" presId="urn:microsoft.com/office/officeart/2008/layout/HorizontalMultiLevelHierarchy"/>
    <dgm:cxn modelId="{BB4D0F1E-A2BC-4788-8C13-ECEC2502A902}" type="presParOf" srcId="{677985A6-A30F-4D65-B3AF-B38A5F0BDB51}" destId="{FEB0CDBC-AD23-4633-B18B-E11AAC0D2E38}" srcOrd="4" destOrd="0" presId="urn:microsoft.com/office/officeart/2008/layout/HorizontalMultiLevelHierarchy"/>
    <dgm:cxn modelId="{18B75646-6889-4588-B001-043669667378}" type="presParOf" srcId="{FEB0CDBC-AD23-4633-B18B-E11AAC0D2E38}" destId="{428FFE54-7815-46CD-AFCB-610AED13340E}" srcOrd="0" destOrd="0" presId="urn:microsoft.com/office/officeart/2008/layout/HorizontalMultiLevelHierarchy"/>
    <dgm:cxn modelId="{FCEEAB2B-8546-4CA1-8689-0824A9AD21D3}" type="presParOf" srcId="{677985A6-A30F-4D65-B3AF-B38A5F0BDB51}" destId="{7E9E4358-C9BF-42E2-A213-463D0993ADDD}" srcOrd="5" destOrd="0" presId="urn:microsoft.com/office/officeart/2008/layout/HorizontalMultiLevelHierarchy"/>
    <dgm:cxn modelId="{3DD9577C-DF14-44E4-AE7D-C8F9D74C66F3}" type="presParOf" srcId="{7E9E4358-C9BF-42E2-A213-463D0993ADDD}" destId="{C685AD23-0406-44A7-8977-BA388973B010}" srcOrd="0" destOrd="0" presId="urn:microsoft.com/office/officeart/2008/layout/HorizontalMultiLevelHierarchy"/>
    <dgm:cxn modelId="{CB204A73-65A0-47B1-8035-CD28D6FED4E1}" type="presParOf" srcId="{7E9E4358-C9BF-42E2-A213-463D0993ADDD}" destId="{129B5297-D4AF-48C4-B245-791238BEEA79}" srcOrd="1" destOrd="0" presId="urn:microsoft.com/office/officeart/2008/layout/HorizontalMultiLevelHierarchy"/>
    <dgm:cxn modelId="{9396B5D6-B4A3-4811-8FE2-694DDC0CDD59}" type="presParOf" srcId="{677985A6-A30F-4D65-B3AF-B38A5F0BDB51}" destId="{BB9326BD-253A-440B-A092-36C95F86BAD2}" srcOrd="6" destOrd="0" presId="urn:microsoft.com/office/officeart/2008/layout/HorizontalMultiLevelHierarchy"/>
    <dgm:cxn modelId="{61DFB07B-4CF6-4F02-AC93-7E52B77DB74F}" type="presParOf" srcId="{BB9326BD-253A-440B-A092-36C95F86BAD2}" destId="{F5F1D5C6-A309-4CF9-AE17-73579EAF8C24}" srcOrd="0" destOrd="0" presId="urn:microsoft.com/office/officeart/2008/layout/HorizontalMultiLevelHierarchy"/>
    <dgm:cxn modelId="{8D323978-1C0C-49D4-9823-D283A9EF43E9}" type="presParOf" srcId="{677985A6-A30F-4D65-B3AF-B38A5F0BDB51}" destId="{450595D1-3ADA-495C-950B-911F11C56D53}" srcOrd="7" destOrd="0" presId="urn:microsoft.com/office/officeart/2008/layout/HorizontalMultiLevelHierarchy"/>
    <dgm:cxn modelId="{3AF0EBE2-B428-40C9-A8CF-F16B68BAAC95}" type="presParOf" srcId="{450595D1-3ADA-495C-950B-911F11C56D53}" destId="{B7177301-C730-40CF-8337-29F20482447C}" srcOrd="0" destOrd="0" presId="urn:microsoft.com/office/officeart/2008/layout/HorizontalMultiLevelHierarchy"/>
    <dgm:cxn modelId="{5DF911B4-7F31-47A0-8E5C-2828F45B9569}" type="presParOf" srcId="{450595D1-3ADA-495C-950B-911F11C56D53}" destId="{AA64D61C-1278-44DC-8B59-8DD7476C5D3F}" srcOrd="1" destOrd="0" presId="urn:microsoft.com/office/officeart/2008/layout/HorizontalMultiLevelHierarchy"/>
    <dgm:cxn modelId="{22677076-4395-4C3D-B245-85D9A68C6956}" type="presParOf" srcId="{677985A6-A30F-4D65-B3AF-B38A5F0BDB51}" destId="{BA45DEB7-181B-4A46-AE48-DD74ABE29C49}" srcOrd="8" destOrd="0" presId="urn:microsoft.com/office/officeart/2008/layout/HorizontalMultiLevelHierarchy"/>
    <dgm:cxn modelId="{40F55389-AA25-45D7-AEF0-FB46910AB24D}" type="presParOf" srcId="{BA45DEB7-181B-4A46-AE48-DD74ABE29C49}" destId="{C6C45C8B-3B0C-423C-BEC5-BA41353E034B}" srcOrd="0" destOrd="0" presId="urn:microsoft.com/office/officeart/2008/layout/HorizontalMultiLevelHierarchy"/>
    <dgm:cxn modelId="{3762BFA5-BB89-4EEE-819C-00273D119CEA}" type="presParOf" srcId="{677985A6-A30F-4D65-B3AF-B38A5F0BDB51}" destId="{CDE3881F-4F89-475F-9DCC-A7268DF50AD3}" srcOrd="9" destOrd="0" presId="urn:microsoft.com/office/officeart/2008/layout/HorizontalMultiLevelHierarchy"/>
    <dgm:cxn modelId="{36996730-8389-40E7-B579-857E972E413E}" type="presParOf" srcId="{CDE3881F-4F89-475F-9DCC-A7268DF50AD3}" destId="{C429EE88-43B6-4A16-BAFF-0EACADD3E5EB}" srcOrd="0" destOrd="0" presId="urn:microsoft.com/office/officeart/2008/layout/HorizontalMultiLevelHierarchy"/>
    <dgm:cxn modelId="{1F7AA141-C66D-4F6B-96F7-281EEB68EAD7}" type="presParOf" srcId="{CDE3881F-4F89-475F-9DCC-A7268DF50AD3}" destId="{B85D00C1-280B-40BA-B952-00A88D39508F}" srcOrd="1" destOrd="0" presId="urn:microsoft.com/office/officeart/2008/layout/HorizontalMultiLevelHierarchy"/>
    <dgm:cxn modelId="{001F97CA-175A-42FE-8CBB-AE5EA76CDBC3}" type="presParOf" srcId="{677985A6-A30F-4D65-B3AF-B38A5F0BDB51}" destId="{408466E9-60D2-410A-AFB7-B2BE2C8A90C2}" srcOrd="10" destOrd="0" presId="urn:microsoft.com/office/officeart/2008/layout/HorizontalMultiLevelHierarchy"/>
    <dgm:cxn modelId="{F0DACF0B-7A56-4769-B92C-DDC2B361D52E}" type="presParOf" srcId="{408466E9-60D2-410A-AFB7-B2BE2C8A90C2}" destId="{FB8934F0-66F6-4B10-AB38-B1B714E5AC18}" srcOrd="0" destOrd="0" presId="urn:microsoft.com/office/officeart/2008/layout/HorizontalMultiLevelHierarchy"/>
    <dgm:cxn modelId="{F84B224F-B300-48CA-82FA-92CF3697E04C}" type="presParOf" srcId="{677985A6-A30F-4D65-B3AF-B38A5F0BDB51}" destId="{F6CC3937-B3BE-4043-B84D-5FAEAD782C37}" srcOrd="11" destOrd="0" presId="urn:microsoft.com/office/officeart/2008/layout/HorizontalMultiLevelHierarchy"/>
    <dgm:cxn modelId="{006ECFF0-C4DA-4D1B-952A-C2114C27388C}" type="presParOf" srcId="{F6CC3937-B3BE-4043-B84D-5FAEAD782C37}" destId="{DF66C2A6-86EB-41F6-B7F9-48D430A79AD7}" srcOrd="0" destOrd="0" presId="urn:microsoft.com/office/officeart/2008/layout/HorizontalMultiLevelHierarchy"/>
    <dgm:cxn modelId="{4D685222-22E1-481B-9ADB-15A2036FD20D}" type="presParOf" srcId="{F6CC3937-B3BE-4043-B84D-5FAEAD782C37}" destId="{FA0B75CC-1E91-4BAB-82B1-7A3B0B66C04D}" srcOrd="1" destOrd="0" presId="urn:microsoft.com/office/officeart/2008/layout/HorizontalMultiLevelHierarchy"/>
    <dgm:cxn modelId="{3B6409D3-3A38-47DE-84EA-D74CDEBD22E8}" type="presParOf" srcId="{677985A6-A30F-4D65-B3AF-B38A5F0BDB51}" destId="{36F99443-42A3-42B0-8FA3-86B8D9B01CB9}" srcOrd="12" destOrd="0" presId="urn:microsoft.com/office/officeart/2008/layout/HorizontalMultiLevelHierarchy"/>
    <dgm:cxn modelId="{FA9B1D10-3A77-4164-B8E4-A0DCA6E32B52}" type="presParOf" srcId="{36F99443-42A3-42B0-8FA3-86B8D9B01CB9}" destId="{B2FED68A-A9E9-4DAC-92E8-37F684C72349}" srcOrd="0" destOrd="0" presId="urn:microsoft.com/office/officeart/2008/layout/HorizontalMultiLevelHierarchy"/>
    <dgm:cxn modelId="{63D19504-BAF7-43E1-9EEF-8C8215DFD16B}" type="presParOf" srcId="{677985A6-A30F-4D65-B3AF-B38A5F0BDB51}" destId="{12A5EB4E-6E92-41EA-819E-4892EF2187CD}" srcOrd="13" destOrd="0" presId="urn:microsoft.com/office/officeart/2008/layout/HorizontalMultiLevelHierarchy"/>
    <dgm:cxn modelId="{21227379-80EA-4287-A5A1-7E6E21E1F632}" type="presParOf" srcId="{12A5EB4E-6E92-41EA-819E-4892EF2187CD}" destId="{95F2D27C-6FA1-44C9-AFCF-9B0B71E56BBA}" srcOrd="0" destOrd="0" presId="urn:microsoft.com/office/officeart/2008/layout/HorizontalMultiLevelHierarchy"/>
    <dgm:cxn modelId="{B118676F-49A4-4C20-A5E0-C04F1385718C}" type="presParOf" srcId="{12A5EB4E-6E92-41EA-819E-4892EF2187CD}" destId="{38CC9A42-81AC-46CD-B3E3-70382CFA8819}"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6D5FE97-09EB-4532-AA1C-DE0E49B30566}"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ES"/>
        </a:p>
      </dgm:t>
    </dgm:pt>
    <dgm:pt modelId="{6EEC972A-FA95-4D11-9C5A-16E731BAB5E4}">
      <dgm:prSet phldrT="[Texto]" custT="1"/>
      <dgm:spPr>
        <a:ln>
          <a:solidFill>
            <a:srgbClr val="D22424"/>
          </a:solidFill>
        </a:ln>
      </dgm:spPr>
      <dgm:t>
        <a:bodyPr/>
        <a:lstStyle/>
        <a:p>
          <a:r>
            <a:rPr lang="es-ES" sz="2800" dirty="0" smtClean="0">
              <a:latin typeface="Century Gothic" pitchFamily="34" charset="0"/>
            </a:rPr>
            <a:t>Fármacos polares (hidrosolubles)</a:t>
          </a:r>
          <a:endParaRPr lang="es-ES" sz="2800" dirty="0">
            <a:latin typeface="Century Gothic" pitchFamily="34" charset="0"/>
          </a:endParaRPr>
        </a:p>
      </dgm:t>
    </dgm:pt>
    <dgm:pt modelId="{16D1D86B-0E1D-421D-863F-9B6CEA7A45DA}" type="parTrans" cxnId="{6EFA31E3-E3A8-4467-9F71-EF7DFBD9C98C}">
      <dgm:prSet/>
      <dgm:spPr/>
      <dgm:t>
        <a:bodyPr/>
        <a:lstStyle/>
        <a:p>
          <a:endParaRPr lang="es-ES"/>
        </a:p>
      </dgm:t>
    </dgm:pt>
    <dgm:pt modelId="{AE152B21-1534-45E7-BE98-F1C22EC7EF10}" type="sibTrans" cxnId="{6EFA31E3-E3A8-4467-9F71-EF7DFBD9C98C}">
      <dgm:prSet/>
      <dgm:spPr/>
      <dgm:t>
        <a:bodyPr/>
        <a:lstStyle/>
        <a:p>
          <a:endParaRPr lang="es-ES"/>
        </a:p>
      </dgm:t>
    </dgm:pt>
    <dgm:pt modelId="{694C0B17-25FE-4636-AA15-8F3EC482608C}">
      <dgm:prSet phldrT="[Texto]" custT="1"/>
      <dgm:spPr/>
      <dgm:t>
        <a:bodyPr/>
        <a:lstStyle/>
        <a:p>
          <a:r>
            <a:rPr lang="es-ES" sz="2800" dirty="0" smtClean="0">
              <a:latin typeface="Century Gothic" pitchFamily="34" charset="0"/>
            </a:rPr>
            <a:t>Digoxina, Gentamicina y Teofilina </a:t>
          </a:r>
          <a:endParaRPr lang="es-ES" sz="2800" dirty="0">
            <a:latin typeface="Century Gothic" pitchFamily="34" charset="0"/>
          </a:endParaRPr>
        </a:p>
      </dgm:t>
    </dgm:pt>
    <dgm:pt modelId="{995741E7-B569-485F-8F00-08D07A8B2683}" type="parTrans" cxnId="{C51C3DD8-9855-484E-8915-52ECCC410740}">
      <dgm:prSet/>
      <dgm:spPr/>
      <dgm:t>
        <a:bodyPr/>
        <a:lstStyle/>
        <a:p>
          <a:endParaRPr lang="es-ES"/>
        </a:p>
      </dgm:t>
    </dgm:pt>
    <dgm:pt modelId="{FE3DFC64-A4CF-4D21-9668-23DB4797833D}" type="sibTrans" cxnId="{C51C3DD8-9855-484E-8915-52ECCC410740}">
      <dgm:prSet/>
      <dgm:spPr/>
      <dgm:t>
        <a:bodyPr/>
        <a:lstStyle/>
        <a:p>
          <a:endParaRPr lang="es-ES"/>
        </a:p>
      </dgm:t>
    </dgm:pt>
    <dgm:pt modelId="{54DA0D4C-8AD1-45A6-809F-0722325FBC06}">
      <dgm:prSet phldrT="[Texto]" custT="1"/>
      <dgm:spPr/>
      <dgm:t>
        <a:bodyPr/>
        <a:lstStyle/>
        <a:p>
          <a:r>
            <a:rPr lang="es-ES" sz="2800" dirty="0" smtClean="0">
              <a:latin typeface="Century Gothic" pitchFamily="34" charset="0"/>
            </a:rPr>
            <a:t>Volumen de distribución es menor </a:t>
          </a:r>
          <a:endParaRPr lang="es-ES" sz="2800" dirty="0">
            <a:latin typeface="Century Gothic" pitchFamily="34" charset="0"/>
          </a:endParaRPr>
        </a:p>
      </dgm:t>
    </dgm:pt>
    <dgm:pt modelId="{7D11DC50-57C5-4D77-A876-7E1A749C8611}" type="parTrans" cxnId="{8857ED53-0EA7-4520-9D50-B75B450A313E}">
      <dgm:prSet/>
      <dgm:spPr/>
      <dgm:t>
        <a:bodyPr/>
        <a:lstStyle/>
        <a:p>
          <a:endParaRPr lang="es-ES"/>
        </a:p>
      </dgm:t>
    </dgm:pt>
    <dgm:pt modelId="{F5BBE46C-0F74-499E-811A-8737B24DF9AA}" type="sibTrans" cxnId="{8857ED53-0EA7-4520-9D50-B75B450A313E}">
      <dgm:prSet/>
      <dgm:spPr/>
      <dgm:t>
        <a:bodyPr/>
        <a:lstStyle/>
        <a:p>
          <a:endParaRPr lang="es-ES"/>
        </a:p>
      </dgm:t>
    </dgm:pt>
    <dgm:pt modelId="{7CCB8CBB-D26C-4B7F-BAF4-90C1BD314FDA}">
      <dgm:prSet phldrT="[Texto]" custT="1"/>
      <dgm:spPr>
        <a:ln>
          <a:solidFill>
            <a:srgbClr val="D22424"/>
          </a:solidFill>
        </a:ln>
      </dgm:spPr>
      <dgm:t>
        <a:bodyPr/>
        <a:lstStyle/>
        <a:p>
          <a:r>
            <a:rPr lang="es-ES" sz="2800" dirty="0" smtClean="0">
              <a:latin typeface="Century Gothic" pitchFamily="34" charset="0"/>
            </a:rPr>
            <a:t>Fármaco no polar (liposoluble)</a:t>
          </a:r>
          <a:endParaRPr lang="es-ES" sz="2800" dirty="0">
            <a:latin typeface="Century Gothic" pitchFamily="34" charset="0"/>
          </a:endParaRPr>
        </a:p>
      </dgm:t>
    </dgm:pt>
    <dgm:pt modelId="{50A288E5-B243-49A9-AFC8-C2F4D382C0C7}" type="parTrans" cxnId="{9E5B915A-66E6-4EA9-BBF7-A9CA0D491664}">
      <dgm:prSet/>
      <dgm:spPr/>
      <dgm:t>
        <a:bodyPr/>
        <a:lstStyle/>
        <a:p>
          <a:endParaRPr lang="es-ES"/>
        </a:p>
      </dgm:t>
    </dgm:pt>
    <dgm:pt modelId="{011EED59-4CAF-4AE0-A99A-A2D0D2E5D6A7}" type="sibTrans" cxnId="{9E5B915A-66E6-4EA9-BBF7-A9CA0D491664}">
      <dgm:prSet/>
      <dgm:spPr/>
      <dgm:t>
        <a:bodyPr/>
        <a:lstStyle/>
        <a:p>
          <a:endParaRPr lang="es-ES"/>
        </a:p>
      </dgm:t>
    </dgm:pt>
    <dgm:pt modelId="{0F4D5A3E-6415-4C70-AACF-C0C9C63BF983}">
      <dgm:prSet phldrT="[Texto]" custT="1"/>
      <dgm:spPr/>
      <dgm:t>
        <a:bodyPr/>
        <a:lstStyle/>
        <a:p>
          <a:r>
            <a:rPr lang="es-ES" sz="2800" dirty="0" smtClean="0">
              <a:latin typeface="Century Gothic" pitchFamily="34" charset="0"/>
            </a:rPr>
            <a:t>Mayor volumen de distribución,  incremento de vida media </a:t>
          </a:r>
          <a:endParaRPr lang="es-ES" sz="2800" dirty="0">
            <a:latin typeface="Century Gothic" pitchFamily="34" charset="0"/>
          </a:endParaRPr>
        </a:p>
      </dgm:t>
    </dgm:pt>
    <dgm:pt modelId="{E1FAD28E-D873-468C-AE8F-70E601C95B12}" type="parTrans" cxnId="{92E43E9C-27EF-44BD-AC32-7C9D2C25C98A}">
      <dgm:prSet/>
      <dgm:spPr/>
      <dgm:t>
        <a:bodyPr/>
        <a:lstStyle/>
        <a:p>
          <a:endParaRPr lang="es-ES"/>
        </a:p>
      </dgm:t>
    </dgm:pt>
    <dgm:pt modelId="{24C82034-ABDC-43B7-BE5C-742BC482F494}" type="sibTrans" cxnId="{92E43E9C-27EF-44BD-AC32-7C9D2C25C98A}">
      <dgm:prSet/>
      <dgm:spPr/>
      <dgm:t>
        <a:bodyPr/>
        <a:lstStyle/>
        <a:p>
          <a:endParaRPr lang="es-ES"/>
        </a:p>
      </dgm:t>
    </dgm:pt>
    <dgm:pt modelId="{CC1BFA5C-C632-4A07-917F-0BC5BC7713E7}">
      <dgm:prSet phldrT="[Texto]" custT="1"/>
      <dgm:spPr/>
      <dgm:t>
        <a:bodyPr/>
        <a:lstStyle/>
        <a:p>
          <a:r>
            <a:rPr lang="es-ES" sz="2800" dirty="0" smtClean="0">
              <a:latin typeface="Century Gothic" pitchFamily="34" charset="0"/>
            </a:rPr>
            <a:t>Concentraciones séricas menores</a:t>
          </a:r>
          <a:r>
            <a:rPr lang="es-ES" sz="2700" dirty="0" smtClean="0"/>
            <a:t>  </a:t>
          </a:r>
          <a:endParaRPr lang="es-ES" sz="2700" dirty="0"/>
        </a:p>
      </dgm:t>
    </dgm:pt>
    <dgm:pt modelId="{86A007E4-FF52-430D-9542-50E03B283545}" type="parTrans" cxnId="{DE8C95F8-21B4-4CA9-997F-1F06AD0330B0}">
      <dgm:prSet/>
      <dgm:spPr/>
      <dgm:t>
        <a:bodyPr/>
        <a:lstStyle/>
        <a:p>
          <a:endParaRPr lang="es-ES"/>
        </a:p>
      </dgm:t>
    </dgm:pt>
    <dgm:pt modelId="{A5A2048A-7932-4A58-A60F-1A53E15B2048}" type="sibTrans" cxnId="{DE8C95F8-21B4-4CA9-997F-1F06AD0330B0}">
      <dgm:prSet/>
      <dgm:spPr/>
      <dgm:t>
        <a:bodyPr/>
        <a:lstStyle/>
        <a:p>
          <a:endParaRPr lang="es-ES"/>
        </a:p>
      </dgm:t>
    </dgm:pt>
    <dgm:pt modelId="{E61E9991-7E99-4488-8DE9-12B7B88D6217}">
      <dgm:prSet phldrT="[Texto]" custT="1"/>
      <dgm:spPr/>
      <dgm:t>
        <a:bodyPr/>
        <a:lstStyle/>
        <a:p>
          <a:r>
            <a:rPr lang="es-ES" sz="2800" dirty="0" smtClean="0">
              <a:latin typeface="Century Gothic" pitchFamily="34" charset="0"/>
            </a:rPr>
            <a:t>Sus niveles séricos se incrementan </a:t>
          </a:r>
          <a:endParaRPr lang="es-ES" sz="2800" dirty="0">
            <a:latin typeface="Century Gothic" pitchFamily="34" charset="0"/>
          </a:endParaRPr>
        </a:p>
      </dgm:t>
    </dgm:pt>
    <dgm:pt modelId="{D30ACBE3-0C67-4242-A842-378C8945D39D}" type="parTrans" cxnId="{26EE20F6-76FB-4425-B9C5-FD637509105D}">
      <dgm:prSet/>
      <dgm:spPr/>
      <dgm:t>
        <a:bodyPr/>
        <a:lstStyle/>
        <a:p>
          <a:endParaRPr lang="es-ES"/>
        </a:p>
      </dgm:t>
    </dgm:pt>
    <dgm:pt modelId="{2C04713A-BA18-4D14-809E-E32037FE3A9C}" type="sibTrans" cxnId="{26EE20F6-76FB-4425-B9C5-FD637509105D}">
      <dgm:prSet/>
      <dgm:spPr/>
      <dgm:t>
        <a:bodyPr/>
        <a:lstStyle/>
        <a:p>
          <a:endParaRPr lang="es-ES"/>
        </a:p>
      </dgm:t>
    </dgm:pt>
    <dgm:pt modelId="{91907EAD-8AA8-4127-BC1F-9D81E424684C}" type="pres">
      <dgm:prSet presAssocID="{C6D5FE97-09EB-4532-AA1C-DE0E49B30566}" presName="Name0" presStyleCnt="0">
        <dgm:presLayoutVars>
          <dgm:chMax val="7"/>
          <dgm:dir/>
          <dgm:animLvl val="lvl"/>
          <dgm:resizeHandles val="exact"/>
        </dgm:presLayoutVars>
      </dgm:prSet>
      <dgm:spPr/>
      <dgm:t>
        <a:bodyPr/>
        <a:lstStyle/>
        <a:p>
          <a:endParaRPr lang="es-ES"/>
        </a:p>
      </dgm:t>
    </dgm:pt>
    <dgm:pt modelId="{49CE343B-7B9F-4288-B18C-9507E38A4F85}" type="pres">
      <dgm:prSet presAssocID="{6EEC972A-FA95-4D11-9C5A-16E731BAB5E4}" presName="circle1" presStyleLbl="node1" presStyleIdx="0" presStyleCnt="2"/>
      <dgm:spPr>
        <a:solidFill>
          <a:srgbClr val="FFCC66"/>
        </a:solidFill>
      </dgm:spPr>
      <dgm:t>
        <a:bodyPr/>
        <a:lstStyle/>
        <a:p>
          <a:endParaRPr lang="es-ES"/>
        </a:p>
      </dgm:t>
    </dgm:pt>
    <dgm:pt modelId="{74FABD4A-8F30-4DE3-B892-2583AB598119}" type="pres">
      <dgm:prSet presAssocID="{6EEC972A-FA95-4D11-9C5A-16E731BAB5E4}" presName="space" presStyleCnt="0"/>
      <dgm:spPr/>
    </dgm:pt>
    <dgm:pt modelId="{09A89E62-3679-408D-9727-4FD7E4EDDF59}" type="pres">
      <dgm:prSet presAssocID="{6EEC972A-FA95-4D11-9C5A-16E731BAB5E4}" presName="rect1" presStyleLbl="alignAcc1" presStyleIdx="0" presStyleCnt="2"/>
      <dgm:spPr/>
      <dgm:t>
        <a:bodyPr/>
        <a:lstStyle/>
        <a:p>
          <a:endParaRPr lang="es-ES"/>
        </a:p>
      </dgm:t>
    </dgm:pt>
    <dgm:pt modelId="{69585ACF-B7D5-49E6-95BD-FADDE120409F}" type="pres">
      <dgm:prSet presAssocID="{7CCB8CBB-D26C-4B7F-BAF4-90C1BD314FDA}" presName="vertSpace2" presStyleLbl="node1" presStyleIdx="0" presStyleCnt="2"/>
      <dgm:spPr/>
    </dgm:pt>
    <dgm:pt modelId="{16AB7C6D-8C36-4536-9427-5256998E9655}" type="pres">
      <dgm:prSet presAssocID="{7CCB8CBB-D26C-4B7F-BAF4-90C1BD314FDA}" presName="circle2" presStyleLbl="node1" presStyleIdx="1" presStyleCnt="2"/>
      <dgm:spPr>
        <a:solidFill>
          <a:srgbClr val="FFFFCC"/>
        </a:solidFill>
      </dgm:spPr>
      <dgm:t>
        <a:bodyPr/>
        <a:lstStyle/>
        <a:p>
          <a:endParaRPr lang="es-ES"/>
        </a:p>
      </dgm:t>
    </dgm:pt>
    <dgm:pt modelId="{5C5FF76E-72D4-4CBE-B8B3-E01E672961B8}" type="pres">
      <dgm:prSet presAssocID="{7CCB8CBB-D26C-4B7F-BAF4-90C1BD314FDA}" presName="rect2" presStyleLbl="alignAcc1" presStyleIdx="1" presStyleCnt="2"/>
      <dgm:spPr/>
      <dgm:t>
        <a:bodyPr/>
        <a:lstStyle/>
        <a:p>
          <a:endParaRPr lang="es-ES"/>
        </a:p>
      </dgm:t>
    </dgm:pt>
    <dgm:pt modelId="{D0E644DE-F27A-461C-B36D-9D54259FC6A6}" type="pres">
      <dgm:prSet presAssocID="{6EEC972A-FA95-4D11-9C5A-16E731BAB5E4}" presName="rect1ParTx" presStyleLbl="alignAcc1" presStyleIdx="1" presStyleCnt="2">
        <dgm:presLayoutVars>
          <dgm:chMax val="1"/>
          <dgm:bulletEnabled val="1"/>
        </dgm:presLayoutVars>
      </dgm:prSet>
      <dgm:spPr/>
      <dgm:t>
        <a:bodyPr/>
        <a:lstStyle/>
        <a:p>
          <a:endParaRPr lang="es-ES"/>
        </a:p>
      </dgm:t>
    </dgm:pt>
    <dgm:pt modelId="{2AF5D069-E667-4E96-A594-D8C7120F3BEC}" type="pres">
      <dgm:prSet presAssocID="{6EEC972A-FA95-4D11-9C5A-16E731BAB5E4}" presName="rect1ChTx" presStyleLbl="alignAcc1" presStyleIdx="1" presStyleCnt="2" custScaleX="123536">
        <dgm:presLayoutVars>
          <dgm:bulletEnabled val="1"/>
        </dgm:presLayoutVars>
      </dgm:prSet>
      <dgm:spPr/>
      <dgm:t>
        <a:bodyPr/>
        <a:lstStyle/>
        <a:p>
          <a:endParaRPr lang="es-ES"/>
        </a:p>
      </dgm:t>
    </dgm:pt>
    <dgm:pt modelId="{38F7652E-369D-4E91-95B4-A88FEAA1FC5B}" type="pres">
      <dgm:prSet presAssocID="{7CCB8CBB-D26C-4B7F-BAF4-90C1BD314FDA}" presName="rect2ParTx" presStyleLbl="alignAcc1" presStyleIdx="1" presStyleCnt="2">
        <dgm:presLayoutVars>
          <dgm:chMax val="1"/>
          <dgm:bulletEnabled val="1"/>
        </dgm:presLayoutVars>
      </dgm:prSet>
      <dgm:spPr/>
      <dgm:t>
        <a:bodyPr/>
        <a:lstStyle/>
        <a:p>
          <a:endParaRPr lang="es-ES"/>
        </a:p>
      </dgm:t>
    </dgm:pt>
    <dgm:pt modelId="{D7B301D1-F0E0-410F-AA21-269C0A877194}" type="pres">
      <dgm:prSet presAssocID="{7CCB8CBB-D26C-4B7F-BAF4-90C1BD314FDA}" presName="rect2ChTx" presStyleLbl="alignAcc1" presStyleIdx="1" presStyleCnt="2" custScaleX="100763">
        <dgm:presLayoutVars>
          <dgm:bulletEnabled val="1"/>
        </dgm:presLayoutVars>
      </dgm:prSet>
      <dgm:spPr/>
      <dgm:t>
        <a:bodyPr/>
        <a:lstStyle/>
        <a:p>
          <a:endParaRPr lang="es-ES"/>
        </a:p>
      </dgm:t>
    </dgm:pt>
  </dgm:ptLst>
  <dgm:cxnLst>
    <dgm:cxn modelId="{B13B87A1-E02B-4D3D-8A48-A219C2EB4D1D}" type="presOf" srcId="{E61E9991-7E99-4488-8DE9-12B7B88D6217}" destId="{2AF5D069-E667-4E96-A594-D8C7120F3BEC}" srcOrd="0" destOrd="2" presId="urn:microsoft.com/office/officeart/2005/8/layout/target3"/>
    <dgm:cxn modelId="{C1CE98D1-BFB4-4619-97CE-7B9392C723D8}" type="presOf" srcId="{0F4D5A3E-6415-4C70-AACF-C0C9C63BF983}" destId="{D7B301D1-F0E0-410F-AA21-269C0A877194}" srcOrd="0" destOrd="0" presId="urn:microsoft.com/office/officeart/2005/8/layout/target3"/>
    <dgm:cxn modelId="{77129644-6FCF-45A5-A521-B3BB59E31547}" type="presOf" srcId="{6EEC972A-FA95-4D11-9C5A-16E731BAB5E4}" destId="{09A89E62-3679-408D-9727-4FD7E4EDDF59}" srcOrd="0" destOrd="0" presId="urn:microsoft.com/office/officeart/2005/8/layout/target3"/>
    <dgm:cxn modelId="{C51C3DD8-9855-484E-8915-52ECCC410740}" srcId="{6EEC972A-FA95-4D11-9C5A-16E731BAB5E4}" destId="{694C0B17-25FE-4636-AA15-8F3EC482608C}" srcOrd="0" destOrd="0" parTransId="{995741E7-B569-485F-8F00-08D07A8B2683}" sibTransId="{FE3DFC64-A4CF-4D21-9668-23DB4797833D}"/>
    <dgm:cxn modelId="{8C84E2C3-D18A-4EB1-AFA7-4FEA7CDF0629}" type="presOf" srcId="{54DA0D4C-8AD1-45A6-809F-0722325FBC06}" destId="{2AF5D069-E667-4E96-A594-D8C7120F3BEC}" srcOrd="0" destOrd="1" presId="urn:microsoft.com/office/officeart/2005/8/layout/target3"/>
    <dgm:cxn modelId="{A1F99657-0A13-4C67-AA1E-FF6E9C8844EB}" type="presOf" srcId="{7CCB8CBB-D26C-4B7F-BAF4-90C1BD314FDA}" destId="{5C5FF76E-72D4-4CBE-B8B3-E01E672961B8}" srcOrd="0" destOrd="0" presId="urn:microsoft.com/office/officeart/2005/8/layout/target3"/>
    <dgm:cxn modelId="{26EE20F6-76FB-4425-B9C5-FD637509105D}" srcId="{6EEC972A-FA95-4D11-9C5A-16E731BAB5E4}" destId="{E61E9991-7E99-4488-8DE9-12B7B88D6217}" srcOrd="2" destOrd="0" parTransId="{D30ACBE3-0C67-4242-A842-378C8945D39D}" sibTransId="{2C04713A-BA18-4D14-809E-E32037FE3A9C}"/>
    <dgm:cxn modelId="{9E5B915A-66E6-4EA9-BBF7-A9CA0D491664}" srcId="{C6D5FE97-09EB-4532-AA1C-DE0E49B30566}" destId="{7CCB8CBB-D26C-4B7F-BAF4-90C1BD314FDA}" srcOrd="1" destOrd="0" parTransId="{50A288E5-B243-49A9-AFC8-C2F4D382C0C7}" sibTransId="{011EED59-4CAF-4AE0-A99A-A2D0D2E5D6A7}"/>
    <dgm:cxn modelId="{4A89B780-2EA9-48D5-B0C9-E1CAAF493FAC}" type="presOf" srcId="{694C0B17-25FE-4636-AA15-8F3EC482608C}" destId="{2AF5D069-E667-4E96-A594-D8C7120F3BEC}" srcOrd="0" destOrd="0" presId="urn:microsoft.com/office/officeart/2005/8/layout/target3"/>
    <dgm:cxn modelId="{DE8C95F8-21B4-4CA9-997F-1F06AD0330B0}" srcId="{7CCB8CBB-D26C-4B7F-BAF4-90C1BD314FDA}" destId="{CC1BFA5C-C632-4A07-917F-0BC5BC7713E7}" srcOrd="1" destOrd="0" parTransId="{86A007E4-FF52-430D-9542-50E03B283545}" sibTransId="{A5A2048A-7932-4A58-A60F-1A53E15B2048}"/>
    <dgm:cxn modelId="{025D5B42-4703-4353-9AD0-199C9D55B6D3}" type="presOf" srcId="{6EEC972A-FA95-4D11-9C5A-16E731BAB5E4}" destId="{D0E644DE-F27A-461C-B36D-9D54259FC6A6}" srcOrd="1" destOrd="0" presId="urn:microsoft.com/office/officeart/2005/8/layout/target3"/>
    <dgm:cxn modelId="{B4107BBE-928D-46BE-B68F-EE09F1B291B2}" type="presOf" srcId="{CC1BFA5C-C632-4A07-917F-0BC5BC7713E7}" destId="{D7B301D1-F0E0-410F-AA21-269C0A877194}" srcOrd="0" destOrd="1" presId="urn:microsoft.com/office/officeart/2005/8/layout/target3"/>
    <dgm:cxn modelId="{8857ED53-0EA7-4520-9D50-B75B450A313E}" srcId="{6EEC972A-FA95-4D11-9C5A-16E731BAB5E4}" destId="{54DA0D4C-8AD1-45A6-809F-0722325FBC06}" srcOrd="1" destOrd="0" parTransId="{7D11DC50-57C5-4D77-A876-7E1A749C8611}" sibTransId="{F5BBE46C-0F74-499E-811A-8737B24DF9AA}"/>
    <dgm:cxn modelId="{6EFA31E3-E3A8-4467-9F71-EF7DFBD9C98C}" srcId="{C6D5FE97-09EB-4532-AA1C-DE0E49B30566}" destId="{6EEC972A-FA95-4D11-9C5A-16E731BAB5E4}" srcOrd="0" destOrd="0" parTransId="{16D1D86B-0E1D-421D-863F-9B6CEA7A45DA}" sibTransId="{AE152B21-1534-45E7-BE98-F1C22EC7EF10}"/>
    <dgm:cxn modelId="{92E43E9C-27EF-44BD-AC32-7C9D2C25C98A}" srcId="{7CCB8CBB-D26C-4B7F-BAF4-90C1BD314FDA}" destId="{0F4D5A3E-6415-4C70-AACF-C0C9C63BF983}" srcOrd="0" destOrd="0" parTransId="{E1FAD28E-D873-468C-AE8F-70E601C95B12}" sibTransId="{24C82034-ABDC-43B7-BE5C-742BC482F494}"/>
    <dgm:cxn modelId="{C8014256-2A00-42FD-B77A-321CF6E01546}" type="presOf" srcId="{C6D5FE97-09EB-4532-AA1C-DE0E49B30566}" destId="{91907EAD-8AA8-4127-BC1F-9D81E424684C}" srcOrd="0" destOrd="0" presId="urn:microsoft.com/office/officeart/2005/8/layout/target3"/>
    <dgm:cxn modelId="{BBC35C4E-5743-4072-8444-9F8FEB30516F}" type="presOf" srcId="{7CCB8CBB-D26C-4B7F-BAF4-90C1BD314FDA}" destId="{38F7652E-369D-4E91-95B4-A88FEAA1FC5B}" srcOrd="1" destOrd="0" presId="urn:microsoft.com/office/officeart/2005/8/layout/target3"/>
    <dgm:cxn modelId="{8FDD8249-9E39-403B-BC28-26AADFE130FF}" type="presParOf" srcId="{91907EAD-8AA8-4127-BC1F-9D81E424684C}" destId="{49CE343B-7B9F-4288-B18C-9507E38A4F85}" srcOrd="0" destOrd="0" presId="urn:microsoft.com/office/officeart/2005/8/layout/target3"/>
    <dgm:cxn modelId="{161FAA11-C522-48EB-B186-1FA0DEEB04E4}" type="presParOf" srcId="{91907EAD-8AA8-4127-BC1F-9D81E424684C}" destId="{74FABD4A-8F30-4DE3-B892-2583AB598119}" srcOrd="1" destOrd="0" presId="urn:microsoft.com/office/officeart/2005/8/layout/target3"/>
    <dgm:cxn modelId="{B98B7A51-BFF3-4385-8A3B-B6A6E30901D6}" type="presParOf" srcId="{91907EAD-8AA8-4127-BC1F-9D81E424684C}" destId="{09A89E62-3679-408D-9727-4FD7E4EDDF59}" srcOrd="2" destOrd="0" presId="urn:microsoft.com/office/officeart/2005/8/layout/target3"/>
    <dgm:cxn modelId="{6CB9BE3E-5037-459D-BEB3-B8406F3D509D}" type="presParOf" srcId="{91907EAD-8AA8-4127-BC1F-9D81E424684C}" destId="{69585ACF-B7D5-49E6-95BD-FADDE120409F}" srcOrd="3" destOrd="0" presId="urn:microsoft.com/office/officeart/2005/8/layout/target3"/>
    <dgm:cxn modelId="{75E00B8D-4D28-477E-8F1D-5B9F4C256FC0}" type="presParOf" srcId="{91907EAD-8AA8-4127-BC1F-9D81E424684C}" destId="{16AB7C6D-8C36-4536-9427-5256998E9655}" srcOrd="4" destOrd="0" presId="urn:microsoft.com/office/officeart/2005/8/layout/target3"/>
    <dgm:cxn modelId="{3AD4CBAA-252A-4042-BBC8-0A1A1B7A4B95}" type="presParOf" srcId="{91907EAD-8AA8-4127-BC1F-9D81E424684C}" destId="{5C5FF76E-72D4-4CBE-B8B3-E01E672961B8}" srcOrd="5" destOrd="0" presId="urn:microsoft.com/office/officeart/2005/8/layout/target3"/>
    <dgm:cxn modelId="{CDF73536-A6B8-49FD-9D34-DA4F7F90480F}" type="presParOf" srcId="{91907EAD-8AA8-4127-BC1F-9D81E424684C}" destId="{D0E644DE-F27A-461C-B36D-9D54259FC6A6}" srcOrd="6" destOrd="0" presId="urn:microsoft.com/office/officeart/2005/8/layout/target3"/>
    <dgm:cxn modelId="{D7DBBA9D-D8E1-470F-BA77-B3ED629343FB}" type="presParOf" srcId="{91907EAD-8AA8-4127-BC1F-9D81E424684C}" destId="{2AF5D069-E667-4E96-A594-D8C7120F3BEC}" srcOrd="7" destOrd="0" presId="urn:microsoft.com/office/officeart/2005/8/layout/target3"/>
    <dgm:cxn modelId="{CD17BFE2-578A-4803-9C87-D0B78F37E9A6}" type="presParOf" srcId="{91907EAD-8AA8-4127-BC1F-9D81E424684C}" destId="{38F7652E-369D-4E91-95B4-A88FEAA1FC5B}" srcOrd="8" destOrd="0" presId="urn:microsoft.com/office/officeart/2005/8/layout/target3"/>
    <dgm:cxn modelId="{D4E06A0E-8630-4E7E-A060-E202890D6A6F}" type="presParOf" srcId="{91907EAD-8AA8-4127-BC1F-9D81E424684C}" destId="{D7B301D1-F0E0-410F-AA21-269C0A877194}" srcOrd="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7BA9C58-5744-4432-A981-7632DA62B2B5}"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s-ES"/>
        </a:p>
      </dgm:t>
    </dgm:pt>
    <dgm:pt modelId="{94E531A8-3BB3-4684-937A-BD8B3F0D9C25}">
      <dgm:prSet phldrT="[Texto]" custT="1"/>
      <dgm:spPr>
        <a:solidFill>
          <a:srgbClr val="FFCC66"/>
        </a:solidFill>
      </dgm:spPr>
      <dgm:t>
        <a:bodyPr/>
        <a:lstStyle/>
        <a:p>
          <a:r>
            <a:rPr lang="es-ES" sz="2800" dirty="0" smtClean="0">
              <a:solidFill>
                <a:schemeClr val="tx1"/>
              </a:solidFill>
              <a:latin typeface="Century Gothic" pitchFamily="34" charset="0"/>
            </a:rPr>
            <a:t>Acetazolamida </a:t>
          </a:r>
          <a:endParaRPr lang="es-ES" sz="2800" dirty="0">
            <a:solidFill>
              <a:schemeClr val="tx1"/>
            </a:solidFill>
            <a:latin typeface="Century Gothic" pitchFamily="34" charset="0"/>
          </a:endParaRPr>
        </a:p>
      </dgm:t>
    </dgm:pt>
    <dgm:pt modelId="{C82DC0A0-80B8-48BD-8FA7-49AC5E878FEC}" type="parTrans" cxnId="{CE1CA2C4-9209-4782-A472-8C4BA8677AAA}">
      <dgm:prSet/>
      <dgm:spPr/>
      <dgm:t>
        <a:bodyPr/>
        <a:lstStyle/>
        <a:p>
          <a:endParaRPr lang="es-ES"/>
        </a:p>
      </dgm:t>
    </dgm:pt>
    <dgm:pt modelId="{78230F56-9FFB-4221-B3CC-4035708513BE}" type="sibTrans" cxnId="{CE1CA2C4-9209-4782-A472-8C4BA8677AAA}">
      <dgm:prSet/>
      <dgm:spPr/>
      <dgm:t>
        <a:bodyPr/>
        <a:lstStyle/>
        <a:p>
          <a:endParaRPr lang="es-ES"/>
        </a:p>
      </dgm:t>
    </dgm:pt>
    <dgm:pt modelId="{1DDCF49B-0495-4738-960C-9C3BCBB4566B}">
      <dgm:prSet phldrT="[Texto]" custT="1"/>
      <dgm:spPr>
        <a:solidFill>
          <a:srgbClr val="FFFFCC"/>
        </a:solidFill>
      </dgm:spPr>
      <dgm:t>
        <a:bodyPr/>
        <a:lstStyle/>
        <a:p>
          <a:r>
            <a:rPr lang="es-ES" sz="2800" dirty="0" smtClean="0">
              <a:solidFill>
                <a:schemeClr val="tx1"/>
              </a:solidFill>
              <a:latin typeface="Century Gothic" pitchFamily="34" charset="0"/>
            </a:rPr>
            <a:t>Benzodiazepinas </a:t>
          </a:r>
          <a:endParaRPr lang="es-ES" sz="2800" dirty="0">
            <a:solidFill>
              <a:schemeClr val="tx1"/>
            </a:solidFill>
            <a:latin typeface="Century Gothic" pitchFamily="34" charset="0"/>
          </a:endParaRPr>
        </a:p>
      </dgm:t>
    </dgm:pt>
    <dgm:pt modelId="{B32D376B-59FE-4A23-9EDF-AC4B9485CFC1}" type="parTrans" cxnId="{2D3D95E2-8440-44ED-9B6D-5E836058CDAA}">
      <dgm:prSet/>
      <dgm:spPr/>
      <dgm:t>
        <a:bodyPr/>
        <a:lstStyle/>
        <a:p>
          <a:endParaRPr lang="es-ES"/>
        </a:p>
      </dgm:t>
    </dgm:pt>
    <dgm:pt modelId="{9ED5FC7B-6168-4D80-92B1-C6C1EA9AEA5D}" type="sibTrans" cxnId="{2D3D95E2-8440-44ED-9B6D-5E836058CDAA}">
      <dgm:prSet/>
      <dgm:spPr/>
      <dgm:t>
        <a:bodyPr/>
        <a:lstStyle/>
        <a:p>
          <a:endParaRPr lang="es-ES"/>
        </a:p>
      </dgm:t>
    </dgm:pt>
    <dgm:pt modelId="{A8AC98B6-4B09-4322-9161-31E6E82D0283}">
      <dgm:prSet phldrT="[Texto]" custT="1"/>
      <dgm:spPr>
        <a:solidFill>
          <a:srgbClr val="D22424"/>
        </a:solidFill>
      </dgm:spPr>
      <dgm:t>
        <a:bodyPr/>
        <a:lstStyle/>
        <a:p>
          <a:r>
            <a:rPr lang="es-ES" sz="2800" dirty="0" smtClean="0">
              <a:solidFill>
                <a:schemeClr val="tx1"/>
              </a:solidFill>
              <a:latin typeface="Century Gothic" pitchFamily="34" charset="0"/>
            </a:rPr>
            <a:t>Difenilhidantoína </a:t>
          </a:r>
          <a:endParaRPr lang="es-ES" sz="2800" dirty="0">
            <a:solidFill>
              <a:schemeClr val="tx1"/>
            </a:solidFill>
            <a:latin typeface="Century Gothic" pitchFamily="34" charset="0"/>
          </a:endParaRPr>
        </a:p>
      </dgm:t>
    </dgm:pt>
    <dgm:pt modelId="{B0DFBE01-FB3E-4F0F-A65A-E98C5D66DFE9}" type="parTrans" cxnId="{3C807DD6-6973-43DD-AE5A-C1FE5F891124}">
      <dgm:prSet/>
      <dgm:spPr/>
      <dgm:t>
        <a:bodyPr/>
        <a:lstStyle/>
        <a:p>
          <a:endParaRPr lang="es-ES"/>
        </a:p>
      </dgm:t>
    </dgm:pt>
    <dgm:pt modelId="{62C2FE88-8E99-4F8F-B56A-9634983A729E}" type="sibTrans" cxnId="{3C807DD6-6973-43DD-AE5A-C1FE5F891124}">
      <dgm:prSet/>
      <dgm:spPr/>
      <dgm:t>
        <a:bodyPr/>
        <a:lstStyle/>
        <a:p>
          <a:endParaRPr lang="es-ES"/>
        </a:p>
      </dgm:t>
    </dgm:pt>
    <dgm:pt modelId="{355BA197-F8EC-4F4A-AE29-DD96C5AA5E00}">
      <dgm:prSet phldrT="[Texto]" custT="1"/>
      <dgm:spPr>
        <a:solidFill>
          <a:schemeClr val="accent1">
            <a:lumMod val="60000"/>
            <a:lumOff val="40000"/>
          </a:schemeClr>
        </a:solidFill>
      </dgm:spPr>
      <dgm:t>
        <a:bodyPr/>
        <a:lstStyle/>
        <a:p>
          <a:r>
            <a:rPr lang="es-ES" sz="2800" dirty="0" smtClean="0">
              <a:solidFill>
                <a:schemeClr val="tx1"/>
              </a:solidFill>
              <a:latin typeface="Century Gothic" pitchFamily="34" charset="0"/>
            </a:rPr>
            <a:t>Warfina </a:t>
          </a:r>
          <a:endParaRPr lang="es-ES" sz="2100" dirty="0">
            <a:solidFill>
              <a:schemeClr val="tx1"/>
            </a:solidFill>
            <a:latin typeface="Century Gothic" pitchFamily="34" charset="0"/>
          </a:endParaRPr>
        </a:p>
      </dgm:t>
    </dgm:pt>
    <dgm:pt modelId="{58257E37-1678-4A7B-A02E-5FC3338AC7BF}" type="parTrans" cxnId="{8C20A5D4-1338-4015-9164-452599994866}">
      <dgm:prSet/>
      <dgm:spPr/>
      <dgm:t>
        <a:bodyPr/>
        <a:lstStyle/>
        <a:p>
          <a:endParaRPr lang="es-ES"/>
        </a:p>
      </dgm:t>
    </dgm:pt>
    <dgm:pt modelId="{DB1FC242-A5BB-495F-9581-47EA2DDDA65D}" type="sibTrans" cxnId="{8C20A5D4-1338-4015-9164-452599994866}">
      <dgm:prSet/>
      <dgm:spPr/>
      <dgm:t>
        <a:bodyPr/>
        <a:lstStyle/>
        <a:p>
          <a:endParaRPr lang="es-ES"/>
        </a:p>
      </dgm:t>
    </dgm:pt>
    <dgm:pt modelId="{BCFC2E20-47EA-4A4D-9FAD-F97E2A5FE13D}">
      <dgm:prSet phldrT="[Texto]" custT="1"/>
      <dgm:spPr>
        <a:solidFill>
          <a:srgbClr val="CC99FF"/>
        </a:solidFill>
      </dgm:spPr>
      <dgm:t>
        <a:bodyPr/>
        <a:lstStyle/>
        <a:p>
          <a:r>
            <a:rPr lang="es-ES" sz="2800" dirty="0" smtClean="0">
              <a:solidFill>
                <a:schemeClr val="tx1"/>
              </a:solidFill>
              <a:latin typeface="Century Gothic" pitchFamily="34" charset="0"/>
            </a:rPr>
            <a:t>AAS Y AINES</a:t>
          </a:r>
          <a:endParaRPr lang="es-ES" sz="2800" dirty="0">
            <a:solidFill>
              <a:schemeClr val="tx1"/>
            </a:solidFill>
            <a:latin typeface="Century Gothic" pitchFamily="34" charset="0"/>
          </a:endParaRPr>
        </a:p>
      </dgm:t>
    </dgm:pt>
    <dgm:pt modelId="{4AB44ABF-3FFD-4AC8-8192-45E83EC093B1}" type="parTrans" cxnId="{3E0D0D72-7744-44BB-B645-AAEA1D873BB1}">
      <dgm:prSet/>
      <dgm:spPr/>
      <dgm:t>
        <a:bodyPr/>
        <a:lstStyle/>
        <a:p>
          <a:endParaRPr lang="es-ES"/>
        </a:p>
      </dgm:t>
    </dgm:pt>
    <dgm:pt modelId="{C9790C27-6A17-407B-89F7-26FEDDA49314}" type="sibTrans" cxnId="{3E0D0D72-7744-44BB-B645-AAEA1D873BB1}">
      <dgm:prSet/>
      <dgm:spPr/>
      <dgm:t>
        <a:bodyPr/>
        <a:lstStyle/>
        <a:p>
          <a:endParaRPr lang="es-ES"/>
        </a:p>
      </dgm:t>
    </dgm:pt>
    <dgm:pt modelId="{7020F650-8F3D-4B50-975F-DC78343989A6}">
      <dgm:prSet phldrT="[Texto]" custT="1"/>
      <dgm:spPr>
        <a:solidFill>
          <a:srgbClr val="FFFFCC"/>
        </a:solidFill>
      </dgm:spPr>
      <dgm:t>
        <a:bodyPr/>
        <a:lstStyle/>
        <a:p>
          <a:r>
            <a:rPr lang="es-ES" sz="2800" dirty="0" smtClean="0">
              <a:solidFill>
                <a:schemeClr val="tx1"/>
              </a:solidFill>
              <a:latin typeface="Century Gothic" pitchFamily="34" charset="0"/>
            </a:rPr>
            <a:t>Osteomalacia </a:t>
          </a:r>
          <a:endParaRPr lang="es-ES" sz="2100" dirty="0">
            <a:solidFill>
              <a:schemeClr val="tx1"/>
            </a:solidFill>
            <a:latin typeface="Century Gothic" pitchFamily="34" charset="0"/>
          </a:endParaRPr>
        </a:p>
      </dgm:t>
    </dgm:pt>
    <dgm:pt modelId="{40A5740F-826F-4C04-8E83-FAB69FDD7364}" type="parTrans" cxnId="{DCABCB14-F9F5-4437-AC98-D42939D1DABB}">
      <dgm:prSet/>
      <dgm:spPr/>
      <dgm:t>
        <a:bodyPr/>
        <a:lstStyle/>
        <a:p>
          <a:endParaRPr lang="es-ES"/>
        </a:p>
      </dgm:t>
    </dgm:pt>
    <dgm:pt modelId="{4DC592A8-0678-43F6-ACCC-65F59CA54E77}" type="sibTrans" cxnId="{DCABCB14-F9F5-4437-AC98-D42939D1DABB}">
      <dgm:prSet/>
      <dgm:spPr/>
      <dgm:t>
        <a:bodyPr/>
        <a:lstStyle/>
        <a:p>
          <a:endParaRPr lang="es-ES"/>
        </a:p>
      </dgm:t>
    </dgm:pt>
    <dgm:pt modelId="{5A50F89B-33C4-4D3B-8E6D-F4A7ED909C1E}">
      <dgm:prSet phldrT="[Texto]" custT="1"/>
      <dgm:spPr>
        <a:solidFill>
          <a:srgbClr val="FFCC66"/>
        </a:solidFill>
      </dgm:spPr>
      <dgm:t>
        <a:bodyPr/>
        <a:lstStyle/>
        <a:p>
          <a:r>
            <a:rPr lang="es-ES" sz="2800" dirty="0" smtClean="0">
              <a:solidFill>
                <a:schemeClr val="tx1"/>
              </a:solidFill>
              <a:latin typeface="Century Gothic" pitchFamily="34" charset="0"/>
            </a:rPr>
            <a:t>Aumento de sedación </a:t>
          </a:r>
          <a:endParaRPr lang="es-ES" sz="2800" dirty="0">
            <a:solidFill>
              <a:schemeClr val="tx1"/>
            </a:solidFill>
            <a:latin typeface="Century Gothic" pitchFamily="34" charset="0"/>
          </a:endParaRPr>
        </a:p>
      </dgm:t>
    </dgm:pt>
    <dgm:pt modelId="{B26CE035-2F12-4A6E-B081-50DCA2108A1A}" type="parTrans" cxnId="{53E36757-2834-48C3-90AB-AEBD8EC5A746}">
      <dgm:prSet/>
      <dgm:spPr/>
      <dgm:t>
        <a:bodyPr/>
        <a:lstStyle/>
        <a:p>
          <a:endParaRPr lang="es-ES"/>
        </a:p>
      </dgm:t>
    </dgm:pt>
    <dgm:pt modelId="{A1103D93-BBA5-440A-B2EB-9E49D0664C1C}" type="sibTrans" cxnId="{53E36757-2834-48C3-90AB-AEBD8EC5A746}">
      <dgm:prSet/>
      <dgm:spPr/>
      <dgm:t>
        <a:bodyPr/>
        <a:lstStyle/>
        <a:p>
          <a:endParaRPr lang="es-ES"/>
        </a:p>
      </dgm:t>
    </dgm:pt>
    <dgm:pt modelId="{95376570-2B7A-4E52-92BA-D25E6CE8C9F2}">
      <dgm:prSet phldrT="[Texto]" custT="1"/>
      <dgm:spPr>
        <a:solidFill>
          <a:srgbClr val="D22424"/>
        </a:solidFill>
      </dgm:spPr>
      <dgm:t>
        <a:bodyPr/>
        <a:lstStyle/>
        <a:p>
          <a:r>
            <a:rPr lang="es-ES" sz="2800" dirty="0" smtClean="0">
              <a:solidFill>
                <a:schemeClr val="tx1"/>
              </a:solidFill>
              <a:latin typeface="Century Gothic" pitchFamily="34" charset="0"/>
            </a:rPr>
            <a:t>Tendencia hemorrágica  e hipoglucemia</a:t>
          </a:r>
          <a:endParaRPr lang="es-ES" sz="2800" dirty="0">
            <a:solidFill>
              <a:schemeClr val="tx1"/>
            </a:solidFill>
            <a:latin typeface="Century Gothic" pitchFamily="34" charset="0"/>
          </a:endParaRPr>
        </a:p>
      </dgm:t>
    </dgm:pt>
    <dgm:pt modelId="{1A15F237-5E0D-4666-A593-967DB3034A0E}" type="parTrans" cxnId="{B711D523-EE4C-47C1-BE32-B116539A0B6F}">
      <dgm:prSet/>
      <dgm:spPr/>
      <dgm:t>
        <a:bodyPr/>
        <a:lstStyle/>
        <a:p>
          <a:endParaRPr lang="es-ES"/>
        </a:p>
      </dgm:t>
    </dgm:pt>
    <dgm:pt modelId="{9B132BDC-DEBD-417D-81FE-68FAEC93340D}" type="sibTrans" cxnId="{B711D523-EE4C-47C1-BE32-B116539A0B6F}">
      <dgm:prSet/>
      <dgm:spPr/>
      <dgm:t>
        <a:bodyPr/>
        <a:lstStyle/>
        <a:p>
          <a:endParaRPr lang="es-ES"/>
        </a:p>
      </dgm:t>
    </dgm:pt>
    <dgm:pt modelId="{037A228A-1D95-423D-83A9-A34CCFB09EE5}">
      <dgm:prSet phldrT="[Texto]" custT="1"/>
      <dgm:spPr/>
      <dgm:t>
        <a:bodyPr/>
        <a:lstStyle/>
        <a:p>
          <a:r>
            <a:rPr lang="es-ES" sz="2800" dirty="0" smtClean="0">
              <a:solidFill>
                <a:schemeClr val="tx1"/>
              </a:solidFill>
              <a:latin typeface="Century Gothic" pitchFamily="34" charset="0"/>
            </a:rPr>
            <a:t>Hemorragia gastrointestinal </a:t>
          </a:r>
          <a:endParaRPr lang="es-ES" sz="2800" dirty="0">
            <a:solidFill>
              <a:schemeClr val="tx1"/>
            </a:solidFill>
            <a:latin typeface="Century Gothic" pitchFamily="34" charset="0"/>
          </a:endParaRPr>
        </a:p>
      </dgm:t>
    </dgm:pt>
    <dgm:pt modelId="{49B7C405-128B-46EA-9ECD-C98FDC4D86B3}" type="parTrans" cxnId="{D24B3A9C-ED04-4CDB-9567-49C5D9D0BC3E}">
      <dgm:prSet/>
      <dgm:spPr/>
      <dgm:t>
        <a:bodyPr/>
        <a:lstStyle/>
        <a:p>
          <a:endParaRPr lang="es-ES"/>
        </a:p>
      </dgm:t>
    </dgm:pt>
    <dgm:pt modelId="{E8F7AB40-5888-48BB-9F0D-224008A2B04A}" type="sibTrans" cxnId="{D24B3A9C-ED04-4CDB-9567-49C5D9D0BC3E}">
      <dgm:prSet/>
      <dgm:spPr/>
      <dgm:t>
        <a:bodyPr/>
        <a:lstStyle/>
        <a:p>
          <a:endParaRPr lang="es-ES"/>
        </a:p>
      </dgm:t>
    </dgm:pt>
    <dgm:pt modelId="{E6EA8E15-0307-4A4F-9455-C76C22FFCBA1}" type="pres">
      <dgm:prSet presAssocID="{17BA9C58-5744-4432-A981-7632DA62B2B5}" presName="Name0" presStyleCnt="0">
        <dgm:presLayoutVars>
          <dgm:dir/>
          <dgm:resizeHandles val="exact"/>
        </dgm:presLayoutVars>
      </dgm:prSet>
      <dgm:spPr/>
      <dgm:t>
        <a:bodyPr/>
        <a:lstStyle/>
        <a:p>
          <a:endParaRPr lang="es-ES"/>
        </a:p>
      </dgm:t>
    </dgm:pt>
    <dgm:pt modelId="{F0D9A2A5-1E08-49D6-AEBC-B0E28EEABB10}" type="pres">
      <dgm:prSet presAssocID="{94E531A8-3BB3-4684-937A-BD8B3F0D9C25}" presName="node" presStyleLbl="node1" presStyleIdx="0" presStyleCnt="9" custScaleX="96588">
        <dgm:presLayoutVars>
          <dgm:bulletEnabled val="1"/>
        </dgm:presLayoutVars>
      </dgm:prSet>
      <dgm:spPr/>
      <dgm:t>
        <a:bodyPr/>
        <a:lstStyle/>
        <a:p>
          <a:endParaRPr lang="es-ES"/>
        </a:p>
      </dgm:t>
    </dgm:pt>
    <dgm:pt modelId="{7EE6EC7B-A48B-4E25-AF9A-B3477B22A068}" type="pres">
      <dgm:prSet presAssocID="{78230F56-9FFB-4221-B3CC-4035708513BE}" presName="sibTrans" presStyleLbl="sibTrans1D1" presStyleIdx="0" presStyleCnt="8"/>
      <dgm:spPr/>
      <dgm:t>
        <a:bodyPr/>
        <a:lstStyle/>
        <a:p>
          <a:endParaRPr lang="es-ES"/>
        </a:p>
      </dgm:t>
    </dgm:pt>
    <dgm:pt modelId="{A61C8AA7-7556-4075-BFFF-59651B8D569C}" type="pres">
      <dgm:prSet presAssocID="{78230F56-9FFB-4221-B3CC-4035708513BE}" presName="connectorText" presStyleLbl="sibTrans1D1" presStyleIdx="0" presStyleCnt="8"/>
      <dgm:spPr/>
      <dgm:t>
        <a:bodyPr/>
        <a:lstStyle/>
        <a:p>
          <a:endParaRPr lang="es-ES"/>
        </a:p>
      </dgm:t>
    </dgm:pt>
    <dgm:pt modelId="{7489C902-880B-4727-BED8-EA50377C7CF7}" type="pres">
      <dgm:prSet presAssocID="{1DDCF49B-0495-4738-960C-9C3BCBB4566B}" presName="node" presStyleLbl="node1" presStyleIdx="1" presStyleCnt="9" custScaleX="101213">
        <dgm:presLayoutVars>
          <dgm:bulletEnabled val="1"/>
        </dgm:presLayoutVars>
      </dgm:prSet>
      <dgm:spPr/>
      <dgm:t>
        <a:bodyPr/>
        <a:lstStyle/>
        <a:p>
          <a:endParaRPr lang="es-ES"/>
        </a:p>
      </dgm:t>
    </dgm:pt>
    <dgm:pt modelId="{4C7FC07C-A7D1-4D96-A8C5-821B79A9B4A0}" type="pres">
      <dgm:prSet presAssocID="{9ED5FC7B-6168-4D80-92B1-C6C1EA9AEA5D}" presName="sibTrans" presStyleLbl="sibTrans1D1" presStyleIdx="1" presStyleCnt="8"/>
      <dgm:spPr/>
      <dgm:t>
        <a:bodyPr/>
        <a:lstStyle/>
        <a:p>
          <a:endParaRPr lang="es-ES"/>
        </a:p>
      </dgm:t>
    </dgm:pt>
    <dgm:pt modelId="{1D6BE056-F55F-47DC-A1FE-B5D527EB20DC}" type="pres">
      <dgm:prSet presAssocID="{9ED5FC7B-6168-4D80-92B1-C6C1EA9AEA5D}" presName="connectorText" presStyleLbl="sibTrans1D1" presStyleIdx="1" presStyleCnt="8"/>
      <dgm:spPr/>
      <dgm:t>
        <a:bodyPr/>
        <a:lstStyle/>
        <a:p>
          <a:endParaRPr lang="es-ES"/>
        </a:p>
      </dgm:t>
    </dgm:pt>
    <dgm:pt modelId="{E9FFDB3E-C196-4F73-8FBC-6F57378C1617}" type="pres">
      <dgm:prSet presAssocID="{A8AC98B6-4B09-4322-9161-31E6E82D0283}" presName="node" presStyleLbl="node1" presStyleIdx="2" presStyleCnt="9">
        <dgm:presLayoutVars>
          <dgm:bulletEnabled val="1"/>
        </dgm:presLayoutVars>
      </dgm:prSet>
      <dgm:spPr/>
      <dgm:t>
        <a:bodyPr/>
        <a:lstStyle/>
        <a:p>
          <a:endParaRPr lang="es-ES"/>
        </a:p>
      </dgm:t>
    </dgm:pt>
    <dgm:pt modelId="{CB47D86B-A5F2-4A46-BD03-B3975903FE1E}" type="pres">
      <dgm:prSet presAssocID="{62C2FE88-8E99-4F8F-B56A-9634983A729E}" presName="sibTrans" presStyleLbl="sibTrans1D1" presStyleIdx="2" presStyleCnt="8"/>
      <dgm:spPr/>
      <dgm:t>
        <a:bodyPr/>
        <a:lstStyle/>
        <a:p>
          <a:endParaRPr lang="es-ES"/>
        </a:p>
      </dgm:t>
    </dgm:pt>
    <dgm:pt modelId="{C2355514-6469-4149-8649-325B052F1FEB}" type="pres">
      <dgm:prSet presAssocID="{62C2FE88-8E99-4F8F-B56A-9634983A729E}" presName="connectorText" presStyleLbl="sibTrans1D1" presStyleIdx="2" presStyleCnt="8"/>
      <dgm:spPr/>
      <dgm:t>
        <a:bodyPr/>
        <a:lstStyle/>
        <a:p>
          <a:endParaRPr lang="es-ES"/>
        </a:p>
      </dgm:t>
    </dgm:pt>
    <dgm:pt modelId="{8F7EE6B7-C122-4853-B6B2-380E07DAABAD}" type="pres">
      <dgm:prSet presAssocID="{355BA197-F8EC-4F4A-AE29-DD96C5AA5E00}" presName="node" presStyleLbl="node1" presStyleIdx="3" presStyleCnt="9">
        <dgm:presLayoutVars>
          <dgm:bulletEnabled val="1"/>
        </dgm:presLayoutVars>
      </dgm:prSet>
      <dgm:spPr/>
      <dgm:t>
        <a:bodyPr/>
        <a:lstStyle/>
        <a:p>
          <a:endParaRPr lang="es-ES"/>
        </a:p>
      </dgm:t>
    </dgm:pt>
    <dgm:pt modelId="{2A34D4D6-E0B9-4213-AFA9-C7B27FE1DCDF}" type="pres">
      <dgm:prSet presAssocID="{DB1FC242-A5BB-495F-9581-47EA2DDDA65D}" presName="sibTrans" presStyleLbl="sibTrans1D1" presStyleIdx="3" presStyleCnt="8"/>
      <dgm:spPr/>
      <dgm:t>
        <a:bodyPr/>
        <a:lstStyle/>
        <a:p>
          <a:endParaRPr lang="es-ES"/>
        </a:p>
      </dgm:t>
    </dgm:pt>
    <dgm:pt modelId="{6C65D717-C874-473F-B9AD-D141A2068B64}" type="pres">
      <dgm:prSet presAssocID="{DB1FC242-A5BB-495F-9581-47EA2DDDA65D}" presName="connectorText" presStyleLbl="sibTrans1D1" presStyleIdx="3" presStyleCnt="8"/>
      <dgm:spPr/>
      <dgm:t>
        <a:bodyPr/>
        <a:lstStyle/>
        <a:p>
          <a:endParaRPr lang="es-ES"/>
        </a:p>
      </dgm:t>
    </dgm:pt>
    <dgm:pt modelId="{5D8FC596-CE6B-49AB-8339-2914372126E0}" type="pres">
      <dgm:prSet presAssocID="{BCFC2E20-47EA-4A4D-9FAD-F97E2A5FE13D}" presName="node" presStyleLbl="node1" presStyleIdx="4" presStyleCnt="9">
        <dgm:presLayoutVars>
          <dgm:bulletEnabled val="1"/>
        </dgm:presLayoutVars>
      </dgm:prSet>
      <dgm:spPr/>
      <dgm:t>
        <a:bodyPr/>
        <a:lstStyle/>
        <a:p>
          <a:endParaRPr lang="es-ES"/>
        </a:p>
      </dgm:t>
    </dgm:pt>
    <dgm:pt modelId="{E39EE667-F950-470A-82BF-B3079F62E74F}" type="pres">
      <dgm:prSet presAssocID="{C9790C27-6A17-407B-89F7-26FEDDA49314}" presName="sibTrans" presStyleLbl="sibTrans1D1" presStyleIdx="4" presStyleCnt="8"/>
      <dgm:spPr/>
      <dgm:t>
        <a:bodyPr/>
        <a:lstStyle/>
        <a:p>
          <a:endParaRPr lang="es-ES"/>
        </a:p>
      </dgm:t>
    </dgm:pt>
    <dgm:pt modelId="{3FF55741-270A-411B-AC0C-0BC9026E615A}" type="pres">
      <dgm:prSet presAssocID="{C9790C27-6A17-407B-89F7-26FEDDA49314}" presName="connectorText" presStyleLbl="sibTrans1D1" presStyleIdx="4" presStyleCnt="8"/>
      <dgm:spPr/>
      <dgm:t>
        <a:bodyPr/>
        <a:lstStyle/>
        <a:p>
          <a:endParaRPr lang="es-ES"/>
        </a:p>
      </dgm:t>
    </dgm:pt>
    <dgm:pt modelId="{6ACAA4E7-B302-4D13-B3BF-8BCA265D0BA8}" type="pres">
      <dgm:prSet presAssocID="{5A50F89B-33C4-4D3B-8E6D-F4A7ED909C1E}" presName="node" presStyleLbl="node1" presStyleIdx="5" presStyleCnt="9" custScaleX="117747">
        <dgm:presLayoutVars>
          <dgm:bulletEnabled val="1"/>
        </dgm:presLayoutVars>
      </dgm:prSet>
      <dgm:spPr/>
      <dgm:t>
        <a:bodyPr/>
        <a:lstStyle/>
        <a:p>
          <a:endParaRPr lang="es-ES"/>
        </a:p>
      </dgm:t>
    </dgm:pt>
    <dgm:pt modelId="{85B844DB-1B03-4A07-B129-DC172D16E6AE}" type="pres">
      <dgm:prSet presAssocID="{A1103D93-BBA5-440A-B2EB-9E49D0664C1C}" presName="sibTrans" presStyleLbl="sibTrans1D1" presStyleIdx="5" presStyleCnt="8"/>
      <dgm:spPr/>
      <dgm:t>
        <a:bodyPr/>
        <a:lstStyle/>
        <a:p>
          <a:endParaRPr lang="es-ES"/>
        </a:p>
      </dgm:t>
    </dgm:pt>
    <dgm:pt modelId="{8274886C-D295-4FEC-8D8D-27EC9630191C}" type="pres">
      <dgm:prSet presAssocID="{A1103D93-BBA5-440A-B2EB-9E49D0664C1C}" presName="connectorText" presStyleLbl="sibTrans1D1" presStyleIdx="5" presStyleCnt="8"/>
      <dgm:spPr/>
      <dgm:t>
        <a:bodyPr/>
        <a:lstStyle/>
        <a:p>
          <a:endParaRPr lang="es-ES"/>
        </a:p>
      </dgm:t>
    </dgm:pt>
    <dgm:pt modelId="{F2A06595-4D92-4331-B4CA-8EC659E4A488}" type="pres">
      <dgm:prSet presAssocID="{7020F650-8F3D-4B50-975F-DC78343989A6}" presName="node" presStyleLbl="node1" presStyleIdx="6" presStyleCnt="9">
        <dgm:presLayoutVars>
          <dgm:bulletEnabled val="1"/>
        </dgm:presLayoutVars>
      </dgm:prSet>
      <dgm:spPr/>
      <dgm:t>
        <a:bodyPr/>
        <a:lstStyle/>
        <a:p>
          <a:endParaRPr lang="es-ES"/>
        </a:p>
      </dgm:t>
    </dgm:pt>
    <dgm:pt modelId="{999F0E4D-5DB6-485E-B6DD-083A882D98AE}" type="pres">
      <dgm:prSet presAssocID="{4DC592A8-0678-43F6-ACCC-65F59CA54E77}" presName="sibTrans" presStyleLbl="sibTrans1D1" presStyleIdx="6" presStyleCnt="8"/>
      <dgm:spPr/>
      <dgm:t>
        <a:bodyPr/>
        <a:lstStyle/>
        <a:p>
          <a:endParaRPr lang="es-ES"/>
        </a:p>
      </dgm:t>
    </dgm:pt>
    <dgm:pt modelId="{0AA4BAB5-FF48-4F03-8B6F-2C130A5EF220}" type="pres">
      <dgm:prSet presAssocID="{4DC592A8-0678-43F6-ACCC-65F59CA54E77}" presName="connectorText" presStyleLbl="sibTrans1D1" presStyleIdx="6" presStyleCnt="8"/>
      <dgm:spPr/>
      <dgm:t>
        <a:bodyPr/>
        <a:lstStyle/>
        <a:p>
          <a:endParaRPr lang="es-ES"/>
        </a:p>
      </dgm:t>
    </dgm:pt>
    <dgm:pt modelId="{CDA74258-0EE6-4899-9834-24A1680AAD4E}" type="pres">
      <dgm:prSet presAssocID="{95376570-2B7A-4E52-92BA-D25E6CE8C9F2}" presName="node" presStyleLbl="node1" presStyleIdx="7" presStyleCnt="9" custScaleX="159479">
        <dgm:presLayoutVars>
          <dgm:bulletEnabled val="1"/>
        </dgm:presLayoutVars>
      </dgm:prSet>
      <dgm:spPr/>
      <dgm:t>
        <a:bodyPr/>
        <a:lstStyle/>
        <a:p>
          <a:endParaRPr lang="es-ES"/>
        </a:p>
      </dgm:t>
    </dgm:pt>
    <dgm:pt modelId="{205923F1-6306-4E70-AFCC-A57C457D92F6}" type="pres">
      <dgm:prSet presAssocID="{9B132BDC-DEBD-417D-81FE-68FAEC93340D}" presName="sibTrans" presStyleLbl="sibTrans1D1" presStyleIdx="7" presStyleCnt="8"/>
      <dgm:spPr/>
      <dgm:t>
        <a:bodyPr/>
        <a:lstStyle/>
        <a:p>
          <a:endParaRPr lang="es-ES"/>
        </a:p>
      </dgm:t>
    </dgm:pt>
    <dgm:pt modelId="{2CD5B9E7-C038-4741-92DA-7D02EBFBD228}" type="pres">
      <dgm:prSet presAssocID="{9B132BDC-DEBD-417D-81FE-68FAEC93340D}" presName="connectorText" presStyleLbl="sibTrans1D1" presStyleIdx="7" presStyleCnt="8"/>
      <dgm:spPr/>
      <dgm:t>
        <a:bodyPr/>
        <a:lstStyle/>
        <a:p>
          <a:endParaRPr lang="es-ES"/>
        </a:p>
      </dgm:t>
    </dgm:pt>
    <dgm:pt modelId="{601A41D0-64E3-4437-8880-E0E7D377923C}" type="pres">
      <dgm:prSet presAssocID="{037A228A-1D95-423D-83A9-A34CCFB09EE5}" presName="node" presStyleLbl="node1" presStyleIdx="8" presStyleCnt="9" custScaleX="130643">
        <dgm:presLayoutVars>
          <dgm:bulletEnabled val="1"/>
        </dgm:presLayoutVars>
      </dgm:prSet>
      <dgm:spPr/>
      <dgm:t>
        <a:bodyPr/>
        <a:lstStyle/>
        <a:p>
          <a:endParaRPr lang="es-ES"/>
        </a:p>
      </dgm:t>
    </dgm:pt>
  </dgm:ptLst>
  <dgm:cxnLst>
    <dgm:cxn modelId="{53E36757-2834-48C3-90AB-AEBD8EC5A746}" srcId="{17BA9C58-5744-4432-A981-7632DA62B2B5}" destId="{5A50F89B-33C4-4D3B-8E6D-F4A7ED909C1E}" srcOrd="5" destOrd="0" parTransId="{B26CE035-2F12-4A6E-B081-50DCA2108A1A}" sibTransId="{A1103D93-BBA5-440A-B2EB-9E49D0664C1C}"/>
    <dgm:cxn modelId="{649A53B5-D7CF-4436-A68A-457DEADBF3EF}" type="presOf" srcId="{9B132BDC-DEBD-417D-81FE-68FAEC93340D}" destId="{2CD5B9E7-C038-4741-92DA-7D02EBFBD228}" srcOrd="1" destOrd="0" presId="urn:microsoft.com/office/officeart/2005/8/layout/bProcess3"/>
    <dgm:cxn modelId="{F2F22340-AE14-4008-B513-B79B9B678B02}" type="presOf" srcId="{DB1FC242-A5BB-495F-9581-47EA2DDDA65D}" destId="{6C65D717-C874-473F-B9AD-D141A2068B64}" srcOrd="1" destOrd="0" presId="urn:microsoft.com/office/officeart/2005/8/layout/bProcess3"/>
    <dgm:cxn modelId="{D24B3A9C-ED04-4CDB-9567-49C5D9D0BC3E}" srcId="{17BA9C58-5744-4432-A981-7632DA62B2B5}" destId="{037A228A-1D95-423D-83A9-A34CCFB09EE5}" srcOrd="8" destOrd="0" parTransId="{49B7C405-128B-46EA-9ECD-C98FDC4D86B3}" sibTransId="{E8F7AB40-5888-48BB-9F0D-224008A2B04A}"/>
    <dgm:cxn modelId="{6D0141B9-F7C9-4ACA-A8C9-2E5AC53DA27D}" type="presOf" srcId="{A1103D93-BBA5-440A-B2EB-9E49D0664C1C}" destId="{8274886C-D295-4FEC-8D8D-27EC9630191C}" srcOrd="1" destOrd="0" presId="urn:microsoft.com/office/officeart/2005/8/layout/bProcess3"/>
    <dgm:cxn modelId="{EB250F69-C4EC-4886-A837-D8229B7A7972}" type="presOf" srcId="{C9790C27-6A17-407B-89F7-26FEDDA49314}" destId="{3FF55741-270A-411B-AC0C-0BC9026E615A}" srcOrd="1" destOrd="0" presId="urn:microsoft.com/office/officeart/2005/8/layout/bProcess3"/>
    <dgm:cxn modelId="{A94B6BDA-D45B-4E82-A35B-D2E193F8F831}" type="presOf" srcId="{DB1FC242-A5BB-495F-9581-47EA2DDDA65D}" destId="{2A34D4D6-E0B9-4213-AFA9-C7B27FE1DCDF}" srcOrd="0" destOrd="0" presId="urn:microsoft.com/office/officeart/2005/8/layout/bProcess3"/>
    <dgm:cxn modelId="{73D7BC12-5081-423E-B27D-39C8BF0B6C65}" type="presOf" srcId="{9ED5FC7B-6168-4D80-92B1-C6C1EA9AEA5D}" destId="{1D6BE056-F55F-47DC-A1FE-B5D527EB20DC}" srcOrd="1" destOrd="0" presId="urn:microsoft.com/office/officeart/2005/8/layout/bProcess3"/>
    <dgm:cxn modelId="{3C807DD6-6973-43DD-AE5A-C1FE5F891124}" srcId="{17BA9C58-5744-4432-A981-7632DA62B2B5}" destId="{A8AC98B6-4B09-4322-9161-31E6E82D0283}" srcOrd="2" destOrd="0" parTransId="{B0DFBE01-FB3E-4F0F-A65A-E98C5D66DFE9}" sibTransId="{62C2FE88-8E99-4F8F-B56A-9634983A729E}"/>
    <dgm:cxn modelId="{920CE6DB-450A-4E1A-AC96-0D7D01A9D330}" type="presOf" srcId="{A8AC98B6-4B09-4322-9161-31E6E82D0283}" destId="{E9FFDB3E-C196-4F73-8FBC-6F57378C1617}" srcOrd="0" destOrd="0" presId="urn:microsoft.com/office/officeart/2005/8/layout/bProcess3"/>
    <dgm:cxn modelId="{DCABCB14-F9F5-4437-AC98-D42939D1DABB}" srcId="{17BA9C58-5744-4432-A981-7632DA62B2B5}" destId="{7020F650-8F3D-4B50-975F-DC78343989A6}" srcOrd="6" destOrd="0" parTransId="{40A5740F-826F-4C04-8E83-FAB69FDD7364}" sibTransId="{4DC592A8-0678-43F6-ACCC-65F59CA54E77}"/>
    <dgm:cxn modelId="{0357271F-73C1-45CE-8EAD-215C67362A82}" type="presOf" srcId="{78230F56-9FFB-4221-B3CC-4035708513BE}" destId="{A61C8AA7-7556-4075-BFFF-59651B8D569C}" srcOrd="1" destOrd="0" presId="urn:microsoft.com/office/officeart/2005/8/layout/bProcess3"/>
    <dgm:cxn modelId="{872C4485-4C88-48F7-A81D-CB5B1B3CD491}" type="presOf" srcId="{9B132BDC-DEBD-417D-81FE-68FAEC93340D}" destId="{205923F1-6306-4E70-AFCC-A57C457D92F6}" srcOrd="0" destOrd="0" presId="urn:microsoft.com/office/officeart/2005/8/layout/bProcess3"/>
    <dgm:cxn modelId="{0D83CAC8-0443-4200-9CF4-3B928D63AEA7}" type="presOf" srcId="{17BA9C58-5744-4432-A981-7632DA62B2B5}" destId="{E6EA8E15-0307-4A4F-9455-C76C22FFCBA1}" srcOrd="0" destOrd="0" presId="urn:microsoft.com/office/officeart/2005/8/layout/bProcess3"/>
    <dgm:cxn modelId="{CE1CA2C4-9209-4782-A472-8C4BA8677AAA}" srcId="{17BA9C58-5744-4432-A981-7632DA62B2B5}" destId="{94E531A8-3BB3-4684-937A-BD8B3F0D9C25}" srcOrd="0" destOrd="0" parTransId="{C82DC0A0-80B8-48BD-8FA7-49AC5E878FEC}" sibTransId="{78230F56-9FFB-4221-B3CC-4035708513BE}"/>
    <dgm:cxn modelId="{E5F1568F-60DD-4A03-AAE2-D13ACEA92BD7}" type="presOf" srcId="{C9790C27-6A17-407B-89F7-26FEDDA49314}" destId="{E39EE667-F950-470A-82BF-B3079F62E74F}" srcOrd="0" destOrd="0" presId="urn:microsoft.com/office/officeart/2005/8/layout/bProcess3"/>
    <dgm:cxn modelId="{F3E29CCC-8DD0-48A7-B132-006D7995D803}" type="presOf" srcId="{62C2FE88-8E99-4F8F-B56A-9634983A729E}" destId="{C2355514-6469-4149-8649-325B052F1FEB}" srcOrd="1" destOrd="0" presId="urn:microsoft.com/office/officeart/2005/8/layout/bProcess3"/>
    <dgm:cxn modelId="{BC2E10E3-A2A2-479F-A718-034495F6E0E5}" type="presOf" srcId="{62C2FE88-8E99-4F8F-B56A-9634983A729E}" destId="{CB47D86B-A5F2-4A46-BD03-B3975903FE1E}" srcOrd="0" destOrd="0" presId="urn:microsoft.com/office/officeart/2005/8/layout/bProcess3"/>
    <dgm:cxn modelId="{6D9BA281-DE98-4520-BFC6-699E5050C472}" type="presOf" srcId="{9ED5FC7B-6168-4D80-92B1-C6C1EA9AEA5D}" destId="{4C7FC07C-A7D1-4D96-A8C5-821B79A9B4A0}" srcOrd="0" destOrd="0" presId="urn:microsoft.com/office/officeart/2005/8/layout/bProcess3"/>
    <dgm:cxn modelId="{C655845B-039C-4D60-9525-EFA77A593533}" type="presOf" srcId="{037A228A-1D95-423D-83A9-A34CCFB09EE5}" destId="{601A41D0-64E3-4437-8880-E0E7D377923C}" srcOrd="0" destOrd="0" presId="urn:microsoft.com/office/officeart/2005/8/layout/bProcess3"/>
    <dgm:cxn modelId="{2B76B41F-9A17-477B-BCB2-8DCDCA91C6A0}" type="presOf" srcId="{94E531A8-3BB3-4684-937A-BD8B3F0D9C25}" destId="{F0D9A2A5-1E08-49D6-AEBC-B0E28EEABB10}" srcOrd="0" destOrd="0" presId="urn:microsoft.com/office/officeart/2005/8/layout/bProcess3"/>
    <dgm:cxn modelId="{8C20A5D4-1338-4015-9164-452599994866}" srcId="{17BA9C58-5744-4432-A981-7632DA62B2B5}" destId="{355BA197-F8EC-4F4A-AE29-DD96C5AA5E00}" srcOrd="3" destOrd="0" parTransId="{58257E37-1678-4A7B-A02E-5FC3338AC7BF}" sibTransId="{DB1FC242-A5BB-495F-9581-47EA2DDDA65D}"/>
    <dgm:cxn modelId="{7FF6F47B-791A-4BE8-8440-852CA6EF64D5}" type="presOf" srcId="{1DDCF49B-0495-4738-960C-9C3BCBB4566B}" destId="{7489C902-880B-4727-BED8-EA50377C7CF7}" srcOrd="0" destOrd="0" presId="urn:microsoft.com/office/officeart/2005/8/layout/bProcess3"/>
    <dgm:cxn modelId="{7C2DAAB2-12FE-4ECC-815C-FD9629A75586}" type="presOf" srcId="{4DC592A8-0678-43F6-ACCC-65F59CA54E77}" destId="{0AA4BAB5-FF48-4F03-8B6F-2C130A5EF220}" srcOrd="1" destOrd="0" presId="urn:microsoft.com/office/officeart/2005/8/layout/bProcess3"/>
    <dgm:cxn modelId="{3E0D0D72-7744-44BB-B645-AAEA1D873BB1}" srcId="{17BA9C58-5744-4432-A981-7632DA62B2B5}" destId="{BCFC2E20-47EA-4A4D-9FAD-F97E2A5FE13D}" srcOrd="4" destOrd="0" parTransId="{4AB44ABF-3FFD-4AC8-8192-45E83EC093B1}" sibTransId="{C9790C27-6A17-407B-89F7-26FEDDA49314}"/>
    <dgm:cxn modelId="{2BF0B53A-5CEC-4A80-996B-B55D7C6BDA80}" type="presOf" srcId="{355BA197-F8EC-4F4A-AE29-DD96C5AA5E00}" destId="{8F7EE6B7-C122-4853-B6B2-380E07DAABAD}" srcOrd="0" destOrd="0" presId="urn:microsoft.com/office/officeart/2005/8/layout/bProcess3"/>
    <dgm:cxn modelId="{B711D523-EE4C-47C1-BE32-B116539A0B6F}" srcId="{17BA9C58-5744-4432-A981-7632DA62B2B5}" destId="{95376570-2B7A-4E52-92BA-D25E6CE8C9F2}" srcOrd="7" destOrd="0" parTransId="{1A15F237-5E0D-4666-A593-967DB3034A0E}" sibTransId="{9B132BDC-DEBD-417D-81FE-68FAEC93340D}"/>
    <dgm:cxn modelId="{26132CE7-73B5-45AD-97D7-A0AC1D177BBC}" type="presOf" srcId="{BCFC2E20-47EA-4A4D-9FAD-F97E2A5FE13D}" destId="{5D8FC596-CE6B-49AB-8339-2914372126E0}" srcOrd="0" destOrd="0" presId="urn:microsoft.com/office/officeart/2005/8/layout/bProcess3"/>
    <dgm:cxn modelId="{227327B1-F7A6-4DE1-BA29-B2BAC6320ECC}" type="presOf" srcId="{A1103D93-BBA5-440A-B2EB-9E49D0664C1C}" destId="{85B844DB-1B03-4A07-B129-DC172D16E6AE}" srcOrd="0" destOrd="0" presId="urn:microsoft.com/office/officeart/2005/8/layout/bProcess3"/>
    <dgm:cxn modelId="{2D3D95E2-8440-44ED-9B6D-5E836058CDAA}" srcId="{17BA9C58-5744-4432-A981-7632DA62B2B5}" destId="{1DDCF49B-0495-4738-960C-9C3BCBB4566B}" srcOrd="1" destOrd="0" parTransId="{B32D376B-59FE-4A23-9EDF-AC4B9485CFC1}" sibTransId="{9ED5FC7B-6168-4D80-92B1-C6C1EA9AEA5D}"/>
    <dgm:cxn modelId="{2898AEEB-1A39-4D08-AA02-050A1D71BBB0}" type="presOf" srcId="{5A50F89B-33C4-4D3B-8E6D-F4A7ED909C1E}" destId="{6ACAA4E7-B302-4D13-B3BF-8BCA265D0BA8}" srcOrd="0" destOrd="0" presId="urn:microsoft.com/office/officeart/2005/8/layout/bProcess3"/>
    <dgm:cxn modelId="{7056621C-C4A2-48B9-9E98-BFD98B68B084}" type="presOf" srcId="{7020F650-8F3D-4B50-975F-DC78343989A6}" destId="{F2A06595-4D92-4331-B4CA-8EC659E4A488}" srcOrd="0" destOrd="0" presId="urn:microsoft.com/office/officeart/2005/8/layout/bProcess3"/>
    <dgm:cxn modelId="{B4528BE4-4E9B-4F8F-9BE4-957D3574D4A4}" type="presOf" srcId="{78230F56-9FFB-4221-B3CC-4035708513BE}" destId="{7EE6EC7B-A48B-4E25-AF9A-B3477B22A068}" srcOrd="0" destOrd="0" presId="urn:microsoft.com/office/officeart/2005/8/layout/bProcess3"/>
    <dgm:cxn modelId="{77904B56-7E38-446A-B57C-6DFDAF9FBE77}" type="presOf" srcId="{95376570-2B7A-4E52-92BA-D25E6CE8C9F2}" destId="{CDA74258-0EE6-4899-9834-24A1680AAD4E}" srcOrd="0" destOrd="0" presId="urn:microsoft.com/office/officeart/2005/8/layout/bProcess3"/>
    <dgm:cxn modelId="{232E4AB9-40F0-4E6D-A694-750CDBD4420B}" type="presOf" srcId="{4DC592A8-0678-43F6-ACCC-65F59CA54E77}" destId="{999F0E4D-5DB6-485E-B6DD-083A882D98AE}" srcOrd="0" destOrd="0" presId="urn:microsoft.com/office/officeart/2005/8/layout/bProcess3"/>
    <dgm:cxn modelId="{CE281AED-0D2D-4B33-B849-B92AD83D8F29}" type="presParOf" srcId="{E6EA8E15-0307-4A4F-9455-C76C22FFCBA1}" destId="{F0D9A2A5-1E08-49D6-AEBC-B0E28EEABB10}" srcOrd="0" destOrd="0" presId="urn:microsoft.com/office/officeart/2005/8/layout/bProcess3"/>
    <dgm:cxn modelId="{E23BED59-5F88-40A1-A6C3-4CC21BF6A54A}" type="presParOf" srcId="{E6EA8E15-0307-4A4F-9455-C76C22FFCBA1}" destId="{7EE6EC7B-A48B-4E25-AF9A-B3477B22A068}" srcOrd="1" destOrd="0" presId="urn:microsoft.com/office/officeart/2005/8/layout/bProcess3"/>
    <dgm:cxn modelId="{2A461F58-D87F-42C8-ABFF-A19E5BF2BD4D}" type="presParOf" srcId="{7EE6EC7B-A48B-4E25-AF9A-B3477B22A068}" destId="{A61C8AA7-7556-4075-BFFF-59651B8D569C}" srcOrd="0" destOrd="0" presId="urn:microsoft.com/office/officeart/2005/8/layout/bProcess3"/>
    <dgm:cxn modelId="{3179187A-61D4-4310-8924-26A90334F642}" type="presParOf" srcId="{E6EA8E15-0307-4A4F-9455-C76C22FFCBA1}" destId="{7489C902-880B-4727-BED8-EA50377C7CF7}" srcOrd="2" destOrd="0" presId="urn:microsoft.com/office/officeart/2005/8/layout/bProcess3"/>
    <dgm:cxn modelId="{AF86B258-5F62-41C1-89D2-E8C47B557145}" type="presParOf" srcId="{E6EA8E15-0307-4A4F-9455-C76C22FFCBA1}" destId="{4C7FC07C-A7D1-4D96-A8C5-821B79A9B4A0}" srcOrd="3" destOrd="0" presId="urn:microsoft.com/office/officeart/2005/8/layout/bProcess3"/>
    <dgm:cxn modelId="{0DC7C64D-5354-4942-A634-887EE65DC95E}" type="presParOf" srcId="{4C7FC07C-A7D1-4D96-A8C5-821B79A9B4A0}" destId="{1D6BE056-F55F-47DC-A1FE-B5D527EB20DC}" srcOrd="0" destOrd="0" presId="urn:microsoft.com/office/officeart/2005/8/layout/bProcess3"/>
    <dgm:cxn modelId="{C94E580C-46C2-4ECF-A049-D98EE8B02FE5}" type="presParOf" srcId="{E6EA8E15-0307-4A4F-9455-C76C22FFCBA1}" destId="{E9FFDB3E-C196-4F73-8FBC-6F57378C1617}" srcOrd="4" destOrd="0" presId="urn:microsoft.com/office/officeart/2005/8/layout/bProcess3"/>
    <dgm:cxn modelId="{3CAD5CFD-CB01-4908-8AB4-050DB9AD8043}" type="presParOf" srcId="{E6EA8E15-0307-4A4F-9455-C76C22FFCBA1}" destId="{CB47D86B-A5F2-4A46-BD03-B3975903FE1E}" srcOrd="5" destOrd="0" presId="urn:microsoft.com/office/officeart/2005/8/layout/bProcess3"/>
    <dgm:cxn modelId="{1B1173B4-A521-4D85-ABCF-1B2DE746756F}" type="presParOf" srcId="{CB47D86B-A5F2-4A46-BD03-B3975903FE1E}" destId="{C2355514-6469-4149-8649-325B052F1FEB}" srcOrd="0" destOrd="0" presId="urn:microsoft.com/office/officeart/2005/8/layout/bProcess3"/>
    <dgm:cxn modelId="{A9218BA7-1692-44CD-AF73-4F0B849994FF}" type="presParOf" srcId="{E6EA8E15-0307-4A4F-9455-C76C22FFCBA1}" destId="{8F7EE6B7-C122-4853-B6B2-380E07DAABAD}" srcOrd="6" destOrd="0" presId="urn:microsoft.com/office/officeart/2005/8/layout/bProcess3"/>
    <dgm:cxn modelId="{402AFC0F-63D3-4633-A82B-F2125DA0C78E}" type="presParOf" srcId="{E6EA8E15-0307-4A4F-9455-C76C22FFCBA1}" destId="{2A34D4D6-E0B9-4213-AFA9-C7B27FE1DCDF}" srcOrd="7" destOrd="0" presId="urn:microsoft.com/office/officeart/2005/8/layout/bProcess3"/>
    <dgm:cxn modelId="{6A9F3676-F89E-4E10-991A-3368486D64D3}" type="presParOf" srcId="{2A34D4D6-E0B9-4213-AFA9-C7B27FE1DCDF}" destId="{6C65D717-C874-473F-B9AD-D141A2068B64}" srcOrd="0" destOrd="0" presId="urn:microsoft.com/office/officeart/2005/8/layout/bProcess3"/>
    <dgm:cxn modelId="{3B1D6B66-DE17-4788-93A9-1D22455EAEAD}" type="presParOf" srcId="{E6EA8E15-0307-4A4F-9455-C76C22FFCBA1}" destId="{5D8FC596-CE6B-49AB-8339-2914372126E0}" srcOrd="8" destOrd="0" presId="urn:microsoft.com/office/officeart/2005/8/layout/bProcess3"/>
    <dgm:cxn modelId="{DC526174-659D-437F-B200-3EE3110C4F35}" type="presParOf" srcId="{E6EA8E15-0307-4A4F-9455-C76C22FFCBA1}" destId="{E39EE667-F950-470A-82BF-B3079F62E74F}" srcOrd="9" destOrd="0" presId="urn:microsoft.com/office/officeart/2005/8/layout/bProcess3"/>
    <dgm:cxn modelId="{6E07969F-D3DB-4129-9ABD-B6ABD31ADABF}" type="presParOf" srcId="{E39EE667-F950-470A-82BF-B3079F62E74F}" destId="{3FF55741-270A-411B-AC0C-0BC9026E615A}" srcOrd="0" destOrd="0" presId="urn:microsoft.com/office/officeart/2005/8/layout/bProcess3"/>
    <dgm:cxn modelId="{A739A929-84DB-4683-B9A9-ECFF1B707539}" type="presParOf" srcId="{E6EA8E15-0307-4A4F-9455-C76C22FFCBA1}" destId="{6ACAA4E7-B302-4D13-B3BF-8BCA265D0BA8}" srcOrd="10" destOrd="0" presId="urn:microsoft.com/office/officeart/2005/8/layout/bProcess3"/>
    <dgm:cxn modelId="{09489B9E-FA74-4440-BAA7-844127730E32}" type="presParOf" srcId="{E6EA8E15-0307-4A4F-9455-C76C22FFCBA1}" destId="{85B844DB-1B03-4A07-B129-DC172D16E6AE}" srcOrd="11" destOrd="0" presId="urn:microsoft.com/office/officeart/2005/8/layout/bProcess3"/>
    <dgm:cxn modelId="{B055A595-DDED-44C3-AC97-F297BCB45A07}" type="presParOf" srcId="{85B844DB-1B03-4A07-B129-DC172D16E6AE}" destId="{8274886C-D295-4FEC-8D8D-27EC9630191C}" srcOrd="0" destOrd="0" presId="urn:microsoft.com/office/officeart/2005/8/layout/bProcess3"/>
    <dgm:cxn modelId="{7FBB7684-59D5-47E1-8915-84330AC99759}" type="presParOf" srcId="{E6EA8E15-0307-4A4F-9455-C76C22FFCBA1}" destId="{F2A06595-4D92-4331-B4CA-8EC659E4A488}" srcOrd="12" destOrd="0" presId="urn:microsoft.com/office/officeart/2005/8/layout/bProcess3"/>
    <dgm:cxn modelId="{D04CF186-8A63-4DE8-A810-39B9D891738C}" type="presParOf" srcId="{E6EA8E15-0307-4A4F-9455-C76C22FFCBA1}" destId="{999F0E4D-5DB6-485E-B6DD-083A882D98AE}" srcOrd="13" destOrd="0" presId="urn:microsoft.com/office/officeart/2005/8/layout/bProcess3"/>
    <dgm:cxn modelId="{BD958E47-11B5-47C5-A273-F83F8FC18330}" type="presParOf" srcId="{999F0E4D-5DB6-485E-B6DD-083A882D98AE}" destId="{0AA4BAB5-FF48-4F03-8B6F-2C130A5EF220}" srcOrd="0" destOrd="0" presId="urn:microsoft.com/office/officeart/2005/8/layout/bProcess3"/>
    <dgm:cxn modelId="{04A4FF0D-C955-44DF-9F0E-13AC61EE477B}" type="presParOf" srcId="{E6EA8E15-0307-4A4F-9455-C76C22FFCBA1}" destId="{CDA74258-0EE6-4899-9834-24A1680AAD4E}" srcOrd="14" destOrd="0" presId="urn:microsoft.com/office/officeart/2005/8/layout/bProcess3"/>
    <dgm:cxn modelId="{FD2DBF0E-09EA-4B90-B15A-9FD5E6E87392}" type="presParOf" srcId="{E6EA8E15-0307-4A4F-9455-C76C22FFCBA1}" destId="{205923F1-6306-4E70-AFCC-A57C457D92F6}" srcOrd="15" destOrd="0" presId="urn:microsoft.com/office/officeart/2005/8/layout/bProcess3"/>
    <dgm:cxn modelId="{C1C5D8DC-C487-4FB1-A3C6-E52B9DF74505}" type="presParOf" srcId="{205923F1-6306-4E70-AFCC-A57C457D92F6}" destId="{2CD5B9E7-C038-4741-92DA-7D02EBFBD228}" srcOrd="0" destOrd="0" presId="urn:microsoft.com/office/officeart/2005/8/layout/bProcess3"/>
    <dgm:cxn modelId="{1D072F56-CF54-44FD-8550-6003830D4669}" type="presParOf" srcId="{E6EA8E15-0307-4A4F-9455-C76C22FFCBA1}" destId="{601A41D0-64E3-4437-8880-E0E7D377923C}" srcOrd="1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21A8A61-9924-4B42-A846-1E4BE097CD5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s-ES"/>
        </a:p>
      </dgm:t>
    </dgm:pt>
    <dgm:pt modelId="{8DCA34EF-684B-43A3-9158-0464D3C067AD}">
      <dgm:prSet phldrT="[Texto]" custT="1"/>
      <dgm:spPr>
        <a:solidFill>
          <a:srgbClr val="FFCC66"/>
        </a:solidFill>
      </dgm:spPr>
      <dgm:t>
        <a:bodyPr/>
        <a:lstStyle/>
        <a:p>
          <a:r>
            <a:rPr lang="es-ES" sz="2800" dirty="0" smtClean="0">
              <a:solidFill>
                <a:schemeClr val="tx1"/>
              </a:solidFill>
              <a:latin typeface="Century Gothic" pitchFamily="34" charset="0"/>
            </a:rPr>
            <a:t>Fase 1</a:t>
          </a:r>
          <a:endParaRPr lang="es-ES" sz="2800" dirty="0">
            <a:solidFill>
              <a:schemeClr val="tx1"/>
            </a:solidFill>
            <a:latin typeface="Century Gothic" pitchFamily="34" charset="0"/>
          </a:endParaRPr>
        </a:p>
      </dgm:t>
    </dgm:pt>
    <dgm:pt modelId="{8CB471B7-0590-47A1-8BED-211DE3ECD499}" type="parTrans" cxnId="{FFB8D796-A0EB-4DC7-8BEE-277B4EE7AD56}">
      <dgm:prSet/>
      <dgm:spPr/>
      <dgm:t>
        <a:bodyPr/>
        <a:lstStyle/>
        <a:p>
          <a:endParaRPr lang="es-ES"/>
        </a:p>
      </dgm:t>
    </dgm:pt>
    <dgm:pt modelId="{363467DC-078E-49D8-9278-B187A473A230}" type="sibTrans" cxnId="{FFB8D796-A0EB-4DC7-8BEE-277B4EE7AD56}">
      <dgm:prSet/>
      <dgm:spPr>
        <a:solidFill>
          <a:srgbClr val="D22424"/>
        </a:solidFill>
        <a:ln>
          <a:solidFill>
            <a:srgbClr val="D22424"/>
          </a:solidFill>
        </a:ln>
      </dgm:spPr>
      <dgm:t>
        <a:bodyPr/>
        <a:lstStyle/>
        <a:p>
          <a:endParaRPr lang="es-ES"/>
        </a:p>
      </dgm:t>
    </dgm:pt>
    <dgm:pt modelId="{68729A4F-71D9-42D3-A422-71BDC9B1DDDB}">
      <dgm:prSet phldrT="[Texto]" custT="1"/>
      <dgm:spPr>
        <a:ln>
          <a:solidFill>
            <a:srgbClr val="D22424"/>
          </a:solidFill>
        </a:ln>
      </dgm:spPr>
      <dgm:t>
        <a:bodyPr/>
        <a:lstStyle/>
        <a:p>
          <a:r>
            <a:rPr lang="es-ES" sz="2800" dirty="0" smtClean="0">
              <a:latin typeface="Century Gothic" pitchFamily="34" charset="0"/>
            </a:rPr>
            <a:t>Oxidación </a:t>
          </a:r>
          <a:endParaRPr lang="es-ES" sz="2800" dirty="0">
            <a:latin typeface="Century Gothic" pitchFamily="34" charset="0"/>
          </a:endParaRPr>
        </a:p>
      </dgm:t>
    </dgm:pt>
    <dgm:pt modelId="{D7E645F2-CEE0-41D0-9C0B-E3780522D223}" type="parTrans" cxnId="{8A194B6E-1891-4967-B578-1E12B2A9E98F}">
      <dgm:prSet/>
      <dgm:spPr/>
      <dgm:t>
        <a:bodyPr/>
        <a:lstStyle/>
        <a:p>
          <a:endParaRPr lang="es-ES"/>
        </a:p>
      </dgm:t>
    </dgm:pt>
    <dgm:pt modelId="{21264FF5-99D4-41B3-87FA-1DA536262B27}" type="sibTrans" cxnId="{8A194B6E-1891-4967-B578-1E12B2A9E98F}">
      <dgm:prSet/>
      <dgm:spPr/>
      <dgm:t>
        <a:bodyPr/>
        <a:lstStyle/>
        <a:p>
          <a:endParaRPr lang="es-ES"/>
        </a:p>
      </dgm:t>
    </dgm:pt>
    <dgm:pt modelId="{8974CFCA-0871-4FD4-9F8A-343FAF4F2BA7}">
      <dgm:prSet phldrT="[Texto]" custT="1"/>
      <dgm:spPr>
        <a:solidFill>
          <a:srgbClr val="FFFFCC"/>
        </a:solidFill>
      </dgm:spPr>
      <dgm:t>
        <a:bodyPr/>
        <a:lstStyle/>
        <a:p>
          <a:r>
            <a:rPr lang="es-ES" sz="2800" dirty="0" smtClean="0">
              <a:solidFill>
                <a:schemeClr val="tx1"/>
              </a:solidFill>
              <a:latin typeface="Century Gothic" pitchFamily="34" charset="0"/>
            </a:rPr>
            <a:t>Fase 2</a:t>
          </a:r>
          <a:endParaRPr lang="es-ES" sz="500" dirty="0">
            <a:solidFill>
              <a:schemeClr val="tx1"/>
            </a:solidFill>
          </a:endParaRPr>
        </a:p>
      </dgm:t>
    </dgm:pt>
    <dgm:pt modelId="{7A12282C-64F7-4FDA-A189-BA245BBA9C51}" type="parTrans" cxnId="{9C55882D-95B4-479E-B7A5-4203DDD1D191}">
      <dgm:prSet/>
      <dgm:spPr/>
      <dgm:t>
        <a:bodyPr/>
        <a:lstStyle/>
        <a:p>
          <a:endParaRPr lang="es-ES"/>
        </a:p>
      </dgm:t>
    </dgm:pt>
    <dgm:pt modelId="{0DDE4523-62A0-4D1A-BEBC-261F180B2B59}" type="sibTrans" cxnId="{9C55882D-95B4-479E-B7A5-4203DDD1D191}">
      <dgm:prSet/>
      <dgm:spPr/>
      <dgm:t>
        <a:bodyPr/>
        <a:lstStyle/>
        <a:p>
          <a:endParaRPr lang="es-ES"/>
        </a:p>
      </dgm:t>
    </dgm:pt>
    <dgm:pt modelId="{08CD747B-DB7A-4C87-8A0D-CEFA5C68C307}">
      <dgm:prSet phldrT="[Texto]" custT="1"/>
      <dgm:spPr>
        <a:ln>
          <a:solidFill>
            <a:srgbClr val="D22424"/>
          </a:solidFill>
        </a:ln>
      </dgm:spPr>
      <dgm:t>
        <a:bodyPr/>
        <a:lstStyle/>
        <a:p>
          <a:r>
            <a:rPr lang="es-ES" sz="2800" dirty="0" smtClean="0">
              <a:latin typeface="Century Gothic" pitchFamily="34" charset="0"/>
            </a:rPr>
            <a:t>Acetilación </a:t>
          </a:r>
          <a:endParaRPr lang="es-ES" sz="2800" dirty="0">
            <a:latin typeface="Century Gothic" pitchFamily="34" charset="0"/>
          </a:endParaRPr>
        </a:p>
      </dgm:t>
    </dgm:pt>
    <dgm:pt modelId="{A27ADC3F-428B-4A7D-94E5-E299AF8E157F}" type="parTrans" cxnId="{2B3E00E4-F984-46F3-B15F-45F2FC775134}">
      <dgm:prSet/>
      <dgm:spPr/>
      <dgm:t>
        <a:bodyPr/>
        <a:lstStyle/>
        <a:p>
          <a:endParaRPr lang="es-ES"/>
        </a:p>
      </dgm:t>
    </dgm:pt>
    <dgm:pt modelId="{361FCA1D-B4AF-4638-B81F-5603C42091A3}" type="sibTrans" cxnId="{2B3E00E4-F984-46F3-B15F-45F2FC775134}">
      <dgm:prSet/>
      <dgm:spPr/>
      <dgm:t>
        <a:bodyPr/>
        <a:lstStyle/>
        <a:p>
          <a:endParaRPr lang="es-ES"/>
        </a:p>
      </dgm:t>
    </dgm:pt>
    <dgm:pt modelId="{C7CEC230-F55C-40E5-AC62-AD20AEA8B61B}">
      <dgm:prSet phldrT="[Texto]" custT="1"/>
      <dgm:spPr>
        <a:ln>
          <a:solidFill>
            <a:srgbClr val="D22424"/>
          </a:solidFill>
        </a:ln>
      </dgm:spPr>
      <dgm:t>
        <a:bodyPr/>
        <a:lstStyle/>
        <a:p>
          <a:r>
            <a:rPr lang="es-ES" sz="2800" dirty="0" smtClean="0">
              <a:latin typeface="Century Gothic" pitchFamily="34" charset="0"/>
            </a:rPr>
            <a:t>Reducción </a:t>
          </a:r>
          <a:endParaRPr lang="es-ES" sz="2800" dirty="0">
            <a:latin typeface="Century Gothic" pitchFamily="34" charset="0"/>
          </a:endParaRPr>
        </a:p>
      </dgm:t>
    </dgm:pt>
    <dgm:pt modelId="{67647F70-1519-4325-9072-E9C61F3BA33E}" type="parTrans" cxnId="{D02BF041-8C13-43D6-A78C-22BD40B90FC5}">
      <dgm:prSet/>
      <dgm:spPr/>
      <dgm:t>
        <a:bodyPr/>
        <a:lstStyle/>
        <a:p>
          <a:endParaRPr lang="es-ES"/>
        </a:p>
      </dgm:t>
    </dgm:pt>
    <dgm:pt modelId="{CBA55F75-D199-4E25-9FE1-3285DF0D45BD}" type="sibTrans" cxnId="{D02BF041-8C13-43D6-A78C-22BD40B90FC5}">
      <dgm:prSet/>
      <dgm:spPr/>
      <dgm:t>
        <a:bodyPr/>
        <a:lstStyle/>
        <a:p>
          <a:endParaRPr lang="es-ES"/>
        </a:p>
      </dgm:t>
    </dgm:pt>
    <dgm:pt modelId="{42D838A0-1B0A-4715-9131-E0367B41D416}">
      <dgm:prSet phldrT="[Texto]" custT="1"/>
      <dgm:spPr>
        <a:ln>
          <a:solidFill>
            <a:srgbClr val="D22424"/>
          </a:solidFill>
        </a:ln>
      </dgm:spPr>
      <dgm:t>
        <a:bodyPr/>
        <a:lstStyle/>
        <a:p>
          <a:r>
            <a:rPr lang="es-ES" sz="2800" dirty="0" smtClean="0">
              <a:latin typeface="Century Gothic" pitchFamily="34" charset="0"/>
            </a:rPr>
            <a:t>Desmetilación e hidrolización </a:t>
          </a:r>
          <a:endParaRPr lang="es-ES" sz="2800" dirty="0">
            <a:latin typeface="Century Gothic" pitchFamily="34" charset="0"/>
          </a:endParaRPr>
        </a:p>
      </dgm:t>
    </dgm:pt>
    <dgm:pt modelId="{5A995F14-C929-4A11-80B7-211D4F50E40C}" type="parTrans" cxnId="{7F818FC9-DD93-41E8-A464-FB3D9A34CA25}">
      <dgm:prSet/>
      <dgm:spPr/>
      <dgm:t>
        <a:bodyPr/>
        <a:lstStyle/>
        <a:p>
          <a:endParaRPr lang="es-ES"/>
        </a:p>
      </dgm:t>
    </dgm:pt>
    <dgm:pt modelId="{A4254541-055D-4BF0-880E-8690179C537E}" type="sibTrans" cxnId="{7F818FC9-DD93-41E8-A464-FB3D9A34CA25}">
      <dgm:prSet/>
      <dgm:spPr/>
      <dgm:t>
        <a:bodyPr/>
        <a:lstStyle/>
        <a:p>
          <a:endParaRPr lang="es-ES"/>
        </a:p>
      </dgm:t>
    </dgm:pt>
    <dgm:pt modelId="{39CDBFE2-C3DB-42B4-9113-EA9ABF6ABD94}">
      <dgm:prSet phldrT="[Texto]" custT="1"/>
      <dgm:spPr>
        <a:ln>
          <a:solidFill>
            <a:srgbClr val="D22424"/>
          </a:solidFill>
        </a:ln>
      </dgm:spPr>
      <dgm:t>
        <a:bodyPr/>
        <a:lstStyle/>
        <a:p>
          <a:r>
            <a:rPr lang="es-ES" sz="2800" dirty="0" smtClean="0">
              <a:latin typeface="Century Gothic" pitchFamily="34" charset="0"/>
            </a:rPr>
            <a:t>Glucoronidación</a:t>
          </a:r>
          <a:endParaRPr lang="es-ES" sz="2800" dirty="0">
            <a:latin typeface="Century Gothic" pitchFamily="34" charset="0"/>
          </a:endParaRPr>
        </a:p>
      </dgm:t>
    </dgm:pt>
    <dgm:pt modelId="{95947096-9908-44F9-AC49-F152BA7B2CD8}" type="parTrans" cxnId="{E9E10D9A-611D-495A-BD5B-3DD8C9F37ACF}">
      <dgm:prSet/>
      <dgm:spPr/>
      <dgm:t>
        <a:bodyPr/>
        <a:lstStyle/>
        <a:p>
          <a:endParaRPr lang="es-ES"/>
        </a:p>
      </dgm:t>
    </dgm:pt>
    <dgm:pt modelId="{70A2CBBF-1936-4BC3-A2B7-B216321FF962}" type="sibTrans" cxnId="{E9E10D9A-611D-495A-BD5B-3DD8C9F37ACF}">
      <dgm:prSet/>
      <dgm:spPr/>
      <dgm:t>
        <a:bodyPr/>
        <a:lstStyle/>
        <a:p>
          <a:endParaRPr lang="es-ES"/>
        </a:p>
      </dgm:t>
    </dgm:pt>
    <dgm:pt modelId="{8A996D1A-C4A5-4C28-BEB1-FFF182FAE4AC}">
      <dgm:prSet phldrT="[Texto]" custT="1"/>
      <dgm:spPr>
        <a:ln>
          <a:solidFill>
            <a:srgbClr val="D22424"/>
          </a:solidFill>
        </a:ln>
      </dgm:spPr>
      <dgm:t>
        <a:bodyPr/>
        <a:lstStyle/>
        <a:p>
          <a:r>
            <a:rPr lang="es-ES" sz="2800" dirty="0" smtClean="0">
              <a:latin typeface="Century Gothic" pitchFamily="34" charset="0"/>
            </a:rPr>
            <a:t>Sulfación</a:t>
          </a:r>
          <a:endParaRPr lang="es-ES" sz="2800" dirty="0">
            <a:latin typeface="Century Gothic" pitchFamily="34" charset="0"/>
          </a:endParaRPr>
        </a:p>
      </dgm:t>
    </dgm:pt>
    <dgm:pt modelId="{C3493BE2-88C9-4FA1-9D33-3859343F3966}" type="parTrans" cxnId="{7A8DB388-C5F3-484E-88B1-6AF90E2F2FC2}">
      <dgm:prSet/>
      <dgm:spPr/>
      <dgm:t>
        <a:bodyPr/>
        <a:lstStyle/>
        <a:p>
          <a:endParaRPr lang="es-ES"/>
        </a:p>
      </dgm:t>
    </dgm:pt>
    <dgm:pt modelId="{EE9B6BC0-07ED-4EE2-8115-69BAE77CE63E}" type="sibTrans" cxnId="{7A8DB388-C5F3-484E-88B1-6AF90E2F2FC2}">
      <dgm:prSet/>
      <dgm:spPr/>
      <dgm:t>
        <a:bodyPr/>
        <a:lstStyle/>
        <a:p>
          <a:endParaRPr lang="es-ES"/>
        </a:p>
      </dgm:t>
    </dgm:pt>
    <dgm:pt modelId="{FECA8446-88FA-4B15-9AE6-36BB0CCF7BD2}" type="pres">
      <dgm:prSet presAssocID="{B21A8A61-9924-4B42-A846-1E4BE097CD54}" presName="linearFlow" presStyleCnt="0">
        <dgm:presLayoutVars>
          <dgm:dir/>
          <dgm:animLvl val="lvl"/>
          <dgm:resizeHandles val="exact"/>
        </dgm:presLayoutVars>
      </dgm:prSet>
      <dgm:spPr/>
      <dgm:t>
        <a:bodyPr/>
        <a:lstStyle/>
        <a:p>
          <a:endParaRPr lang="es-ES"/>
        </a:p>
      </dgm:t>
    </dgm:pt>
    <dgm:pt modelId="{618705F9-0B87-43B1-BFF9-AF48E0B5F49F}" type="pres">
      <dgm:prSet presAssocID="{8DCA34EF-684B-43A3-9158-0464D3C067AD}" presName="composite" presStyleCnt="0"/>
      <dgm:spPr/>
    </dgm:pt>
    <dgm:pt modelId="{6C42B1C9-87DB-43FC-983E-2240B09FB764}" type="pres">
      <dgm:prSet presAssocID="{8DCA34EF-684B-43A3-9158-0464D3C067AD}" presName="parTx" presStyleLbl="node1" presStyleIdx="0" presStyleCnt="2">
        <dgm:presLayoutVars>
          <dgm:chMax val="0"/>
          <dgm:chPref val="0"/>
          <dgm:bulletEnabled val="1"/>
        </dgm:presLayoutVars>
      </dgm:prSet>
      <dgm:spPr/>
      <dgm:t>
        <a:bodyPr/>
        <a:lstStyle/>
        <a:p>
          <a:endParaRPr lang="es-ES"/>
        </a:p>
      </dgm:t>
    </dgm:pt>
    <dgm:pt modelId="{408EE184-5206-46B3-A58D-B2AE0D02F9FD}" type="pres">
      <dgm:prSet presAssocID="{8DCA34EF-684B-43A3-9158-0464D3C067AD}" presName="parSh" presStyleLbl="node1" presStyleIdx="0" presStyleCnt="2"/>
      <dgm:spPr/>
      <dgm:t>
        <a:bodyPr/>
        <a:lstStyle/>
        <a:p>
          <a:endParaRPr lang="es-ES"/>
        </a:p>
      </dgm:t>
    </dgm:pt>
    <dgm:pt modelId="{9F026079-8C8C-4214-885F-DF4A442F01A2}" type="pres">
      <dgm:prSet presAssocID="{8DCA34EF-684B-43A3-9158-0464D3C067AD}" presName="desTx" presStyleLbl="fgAcc1" presStyleIdx="0" presStyleCnt="2" custScaleX="108444">
        <dgm:presLayoutVars>
          <dgm:bulletEnabled val="1"/>
        </dgm:presLayoutVars>
      </dgm:prSet>
      <dgm:spPr/>
      <dgm:t>
        <a:bodyPr/>
        <a:lstStyle/>
        <a:p>
          <a:endParaRPr lang="es-ES"/>
        </a:p>
      </dgm:t>
    </dgm:pt>
    <dgm:pt modelId="{445DC171-E94C-4205-B89A-25849BA6FD4C}" type="pres">
      <dgm:prSet presAssocID="{363467DC-078E-49D8-9278-B187A473A230}" presName="sibTrans" presStyleLbl="sibTrans2D1" presStyleIdx="0" presStyleCnt="1"/>
      <dgm:spPr/>
      <dgm:t>
        <a:bodyPr/>
        <a:lstStyle/>
        <a:p>
          <a:endParaRPr lang="es-ES"/>
        </a:p>
      </dgm:t>
    </dgm:pt>
    <dgm:pt modelId="{D5515349-D874-4D9C-8E45-A5488A2A6D75}" type="pres">
      <dgm:prSet presAssocID="{363467DC-078E-49D8-9278-B187A473A230}" presName="connTx" presStyleLbl="sibTrans2D1" presStyleIdx="0" presStyleCnt="1"/>
      <dgm:spPr/>
      <dgm:t>
        <a:bodyPr/>
        <a:lstStyle/>
        <a:p>
          <a:endParaRPr lang="es-ES"/>
        </a:p>
      </dgm:t>
    </dgm:pt>
    <dgm:pt modelId="{7EBF2BA8-2143-4733-824C-12ED89C424AC}" type="pres">
      <dgm:prSet presAssocID="{8974CFCA-0871-4FD4-9F8A-343FAF4F2BA7}" presName="composite" presStyleCnt="0"/>
      <dgm:spPr/>
    </dgm:pt>
    <dgm:pt modelId="{36BE84EC-7BB9-478F-8A12-74923E3B4611}" type="pres">
      <dgm:prSet presAssocID="{8974CFCA-0871-4FD4-9F8A-343FAF4F2BA7}" presName="parTx" presStyleLbl="node1" presStyleIdx="0" presStyleCnt="2">
        <dgm:presLayoutVars>
          <dgm:chMax val="0"/>
          <dgm:chPref val="0"/>
          <dgm:bulletEnabled val="1"/>
        </dgm:presLayoutVars>
      </dgm:prSet>
      <dgm:spPr/>
      <dgm:t>
        <a:bodyPr/>
        <a:lstStyle/>
        <a:p>
          <a:endParaRPr lang="es-ES"/>
        </a:p>
      </dgm:t>
    </dgm:pt>
    <dgm:pt modelId="{436A87FD-3BA5-414A-8B43-07F84D6937A3}" type="pres">
      <dgm:prSet presAssocID="{8974CFCA-0871-4FD4-9F8A-343FAF4F2BA7}" presName="parSh" presStyleLbl="node1" presStyleIdx="1" presStyleCnt="2"/>
      <dgm:spPr/>
      <dgm:t>
        <a:bodyPr/>
        <a:lstStyle/>
        <a:p>
          <a:endParaRPr lang="es-ES"/>
        </a:p>
      </dgm:t>
    </dgm:pt>
    <dgm:pt modelId="{0E569FAA-2A26-4FD1-8369-592C62D21290}" type="pres">
      <dgm:prSet presAssocID="{8974CFCA-0871-4FD4-9F8A-343FAF4F2BA7}" presName="desTx" presStyleLbl="fgAcc1" presStyleIdx="1" presStyleCnt="2">
        <dgm:presLayoutVars>
          <dgm:bulletEnabled val="1"/>
        </dgm:presLayoutVars>
      </dgm:prSet>
      <dgm:spPr/>
      <dgm:t>
        <a:bodyPr/>
        <a:lstStyle/>
        <a:p>
          <a:endParaRPr lang="es-ES"/>
        </a:p>
      </dgm:t>
    </dgm:pt>
  </dgm:ptLst>
  <dgm:cxnLst>
    <dgm:cxn modelId="{FFB8D796-A0EB-4DC7-8BEE-277B4EE7AD56}" srcId="{B21A8A61-9924-4B42-A846-1E4BE097CD54}" destId="{8DCA34EF-684B-43A3-9158-0464D3C067AD}" srcOrd="0" destOrd="0" parTransId="{8CB471B7-0590-47A1-8BED-211DE3ECD499}" sibTransId="{363467DC-078E-49D8-9278-B187A473A230}"/>
    <dgm:cxn modelId="{C3BD36F4-0B4B-4081-A4EC-379CB01BC213}" type="presOf" srcId="{8A996D1A-C4A5-4C28-BEB1-FFF182FAE4AC}" destId="{0E569FAA-2A26-4FD1-8369-592C62D21290}" srcOrd="0" destOrd="2" presId="urn:microsoft.com/office/officeart/2005/8/layout/process3"/>
    <dgm:cxn modelId="{D02BF041-8C13-43D6-A78C-22BD40B90FC5}" srcId="{8DCA34EF-684B-43A3-9158-0464D3C067AD}" destId="{C7CEC230-F55C-40E5-AC62-AD20AEA8B61B}" srcOrd="1" destOrd="0" parTransId="{67647F70-1519-4325-9072-E9C61F3BA33E}" sibTransId="{CBA55F75-D199-4E25-9FE1-3285DF0D45BD}"/>
    <dgm:cxn modelId="{AEEF212E-FFF4-4302-BAD7-2069B0E87C43}" type="presOf" srcId="{C7CEC230-F55C-40E5-AC62-AD20AEA8B61B}" destId="{9F026079-8C8C-4214-885F-DF4A442F01A2}" srcOrd="0" destOrd="1" presId="urn:microsoft.com/office/officeart/2005/8/layout/process3"/>
    <dgm:cxn modelId="{D9EC01BB-6F88-4BEA-AB4A-885DE0746C4D}" type="presOf" srcId="{B21A8A61-9924-4B42-A846-1E4BE097CD54}" destId="{FECA8446-88FA-4B15-9AE6-36BB0CCF7BD2}" srcOrd="0" destOrd="0" presId="urn:microsoft.com/office/officeart/2005/8/layout/process3"/>
    <dgm:cxn modelId="{E3DBE319-F693-4F6C-BFD8-9F5FCE758507}" type="presOf" srcId="{8DCA34EF-684B-43A3-9158-0464D3C067AD}" destId="{6C42B1C9-87DB-43FC-983E-2240B09FB764}" srcOrd="0" destOrd="0" presId="urn:microsoft.com/office/officeart/2005/8/layout/process3"/>
    <dgm:cxn modelId="{5E90E6AD-0F4F-4568-9A40-5E5EB11C8D44}" type="presOf" srcId="{08CD747B-DB7A-4C87-8A0D-CEFA5C68C307}" destId="{0E569FAA-2A26-4FD1-8369-592C62D21290}" srcOrd="0" destOrd="0" presId="urn:microsoft.com/office/officeart/2005/8/layout/process3"/>
    <dgm:cxn modelId="{5EBB24BF-E639-42CB-A18C-4DF19B9AEF12}" type="presOf" srcId="{68729A4F-71D9-42D3-A422-71BDC9B1DDDB}" destId="{9F026079-8C8C-4214-885F-DF4A442F01A2}" srcOrd="0" destOrd="0" presId="urn:microsoft.com/office/officeart/2005/8/layout/process3"/>
    <dgm:cxn modelId="{E1DB644D-89F8-4BDB-AC44-9857047112AD}" type="presOf" srcId="{39CDBFE2-C3DB-42B4-9113-EA9ABF6ABD94}" destId="{0E569FAA-2A26-4FD1-8369-592C62D21290}" srcOrd="0" destOrd="1" presId="urn:microsoft.com/office/officeart/2005/8/layout/process3"/>
    <dgm:cxn modelId="{8A194B6E-1891-4967-B578-1E12B2A9E98F}" srcId="{8DCA34EF-684B-43A3-9158-0464D3C067AD}" destId="{68729A4F-71D9-42D3-A422-71BDC9B1DDDB}" srcOrd="0" destOrd="0" parTransId="{D7E645F2-CEE0-41D0-9C0B-E3780522D223}" sibTransId="{21264FF5-99D4-41B3-87FA-1DA536262B27}"/>
    <dgm:cxn modelId="{D8FA0019-04B8-4810-9784-36AC193E0E6E}" type="presOf" srcId="{42D838A0-1B0A-4715-9131-E0367B41D416}" destId="{9F026079-8C8C-4214-885F-DF4A442F01A2}" srcOrd="0" destOrd="2" presId="urn:microsoft.com/office/officeart/2005/8/layout/process3"/>
    <dgm:cxn modelId="{9F051479-A61F-4214-ADDA-8E754E6910CD}" type="presOf" srcId="{363467DC-078E-49D8-9278-B187A473A230}" destId="{445DC171-E94C-4205-B89A-25849BA6FD4C}" srcOrd="0" destOrd="0" presId="urn:microsoft.com/office/officeart/2005/8/layout/process3"/>
    <dgm:cxn modelId="{7A8DB388-C5F3-484E-88B1-6AF90E2F2FC2}" srcId="{8974CFCA-0871-4FD4-9F8A-343FAF4F2BA7}" destId="{8A996D1A-C4A5-4C28-BEB1-FFF182FAE4AC}" srcOrd="2" destOrd="0" parTransId="{C3493BE2-88C9-4FA1-9D33-3859343F3966}" sibTransId="{EE9B6BC0-07ED-4EE2-8115-69BAE77CE63E}"/>
    <dgm:cxn modelId="{2B3E00E4-F984-46F3-B15F-45F2FC775134}" srcId="{8974CFCA-0871-4FD4-9F8A-343FAF4F2BA7}" destId="{08CD747B-DB7A-4C87-8A0D-CEFA5C68C307}" srcOrd="0" destOrd="0" parTransId="{A27ADC3F-428B-4A7D-94E5-E299AF8E157F}" sibTransId="{361FCA1D-B4AF-4638-B81F-5603C42091A3}"/>
    <dgm:cxn modelId="{4FA5F3B3-8215-454E-B640-A33D1A9BF586}" type="presOf" srcId="{8974CFCA-0871-4FD4-9F8A-343FAF4F2BA7}" destId="{36BE84EC-7BB9-478F-8A12-74923E3B4611}" srcOrd="0" destOrd="0" presId="urn:microsoft.com/office/officeart/2005/8/layout/process3"/>
    <dgm:cxn modelId="{8DC3D543-2643-47C6-A021-1BF6CCA7C4CF}" type="presOf" srcId="{363467DC-078E-49D8-9278-B187A473A230}" destId="{D5515349-D874-4D9C-8E45-A5488A2A6D75}" srcOrd="1" destOrd="0" presId="urn:microsoft.com/office/officeart/2005/8/layout/process3"/>
    <dgm:cxn modelId="{E9E10D9A-611D-495A-BD5B-3DD8C9F37ACF}" srcId="{8974CFCA-0871-4FD4-9F8A-343FAF4F2BA7}" destId="{39CDBFE2-C3DB-42B4-9113-EA9ABF6ABD94}" srcOrd="1" destOrd="0" parTransId="{95947096-9908-44F9-AC49-F152BA7B2CD8}" sibTransId="{70A2CBBF-1936-4BC3-A2B7-B216321FF962}"/>
    <dgm:cxn modelId="{D29857C4-6C9A-4711-A49D-CA87236D6842}" type="presOf" srcId="{8DCA34EF-684B-43A3-9158-0464D3C067AD}" destId="{408EE184-5206-46B3-A58D-B2AE0D02F9FD}" srcOrd="1" destOrd="0" presId="urn:microsoft.com/office/officeart/2005/8/layout/process3"/>
    <dgm:cxn modelId="{7F818FC9-DD93-41E8-A464-FB3D9A34CA25}" srcId="{8DCA34EF-684B-43A3-9158-0464D3C067AD}" destId="{42D838A0-1B0A-4715-9131-E0367B41D416}" srcOrd="2" destOrd="0" parTransId="{5A995F14-C929-4A11-80B7-211D4F50E40C}" sibTransId="{A4254541-055D-4BF0-880E-8690179C537E}"/>
    <dgm:cxn modelId="{B9812D02-7FC9-4B8E-967A-3FD1425A9C3F}" type="presOf" srcId="{8974CFCA-0871-4FD4-9F8A-343FAF4F2BA7}" destId="{436A87FD-3BA5-414A-8B43-07F84D6937A3}" srcOrd="1" destOrd="0" presId="urn:microsoft.com/office/officeart/2005/8/layout/process3"/>
    <dgm:cxn modelId="{9C55882D-95B4-479E-B7A5-4203DDD1D191}" srcId="{B21A8A61-9924-4B42-A846-1E4BE097CD54}" destId="{8974CFCA-0871-4FD4-9F8A-343FAF4F2BA7}" srcOrd="1" destOrd="0" parTransId="{7A12282C-64F7-4FDA-A189-BA245BBA9C51}" sibTransId="{0DDE4523-62A0-4D1A-BEBC-261F180B2B59}"/>
    <dgm:cxn modelId="{0777E1F7-3598-4C87-B84D-F15BEEBB12C2}" type="presParOf" srcId="{FECA8446-88FA-4B15-9AE6-36BB0CCF7BD2}" destId="{618705F9-0B87-43B1-BFF9-AF48E0B5F49F}" srcOrd="0" destOrd="0" presId="urn:microsoft.com/office/officeart/2005/8/layout/process3"/>
    <dgm:cxn modelId="{4E013999-CF08-48FD-B894-DA4D6367E414}" type="presParOf" srcId="{618705F9-0B87-43B1-BFF9-AF48E0B5F49F}" destId="{6C42B1C9-87DB-43FC-983E-2240B09FB764}" srcOrd="0" destOrd="0" presId="urn:microsoft.com/office/officeart/2005/8/layout/process3"/>
    <dgm:cxn modelId="{E7141145-66BE-4D74-8662-5F2784A2FBCA}" type="presParOf" srcId="{618705F9-0B87-43B1-BFF9-AF48E0B5F49F}" destId="{408EE184-5206-46B3-A58D-B2AE0D02F9FD}" srcOrd="1" destOrd="0" presId="urn:microsoft.com/office/officeart/2005/8/layout/process3"/>
    <dgm:cxn modelId="{82BE9B20-8055-415C-A2E8-58C19F35BC45}" type="presParOf" srcId="{618705F9-0B87-43B1-BFF9-AF48E0B5F49F}" destId="{9F026079-8C8C-4214-885F-DF4A442F01A2}" srcOrd="2" destOrd="0" presId="urn:microsoft.com/office/officeart/2005/8/layout/process3"/>
    <dgm:cxn modelId="{0D095CB2-F4CB-4478-8939-00D824975C08}" type="presParOf" srcId="{FECA8446-88FA-4B15-9AE6-36BB0CCF7BD2}" destId="{445DC171-E94C-4205-B89A-25849BA6FD4C}" srcOrd="1" destOrd="0" presId="urn:microsoft.com/office/officeart/2005/8/layout/process3"/>
    <dgm:cxn modelId="{6E0F430C-FC0A-4D33-80EA-C495E8A11F68}" type="presParOf" srcId="{445DC171-E94C-4205-B89A-25849BA6FD4C}" destId="{D5515349-D874-4D9C-8E45-A5488A2A6D75}" srcOrd="0" destOrd="0" presId="urn:microsoft.com/office/officeart/2005/8/layout/process3"/>
    <dgm:cxn modelId="{5B5FC446-52E2-4B21-AC2D-B716472D8931}" type="presParOf" srcId="{FECA8446-88FA-4B15-9AE6-36BB0CCF7BD2}" destId="{7EBF2BA8-2143-4733-824C-12ED89C424AC}" srcOrd="2" destOrd="0" presId="urn:microsoft.com/office/officeart/2005/8/layout/process3"/>
    <dgm:cxn modelId="{FA326705-91D3-4FFC-B59D-F4881D4791FB}" type="presParOf" srcId="{7EBF2BA8-2143-4733-824C-12ED89C424AC}" destId="{36BE84EC-7BB9-478F-8A12-74923E3B4611}" srcOrd="0" destOrd="0" presId="urn:microsoft.com/office/officeart/2005/8/layout/process3"/>
    <dgm:cxn modelId="{48D361FE-5416-4660-8FE8-F604123833A7}" type="presParOf" srcId="{7EBF2BA8-2143-4733-824C-12ED89C424AC}" destId="{436A87FD-3BA5-414A-8B43-07F84D6937A3}" srcOrd="1" destOrd="0" presId="urn:microsoft.com/office/officeart/2005/8/layout/process3"/>
    <dgm:cxn modelId="{E08B4870-8E31-4D2C-B767-D415C32B3745}" type="presParOf" srcId="{7EBF2BA8-2143-4733-824C-12ED89C424AC}" destId="{0E569FAA-2A26-4FD1-8369-592C62D21290}"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2E03202-6A0C-4A08-BF1E-6696243CD514}" type="doc">
      <dgm:prSet loTypeId="urn:microsoft.com/office/officeart/2011/layout/CircleProcess" loCatId="officeonline" qsTypeId="urn:microsoft.com/office/officeart/2005/8/quickstyle/simple1" qsCatId="simple" csTypeId="urn:microsoft.com/office/officeart/2005/8/colors/accent1_2" csCatId="accent1" phldr="1"/>
      <dgm:spPr/>
      <dgm:t>
        <a:bodyPr/>
        <a:lstStyle/>
        <a:p>
          <a:endParaRPr lang="es-ES"/>
        </a:p>
      </dgm:t>
    </dgm:pt>
    <dgm:pt modelId="{F9053AE0-526F-455C-B000-C6235E88D6E2}">
      <dgm:prSet phldrT="[Texto]" custT="1"/>
      <dgm:spPr/>
      <dgm:t>
        <a:bodyPr/>
        <a:lstStyle/>
        <a:p>
          <a:r>
            <a:rPr lang="es-ES" sz="2800" b="1" dirty="0" smtClean="0">
              <a:latin typeface="Century Gothic" pitchFamily="34" charset="0"/>
            </a:rPr>
            <a:t>Eliminación </a:t>
          </a:r>
          <a:endParaRPr lang="es-ES" sz="2800" b="1" dirty="0">
            <a:latin typeface="Century Gothic" pitchFamily="34" charset="0"/>
          </a:endParaRPr>
        </a:p>
      </dgm:t>
    </dgm:pt>
    <dgm:pt modelId="{9DED5867-EDE8-43F2-8358-9C47F6DA81E1}" type="parTrans" cxnId="{E4020524-A507-4BB9-8667-43D4FF77A076}">
      <dgm:prSet/>
      <dgm:spPr/>
      <dgm:t>
        <a:bodyPr/>
        <a:lstStyle/>
        <a:p>
          <a:endParaRPr lang="es-ES"/>
        </a:p>
      </dgm:t>
    </dgm:pt>
    <dgm:pt modelId="{149A3387-334F-46F5-8B81-D7B6C175F1E0}" type="sibTrans" cxnId="{E4020524-A507-4BB9-8667-43D4FF77A076}">
      <dgm:prSet/>
      <dgm:spPr/>
      <dgm:t>
        <a:bodyPr/>
        <a:lstStyle/>
        <a:p>
          <a:endParaRPr lang="es-ES"/>
        </a:p>
      </dgm:t>
    </dgm:pt>
    <dgm:pt modelId="{A5960E58-29F3-41B4-8108-A7823AE7B393}">
      <dgm:prSet phldrT="[Texto]" custT="1"/>
      <dgm:spPr/>
      <dgm:t>
        <a:bodyPr/>
        <a:lstStyle/>
        <a:p>
          <a:pPr algn="ctr"/>
          <a:r>
            <a:rPr lang="es-ES" sz="2400" dirty="0" smtClean="0">
              <a:latin typeface="Century Gothic" pitchFamily="34" charset="0"/>
            </a:rPr>
            <a:t>Índice de filtración glomerular se deteriora:</a:t>
          </a:r>
        </a:p>
        <a:p>
          <a:pPr algn="ctr"/>
          <a:r>
            <a:rPr lang="es-ES" sz="2400" dirty="0" smtClean="0">
              <a:latin typeface="Century Gothic" pitchFamily="34" charset="0"/>
            </a:rPr>
            <a:t>1% por año después de los 40</a:t>
          </a:r>
        </a:p>
      </dgm:t>
    </dgm:pt>
    <dgm:pt modelId="{389A6171-DEDA-42B9-B06C-1CAFBE13FF76}" type="parTrans" cxnId="{7FA763CB-4707-4429-B41E-A3E79C15736A}">
      <dgm:prSet/>
      <dgm:spPr/>
      <dgm:t>
        <a:bodyPr/>
        <a:lstStyle/>
        <a:p>
          <a:endParaRPr lang="es-ES"/>
        </a:p>
      </dgm:t>
    </dgm:pt>
    <dgm:pt modelId="{B5DE8D81-9EE0-422A-80F2-3ACAB88AF43A}" type="sibTrans" cxnId="{7FA763CB-4707-4429-B41E-A3E79C15736A}">
      <dgm:prSet/>
      <dgm:spPr/>
      <dgm:t>
        <a:bodyPr/>
        <a:lstStyle/>
        <a:p>
          <a:endParaRPr lang="es-ES"/>
        </a:p>
      </dgm:t>
    </dgm:pt>
    <dgm:pt modelId="{397B46A0-593E-4174-B495-5676C5DFA486}">
      <dgm:prSet phldrT="[Texto]" custT="1"/>
      <dgm:spPr/>
      <dgm:t>
        <a:bodyPr/>
        <a:lstStyle/>
        <a:p>
          <a:r>
            <a:rPr lang="es-ES" sz="2400" dirty="0" smtClean="0">
              <a:latin typeface="Century Gothic" pitchFamily="34" charset="0"/>
            </a:rPr>
            <a:t>Formula de </a:t>
          </a:r>
          <a:r>
            <a:rPr lang="es-ES" sz="2400" dirty="0" err="1" smtClean="0">
              <a:latin typeface="Century Gothic" pitchFamily="34" charset="0"/>
            </a:rPr>
            <a:t>cockcroft</a:t>
          </a:r>
          <a:r>
            <a:rPr lang="es-ES" sz="2400" dirty="0" smtClean="0">
              <a:latin typeface="Century Gothic" pitchFamily="34" charset="0"/>
            </a:rPr>
            <a:t>:</a:t>
          </a:r>
        </a:p>
        <a:p>
          <a:r>
            <a:rPr lang="es-ES" sz="2400" dirty="0" err="1" smtClean="0">
              <a:latin typeface="Century Gothic" pitchFamily="34" charset="0"/>
            </a:rPr>
            <a:t>CrCl</a:t>
          </a:r>
          <a:r>
            <a:rPr lang="es-ES" sz="2400" dirty="0" smtClean="0">
              <a:latin typeface="Century Gothic" pitchFamily="34" charset="0"/>
            </a:rPr>
            <a:t>: 140- edad x peso (kg)/</a:t>
          </a:r>
          <a:r>
            <a:rPr lang="es-ES" sz="2400" dirty="0" err="1" smtClean="0">
              <a:latin typeface="Century Gothic" pitchFamily="34" charset="0"/>
            </a:rPr>
            <a:t>CrS</a:t>
          </a:r>
          <a:r>
            <a:rPr lang="es-ES" sz="2400" dirty="0" smtClean="0">
              <a:latin typeface="Century Gothic" pitchFamily="34" charset="0"/>
            </a:rPr>
            <a:t> x 72.</a:t>
          </a:r>
        </a:p>
        <a:p>
          <a:r>
            <a:rPr lang="es-ES" sz="2400" dirty="0" smtClean="0">
              <a:latin typeface="Century Gothic" pitchFamily="34" charset="0"/>
            </a:rPr>
            <a:t>Todo  eso por .85 en mujeres.</a:t>
          </a:r>
          <a:endParaRPr lang="es-ES" sz="2400" dirty="0">
            <a:latin typeface="Century Gothic" pitchFamily="34" charset="0"/>
          </a:endParaRPr>
        </a:p>
      </dgm:t>
    </dgm:pt>
    <dgm:pt modelId="{EF13F56F-5868-4914-8F84-1144AC01BD7D}" type="parTrans" cxnId="{51FECD7B-EDA4-46D3-82F0-B1E338273963}">
      <dgm:prSet/>
      <dgm:spPr/>
      <dgm:t>
        <a:bodyPr/>
        <a:lstStyle/>
        <a:p>
          <a:endParaRPr lang="es-ES"/>
        </a:p>
      </dgm:t>
    </dgm:pt>
    <dgm:pt modelId="{F3849CEC-C7FE-4459-A346-02602748740E}" type="sibTrans" cxnId="{51FECD7B-EDA4-46D3-82F0-B1E338273963}">
      <dgm:prSet/>
      <dgm:spPr/>
      <dgm:t>
        <a:bodyPr/>
        <a:lstStyle/>
        <a:p>
          <a:endParaRPr lang="es-ES"/>
        </a:p>
      </dgm:t>
    </dgm:pt>
    <dgm:pt modelId="{1723AA98-A3DF-4B44-8FDF-7957A57197D4}" type="pres">
      <dgm:prSet presAssocID="{E2E03202-6A0C-4A08-BF1E-6696243CD514}" presName="Name0" presStyleCnt="0">
        <dgm:presLayoutVars>
          <dgm:chMax val="11"/>
          <dgm:chPref val="11"/>
          <dgm:dir/>
          <dgm:resizeHandles/>
        </dgm:presLayoutVars>
      </dgm:prSet>
      <dgm:spPr/>
      <dgm:t>
        <a:bodyPr/>
        <a:lstStyle/>
        <a:p>
          <a:endParaRPr lang="es-MX"/>
        </a:p>
      </dgm:t>
    </dgm:pt>
    <dgm:pt modelId="{0C638089-15C8-4D21-A595-70A32DDF45F0}" type="pres">
      <dgm:prSet presAssocID="{397B46A0-593E-4174-B495-5676C5DFA486}" presName="Accent3" presStyleCnt="0"/>
      <dgm:spPr/>
    </dgm:pt>
    <dgm:pt modelId="{1174081A-CC81-4C92-AD33-977A1C5C8380}" type="pres">
      <dgm:prSet presAssocID="{397B46A0-593E-4174-B495-5676C5DFA486}" presName="Accent" presStyleLbl="node1" presStyleIdx="0" presStyleCnt="3" custScaleX="119538" custScaleY="117693" custLinFactNeighborX="5990" custLinFactNeighborY="-8552"/>
      <dgm:spPr>
        <a:solidFill>
          <a:srgbClr val="FFFF66"/>
        </a:solidFill>
      </dgm:spPr>
    </dgm:pt>
    <dgm:pt modelId="{EADDD413-CA20-403A-9699-4E4327CF5E39}" type="pres">
      <dgm:prSet presAssocID="{397B46A0-593E-4174-B495-5676C5DFA486}" presName="ParentBackground3" presStyleCnt="0"/>
      <dgm:spPr/>
    </dgm:pt>
    <dgm:pt modelId="{4E8507E9-FDBB-4D82-B5FC-2EBB5650A709}" type="pres">
      <dgm:prSet presAssocID="{397B46A0-593E-4174-B495-5676C5DFA486}" presName="ParentBackground" presStyleLbl="fgAcc1" presStyleIdx="0" presStyleCnt="3" custScaleX="124301" custScaleY="116025" custLinFactNeighborX="3664" custLinFactNeighborY="-9618"/>
      <dgm:spPr/>
      <dgm:t>
        <a:bodyPr/>
        <a:lstStyle/>
        <a:p>
          <a:endParaRPr lang="es-ES"/>
        </a:p>
      </dgm:t>
    </dgm:pt>
    <dgm:pt modelId="{B7519751-67FA-4379-BDBC-8ECA8FDFF581}" type="pres">
      <dgm:prSet presAssocID="{397B46A0-593E-4174-B495-5676C5DFA486}" presName="Parent3" presStyleLbl="revTx" presStyleIdx="0" presStyleCnt="0">
        <dgm:presLayoutVars>
          <dgm:chMax val="1"/>
          <dgm:chPref val="1"/>
          <dgm:bulletEnabled val="1"/>
        </dgm:presLayoutVars>
      </dgm:prSet>
      <dgm:spPr/>
      <dgm:t>
        <a:bodyPr/>
        <a:lstStyle/>
        <a:p>
          <a:endParaRPr lang="es-ES"/>
        </a:p>
      </dgm:t>
    </dgm:pt>
    <dgm:pt modelId="{55A2A093-BAD1-4D7B-8C14-32B05ECB8D68}" type="pres">
      <dgm:prSet presAssocID="{A5960E58-29F3-41B4-8108-A7823AE7B393}" presName="Accent2" presStyleCnt="0"/>
      <dgm:spPr/>
    </dgm:pt>
    <dgm:pt modelId="{184FDF49-9296-41E1-BA7E-4B5B0F19E754}" type="pres">
      <dgm:prSet presAssocID="{A5960E58-29F3-41B4-8108-A7823AE7B393}" presName="Accent" presStyleLbl="node1" presStyleIdx="1" presStyleCnt="3" custScaleX="115961" custScaleY="109909"/>
      <dgm:spPr>
        <a:solidFill>
          <a:srgbClr val="CC99FF"/>
        </a:solidFill>
      </dgm:spPr>
    </dgm:pt>
    <dgm:pt modelId="{782F3343-4A93-42CA-B84E-488CCFC05F0D}" type="pres">
      <dgm:prSet presAssocID="{A5960E58-29F3-41B4-8108-A7823AE7B393}" presName="ParentBackground2" presStyleCnt="0"/>
      <dgm:spPr/>
    </dgm:pt>
    <dgm:pt modelId="{D4232E0E-91D2-4748-A2ED-463ACAAD06F6}" type="pres">
      <dgm:prSet presAssocID="{A5960E58-29F3-41B4-8108-A7823AE7B393}" presName="ParentBackground" presStyleLbl="fgAcc1" presStyleIdx="1" presStyleCnt="3" custScaleX="107159" custScaleY="111156"/>
      <dgm:spPr/>
      <dgm:t>
        <a:bodyPr/>
        <a:lstStyle/>
        <a:p>
          <a:endParaRPr lang="es-ES"/>
        </a:p>
      </dgm:t>
    </dgm:pt>
    <dgm:pt modelId="{A8C2D29C-AAA3-42B4-BFE2-990DCF280814}" type="pres">
      <dgm:prSet presAssocID="{A5960E58-29F3-41B4-8108-A7823AE7B393}" presName="Parent2" presStyleLbl="revTx" presStyleIdx="0" presStyleCnt="0">
        <dgm:presLayoutVars>
          <dgm:chMax val="1"/>
          <dgm:chPref val="1"/>
          <dgm:bulletEnabled val="1"/>
        </dgm:presLayoutVars>
      </dgm:prSet>
      <dgm:spPr/>
      <dgm:t>
        <a:bodyPr/>
        <a:lstStyle/>
        <a:p>
          <a:endParaRPr lang="es-ES"/>
        </a:p>
      </dgm:t>
    </dgm:pt>
    <dgm:pt modelId="{D693DAD9-DFCE-4569-90CC-1C4CF8AB8452}" type="pres">
      <dgm:prSet presAssocID="{F9053AE0-526F-455C-B000-C6235E88D6E2}" presName="Accent1" presStyleCnt="0"/>
      <dgm:spPr/>
    </dgm:pt>
    <dgm:pt modelId="{2BD9964C-CE76-4DE0-BE88-749E5D62A8D0}" type="pres">
      <dgm:prSet presAssocID="{F9053AE0-526F-455C-B000-C6235E88D6E2}" presName="Accent" presStyleLbl="node1" presStyleIdx="2" presStyleCnt="3" custScaleX="109135" custScaleY="110673"/>
      <dgm:spPr>
        <a:solidFill>
          <a:srgbClr val="FFCC66"/>
        </a:solidFill>
      </dgm:spPr>
    </dgm:pt>
    <dgm:pt modelId="{0173D1B8-B76B-4D57-BA17-1FBEB87F2B6A}" type="pres">
      <dgm:prSet presAssocID="{F9053AE0-526F-455C-B000-C6235E88D6E2}" presName="ParentBackground1" presStyleCnt="0"/>
      <dgm:spPr/>
    </dgm:pt>
    <dgm:pt modelId="{89FDCF8E-8911-4D3C-A892-E7077C422CA1}" type="pres">
      <dgm:prSet presAssocID="{F9053AE0-526F-455C-B000-C6235E88D6E2}" presName="ParentBackground" presStyleLbl="fgAcc1" presStyleIdx="2" presStyleCnt="3" custScaleX="110159" custScaleY="107492"/>
      <dgm:spPr/>
      <dgm:t>
        <a:bodyPr/>
        <a:lstStyle/>
        <a:p>
          <a:endParaRPr lang="es-MX"/>
        </a:p>
      </dgm:t>
    </dgm:pt>
    <dgm:pt modelId="{7334ECC8-F794-43E9-B6BD-0DA413EF0F2D}" type="pres">
      <dgm:prSet presAssocID="{F9053AE0-526F-455C-B000-C6235E88D6E2}" presName="Parent1" presStyleLbl="revTx" presStyleIdx="0" presStyleCnt="0">
        <dgm:presLayoutVars>
          <dgm:chMax val="1"/>
          <dgm:chPref val="1"/>
          <dgm:bulletEnabled val="1"/>
        </dgm:presLayoutVars>
      </dgm:prSet>
      <dgm:spPr/>
      <dgm:t>
        <a:bodyPr/>
        <a:lstStyle/>
        <a:p>
          <a:endParaRPr lang="es-MX"/>
        </a:p>
      </dgm:t>
    </dgm:pt>
  </dgm:ptLst>
  <dgm:cxnLst>
    <dgm:cxn modelId="{7FA763CB-4707-4429-B41E-A3E79C15736A}" srcId="{E2E03202-6A0C-4A08-BF1E-6696243CD514}" destId="{A5960E58-29F3-41B4-8108-A7823AE7B393}" srcOrd="1" destOrd="0" parTransId="{389A6171-DEDA-42B9-B06C-1CAFBE13FF76}" sibTransId="{B5DE8D81-9EE0-422A-80F2-3ACAB88AF43A}"/>
    <dgm:cxn modelId="{8A29661B-0E0F-484D-A83B-495F97AD3D7B}" type="presOf" srcId="{A5960E58-29F3-41B4-8108-A7823AE7B393}" destId="{D4232E0E-91D2-4748-A2ED-463ACAAD06F6}" srcOrd="0" destOrd="0" presId="urn:microsoft.com/office/officeart/2011/layout/CircleProcess"/>
    <dgm:cxn modelId="{E45FF17B-4E67-49BA-BBC0-B2B64D2BEED7}" type="presOf" srcId="{E2E03202-6A0C-4A08-BF1E-6696243CD514}" destId="{1723AA98-A3DF-4B44-8FDF-7957A57197D4}" srcOrd="0" destOrd="0" presId="urn:microsoft.com/office/officeart/2011/layout/CircleProcess"/>
    <dgm:cxn modelId="{7855268E-BD7E-4388-8EB8-16FD77217A0F}" type="presOf" srcId="{397B46A0-593E-4174-B495-5676C5DFA486}" destId="{4E8507E9-FDBB-4D82-B5FC-2EBB5650A709}" srcOrd="0" destOrd="0" presId="urn:microsoft.com/office/officeart/2011/layout/CircleProcess"/>
    <dgm:cxn modelId="{E4020524-A507-4BB9-8667-43D4FF77A076}" srcId="{E2E03202-6A0C-4A08-BF1E-6696243CD514}" destId="{F9053AE0-526F-455C-B000-C6235E88D6E2}" srcOrd="0" destOrd="0" parTransId="{9DED5867-EDE8-43F2-8358-9C47F6DA81E1}" sibTransId="{149A3387-334F-46F5-8B81-D7B6C175F1E0}"/>
    <dgm:cxn modelId="{C7D3CFF1-9575-42C2-AC06-1A181196B52E}" type="presOf" srcId="{A5960E58-29F3-41B4-8108-A7823AE7B393}" destId="{A8C2D29C-AAA3-42B4-BFE2-990DCF280814}" srcOrd="1" destOrd="0" presId="urn:microsoft.com/office/officeart/2011/layout/CircleProcess"/>
    <dgm:cxn modelId="{C2A8C946-30F8-426A-B42A-7D80E73F4B6C}" type="presOf" srcId="{F9053AE0-526F-455C-B000-C6235E88D6E2}" destId="{89FDCF8E-8911-4D3C-A892-E7077C422CA1}" srcOrd="0" destOrd="0" presId="urn:microsoft.com/office/officeart/2011/layout/CircleProcess"/>
    <dgm:cxn modelId="{F7488232-F1FA-4CA7-AA60-B066D90D99DF}" type="presOf" srcId="{F9053AE0-526F-455C-B000-C6235E88D6E2}" destId="{7334ECC8-F794-43E9-B6BD-0DA413EF0F2D}" srcOrd="1" destOrd="0" presId="urn:microsoft.com/office/officeart/2011/layout/CircleProcess"/>
    <dgm:cxn modelId="{51FECD7B-EDA4-46D3-82F0-B1E338273963}" srcId="{E2E03202-6A0C-4A08-BF1E-6696243CD514}" destId="{397B46A0-593E-4174-B495-5676C5DFA486}" srcOrd="2" destOrd="0" parTransId="{EF13F56F-5868-4914-8F84-1144AC01BD7D}" sibTransId="{F3849CEC-C7FE-4459-A346-02602748740E}"/>
    <dgm:cxn modelId="{F251D3E0-648F-48C5-9912-C9C5CFD8F92F}" type="presOf" srcId="{397B46A0-593E-4174-B495-5676C5DFA486}" destId="{B7519751-67FA-4379-BDBC-8ECA8FDFF581}" srcOrd="1" destOrd="0" presId="urn:microsoft.com/office/officeart/2011/layout/CircleProcess"/>
    <dgm:cxn modelId="{80FCC36E-A1D7-4865-8EFC-FAC7F2457541}" type="presParOf" srcId="{1723AA98-A3DF-4B44-8FDF-7957A57197D4}" destId="{0C638089-15C8-4D21-A595-70A32DDF45F0}" srcOrd="0" destOrd="0" presId="urn:microsoft.com/office/officeart/2011/layout/CircleProcess"/>
    <dgm:cxn modelId="{69266CF9-CF3D-4B94-BE80-E795BEAA51A4}" type="presParOf" srcId="{0C638089-15C8-4D21-A595-70A32DDF45F0}" destId="{1174081A-CC81-4C92-AD33-977A1C5C8380}" srcOrd="0" destOrd="0" presId="urn:microsoft.com/office/officeart/2011/layout/CircleProcess"/>
    <dgm:cxn modelId="{124E7C4C-0DDA-4271-9204-5D837B00868D}" type="presParOf" srcId="{1723AA98-A3DF-4B44-8FDF-7957A57197D4}" destId="{EADDD413-CA20-403A-9699-4E4327CF5E39}" srcOrd="1" destOrd="0" presId="urn:microsoft.com/office/officeart/2011/layout/CircleProcess"/>
    <dgm:cxn modelId="{B00D19FC-7623-4610-BD87-B4AC45FEB9E3}" type="presParOf" srcId="{EADDD413-CA20-403A-9699-4E4327CF5E39}" destId="{4E8507E9-FDBB-4D82-B5FC-2EBB5650A709}" srcOrd="0" destOrd="0" presId="urn:microsoft.com/office/officeart/2011/layout/CircleProcess"/>
    <dgm:cxn modelId="{D68B6502-57FB-4D47-996A-64FEAE45DD6F}" type="presParOf" srcId="{1723AA98-A3DF-4B44-8FDF-7957A57197D4}" destId="{B7519751-67FA-4379-BDBC-8ECA8FDFF581}" srcOrd="2" destOrd="0" presId="urn:microsoft.com/office/officeart/2011/layout/CircleProcess"/>
    <dgm:cxn modelId="{F41BAD99-050C-4733-BD15-B2063D176B51}" type="presParOf" srcId="{1723AA98-A3DF-4B44-8FDF-7957A57197D4}" destId="{55A2A093-BAD1-4D7B-8C14-32B05ECB8D68}" srcOrd="3" destOrd="0" presId="urn:microsoft.com/office/officeart/2011/layout/CircleProcess"/>
    <dgm:cxn modelId="{B4A25B0D-205C-421D-94C3-5C7CAA933AE9}" type="presParOf" srcId="{55A2A093-BAD1-4D7B-8C14-32B05ECB8D68}" destId="{184FDF49-9296-41E1-BA7E-4B5B0F19E754}" srcOrd="0" destOrd="0" presId="urn:microsoft.com/office/officeart/2011/layout/CircleProcess"/>
    <dgm:cxn modelId="{E4012EE9-AEC5-49B3-94D2-0DFB10FC770D}" type="presParOf" srcId="{1723AA98-A3DF-4B44-8FDF-7957A57197D4}" destId="{782F3343-4A93-42CA-B84E-488CCFC05F0D}" srcOrd="4" destOrd="0" presId="urn:microsoft.com/office/officeart/2011/layout/CircleProcess"/>
    <dgm:cxn modelId="{B55365A7-6A9B-4194-8248-C770141EA8E5}" type="presParOf" srcId="{782F3343-4A93-42CA-B84E-488CCFC05F0D}" destId="{D4232E0E-91D2-4748-A2ED-463ACAAD06F6}" srcOrd="0" destOrd="0" presId="urn:microsoft.com/office/officeart/2011/layout/CircleProcess"/>
    <dgm:cxn modelId="{B3E97C97-6E19-4C1C-8AAA-26592602A265}" type="presParOf" srcId="{1723AA98-A3DF-4B44-8FDF-7957A57197D4}" destId="{A8C2D29C-AAA3-42B4-BFE2-990DCF280814}" srcOrd="5" destOrd="0" presId="urn:microsoft.com/office/officeart/2011/layout/CircleProcess"/>
    <dgm:cxn modelId="{C1C4BC25-B155-4BD1-A61D-0AAAA0A936FA}" type="presParOf" srcId="{1723AA98-A3DF-4B44-8FDF-7957A57197D4}" destId="{D693DAD9-DFCE-4569-90CC-1C4CF8AB8452}" srcOrd="6" destOrd="0" presId="urn:microsoft.com/office/officeart/2011/layout/CircleProcess"/>
    <dgm:cxn modelId="{028CAAB1-09F5-4069-9BE4-B7E33F9A1DC2}" type="presParOf" srcId="{D693DAD9-DFCE-4569-90CC-1C4CF8AB8452}" destId="{2BD9964C-CE76-4DE0-BE88-749E5D62A8D0}" srcOrd="0" destOrd="0" presId="urn:microsoft.com/office/officeart/2011/layout/CircleProcess"/>
    <dgm:cxn modelId="{1494150D-3673-40E1-8672-12C4EBD8F1BD}" type="presParOf" srcId="{1723AA98-A3DF-4B44-8FDF-7957A57197D4}" destId="{0173D1B8-B76B-4D57-BA17-1FBEB87F2B6A}" srcOrd="7" destOrd="0" presId="urn:microsoft.com/office/officeart/2011/layout/CircleProcess"/>
    <dgm:cxn modelId="{95F41FDC-2AB2-4268-8E74-5472000E8D4B}" type="presParOf" srcId="{0173D1B8-B76B-4D57-BA17-1FBEB87F2B6A}" destId="{89FDCF8E-8911-4D3C-A892-E7077C422CA1}" srcOrd="0" destOrd="0" presId="urn:microsoft.com/office/officeart/2011/layout/CircleProcess"/>
    <dgm:cxn modelId="{04AE8B10-EA7E-4671-AC15-C9FFD3B0390D}" type="presParOf" srcId="{1723AA98-A3DF-4B44-8FDF-7957A57197D4}" destId="{7334ECC8-F794-43E9-B6BD-0DA413EF0F2D}" srcOrd="8"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188B7F-F0A8-43B3-9863-0BA8E1FA7594}">
      <dsp:nvSpPr>
        <dsp:cNvPr id="0" name=""/>
        <dsp:cNvSpPr/>
      </dsp:nvSpPr>
      <dsp:spPr>
        <a:xfrm rot="10800000">
          <a:off x="2073856" y="2138"/>
          <a:ext cx="6739509" cy="1505245"/>
        </a:xfrm>
        <a:prstGeom prst="homePlate">
          <a:avLst/>
        </a:prstGeom>
        <a:solidFill>
          <a:srgbClr val="FFFF66"/>
        </a:solidFill>
        <a:ln w="15875" cap="flat" cmpd="sng" algn="ctr">
          <a:solidFill>
            <a:srgbClr val="FFFF6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3771" tIns="106680" rIns="199136" bIns="106680" numCol="1" spcCol="1270" anchor="ctr" anchorCtr="0">
          <a:noAutofit/>
        </a:bodyPr>
        <a:lstStyle/>
        <a:p>
          <a:pPr lvl="0" algn="just" defTabSz="1244600">
            <a:lnSpc>
              <a:spcPct val="90000"/>
            </a:lnSpc>
            <a:spcBef>
              <a:spcPct val="0"/>
            </a:spcBef>
            <a:spcAft>
              <a:spcPct val="35000"/>
            </a:spcAft>
          </a:pPr>
          <a:r>
            <a:rPr lang="es-ES" sz="2800" b="0" kern="1200" dirty="0" smtClean="0">
              <a:solidFill>
                <a:schemeClr val="tx1"/>
              </a:solidFill>
              <a:latin typeface="Century Gothic" pitchFamily="34" charset="0"/>
            </a:rPr>
            <a:t>Los ancianos toma tres veces mas medicamentos que los jóvenes </a:t>
          </a:r>
          <a:r>
            <a:rPr lang="es-ES" sz="2800" kern="1200" dirty="0" smtClean="0"/>
            <a:t>.</a:t>
          </a:r>
          <a:endParaRPr lang="es-ES" sz="2800" kern="1200" dirty="0"/>
        </a:p>
      </dsp:txBody>
      <dsp:txXfrm rot="10800000">
        <a:off x="2450167" y="2138"/>
        <a:ext cx="6363198" cy="1505245"/>
      </dsp:txXfrm>
    </dsp:sp>
    <dsp:sp modelId="{B689D0EF-1BE2-4AAA-81D1-16231A326EC6}">
      <dsp:nvSpPr>
        <dsp:cNvPr id="0" name=""/>
        <dsp:cNvSpPr/>
      </dsp:nvSpPr>
      <dsp:spPr>
        <a:xfrm>
          <a:off x="1321234" y="2138"/>
          <a:ext cx="1505245" cy="1505245"/>
        </a:xfrm>
        <a:prstGeom prst="ellipse">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F07794-3023-4DB4-A6D3-7388EC359AE9}">
      <dsp:nvSpPr>
        <dsp:cNvPr id="0" name=""/>
        <dsp:cNvSpPr/>
      </dsp:nvSpPr>
      <dsp:spPr>
        <a:xfrm rot="10800000">
          <a:off x="2073856" y="1956710"/>
          <a:ext cx="6739509" cy="1505245"/>
        </a:xfrm>
        <a:prstGeom prst="homePlate">
          <a:avLst/>
        </a:prstGeom>
        <a:solidFill>
          <a:srgbClr val="66FF33"/>
        </a:solidFill>
        <a:ln w="15875" cap="flat" cmpd="sng" algn="ctr">
          <a:solidFill>
            <a:srgbClr val="FF66F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3771" tIns="106680" rIns="199136" bIns="106680" numCol="1" spcCol="1270" anchor="ctr" anchorCtr="0">
          <a:noAutofit/>
        </a:bodyPr>
        <a:lstStyle/>
        <a:p>
          <a:pPr lvl="0" algn="just" defTabSz="1244600">
            <a:lnSpc>
              <a:spcPct val="90000"/>
            </a:lnSpc>
            <a:spcBef>
              <a:spcPct val="0"/>
            </a:spcBef>
            <a:spcAft>
              <a:spcPct val="35000"/>
            </a:spcAft>
          </a:pPr>
          <a:r>
            <a:rPr lang="es-ES" sz="2800" kern="1200" dirty="0" smtClean="0">
              <a:solidFill>
                <a:schemeClr val="tx1"/>
              </a:solidFill>
              <a:latin typeface="Century Gothic" pitchFamily="34" charset="0"/>
            </a:rPr>
            <a:t>Es la comorbilidad frecuente del AM. </a:t>
          </a:r>
          <a:endParaRPr lang="es-ES" sz="2800" kern="1200" dirty="0">
            <a:solidFill>
              <a:schemeClr val="tx1"/>
            </a:solidFill>
            <a:latin typeface="Century Gothic" pitchFamily="34" charset="0"/>
          </a:endParaRPr>
        </a:p>
      </dsp:txBody>
      <dsp:txXfrm rot="10800000">
        <a:off x="2450167" y="1956710"/>
        <a:ext cx="6363198" cy="1505245"/>
      </dsp:txXfrm>
    </dsp:sp>
    <dsp:sp modelId="{AACE15A6-8364-4E26-9BF1-7BC32D53D82F}">
      <dsp:nvSpPr>
        <dsp:cNvPr id="0" name=""/>
        <dsp:cNvSpPr/>
      </dsp:nvSpPr>
      <dsp:spPr>
        <a:xfrm>
          <a:off x="1321234" y="1956710"/>
          <a:ext cx="1505245" cy="1505245"/>
        </a:xfrm>
        <a:prstGeom prst="ellipse">
          <a:avLst/>
        </a:prstGeom>
        <a:blipFill rotWithShape="1">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D283D6-86B7-4504-A09F-A9DE4D955F8D}">
      <dsp:nvSpPr>
        <dsp:cNvPr id="0" name=""/>
        <dsp:cNvSpPr/>
      </dsp:nvSpPr>
      <dsp:spPr>
        <a:xfrm rot="10800000">
          <a:off x="2073856" y="3911283"/>
          <a:ext cx="6739509" cy="1505245"/>
        </a:xfrm>
        <a:prstGeom prst="homePlate">
          <a:avLst/>
        </a:prstGeom>
        <a:solidFill>
          <a:srgbClr val="FF66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3771" tIns="106680" rIns="199136" bIns="106680" numCol="1" spcCol="1270" anchor="ctr" anchorCtr="0">
          <a:noAutofit/>
        </a:bodyPr>
        <a:lstStyle/>
        <a:p>
          <a:pPr lvl="0" algn="just" defTabSz="1244600">
            <a:lnSpc>
              <a:spcPct val="90000"/>
            </a:lnSpc>
            <a:spcBef>
              <a:spcPct val="0"/>
            </a:spcBef>
            <a:spcAft>
              <a:spcPct val="35000"/>
            </a:spcAft>
          </a:pPr>
          <a:r>
            <a:rPr lang="es-ES" sz="2800" kern="1200" dirty="0" smtClean="0">
              <a:solidFill>
                <a:schemeClr val="tx1"/>
              </a:solidFill>
              <a:latin typeface="Century Gothic" pitchFamily="34" charset="0"/>
            </a:rPr>
            <a:t>20% de AM presentan 5 o más enfermedades crónicas  y 50 % de ellos reciben mas de 5 fármacos.</a:t>
          </a:r>
          <a:endParaRPr lang="es-ES" sz="2800" kern="1200" dirty="0">
            <a:solidFill>
              <a:schemeClr val="tx1"/>
            </a:solidFill>
            <a:latin typeface="Century Gothic" pitchFamily="34" charset="0"/>
          </a:endParaRPr>
        </a:p>
      </dsp:txBody>
      <dsp:txXfrm rot="10800000">
        <a:off x="2450167" y="3911283"/>
        <a:ext cx="6363198" cy="1505245"/>
      </dsp:txXfrm>
    </dsp:sp>
    <dsp:sp modelId="{E296C0A1-CBB5-4B40-859C-1F6B798A5D44}">
      <dsp:nvSpPr>
        <dsp:cNvPr id="0" name=""/>
        <dsp:cNvSpPr/>
      </dsp:nvSpPr>
      <dsp:spPr>
        <a:xfrm>
          <a:off x="1321234" y="3911283"/>
          <a:ext cx="1505245" cy="1505245"/>
        </a:xfrm>
        <a:prstGeom prst="ellipse">
          <a:avLst/>
        </a:prstGeom>
        <a:blipFill rotWithShape="1">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46912-586C-4B1E-A1CE-05645B3D8C6D}">
      <dsp:nvSpPr>
        <dsp:cNvPr id="0" name=""/>
        <dsp:cNvSpPr/>
      </dsp:nvSpPr>
      <dsp:spPr>
        <a:xfrm rot="5400000">
          <a:off x="4607826" y="-428845"/>
          <a:ext cx="2060592" cy="2945042"/>
        </a:xfrm>
        <a:prstGeom prst="hexagon">
          <a:avLst>
            <a:gd name="adj" fmla="val 25000"/>
            <a:gd name="vf" fmla="val 115470"/>
          </a:avLst>
        </a:prstGeom>
        <a:solidFill>
          <a:srgbClr val="D2242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latin typeface="Century Gothic" pitchFamily="34" charset="0"/>
            </a:rPr>
            <a:t>7 veces mas común en personas 70 a 79 años </a:t>
          </a:r>
          <a:endParaRPr lang="es-ES" sz="2400" kern="1200" dirty="0">
            <a:latin typeface="Century Gothic" pitchFamily="34" charset="0"/>
          </a:endParaRPr>
        </a:p>
      </dsp:txBody>
      <dsp:txXfrm rot="-5400000">
        <a:off x="4656441" y="356812"/>
        <a:ext cx="1963362" cy="1373728"/>
      </dsp:txXfrm>
    </dsp:sp>
    <dsp:sp modelId="{D79A87A3-787F-4172-8D5F-1054D8173480}">
      <dsp:nvSpPr>
        <dsp:cNvPr id="0" name=""/>
        <dsp:cNvSpPr/>
      </dsp:nvSpPr>
      <dsp:spPr>
        <a:xfrm>
          <a:off x="7208826" y="469572"/>
          <a:ext cx="2324658" cy="12498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Son mas graves </a:t>
          </a:r>
          <a:endParaRPr lang="es-ES" sz="2800" kern="1200" dirty="0">
            <a:latin typeface="Century Gothic" pitchFamily="34" charset="0"/>
          </a:endParaRPr>
        </a:p>
      </dsp:txBody>
      <dsp:txXfrm>
        <a:off x="7208826" y="469572"/>
        <a:ext cx="2324658" cy="1249816"/>
      </dsp:txXfrm>
    </dsp:sp>
    <dsp:sp modelId="{859D46E5-69E5-405F-A2F8-F1BC48333165}">
      <dsp:nvSpPr>
        <dsp:cNvPr id="0" name=""/>
        <dsp:cNvSpPr/>
      </dsp:nvSpPr>
      <dsp:spPr>
        <a:xfrm rot="5400000">
          <a:off x="2093298" y="135396"/>
          <a:ext cx="2083026" cy="1812233"/>
        </a:xfrm>
        <a:prstGeom prst="hexagon">
          <a:avLst>
            <a:gd name="adj" fmla="val 25000"/>
            <a:gd name="vf" fmla="val 115470"/>
          </a:avLst>
        </a:prstGeom>
        <a:solidFill>
          <a:srgbClr val="FFFFCC"/>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S" sz="3600" kern="1200"/>
        </a:p>
      </dsp:txBody>
      <dsp:txXfrm rot="-5400000">
        <a:off x="2511100" y="324605"/>
        <a:ext cx="1247421" cy="1433816"/>
      </dsp:txXfrm>
    </dsp:sp>
    <dsp:sp modelId="{0573D447-318C-42B9-B643-08F3B7EB8786}">
      <dsp:nvSpPr>
        <dsp:cNvPr id="0" name=""/>
        <dsp:cNvSpPr/>
      </dsp:nvSpPr>
      <dsp:spPr>
        <a:xfrm rot="5400000">
          <a:off x="3313823" y="1710939"/>
          <a:ext cx="2381962" cy="2398943"/>
        </a:xfrm>
        <a:prstGeom prst="hexagon">
          <a:avLst>
            <a:gd name="adj" fmla="val 25000"/>
            <a:gd name="vf" fmla="val 115470"/>
          </a:avLst>
        </a:prstGeom>
        <a:solidFill>
          <a:srgbClr val="FFCC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latin typeface="Century Gothic" pitchFamily="34" charset="0"/>
            </a:rPr>
            <a:t>80% de las RAM causan hospitalización </a:t>
          </a:r>
        </a:p>
      </dsp:txBody>
      <dsp:txXfrm rot="-5400000">
        <a:off x="3705157" y="2116423"/>
        <a:ext cx="1599295" cy="1587974"/>
      </dsp:txXfrm>
    </dsp:sp>
    <dsp:sp modelId="{CB255945-625F-413B-88BF-3CB8D5551E5E}">
      <dsp:nvSpPr>
        <dsp:cNvPr id="0" name=""/>
        <dsp:cNvSpPr/>
      </dsp:nvSpPr>
      <dsp:spPr>
        <a:xfrm>
          <a:off x="146275" y="2248883"/>
          <a:ext cx="3220648" cy="1450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r" defTabSz="1244600">
            <a:lnSpc>
              <a:spcPct val="90000"/>
            </a:lnSpc>
            <a:spcBef>
              <a:spcPct val="0"/>
            </a:spcBef>
            <a:spcAft>
              <a:spcPct val="35000"/>
            </a:spcAft>
          </a:pPr>
          <a:r>
            <a:rPr lang="es-ES" sz="2800" b="1" kern="1200" dirty="0" smtClean="0">
              <a:latin typeface="Century Gothic" pitchFamily="34" charset="0"/>
            </a:rPr>
            <a:t>Reacciones adversas a los medicamentos </a:t>
          </a:r>
          <a:endParaRPr lang="es-ES" sz="2800" b="1" kern="1200" dirty="0">
            <a:latin typeface="Century Gothic" pitchFamily="34" charset="0"/>
          </a:endParaRPr>
        </a:p>
      </dsp:txBody>
      <dsp:txXfrm>
        <a:off x="146275" y="2248883"/>
        <a:ext cx="3220648" cy="1450061"/>
      </dsp:txXfrm>
    </dsp:sp>
    <dsp:sp modelId="{723410C5-F4C0-4F49-9625-11F241C13873}">
      <dsp:nvSpPr>
        <dsp:cNvPr id="0" name=""/>
        <dsp:cNvSpPr/>
      </dsp:nvSpPr>
      <dsp:spPr>
        <a:xfrm rot="5400000">
          <a:off x="5697756" y="1953510"/>
          <a:ext cx="2083026" cy="1812233"/>
        </a:xfrm>
        <a:prstGeom prst="hexagon">
          <a:avLst>
            <a:gd name="adj" fmla="val 25000"/>
            <a:gd name="vf" fmla="val 115470"/>
          </a:avLst>
        </a:prstGeom>
        <a:solidFill>
          <a:srgbClr val="FFFFCC"/>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S" sz="3600" kern="1200"/>
        </a:p>
      </dsp:txBody>
      <dsp:txXfrm rot="-5400000">
        <a:off x="6115558" y="2142719"/>
        <a:ext cx="1247421" cy="1433816"/>
      </dsp:txXfrm>
    </dsp:sp>
    <dsp:sp modelId="{E7FD2AEA-B09E-447E-BCE1-D7E911572546}">
      <dsp:nvSpPr>
        <dsp:cNvPr id="0" name=""/>
        <dsp:cNvSpPr/>
      </dsp:nvSpPr>
      <dsp:spPr>
        <a:xfrm rot="5400000">
          <a:off x="4315104" y="3682175"/>
          <a:ext cx="2083026" cy="2393162"/>
        </a:xfrm>
        <a:prstGeom prst="hexagon">
          <a:avLst>
            <a:gd name="adj" fmla="val 25000"/>
            <a:gd name="vf" fmla="val 115470"/>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latin typeface="Century Gothic" pitchFamily="34" charset="0"/>
            </a:rPr>
            <a:t>240 000 muertes por año</a:t>
          </a:r>
          <a:endParaRPr lang="es-ES" sz="2800" kern="1200" dirty="0">
            <a:latin typeface="Century Gothic" pitchFamily="34" charset="0"/>
          </a:endParaRPr>
        </a:p>
      </dsp:txBody>
      <dsp:txXfrm rot="-5400000">
        <a:off x="4558896" y="4184414"/>
        <a:ext cx="1595442" cy="1388684"/>
      </dsp:txXfrm>
    </dsp:sp>
    <dsp:sp modelId="{D1E210DE-FF77-48F8-B47D-55CADB21B5B1}">
      <dsp:nvSpPr>
        <dsp:cNvPr id="0" name=""/>
        <dsp:cNvSpPr/>
      </dsp:nvSpPr>
      <dsp:spPr>
        <a:xfrm>
          <a:off x="6491309" y="4127499"/>
          <a:ext cx="3450675" cy="1426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Reacciones farmacológicas adversas, pudieran evitarse </a:t>
          </a:r>
          <a:endParaRPr lang="es-ES" sz="2800" kern="1200" dirty="0">
            <a:latin typeface="Century Gothic" pitchFamily="34" charset="0"/>
          </a:endParaRPr>
        </a:p>
      </dsp:txBody>
      <dsp:txXfrm>
        <a:off x="6491309" y="4127499"/>
        <a:ext cx="3450675" cy="1426327"/>
      </dsp:txXfrm>
    </dsp:sp>
    <dsp:sp modelId="{5B33A7D1-C8EF-4383-8C86-0730767BED96}">
      <dsp:nvSpPr>
        <dsp:cNvPr id="0" name=""/>
        <dsp:cNvSpPr/>
      </dsp:nvSpPr>
      <dsp:spPr>
        <a:xfrm rot="5400000">
          <a:off x="2091204" y="3974802"/>
          <a:ext cx="2083026" cy="1812233"/>
        </a:xfrm>
        <a:prstGeom prst="hexagon">
          <a:avLst>
            <a:gd name="adj" fmla="val 25000"/>
            <a:gd name="vf" fmla="val 115470"/>
          </a:avLst>
        </a:prstGeom>
        <a:solidFill>
          <a:srgbClr val="D2242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S" sz="3600" kern="1200"/>
        </a:p>
      </dsp:txBody>
      <dsp:txXfrm rot="-5400000">
        <a:off x="2509006" y="4164011"/>
        <a:ext cx="1247421" cy="143381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526FC4-F98B-41CA-A7AC-275EED3D362F}">
      <dsp:nvSpPr>
        <dsp:cNvPr id="0" name=""/>
        <dsp:cNvSpPr/>
      </dsp:nvSpPr>
      <dsp:spPr>
        <a:xfrm>
          <a:off x="3242737" y="1933441"/>
          <a:ext cx="2386766" cy="2064649"/>
        </a:xfrm>
        <a:prstGeom prst="hexagon">
          <a:avLst>
            <a:gd name="adj" fmla="val 2857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b="1" kern="1200" dirty="0" smtClean="0">
              <a:solidFill>
                <a:schemeClr val="tx1"/>
              </a:solidFill>
              <a:latin typeface="Century Gothic" pitchFamily="34" charset="0"/>
            </a:rPr>
            <a:t>criterios de Beers</a:t>
          </a:r>
          <a:endParaRPr lang="es-ES" sz="2800" b="1" kern="1200" dirty="0">
            <a:solidFill>
              <a:schemeClr val="tx1"/>
            </a:solidFill>
            <a:latin typeface="Century Gothic" pitchFamily="34" charset="0"/>
          </a:endParaRPr>
        </a:p>
      </dsp:txBody>
      <dsp:txXfrm>
        <a:off x="3638258" y="2275582"/>
        <a:ext cx="1595724" cy="1380367"/>
      </dsp:txXfrm>
    </dsp:sp>
    <dsp:sp modelId="{AA55EA49-17E2-49F7-A896-8CBCA6094A28}">
      <dsp:nvSpPr>
        <dsp:cNvPr id="0" name=""/>
        <dsp:cNvSpPr/>
      </dsp:nvSpPr>
      <dsp:spPr>
        <a:xfrm>
          <a:off x="4737312" y="945646"/>
          <a:ext cx="900519" cy="77591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64882D-86C8-46C6-BBB4-28546BDD1B0C}">
      <dsp:nvSpPr>
        <dsp:cNvPr id="0" name=""/>
        <dsp:cNvSpPr/>
      </dsp:nvSpPr>
      <dsp:spPr>
        <a:xfrm>
          <a:off x="3187872" y="-55641"/>
          <a:ext cx="2505380" cy="1914680"/>
        </a:xfrm>
        <a:prstGeom prst="hexagon">
          <a:avLst>
            <a:gd name="adj" fmla="val 28570"/>
            <a:gd name="vf" fmla="val 115470"/>
          </a:avLst>
        </a:prstGeom>
        <a:solidFill>
          <a:srgbClr val="FFCC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kern="1200" dirty="0" smtClean="0">
              <a:latin typeface="Century Gothic" pitchFamily="34" charset="0"/>
            </a:rPr>
            <a:t> </a:t>
          </a:r>
          <a:r>
            <a:rPr lang="es-ES" sz="2400" kern="1200" dirty="0" smtClean="0">
              <a:solidFill>
                <a:schemeClr val="tx1"/>
              </a:solidFill>
              <a:latin typeface="Century Gothic" pitchFamily="34" charset="0"/>
            </a:rPr>
            <a:t>Listas de medicamentos que deben evitarse</a:t>
          </a:r>
          <a:endParaRPr lang="es-ES" sz="2400" kern="1200" dirty="0">
            <a:solidFill>
              <a:schemeClr val="tx1"/>
            </a:solidFill>
            <a:latin typeface="Century Gothic" pitchFamily="34" charset="0"/>
          </a:endParaRPr>
        </a:p>
      </dsp:txBody>
      <dsp:txXfrm>
        <a:off x="3578995" y="243266"/>
        <a:ext cx="1723134" cy="1316866"/>
      </dsp:txXfrm>
    </dsp:sp>
    <dsp:sp modelId="{F6218BD0-54D0-499D-B814-12BFD547EA7B}">
      <dsp:nvSpPr>
        <dsp:cNvPr id="0" name=""/>
        <dsp:cNvSpPr/>
      </dsp:nvSpPr>
      <dsp:spPr>
        <a:xfrm>
          <a:off x="5788288" y="2396197"/>
          <a:ext cx="900519" cy="77591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97636-A080-45F5-8B5B-D7E43E059248}">
      <dsp:nvSpPr>
        <dsp:cNvPr id="0" name=""/>
        <dsp:cNvSpPr/>
      </dsp:nvSpPr>
      <dsp:spPr>
        <a:xfrm>
          <a:off x="5162677" y="1028695"/>
          <a:ext cx="2626022" cy="1802120"/>
        </a:xfrm>
        <a:prstGeom prst="hexagon">
          <a:avLst>
            <a:gd name="adj" fmla="val 28570"/>
            <a:gd name="vf" fmla="val 115470"/>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kern="1200" dirty="0" smtClean="0">
              <a:latin typeface="Century Gothic" pitchFamily="34" charset="0"/>
            </a:rPr>
            <a:t> </a:t>
          </a:r>
          <a:r>
            <a:rPr lang="es-ES" sz="2400" kern="1200" dirty="0" smtClean="0">
              <a:solidFill>
                <a:schemeClr val="tx1"/>
              </a:solidFill>
              <a:latin typeface="Century Gothic" pitchFamily="34" charset="0"/>
            </a:rPr>
            <a:t>Elección inapropiada del medicamento</a:t>
          </a:r>
          <a:endParaRPr lang="es-ES" sz="2400" kern="1200" dirty="0">
            <a:solidFill>
              <a:schemeClr val="tx1"/>
            </a:solidFill>
            <a:latin typeface="Century Gothic" pitchFamily="34" charset="0"/>
          </a:endParaRPr>
        </a:p>
      </dsp:txBody>
      <dsp:txXfrm>
        <a:off x="5553134" y="1296648"/>
        <a:ext cx="1845108" cy="1266214"/>
      </dsp:txXfrm>
    </dsp:sp>
    <dsp:sp modelId="{6F2A109E-9E9A-4C51-83AE-25CF4740931A}">
      <dsp:nvSpPr>
        <dsp:cNvPr id="0" name=""/>
        <dsp:cNvSpPr/>
      </dsp:nvSpPr>
      <dsp:spPr>
        <a:xfrm>
          <a:off x="5058212" y="4033598"/>
          <a:ext cx="900519" cy="77591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2D1F24-8D0C-47D8-AD0C-1D5008124962}">
      <dsp:nvSpPr>
        <dsp:cNvPr id="0" name=""/>
        <dsp:cNvSpPr/>
      </dsp:nvSpPr>
      <dsp:spPr>
        <a:xfrm>
          <a:off x="5569620" y="3383724"/>
          <a:ext cx="1955938" cy="1692116"/>
        </a:xfrm>
        <a:prstGeom prst="hexagon">
          <a:avLst>
            <a:gd name="adj" fmla="val 28570"/>
            <a:gd name="vf" fmla="val 115470"/>
          </a:avLst>
        </a:prstGeom>
        <a:solidFill>
          <a:srgbClr val="FFFFCC"/>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kern="1200" dirty="0" smtClean="0">
              <a:solidFill>
                <a:schemeClr val="tx1"/>
              </a:solidFill>
              <a:latin typeface="Century Gothic" pitchFamily="34" charset="0"/>
            </a:rPr>
            <a:t>Exceso de dosis</a:t>
          </a:r>
          <a:endParaRPr lang="es-ES" sz="2400" kern="1200" dirty="0">
            <a:solidFill>
              <a:schemeClr val="tx1"/>
            </a:solidFill>
            <a:latin typeface="Century Gothic" pitchFamily="34" charset="0"/>
          </a:endParaRPr>
        </a:p>
      </dsp:txBody>
      <dsp:txXfrm>
        <a:off x="5893761" y="3664144"/>
        <a:ext cx="1307656" cy="1131276"/>
      </dsp:txXfrm>
    </dsp:sp>
    <dsp:sp modelId="{6ABE22B4-A605-4FAD-8E2F-73F0037DF50A}">
      <dsp:nvSpPr>
        <dsp:cNvPr id="0" name=""/>
        <dsp:cNvSpPr/>
      </dsp:nvSpPr>
      <dsp:spPr>
        <a:xfrm>
          <a:off x="3247179" y="4203566"/>
          <a:ext cx="900519" cy="77591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CD810F-36BA-472F-9DE4-F50E7BB38B66}">
      <dsp:nvSpPr>
        <dsp:cNvPr id="0" name=""/>
        <dsp:cNvSpPr/>
      </dsp:nvSpPr>
      <dsp:spPr>
        <a:xfrm>
          <a:off x="3462593" y="4184357"/>
          <a:ext cx="1955938" cy="1692116"/>
        </a:xfrm>
        <a:prstGeom prst="hexagon">
          <a:avLst>
            <a:gd name="adj" fmla="val 28570"/>
            <a:gd name="vf" fmla="val 115470"/>
          </a:avLst>
        </a:prstGeom>
        <a:solidFill>
          <a:srgbClr val="CC99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kern="1200" dirty="0" smtClean="0">
              <a:solidFill>
                <a:schemeClr val="tx1"/>
              </a:solidFill>
              <a:latin typeface="Century Gothic" pitchFamily="34" charset="0"/>
            </a:rPr>
            <a:t>Exceso en el tiempo de uso</a:t>
          </a:r>
          <a:endParaRPr lang="es-ES" sz="2400" kern="1200" dirty="0">
            <a:solidFill>
              <a:schemeClr val="tx1"/>
            </a:solidFill>
            <a:latin typeface="Century Gothic" pitchFamily="34" charset="0"/>
          </a:endParaRPr>
        </a:p>
      </dsp:txBody>
      <dsp:txXfrm>
        <a:off x="3786734" y="4464777"/>
        <a:ext cx="1307656" cy="1131276"/>
      </dsp:txXfrm>
    </dsp:sp>
    <dsp:sp modelId="{B257469E-4B04-4D79-9B6D-7A08CC84FDD9}">
      <dsp:nvSpPr>
        <dsp:cNvPr id="0" name=""/>
        <dsp:cNvSpPr/>
      </dsp:nvSpPr>
      <dsp:spPr>
        <a:xfrm>
          <a:off x="2178991" y="2753597"/>
          <a:ext cx="900519" cy="77591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2F0E2C-08EC-456F-9AD5-65025E24BB34}">
      <dsp:nvSpPr>
        <dsp:cNvPr id="0" name=""/>
        <dsp:cNvSpPr/>
      </dsp:nvSpPr>
      <dsp:spPr>
        <a:xfrm>
          <a:off x="999698" y="3035297"/>
          <a:ext cx="2718617" cy="1984919"/>
        </a:xfrm>
        <a:prstGeom prst="hexagon">
          <a:avLst>
            <a:gd name="adj" fmla="val 28570"/>
            <a:gd name="vf" fmla="val 115470"/>
          </a:avLst>
        </a:prstGeom>
        <a:solidFill>
          <a:srgbClr val="D2242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kern="1200" dirty="0" smtClean="0">
              <a:solidFill>
                <a:schemeClr val="tx1"/>
              </a:solidFill>
              <a:latin typeface="Century Gothic" pitchFamily="34" charset="0"/>
            </a:rPr>
            <a:t>Interacciones fármaco-enfermedad</a:t>
          </a:r>
          <a:endParaRPr lang="es-ES" sz="2400" kern="1200" dirty="0">
            <a:solidFill>
              <a:schemeClr val="tx1"/>
            </a:solidFill>
            <a:latin typeface="Century Gothic" pitchFamily="34" charset="0"/>
          </a:endParaRPr>
        </a:p>
      </dsp:txBody>
      <dsp:txXfrm>
        <a:off x="1415280" y="3338722"/>
        <a:ext cx="1887453" cy="1378069"/>
      </dsp:txXfrm>
    </dsp:sp>
    <dsp:sp modelId="{B5694D81-25E3-41E9-9043-E91A9D41D446}">
      <dsp:nvSpPr>
        <dsp:cNvPr id="0" name=""/>
        <dsp:cNvSpPr/>
      </dsp:nvSpPr>
      <dsp:spPr>
        <a:xfrm>
          <a:off x="1202900" y="977896"/>
          <a:ext cx="2413842" cy="1924477"/>
        </a:xfrm>
        <a:prstGeom prst="hexagon">
          <a:avLst>
            <a:gd name="adj" fmla="val 28570"/>
            <a:gd name="vf" fmla="val 115470"/>
          </a:avLst>
        </a:prstGeom>
        <a:solidFill>
          <a:srgbClr val="FFFF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kern="1200" dirty="0" smtClean="0">
              <a:solidFill>
                <a:schemeClr val="tx1"/>
              </a:solidFill>
              <a:latin typeface="Century Gothic" pitchFamily="34" charset="0"/>
            </a:rPr>
            <a:t>Criterios de Beers Modificado</a:t>
          </a:r>
          <a:r>
            <a:rPr lang="es-ES" sz="2400" kern="1200" dirty="0" smtClean="0">
              <a:solidFill>
                <a:schemeClr val="tx1"/>
              </a:solidFill>
            </a:rPr>
            <a:t> </a:t>
          </a:r>
          <a:endParaRPr lang="es-ES" sz="2400" kern="1200" dirty="0">
            <a:solidFill>
              <a:schemeClr val="tx1"/>
            </a:solidFill>
          </a:endParaRPr>
        </a:p>
      </dsp:txBody>
      <dsp:txXfrm>
        <a:off x="1587328" y="1284388"/>
        <a:ext cx="1644986" cy="131149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973D65-F212-4820-A966-D52310258A01}">
      <dsp:nvSpPr>
        <dsp:cNvPr id="0" name=""/>
        <dsp:cNvSpPr/>
      </dsp:nvSpPr>
      <dsp:spPr>
        <a:xfrm>
          <a:off x="1116840" y="2123655"/>
          <a:ext cx="3048322" cy="2322288"/>
        </a:xfrm>
        <a:prstGeom prst="rect">
          <a:avLst/>
        </a:prstGeom>
        <a:solidFill>
          <a:srgbClr val="FFFF66"/>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es-ES" sz="2400" kern="1200" dirty="0" smtClean="0">
              <a:latin typeface="Century Gothic" pitchFamily="34" charset="0"/>
            </a:rPr>
            <a:t>Herramienta de evaluación de prescripciones potencialmente inapropiadas de adultos mayores</a:t>
          </a:r>
          <a:endParaRPr lang="es-ES" sz="2400" kern="1200" dirty="0">
            <a:latin typeface="Century Gothic" pitchFamily="34" charset="0"/>
          </a:endParaRPr>
        </a:p>
      </dsp:txBody>
      <dsp:txXfrm>
        <a:off x="1604572" y="2123655"/>
        <a:ext cx="2560590" cy="2322288"/>
      </dsp:txXfrm>
    </dsp:sp>
    <dsp:sp modelId="{5ED4FFCA-DB3F-4DF4-A77E-63456D1E1146}">
      <dsp:nvSpPr>
        <dsp:cNvPr id="0" name=""/>
        <dsp:cNvSpPr/>
      </dsp:nvSpPr>
      <dsp:spPr>
        <a:xfrm>
          <a:off x="4" y="923244"/>
          <a:ext cx="1649688" cy="1649688"/>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44650">
            <a:lnSpc>
              <a:spcPct val="90000"/>
            </a:lnSpc>
            <a:spcBef>
              <a:spcPct val="0"/>
            </a:spcBef>
            <a:spcAft>
              <a:spcPct val="35000"/>
            </a:spcAft>
          </a:pPr>
          <a:r>
            <a:rPr lang="es-ES" sz="3700" kern="1200" dirty="0" smtClean="0"/>
            <a:t>STOP</a:t>
          </a:r>
          <a:endParaRPr lang="es-ES" sz="3700" kern="1200" dirty="0"/>
        </a:p>
      </dsp:txBody>
      <dsp:txXfrm>
        <a:off x="241595" y="1164835"/>
        <a:ext cx="1166506" cy="1166506"/>
      </dsp:txXfrm>
    </dsp:sp>
    <dsp:sp modelId="{B882E228-3851-4DA5-917D-EFC4EC68F0F4}">
      <dsp:nvSpPr>
        <dsp:cNvPr id="0" name=""/>
        <dsp:cNvSpPr/>
      </dsp:nvSpPr>
      <dsp:spPr>
        <a:xfrm>
          <a:off x="5586261" y="2060159"/>
          <a:ext cx="3519337" cy="2237303"/>
        </a:xfrm>
        <a:prstGeom prst="rect">
          <a:avLst/>
        </a:prstGeom>
        <a:solidFill>
          <a:srgbClr val="FFCC66"/>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20904" rIns="120904" bIns="120904" numCol="1" spcCol="1270" anchor="ctr" anchorCtr="0">
          <a:noAutofit/>
        </a:bodyPr>
        <a:lstStyle/>
        <a:p>
          <a:pPr lvl="0" algn="l" defTabSz="755650">
            <a:lnSpc>
              <a:spcPct val="90000"/>
            </a:lnSpc>
            <a:spcBef>
              <a:spcPct val="0"/>
            </a:spcBef>
            <a:spcAft>
              <a:spcPct val="35000"/>
            </a:spcAft>
          </a:pPr>
          <a:r>
            <a:rPr lang="es-ES" sz="1700" kern="1200" dirty="0" smtClean="0"/>
            <a:t> </a:t>
          </a:r>
          <a:r>
            <a:rPr lang="es-ES" sz="2400" kern="1200" dirty="0" smtClean="0">
              <a:latin typeface="Century Gothic" pitchFamily="34" charset="0"/>
            </a:rPr>
            <a:t>Herramienta de evaluación para alertar a los doctores para corregir el tratamiento</a:t>
          </a:r>
          <a:endParaRPr lang="es-ES" sz="2400" kern="1200" dirty="0">
            <a:latin typeface="Century Gothic" pitchFamily="34" charset="0"/>
          </a:endParaRPr>
        </a:p>
      </dsp:txBody>
      <dsp:txXfrm>
        <a:off x="6149355" y="2060159"/>
        <a:ext cx="2956243" cy="2237303"/>
      </dsp:txXfrm>
    </dsp:sp>
    <dsp:sp modelId="{82517D3B-275E-49F1-AE6E-75EEC1DCABFF}">
      <dsp:nvSpPr>
        <dsp:cNvPr id="0" name=""/>
        <dsp:cNvSpPr/>
      </dsp:nvSpPr>
      <dsp:spPr>
        <a:xfrm>
          <a:off x="4473121" y="1235183"/>
          <a:ext cx="1649688" cy="1649688"/>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44650">
            <a:lnSpc>
              <a:spcPct val="90000"/>
            </a:lnSpc>
            <a:spcBef>
              <a:spcPct val="0"/>
            </a:spcBef>
            <a:spcAft>
              <a:spcPct val="35000"/>
            </a:spcAft>
          </a:pPr>
          <a:r>
            <a:rPr lang="es-ES" sz="3700" kern="1200" dirty="0" smtClean="0"/>
            <a:t>START</a:t>
          </a:r>
          <a:endParaRPr lang="es-ES" sz="3700" kern="1200" dirty="0"/>
        </a:p>
      </dsp:txBody>
      <dsp:txXfrm>
        <a:off x="4714712" y="1476774"/>
        <a:ext cx="1166506" cy="116650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E8FFFD-4C65-4C1E-BB86-B0E815BC0BD6}">
      <dsp:nvSpPr>
        <dsp:cNvPr id="0" name=""/>
        <dsp:cNvSpPr/>
      </dsp:nvSpPr>
      <dsp:spPr>
        <a:xfrm>
          <a:off x="2639291" y="165322"/>
          <a:ext cx="5897417" cy="4107928"/>
        </a:xfrm>
        <a:prstGeom prst="ellips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MX" sz="4400" kern="1200" dirty="0">
              <a:latin typeface="Century Gothic" panose="020B0502020202020204" pitchFamily="34" charset="0"/>
            </a:rPr>
            <a:t>Fármacos y sus reacciones adversas</a:t>
          </a:r>
        </a:p>
      </dsp:txBody>
      <dsp:txXfrm>
        <a:off x="3502948" y="766914"/>
        <a:ext cx="4170103" cy="2904744"/>
      </dsp:txXfrm>
    </dsp:sp>
    <dsp:sp modelId="{45CB973B-5731-41F6-82BA-00774278CC88}">
      <dsp:nvSpPr>
        <dsp:cNvPr id="0" name=""/>
        <dsp:cNvSpPr/>
      </dsp:nvSpPr>
      <dsp:spPr>
        <a:xfrm>
          <a:off x="5875347" y="0"/>
          <a:ext cx="452677" cy="452411"/>
        </a:xfrm>
        <a:prstGeom prst="ellipse">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B62A19-97E8-4FE0-A3EB-A2477F928D31}">
      <dsp:nvSpPr>
        <dsp:cNvPr id="0" name=""/>
        <dsp:cNvSpPr/>
      </dsp:nvSpPr>
      <dsp:spPr>
        <a:xfrm>
          <a:off x="4804197" y="3950995"/>
          <a:ext cx="327865" cy="327903"/>
        </a:xfrm>
        <a:prstGeom prst="ellipse">
          <a:avLst/>
        </a:prstGeom>
        <a:solidFill>
          <a:schemeClr val="accent5">
            <a:hueOff val="75153"/>
            <a:satOff val="7200"/>
            <a:lumOff val="17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24A906-9496-4B80-BD6D-A0E154073A5C}">
      <dsp:nvSpPr>
        <dsp:cNvPr id="0" name=""/>
        <dsp:cNvSpPr/>
      </dsp:nvSpPr>
      <dsp:spPr>
        <a:xfrm>
          <a:off x="7883521" y="1836257"/>
          <a:ext cx="327865" cy="327903"/>
        </a:xfrm>
        <a:prstGeom prst="ellipse">
          <a:avLst/>
        </a:prstGeom>
        <a:solidFill>
          <a:schemeClr val="accent5">
            <a:hueOff val="150307"/>
            <a:satOff val="14400"/>
            <a:lumOff val="352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7EFF1E-7B6B-4989-9A48-667B61CDF665}">
      <dsp:nvSpPr>
        <dsp:cNvPr id="0" name=""/>
        <dsp:cNvSpPr/>
      </dsp:nvSpPr>
      <dsp:spPr>
        <a:xfrm>
          <a:off x="6316382" y="4299808"/>
          <a:ext cx="452677" cy="452411"/>
        </a:xfrm>
        <a:prstGeom prst="ellipse">
          <a:avLst/>
        </a:prstGeom>
        <a:solidFill>
          <a:schemeClr val="accent5">
            <a:hueOff val="225460"/>
            <a:satOff val="21601"/>
            <a:lumOff val="529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A0BBDF-83F5-4EE3-8CCD-3E660EE51356}">
      <dsp:nvSpPr>
        <dsp:cNvPr id="0" name=""/>
        <dsp:cNvSpPr/>
      </dsp:nvSpPr>
      <dsp:spPr>
        <a:xfrm>
          <a:off x="4896875" y="642975"/>
          <a:ext cx="327865" cy="327903"/>
        </a:xfrm>
        <a:prstGeom prst="ellipse">
          <a:avLst/>
        </a:prstGeom>
        <a:solidFill>
          <a:schemeClr val="accent5">
            <a:hueOff val="300614"/>
            <a:satOff val="28801"/>
            <a:lumOff val="705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37E68D-5099-4FAD-96DA-588135133619}">
      <dsp:nvSpPr>
        <dsp:cNvPr id="0" name=""/>
        <dsp:cNvSpPr/>
      </dsp:nvSpPr>
      <dsp:spPr>
        <a:xfrm>
          <a:off x="3864379" y="2518676"/>
          <a:ext cx="327865" cy="327903"/>
        </a:xfrm>
        <a:prstGeom prst="ellipse">
          <a:avLst/>
        </a:prstGeom>
        <a:solidFill>
          <a:schemeClr val="accent5">
            <a:hueOff val="375767"/>
            <a:satOff val="36001"/>
            <a:lumOff val="882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0A808E-1318-4B40-9298-42A6A4E662C4}">
      <dsp:nvSpPr>
        <dsp:cNvPr id="0" name=""/>
        <dsp:cNvSpPr/>
      </dsp:nvSpPr>
      <dsp:spPr>
        <a:xfrm rot="5400000">
          <a:off x="433364" y="2064351"/>
          <a:ext cx="1060940" cy="1765381"/>
        </a:xfrm>
        <a:prstGeom prst="corner">
          <a:avLst>
            <a:gd name="adj1" fmla="val 16120"/>
            <a:gd name="adj2" fmla="val 16110"/>
          </a:avLst>
        </a:prstGeom>
        <a:solidFill>
          <a:srgbClr val="FFFF66"/>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E97A49-E946-4DEF-86FD-BDAE026E22B3}">
      <dsp:nvSpPr>
        <dsp:cNvPr id="0" name=""/>
        <dsp:cNvSpPr/>
      </dsp:nvSpPr>
      <dsp:spPr>
        <a:xfrm>
          <a:off x="256267" y="2591819"/>
          <a:ext cx="1593795" cy="1397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fatiga</a:t>
          </a:r>
          <a:endParaRPr lang="es-ES" sz="2800" kern="1200" dirty="0">
            <a:latin typeface="Century Gothic" pitchFamily="34" charset="0"/>
          </a:endParaRPr>
        </a:p>
      </dsp:txBody>
      <dsp:txXfrm>
        <a:off x="256267" y="2591819"/>
        <a:ext cx="1593795" cy="1397055"/>
      </dsp:txXfrm>
    </dsp:sp>
    <dsp:sp modelId="{C05DE59A-33E5-4A7C-A34E-17BBBA80EBE4}">
      <dsp:nvSpPr>
        <dsp:cNvPr id="0" name=""/>
        <dsp:cNvSpPr/>
      </dsp:nvSpPr>
      <dsp:spPr>
        <a:xfrm>
          <a:off x="1549347" y="1934381"/>
          <a:ext cx="300716" cy="300716"/>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B9AC25-EEE5-422A-B025-A4E9E39F8F23}">
      <dsp:nvSpPr>
        <dsp:cNvPr id="0" name=""/>
        <dsp:cNvSpPr/>
      </dsp:nvSpPr>
      <dsp:spPr>
        <a:xfrm rot="5400000">
          <a:off x="2276734" y="1632342"/>
          <a:ext cx="1060940" cy="1765381"/>
        </a:xfrm>
        <a:prstGeom prst="corner">
          <a:avLst>
            <a:gd name="adj1" fmla="val 16120"/>
            <a:gd name="adj2" fmla="val 16110"/>
          </a:avLst>
        </a:prstGeom>
        <a:solidFill>
          <a:srgbClr val="66FF33"/>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39097C-071C-45B1-9CAC-FAB5CCD7E7D0}">
      <dsp:nvSpPr>
        <dsp:cNvPr id="0" name=""/>
        <dsp:cNvSpPr/>
      </dsp:nvSpPr>
      <dsp:spPr>
        <a:xfrm>
          <a:off x="2032262" y="2109013"/>
          <a:ext cx="2134937" cy="1397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Inestabilidad de la marcha </a:t>
          </a:r>
          <a:endParaRPr lang="es-ES" sz="2800" kern="1200" dirty="0">
            <a:latin typeface="Century Gothic" pitchFamily="34" charset="0"/>
          </a:endParaRPr>
        </a:p>
      </dsp:txBody>
      <dsp:txXfrm>
        <a:off x="2032262" y="2109013"/>
        <a:ext cx="2134937" cy="1397055"/>
      </dsp:txXfrm>
    </dsp:sp>
    <dsp:sp modelId="{D54D7A71-190E-49E7-9BCB-C7B79C417DE1}">
      <dsp:nvSpPr>
        <dsp:cNvPr id="0" name=""/>
        <dsp:cNvSpPr/>
      </dsp:nvSpPr>
      <dsp:spPr>
        <a:xfrm>
          <a:off x="3595912" y="1451575"/>
          <a:ext cx="300716" cy="300716"/>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FB8A99-CB60-4526-B26B-3F99889DD899}">
      <dsp:nvSpPr>
        <dsp:cNvPr id="0" name=""/>
        <dsp:cNvSpPr/>
      </dsp:nvSpPr>
      <dsp:spPr>
        <a:xfrm rot="5400000">
          <a:off x="4335599" y="1098739"/>
          <a:ext cx="1060940" cy="1765381"/>
        </a:xfrm>
        <a:prstGeom prst="corner">
          <a:avLst>
            <a:gd name="adj1" fmla="val 16120"/>
            <a:gd name="adj2" fmla="val 16110"/>
          </a:avLst>
        </a:prstGeom>
        <a:solidFill>
          <a:srgbClr val="FF66FF"/>
        </a:solidFill>
        <a:ln w="15875" cap="flat" cmpd="sng" algn="ctr">
          <a:solidFill>
            <a:srgbClr val="FF66FF"/>
          </a:solidFill>
          <a:prstDash val="solid"/>
        </a:ln>
        <a:effectLst/>
      </dsp:spPr>
      <dsp:style>
        <a:lnRef idx="2">
          <a:scrgbClr r="0" g="0" b="0"/>
        </a:lnRef>
        <a:fillRef idx="1">
          <a:scrgbClr r="0" g="0" b="0"/>
        </a:fillRef>
        <a:effectRef idx="0">
          <a:scrgbClr r="0" g="0" b="0"/>
        </a:effectRef>
        <a:fontRef idx="minor">
          <a:schemeClr val="lt1"/>
        </a:fontRef>
      </dsp:style>
    </dsp:sp>
    <dsp:sp modelId="{02FA52AB-126F-4520-ADD0-A5A595EFC764}">
      <dsp:nvSpPr>
        <dsp:cNvPr id="0" name=""/>
        <dsp:cNvSpPr/>
      </dsp:nvSpPr>
      <dsp:spPr>
        <a:xfrm>
          <a:off x="4158502" y="1626207"/>
          <a:ext cx="1593795" cy="1397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Mareo </a:t>
          </a:r>
          <a:endParaRPr lang="es-ES" sz="2800" kern="1200" dirty="0">
            <a:latin typeface="Century Gothic" pitchFamily="34" charset="0"/>
          </a:endParaRPr>
        </a:p>
      </dsp:txBody>
      <dsp:txXfrm>
        <a:off x="4158502" y="1626207"/>
        <a:ext cx="1593795" cy="1397055"/>
      </dsp:txXfrm>
    </dsp:sp>
    <dsp:sp modelId="{FB51F325-5AD5-4B28-B72E-F8816E5621A6}">
      <dsp:nvSpPr>
        <dsp:cNvPr id="0" name=""/>
        <dsp:cNvSpPr/>
      </dsp:nvSpPr>
      <dsp:spPr>
        <a:xfrm>
          <a:off x="5451582" y="968769"/>
          <a:ext cx="300716" cy="300716"/>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BF8C99-D1D5-4833-918F-204F0ACF2ABE}">
      <dsp:nvSpPr>
        <dsp:cNvPr id="0" name=""/>
        <dsp:cNvSpPr/>
      </dsp:nvSpPr>
      <dsp:spPr>
        <a:xfrm rot="5400000">
          <a:off x="6213741" y="593663"/>
          <a:ext cx="1060940" cy="1765381"/>
        </a:xfrm>
        <a:prstGeom prst="corner">
          <a:avLst>
            <a:gd name="adj1" fmla="val 16120"/>
            <a:gd name="adj2" fmla="val 16110"/>
          </a:avLst>
        </a:prstGeom>
        <a:solidFill>
          <a:srgbClr val="BAECE6"/>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0522B1-1611-4BE0-B729-6E3F604BCE5B}">
      <dsp:nvSpPr>
        <dsp:cNvPr id="0" name=""/>
        <dsp:cNvSpPr/>
      </dsp:nvSpPr>
      <dsp:spPr>
        <a:xfrm>
          <a:off x="5934497" y="1143401"/>
          <a:ext cx="2026670" cy="1397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Confusión</a:t>
          </a:r>
          <a:endParaRPr lang="es-ES" sz="2800" kern="1200" dirty="0">
            <a:latin typeface="Century Gothic" pitchFamily="34" charset="0"/>
          </a:endParaRPr>
        </a:p>
      </dsp:txBody>
      <dsp:txXfrm>
        <a:off x="5934497" y="1143401"/>
        <a:ext cx="2026670" cy="1397055"/>
      </dsp:txXfrm>
    </dsp:sp>
    <dsp:sp modelId="{2BAA8492-9ACE-4477-945C-3DF9E3EC63DE}">
      <dsp:nvSpPr>
        <dsp:cNvPr id="0" name=""/>
        <dsp:cNvSpPr/>
      </dsp:nvSpPr>
      <dsp:spPr>
        <a:xfrm>
          <a:off x="7444014" y="485963"/>
          <a:ext cx="300716" cy="300716"/>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AA67BD-EC3A-4D36-BBAA-C7419460A989}">
      <dsp:nvSpPr>
        <dsp:cNvPr id="0" name=""/>
        <dsp:cNvSpPr/>
      </dsp:nvSpPr>
      <dsp:spPr>
        <a:xfrm rot="5400000">
          <a:off x="8169522" y="240992"/>
          <a:ext cx="1060940" cy="1765381"/>
        </a:xfrm>
        <a:prstGeom prst="corner">
          <a:avLst>
            <a:gd name="adj1" fmla="val 16120"/>
            <a:gd name="adj2" fmla="val 16110"/>
          </a:avLst>
        </a:prstGeom>
        <a:solidFill>
          <a:srgbClr val="D22424"/>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21BFE1-98D5-4C56-82E0-D111DE9B16FA}">
      <dsp:nvSpPr>
        <dsp:cNvPr id="0" name=""/>
        <dsp:cNvSpPr/>
      </dsp:nvSpPr>
      <dsp:spPr>
        <a:xfrm>
          <a:off x="7872912" y="826929"/>
          <a:ext cx="2620232" cy="1397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Nerviosismo </a:t>
          </a:r>
          <a:endParaRPr lang="es-ES" sz="2800" kern="1200" dirty="0">
            <a:latin typeface="Century Gothic" pitchFamily="34" charset="0"/>
          </a:endParaRPr>
        </a:p>
      </dsp:txBody>
      <dsp:txXfrm>
        <a:off x="7872912" y="826929"/>
        <a:ext cx="2620232" cy="1397055"/>
      </dsp:txXfrm>
    </dsp:sp>
    <dsp:sp modelId="{DC2E51FF-CAE2-46F2-807B-4E22F3EDA146}">
      <dsp:nvSpPr>
        <dsp:cNvPr id="0" name=""/>
        <dsp:cNvSpPr/>
      </dsp:nvSpPr>
      <dsp:spPr>
        <a:xfrm>
          <a:off x="9407200" y="135081"/>
          <a:ext cx="300716" cy="300716"/>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903E51-C554-493E-9160-9F37C9BFD9A7}">
      <dsp:nvSpPr>
        <dsp:cNvPr id="0" name=""/>
        <dsp:cNvSpPr/>
      </dsp:nvSpPr>
      <dsp:spPr>
        <a:xfrm rot="5400000">
          <a:off x="10201575" y="-484333"/>
          <a:ext cx="1060940" cy="1765381"/>
        </a:xfrm>
        <a:prstGeom prst="corner">
          <a:avLst>
            <a:gd name="adj1" fmla="val 16120"/>
            <a:gd name="adj2" fmla="val 16110"/>
          </a:avLst>
        </a:prstGeom>
        <a:solidFill>
          <a:srgbClr val="8C6EE0"/>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2EB124-9B80-42B8-AE62-93A1BB6AD3AC}">
      <dsp:nvSpPr>
        <dsp:cNvPr id="0" name=""/>
        <dsp:cNvSpPr/>
      </dsp:nvSpPr>
      <dsp:spPr>
        <a:xfrm>
          <a:off x="9930691" y="135081"/>
          <a:ext cx="1918404" cy="812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Insomnio </a:t>
          </a:r>
          <a:endParaRPr lang="es-ES" sz="2800" kern="1200" dirty="0">
            <a:latin typeface="Century Gothic" pitchFamily="34" charset="0"/>
          </a:endParaRPr>
        </a:p>
      </dsp:txBody>
      <dsp:txXfrm>
        <a:off x="9930691" y="135081"/>
        <a:ext cx="1918404" cy="8120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471C73-9251-4FE8-B079-B32F4A5AC22C}">
      <dsp:nvSpPr>
        <dsp:cNvPr id="0" name=""/>
        <dsp:cNvSpPr/>
      </dsp:nvSpPr>
      <dsp:spPr>
        <a:xfrm>
          <a:off x="-6126981" y="-937410"/>
          <a:ext cx="7293488" cy="7293488"/>
        </a:xfrm>
        <a:prstGeom prst="blockArc">
          <a:avLst>
            <a:gd name="adj1" fmla="val 18900000"/>
            <a:gd name="adj2" fmla="val 2700000"/>
            <a:gd name="adj3" fmla="val 296"/>
          </a:avLst>
        </a:prstGeom>
        <a:solidFill>
          <a:srgbClr val="C00000"/>
        </a:solid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073AA3-F848-4CF9-A6D9-974282807045}">
      <dsp:nvSpPr>
        <dsp:cNvPr id="0" name=""/>
        <dsp:cNvSpPr/>
      </dsp:nvSpPr>
      <dsp:spPr>
        <a:xfrm>
          <a:off x="610504" y="416587"/>
          <a:ext cx="7440913" cy="833607"/>
        </a:xfrm>
        <a:prstGeom prst="rect">
          <a:avLst/>
        </a:prstGeom>
        <a:solidFill>
          <a:srgbClr val="FFFF99"/>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71120" rIns="71120" bIns="71120" numCol="1" spcCol="1270" anchor="ctr" anchorCtr="0">
          <a:noAutofit/>
        </a:bodyPr>
        <a:lstStyle/>
        <a:p>
          <a:pPr lvl="0" algn="l" defTabSz="1244600">
            <a:lnSpc>
              <a:spcPct val="90000"/>
            </a:lnSpc>
            <a:spcBef>
              <a:spcPct val="0"/>
            </a:spcBef>
            <a:spcAft>
              <a:spcPct val="35000"/>
            </a:spcAft>
          </a:pPr>
          <a:r>
            <a:rPr lang="es-ES" sz="2800" kern="1200" dirty="0" smtClean="0">
              <a:solidFill>
                <a:schemeClr val="tx1"/>
              </a:solidFill>
              <a:latin typeface="Century Gothic" pitchFamily="34" charset="0"/>
            </a:rPr>
            <a:t>Disminuye la producción de albumina. </a:t>
          </a:r>
          <a:endParaRPr lang="es-ES" sz="2800" kern="1200" dirty="0">
            <a:solidFill>
              <a:schemeClr val="tx1"/>
            </a:solidFill>
            <a:latin typeface="Century Gothic" pitchFamily="34" charset="0"/>
          </a:endParaRPr>
        </a:p>
      </dsp:txBody>
      <dsp:txXfrm>
        <a:off x="610504" y="416587"/>
        <a:ext cx="7440913" cy="833607"/>
      </dsp:txXfrm>
    </dsp:sp>
    <dsp:sp modelId="{AF216AAA-1625-4D48-BA6E-522050373B16}">
      <dsp:nvSpPr>
        <dsp:cNvPr id="0" name=""/>
        <dsp:cNvSpPr/>
      </dsp:nvSpPr>
      <dsp:spPr>
        <a:xfrm>
          <a:off x="89500" y="312386"/>
          <a:ext cx="1042009" cy="104200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CEEB29-7AB9-4CCA-B3CB-DDB1D230261E}">
      <dsp:nvSpPr>
        <dsp:cNvPr id="0" name=""/>
        <dsp:cNvSpPr/>
      </dsp:nvSpPr>
      <dsp:spPr>
        <a:xfrm>
          <a:off x="1088431" y="1667215"/>
          <a:ext cx="6962986" cy="833607"/>
        </a:xfrm>
        <a:prstGeom prst="rect">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71120" rIns="71120" bIns="71120" numCol="1" spcCol="1270" anchor="ctr"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Sistema cardiovascular responde diferente al estrés.</a:t>
          </a:r>
          <a:endParaRPr lang="es-ES" sz="2800" kern="1200" dirty="0">
            <a:latin typeface="Century Gothic" pitchFamily="34" charset="0"/>
          </a:endParaRPr>
        </a:p>
      </dsp:txBody>
      <dsp:txXfrm>
        <a:off x="1088431" y="1667215"/>
        <a:ext cx="6962986" cy="833607"/>
      </dsp:txXfrm>
    </dsp:sp>
    <dsp:sp modelId="{83C0631E-E62C-40A1-B8A0-5F6EC6EF2BA2}">
      <dsp:nvSpPr>
        <dsp:cNvPr id="0" name=""/>
        <dsp:cNvSpPr/>
      </dsp:nvSpPr>
      <dsp:spPr>
        <a:xfrm>
          <a:off x="567426" y="1563014"/>
          <a:ext cx="1042009" cy="104200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5904E2-435F-462E-9CF3-9F88B0259B47}">
      <dsp:nvSpPr>
        <dsp:cNvPr id="0" name=""/>
        <dsp:cNvSpPr/>
      </dsp:nvSpPr>
      <dsp:spPr>
        <a:xfrm>
          <a:off x="1088431" y="2917843"/>
          <a:ext cx="6962986" cy="833607"/>
        </a:xfrm>
        <a:prstGeom prst="rect">
          <a:avLst/>
        </a:prstGeom>
        <a:solidFill>
          <a:srgbClr val="D2242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71120" rIns="71120" bIns="71120" numCol="1" spcCol="1270" anchor="ctr"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Sistema renal y hepático se deterioran.</a:t>
          </a:r>
          <a:endParaRPr lang="es-ES" sz="2800" kern="1200" dirty="0">
            <a:latin typeface="Century Gothic" pitchFamily="34" charset="0"/>
          </a:endParaRPr>
        </a:p>
      </dsp:txBody>
      <dsp:txXfrm>
        <a:off x="1088431" y="2917843"/>
        <a:ext cx="6962986" cy="833607"/>
      </dsp:txXfrm>
    </dsp:sp>
    <dsp:sp modelId="{42DF668D-C6C3-4B58-9BC4-4CB54DEAFDF1}">
      <dsp:nvSpPr>
        <dsp:cNvPr id="0" name=""/>
        <dsp:cNvSpPr/>
      </dsp:nvSpPr>
      <dsp:spPr>
        <a:xfrm>
          <a:off x="567426" y="2813642"/>
          <a:ext cx="1042009" cy="104200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9A79A2-49F7-4492-8202-AC6EC7AE31DD}">
      <dsp:nvSpPr>
        <dsp:cNvPr id="0" name=""/>
        <dsp:cNvSpPr/>
      </dsp:nvSpPr>
      <dsp:spPr>
        <a:xfrm>
          <a:off x="610504" y="4168472"/>
          <a:ext cx="7440913" cy="833607"/>
        </a:xfrm>
        <a:prstGeom prst="rect">
          <a:avLst/>
        </a:prstGeom>
        <a:solidFill>
          <a:srgbClr val="CC99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1676" tIns="71120" rIns="71120" bIns="71120" numCol="1" spcCol="1270" anchor="ctr" anchorCtr="0">
          <a:noAutofit/>
        </a:bodyPr>
        <a:lstStyle/>
        <a:p>
          <a:pPr lvl="0" algn="l" defTabSz="1244600">
            <a:lnSpc>
              <a:spcPct val="90000"/>
            </a:lnSpc>
            <a:spcBef>
              <a:spcPct val="0"/>
            </a:spcBef>
            <a:spcAft>
              <a:spcPct val="35000"/>
            </a:spcAft>
          </a:pPr>
          <a:r>
            <a:rPr lang="es-ES" sz="2800" kern="1200" dirty="0" smtClean="0">
              <a:latin typeface="Century Gothic" pitchFamily="34" charset="0"/>
            </a:rPr>
            <a:t>Respuesta endocrina cambia.</a:t>
          </a:r>
          <a:endParaRPr lang="es-ES" sz="2800" kern="1200" dirty="0">
            <a:latin typeface="Century Gothic" pitchFamily="34" charset="0"/>
          </a:endParaRPr>
        </a:p>
      </dsp:txBody>
      <dsp:txXfrm>
        <a:off x="610504" y="4168472"/>
        <a:ext cx="7440913" cy="833607"/>
      </dsp:txXfrm>
    </dsp:sp>
    <dsp:sp modelId="{F1A8B426-9D1C-4B8E-8B51-8D1DC65D2C5A}">
      <dsp:nvSpPr>
        <dsp:cNvPr id="0" name=""/>
        <dsp:cNvSpPr/>
      </dsp:nvSpPr>
      <dsp:spPr>
        <a:xfrm>
          <a:off x="89500" y="4064271"/>
          <a:ext cx="1042009" cy="1042009"/>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ACC6F-E623-4F84-9D06-0F4DE5C2759D}">
      <dsp:nvSpPr>
        <dsp:cNvPr id="0" name=""/>
        <dsp:cNvSpPr/>
      </dsp:nvSpPr>
      <dsp:spPr>
        <a:xfrm>
          <a:off x="3050618" y="1321225"/>
          <a:ext cx="3214654" cy="3214654"/>
        </a:xfrm>
        <a:prstGeom prst="ellipse">
          <a:avLst/>
        </a:prstGeom>
        <a:solidFill>
          <a:srgbClr val="FFFF66">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kern="1200" dirty="0" smtClean="0">
              <a:latin typeface="Century Gothic" pitchFamily="34" charset="0"/>
            </a:rPr>
            <a:t>Cambios corporales en la vejez </a:t>
          </a:r>
          <a:endParaRPr lang="es-ES" sz="2800" kern="1200" dirty="0">
            <a:latin typeface="Century Gothic" pitchFamily="34" charset="0"/>
          </a:endParaRPr>
        </a:p>
      </dsp:txBody>
      <dsp:txXfrm>
        <a:off x="3521393" y="1792000"/>
        <a:ext cx="2273104" cy="2273104"/>
      </dsp:txXfrm>
    </dsp:sp>
    <dsp:sp modelId="{E20BC0E1-954D-43CE-8060-7339B022E5E6}">
      <dsp:nvSpPr>
        <dsp:cNvPr id="0" name=""/>
        <dsp:cNvSpPr/>
      </dsp:nvSpPr>
      <dsp:spPr>
        <a:xfrm>
          <a:off x="3737195" y="-83465"/>
          <a:ext cx="1841498" cy="1837078"/>
        </a:xfrm>
        <a:prstGeom prst="ellipse">
          <a:avLst/>
        </a:prstGeom>
        <a:solidFill>
          <a:srgbClr val="D22424">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0" i="0" kern="1200" dirty="0" smtClean="0">
              <a:latin typeface="Century Gothic" pitchFamily="34" charset="0"/>
            </a:rPr>
            <a:t>↓ </a:t>
          </a:r>
          <a:r>
            <a:rPr lang="es-ES" sz="2400" kern="1200" dirty="0" smtClean="0">
              <a:latin typeface="Century Gothic" pitchFamily="34" charset="0"/>
            </a:rPr>
            <a:t>del tamaño corporal.</a:t>
          </a:r>
          <a:endParaRPr lang="es-ES" sz="2400" kern="1200" dirty="0">
            <a:latin typeface="Century Gothic" pitchFamily="34" charset="0"/>
          </a:endParaRPr>
        </a:p>
      </dsp:txBody>
      <dsp:txXfrm>
        <a:off x="4006876" y="185569"/>
        <a:ext cx="1302136" cy="1299010"/>
      </dsp:txXfrm>
    </dsp:sp>
    <dsp:sp modelId="{03DED640-B609-4EF2-A79C-197EB6125834}">
      <dsp:nvSpPr>
        <dsp:cNvPr id="0" name=""/>
        <dsp:cNvSpPr/>
      </dsp:nvSpPr>
      <dsp:spPr>
        <a:xfrm>
          <a:off x="5547107" y="1034326"/>
          <a:ext cx="1847686" cy="1694974"/>
        </a:xfrm>
        <a:prstGeom prst="ellipse">
          <a:avLst/>
        </a:prstGeom>
        <a:solidFill>
          <a:srgbClr val="CC99FF">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0" i="0" kern="1200" dirty="0" smtClean="0">
              <a:latin typeface="Century Gothic" pitchFamily="34" charset="0"/>
            </a:rPr>
            <a:t>↓ del volumen de agua. </a:t>
          </a:r>
          <a:endParaRPr lang="es-ES" sz="2400" kern="1200" dirty="0">
            <a:latin typeface="Century Gothic" pitchFamily="34" charset="0"/>
          </a:endParaRPr>
        </a:p>
      </dsp:txBody>
      <dsp:txXfrm>
        <a:off x="5817694" y="1282549"/>
        <a:ext cx="1306512" cy="1198528"/>
      </dsp:txXfrm>
    </dsp:sp>
    <dsp:sp modelId="{11B6F89B-0003-4BA2-B4C1-E670A59A1301}">
      <dsp:nvSpPr>
        <dsp:cNvPr id="0" name=""/>
        <dsp:cNvSpPr/>
      </dsp:nvSpPr>
      <dsp:spPr>
        <a:xfrm>
          <a:off x="5487018" y="3074988"/>
          <a:ext cx="1967866" cy="1800608"/>
        </a:xfrm>
        <a:prstGeom prst="ellipse">
          <a:avLst/>
        </a:prstGeom>
        <a:solidFill>
          <a:srgbClr val="BAECE6">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0" i="0" kern="1200" dirty="0" smtClean="0">
              <a:latin typeface="Century Gothic" pitchFamily="34" charset="0"/>
            </a:rPr>
            <a:t>↓ de masa magra total. </a:t>
          </a:r>
          <a:endParaRPr lang="es-ES" sz="2400" kern="1200" dirty="0">
            <a:latin typeface="Century Gothic" pitchFamily="34" charset="0"/>
          </a:endParaRPr>
        </a:p>
      </dsp:txBody>
      <dsp:txXfrm>
        <a:off x="5775205" y="3338681"/>
        <a:ext cx="1391492" cy="1273222"/>
      </dsp:txXfrm>
    </dsp:sp>
    <dsp:sp modelId="{65597308-90AD-4533-9614-48976D91BE06}">
      <dsp:nvSpPr>
        <dsp:cNvPr id="0" name=""/>
        <dsp:cNvSpPr/>
      </dsp:nvSpPr>
      <dsp:spPr>
        <a:xfrm>
          <a:off x="3786757" y="4165166"/>
          <a:ext cx="1742374" cy="1713732"/>
        </a:xfrm>
        <a:prstGeom prst="ellipse">
          <a:avLst/>
        </a:prstGeom>
        <a:solidFill>
          <a:srgbClr val="FFCC66">
            <a:alpha val="50000"/>
          </a:srgbClr>
        </a:solidFill>
        <a:ln w="15875" cap="flat" cmpd="sng" algn="ctr">
          <a:solidFill>
            <a:srgbClr val="FFCC66"/>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0" i="0" kern="1200" dirty="0" smtClean="0">
              <a:latin typeface="Century Gothic" pitchFamily="34" charset="0"/>
            </a:rPr>
            <a:t>↑ del tejido graso total.</a:t>
          </a:r>
          <a:endParaRPr lang="es-ES" sz="2400" kern="1200" dirty="0">
            <a:latin typeface="Century Gothic" pitchFamily="34" charset="0"/>
          </a:endParaRPr>
        </a:p>
      </dsp:txBody>
      <dsp:txXfrm>
        <a:off x="4041922" y="4416136"/>
        <a:ext cx="1232044" cy="1211792"/>
      </dsp:txXfrm>
    </dsp:sp>
    <dsp:sp modelId="{EFB8C5E6-6483-49F3-8267-80F57C733F3D}">
      <dsp:nvSpPr>
        <dsp:cNvPr id="0" name=""/>
        <dsp:cNvSpPr/>
      </dsp:nvSpPr>
      <dsp:spPr>
        <a:xfrm>
          <a:off x="1922333" y="3060699"/>
          <a:ext cx="1845211" cy="1829186"/>
        </a:xfrm>
        <a:prstGeom prst="ellipse">
          <a:avLst/>
        </a:prstGeom>
        <a:solidFill>
          <a:srgbClr val="FF66FF">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0" i="0" kern="1200" dirty="0" smtClean="0">
              <a:latin typeface="Century Gothic" pitchFamily="34" charset="0"/>
            </a:rPr>
            <a:t>↓ del tamaño hepático</a:t>
          </a:r>
          <a:r>
            <a:rPr lang="es-ES" sz="1800" b="0" i="0" kern="1200" dirty="0" smtClean="0"/>
            <a:t>.</a:t>
          </a:r>
          <a:endParaRPr lang="es-ES" sz="1800" kern="1200" dirty="0"/>
        </a:p>
      </dsp:txBody>
      <dsp:txXfrm>
        <a:off x="2192558" y="3328577"/>
        <a:ext cx="1304761" cy="1293430"/>
      </dsp:txXfrm>
    </dsp:sp>
    <dsp:sp modelId="{039A6D7D-D15E-4C5A-BB07-7743F485A774}">
      <dsp:nvSpPr>
        <dsp:cNvPr id="0" name=""/>
        <dsp:cNvSpPr/>
      </dsp:nvSpPr>
      <dsp:spPr>
        <a:xfrm>
          <a:off x="1980341" y="1016002"/>
          <a:ext cx="1729194" cy="173162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0" i="0" kern="1200" dirty="0" smtClean="0">
              <a:latin typeface="Century Gothic" pitchFamily="34" charset="0"/>
            </a:rPr>
            <a:t>↓ del tamaño renal</a:t>
          </a:r>
          <a:r>
            <a:rPr lang="es-ES" sz="2100" b="0" i="0" kern="1200" dirty="0" smtClean="0"/>
            <a:t>.</a:t>
          </a:r>
          <a:endParaRPr lang="es-ES" sz="2100" kern="1200" dirty="0"/>
        </a:p>
      </dsp:txBody>
      <dsp:txXfrm>
        <a:off x="2233576" y="1269592"/>
        <a:ext cx="1222724" cy="12244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F99443-42A3-42B0-8FA3-86B8D9B01CB9}">
      <dsp:nvSpPr>
        <dsp:cNvPr id="0" name=""/>
        <dsp:cNvSpPr/>
      </dsp:nvSpPr>
      <dsp:spPr>
        <a:xfrm>
          <a:off x="1380167" y="2927350"/>
          <a:ext cx="412919" cy="2608382"/>
        </a:xfrm>
        <a:custGeom>
          <a:avLst/>
          <a:gdLst/>
          <a:ahLst/>
          <a:cxnLst/>
          <a:rect l="0" t="0" r="0" b="0"/>
          <a:pathLst>
            <a:path>
              <a:moveTo>
                <a:pt x="0" y="0"/>
              </a:moveTo>
              <a:lnTo>
                <a:pt x="206459" y="0"/>
              </a:lnTo>
              <a:lnTo>
                <a:pt x="206459" y="2608382"/>
              </a:lnTo>
              <a:lnTo>
                <a:pt x="412919" y="260838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ES" sz="900" kern="1200"/>
        </a:p>
      </dsp:txBody>
      <dsp:txXfrm>
        <a:off x="1520605" y="4165519"/>
        <a:ext cx="132043" cy="132043"/>
      </dsp:txXfrm>
    </dsp:sp>
    <dsp:sp modelId="{408466E9-60D2-410A-AFB7-B2BE2C8A90C2}">
      <dsp:nvSpPr>
        <dsp:cNvPr id="0" name=""/>
        <dsp:cNvSpPr/>
      </dsp:nvSpPr>
      <dsp:spPr>
        <a:xfrm>
          <a:off x="1380167" y="2927350"/>
          <a:ext cx="412919" cy="1821568"/>
        </a:xfrm>
        <a:custGeom>
          <a:avLst/>
          <a:gdLst/>
          <a:ahLst/>
          <a:cxnLst/>
          <a:rect l="0" t="0" r="0" b="0"/>
          <a:pathLst>
            <a:path>
              <a:moveTo>
                <a:pt x="0" y="0"/>
              </a:moveTo>
              <a:lnTo>
                <a:pt x="206459" y="0"/>
              </a:lnTo>
              <a:lnTo>
                <a:pt x="206459" y="1821568"/>
              </a:lnTo>
              <a:lnTo>
                <a:pt x="412919" y="182156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kern="1200"/>
        </a:p>
      </dsp:txBody>
      <dsp:txXfrm>
        <a:off x="1539932" y="3791439"/>
        <a:ext cx="93389" cy="93389"/>
      </dsp:txXfrm>
    </dsp:sp>
    <dsp:sp modelId="{BA45DEB7-181B-4A46-AE48-DD74ABE29C49}">
      <dsp:nvSpPr>
        <dsp:cNvPr id="0" name=""/>
        <dsp:cNvSpPr/>
      </dsp:nvSpPr>
      <dsp:spPr>
        <a:xfrm>
          <a:off x="1380167" y="2927350"/>
          <a:ext cx="412919" cy="1034754"/>
        </a:xfrm>
        <a:custGeom>
          <a:avLst/>
          <a:gdLst/>
          <a:ahLst/>
          <a:cxnLst/>
          <a:rect l="0" t="0" r="0" b="0"/>
          <a:pathLst>
            <a:path>
              <a:moveTo>
                <a:pt x="0" y="0"/>
              </a:moveTo>
              <a:lnTo>
                <a:pt x="206459" y="0"/>
              </a:lnTo>
              <a:lnTo>
                <a:pt x="206459" y="1034754"/>
              </a:lnTo>
              <a:lnTo>
                <a:pt x="412919" y="103475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1558775" y="3416874"/>
        <a:ext cx="55705" cy="55705"/>
      </dsp:txXfrm>
    </dsp:sp>
    <dsp:sp modelId="{BB9326BD-253A-440B-A092-36C95F86BAD2}">
      <dsp:nvSpPr>
        <dsp:cNvPr id="0" name=""/>
        <dsp:cNvSpPr/>
      </dsp:nvSpPr>
      <dsp:spPr>
        <a:xfrm>
          <a:off x="1380167" y="2927350"/>
          <a:ext cx="412919" cy="183226"/>
        </a:xfrm>
        <a:custGeom>
          <a:avLst/>
          <a:gdLst/>
          <a:ahLst/>
          <a:cxnLst/>
          <a:rect l="0" t="0" r="0" b="0"/>
          <a:pathLst>
            <a:path>
              <a:moveTo>
                <a:pt x="0" y="0"/>
              </a:moveTo>
              <a:lnTo>
                <a:pt x="206459" y="0"/>
              </a:lnTo>
              <a:lnTo>
                <a:pt x="206459" y="183226"/>
              </a:lnTo>
              <a:lnTo>
                <a:pt x="412919" y="18322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1575333" y="3007669"/>
        <a:ext cx="22587" cy="22587"/>
      </dsp:txXfrm>
    </dsp:sp>
    <dsp:sp modelId="{FEB0CDBC-AD23-4633-B18B-E11AAC0D2E38}">
      <dsp:nvSpPr>
        <dsp:cNvPr id="0" name=""/>
        <dsp:cNvSpPr/>
      </dsp:nvSpPr>
      <dsp:spPr>
        <a:xfrm>
          <a:off x="1380167" y="2142849"/>
          <a:ext cx="412919" cy="784500"/>
        </a:xfrm>
        <a:custGeom>
          <a:avLst/>
          <a:gdLst/>
          <a:ahLst/>
          <a:cxnLst/>
          <a:rect l="0" t="0" r="0" b="0"/>
          <a:pathLst>
            <a:path>
              <a:moveTo>
                <a:pt x="0" y="784500"/>
              </a:moveTo>
              <a:lnTo>
                <a:pt x="206459" y="784500"/>
              </a:lnTo>
              <a:lnTo>
                <a:pt x="206459" y="0"/>
              </a:lnTo>
              <a:lnTo>
                <a:pt x="412919"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1564464" y="2512936"/>
        <a:ext cx="44326" cy="44326"/>
      </dsp:txXfrm>
    </dsp:sp>
    <dsp:sp modelId="{6A66D779-6A26-4C82-9663-B5E86D325D5B}">
      <dsp:nvSpPr>
        <dsp:cNvPr id="0" name=""/>
        <dsp:cNvSpPr/>
      </dsp:nvSpPr>
      <dsp:spPr>
        <a:xfrm>
          <a:off x="1380167" y="1172808"/>
          <a:ext cx="412919" cy="1754541"/>
        </a:xfrm>
        <a:custGeom>
          <a:avLst/>
          <a:gdLst/>
          <a:ahLst/>
          <a:cxnLst/>
          <a:rect l="0" t="0" r="0" b="0"/>
          <a:pathLst>
            <a:path>
              <a:moveTo>
                <a:pt x="0" y="1754541"/>
              </a:moveTo>
              <a:lnTo>
                <a:pt x="206459" y="1754541"/>
              </a:lnTo>
              <a:lnTo>
                <a:pt x="206459" y="0"/>
              </a:lnTo>
              <a:lnTo>
                <a:pt x="412919"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kern="1200"/>
        </a:p>
      </dsp:txBody>
      <dsp:txXfrm>
        <a:off x="1541565" y="2005017"/>
        <a:ext cx="90123" cy="90123"/>
      </dsp:txXfrm>
    </dsp:sp>
    <dsp:sp modelId="{09CD9FE8-3D2C-461D-8880-174F77492B57}">
      <dsp:nvSpPr>
        <dsp:cNvPr id="0" name=""/>
        <dsp:cNvSpPr/>
      </dsp:nvSpPr>
      <dsp:spPr>
        <a:xfrm>
          <a:off x="1380167" y="318967"/>
          <a:ext cx="412919" cy="2608382"/>
        </a:xfrm>
        <a:custGeom>
          <a:avLst/>
          <a:gdLst/>
          <a:ahLst/>
          <a:cxnLst/>
          <a:rect l="0" t="0" r="0" b="0"/>
          <a:pathLst>
            <a:path>
              <a:moveTo>
                <a:pt x="0" y="2608382"/>
              </a:moveTo>
              <a:lnTo>
                <a:pt x="206459" y="2608382"/>
              </a:lnTo>
              <a:lnTo>
                <a:pt x="206459" y="0"/>
              </a:lnTo>
              <a:lnTo>
                <a:pt x="412919"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ES" sz="900" kern="1200"/>
        </a:p>
      </dsp:txBody>
      <dsp:txXfrm>
        <a:off x="1520605" y="1557137"/>
        <a:ext cx="132043" cy="132043"/>
      </dsp:txXfrm>
    </dsp:sp>
    <dsp:sp modelId="{EF4F94B9-DC60-427D-B863-89B7E4307AE8}">
      <dsp:nvSpPr>
        <dsp:cNvPr id="0" name=""/>
        <dsp:cNvSpPr/>
      </dsp:nvSpPr>
      <dsp:spPr>
        <a:xfrm rot="16200000">
          <a:off x="-1374382" y="2291085"/>
          <a:ext cx="4236569" cy="1272529"/>
        </a:xfrm>
        <a:prstGeom prst="rect">
          <a:avLst/>
        </a:prstGeom>
        <a:solidFill>
          <a:srgbClr val="FFFF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Cambios en el tracto gastrointestinal en la vejez </a:t>
          </a:r>
          <a:endParaRPr lang="es-ES" sz="2800" kern="1200" dirty="0">
            <a:solidFill>
              <a:schemeClr val="tx1"/>
            </a:solidFill>
            <a:latin typeface="Century Gothic" pitchFamily="34" charset="0"/>
          </a:endParaRPr>
        </a:p>
      </dsp:txBody>
      <dsp:txXfrm>
        <a:off x="-1374382" y="2291085"/>
        <a:ext cx="4236569" cy="1272529"/>
      </dsp:txXfrm>
    </dsp:sp>
    <dsp:sp modelId="{948E8185-40D6-47B9-B288-4F95C375F2CC}">
      <dsp:nvSpPr>
        <dsp:cNvPr id="0" name=""/>
        <dsp:cNvSpPr/>
      </dsp:nvSpPr>
      <dsp:spPr>
        <a:xfrm>
          <a:off x="1793087" y="4242"/>
          <a:ext cx="4480387" cy="629451"/>
        </a:xfrm>
        <a:prstGeom prst="rect">
          <a:avLst/>
        </a:prstGeom>
        <a:solidFill>
          <a:srgbClr val="BAECE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l" defTabSz="1244600">
            <a:lnSpc>
              <a:spcPct val="90000"/>
            </a:lnSpc>
            <a:spcBef>
              <a:spcPct val="0"/>
            </a:spcBef>
            <a:spcAft>
              <a:spcPct val="35000"/>
            </a:spcAft>
          </a:pPr>
          <a:r>
            <a:rPr lang="es-ES" sz="2800" b="0" i="0" kern="1200" dirty="0" smtClean="0">
              <a:solidFill>
                <a:schemeClr val="tx1"/>
              </a:solidFill>
              <a:latin typeface="Century Gothic" pitchFamily="34" charset="0"/>
            </a:rPr>
            <a:t>↓ en la salivación.</a:t>
          </a:r>
          <a:endParaRPr lang="es-ES" sz="2800" kern="1200" dirty="0">
            <a:solidFill>
              <a:schemeClr val="tx1"/>
            </a:solidFill>
            <a:latin typeface="Century Gothic" pitchFamily="34" charset="0"/>
          </a:endParaRPr>
        </a:p>
      </dsp:txBody>
      <dsp:txXfrm>
        <a:off x="1793087" y="4242"/>
        <a:ext cx="4480387" cy="629451"/>
      </dsp:txXfrm>
    </dsp:sp>
    <dsp:sp modelId="{FA451152-F8D4-4546-8BDC-7AC759AF505D}">
      <dsp:nvSpPr>
        <dsp:cNvPr id="0" name=""/>
        <dsp:cNvSpPr/>
      </dsp:nvSpPr>
      <dsp:spPr>
        <a:xfrm>
          <a:off x="1793087" y="791056"/>
          <a:ext cx="7251038" cy="763505"/>
        </a:xfrm>
        <a:prstGeom prst="rect">
          <a:avLst/>
        </a:prstGeom>
        <a:solidFill>
          <a:srgbClr val="FFFFCC"/>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l" defTabSz="1244600">
            <a:lnSpc>
              <a:spcPct val="90000"/>
            </a:lnSpc>
            <a:spcBef>
              <a:spcPct val="0"/>
            </a:spcBef>
            <a:spcAft>
              <a:spcPct val="35000"/>
            </a:spcAft>
          </a:pPr>
          <a:r>
            <a:rPr lang="es-ES" sz="2800" kern="1200" dirty="0" smtClean="0">
              <a:solidFill>
                <a:schemeClr val="tx1"/>
              </a:solidFill>
              <a:latin typeface="Century Gothic" pitchFamily="34" charset="0"/>
            </a:rPr>
            <a:t>Presencia de terciarismo esofágico.</a:t>
          </a:r>
          <a:endParaRPr lang="es-ES" sz="2800" kern="1200" dirty="0">
            <a:solidFill>
              <a:schemeClr val="tx1"/>
            </a:solidFill>
            <a:latin typeface="Century Gothic" pitchFamily="34" charset="0"/>
          </a:endParaRPr>
        </a:p>
      </dsp:txBody>
      <dsp:txXfrm>
        <a:off x="1793087" y="791056"/>
        <a:ext cx="7251038" cy="763505"/>
      </dsp:txXfrm>
    </dsp:sp>
    <dsp:sp modelId="{C685AD23-0406-44A7-8977-BA388973B010}">
      <dsp:nvSpPr>
        <dsp:cNvPr id="0" name=""/>
        <dsp:cNvSpPr/>
      </dsp:nvSpPr>
      <dsp:spPr>
        <a:xfrm>
          <a:off x="1793087" y="1711924"/>
          <a:ext cx="7043463" cy="861850"/>
        </a:xfrm>
        <a:prstGeom prst="rect">
          <a:avLst/>
        </a:prstGeom>
        <a:solidFill>
          <a:srgbClr val="FFCC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Reducción de la acidez esofágica</a:t>
          </a:r>
          <a:r>
            <a:rPr lang="es-ES" sz="1700" kern="1200" dirty="0" smtClean="0">
              <a:solidFill>
                <a:schemeClr val="tx1"/>
              </a:solidFill>
              <a:latin typeface="Century Gothic" pitchFamily="34" charset="0"/>
            </a:rPr>
            <a:t>.</a:t>
          </a:r>
          <a:endParaRPr lang="es-ES" sz="1700" kern="1200" dirty="0">
            <a:solidFill>
              <a:schemeClr val="tx1"/>
            </a:solidFill>
            <a:latin typeface="Century Gothic" pitchFamily="34" charset="0"/>
          </a:endParaRPr>
        </a:p>
      </dsp:txBody>
      <dsp:txXfrm>
        <a:off x="1793087" y="1711924"/>
        <a:ext cx="7043463" cy="861850"/>
      </dsp:txXfrm>
    </dsp:sp>
    <dsp:sp modelId="{B7177301-C730-40CF-8337-29F20482447C}">
      <dsp:nvSpPr>
        <dsp:cNvPr id="0" name=""/>
        <dsp:cNvSpPr/>
      </dsp:nvSpPr>
      <dsp:spPr>
        <a:xfrm>
          <a:off x="1793087" y="2731137"/>
          <a:ext cx="7408918" cy="758878"/>
        </a:xfrm>
        <a:prstGeom prst="rect">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Lentitud en el vaciamiento gástrico.  </a:t>
          </a:r>
          <a:endParaRPr lang="es-ES" sz="2800" kern="1200" dirty="0">
            <a:solidFill>
              <a:schemeClr val="tx1"/>
            </a:solidFill>
            <a:latin typeface="Century Gothic" pitchFamily="34" charset="0"/>
          </a:endParaRPr>
        </a:p>
      </dsp:txBody>
      <dsp:txXfrm>
        <a:off x="1793087" y="2731137"/>
        <a:ext cx="7408918" cy="758878"/>
      </dsp:txXfrm>
    </dsp:sp>
    <dsp:sp modelId="{C429EE88-43B6-4A16-BAFF-0EACADD3E5EB}">
      <dsp:nvSpPr>
        <dsp:cNvPr id="0" name=""/>
        <dsp:cNvSpPr/>
      </dsp:nvSpPr>
      <dsp:spPr>
        <a:xfrm>
          <a:off x="1793087" y="3647379"/>
          <a:ext cx="6335739" cy="629451"/>
        </a:xfrm>
        <a:prstGeom prst="rect">
          <a:avLst/>
        </a:prstGeom>
        <a:solidFill>
          <a:srgbClr val="D2242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b="0" i="0" kern="1200" dirty="0" smtClean="0">
              <a:solidFill>
                <a:schemeClr val="tx1"/>
              </a:solidFill>
              <a:latin typeface="Century Gothic" pitchFamily="34" charset="0"/>
            </a:rPr>
            <a:t>↓ de la superficie de absorción.</a:t>
          </a:r>
          <a:endParaRPr lang="es-ES" sz="2800" kern="1200" dirty="0">
            <a:solidFill>
              <a:schemeClr val="tx1"/>
            </a:solidFill>
            <a:latin typeface="Century Gothic" pitchFamily="34" charset="0"/>
          </a:endParaRPr>
        </a:p>
      </dsp:txBody>
      <dsp:txXfrm>
        <a:off x="1793087" y="3647379"/>
        <a:ext cx="6335739" cy="629451"/>
      </dsp:txXfrm>
    </dsp:sp>
    <dsp:sp modelId="{DF66C2A6-86EB-41F6-B7F9-48D430A79AD7}">
      <dsp:nvSpPr>
        <dsp:cNvPr id="0" name=""/>
        <dsp:cNvSpPr/>
      </dsp:nvSpPr>
      <dsp:spPr>
        <a:xfrm>
          <a:off x="1793087" y="4434192"/>
          <a:ext cx="6814437" cy="629451"/>
        </a:xfrm>
        <a:prstGeom prst="rect">
          <a:avLst/>
        </a:prstGeom>
        <a:solidFill>
          <a:srgbClr val="CC99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Retraso en el transito intestinal.</a:t>
          </a:r>
          <a:endParaRPr lang="es-ES" sz="2800" kern="1200" dirty="0">
            <a:solidFill>
              <a:schemeClr val="tx1"/>
            </a:solidFill>
            <a:latin typeface="Century Gothic" pitchFamily="34" charset="0"/>
          </a:endParaRPr>
        </a:p>
      </dsp:txBody>
      <dsp:txXfrm>
        <a:off x="1793087" y="4434192"/>
        <a:ext cx="6814437" cy="629451"/>
      </dsp:txXfrm>
    </dsp:sp>
    <dsp:sp modelId="{95F2D27C-6FA1-44C9-AFCF-9B0B71E56BBA}">
      <dsp:nvSpPr>
        <dsp:cNvPr id="0" name=""/>
        <dsp:cNvSpPr/>
      </dsp:nvSpPr>
      <dsp:spPr>
        <a:xfrm>
          <a:off x="1793087" y="5221006"/>
          <a:ext cx="7827474" cy="629451"/>
        </a:xfrm>
        <a:prstGeom prst="rect">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l" defTabSz="1244600">
            <a:lnSpc>
              <a:spcPct val="90000"/>
            </a:lnSpc>
            <a:spcBef>
              <a:spcPct val="0"/>
            </a:spcBef>
            <a:spcAft>
              <a:spcPct val="35000"/>
            </a:spcAft>
          </a:pPr>
          <a:r>
            <a:rPr lang="es-ES" sz="2800" b="0" i="0" kern="1200" dirty="0" smtClean="0">
              <a:solidFill>
                <a:schemeClr val="tx1"/>
              </a:solidFill>
              <a:latin typeface="Century Gothic" pitchFamily="34" charset="0"/>
            </a:rPr>
            <a:t>↓ del volumen sanguíneo hepático. </a:t>
          </a:r>
          <a:endParaRPr lang="es-ES" sz="2800" kern="1200" dirty="0">
            <a:solidFill>
              <a:schemeClr val="tx1"/>
            </a:solidFill>
            <a:latin typeface="Century Gothic" pitchFamily="34" charset="0"/>
          </a:endParaRPr>
        </a:p>
      </dsp:txBody>
      <dsp:txXfrm>
        <a:off x="1793087" y="5221006"/>
        <a:ext cx="7827474" cy="62945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CE343B-7B9F-4288-B18C-9507E38A4F85}">
      <dsp:nvSpPr>
        <dsp:cNvPr id="0" name=""/>
        <dsp:cNvSpPr/>
      </dsp:nvSpPr>
      <dsp:spPr>
        <a:xfrm>
          <a:off x="-252452" y="0"/>
          <a:ext cx="5418667" cy="5418667"/>
        </a:xfrm>
        <a:prstGeom prst="pie">
          <a:avLst>
            <a:gd name="adj1" fmla="val 5400000"/>
            <a:gd name="adj2" fmla="val 16200000"/>
          </a:avLst>
        </a:prstGeom>
        <a:solidFill>
          <a:srgbClr val="FFCC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A89E62-3679-408D-9727-4FD7E4EDDF59}">
      <dsp:nvSpPr>
        <dsp:cNvPr id="0" name=""/>
        <dsp:cNvSpPr/>
      </dsp:nvSpPr>
      <dsp:spPr>
        <a:xfrm>
          <a:off x="2456881" y="0"/>
          <a:ext cx="8580966" cy="5418667"/>
        </a:xfrm>
        <a:prstGeom prst="rect">
          <a:avLst/>
        </a:prstGeom>
        <a:solidFill>
          <a:schemeClr val="lt1">
            <a:alpha val="90000"/>
            <a:hueOff val="0"/>
            <a:satOff val="0"/>
            <a:lumOff val="0"/>
            <a:alphaOff val="0"/>
          </a:schemeClr>
        </a:solidFill>
        <a:ln w="15875" cap="flat" cmpd="sng" algn="ctr">
          <a:solidFill>
            <a:srgbClr val="D22424"/>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latin typeface="Century Gothic" pitchFamily="34" charset="0"/>
            </a:rPr>
            <a:t>Fármacos polares (hidrosolubles)</a:t>
          </a:r>
          <a:endParaRPr lang="es-ES" sz="2800" kern="1200" dirty="0">
            <a:latin typeface="Century Gothic" pitchFamily="34" charset="0"/>
          </a:endParaRPr>
        </a:p>
      </dsp:txBody>
      <dsp:txXfrm>
        <a:off x="2456881" y="0"/>
        <a:ext cx="4290483" cy="2573866"/>
      </dsp:txXfrm>
    </dsp:sp>
    <dsp:sp modelId="{16AB7C6D-8C36-4536-9427-5256998E9655}">
      <dsp:nvSpPr>
        <dsp:cNvPr id="0" name=""/>
        <dsp:cNvSpPr/>
      </dsp:nvSpPr>
      <dsp:spPr>
        <a:xfrm>
          <a:off x="1169948" y="2573866"/>
          <a:ext cx="2573866" cy="2573866"/>
        </a:xfrm>
        <a:prstGeom prst="pie">
          <a:avLst>
            <a:gd name="adj1" fmla="val 5400000"/>
            <a:gd name="adj2" fmla="val 16200000"/>
          </a:avLst>
        </a:prstGeom>
        <a:solidFill>
          <a:srgbClr val="FFFFCC"/>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5FF76E-72D4-4CBE-B8B3-E01E672961B8}">
      <dsp:nvSpPr>
        <dsp:cNvPr id="0" name=""/>
        <dsp:cNvSpPr/>
      </dsp:nvSpPr>
      <dsp:spPr>
        <a:xfrm>
          <a:off x="2456881" y="2573866"/>
          <a:ext cx="8580966" cy="2573866"/>
        </a:xfrm>
        <a:prstGeom prst="rect">
          <a:avLst/>
        </a:prstGeom>
        <a:solidFill>
          <a:schemeClr val="lt1">
            <a:alpha val="90000"/>
            <a:hueOff val="0"/>
            <a:satOff val="0"/>
            <a:lumOff val="0"/>
            <a:alphaOff val="0"/>
          </a:schemeClr>
        </a:solidFill>
        <a:ln w="15875" cap="flat" cmpd="sng" algn="ctr">
          <a:solidFill>
            <a:srgbClr val="D22424"/>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latin typeface="Century Gothic" pitchFamily="34" charset="0"/>
            </a:rPr>
            <a:t>Fármaco no polar (liposoluble)</a:t>
          </a:r>
          <a:endParaRPr lang="es-ES" sz="2800" kern="1200" dirty="0">
            <a:latin typeface="Century Gothic" pitchFamily="34" charset="0"/>
          </a:endParaRPr>
        </a:p>
      </dsp:txBody>
      <dsp:txXfrm>
        <a:off x="2456881" y="2573866"/>
        <a:ext cx="4290483" cy="2573866"/>
      </dsp:txXfrm>
    </dsp:sp>
    <dsp:sp modelId="{2AF5D069-E667-4E96-A594-D8C7120F3BEC}">
      <dsp:nvSpPr>
        <dsp:cNvPr id="0" name=""/>
        <dsp:cNvSpPr/>
      </dsp:nvSpPr>
      <dsp:spPr>
        <a:xfrm>
          <a:off x="6242460" y="0"/>
          <a:ext cx="5300291" cy="2573866"/>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Digoxina, Gentamicina y Teofilina </a:t>
          </a:r>
          <a:endParaRPr lang="es-ES" sz="2800" kern="1200" dirty="0">
            <a:latin typeface="Century Gothic" pitchFamily="34" charset="0"/>
          </a:endParaRPr>
        </a:p>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Volumen de distribución es menor </a:t>
          </a:r>
          <a:endParaRPr lang="es-ES" sz="2800" kern="1200" dirty="0">
            <a:latin typeface="Century Gothic" pitchFamily="34" charset="0"/>
          </a:endParaRPr>
        </a:p>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Sus niveles séricos se incrementan </a:t>
          </a:r>
          <a:endParaRPr lang="es-ES" sz="2800" kern="1200" dirty="0">
            <a:latin typeface="Century Gothic" pitchFamily="34" charset="0"/>
          </a:endParaRPr>
        </a:p>
      </dsp:txBody>
      <dsp:txXfrm>
        <a:off x="6242460" y="0"/>
        <a:ext cx="5300291" cy="2573866"/>
      </dsp:txXfrm>
    </dsp:sp>
    <dsp:sp modelId="{D7B301D1-F0E0-410F-AA21-269C0A877194}">
      <dsp:nvSpPr>
        <dsp:cNvPr id="0" name=""/>
        <dsp:cNvSpPr/>
      </dsp:nvSpPr>
      <dsp:spPr>
        <a:xfrm>
          <a:off x="6730996" y="2573866"/>
          <a:ext cx="4323219" cy="2573866"/>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Mayor volumen de distribución,  incremento de vida media </a:t>
          </a:r>
          <a:endParaRPr lang="es-ES" sz="2800" kern="1200" dirty="0">
            <a:latin typeface="Century Gothic" pitchFamily="34" charset="0"/>
          </a:endParaRPr>
        </a:p>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Concentraciones séricas menores</a:t>
          </a:r>
          <a:r>
            <a:rPr lang="es-ES" sz="2700" kern="1200" dirty="0" smtClean="0"/>
            <a:t>  </a:t>
          </a:r>
          <a:endParaRPr lang="es-ES" sz="2700" kern="1200" dirty="0"/>
        </a:p>
      </dsp:txBody>
      <dsp:txXfrm>
        <a:off x="6730996" y="2573866"/>
        <a:ext cx="4323219" cy="257386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6EC7B-A48B-4E25-AF9A-B3477B22A068}">
      <dsp:nvSpPr>
        <dsp:cNvPr id="0" name=""/>
        <dsp:cNvSpPr/>
      </dsp:nvSpPr>
      <dsp:spPr>
        <a:xfrm>
          <a:off x="1899558" y="1034066"/>
          <a:ext cx="420961" cy="91440"/>
        </a:xfrm>
        <a:custGeom>
          <a:avLst/>
          <a:gdLst/>
          <a:ahLst/>
          <a:cxnLst/>
          <a:rect l="0" t="0" r="0" b="0"/>
          <a:pathLst>
            <a:path>
              <a:moveTo>
                <a:pt x="0" y="45720"/>
              </a:moveTo>
              <a:lnTo>
                <a:pt x="420961"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098750" y="1077526"/>
        <a:ext cx="22578" cy="4520"/>
      </dsp:txXfrm>
    </dsp:sp>
    <dsp:sp modelId="{F0D9A2A5-1E08-49D6-AEBC-B0E28EEABB10}">
      <dsp:nvSpPr>
        <dsp:cNvPr id="0" name=""/>
        <dsp:cNvSpPr/>
      </dsp:nvSpPr>
      <dsp:spPr>
        <a:xfrm>
          <a:off x="5037" y="490793"/>
          <a:ext cx="1896321" cy="1177985"/>
        </a:xfrm>
        <a:prstGeom prst="rect">
          <a:avLst/>
        </a:prstGeom>
        <a:solidFill>
          <a:srgbClr val="FFCC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Acetazolamida </a:t>
          </a:r>
          <a:endParaRPr lang="es-ES" sz="2800" kern="1200" dirty="0">
            <a:solidFill>
              <a:schemeClr val="tx1"/>
            </a:solidFill>
            <a:latin typeface="Century Gothic" pitchFamily="34" charset="0"/>
          </a:endParaRPr>
        </a:p>
      </dsp:txBody>
      <dsp:txXfrm>
        <a:off x="5037" y="490793"/>
        <a:ext cx="1896321" cy="1177985"/>
      </dsp:txXfrm>
    </dsp:sp>
    <dsp:sp modelId="{4C7FC07C-A7D1-4D96-A8C5-821B79A9B4A0}">
      <dsp:nvSpPr>
        <dsp:cNvPr id="0" name=""/>
        <dsp:cNvSpPr/>
      </dsp:nvSpPr>
      <dsp:spPr>
        <a:xfrm>
          <a:off x="4338244" y="1034066"/>
          <a:ext cx="420961" cy="91440"/>
        </a:xfrm>
        <a:custGeom>
          <a:avLst/>
          <a:gdLst/>
          <a:ahLst/>
          <a:cxnLst/>
          <a:rect l="0" t="0" r="0" b="0"/>
          <a:pathLst>
            <a:path>
              <a:moveTo>
                <a:pt x="0" y="45720"/>
              </a:moveTo>
              <a:lnTo>
                <a:pt x="420961"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537436" y="1077526"/>
        <a:ext cx="22578" cy="4520"/>
      </dsp:txXfrm>
    </dsp:sp>
    <dsp:sp modelId="{7489C902-880B-4727-BED8-EA50377C7CF7}">
      <dsp:nvSpPr>
        <dsp:cNvPr id="0" name=""/>
        <dsp:cNvSpPr/>
      </dsp:nvSpPr>
      <dsp:spPr>
        <a:xfrm>
          <a:off x="2352920" y="490793"/>
          <a:ext cx="1987124" cy="1177985"/>
        </a:xfrm>
        <a:prstGeom prst="rect">
          <a:avLst/>
        </a:prstGeom>
        <a:solidFill>
          <a:srgbClr val="FFFFCC"/>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Benzodiazepinas </a:t>
          </a:r>
          <a:endParaRPr lang="es-ES" sz="2800" kern="1200" dirty="0">
            <a:solidFill>
              <a:schemeClr val="tx1"/>
            </a:solidFill>
            <a:latin typeface="Century Gothic" pitchFamily="34" charset="0"/>
          </a:endParaRPr>
        </a:p>
      </dsp:txBody>
      <dsp:txXfrm>
        <a:off x="2352920" y="490793"/>
        <a:ext cx="1987124" cy="1177985"/>
      </dsp:txXfrm>
    </dsp:sp>
    <dsp:sp modelId="{CB47D86B-A5F2-4A46-BD03-B3975903FE1E}">
      <dsp:nvSpPr>
        <dsp:cNvPr id="0" name=""/>
        <dsp:cNvSpPr/>
      </dsp:nvSpPr>
      <dsp:spPr>
        <a:xfrm>
          <a:off x="986692" y="1666979"/>
          <a:ext cx="4786568" cy="420961"/>
        </a:xfrm>
        <a:custGeom>
          <a:avLst/>
          <a:gdLst/>
          <a:ahLst/>
          <a:cxnLst/>
          <a:rect l="0" t="0" r="0" b="0"/>
          <a:pathLst>
            <a:path>
              <a:moveTo>
                <a:pt x="4786568" y="0"/>
              </a:moveTo>
              <a:lnTo>
                <a:pt x="4786568" y="227580"/>
              </a:lnTo>
              <a:lnTo>
                <a:pt x="0" y="227580"/>
              </a:lnTo>
              <a:lnTo>
                <a:pt x="0" y="420961"/>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259780" y="1875199"/>
        <a:ext cx="240391" cy="4520"/>
      </dsp:txXfrm>
    </dsp:sp>
    <dsp:sp modelId="{E9FFDB3E-C196-4F73-8FBC-6F57378C1617}">
      <dsp:nvSpPr>
        <dsp:cNvPr id="0" name=""/>
        <dsp:cNvSpPr/>
      </dsp:nvSpPr>
      <dsp:spPr>
        <a:xfrm>
          <a:off x="4791605" y="490793"/>
          <a:ext cx="1963309" cy="1177985"/>
        </a:xfrm>
        <a:prstGeom prst="rect">
          <a:avLst/>
        </a:prstGeom>
        <a:solidFill>
          <a:srgbClr val="D2242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Difenilhidantoína </a:t>
          </a:r>
          <a:endParaRPr lang="es-ES" sz="2800" kern="1200" dirty="0">
            <a:solidFill>
              <a:schemeClr val="tx1"/>
            </a:solidFill>
            <a:latin typeface="Century Gothic" pitchFamily="34" charset="0"/>
          </a:endParaRPr>
        </a:p>
      </dsp:txBody>
      <dsp:txXfrm>
        <a:off x="4791605" y="490793"/>
        <a:ext cx="1963309" cy="1177985"/>
      </dsp:txXfrm>
    </dsp:sp>
    <dsp:sp modelId="{2A34D4D6-E0B9-4213-AFA9-C7B27FE1DCDF}">
      <dsp:nvSpPr>
        <dsp:cNvPr id="0" name=""/>
        <dsp:cNvSpPr/>
      </dsp:nvSpPr>
      <dsp:spPr>
        <a:xfrm>
          <a:off x="1966546" y="2663613"/>
          <a:ext cx="420961" cy="91440"/>
        </a:xfrm>
        <a:custGeom>
          <a:avLst/>
          <a:gdLst/>
          <a:ahLst/>
          <a:cxnLst/>
          <a:rect l="0" t="0" r="0" b="0"/>
          <a:pathLst>
            <a:path>
              <a:moveTo>
                <a:pt x="0" y="45720"/>
              </a:moveTo>
              <a:lnTo>
                <a:pt x="420961"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165738" y="2707073"/>
        <a:ext cx="22578" cy="4520"/>
      </dsp:txXfrm>
    </dsp:sp>
    <dsp:sp modelId="{8F7EE6B7-C122-4853-B6B2-380E07DAABAD}">
      <dsp:nvSpPr>
        <dsp:cNvPr id="0" name=""/>
        <dsp:cNvSpPr/>
      </dsp:nvSpPr>
      <dsp:spPr>
        <a:xfrm>
          <a:off x="5037" y="2120340"/>
          <a:ext cx="1963309" cy="1177985"/>
        </a:xfrm>
        <a:prstGeom prst="rect">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Warfina </a:t>
          </a:r>
          <a:endParaRPr lang="es-ES" sz="2100" kern="1200" dirty="0">
            <a:solidFill>
              <a:schemeClr val="tx1"/>
            </a:solidFill>
            <a:latin typeface="Century Gothic" pitchFamily="34" charset="0"/>
          </a:endParaRPr>
        </a:p>
      </dsp:txBody>
      <dsp:txXfrm>
        <a:off x="5037" y="2120340"/>
        <a:ext cx="1963309" cy="1177985"/>
      </dsp:txXfrm>
    </dsp:sp>
    <dsp:sp modelId="{E39EE667-F950-470A-82BF-B3079F62E74F}">
      <dsp:nvSpPr>
        <dsp:cNvPr id="0" name=""/>
        <dsp:cNvSpPr/>
      </dsp:nvSpPr>
      <dsp:spPr>
        <a:xfrm>
          <a:off x="4381417" y="2663613"/>
          <a:ext cx="420961" cy="91440"/>
        </a:xfrm>
        <a:custGeom>
          <a:avLst/>
          <a:gdLst/>
          <a:ahLst/>
          <a:cxnLst/>
          <a:rect l="0" t="0" r="0" b="0"/>
          <a:pathLst>
            <a:path>
              <a:moveTo>
                <a:pt x="0" y="45720"/>
              </a:moveTo>
              <a:lnTo>
                <a:pt x="420961"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580609" y="2707073"/>
        <a:ext cx="22578" cy="4520"/>
      </dsp:txXfrm>
    </dsp:sp>
    <dsp:sp modelId="{5D8FC596-CE6B-49AB-8339-2914372126E0}">
      <dsp:nvSpPr>
        <dsp:cNvPr id="0" name=""/>
        <dsp:cNvSpPr/>
      </dsp:nvSpPr>
      <dsp:spPr>
        <a:xfrm>
          <a:off x="2419908" y="2120340"/>
          <a:ext cx="1963309" cy="1177985"/>
        </a:xfrm>
        <a:prstGeom prst="rect">
          <a:avLst/>
        </a:prstGeom>
        <a:solidFill>
          <a:srgbClr val="CC99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AAS Y AINES</a:t>
          </a:r>
          <a:endParaRPr lang="es-ES" sz="2800" kern="1200" dirty="0">
            <a:solidFill>
              <a:schemeClr val="tx1"/>
            </a:solidFill>
            <a:latin typeface="Century Gothic" pitchFamily="34" charset="0"/>
          </a:endParaRPr>
        </a:p>
      </dsp:txBody>
      <dsp:txXfrm>
        <a:off x="2419908" y="2120340"/>
        <a:ext cx="1963309" cy="1177985"/>
      </dsp:txXfrm>
    </dsp:sp>
    <dsp:sp modelId="{85B844DB-1B03-4A07-B129-DC172D16E6AE}">
      <dsp:nvSpPr>
        <dsp:cNvPr id="0" name=""/>
        <dsp:cNvSpPr/>
      </dsp:nvSpPr>
      <dsp:spPr>
        <a:xfrm>
          <a:off x="986692" y="3296526"/>
          <a:ext cx="5003956" cy="420961"/>
        </a:xfrm>
        <a:custGeom>
          <a:avLst/>
          <a:gdLst/>
          <a:ahLst/>
          <a:cxnLst/>
          <a:rect l="0" t="0" r="0" b="0"/>
          <a:pathLst>
            <a:path>
              <a:moveTo>
                <a:pt x="5003956" y="0"/>
              </a:moveTo>
              <a:lnTo>
                <a:pt x="5003956" y="227580"/>
              </a:lnTo>
              <a:lnTo>
                <a:pt x="0" y="227580"/>
              </a:lnTo>
              <a:lnTo>
                <a:pt x="0" y="420961"/>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363062" y="3504747"/>
        <a:ext cx="251214" cy="4520"/>
      </dsp:txXfrm>
    </dsp:sp>
    <dsp:sp modelId="{6ACAA4E7-B302-4D13-B3BF-8BCA265D0BA8}">
      <dsp:nvSpPr>
        <dsp:cNvPr id="0" name=""/>
        <dsp:cNvSpPr/>
      </dsp:nvSpPr>
      <dsp:spPr>
        <a:xfrm>
          <a:off x="4834779" y="2120340"/>
          <a:ext cx="2311738" cy="1177985"/>
        </a:xfrm>
        <a:prstGeom prst="rect">
          <a:avLst/>
        </a:prstGeom>
        <a:solidFill>
          <a:srgbClr val="FFCC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Aumento de sedación </a:t>
          </a:r>
          <a:endParaRPr lang="es-ES" sz="2800" kern="1200" dirty="0">
            <a:solidFill>
              <a:schemeClr val="tx1"/>
            </a:solidFill>
            <a:latin typeface="Century Gothic" pitchFamily="34" charset="0"/>
          </a:endParaRPr>
        </a:p>
      </dsp:txBody>
      <dsp:txXfrm>
        <a:off x="4834779" y="2120340"/>
        <a:ext cx="2311738" cy="1177985"/>
      </dsp:txXfrm>
    </dsp:sp>
    <dsp:sp modelId="{999F0E4D-5DB6-485E-B6DD-083A882D98AE}">
      <dsp:nvSpPr>
        <dsp:cNvPr id="0" name=""/>
        <dsp:cNvSpPr/>
      </dsp:nvSpPr>
      <dsp:spPr>
        <a:xfrm>
          <a:off x="1966546" y="4293160"/>
          <a:ext cx="420961" cy="91440"/>
        </a:xfrm>
        <a:custGeom>
          <a:avLst/>
          <a:gdLst/>
          <a:ahLst/>
          <a:cxnLst/>
          <a:rect l="0" t="0" r="0" b="0"/>
          <a:pathLst>
            <a:path>
              <a:moveTo>
                <a:pt x="0" y="45720"/>
              </a:moveTo>
              <a:lnTo>
                <a:pt x="420961"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165738" y="4336620"/>
        <a:ext cx="22578" cy="4520"/>
      </dsp:txXfrm>
    </dsp:sp>
    <dsp:sp modelId="{F2A06595-4D92-4331-B4CA-8EC659E4A488}">
      <dsp:nvSpPr>
        <dsp:cNvPr id="0" name=""/>
        <dsp:cNvSpPr/>
      </dsp:nvSpPr>
      <dsp:spPr>
        <a:xfrm>
          <a:off x="5037" y="3749887"/>
          <a:ext cx="1963309" cy="1177985"/>
        </a:xfrm>
        <a:prstGeom prst="rect">
          <a:avLst/>
        </a:prstGeom>
        <a:solidFill>
          <a:srgbClr val="FFFFCC"/>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Osteomalacia </a:t>
          </a:r>
          <a:endParaRPr lang="es-ES" sz="2100" kern="1200" dirty="0">
            <a:solidFill>
              <a:schemeClr val="tx1"/>
            </a:solidFill>
            <a:latin typeface="Century Gothic" pitchFamily="34" charset="0"/>
          </a:endParaRPr>
        </a:p>
      </dsp:txBody>
      <dsp:txXfrm>
        <a:off x="5037" y="3749887"/>
        <a:ext cx="1963309" cy="1177985"/>
      </dsp:txXfrm>
    </dsp:sp>
    <dsp:sp modelId="{205923F1-6306-4E70-AFCC-A57C457D92F6}">
      <dsp:nvSpPr>
        <dsp:cNvPr id="0" name=""/>
        <dsp:cNvSpPr/>
      </dsp:nvSpPr>
      <dsp:spPr>
        <a:xfrm>
          <a:off x="5549174" y="4293160"/>
          <a:ext cx="420961" cy="91440"/>
        </a:xfrm>
        <a:custGeom>
          <a:avLst/>
          <a:gdLst/>
          <a:ahLst/>
          <a:cxnLst/>
          <a:rect l="0" t="0" r="0" b="0"/>
          <a:pathLst>
            <a:path>
              <a:moveTo>
                <a:pt x="0" y="45720"/>
              </a:moveTo>
              <a:lnTo>
                <a:pt x="420961"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5748366" y="4336620"/>
        <a:ext cx="22578" cy="4520"/>
      </dsp:txXfrm>
    </dsp:sp>
    <dsp:sp modelId="{CDA74258-0EE6-4899-9834-24A1680AAD4E}">
      <dsp:nvSpPr>
        <dsp:cNvPr id="0" name=""/>
        <dsp:cNvSpPr/>
      </dsp:nvSpPr>
      <dsp:spPr>
        <a:xfrm>
          <a:off x="2419908" y="3749887"/>
          <a:ext cx="3131066" cy="1177985"/>
        </a:xfrm>
        <a:prstGeom prst="rect">
          <a:avLst/>
        </a:prstGeom>
        <a:solidFill>
          <a:srgbClr val="D2242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Tendencia hemorrágica  e hipoglucemia</a:t>
          </a:r>
          <a:endParaRPr lang="es-ES" sz="2800" kern="1200" dirty="0">
            <a:solidFill>
              <a:schemeClr val="tx1"/>
            </a:solidFill>
            <a:latin typeface="Century Gothic" pitchFamily="34" charset="0"/>
          </a:endParaRPr>
        </a:p>
      </dsp:txBody>
      <dsp:txXfrm>
        <a:off x="2419908" y="3749887"/>
        <a:ext cx="3131066" cy="1177985"/>
      </dsp:txXfrm>
    </dsp:sp>
    <dsp:sp modelId="{601A41D0-64E3-4437-8880-E0E7D377923C}">
      <dsp:nvSpPr>
        <dsp:cNvPr id="0" name=""/>
        <dsp:cNvSpPr/>
      </dsp:nvSpPr>
      <dsp:spPr>
        <a:xfrm>
          <a:off x="6002536" y="3749887"/>
          <a:ext cx="2564926" cy="117798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s-ES" sz="2800" kern="1200" dirty="0" smtClean="0">
              <a:solidFill>
                <a:schemeClr val="tx1"/>
              </a:solidFill>
              <a:latin typeface="Century Gothic" pitchFamily="34" charset="0"/>
            </a:rPr>
            <a:t>Hemorragia gastrointestinal </a:t>
          </a:r>
          <a:endParaRPr lang="es-ES" sz="2800" kern="1200" dirty="0">
            <a:solidFill>
              <a:schemeClr val="tx1"/>
            </a:solidFill>
            <a:latin typeface="Century Gothic" pitchFamily="34" charset="0"/>
          </a:endParaRPr>
        </a:p>
      </dsp:txBody>
      <dsp:txXfrm>
        <a:off x="6002536" y="3749887"/>
        <a:ext cx="2564926" cy="117798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8EE184-5206-46B3-A58D-B2AE0D02F9FD}">
      <dsp:nvSpPr>
        <dsp:cNvPr id="0" name=""/>
        <dsp:cNvSpPr/>
      </dsp:nvSpPr>
      <dsp:spPr>
        <a:xfrm>
          <a:off x="10856" y="711835"/>
          <a:ext cx="2843290" cy="1075442"/>
        </a:xfrm>
        <a:prstGeom prst="roundRect">
          <a:avLst>
            <a:gd name="adj" fmla="val 10000"/>
          </a:avLst>
        </a:prstGeom>
        <a:solidFill>
          <a:srgbClr val="FFCC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lvl="0" algn="l" defTabSz="1244600">
            <a:lnSpc>
              <a:spcPct val="90000"/>
            </a:lnSpc>
            <a:spcBef>
              <a:spcPct val="0"/>
            </a:spcBef>
            <a:spcAft>
              <a:spcPct val="35000"/>
            </a:spcAft>
          </a:pPr>
          <a:r>
            <a:rPr lang="es-ES" sz="2800" kern="1200" dirty="0" smtClean="0">
              <a:solidFill>
                <a:schemeClr val="tx1"/>
              </a:solidFill>
              <a:latin typeface="Century Gothic" pitchFamily="34" charset="0"/>
            </a:rPr>
            <a:t>Fase 1</a:t>
          </a:r>
          <a:endParaRPr lang="es-ES" sz="2800" kern="1200" dirty="0">
            <a:solidFill>
              <a:schemeClr val="tx1"/>
            </a:solidFill>
            <a:latin typeface="Century Gothic" pitchFamily="34" charset="0"/>
          </a:endParaRPr>
        </a:p>
      </dsp:txBody>
      <dsp:txXfrm>
        <a:off x="10856" y="711835"/>
        <a:ext cx="2843290" cy="716961"/>
      </dsp:txXfrm>
    </dsp:sp>
    <dsp:sp modelId="{9F026079-8C8C-4214-885F-DF4A442F01A2}">
      <dsp:nvSpPr>
        <dsp:cNvPr id="0" name=""/>
        <dsp:cNvSpPr/>
      </dsp:nvSpPr>
      <dsp:spPr>
        <a:xfrm>
          <a:off x="471940" y="1428797"/>
          <a:ext cx="3083378" cy="3096000"/>
        </a:xfrm>
        <a:prstGeom prst="roundRect">
          <a:avLst>
            <a:gd name="adj" fmla="val 10000"/>
          </a:avLst>
        </a:prstGeom>
        <a:solidFill>
          <a:schemeClr val="lt1">
            <a:alpha val="90000"/>
            <a:hueOff val="0"/>
            <a:satOff val="0"/>
            <a:lumOff val="0"/>
            <a:alphaOff val="0"/>
          </a:schemeClr>
        </a:solidFill>
        <a:ln w="15875" cap="flat" cmpd="sng" algn="ctr">
          <a:solidFill>
            <a:srgbClr val="D22424"/>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99136" rIns="199136" bIns="199136" numCol="1" spcCol="1270" anchor="t" anchorCtr="0">
          <a:noAutofit/>
        </a:bodyPr>
        <a:lstStyle/>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Oxidación </a:t>
          </a:r>
          <a:endParaRPr lang="es-ES" sz="2800" kern="1200" dirty="0">
            <a:latin typeface="Century Gothic" pitchFamily="34" charset="0"/>
          </a:endParaRPr>
        </a:p>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Reducción </a:t>
          </a:r>
          <a:endParaRPr lang="es-ES" sz="2800" kern="1200" dirty="0">
            <a:latin typeface="Century Gothic" pitchFamily="34" charset="0"/>
          </a:endParaRPr>
        </a:p>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Desmetilación e hidrolización </a:t>
          </a:r>
          <a:endParaRPr lang="es-ES" sz="2800" kern="1200" dirty="0">
            <a:latin typeface="Century Gothic" pitchFamily="34" charset="0"/>
          </a:endParaRPr>
        </a:p>
      </dsp:txBody>
      <dsp:txXfrm>
        <a:off x="562249" y="1519106"/>
        <a:ext cx="2902760" cy="2915382"/>
      </dsp:txXfrm>
    </dsp:sp>
    <dsp:sp modelId="{445DC171-E94C-4205-B89A-25849BA6FD4C}">
      <dsp:nvSpPr>
        <dsp:cNvPr id="0" name=""/>
        <dsp:cNvSpPr/>
      </dsp:nvSpPr>
      <dsp:spPr>
        <a:xfrm>
          <a:off x="3314603" y="716713"/>
          <a:ext cx="976167" cy="707205"/>
        </a:xfrm>
        <a:prstGeom prst="rightArrow">
          <a:avLst>
            <a:gd name="adj1" fmla="val 60000"/>
            <a:gd name="adj2" fmla="val 50000"/>
          </a:avLst>
        </a:prstGeom>
        <a:solidFill>
          <a:srgbClr val="D22424"/>
        </a:solidFill>
        <a:ln>
          <a:solidFill>
            <a:srgbClr val="D22424"/>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77800">
            <a:lnSpc>
              <a:spcPct val="90000"/>
            </a:lnSpc>
            <a:spcBef>
              <a:spcPct val="0"/>
            </a:spcBef>
            <a:spcAft>
              <a:spcPct val="35000"/>
            </a:spcAft>
          </a:pPr>
          <a:endParaRPr lang="es-ES" sz="400" kern="1200"/>
        </a:p>
      </dsp:txBody>
      <dsp:txXfrm>
        <a:off x="3314603" y="858154"/>
        <a:ext cx="764006" cy="424323"/>
      </dsp:txXfrm>
    </dsp:sp>
    <dsp:sp modelId="{436A87FD-3BA5-414A-8B43-07F84D6937A3}">
      <dsp:nvSpPr>
        <dsp:cNvPr id="0" name=""/>
        <dsp:cNvSpPr/>
      </dsp:nvSpPr>
      <dsp:spPr>
        <a:xfrm>
          <a:off x="4695972" y="711835"/>
          <a:ext cx="2840043" cy="1075442"/>
        </a:xfrm>
        <a:prstGeom prst="roundRect">
          <a:avLst>
            <a:gd name="adj" fmla="val 10000"/>
          </a:avLst>
        </a:prstGeom>
        <a:solidFill>
          <a:srgbClr val="FFFFCC"/>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lvl="0" algn="l" defTabSz="1244600">
            <a:lnSpc>
              <a:spcPct val="90000"/>
            </a:lnSpc>
            <a:spcBef>
              <a:spcPct val="0"/>
            </a:spcBef>
            <a:spcAft>
              <a:spcPct val="35000"/>
            </a:spcAft>
          </a:pPr>
          <a:r>
            <a:rPr lang="es-ES" sz="2800" kern="1200" dirty="0" smtClean="0">
              <a:solidFill>
                <a:schemeClr val="tx1"/>
              </a:solidFill>
              <a:latin typeface="Century Gothic" pitchFamily="34" charset="0"/>
            </a:rPr>
            <a:t>Fase 2</a:t>
          </a:r>
          <a:endParaRPr lang="es-ES" sz="500" kern="1200" dirty="0">
            <a:solidFill>
              <a:schemeClr val="tx1"/>
            </a:solidFill>
          </a:endParaRPr>
        </a:p>
      </dsp:txBody>
      <dsp:txXfrm>
        <a:off x="4695972" y="711835"/>
        <a:ext cx="2840043" cy="716961"/>
      </dsp:txXfrm>
    </dsp:sp>
    <dsp:sp modelId="{0E569FAA-2A26-4FD1-8369-592C62D21290}">
      <dsp:nvSpPr>
        <dsp:cNvPr id="0" name=""/>
        <dsp:cNvSpPr/>
      </dsp:nvSpPr>
      <dsp:spPr>
        <a:xfrm>
          <a:off x="5277100" y="1428797"/>
          <a:ext cx="2840043" cy="3096000"/>
        </a:xfrm>
        <a:prstGeom prst="roundRect">
          <a:avLst>
            <a:gd name="adj" fmla="val 10000"/>
          </a:avLst>
        </a:prstGeom>
        <a:solidFill>
          <a:schemeClr val="lt1">
            <a:alpha val="90000"/>
            <a:hueOff val="0"/>
            <a:satOff val="0"/>
            <a:lumOff val="0"/>
            <a:alphaOff val="0"/>
          </a:schemeClr>
        </a:solidFill>
        <a:ln w="15875" cap="flat" cmpd="sng" algn="ctr">
          <a:solidFill>
            <a:srgbClr val="D22424"/>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99136" rIns="199136" bIns="199136" numCol="1" spcCol="1270" anchor="t" anchorCtr="0">
          <a:noAutofit/>
        </a:bodyPr>
        <a:lstStyle/>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Acetilación </a:t>
          </a:r>
          <a:endParaRPr lang="es-ES" sz="2800" kern="1200" dirty="0">
            <a:latin typeface="Century Gothic" pitchFamily="34" charset="0"/>
          </a:endParaRPr>
        </a:p>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Glucoronidación</a:t>
          </a:r>
          <a:endParaRPr lang="es-ES" sz="2800" kern="1200" dirty="0">
            <a:latin typeface="Century Gothic" pitchFamily="34" charset="0"/>
          </a:endParaRPr>
        </a:p>
        <a:p>
          <a:pPr marL="285750" lvl="1" indent="-285750" algn="l" defTabSz="1244600">
            <a:lnSpc>
              <a:spcPct val="90000"/>
            </a:lnSpc>
            <a:spcBef>
              <a:spcPct val="0"/>
            </a:spcBef>
            <a:spcAft>
              <a:spcPct val="15000"/>
            </a:spcAft>
            <a:buChar char="••"/>
          </a:pPr>
          <a:r>
            <a:rPr lang="es-ES" sz="2800" kern="1200" dirty="0" smtClean="0">
              <a:latin typeface="Century Gothic" pitchFamily="34" charset="0"/>
            </a:rPr>
            <a:t>Sulfación</a:t>
          </a:r>
          <a:endParaRPr lang="es-ES" sz="2800" kern="1200" dirty="0">
            <a:latin typeface="Century Gothic" pitchFamily="34" charset="0"/>
          </a:endParaRPr>
        </a:p>
      </dsp:txBody>
      <dsp:txXfrm>
        <a:off x="5360282" y="1511979"/>
        <a:ext cx="2673679" cy="292963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74081A-CC81-4C92-AD33-977A1C5C8380}">
      <dsp:nvSpPr>
        <dsp:cNvPr id="0" name=""/>
        <dsp:cNvSpPr/>
      </dsp:nvSpPr>
      <dsp:spPr>
        <a:xfrm>
          <a:off x="7423314" y="618235"/>
          <a:ext cx="3550654" cy="3496498"/>
        </a:xfrm>
        <a:prstGeom prst="ellipse">
          <a:avLst/>
        </a:prstGeom>
        <a:solidFill>
          <a:srgbClr val="FFFF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8507E9-FDBB-4D82-B5FC-2EBB5650A709}">
      <dsp:nvSpPr>
        <dsp:cNvPr id="0" name=""/>
        <dsp:cNvSpPr/>
      </dsp:nvSpPr>
      <dsp:spPr>
        <a:xfrm>
          <a:off x="7398849" y="745313"/>
          <a:ext cx="3446949" cy="3217108"/>
        </a:xfrm>
        <a:prstGeom prst="ellipse">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kern="1200" dirty="0" smtClean="0">
              <a:latin typeface="Century Gothic" pitchFamily="34" charset="0"/>
            </a:rPr>
            <a:t>Formula de </a:t>
          </a:r>
          <a:r>
            <a:rPr lang="es-ES" sz="2400" kern="1200" dirty="0" err="1" smtClean="0">
              <a:latin typeface="Century Gothic" pitchFamily="34" charset="0"/>
            </a:rPr>
            <a:t>cockcroft</a:t>
          </a:r>
          <a:r>
            <a:rPr lang="es-ES" sz="2400" kern="1200" dirty="0" smtClean="0">
              <a:latin typeface="Century Gothic" pitchFamily="34" charset="0"/>
            </a:rPr>
            <a:t>:</a:t>
          </a:r>
        </a:p>
        <a:p>
          <a:pPr lvl="0" algn="ctr" defTabSz="1066800">
            <a:lnSpc>
              <a:spcPct val="90000"/>
            </a:lnSpc>
            <a:spcBef>
              <a:spcPct val="0"/>
            </a:spcBef>
            <a:spcAft>
              <a:spcPct val="35000"/>
            </a:spcAft>
          </a:pPr>
          <a:r>
            <a:rPr lang="es-ES" sz="2400" kern="1200" dirty="0" err="1" smtClean="0">
              <a:latin typeface="Century Gothic" pitchFamily="34" charset="0"/>
            </a:rPr>
            <a:t>CrCl</a:t>
          </a:r>
          <a:r>
            <a:rPr lang="es-ES" sz="2400" kern="1200" dirty="0" smtClean="0">
              <a:latin typeface="Century Gothic" pitchFamily="34" charset="0"/>
            </a:rPr>
            <a:t>: 140- edad x peso (kg)/</a:t>
          </a:r>
          <a:r>
            <a:rPr lang="es-ES" sz="2400" kern="1200" dirty="0" err="1" smtClean="0">
              <a:latin typeface="Century Gothic" pitchFamily="34" charset="0"/>
            </a:rPr>
            <a:t>CrS</a:t>
          </a:r>
          <a:r>
            <a:rPr lang="es-ES" sz="2400" kern="1200" dirty="0" smtClean="0">
              <a:latin typeface="Century Gothic" pitchFamily="34" charset="0"/>
            </a:rPr>
            <a:t> x 72.</a:t>
          </a:r>
        </a:p>
        <a:p>
          <a:pPr lvl="0" algn="ctr" defTabSz="1066800">
            <a:lnSpc>
              <a:spcPct val="90000"/>
            </a:lnSpc>
            <a:spcBef>
              <a:spcPct val="0"/>
            </a:spcBef>
            <a:spcAft>
              <a:spcPct val="35000"/>
            </a:spcAft>
          </a:pPr>
          <a:r>
            <a:rPr lang="es-ES" sz="2400" kern="1200" dirty="0" smtClean="0">
              <a:latin typeface="Century Gothic" pitchFamily="34" charset="0"/>
            </a:rPr>
            <a:t>Todo  eso por .85 en mujeres.</a:t>
          </a:r>
          <a:endParaRPr lang="es-ES" sz="2400" kern="1200" dirty="0">
            <a:latin typeface="Century Gothic" pitchFamily="34" charset="0"/>
          </a:endParaRPr>
        </a:p>
      </dsp:txBody>
      <dsp:txXfrm>
        <a:off x="7891614" y="1204987"/>
        <a:ext cx="2461420" cy="2297761"/>
      </dsp:txXfrm>
    </dsp:sp>
    <dsp:sp modelId="{184FDF49-9296-41E1-BA7E-4B5B0F19E754}">
      <dsp:nvSpPr>
        <dsp:cNvPr id="0" name=""/>
        <dsp:cNvSpPr/>
      </dsp:nvSpPr>
      <dsp:spPr>
        <a:xfrm rot="2700000">
          <a:off x="4318110" y="987588"/>
          <a:ext cx="3265407" cy="3265407"/>
        </a:xfrm>
        <a:prstGeom prst="teardrop">
          <a:avLst>
            <a:gd name="adj" fmla="val 100000"/>
          </a:avLst>
        </a:prstGeom>
        <a:solidFill>
          <a:srgbClr val="CC99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232E0E-91D2-4748-A2ED-463ACAAD06F6}">
      <dsp:nvSpPr>
        <dsp:cNvPr id="0" name=""/>
        <dsp:cNvSpPr/>
      </dsp:nvSpPr>
      <dsp:spPr>
        <a:xfrm>
          <a:off x="4465019" y="1079502"/>
          <a:ext cx="2971590" cy="3082101"/>
        </a:xfrm>
        <a:prstGeom prst="ellipse">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kern="1200" dirty="0" smtClean="0">
              <a:latin typeface="Century Gothic" pitchFamily="34" charset="0"/>
            </a:rPr>
            <a:t>Índice de filtración glomerular se deteriora:</a:t>
          </a:r>
        </a:p>
        <a:p>
          <a:pPr lvl="0" algn="ctr" defTabSz="1066800">
            <a:lnSpc>
              <a:spcPct val="90000"/>
            </a:lnSpc>
            <a:spcBef>
              <a:spcPct val="0"/>
            </a:spcBef>
            <a:spcAft>
              <a:spcPct val="35000"/>
            </a:spcAft>
          </a:pPr>
          <a:r>
            <a:rPr lang="es-ES" sz="2400" kern="1200" dirty="0" smtClean="0">
              <a:latin typeface="Century Gothic" pitchFamily="34" charset="0"/>
            </a:rPr>
            <a:t>1% por año después de los 40</a:t>
          </a:r>
        </a:p>
      </dsp:txBody>
      <dsp:txXfrm>
        <a:off x="4889828" y="1519885"/>
        <a:ext cx="2121972" cy="2201335"/>
      </dsp:txXfrm>
    </dsp:sp>
    <dsp:sp modelId="{2BD9964C-CE76-4DE0-BE88-749E5D62A8D0}">
      <dsp:nvSpPr>
        <dsp:cNvPr id="0" name=""/>
        <dsp:cNvSpPr/>
      </dsp:nvSpPr>
      <dsp:spPr>
        <a:xfrm rot="2700000">
          <a:off x="1263987" y="1003370"/>
          <a:ext cx="3233844" cy="3233844"/>
        </a:xfrm>
        <a:prstGeom prst="teardrop">
          <a:avLst>
            <a:gd name="adj" fmla="val 100000"/>
          </a:avLst>
        </a:prstGeom>
        <a:solidFill>
          <a:srgbClr val="FFCC66"/>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FDCF8E-8911-4D3C-A892-E7077C422CA1}">
      <dsp:nvSpPr>
        <dsp:cNvPr id="0" name=""/>
        <dsp:cNvSpPr/>
      </dsp:nvSpPr>
      <dsp:spPr>
        <a:xfrm>
          <a:off x="1353518" y="1130299"/>
          <a:ext cx="3054782" cy="2980507"/>
        </a:xfrm>
        <a:prstGeom prst="ellipse">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b="1" kern="1200" dirty="0" smtClean="0">
              <a:latin typeface="Century Gothic" pitchFamily="34" charset="0"/>
            </a:rPr>
            <a:t>Eliminación </a:t>
          </a:r>
          <a:endParaRPr lang="es-ES" sz="2800" b="1" kern="1200" dirty="0">
            <a:latin typeface="Century Gothic" pitchFamily="34" charset="0"/>
          </a:endParaRPr>
        </a:p>
      </dsp:txBody>
      <dsp:txXfrm>
        <a:off x="1790220" y="1556166"/>
        <a:ext cx="2181378" cy="2128773"/>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11/layout/HexagonRadial">
  <dgm:title val="Hexágonos radiales"/>
  <dgm:desc val="Se usa para mostrar un proceso secuencial  relacionado con un tema o una idea centrales. Limitado a seis formas de Nivel 2. Funciona mejor con poco texto No aparece el texto sin utilizar, pero queda disponible si cambia entre diseño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CircleProcess">
  <dgm:title val="Proceso de círculos"/>
  <dgm:desc val="Se usa para mostrar pasos secuenciales en un proceso. Se limita a once formas de Nivel 1 con un número ilimitado de formas de Nivel 2. Funciona mejor con poco texto. No aparece texto sin utilizar, pero queda disponible si cambia entre diseño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407CCC-DFFE-7F40-ACCA-A26C1CC69F62}" type="datetimeFigureOut">
              <a:t>28/09/2018</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09AF42-B6C0-D344-A4BF-D476E858289C}" type="slidenum">
              <a:t>‹Nº›</a:t>
            </a:fld>
            <a:endParaRPr lang="es-ES_tradnl"/>
          </a:p>
        </p:txBody>
      </p:sp>
    </p:spTree>
    <p:extLst>
      <p:ext uri="{BB962C8B-B14F-4D97-AF65-F5344CB8AC3E}">
        <p14:creationId xmlns:p14="http://schemas.microsoft.com/office/powerpoint/2010/main" val="938746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7D09AF42-B6C0-D344-A4BF-D476E858289C}" type="slidenum">
              <a:t>1</a:t>
            </a:fld>
            <a:endParaRPr lang="es-ES_tradnl"/>
          </a:p>
        </p:txBody>
      </p:sp>
    </p:spTree>
    <p:extLst>
      <p:ext uri="{BB962C8B-B14F-4D97-AF65-F5344CB8AC3E}">
        <p14:creationId xmlns:p14="http://schemas.microsoft.com/office/powerpoint/2010/main" val="2407017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_tradnl" dirty="0"/>
              <a:t>Clic para editar título</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_tradnl" dirty="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330E5AB-16FD-2149-93CB-BC72AE0D9E97}" type="datetime1">
              <a:rPr lang="es-MX" smtClean="0"/>
              <a:t>28/09/2018</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5106BD83-CD71-374E-B6A8-07E80D863454}" type="slidenum">
              <a:t>‹Nº›</a:t>
            </a:fld>
            <a:endParaRPr lang="es-ES_trad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Clic para editar título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Date Placeholder 3"/>
          <p:cNvSpPr>
            <a:spLocks noGrp="1"/>
          </p:cNvSpPr>
          <p:nvPr>
            <p:ph type="dt" sz="half" idx="10"/>
          </p:nvPr>
        </p:nvSpPr>
        <p:spPr/>
        <p:txBody>
          <a:bodyPr/>
          <a:lstStyle/>
          <a:p>
            <a:fld id="{38F774D5-B38F-F74B-9D5F-04EDFF44D159}" type="datetime1">
              <a:rPr lang="es-MX" smtClean="0"/>
              <a:t>28/09/2018</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5106BD83-CD71-374E-B6A8-07E80D863454}" type="slidenum">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_tradnl" dirty="0"/>
              <a:t>Clic para editar título</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Date Placeholder 3"/>
          <p:cNvSpPr>
            <a:spLocks noGrp="1"/>
          </p:cNvSpPr>
          <p:nvPr>
            <p:ph type="dt" sz="half" idx="10"/>
          </p:nvPr>
        </p:nvSpPr>
        <p:spPr/>
        <p:txBody>
          <a:bodyPr/>
          <a:lstStyle/>
          <a:p>
            <a:fld id="{6708BFCE-7268-CD40-95E3-F5A3FFA07CA8}" type="datetime1">
              <a:rPr lang="es-MX" smtClean="0"/>
              <a:t>28/09/2018</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5106BD83-CD71-374E-B6A8-07E80D863454}" type="slidenum">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Clic para editar título</a:t>
            </a:r>
            <a:endParaRPr lang="en-US" dirty="0"/>
          </a:p>
        </p:txBody>
      </p:sp>
      <p:sp>
        <p:nvSpPr>
          <p:cNvPr id="3" name="Content Placeholder 2"/>
          <p:cNvSpPr>
            <a:spLocks noGrp="1"/>
          </p:cNvSpPr>
          <p:nvPr>
            <p:ph idx="1"/>
          </p:nvPr>
        </p:nvSpPr>
        <p:spPr/>
        <p:txBody>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Date Placeholder 3"/>
          <p:cNvSpPr>
            <a:spLocks noGrp="1"/>
          </p:cNvSpPr>
          <p:nvPr>
            <p:ph type="dt" sz="half" idx="10"/>
          </p:nvPr>
        </p:nvSpPr>
        <p:spPr/>
        <p:txBody>
          <a:bodyPr/>
          <a:lstStyle/>
          <a:p>
            <a:fld id="{31D7BF2F-D539-B34E-B952-3804392B9303}" type="datetime1">
              <a:rPr lang="es-MX" smtClean="0"/>
              <a:t>28/09/2018</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5106BD83-CD71-374E-B6A8-07E80D863454}" type="slidenum">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_tradnl" dirty="0"/>
              <a:t>Clic para editar título</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Haga clic para modificar el estilo de texto del patrón</a:t>
            </a:r>
          </a:p>
        </p:txBody>
      </p:sp>
      <p:sp>
        <p:nvSpPr>
          <p:cNvPr id="4" name="Date Placeholder 3"/>
          <p:cNvSpPr>
            <a:spLocks noGrp="1"/>
          </p:cNvSpPr>
          <p:nvPr>
            <p:ph type="dt" sz="half" idx="10"/>
          </p:nvPr>
        </p:nvSpPr>
        <p:spPr/>
        <p:txBody>
          <a:bodyPr/>
          <a:lstStyle/>
          <a:p>
            <a:fld id="{A1381956-3F12-3D4E-9352-86B26AA6D82F}" type="datetime1">
              <a:rPr lang="es-MX" smtClean="0"/>
              <a:t>28/09/2018</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5106BD83-CD71-374E-B6A8-07E80D863454}" type="slidenum">
              <a:t>‹Nº›</a:t>
            </a:fld>
            <a:endParaRPr lang="es-ES_trad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_tradnl" dirty="0"/>
              <a:t>Clic para editar título</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5" name="Date Placeholder 4"/>
          <p:cNvSpPr>
            <a:spLocks noGrp="1"/>
          </p:cNvSpPr>
          <p:nvPr>
            <p:ph type="dt" sz="half" idx="10"/>
          </p:nvPr>
        </p:nvSpPr>
        <p:spPr/>
        <p:txBody>
          <a:bodyPr/>
          <a:lstStyle/>
          <a:p>
            <a:fld id="{DDB14F13-962E-8542-85E6-85B8A5F60988}" type="datetime1">
              <a:rPr lang="es-MX" smtClean="0"/>
              <a:t>28/09/2018</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5106BD83-CD71-374E-B6A8-07E80D863454}" type="slidenum">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_tradnl" dirty="0"/>
              <a:t>Clic para editar título</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7" name="Date Placeholder 6"/>
          <p:cNvSpPr>
            <a:spLocks noGrp="1"/>
          </p:cNvSpPr>
          <p:nvPr>
            <p:ph type="dt" sz="half" idx="10"/>
          </p:nvPr>
        </p:nvSpPr>
        <p:spPr/>
        <p:txBody>
          <a:bodyPr/>
          <a:lstStyle/>
          <a:p>
            <a:fld id="{8EE82D52-5377-6048-AF59-ADEF3222F819}" type="datetime1">
              <a:rPr lang="es-MX" smtClean="0"/>
              <a:t>28/09/2018</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5106BD83-CD71-374E-B6A8-07E80D863454}" type="slidenum">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Clic para editar título</a:t>
            </a:r>
            <a:endParaRPr lang="en-US" dirty="0"/>
          </a:p>
        </p:txBody>
      </p:sp>
      <p:sp>
        <p:nvSpPr>
          <p:cNvPr id="3" name="Date Placeholder 2"/>
          <p:cNvSpPr>
            <a:spLocks noGrp="1"/>
          </p:cNvSpPr>
          <p:nvPr>
            <p:ph type="dt" sz="half" idx="10"/>
          </p:nvPr>
        </p:nvSpPr>
        <p:spPr/>
        <p:txBody>
          <a:bodyPr/>
          <a:lstStyle/>
          <a:p>
            <a:fld id="{CAF7AFED-86CA-C842-97FA-13D42485DB53}" type="datetime1">
              <a:rPr lang="es-MX" smtClean="0"/>
              <a:t>28/09/2018</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5106BD83-CD71-374E-B6A8-07E80D863454}" type="slidenum">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70B2029-5350-0A48-8A4D-70307642361F}" type="datetime1">
              <a:rPr lang="es-MX" smtClean="0"/>
              <a:t>28/09/2018</a:t>
            </a:fld>
            <a:endParaRPr lang="es-ES_trad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ES_tradnl"/>
          </a:p>
        </p:txBody>
      </p:sp>
      <p:sp>
        <p:nvSpPr>
          <p:cNvPr id="9" name="Slide Number Placeholder 8"/>
          <p:cNvSpPr>
            <a:spLocks noGrp="1"/>
          </p:cNvSpPr>
          <p:nvPr>
            <p:ph type="sldNum" sz="quarter" idx="12"/>
          </p:nvPr>
        </p:nvSpPr>
        <p:spPr/>
        <p:txBody>
          <a:bodyPr/>
          <a:lstStyle/>
          <a:p>
            <a:fld id="{5106BD83-CD71-374E-B6A8-07E80D863454}" type="slidenum">
              <a:t>‹Nº›</a:t>
            </a:fld>
            <a:endParaRPr lang="es-ES_tradnl"/>
          </a:p>
        </p:txBody>
      </p:sp>
    </p:spTree>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_tradnl" dirty="0"/>
              <a:t>Clic para editar título</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75A9D0-2F39-BE43-B115-B4125BE1FAF2}" type="datetime1">
              <a:rPr lang="es-MX" smtClean="0"/>
              <a:t>28/09/2018</a:t>
            </a:fld>
            <a:endParaRPr lang="es-ES_trad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ES_trad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106BD83-CD71-374E-B6A8-07E80D863454}" type="slidenum">
              <a:t>‹Nº›</a:t>
            </a:fld>
            <a:endParaRPr lang="es-ES_tradnl"/>
          </a:p>
        </p:txBody>
      </p:sp>
    </p:spTree>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_tradnl" dirty="0"/>
              <a:t>Clic para editar título</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agregarla</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a:t>Haga clic para modificar el estilo de texto del patrón</a:t>
            </a:r>
          </a:p>
        </p:txBody>
      </p:sp>
      <p:sp>
        <p:nvSpPr>
          <p:cNvPr id="5" name="Date Placeholder 4"/>
          <p:cNvSpPr>
            <a:spLocks noGrp="1"/>
          </p:cNvSpPr>
          <p:nvPr>
            <p:ph type="dt" sz="half" idx="10"/>
          </p:nvPr>
        </p:nvSpPr>
        <p:spPr/>
        <p:txBody>
          <a:bodyPr/>
          <a:lstStyle/>
          <a:p>
            <a:fld id="{5243F472-60B3-2246-BFCF-684CC62C119B}" type="datetime1">
              <a:rPr lang="es-MX" smtClean="0"/>
              <a:t>28/09/2018</a:t>
            </a:fld>
            <a:endParaRPr lang="es-ES_tradnl"/>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06BD83-CD71-374E-B6A8-07E80D863454}" type="slidenum">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_tradnl" dirty="0"/>
              <a:t>Clic para editar título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9B97741-4576-5E43-B79D-D04F599245D6}" type="datetime1">
              <a:rPr lang="es-MX" smtClean="0"/>
              <a:t>28/09/2018</a:t>
            </a:fld>
            <a:endParaRPr lang="es-ES_trad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ES_trad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106BD83-CD71-374E-B6A8-07E80D863454}" type="slidenum">
              <a:t>‹Nº›</a:t>
            </a:fld>
            <a:endParaRPr lang="es-ES_trad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7242199"/>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hyperlink" Target="http://sistemabibliotecario.uaemex.mx/janium/Tesis/386726.pdf"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2.xml"/><Relationship Id="rId7" Type="http://schemas.openxmlformats.org/officeDocument/2006/relationships/image" Target="../media/image7.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11" Type="http://schemas.openxmlformats.org/officeDocument/2006/relationships/image" Target="../media/image11.jpeg"/><Relationship Id="rId5" Type="http://schemas.openxmlformats.org/officeDocument/2006/relationships/diagramColors" Target="../diagrams/colors2.xml"/><Relationship Id="rId10" Type="http://schemas.openxmlformats.org/officeDocument/2006/relationships/image" Target="../media/image10.jpeg"/><Relationship Id="rId4" Type="http://schemas.openxmlformats.org/officeDocument/2006/relationships/diagramQuickStyle" Target="../diagrams/quickStyle2.xml"/><Relationship Id="rId9"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493" y="166065"/>
            <a:ext cx="2147919" cy="1896306"/>
          </a:xfrm>
          <a:prstGeom prst="rect">
            <a:avLst/>
          </a:prstGeom>
        </p:spPr>
      </p:pic>
      <p:sp>
        <p:nvSpPr>
          <p:cNvPr id="2" name="Título 1"/>
          <p:cNvSpPr>
            <a:spLocks noGrp="1"/>
          </p:cNvSpPr>
          <p:nvPr>
            <p:ph type="ctrTitle"/>
          </p:nvPr>
        </p:nvSpPr>
        <p:spPr>
          <a:xfrm>
            <a:off x="3305301" y="1114218"/>
            <a:ext cx="7614490" cy="1161391"/>
          </a:xfrm>
        </p:spPr>
        <p:txBody>
          <a:bodyPr>
            <a:noAutofit/>
          </a:bodyPr>
          <a:lstStyle/>
          <a:p>
            <a:pPr algn="ctr"/>
            <a:r>
              <a:rPr lang="es-ES_tradnl" sz="2800" dirty="0">
                <a:latin typeface="Century Gothic" charset="0"/>
                <a:ea typeface="Century Gothic" charset="0"/>
                <a:cs typeface="Century Gothic" charset="0"/>
              </a:rPr>
              <a:t>Centro Universitario UAEM Zumpango</a:t>
            </a:r>
            <a:br>
              <a:rPr lang="es-ES_tradnl" sz="2800" dirty="0">
                <a:latin typeface="Century Gothic" charset="0"/>
                <a:ea typeface="Century Gothic" charset="0"/>
                <a:cs typeface="Century Gothic" charset="0"/>
              </a:rPr>
            </a:br>
            <a:r>
              <a:rPr lang="es-ES_tradnl" sz="2800" dirty="0">
                <a:latin typeface="Century Gothic" charset="0"/>
                <a:ea typeface="Century Gothic" charset="0"/>
                <a:cs typeface="Century Gothic" charset="0"/>
              </a:rPr>
              <a:t>Licenciatura en Enfermería</a:t>
            </a:r>
            <a:br>
              <a:rPr lang="es-ES_tradnl" sz="2800" dirty="0">
                <a:latin typeface="Century Gothic" charset="0"/>
                <a:ea typeface="Century Gothic" charset="0"/>
                <a:cs typeface="Century Gothic" charset="0"/>
              </a:rPr>
            </a:br>
            <a:r>
              <a:rPr lang="es-ES_tradnl" sz="2800" dirty="0">
                <a:latin typeface="Century Gothic" charset="0"/>
                <a:ea typeface="Century Gothic" charset="0"/>
                <a:cs typeface="Century Gothic" charset="0"/>
              </a:rPr>
              <a:t>Unidad de Aprendizaje: </a:t>
            </a:r>
            <a:r>
              <a:rPr lang="es-ES_tradnl" sz="2800" dirty="0" smtClean="0">
                <a:latin typeface="Century Gothic" charset="0"/>
                <a:ea typeface="Century Gothic" charset="0"/>
                <a:cs typeface="Century Gothic" charset="0"/>
              </a:rPr>
              <a:t/>
            </a:r>
            <a:br>
              <a:rPr lang="es-ES_tradnl" sz="2800" dirty="0" smtClean="0">
                <a:latin typeface="Century Gothic" charset="0"/>
                <a:ea typeface="Century Gothic" charset="0"/>
                <a:cs typeface="Century Gothic" charset="0"/>
              </a:rPr>
            </a:br>
            <a:r>
              <a:rPr lang="es-ES_tradnl" sz="2800" dirty="0" smtClean="0">
                <a:latin typeface="Century Gothic" charset="0"/>
                <a:ea typeface="Century Gothic" charset="0"/>
                <a:cs typeface="Century Gothic" charset="0"/>
              </a:rPr>
              <a:t>Enfermería Geriátrica</a:t>
            </a:r>
            <a:endParaRPr lang="es-ES_tradnl" sz="2800" dirty="0">
              <a:latin typeface="Century Gothic" charset="0"/>
              <a:ea typeface="Century Gothic" charset="0"/>
              <a:cs typeface="Century Gothic" charset="0"/>
            </a:endParaRPr>
          </a:p>
        </p:txBody>
      </p:sp>
      <p:sp>
        <p:nvSpPr>
          <p:cNvPr id="3" name="Subtítulo 2"/>
          <p:cNvSpPr>
            <a:spLocks noGrp="1"/>
          </p:cNvSpPr>
          <p:nvPr>
            <p:ph type="subTitle" idx="1"/>
          </p:nvPr>
        </p:nvSpPr>
        <p:spPr>
          <a:xfrm>
            <a:off x="1775791" y="3235904"/>
            <a:ext cx="9144000" cy="2292421"/>
          </a:xfrm>
        </p:spPr>
        <p:txBody>
          <a:bodyPr>
            <a:normAutofit fontScale="85000" lnSpcReduction="10000"/>
          </a:bodyPr>
          <a:lstStyle/>
          <a:p>
            <a:pPr algn="ctr"/>
            <a:r>
              <a:rPr lang="es-ES_tradnl" sz="5200" b="1" i="1" smtClean="0">
                <a:latin typeface="Century Gothic" charset="0"/>
                <a:ea typeface="Century Gothic" charset="0"/>
                <a:cs typeface="Century Gothic" charset="0"/>
              </a:rPr>
              <a:t>SINDROME DE POLIFARMACIA</a:t>
            </a:r>
            <a:endParaRPr lang="es-ES_tradnl" sz="5200" b="1" i="1" dirty="0">
              <a:latin typeface="Century Gothic" charset="0"/>
              <a:ea typeface="Century Gothic" charset="0"/>
              <a:cs typeface="Century Gothic" charset="0"/>
            </a:endParaRPr>
          </a:p>
          <a:p>
            <a:endParaRPr lang="es-ES_tradnl" sz="2800" dirty="0">
              <a:latin typeface="Century Gothic" charset="0"/>
              <a:ea typeface="Century Gothic" charset="0"/>
              <a:cs typeface="Century Gothic" charset="0"/>
            </a:endParaRPr>
          </a:p>
          <a:p>
            <a:endParaRPr lang="es-ES_tradnl" sz="2800" dirty="0">
              <a:latin typeface="Century Gothic" charset="0"/>
              <a:ea typeface="Century Gothic" charset="0"/>
              <a:cs typeface="Century Gothic" charset="0"/>
            </a:endParaRPr>
          </a:p>
          <a:p>
            <a:pPr algn="ctr"/>
            <a:r>
              <a:rPr lang="es-ES_tradnl" sz="2800" dirty="0" smtClean="0">
                <a:latin typeface="Century Gothic" charset="0"/>
                <a:ea typeface="Century Gothic" charset="0"/>
                <a:cs typeface="Century Gothic" charset="0"/>
              </a:rPr>
              <a:t>DRA. EN C. S. MA DE LOURDES VARGAS SANTILLAN</a:t>
            </a:r>
            <a:endParaRPr lang="es-ES_tradnl" sz="2800" dirty="0">
              <a:latin typeface="Century Gothic" charset="0"/>
              <a:ea typeface="Century Gothic" charset="0"/>
              <a:cs typeface="Century Gothic" charset="0"/>
            </a:endParaRPr>
          </a:p>
          <a:p>
            <a:endParaRPr lang="es-ES_tradnl" dirty="0"/>
          </a:p>
        </p:txBody>
      </p:sp>
      <p:sp>
        <p:nvSpPr>
          <p:cNvPr id="4" name="CuadroTexto 3"/>
          <p:cNvSpPr txBox="1"/>
          <p:nvPr/>
        </p:nvSpPr>
        <p:spPr>
          <a:xfrm>
            <a:off x="9882528" y="5579164"/>
            <a:ext cx="1675459" cy="369332"/>
          </a:xfrm>
          <a:prstGeom prst="rect">
            <a:avLst/>
          </a:prstGeom>
          <a:noFill/>
        </p:spPr>
        <p:txBody>
          <a:bodyPr wrap="none" rtlCol="0">
            <a:spAutoFit/>
          </a:bodyPr>
          <a:lstStyle/>
          <a:p>
            <a:r>
              <a:rPr lang="es-ES_tradnl" dirty="0"/>
              <a:t> </a:t>
            </a:r>
            <a:r>
              <a:rPr lang="es-ES_tradnl" dirty="0" smtClean="0">
                <a:latin typeface="Century Gothic" panose="020B0502020202020204" pitchFamily="34" charset="0"/>
              </a:rPr>
              <a:t> </a:t>
            </a:r>
            <a:r>
              <a:rPr lang="es-ES_tradnl" dirty="0">
                <a:latin typeface="Century Gothic" panose="020B0502020202020204" pitchFamily="34" charset="0"/>
              </a:rPr>
              <a:t>Agosto </a:t>
            </a:r>
            <a:r>
              <a:rPr lang="es-ES_tradnl" dirty="0">
                <a:latin typeface="Century Gothic" charset="0"/>
                <a:ea typeface="Century Gothic" charset="0"/>
                <a:cs typeface="Century Gothic" charset="0"/>
              </a:rPr>
              <a:t>2018</a:t>
            </a:r>
          </a:p>
        </p:txBody>
      </p:sp>
      <p:sp>
        <p:nvSpPr>
          <p:cNvPr id="5" name="Rectángulo 4"/>
          <p:cNvSpPr/>
          <p:nvPr/>
        </p:nvSpPr>
        <p:spPr>
          <a:xfrm>
            <a:off x="2466777" y="229333"/>
            <a:ext cx="9180718" cy="584775"/>
          </a:xfrm>
          <a:prstGeom prst="rect">
            <a:avLst/>
          </a:prstGeom>
        </p:spPr>
        <p:txBody>
          <a:bodyPr wrap="none">
            <a:spAutoFit/>
          </a:bodyPr>
          <a:lstStyle/>
          <a:p>
            <a:pPr algn="ctr"/>
            <a:r>
              <a:rPr lang="es-ES_tradnl" sz="3200" dirty="0">
                <a:latin typeface="Century Gothic" charset="0"/>
                <a:ea typeface="Century Gothic" charset="0"/>
                <a:cs typeface="Century Gothic" charset="0"/>
              </a:rPr>
              <a:t>Universidad Autónoma del Estado de México</a:t>
            </a:r>
          </a:p>
        </p:txBody>
      </p:sp>
    </p:spTree>
    <p:extLst>
      <p:ext uri="{BB962C8B-B14F-4D97-AF65-F5344CB8AC3E}">
        <p14:creationId xmlns:p14="http://schemas.microsoft.com/office/powerpoint/2010/main" val="1922522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9</a:t>
            </a:fld>
            <a:endParaRPr lang="es-ES"/>
          </a:p>
        </p:txBody>
      </p:sp>
      <p:sp>
        <p:nvSpPr>
          <p:cNvPr id="4" name="3 CuadroTexto"/>
          <p:cNvSpPr txBox="1"/>
          <p:nvPr/>
        </p:nvSpPr>
        <p:spPr>
          <a:xfrm>
            <a:off x="1079500" y="254000"/>
            <a:ext cx="9804400" cy="523220"/>
          </a:xfrm>
          <a:prstGeom prst="rect">
            <a:avLst/>
          </a:prstGeom>
          <a:noFill/>
        </p:spPr>
        <p:txBody>
          <a:bodyPr wrap="square" rtlCol="0">
            <a:spAutoFit/>
          </a:bodyPr>
          <a:lstStyle/>
          <a:p>
            <a:r>
              <a:rPr lang="es-ES" sz="2800" dirty="0" smtClean="0">
                <a:latin typeface="Century Gothic" pitchFamily="34" charset="0"/>
              </a:rPr>
              <a:t>Pérdidas </a:t>
            </a:r>
            <a:r>
              <a:rPr lang="es-ES" sz="2800" dirty="0" smtClean="0">
                <a:latin typeface="Century Gothic" pitchFamily="34" charset="0"/>
              </a:rPr>
              <a:t>progresivas de unidades funcionales </a:t>
            </a:r>
            <a:endParaRPr lang="es-ES" sz="2800" dirty="0">
              <a:latin typeface="Century Gothic" pitchFamily="34" charset="0"/>
            </a:endParaRPr>
          </a:p>
        </p:txBody>
      </p:sp>
      <p:graphicFrame>
        <p:nvGraphicFramePr>
          <p:cNvPr id="5" name="4 Diagrama"/>
          <p:cNvGraphicFramePr/>
          <p:nvPr>
            <p:extLst>
              <p:ext uri="{D42A27DB-BD31-4B8C-83A1-F6EECF244321}">
                <p14:modId xmlns:p14="http://schemas.microsoft.com/office/powerpoint/2010/main" val="1610468372"/>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Rectángulo"/>
          <p:cNvSpPr/>
          <p:nvPr/>
        </p:nvSpPr>
        <p:spPr>
          <a:xfrm>
            <a:off x="165100" y="6396335"/>
            <a:ext cx="5753100" cy="461665"/>
          </a:xfrm>
          <a:prstGeom prst="rect">
            <a:avLst/>
          </a:prstGeom>
        </p:spPr>
        <p:txBody>
          <a:bodyPr wrap="square">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32968174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10</a:t>
            </a:fld>
            <a:endParaRPr lang="es-ES"/>
          </a:p>
        </p:txBody>
      </p:sp>
      <p:graphicFrame>
        <p:nvGraphicFramePr>
          <p:cNvPr id="4" name="3 Diagrama"/>
          <p:cNvGraphicFramePr/>
          <p:nvPr>
            <p:extLst>
              <p:ext uri="{D42A27DB-BD31-4B8C-83A1-F6EECF244321}">
                <p14:modId xmlns:p14="http://schemas.microsoft.com/office/powerpoint/2010/main" val="2265811485"/>
              </p:ext>
            </p:extLst>
          </p:nvPr>
        </p:nvGraphicFramePr>
        <p:xfrm>
          <a:off x="2032000" y="342900"/>
          <a:ext cx="9377218" cy="57954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0" y="6363245"/>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1653663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11</a:t>
            </a:fld>
            <a:endParaRPr lang="es-ES"/>
          </a:p>
        </p:txBody>
      </p:sp>
      <p:graphicFrame>
        <p:nvGraphicFramePr>
          <p:cNvPr id="4" name="3 Diagrama"/>
          <p:cNvGraphicFramePr/>
          <p:nvPr>
            <p:extLst>
              <p:ext uri="{D42A27DB-BD31-4B8C-83A1-F6EECF244321}">
                <p14:modId xmlns:p14="http://schemas.microsoft.com/office/powerpoint/2010/main" val="2795520090"/>
              </p:ext>
            </p:extLst>
          </p:nvPr>
        </p:nvGraphicFramePr>
        <p:xfrm>
          <a:off x="342900" y="419100"/>
          <a:ext cx="9728200" cy="5854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0" y="6363245"/>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21153975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12</a:t>
            </a:fld>
            <a:endParaRPr lang="es-ES"/>
          </a:p>
        </p:txBody>
      </p:sp>
      <p:sp>
        <p:nvSpPr>
          <p:cNvPr id="4" name="3 CuadroTexto"/>
          <p:cNvSpPr txBox="1"/>
          <p:nvPr/>
        </p:nvSpPr>
        <p:spPr>
          <a:xfrm>
            <a:off x="1638300" y="233690"/>
            <a:ext cx="6159500" cy="523220"/>
          </a:xfrm>
          <a:prstGeom prst="rect">
            <a:avLst/>
          </a:prstGeom>
          <a:noFill/>
        </p:spPr>
        <p:txBody>
          <a:bodyPr wrap="square" rtlCol="0">
            <a:spAutoFit/>
          </a:bodyPr>
          <a:lstStyle/>
          <a:p>
            <a:r>
              <a:rPr lang="es-ES" sz="2800" b="1" dirty="0" smtClean="0">
                <a:latin typeface="Century Gothic" pitchFamily="34" charset="0"/>
              </a:rPr>
              <a:t>Distribución de medicamentos </a:t>
            </a:r>
            <a:endParaRPr lang="es-ES" sz="2800" b="1" dirty="0">
              <a:latin typeface="Century Gothic" pitchFamily="34" charset="0"/>
            </a:endParaRPr>
          </a:p>
        </p:txBody>
      </p:sp>
      <p:graphicFrame>
        <p:nvGraphicFramePr>
          <p:cNvPr id="5" name="4 Diagrama"/>
          <p:cNvGraphicFramePr/>
          <p:nvPr>
            <p:extLst>
              <p:ext uri="{D42A27DB-BD31-4B8C-83A1-F6EECF244321}">
                <p14:modId xmlns:p14="http://schemas.microsoft.com/office/powerpoint/2010/main" val="2849963150"/>
              </p:ext>
            </p:extLst>
          </p:nvPr>
        </p:nvGraphicFramePr>
        <p:xfrm>
          <a:off x="609600" y="807428"/>
          <a:ext cx="112903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Rectángulo"/>
          <p:cNvSpPr/>
          <p:nvPr/>
        </p:nvSpPr>
        <p:spPr>
          <a:xfrm>
            <a:off x="0" y="6363245"/>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3968266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13</a:t>
            </a:fld>
            <a:endParaRPr lang="es-ES"/>
          </a:p>
        </p:txBody>
      </p:sp>
      <p:graphicFrame>
        <p:nvGraphicFramePr>
          <p:cNvPr id="4" name="3 Diagrama"/>
          <p:cNvGraphicFramePr/>
          <p:nvPr>
            <p:extLst>
              <p:ext uri="{D42A27DB-BD31-4B8C-83A1-F6EECF244321}">
                <p14:modId xmlns:p14="http://schemas.microsoft.com/office/powerpoint/2010/main" val="698871084"/>
              </p:ext>
            </p:extLst>
          </p:nvPr>
        </p:nvGraphicFramePr>
        <p:xfrm>
          <a:off x="2032000" y="719666"/>
          <a:ext cx="85725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1244599" y="215900"/>
            <a:ext cx="9967883" cy="523220"/>
          </a:xfrm>
          <a:prstGeom prst="rect">
            <a:avLst/>
          </a:prstGeom>
          <a:noFill/>
        </p:spPr>
        <p:txBody>
          <a:bodyPr wrap="square" rtlCol="0">
            <a:spAutoFit/>
          </a:bodyPr>
          <a:lstStyle/>
          <a:p>
            <a:pPr algn="ctr"/>
            <a:r>
              <a:rPr lang="es-ES" sz="2800" b="1" dirty="0" smtClean="0">
                <a:latin typeface="Century Gothic" pitchFamily="34" charset="0"/>
              </a:rPr>
              <a:t>Correlación  clínica de la disminución de albúmina  </a:t>
            </a:r>
            <a:endParaRPr lang="es-ES" sz="2800" b="1" dirty="0">
              <a:latin typeface="Century Gothic" pitchFamily="34" charset="0"/>
            </a:endParaRPr>
          </a:p>
        </p:txBody>
      </p:sp>
      <p:sp>
        <p:nvSpPr>
          <p:cNvPr id="6" name="5 Rectángulo"/>
          <p:cNvSpPr/>
          <p:nvPr/>
        </p:nvSpPr>
        <p:spPr>
          <a:xfrm>
            <a:off x="0" y="6363245"/>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40123383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14</a:t>
            </a:fld>
            <a:endParaRPr lang="es-ES"/>
          </a:p>
        </p:txBody>
      </p:sp>
      <p:sp>
        <p:nvSpPr>
          <p:cNvPr id="4" name="3 CuadroTexto"/>
          <p:cNvSpPr txBox="1"/>
          <p:nvPr/>
        </p:nvSpPr>
        <p:spPr>
          <a:xfrm>
            <a:off x="4000500" y="584200"/>
            <a:ext cx="3632200" cy="523220"/>
          </a:xfrm>
          <a:prstGeom prst="rect">
            <a:avLst/>
          </a:prstGeom>
          <a:noFill/>
        </p:spPr>
        <p:txBody>
          <a:bodyPr wrap="square" rtlCol="0">
            <a:spAutoFit/>
          </a:bodyPr>
          <a:lstStyle/>
          <a:p>
            <a:pPr algn="ctr"/>
            <a:r>
              <a:rPr lang="es-ES" sz="2800" b="1" dirty="0" smtClean="0">
                <a:latin typeface="Century Gothic" pitchFamily="34" charset="0"/>
              </a:rPr>
              <a:t>Metabolismo</a:t>
            </a:r>
            <a:r>
              <a:rPr lang="es-ES" b="1" dirty="0" smtClean="0"/>
              <a:t> </a:t>
            </a:r>
            <a:endParaRPr lang="es-ES" b="1" dirty="0"/>
          </a:p>
        </p:txBody>
      </p:sp>
      <p:graphicFrame>
        <p:nvGraphicFramePr>
          <p:cNvPr id="5" name="4 Diagrama"/>
          <p:cNvGraphicFramePr/>
          <p:nvPr>
            <p:extLst>
              <p:ext uri="{D42A27DB-BD31-4B8C-83A1-F6EECF244321}">
                <p14:modId xmlns:p14="http://schemas.microsoft.com/office/powerpoint/2010/main" val="2602227308"/>
              </p:ext>
            </p:extLst>
          </p:nvPr>
        </p:nvGraphicFramePr>
        <p:xfrm>
          <a:off x="2032000" y="1333500"/>
          <a:ext cx="8128000" cy="52366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1308100" y="1143000"/>
            <a:ext cx="9372600" cy="954107"/>
          </a:xfrm>
          <a:prstGeom prst="rect">
            <a:avLst/>
          </a:prstGeom>
          <a:noFill/>
        </p:spPr>
        <p:txBody>
          <a:bodyPr wrap="square" rtlCol="0">
            <a:spAutoFit/>
          </a:bodyPr>
          <a:lstStyle/>
          <a:p>
            <a:r>
              <a:rPr lang="es-ES" sz="2800" dirty="0" smtClean="0">
                <a:latin typeface="Century Gothic" pitchFamily="34" charset="0"/>
              </a:rPr>
              <a:t>La baja de oxidación microsomal y la posible reducción en la inducción enzimática </a:t>
            </a:r>
            <a:endParaRPr lang="es-ES" sz="2800" dirty="0">
              <a:latin typeface="Century Gothic" pitchFamily="34" charset="0"/>
            </a:endParaRPr>
          </a:p>
        </p:txBody>
      </p:sp>
      <p:sp>
        <p:nvSpPr>
          <p:cNvPr id="7" name="6 Rectángulo"/>
          <p:cNvSpPr/>
          <p:nvPr/>
        </p:nvSpPr>
        <p:spPr>
          <a:xfrm>
            <a:off x="0" y="6363245"/>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15095134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15</a:t>
            </a:fld>
            <a:endParaRPr lang="es-ES"/>
          </a:p>
        </p:txBody>
      </p:sp>
      <p:graphicFrame>
        <p:nvGraphicFramePr>
          <p:cNvPr id="4" name="3 Diagrama"/>
          <p:cNvGraphicFramePr/>
          <p:nvPr>
            <p:extLst>
              <p:ext uri="{D42A27DB-BD31-4B8C-83A1-F6EECF244321}">
                <p14:modId xmlns:p14="http://schemas.microsoft.com/office/powerpoint/2010/main" val="1009357327"/>
              </p:ext>
            </p:extLst>
          </p:nvPr>
        </p:nvGraphicFramePr>
        <p:xfrm>
          <a:off x="-381000" y="914400"/>
          <a:ext cx="11390283" cy="52405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0" y="6363245"/>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3335809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16</a:t>
            </a:fld>
            <a:endParaRPr lang="es-ES"/>
          </a:p>
        </p:txBody>
      </p:sp>
      <p:sp>
        <p:nvSpPr>
          <p:cNvPr id="4" name="3 CuadroTexto"/>
          <p:cNvSpPr txBox="1"/>
          <p:nvPr/>
        </p:nvSpPr>
        <p:spPr>
          <a:xfrm>
            <a:off x="1485900" y="279400"/>
            <a:ext cx="9321800" cy="523220"/>
          </a:xfrm>
          <a:prstGeom prst="rect">
            <a:avLst/>
          </a:prstGeom>
          <a:noFill/>
        </p:spPr>
        <p:txBody>
          <a:bodyPr wrap="square" rtlCol="0">
            <a:spAutoFit/>
          </a:bodyPr>
          <a:lstStyle/>
          <a:p>
            <a:pPr algn="ctr"/>
            <a:r>
              <a:rPr lang="es-ES" sz="2800" dirty="0" smtClean="0">
                <a:latin typeface="Century Gothic" pitchFamily="34" charset="0"/>
              </a:rPr>
              <a:t>Cambios farmacodinámicos con el envejecimiento </a:t>
            </a:r>
            <a:endParaRPr lang="es-ES" sz="2800" dirty="0">
              <a:latin typeface="Century Gothic"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485731010"/>
              </p:ext>
            </p:extLst>
          </p:nvPr>
        </p:nvGraphicFramePr>
        <p:xfrm>
          <a:off x="711199" y="1024466"/>
          <a:ext cx="10744200" cy="4145280"/>
        </p:xfrm>
        <a:graphic>
          <a:graphicData uri="http://schemas.openxmlformats.org/drawingml/2006/table">
            <a:tbl>
              <a:tblPr firstRow="1" bandRow="1">
                <a:tableStyleId>{5C22544A-7EE6-4342-B048-85BDC9FD1C3A}</a:tableStyleId>
              </a:tblPr>
              <a:tblGrid>
                <a:gridCol w="2247901"/>
                <a:gridCol w="4914899"/>
                <a:gridCol w="3581400"/>
              </a:tblGrid>
              <a:tr h="370840">
                <a:tc>
                  <a:txBody>
                    <a:bodyPr/>
                    <a:lstStyle/>
                    <a:p>
                      <a:pPr algn="ctr"/>
                      <a:r>
                        <a:rPr lang="es-ES" sz="2800" dirty="0" smtClean="0">
                          <a:latin typeface="Century Gothic" pitchFamily="34" charset="0"/>
                        </a:rPr>
                        <a:t>Fármaco </a:t>
                      </a:r>
                      <a:endParaRPr lang="es-ES" sz="2800" dirty="0">
                        <a:latin typeface="Century Gothic" pitchFamily="34" charset="0"/>
                      </a:endParaRPr>
                    </a:p>
                  </a:txBody>
                  <a:tcPr>
                    <a:solidFill>
                      <a:srgbClr val="FFCC66"/>
                    </a:solidFill>
                  </a:tcPr>
                </a:tc>
                <a:tc>
                  <a:txBody>
                    <a:bodyPr/>
                    <a:lstStyle/>
                    <a:p>
                      <a:pPr algn="ctr"/>
                      <a:r>
                        <a:rPr lang="es-ES" sz="2800" dirty="0" smtClean="0">
                          <a:latin typeface="Century Gothic" pitchFamily="34" charset="0"/>
                        </a:rPr>
                        <a:t>Efectos farmacodinámicos </a:t>
                      </a:r>
                      <a:endParaRPr lang="es-ES" sz="2800" dirty="0">
                        <a:latin typeface="Century Gothic" pitchFamily="34" charset="0"/>
                      </a:endParaRPr>
                    </a:p>
                  </a:txBody>
                  <a:tcPr>
                    <a:solidFill>
                      <a:srgbClr val="FFCC66"/>
                    </a:solidFill>
                  </a:tcPr>
                </a:tc>
                <a:tc>
                  <a:txBody>
                    <a:bodyPr/>
                    <a:lstStyle/>
                    <a:p>
                      <a:pPr algn="ctr"/>
                      <a:r>
                        <a:rPr lang="es-ES" sz="2800" dirty="0" smtClean="0">
                          <a:latin typeface="Century Gothic" pitchFamily="34" charset="0"/>
                        </a:rPr>
                        <a:t> Cambios  en el envejecimiento </a:t>
                      </a:r>
                      <a:endParaRPr lang="es-ES" sz="2800" dirty="0">
                        <a:latin typeface="Century Gothic" pitchFamily="34" charset="0"/>
                      </a:endParaRPr>
                    </a:p>
                  </a:txBody>
                  <a:tcPr>
                    <a:solidFill>
                      <a:srgbClr val="FFCC66"/>
                    </a:solidFill>
                  </a:tcPr>
                </a:tc>
              </a:tr>
              <a:tr h="370840">
                <a:tc>
                  <a:txBody>
                    <a:bodyPr/>
                    <a:lstStyle/>
                    <a:p>
                      <a:r>
                        <a:rPr lang="es-ES" sz="2400" dirty="0" smtClean="0">
                          <a:latin typeface="Century Gothic" pitchFamily="34" charset="0"/>
                        </a:rPr>
                        <a:t>Diacepam </a:t>
                      </a:r>
                      <a:endParaRPr lang="es-ES" sz="2400" dirty="0">
                        <a:latin typeface="Century Gothic" pitchFamily="34" charset="0"/>
                      </a:endParaRPr>
                    </a:p>
                  </a:txBody>
                  <a:tcPr>
                    <a:solidFill>
                      <a:srgbClr val="FFFFCC"/>
                    </a:solidFill>
                  </a:tcPr>
                </a:tc>
                <a:tc>
                  <a:txBody>
                    <a:bodyPr/>
                    <a:lstStyle/>
                    <a:p>
                      <a:r>
                        <a:rPr lang="es-ES" sz="2400" dirty="0" smtClean="0">
                          <a:latin typeface="Century Gothic" pitchFamily="34" charset="0"/>
                        </a:rPr>
                        <a:t> Sedación  </a:t>
                      </a:r>
                      <a:endParaRPr lang="es-ES" sz="2400" dirty="0">
                        <a:latin typeface="Century Gothic" pitchFamily="34" charset="0"/>
                      </a:endParaRPr>
                    </a:p>
                  </a:txBody>
                  <a:tcPr>
                    <a:solidFill>
                      <a:srgbClr val="FFFFCC"/>
                    </a:solidFill>
                  </a:tcPr>
                </a:tc>
                <a:tc>
                  <a:txBody>
                    <a:bodyPr/>
                    <a:lstStyle/>
                    <a:p>
                      <a:r>
                        <a:rPr lang="es-ES" sz="2400" dirty="0" smtClean="0">
                          <a:latin typeface="Century Gothic" pitchFamily="34" charset="0"/>
                        </a:rPr>
                        <a:t>Incrementa </a:t>
                      </a:r>
                      <a:endParaRPr lang="es-ES" sz="2400" dirty="0">
                        <a:latin typeface="Century Gothic" pitchFamily="34" charset="0"/>
                      </a:endParaRPr>
                    </a:p>
                  </a:txBody>
                  <a:tcPr>
                    <a:solidFill>
                      <a:srgbClr val="FFFFCC"/>
                    </a:solidFill>
                  </a:tcPr>
                </a:tc>
              </a:tr>
              <a:tr h="370840">
                <a:tc>
                  <a:txBody>
                    <a:bodyPr/>
                    <a:lstStyle/>
                    <a:p>
                      <a:r>
                        <a:rPr lang="es-ES" sz="2400" dirty="0" smtClean="0">
                          <a:latin typeface="Century Gothic" pitchFamily="34" charset="0"/>
                        </a:rPr>
                        <a:t>Diltiazem </a:t>
                      </a:r>
                      <a:endParaRPr lang="es-ES" sz="2400" dirty="0">
                        <a:latin typeface="Century Gothic" pitchFamily="34" charset="0"/>
                      </a:endParaRPr>
                    </a:p>
                  </a:txBody>
                  <a:tcPr/>
                </a:tc>
                <a:tc>
                  <a:txBody>
                    <a:bodyPr/>
                    <a:lstStyle/>
                    <a:p>
                      <a:r>
                        <a:rPr lang="es-ES" sz="2400" dirty="0" smtClean="0">
                          <a:latin typeface="Century Gothic" pitchFamily="34" charset="0"/>
                        </a:rPr>
                        <a:t>Efecto antihipertensivo </a:t>
                      </a:r>
                      <a:endParaRPr lang="es-ES" sz="2400" dirty="0">
                        <a:latin typeface="Century Gothic" pitchFamily="34" charset="0"/>
                      </a:endParaRPr>
                    </a:p>
                  </a:txBody>
                  <a:tcPr/>
                </a:tc>
                <a:tc>
                  <a:txBody>
                    <a:bodyPr/>
                    <a:lstStyle/>
                    <a:p>
                      <a:r>
                        <a:rPr lang="es-ES" sz="2400" dirty="0" smtClean="0">
                          <a:latin typeface="Century Gothic" pitchFamily="34" charset="0"/>
                        </a:rPr>
                        <a:t>Incrementa </a:t>
                      </a:r>
                      <a:endParaRPr lang="es-ES" sz="2400" dirty="0">
                        <a:latin typeface="Century Gothic" pitchFamily="34" charset="0"/>
                      </a:endParaRPr>
                    </a:p>
                  </a:txBody>
                  <a:tcPr/>
                </a:tc>
              </a:tr>
              <a:tr h="370840">
                <a:tc>
                  <a:txBody>
                    <a:bodyPr/>
                    <a:lstStyle/>
                    <a:p>
                      <a:r>
                        <a:rPr lang="es-ES" sz="2400" dirty="0" smtClean="0">
                          <a:latin typeface="Century Gothic" pitchFamily="34" charset="0"/>
                        </a:rPr>
                        <a:t>Furosemide </a:t>
                      </a:r>
                      <a:endParaRPr lang="es-ES" sz="2400" dirty="0">
                        <a:latin typeface="Century Gothic" pitchFamily="34" charset="0"/>
                      </a:endParaRPr>
                    </a:p>
                  </a:txBody>
                  <a:tcPr>
                    <a:solidFill>
                      <a:srgbClr val="FFFFCC"/>
                    </a:solidFill>
                  </a:tcPr>
                </a:tc>
                <a:tc>
                  <a:txBody>
                    <a:bodyPr/>
                    <a:lstStyle/>
                    <a:p>
                      <a:r>
                        <a:rPr lang="es-ES" sz="2400" dirty="0" smtClean="0">
                          <a:latin typeface="Century Gothic" pitchFamily="34" charset="0"/>
                        </a:rPr>
                        <a:t>Respuesta diurética máxima</a:t>
                      </a:r>
                      <a:r>
                        <a:rPr lang="es-ES" sz="2400" baseline="0" dirty="0" smtClean="0">
                          <a:latin typeface="Century Gothic" pitchFamily="34" charset="0"/>
                        </a:rPr>
                        <a:t> </a:t>
                      </a:r>
                      <a:endParaRPr lang="es-ES" sz="2400" dirty="0">
                        <a:latin typeface="Century Gothic" pitchFamily="34" charset="0"/>
                      </a:endParaRPr>
                    </a:p>
                  </a:txBody>
                  <a:tcPr>
                    <a:solidFill>
                      <a:srgbClr val="FFFFCC"/>
                    </a:solidFill>
                  </a:tcPr>
                </a:tc>
                <a:tc>
                  <a:txBody>
                    <a:bodyPr/>
                    <a:lstStyle/>
                    <a:p>
                      <a:r>
                        <a:rPr lang="es-ES" sz="2400" dirty="0" smtClean="0">
                          <a:latin typeface="Century Gothic" pitchFamily="34" charset="0"/>
                        </a:rPr>
                        <a:t>Disminuye </a:t>
                      </a:r>
                      <a:endParaRPr lang="es-ES" sz="2400" dirty="0">
                        <a:latin typeface="Century Gothic" pitchFamily="34" charset="0"/>
                      </a:endParaRPr>
                    </a:p>
                  </a:txBody>
                  <a:tcPr>
                    <a:solidFill>
                      <a:srgbClr val="FFFFCC"/>
                    </a:solidFill>
                  </a:tcPr>
                </a:tc>
              </a:tr>
              <a:tr h="370840">
                <a:tc>
                  <a:txBody>
                    <a:bodyPr/>
                    <a:lstStyle/>
                    <a:p>
                      <a:r>
                        <a:rPr lang="es-ES" sz="2400" dirty="0" smtClean="0">
                          <a:latin typeface="Century Gothic" pitchFamily="34" charset="0"/>
                        </a:rPr>
                        <a:t>Isoproterenol </a:t>
                      </a:r>
                      <a:endParaRPr lang="es-ES" sz="2400" dirty="0">
                        <a:latin typeface="Century Gothic" pitchFamily="34" charset="0"/>
                      </a:endParaRPr>
                    </a:p>
                  </a:txBody>
                  <a:tcPr/>
                </a:tc>
                <a:tc>
                  <a:txBody>
                    <a:bodyPr/>
                    <a:lstStyle/>
                    <a:p>
                      <a:r>
                        <a:rPr lang="es-ES" sz="2400" dirty="0" smtClean="0">
                          <a:latin typeface="Century Gothic" pitchFamily="34" charset="0"/>
                        </a:rPr>
                        <a:t>Efecto</a:t>
                      </a:r>
                      <a:r>
                        <a:rPr lang="es-ES" sz="2400" baseline="0" dirty="0" smtClean="0">
                          <a:latin typeface="Century Gothic" pitchFamily="34" charset="0"/>
                        </a:rPr>
                        <a:t> cronotrópico </a:t>
                      </a:r>
                      <a:endParaRPr lang="es-ES" sz="2400" dirty="0">
                        <a:latin typeface="Century Gothic" pitchFamily="34" charset="0"/>
                      </a:endParaRPr>
                    </a:p>
                  </a:txBody>
                  <a:tcPr/>
                </a:tc>
                <a:tc>
                  <a:txBody>
                    <a:bodyPr/>
                    <a:lstStyle/>
                    <a:p>
                      <a:r>
                        <a:rPr lang="es-ES" sz="2400" dirty="0" smtClean="0">
                          <a:latin typeface="Century Gothic" pitchFamily="34" charset="0"/>
                        </a:rPr>
                        <a:t>Disminuye </a:t>
                      </a:r>
                      <a:endParaRPr lang="es-ES" sz="2400" dirty="0">
                        <a:latin typeface="Century Gothic" pitchFamily="34" charset="0"/>
                      </a:endParaRPr>
                    </a:p>
                  </a:txBody>
                  <a:tcPr/>
                </a:tc>
              </a:tr>
              <a:tr h="370840">
                <a:tc>
                  <a:txBody>
                    <a:bodyPr/>
                    <a:lstStyle/>
                    <a:p>
                      <a:r>
                        <a:rPr lang="es-ES" sz="2400" dirty="0" smtClean="0">
                          <a:latin typeface="Century Gothic" pitchFamily="34" charset="0"/>
                        </a:rPr>
                        <a:t>Morfina </a:t>
                      </a:r>
                      <a:endParaRPr lang="es-ES" sz="2400" dirty="0">
                        <a:latin typeface="Century Gothic" pitchFamily="34" charset="0"/>
                      </a:endParaRPr>
                    </a:p>
                  </a:txBody>
                  <a:tcPr>
                    <a:solidFill>
                      <a:srgbClr val="FFFFCC"/>
                    </a:solidFill>
                  </a:tcPr>
                </a:tc>
                <a:tc>
                  <a:txBody>
                    <a:bodyPr/>
                    <a:lstStyle/>
                    <a:p>
                      <a:r>
                        <a:rPr lang="es-ES" sz="2400" dirty="0" smtClean="0">
                          <a:latin typeface="Century Gothic" pitchFamily="34" charset="0"/>
                        </a:rPr>
                        <a:t>Efecto analgésico </a:t>
                      </a:r>
                      <a:endParaRPr lang="es-ES" sz="2400" dirty="0">
                        <a:latin typeface="Century Gothic" pitchFamily="34" charset="0"/>
                      </a:endParaRPr>
                    </a:p>
                  </a:txBody>
                  <a:tcPr>
                    <a:solidFill>
                      <a:srgbClr val="FFFFCC"/>
                    </a:solidFill>
                  </a:tcPr>
                </a:tc>
                <a:tc>
                  <a:txBody>
                    <a:bodyPr/>
                    <a:lstStyle/>
                    <a:p>
                      <a:r>
                        <a:rPr lang="es-ES" sz="2400" dirty="0" smtClean="0">
                          <a:latin typeface="Century Gothic" pitchFamily="34" charset="0"/>
                        </a:rPr>
                        <a:t>Incrementa </a:t>
                      </a:r>
                      <a:endParaRPr lang="es-ES" sz="2400" dirty="0">
                        <a:latin typeface="Century Gothic" pitchFamily="34" charset="0"/>
                      </a:endParaRPr>
                    </a:p>
                  </a:txBody>
                  <a:tcPr>
                    <a:solidFill>
                      <a:srgbClr val="FFFFCC"/>
                    </a:solidFill>
                  </a:tcPr>
                </a:tc>
              </a:tr>
              <a:tr h="370840">
                <a:tc>
                  <a:txBody>
                    <a:bodyPr/>
                    <a:lstStyle/>
                    <a:p>
                      <a:r>
                        <a:rPr lang="es-ES" sz="2400" dirty="0" smtClean="0">
                          <a:latin typeface="Century Gothic" pitchFamily="34" charset="0"/>
                        </a:rPr>
                        <a:t>Verapamil </a:t>
                      </a:r>
                      <a:endParaRPr lang="es-ES" sz="2400" dirty="0">
                        <a:latin typeface="Century Gothic" pitchFamily="34" charset="0"/>
                      </a:endParaRPr>
                    </a:p>
                  </a:txBody>
                  <a:tcPr/>
                </a:tc>
                <a:tc>
                  <a:txBody>
                    <a:bodyPr/>
                    <a:lstStyle/>
                    <a:p>
                      <a:r>
                        <a:rPr lang="es-ES" sz="2400" dirty="0" smtClean="0">
                          <a:latin typeface="Century Gothic" pitchFamily="34" charset="0"/>
                        </a:rPr>
                        <a:t>Efecto antihipertensivo</a:t>
                      </a:r>
                      <a:r>
                        <a:rPr lang="es-ES" sz="2400" baseline="0" dirty="0" smtClean="0">
                          <a:latin typeface="Century Gothic" pitchFamily="34" charset="0"/>
                        </a:rPr>
                        <a:t> agudo </a:t>
                      </a:r>
                      <a:endParaRPr lang="es-ES" sz="2400" dirty="0">
                        <a:latin typeface="Century Gothic" pitchFamily="34" charset="0"/>
                      </a:endParaRPr>
                    </a:p>
                  </a:txBody>
                  <a:tcPr/>
                </a:tc>
                <a:tc>
                  <a:txBody>
                    <a:bodyPr/>
                    <a:lstStyle/>
                    <a:p>
                      <a:r>
                        <a:rPr lang="es-ES" sz="2400" dirty="0" smtClean="0">
                          <a:latin typeface="Century Gothic" pitchFamily="34" charset="0"/>
                        </a:rPr>
                        <a:t>Incrementa</a:t>
                      </a:r>
                      <a:r>
                        <a:rPr lang="es-ES" sz="2400" baseline="0" dirty="0" smtClean="0">
                          <a:latin typeface="Century Gothic" pitchFamily="34" charset="0"/>
                        </a:rPr>
                        <a:t> </a:t>
                      </a:r>
                      <a:endParaRPr lang="es-ES" sz="2400" dirty="0">
                        <a:latin typeface="Century Gothic" pitchFamily="34" charset="0"/>
                      </a:endParaRPr>
                    </a:p>
                  </a:txBody>
                  <a:tcPr/>
                </a:tc>
              </a:tr>
              <a:tr h="370840">
                <a:tc>
                  <a:txBody>
                    <a:bodyPr/>
                    <a:lstStyle/>
                    <a:p>
                      <a:r>
                        <a:rPr lang="es-ES" sz="2400" dirty="0" smtClean="0">
                          <a:latin typeface="Century Gothic" pitchFamily="34" charset="0"/>
                        </a:rPr>
                        <a:t>Warfirina </a:t>
                      </a:r>
                      <a:endParaRPr lang="es-ES" sz="2400" dirty="0">
                        <a:latin typeface="Century Gothic" pitchFamily="34" charset="0"/>
                      </a:endParaRPr>
                    </a:p>
                  </a:txBody>
                  <a:tcPr>
                    <a:solidFill>
                      <a:srgbClr val="FFFFCC"/>
                    </a:solidFill>
                  </a:tcPr>
                </a:tc>
                <a:tc>
                  <a:txBody>
                    <a:bodyPr/>
                    <a:lstStyle/>
                    <a:p>
                      <a:r>
                        <a:rPr lang="es-ES" sz="2400" dirty="0" smtClean="0">
                          <a:latin typeface="Century Gothic" pitchFamily="34" charset="0"/>
                        </a:rPr>
                        <a:t>Efecto anticoagulante </a:t>
                      </a:r>
                      <a:endParaRPr lang="es-ES" sz="2400" dirty="0">
                        <a:latin typeface="Century Gothic" pitchFamily="34" charset="0"/>
                      </a:endParaRPr>
                    </a:p>
                  </a:txBody>
                  <a:tcPr>
                    <a:solidFill>
                      <a:srgbClr val="FFFFCC"/>
                    </a:solidFill>
                  </a:tcPr>
                </a:tc>
                <a:tc>
                  <a:txBody>
                    <a:bodyPr/>
                    <a:lstStyle/>
                    <a:p>
                      <a:r>
                        <a:rPr lang="es-ES" sz="2400" dirty="0" smtClean="0">
                          <a:latin typeface="Century Gothic" pitchFamily="34" charset="0"/>
                        </a:rPr>
                        <a:t>Incrementa </a:t>
                      </a:r>
                      <a:endParaRPr lang="es-ES" sz="2400" dirty="0">
                        <a:latin typeface="Century Gothic" pitchFamily="34" charset="0"/>
                      </a:endParaRPr>
                    </a:p>
                  </a:txBody>
                  <a:tcPr>
                    <a:solidFill>
                      <a:srgbClr val="FFFFCC"/>
                    </a:solidFill>
                  </a:tcPr>
                </a:tc>
              </a:tr>
            </a:tbl>
          </a:graphicData>
        </a:graphic>
      </p:graphicFrame>
      <p:sp>
        <p:nvSpPr>
          <p:cNvPr id="6" name="5 Rectángulo"/>
          <p:cNvSpPr/>
          <p:nvPr/>
        </p:nvSpPr>
        <p:spPr>
          <a:xfrm>
            <a:off x="50800" y="6363245"/>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7184633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17</a:t>
            </a:fld>
            <a:endParaRPr lang="es-ES"/>
          </a:p>
        </p:txBody>
      </p:sp>
      <p:graphicFrame>
        <p:nvGraphicFramePr>
          <p:cNvPr id="4" name="3 Diagrama"/>
          <p:cNvGraphicFramePr/>
          <p:nvPr>
            <p:extLst>
              <p:ext uri="{D42A27DB-BD31-4B8C-83A1-F6EECF244321}">
                <p14:modId xmlns:p14="http://schemas.microsoft.com/office/powerpoint/2010/main" val="4107839859"/>
              </p:ext>
            </p:extLst>
          </p:nvPr>
        </p:nvGraphicFramePr>
        <p:xfrm>
          <a:off x="863601" y="215900"/>
          <a:ext cx="10348882" cy="59224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0" y="6358949"/>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39364191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18</a:t>
            </a:fld>
            <a:endParaRPr lang="es-ES"/>
          </a:p>
        </p:txBody>
      </p:sp>
      <p:sp>
        <p:nvSpPr>
          <p:cNvPr id="5" name="4 CuadroTexto"/>
          <p:cNvSpPr txBox="1"/>
          <p:nvPr/>
        </p:nvSpPr>
        <p:spPr>
          <a:xfrm>
            <a:off x="1066800" y="119846"/>
            <a:ext cx="9880600" cy="954107"/>
          </a:xfrm>
          <a:prstGeom prst="rect">
            <a:avLst/>
          </a:prstGeom>
          <a:noFill/>
        </p:spPr>
        <p:txBody>
          <a:bodyPr wrap="square" rtlCol="0">
            <a:spAutoFit/>
          </a:bodyPr>
          <a:lstStyle/>
          <a:p>
            <a:pPr algn="ctr"/>
            <a:r>
              <a:rPr lang="es-ES" sz="2800" b="1" dirty="0" smtClean="0">
                <a:latin typeface="Century Gothic" pitchFamily="34" charset="0"/>
              </a:rPr>
              <a:t>Reacciones secundarias de algunos medicamentos, de acuerdo a patologías especificas </a:t>
            </a:r>
            <a:endParaRPr lang="es-ES" sz="2800" b="1" dirty="0">
              <a:latin typeface="Century Gothic" pitchFamily="34" charset="0"/>
            </a:endParaRPr>
          </a:p>
        </p:txBody>
      </p:sp>
      <p:graphicFrame>
        <p:nvGraphicFramePr>
          <p:cNvPr id="8" name="7 Tabla"/>
          <p:cNvGraphicFramePr>
            <a:graphicFrameLocks noGrp="1"/>
          </p:cNvGraphicFramePr>
          <p:nvPr>
            <p:extLst>
              <p:ext uri="{D42A27DB-BD31-4B8C-83A1-F6EECF244321}">
                <p14:modId xmlns:p14="http://schemas.microsoft.com/office/powerpoint/2010/main" val="3066548843"/>
              </p:ext>
            </p:extLst>
          </p:nvPr>
        </p:nvGraphicFramePr>
        <p:xfrm>
          <a:off x="781050" y="1429553"/>
          <a:ext cx="10452099" cy="4246880"/>
        </p:xfrm>
        <a:graphic>
          <a:graphicData uri="http://schemas.openxmlformats.org/drawingml/2006/table">
            <a:tbl>
              <a:tblPr firstRow="1" bandRow="1">
                <a:tableStyleId>{BC89EF96-8CEA-46FF-86C4-4CE0E7609802}</a:tableStyleId>
              </a:tblPr>
              <a:tblGrid>
                <a:gridCol w="3143250"/>
                <a:gridCol w="3962400"/>
                <a:gridCol w="3346449"/>
              </a:tblGrid>
              <a:tr h="370840">
                <a:tc>
                  <a:txBody>
                    <a:bodyPr/>
                    <a:lstStyle/>
                    <a:p>
                      <a:r>
                        <a:rPr lang="es-ES" dirty="0" smtClean="0"/>
                        <a:t>Enfermedad </a:t>
                      </a:r>
                      <a:endParaRPr lang="es-ES" dirty="0">
                        <a:latin typeface="Century Gothic" pitchFamily="34" charset="0"/>
                      </a:endParaRPr>
                    </a:p>
                  </a:txBody>
                  <a:tcPr/>
                </a:tc>
                <a:tc>
                  <a:txBody>
                    <a:bodyPr/>
                    <a:lstStyle/>
                    <a:p>
                      <a:r>
                        <a:rPr lang="es-ES" sz="2000" dirty="0" smtClean="0"/>
                        <a:t>Fármaco </a:t>
                      </a:r>
                      <a:endParaRPr lang="es-ES" sz="2000" dirty="0">
                        <a:latin typeface="Century Gothic" pitchFamily="34" charset="0"/>
                      </a:endParaRPr>
                    </a:p>
                  </a:txBody>
                  <a:tcPr/>
                </a:tc>
                <a:tc>
                  <a:txBody>
                    <a:bodyPr/>
                    <a:lstStyle/>
                    <a:p>
                      <a:r>
                        <a:rPr lang="es-ES" dirty="0" smtClean="0"/>
                        <a:t>Reacción</a:t>
                      </a:r>
                      <a:r>
                        <a:rPr lang="es-ES" baseline="0" dirty="0" smtClean="0"/>
                        <a:t> secundaria </a:t>
                      </a:r>
                      <a:endParaRPr lang="es-ES" dirty="0">
                        <a:latin typeface="Century Gothic" pitchFamily="34" charset="0"/>
                      </a:endParaRPr>
                    </a:p>
                  </a:txBody>
                  <a:tcPr/>
                </a:tc>
              </a:tr>
              <a:tr h="370840">
                <a:tc>
                  <a:txBody>
                    <a:bodyPr/>
                    <a:lstStyle/>
                    <a:p>
                      <a:r>
                        <a:rPr lang="es-ES" dirty="0" err="1" smtClean="0"/>
                        <a:t>Alt</a:t>
                      </a:r>
                      <a:r>
                        <a:rPr lang="es-ES" dirty="0" smtClean="0"/>
                        <a:t>. Conducción cardiaca </a:t>
                      </a:r>
                      <a:endParaRPr lang="es-ES" dirty="0">
                        <a:latin typeface="Century Gothic" pitchFamily="34" charset="0"/>
                      </a:endParaRPr>
                    </a:p>
                  </a:txBody>
                  <a:tcPr>
                    <a:solidFill>
                      <a:srgbClr val="D22424">
                        <a:alpha val="20000"/>
                      </a:srgbClr>
                    </a:solidFill>
                  </a:tcPr>
                </a:tc>
                <a:tc>
                  <a:txBody>
                    <a:bodyPr/>
                    <a:lstStyle/>
                    <a:p>
                      <a:r>
                        <a:rPr lang="es-ES" sz="1800" dirty="0" smtClean="0"/>
                        <a:t>B-bloqueadores, digoxina antidepresivos tricíclicos </a:t>
                      </a:r>
                      <a:endParaRPr lang="es-ES" sz="1800" dirty="0">
                        <a:latin typeface="Century Gothic" pitchFamily="34" charset="0"/>
                      </a:endParaRPr>
                    </a:p>
                  </a:txBody>
                  <a:tcPr>
                    <a:solidFill>
                      <a:srgbClr val="D22424">
                        <a:alpha val="20000"/>
                      </a:srgbClr>
                    </a:solidFill>
                  </a:tcPr>
                </a:tc>
                <a:tc>
                  <a:txBody>
                    <a:bodyPr/>
                    <a:lstStyle/>
                    <a:p>
                      <a:r>
                        <a:rPr lang="es-ES" dirty="0" smtClean="0"/>
                        <a:t>Bloqueo cardiaco </a:t>
                      </a:r>
                      <a:endParaRPr lang="es-ES" dirty="0">
                        <a:latin typeface="Century Gothic" pitchFamily="34" charset="0"/>
                      </a:endParaRPr>
                    </a:p>
                  </a:txBody>
                  <a:tcPr>
                    <a:solidFill>
                      <a:srgbClr val="D22424">
                        <a:alpha val="20000"/>
                      </a:srgbClr>
                    </a:solidFill>
                  </a:tcPr>
                </a:tc>
              </a:tr>
              <a:tr h="370840">
                <a:tc>
                  <a:txBody>
                    <a:bodyPr/>
                    <a:lstStyle/>
                    <a:p>
                      <a:r>
                        <a:rPr lang="es-ES" dirty="0" smtClean="0"/>
                        <a:t>Insuficiencia cardiaca </a:t>
                      </a:r>
                    </a:p>
                    <a:p>
                      <a:r>
                        <a:rPr lang="es-ES" dirty="0" smtClean="0"/>
                        <a:t>Insuficiencia renal </a:t>
                      </a:r>
                      <a:endParaRPr lang="es-ES" dirty="0">
                        <a:latin typeface="Century Gothic" pitchFamily="34" charset="0"/>
                      </a:endParaRPr>
                    </a:p>
                  </a:txBody>
                  <a:tcPr/>
                </a:tc>
                <a:tc>
                  <a:txBody>
                    <a:bodyPr/>
                    <a:lstStyle/>
                    <a:p>
                      <a:r>
                        <a:rPr lang="es-ES" sz="1800" dirty="0" smtClean="0"/>
                        <a:t>Verapamilo, dialtiazem, B-</a:t>
                      </a:r>
                      <a:r>
                        <a:rPr lang="es-ES" sz="1800" baseline="0" dirty="0" smtClean="0"/>
                        <a:t>bloqueadores, aminoglucósidos</a:t>
                      </a:r>
                    </a:p>
                    <a:p>
                      <a:r>
                        <a:rPr lang="es-ES" sz="1800" baseline="0" dirty="0" smtClean="0"/>
                        <a:t>Antiinflamatorios no esteroideos </a:t>
                      </a:r>
                    </a:p>
                    <a:p>
                      <a:r>
                        <a:rPr lang="es-ES" sz="1800" baseline="0" dirty="0" smtClean="0"/>
                        <a:t>Medios de contraste </a:t>
                      </a:r>
                      <a:endParaRPr lang="es-ES" sz="1800" dirty="0">
                        <a:latin typeface="Century Gothic" pitchFamily="34" charset="0"/>
                      </a:endParaRPr>
                    </a:p>
                  </a:txBody>
                  <a:tcPr/>
                </a:tc>
                <a:tc>
                  <a:txBody>
                    <a:bodyPr/>
                    <a:lstStyle/>
                    <a:p>
                      <a:r>
                        <a:rPr lang="es-ES" dirty="0" smtClean="0"/>
                        <a:t>Descontrol de la insuficiencia </a:t>
                      </a:r>
                    </a:p>
                    <a:p>
                      <a:r>
                        <a:rPr lang="es-ES" dirty="0" smtClean="0"/>
                        <a:t>Insuficiencia renal aguda</a:t>
                      </a:r>
                      <a:r>
                        <a:rPr lang="es-ES" baseline="0" dirty="0" smtClean="0"/>
                        <a:t> </a:t>
                      </a:r>
                      <a:endParaRPr lang="es-ES" dirty="0" smtClean="0">
                        <a:latin typeface="Century Gothic" pitchFamily="34" charset="0"/>
                      </a:endParaRPr>
                    </a:p>
                  </a:txBody>
                  <a:tcPr/>
                </a:tc>
              </a:tr>
              <a:tr h="370840">
                <a:tc>
                  <a:txBody>
                    <a:bodyPr/>
                    <a:lstStyle/>
                    <a:p>
                      <a:r>
                        <a:rPr lang="es-ES" dirty="0" smtClean="0"/>
                        <a:t>Demencia </a:t>
                      </a:r>
                      <a:endParaRPr lang="es-ES" dirty="0">
                        <a:latin typeface="Century Gothic" pitchFamily="34" charset="0"/>
                      </a:endParaRPr>
                    </a:p>
                  </a:txBody>
                  <a:tcPr>
                    <a:solidFill>
                      <a:srgbClr val="D22424">
                        <a:alpha val="20000"/>
                      </a:srgbClr>
                    </a:solidFill>
                  </a:tcPr>
                </a:tc>
                <a:tc>
                  <a:txBody>
                    <a:bodyPr/>
                    <a:lstStyle/>
                    <a:p>
                      <a:r>
                        <a:rPr lang="es-ES" sz="1800" dirty="0" smtClean="0"/>
                        <a:t>Anticolinérgicos</a:t>
                      </a:r>
                      <a:r>
                        <a:rPr lang="es-ES" sz="1800" baseline="0" dirty="0" smtClean="0"/>
                        <a:t> levodopa </a:t>
                      </a:r>
                    </a:p>
                    <a:p>
                      <a:r>
                        <a:rPr lang="es-ES" sz="1800" baseline="0" dirty="0" smtClean="0"/>
                        <a:t>Benzodiacepínicos antipsicóticos </a:t>
                      </a:r>
                      <a:endParaRPr lang="es-ES" sz="1800" dirty="0">
                        <a:latin typeface="Century Gothic" pitchFamily="34" charset="0"/>
                      </a:endParaRPr>
                    </a:p>
                  </a:txBody>
                  <a:tcPr>
                    <a:solidFill>
                      <a:srgbClr val="D22424">
                        <a:alpha val="20000"/>
                      </a:srgbClr>
                    </a:solidFill>
                  </a:tcPr>
                </a:tc>
                <a:tc>
                  <a:txBody>
                    <a:bodyPr/>
                    <a:lstStyle/>
                    <a:p>
                      <a:r>
                        <a:rPr lang="es-ES" dirty="0" smtClean="0"/>
                        <a:t>Delirium </a:t>
                      </a:r>
                      <a:endParaRPr lang="es-ES" dirty="0">
                        <a:latin typeface="Century Gothic" pitchFamily="34" charset="0"/>
                      </a:endParaRPr>
                    </a:p>
                  </a:txBody>
                  <a:tcPr>
                    <a:solidFill>
                      <a:srgbClr val="D22424">
                        <a:alpha val="20000"/>
                      </a:srgbClr>
                    </a:solidFill>
                  </a:tcPr>
                </a:tc>
              </a:tr>
              <a:tr h="370840">
                <a:tc>
                  <a:txBody>
                    <a:bodyPr/>
                    <a:lstStyle/>
                    <a:p>
                      <a:r>
                        <a:rPr lang="es-ES" dirty="0" smtClean="0"/>
                        <a:t>Depresión </a:t>
                      </a:r>
                      <a:endParaRPr lang="es-ES" dirty="0">
                        <a:latin typeface="Century Gothic" pitchFamily="34" charset="0"/>
                      </a:endParaRPr>
                    </a:p>
                  </a:txBody>
                  <a:tcPr/>
                </a:tc>
                <a:tc>
                  <a:txBody>
                    <a:bodyPr/>
                    <a:lstStyle/>
                    <a:p>
                      <a:r>
                        <a:rPr lang="es-ES" sz="1800" dirty="0" smtClean="0"/>
                        <a:t>Benzodiacepínicos,</a:t>
                      </a:r>
                      <a:r>
                        <a:rPr lang="es-ES" sz="1800" baseline="0" dirty="0" smtClean="0"/>
                        <a:t> B- bloqueadores </a:t>
                      </a:r>
                    </a:p>
                    <a:p>
                      <a:r>
                        <a:rPr lang="es-ES" sz="1800" baseline="0" dirty="0" smtClean="0"/>
                        <a:t>Algunos antihipertensivos </a:t>
                      </a:r>
                      <a:endParaRPr lang="es-ES" sz="1800" dirty="0">
                        <a:latin typeface="Century Gothic" pitchFamily="34" charset="0"/>
                      </a:endParaRPr>
                    </a:p>
                  </a:txBody>
                  <a:tcPr/>
                </a:tc>
                <a:tc>
                  <a:txBody>
                    <a:bodyPr/>
                    <a:lstStyle/>
                    <a:p>
                      <a:r>
                        <a:rPr lang="es-ES" dirty="0" smtClean="0"/>
                        <a:t>Incremento</a:t>
                      </a:r>
                      <a:r>
                        <a:rPr lang="es-ES" baseline="0" dirty="0" smtClean="0"/>
                        <a:t> en sintomatología </a:t>
                      </a:r>
                      <a:endParaRPr lang="es-ES" dirty="0">
                        <a:latin typeface="Century Gothic" pitchFamily="34" charset="0"/>
                      </a:endParaRPr>
                    </a:p>
                  </a:txBody>
                  <a:tcPr/>
                </a:tc>
              </a:tr>
              <a:tr h="370840">
                <a:tc>
                  <a:txBody>
                    <a:bodyPr/>
                    <a:lstStyle/>
                    <a:p>
                      <a:r>
                        <a:rPr lang="es-ES" dirty="0" smtClean="0"/>
                        <a:t>Hipertensión</a:t>
                      </a:r>
                      <a:r>
                        <a:rPr lang="es-ES" baseline="0" dirty="0" smtClean="0"/>
                        <a:t> </a:t>
                      </a:r>
                      <a:r>
                        <a:rPr lang="es-ES" dirty="0" smtClean="0"/>
                        <a:t> arterial </a:t>
                      </a:r>
                      <a:endParaRPr lang="es-ES" dirty="0">
                        <a:latin typeface="Century Gothic" pitchFamily="34" charset="0"/>
                      </a:endParaRPr>
                    </a:p>
                  </a:txBody>
                  <a:tcPr>
                    <a:solidFill>
                      <a:srgbClr val="D22424">
                        <a:alpha val="20000"/>
                      </a:srgbClr>
                    </a:solidFill>
                  </a:tcPr>
                </a:tc>
                <a:tc>
                  <a:txBody>
                    <a:bodyPr/>
                    <a:lstStyle/>
                    <a:p>
                      <a:r>
                        <a:rPr lang="es-ES" sz="1800" dirty="0" smtClean="0"/>
                        <a:t>Antiinflamatorios no esteroideos </a:t>
                      </a:r>
                      <a:endParaRPr lang="es-ES" sz="1800" dirty="0">
                        <a:latin typeface="Century Gothic" pitchFamily="34" charset="0"/>
                      </a:endParaRPr>
                    </a:p>
                  </a:txBody>
                  <a:tcPr>
                    <a:solidFill>
                      <a:srgbClr val="D22424">
                        <a:alpha val="20000"/>
                      </a:srgbClr>
                    </a:solidFill>
                  </a:tcPr>
                </a:tc>
                <a:tc>
                  <a:txBody>
                    <a:bodyPr/>
                    <a:lstStyle/>
                    <a:p>
                      <a:r>
                        <a:rPr lang="es-ES" dirty="0" smtClean="0"/>
                        <a:t>Ausencia de control </a:t>
                      </a:r>
                      <a:endParaRPr lang="es-ES" dirty="0">
                        <a:latin typeface="Century Gothic" pitchFamily="34" charset="0"/>
                      </a:endParaRPr>
                    </a:p>
                  </a:txBody>
                  <a:tcPr>
                    <a:solidFill>
                      <a:srgbClr val="D22424">
                        <a:alpha val="20000"/>
                      </a:srgbClr>
                    </a:solidFill>
                  </a:tcPr>
                </a:tc>
              </a:tr>
              <a:tr h="370840">
                <a:tc>
                  <a:txBody>
                    <a:bodyPr/>
                    <a:lstStyle/>
                    <a:p>
                      <a:r>
                        <a:rPr lang="es-ES" dirty="0" smtClean="0"/>
                        <a:t>Osteoporosis </a:t>
                      </a:r>
                      <a:endParaRPr lang="es-ES" dirty="0">
                        <a:latin typeface="Century Gothic" pitchFamily="34" charset="0"/>
                      </a:endParaRPr>
                    </a:p>
                  </a:txBody>
                  <a:tcPr/>
                </a:tc>
                <a:tc>
                  <a:txBody>
                    <a:bodyPr/>
                    <a:lstStyle/>
                    <a:p>
                      <a:r>
                        <a:rPr lang="es-ES" sz="1800" dirty="0" smtClean="0"/>
                        <a:t>Corticosteroides  </a:t>
                      </a:r>
                      <a:endParaRPr lang="es-ES" sz="1800" dirty="0">
                        <a:latin typeface="Century Gothic" pitchFamily="34" charset="0"/>
                      </a:endParaRPr>
                    </a:p>
                  </a:txBody>
                  <a:tcPr/>
                </a:tc>
                <a:tc>
                  <a:txBody>
                    <a:bodyPr/>
                    <a:lstStyle/>
                    <a:p>
                      <a:r>
                        <a:rPr lang="es-ES" dirty="0" smtClean="0"/>
                        <a:t>Fracturas </a:t>
                      </a:r>
                      <a:endParaRPr lang="es-ES" dirty="0">
                        <a:latin typeface="Century Gothic" pitchFamily="34" charset="0"/>
                      </a:endParaRPr>
                    </a:p>
                  </a:txBody>
                  <a:tcPr/>
                </a:tc>
              </a:tr>
            </a:tbl>
          </a:graphicData>
        </a:graphic>
      </p:graphicFrame>
      <p:sp>
        <p:nvSpPr>
          <p:cNvPr id="9" name="8 Rectángulo"/>
          <p:cNvSpPr/>
          <p:nvPr/>
        </p:nvSpPr>
        <p:spPr>
          <a:xfrm>
            <a:off x="88900" y="6396335"/>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1821934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_tradnl" dirty="0">
                <a:latin typeface="Century Gothic" charset="0"/>
                <a:ea typeface="Century Gothic" charset="0"/>
                <a:cs typeface="Century Gothic" charset="0"/>
              </a:rPr>
              <a:t>Contenido</a:t>
            </a:r>
          </a:p>
        </p:txBody>
      </p:sp>
      <p:sp>
        <p:nvSpPr>
          <p:cNvPr id="3" name="Marcador de contenido 2"/>
          <p:cNvSpPr>
            <a:spLocks noGrp="1"/>
          </p:cNvSpPr>
          <p:nvPr>
            <p:ph idx="1"/>
          </p:nvPr>
        </p:nvSpPr>
        <p:spPr/>
        <p:txBody>
          <a:bodyPr>
            <a:normAutofit lnSpcReduction="10000"/>
          </a:bodyPr>
          <a:lstStyle/>
          <a:p>
            <a:pPr>
              <a:buFont typeface="Wingdings" charset="2"/>
              <a:buChar char="§"/>
            </a:pPr>
            <a:r>
              <a:rPr lang="es-ES_tradnl" sz="2800" dirty="0" smtClean="0">
                <a:latin typeface="Century Gothic" charset="0"/>
                <a:ea typeface="Century Gothic" charset="0"/>
                <a:cs typeface="Century Gothic" charset="0"/>
              </a:rPr>
              <a:t>Objetivos de la sesión</a:t>
            </a:r>
            <a:endParaRPr lang="es-ES_tradnl" sz="2800" dirty="0">
              <a:latin typeface="Century Gothic" charset="0"/>
              <a:ea typeface="Century Gothic" charset="0"/>
              <a:cs typeface="Century Gothic" charset="0"/>
            </a:endParaRPr>
          </a:p>
          <a:p>
            <a:pPr>
              <a:buFont typeface="Wingdings" charset="2"/>
              <a:buChar char="§"/>
            </a:pPr>
            <a:r>
              <a:rPr lang="es-ES_tradnl" sz="2800" dirty="0" smtClean="0">
                <a:latin typeface="Century Gothic" charset="0"/>
                <a:ea typeface="Century Gothic" charset="0"/>
                <a:cs typeface="Century Gothic" charset="0"/>
              </a:rPr>
              <a:t>Preguntas iniciales de inducción al tema</a:t>
            </a:r>
            <a:endParaRPr lang="es-ES_tradnl" sz="2800" dirty="0">
              <a:latin typeface="Century Gothic" charset="0"/>
              <a:ea typeface="Century Gothic" charset="0"/>
              <a:cs typeface="Century Gothic" charset="0"/>
            </a:endParaRPr>
          </a:p>
          <a:p>
            <a:pPr>
              <a:buFont typeface="Wingdings" charset="2"/>
              <a:buChar char="§"/>
            </a:pPr>
            <a:r>
              <a:rPr lang="es-ES_tradnl" sz="2800" dirty="0">
                <a:latin typeface="Century Gothic" charset="0"/>
                <a:ea typeface="Century Gothic" charset="0"/>
                <a:cs typeface="Century Gothic" charset="0"/>
              </a:rPr>
              <a:t> </a:t>
            </a:r>
            <a:r>
              <a:rPr lang="es-ES_tradnl" sz="2800" dirty="0" smtClean="0">
                <a:latin typeface="Century Gothic" charset="0"/>
                <a:ea typeface="Century Gothic" charset="0"/>
                <a:cs typeface="Century Gothic" charset="0"/>
              </a:rPr>
              <a:t>Contenido</a:t>
            </a:r>
            <a:endParaRPr lang="es-ES_tradnl" sz="2800" dirty="0">
              <a:latin typeface="Century Gothic" charset="0"/>
              <a:ea typeface="Century Gothic" charset="0"/>
              <a:cs typeface="Century Gothic" charset="0"/>
            </a:endParaRPr>
          </a:p>
          <a:p>
            <a:pPr>
              <a:buFont typeface="Wingdings" charset="2"/>
              <a:buChar char="§"/>
            </a:pPr>
            <a:r>
              <a:rPr lang="es-ES_tradnl" sz="2800" dirty="0" smtClean="0">
                <a:latin typeface="Century Gothic" charset="0"/>
                <a:ea typeface="Century Gothic" charset="0"/>
                <a:cs typeface="Century Gothic" charset="0"/>
              </a:rPr>
              <a:t>Mapa conceptuales o mentales que integren todo el contenido</a:t>
            </a:r>
            <a:endParaRPr lang="es-ES_tradnl" sz="2800" dirty="0">
              <a:latin typeface="Century Gothic" charset="0"/>
              <a:ea typeface="Century Gothic" charset="0"/>
              <a:cs typeface="Century Gothic" charset="0"/>
            </a:endParaRPr>
          </a:p>
          <a:p>
            <a:pPr>
              <a:buFont typeface="Wingdings" charset="2"/>
              <a:buChar char="§"/>
            </a:pPr>
            <a:r>
              <a:rPr lang="es-ES_tradnl" sz="2800" dirty="0">
                <a:latin typeface="Century Gothic" charset="0"/>
                <a:ea typeface="Century Gothic" charset="0"/>
                <a:cs typeface="Century Gothic" charset="0"/>
              </a:rPr>
              <a:t> </a:t>
            </a:r>
            <a:r>
              <a:rPr lang="es-ES_tradnl" sz="2800" dirty="0" smtClean="0">
                <a:latin typeface="Century Gothic" charset="0"/>
                <a:ea typeface="Century Gothic" charset="0"/>
                <a:cs typeface="Century Gothic" charset="0"/>
              </a:rPr>
              <a:t>Respuesta a las preguntas iniciales</a:t>
            </a:r>
            <a:endParaRPr lang="es-ES_tradnl" sz="2800" dirty="0">
              <a:latin typeface="Century Gothic" charset="0"/>
              <a:ea typeface="Century Gothic" charset="0"/>
              <a:cs typeface="Century Gothic" charset="0"/>
            </a:endParaRPr>
          </a:p>
          <a:p>
            <a:pPr>
              <a:buFont typeface="Wingdings" charset="2"/>
              <a:buChar char="§"/>
            </a:pPr>
            <a:r>
              <a:rPr lang="es-ES_tradnl" sz="2800" dirty="0">
                <a:latin typeface="Century Gothic" charset="0"/>
                <a:ea typeface="Century Gothic" charset="0"/>
                <a:cs typeface="Century Gothic" charset="0"/>
              </a:rPr>
              <a:t>Conclusiones</a:t>
            </a:r>
          </a:p>
          <a:p>
            <a:pPr>
              <a:buFont typeface="Wingdings" charset="2"/>
              <a:buChar char="§"/>
            </a:pPr>
            <a:r>
              <a:rPr lang="es-ES_tradnl" sz="2800" dirty="0">
                <a:latin typeface="Century Gothic" charset="0"/>
                <a:ea typeface="Century Gothic" charset="0"/>
                <a:cs typeface="Century Gothic" charset="0"/>
              </a:rPr>
              <a:t>Referencias</a:t>
            </a:r>
          </a:p>
        </p:txBody>
      </p:sp>
      <p:sp>
        <p:nvSpPr>
          <p:cNvPr id="4" name="Marcador de número de diapositiva 3"/>
          <p:cNvSpPr>
            <a:spLocks noGrp="1"/>
          </p:cNvSpPr>
          <p:nvPr>
            <p:ph type="sldNum" sz="quarter" idx="12"/>
          </p:nvPr>
        </p:nvSpPr>
        <p:spPr/>
        <p:txBody>
          <a:bodyPr/>
          <a:lstStyle/>
          <a:p>
            <a:fld id="{5106BD83-CD71-374E-B6A8-07E80D863454}" type="slidenum">
              <a:t>1</a:t>
            </a:fld>
            <a:endParaRPr lang="es-ES_tradnl"/>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268" y="185738"/>
            <a:ext cx="1100464" cy="971553"/>
          </a:xfrm>
          <a:prstGeom prst="rect">
            <a:avLst/>
          </a:prstGeom>
        </p:spPr>
      </p:pic>
      <p:sp>
        <p:nvSpPr>
          <p:cNvPr id="6" name="Marcador de pie de página 5"/>
          <p:cNvSpPr>
            <a:spLocks noGrp="1"/>
          </p:cNvSpPr>
          <p:nvPr>
            <p:ph type="ftr" sz="quarter" idx="11"/>
          </p:nvPr>
        </p:nvSpPr>
        <p:spPr/>
        <p:txBody>
          <a:bodyPr/>
          <a:lstStyle/>
          <a:p>
            <a:endParaRPr lang="es-ES_tradnl" dirty="0"/>
          </a:p>
        </p:txBody>
      </p:sp>
    </p:spTree>
    <p:extLst>
      <p:ext uri="{BB962C8B-B14F-4D97-AF65-F5344CB8AC3E}">
        <p14:creationId xmlns:p14="http://schemas.microsoft.com/office/powerpoint/2010/main" val="17945070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19</a:t>
            </a:fld>
            <a:endParaRPr lang="es-ES"/>
          </a:p>
        </p:txBody>
      </p:sp>
      <p:graphicFrame>
        <p:nvGraphicFramePr>
          <p:cNvPr id="4" name="3 Tabla"/>
          <p:cNvGraphicFramePr>
            <a:graphicFrameLocks noGrp="1"/>
          </p:cNvGraphicFramePr>
          <p:nvPr>
            <p:extLst>
              <p:ext uri="{D42A27DB-BD31-4B8C-83A1-F6EECF244321}">
                <p14:modId xmlns:p14="http://schemas.microsoft.com/office/powerpoint/2010/main" val="2219670929"/>
              </p:ext>
            </p:extLst>
          </p:nvPr>
        </p:nvGraphicFramePr>
        <p:xfrm>
          <a:off x="925479" y="1634066"/>
          <a:ext cx="10020304" cy="4206240"/>
        </p:xfrm>
        <a:graphic>
          <a:graphicData uri="http://schemas.openxmlformats.org/drawingml/2006/table">
            <a:tbl>
              <a:tblPr firstRow="1" bandRow="1">
                <a:tableStyleId>{3B4B98B0-60AC-42C2-AFA5-B58CD77FA1E5}</a:tableStyleId>
              </a:tblPr>
              <a:tblGrid>
                <a:gridCol w="2505076"/>
                <a:gridCol w="2505076"/>
                <a:gridCol w="2505076"/>
                <a:gridCol w="2505076"/>
              </a:tblGrid>
              <a:tr h="370840">
                <a:tc>
                  <a:txBody>
                    <a:bodyPr/>
                    <a:lstStyle/>
                    <a:p>
                      <a:r>
                        <a:rPr lang="es-ES" sz="2000" dirty="0" smtClean="0"/>
                        <a:t>Mecanismo</a:t>
                      </a:r>
                      <a:r>
                        <a:rPr lang="es-ES" sz="2000" baseline="0" dirty="0" smtClean="0"/>
                        <a:t> </a:t>
                      </a:r>
                      <a:endParaRPr lang="es-ES" sz="2000" dirty="0">
                        <a:latin typeface="Century Gothic" pitchFamily="34" charset="0"/>
                      </a:endParaRPr>
                    </a:p>
                  </a:txBody>
                  <a:tcPr/>
                </a:tc>
                <a:tc>
                  <a:txBody>
                    <a:bodyPr/>
                    <a:lstStyle/>
                    <a:p>
                      <a:r>
                        <a:rPr lang="es-ES" sz="2000" dirty="0" smtClean="0"/>
                        <a:t>Fármaco </a:t>
                      </a:r>
                      <a:endParaRPr lang="es-ES" sz="2000" dirty="0">
                        <a:latin typeface="Century Gothic" pitchFamily="34" charset="0"/>
                      </a:endParaRPr>
                    </a:p>
                  </a:txBody>
                  <a:tcPr/>
                </a:tc>
                <a:tc>
                  <a:txBody>
                    <a:bodyPr/>
                    <a:lstStyle/>
                    <a:p>
                      <a:r>
                        <a:rPr lang="es-ES" sz="2000" dirty="0" smtClean="0"/>
                        <a:t>Interacciones medicamentosas</a:t>
                      </a:r>
                      <a:r>
                        <a:rPr lang="es-ES" sz="2000" baseline="0" dirty="0" smtClean="0"/>
                        <a:t> </a:t>
                      </a:r>
                      <a:endParaRPr lang="es-ES" sz="2000" dirty="0">
                        <a:latin typeface="Century Gothic" pitchFamily="34" charset="0"/>
                      </a:endParaRPr>
                    </a:p>
                  </a:txBody>
                  <a:tcPr/>
                </a:tc>
                <a:tc>
                  <a:txBody>
                    <a:bodyPr/>
                    <a:lstStyle/>
                    <a:p>
                      <a:r>
                        <a:rPr lang="es-ES" sz="2000" dirty="0" smtClean="0"/>
                        <a:t>Efecto </a:t>
                      </a:r>
                      <a:endParaRPr lang="es-ES" sz="2000" dirty="0">
                        <a:latin typeface="Century Gothic" pitchFamily="34" charset="0"/>
                      </a:endParaRPr>
                    </a:p>
                  </a:txBody>
                  <a:tcPr/>
                </a:tc>
              </a:tr>
              <a:tr h="370840">
                <a:tc>
                  <a:txBody>
                    <a:bodyPr/>
                    <a:lstStyle/>
                    <a:p>
                      <a:r>
                        <a:rPr lang="es-ES" sz="2000" dirty="0" smtClean="0"/>
                        <a:t>Hipopotasemía </a:t>
                      </a:r>
                      <a:endParaRPr lang="es-ES" sz="2000" dirty="0">
                        <a:latin typeface="Century Gothic" pitchFamily="34" charset="0"/>
                      </a:endParaRPr>
                    </a:p>
                  </a:txBody>
                  <a:tcPr>
                    <a:solidFill>
                      <a:srgbClr val="66FF33">
                        <a:alpha val="20000"/>
                      </a:srgbClr>
                    </a:solidFill>
                  </a:tcPr>
                </a:tc>
                <a:tc>
                  <a:txBody>
                    <a:bodyPr/>
                    <a:lstStyle/>
                    <a:p>
                      <a:r>
                        <a:rPr lang="es-ES" sz="2000" dirty="0" smtClean="0"/>
                        <a:t>Digoxina </a:t>
                      </a:r>
                      <a:endParaRPr lang="es-ES" sz="2000" dirty="0">
                        <a:latin typeface="Century Gothic" pitchFamily="34" charset="0"/>
                      </a:endParaRPr>
                    </a:p>
                  </a:txBody>
                  <a:tcPr>
                    <a:solidFill>
                      <a:srgbClr val="66FF33">
                        <a:alpha val="20000"/>
                      </a:srgbClr>
                    </a:solidFill>
                  </a:tcPr>
                </a:tc>
                <a:tc>
                  <a:txBody>
                    <a:bodyPr/>
                    <a:lstStyle/>
                    <a:p>
                      <a:r>
                        <a:rPr lang="es-ES" sz="2000" dirty="0" smtClean="0"/>
                        <a:t>Diuréticos </a:t>
                      </a:r>
                      <a:endParaRPr lang="es-ES" sz="2000" dirty="0">
                        <a:latin typeface="Century Gothic" pitchFamily="34" charset="0"/>
                      </a:endParaRPr>
                    </a:p>
                  </a:txBody>
                  <a:tcPr>
                    <a:solidFill>
                      <a:srgbClr val="66FF33">
                        <a:alpha val="20000"/>
                      </a:srgbClr>
                    </a:solidFill>
                  </a:tcPr>
                </a:tc>
                <a:tc>
                  <a:txBody>
                    <a:bodyPr/>
                    <a:lstStyle/>
                    <a:p>
                      <a:r>
                        <a:rPr lang="es-ES" sz="2000" dirty="0" smtClean="0"/>
                        <a:t>Intoxicación</a:t>
                      </a:r>
                      <a:r>
                        <a:rPr lang="es-ES" sz="2000" baseline="0" dirty="0" smtClean="0"/>
                        <a:t> </a:t>
                      </a:r>
                      <a:endParaRPr lang="es-ES" sz="2000" dirty="0">
                        <a:latin typeface="Century Gothic" pitchFamily="34" charset="0"/>
                      </a:endParaRPr>
                    </a:p>
                  </a:txBody>
                  <a:tcPr>
                    <a:solidFill>
                      <a:srgbClr val="66FF33">
                        <a:alpha val="20000"/>
                      </a:srgbClr>
                    </a:solidFill>
                  </a:tcPr>
                </a:tc>
              </a:tr>
              <a:tr h="370840">
                <a:tc>
                  <a:txBody>
                    <a:bodyPr/>
                    <a:lstStyle/>
                    <a:p>
                      <a:r>
                        <a:rPr lang="es-ES" sz="2000" dirty="0" smtClean="0"/>
                        <a:t>Agregación plaquetaria </a:t>
                      </a:r>
                      <a:endParaRPr lang="es-ES" sz="2000" dirty="0">
                        <a:latin typeface="Century Gothic" pitchFamily="34" charset="0"/>
                      </a:endParaRPr>
                    </a:p>
                  </a:txBody>
                  <a:tcPr/>
                </a:tc>
                <a:tc>
                  <a:txBody>
                    <a:bodyPr/>
                    <a:lstStyle/>
                    <a:p>
                      <a:r>
                        <a:rPr lang="es-ES" sz="2000" dirty="0" smtClean="0"/>
                        <a:t>Acido acetilsalicílico</a:t>
                      </a:r>
                      <a:endParaRPr lang="es-ES" sz="2000" dirty="0">
                        <a:latin typeface="Century Gothic" pitchFamily="34" charset="0"/>
                      </a:endParaRPr>
                    </a:p>
                  </a:txBody>
                  <a:tcPr/>
                </a:tc>
                <a:tc>
                  <a:txBody>
                    <a:bodyPr/>
                    <a:lstStyle/>
                    <a:p>
                      <a:r>
                        <a:rPr lang="es-ES" sz="2000" dirty="0" smtClean="0"/>
                        <a:t>Anticoagulantes </a:t>
                      </a:r>
                      <a:endParaRPr lang="es-ES" sz="2000" dirty="0">
                        <a:latin typeface="Century Gothic" pitchFamily="34" charset="0"/>
                      </a:endParaRPr>
                    </a:p>
                  </a:txBody>
                  <a:tcPr/>
                </a:tc>
                <a:tc>
                  <a:txBody>
                    <a:bodyPr/>
                    <a:lstStyle/>
                    <a:p>
                      <a:r>
                        <a:rPr lang="es-ES" sz="2000" dirty="0" smtClean="0"/>
                        <a:t>Sangrados </a:t>
                      </a:r>
                      <a:endParaRPr lang="es-ES" sz="2000" dirty="0">
                        <a:latin typeface="Century Gothic" pitchFamily="34" charset="0"/>
                      </a:endParaRPr>
                    </a:p>
                  </a:txBody>
                  <a:tcPr/>
                </a:tc>
              </a:tr>
              <a:tr h="370840">
                <a:tc>
                  <a:txBody>
                    <a:bodyPr/>
                    <a:lstStyle/>
                    <a:p>
                      <a:r>
                        <a:rPr lang="es-ES" sz="2000" dirty="0" smtClean="0"/>
                        <a:t>Hipotensión  ortostática </a:t>
                      </a:r>
                      <a:endParaRPr lang="es-ES" sz="2000" dirty="0">
                        <a:latin typeface="Century Gothic" pitchFamily="34" charset="0"/>
                      </a:endParaRPr>
                    </a:p>
                  </a:txBody>
                  <a:tcPr>
                    <a:solidFill>
                      <a:srgbClr val="66FF33">
                        <a:alpha val="20000"/>
                      </a:srgbClr>
                    </a:solidFill>
                  </a:tcPr>
                </a:tc>
                <a:tc>
                  <a:txBody>
                    <a:bodyPr/>
                    <a:lstStyle/>
                    <a:p>
                      <a:r>
                        <a:rPr lang="es-ES" sz="2000" dirty="0" smtClean="0"/>
                        <a:t>Diuréticos </a:t>
                      </a:r>
                      <a:endParaRPr lang="es-ES" sz="2000" dirty="0">
                        <a:latin typeface="Century Gothic" pitchFamily="34" charset="0"/>
                      </a:endParaRPr>
                    </a:p>
                  </a:txBody>
                  <a:tcPr>
                    <a:solidFill>
                      <a:srgbClr val="66FF33">
                        <a:alpha val="20000"/>
                      </a:srgbClr>
                    </a:solidFill>
                  </a:tcPr>
                </a:tc>
                <a:tc>
                  <a:txBody>
                    <a:bodyPr/>
                    <a:lstStyle/>
                    <a:p>
                      <a:r>
                        <a:rPr lang="es-ES" sz="2000" dirty="0" smtClean="0"/>
                        <a:t>Antidepresivos</a:t>
                      </a:r>
                      <a:r>
                        <a:rPr lang="es-ES" sz="2000" baseline="0" dirty="0" smtClean="0"/>
                        <a:t> </a:t>
                      </a:r>
                    </a:p>
                    <a:p>
                      <a:r>
                        <a:rPr lang="es-ES" sz="2000" baseline="0" dirty="0" smtClean="0"/>
                        <a:t>Tricíclicos</a:t>
                      </a:r>
                    </a:p>
                    <a:p>
                      <a:r>
                        <a:rPr lang="es-ES" sz="2000" baseline="0" dirty="0" smtClean="0"/>
                        <a:t>Antihipertensivos </a:t>
                      </a:r>
                      <a:endParaRPr lang="es-ES" sz="2000" dirty="0">
                        <a:latin typeface="Century Gothic" pitchFamily="34" charset="0"/>
                      </a:endParaRPr>
                    </a:p>
                  </a:txBody>
                  <a:tcPr>
                    <a:solidFill>
                      <a:srgbClr val="66FF33">
                        <a:alpha val="20000"/>
                      </a:srgbClr>
                    </a:solidFill>
                  </a:tcPr>
                </a:tc>
                <a:tc>
                  <a:txBody>
                    <a:bodyPr/>
                    <a:lstStyle/>
                    <a:p>
                      <a:r>
                        <a:rPr lang="es-ES" sz="2000" dirty="0" smtClean="0"/>
                        <a:t>Caídas,</a:t>
                      </a:r>
                      <a:r>
                        <a:rPr lang="es-ES" sz="2000" baseline="0" dirty="0" smtClean="0"/>
                        <a:t> mareos.</a:t>
                      </a:r>
                    </a:p>
                    <a:p>
                      <a:r>
                        <a:rPr lang="es-ES" sz="2000" baseline="0" dirty="0" smtClean="0"/>
                        <a:t>Sincope </a:t>
                      </a:r>
                      <a:endParaRPr lang="es-ES" sz="2000" dirty="0">
                        <a:latin typeface="Century Gothic" pitchFamily="34" charset="0"/>
                      </a:endParaRPr>
                    </a:p>
                  </a:txBody>
                  <a:tcPr>
                    <a:solidFill>
                      <a:srgbClr val="66FF33">
                        <a:alpha val="20000"/>
                      </a:srgbClr>
                    </a:solidFill>
                  </a:tcPr>
                </a:tc>
              </a:tr>
              <a:tr h="370840">
                <a:tc>
                  <a:txBody>
                    <a:bodyPr/>
                    <a:lstStyle/>
                    <a:p>
                      <a:r>
                        <a:rPr lang="es-ES" sz="2000" dirty="0" smtClean="0"/>
                        <a:t>Disminución de la absorción </a:t>
                      </a:r>
                      <a:endParaRPr lang="es-ES" sz="2000" dirty="0">
                        <a:latin typeface="Century Gothic" pitchFamily="34" charset="0"/>
                      </a:endParaRPr>
                    </a:p>
                  </a:txBody>
                  <a:tcPr/>
                </a:tc>
                <a:tc>
                  <a:txBody>
                    <a:bodyPr/>
                    <a:lstStyle/>
                    <a:p>
                      <a:r>
                        <a:rPr lang="es-ES" sz="2000" dirty="0" smtClean="0"/>
                        <a:t>Digoxina </a:t>
                      </a:r>
                      <a:endParaRPr lang="es-ES" sz="2000" dirty="0">
                        <a:latin typeface="Century Gothic" pitchFamily="34" charset="0"/>
                      </a:endParaRPr>
                    </a:p>
                  </a:txBody>
                  <a:tcPr/>
                </a:tc>
                <a:tc>
                  <a:txBody>
                    <a:bodyPr/>
                    <a:lstStyle/>
                    <a:p>
                      <a:r>
                        <a:rPr lang="es-ES" sz="2000" dirty="0" smtClean="0"/>
                        <a:t>Antiácidos</a:t>
                      </a:r>
                      <a:r>
                        <a:rPr lang="es-ES" sz="2000" baseline="0" dirty="0" smtClean="0"/>
                        <a:t> </a:t>
                      </a:r>
                      <a:endParaRPr lang="es-ES" sz="2000" dirty="0">
                        <a:latin typeface="Century Gothic" pitchFamily="34" charset="0"/>
                      </a:endParaRPr>
                    </a:p>
                  </a:txBody>
                  <a:tcPr/>
                </a:tc>
                <a:tc>
                  <a:txBody>
                    <a:bodyPr/>
                    <a:lstStyle/>
                    <a:p>
                      <a:r>
                        <a:rPr lang="es-ES" sz="2000" dirty="0" smtClean="0"/>
                        <a:t>Menor efecto </a:t>
                      </a:r>
                      <a:r>
                        <a:rPr lang="es-ES" sz="2000" dirty="0" err="1" smtClean="0"/>
                        <a:t>digitálico</a:t>
                      </a:r>
                      <a:r>
                        <a:rPr lang="es-ES" sz="2000" dirty="0" smtClean="0"/>
                        <a:t> </a:t>
                      </a:r>
                      <a:endParaRPr lang="es-ES" sz="2000" dirty="0">
                        <a:latin typeface="Century Gothic" pitchFamily="34" charset="0"/>
                      </a:endParaRPr>
                    </a:p>
                  </a:txBody>
                  <a:tcPr/>
                </a:tc>
              </a:tr>
              <a:tr h="370840">
                <a:tc>
                  <a:txBody>
                    <a:bodyPr/>
                    <a:lstStyle/>
                    <a:p>
                      <a:r>
                        <a:rPr lang="es-ES" sz="2000" dirty="0" smtClean="0"/>
                        <a:t>Ritmo cardiaco </a:t>
                      </a:r>
                      <a:endParaRPr lang="es-ES" sz="2000" dirty="0">
                        <a:latin typeface="Century Gothic" pitchFamily="34" charset="0"/>
                      </a:endParaRPr>
                    </a:p>
                  </a:txBody>
                  <a:tcPr>
                    <a:solidFill>
                      <a:srgbClr val="66FF33">
                        <a:alpha val="20000"/>
                      </a:srgbClr>
                    </a:solidFill>
                  </a:tcPr>
                </a:tc>
                <a:tc>
                  <a:txBody>
                    <a:bodyPr/>
                    <a:lstStyle/>
                    <a:p>
                      <a:r>
                        <a:rPr lang="es-ES" sz="2000" dirty="0" smtClean="0"/>
                        <a:t>B-bloqueadores </a:t>
                      </a:r>
                      <a:endParaRPr lang="es-ES" sz="2000" dirty="0">
                        <a:latin typeface="Century Gothic" pitchFamily="34" charset="0"/>
                      </a:endParaRPr>
                    </a:p>
                  </a:txBody>
                  <a:tcPr>
                    <a:solidFill>
                      <a:srgbClr val="66FF33">
                        <a:alpha val="20000"/>
                      </a:srgbClr>
                    </a:solidFill>
                  </a:tcPr>
                </a:tc>
                <a:tc>
                  <a:txBody>
                    <a:bodyPr/>
                    <a:lstStyle/>
                    <a:p>
                      <a:r>
                        <a:rPr lang="es-ES" sz="2000" dirty="0" smtClean="0"/>
                        <a:t>Anticolinérgicos </a:t>
                      </a:r>
                      <a:endParaRPr lang="es-ES" sz="2000" dirty="0">
                        <a:latin typeface="Century Gothic" pitchFamily="34" charset="0"/>
                      </a:endParaRPr>
                    </a:p>
                  </a:txBody>
                  <a:tcPr>
                    <a:solidFill>
                      <a:srgbClr val="66FF33">
                        <a:alpha val="20000"/>
                      </a:srgbClr>
                    </a:solidFill>
                  </a:tcPr>
                </a:tc>
                <a:tc>
                  <a:txBody>
                    <a:bodyPr/>
                    <a:lstStyle/>
                    <a:p>
                      <a:r>
                        <a:rPr lang="es-ES" sz="2000" dirty="0" smtClean="0"/>
                        <a:t>Delirio, estreñimiento, retención urinaria </a:t>
                      </a:r>
                      <a:endParaRPr lang="es-ES" sz="2000" dirty="0">
                        <a:latin typeface="Century Gothic" pitchFamily="34" charset="0"/>
                      </a:endParaRPr>
                    </a:p>
                  </a:txBody>
                  <a:tcPr>
                    <a:solidFill>
                      <a:srgbClr val="66FF33">
                        <a:alpha val="20000"/>
                      </a:srgbClr>
                    </a:solidFill>
                  </a:tcPr>
                </a:tc>
              </a:tr>
            </a:tbl>
          </a:graphicData>
        </a:graphic>
      </p:graphicFrame>
      <p:sp>
        <p:nvSpPr>
          <p:cNvPr id="5" name="4 CuadroTexto"/>
          <p:cNvSpPr txBox="1"/>
          <p:nvPr/>
        </p:nvSpPr>
        <p:spPr>
          <a:xfrm>
            <a:off x="1192178" y="571500"/>
            <a:ext cx="10212421" cy="954107"/>
          </a:xfrm>
          <a:prstGeom prst="rect">
            <a:avLst/>
          </a:prstGeom>
          <a:noFill/>
        </p:spPr>
        <p:txBody>
          <a:bodyPr wrap="square" rtlCol="0">
            <a:spAutoFit/>
          </a:bodyPr>
          <a:lstStyle/>
          <a:p>
            <a:pPr algn="ctr"/>
            <a:r>
              <a:rPr lang="es-ES" sz="2800" b="1" dirty="0" smtClean="0">
                <a:latin typeface="Century Gothic" pitchFamily="34" charset="0"/>
              </a:rPr>
              <a:t>Interacciones medicamentosas frecuentes en el adulto mayor </a:t>
            </a:r>
            <a:endParaRPr lang="es-ES" sz="2800" b="1" dirty="0">
              <a:latin typeface="Century Gothic" pitchFamily="34" charset="0"/>
            </a:endParaRPr>
          </a:p>
        </p:txBody>
      </p:sp>
      <p:sp>
        <p:nvSpPr>
          <p:cNvPr id="6" name="5 Rectángulo"/>
          <p:cNvSpPr/>
          <p:nvPr/>
        </p:nvSpPr>
        <p:spPr>
          <a:xfrm>
            <a:off x="88900" y="6356924"/>
            <a:ext cx="6096000" cy="461665"/>
          </a:xfrm>
          <a:prstGeom prst="rect">
            <a:avLst/>
          </a:prstGeom>
        </p:spPr>
        <p:txBody>
          <a:bodyPr>
            <a:spAutoFit/>
          </a:bodyPr>
          <a:lstStyle/>
          <a:p>
            <a:r>
              <a:rPr lang="es-ES" sz="1200" dirty="0">
                <a:latin typeface="Century Gothic" pitchFamily="34" charset="0"/>
              </a:rPr>
              <a:t>Geriatría 3ra edición, Carlos d´Hyver, Luis miguel Gutiérrez robledo, 2014, farmacología  </a:t>
            </a:r>
          </a:p>
        </p:txBody>
      </p:sp>
    </p:spTree>
    <p:extLst>
      <p:ext uri="{BB962C8B-B14F-4D97-AF65-F5344CB8AC3E}">
        <p14:creationId xmlns:p14="http://schemas.microsoft.com/office/powerpoint/2010/main" val="21524364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20</a:t>
            </a:fld>
            <a:endParaRPr lang="es-ES"/>
          </a:p>
        </p:txBody>
      </p:sp>
      <p:graphicFrame>
        <p:nvGraphicFramePr>
          <p:cNvPr id="6" name="5 Diagrama"/>
          <p:cNvGraphicFramePr/>
          <p:nvPr>
            <p:extLst>
              <p:ext uri="{D42A27DB-BD31-4B8C-83A1-F6EECF244321}">
                <p14:modId xmlns:p14="http://schemas.microsoft.com/office/powerpoint/2010/main" val="4209091169"/>
              </p:ext>
            </p:extLst>
          </p:nvPr>
        </p:nvGraphicFramePr>
        <p:xfrm>
          <a:off x="2133600" y="317500"/>
          <a:ext cx="8826500" cy="58208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561109" y="914400"/>
            <a:ext cx="2161309" cy="707886"/>
          </a:xfrm>
          <a:prstGeom prst="rect">
            <a:avLst/>
          </a:prstGeom>
          <a:noFill/>
        </p:spPr>
        <p:txBody>
          <a:bodyPr wrap="square" rtlCol="0">
            <a:spAutoFit/>
          </a:bodyPr>
          <a:lstStyle/>
          <a:p>
            <a:r>
              <a:rPr lang="es-MX" sz="2000" b="1" dirty="0" smtClean="0">
                <a:latin typeface="Century Gothic" panose="020B0502020202020204" pitchFamily="34" charset="0"/>
              </a:rPr>
              <a:t>CRITERIOS BEERS</a:t>
            </a:r>
            <a:endParaRPr lang="es-MX" sz="2000" b="1" dirty="0">
              <a:latin typeface="Century Gothic" panose="020B0502020202020204" pitchFamily="34" charset="0"/>
            </a:endParaRPr>
          </a:p>
        </p:txBody>
      </p:sp>
    </p:spTree>
    <p:extLst>
      <p:ext uri="{BB962C8B-B14F-4D97-AF65-F5344CB8AC3E}">
        <p14:creationId xmlns:p14="http://schemas.microsoft.com/office/powerpoint/2010/main" val="1082897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r>
              <a:rPr lang="es-ES" dirty="0"/>
              <a:t>http://sistemabibliotecario.uaemex.mx/janium/Tesis/386726.pdf</a:t>
            </a:r>
          </a:p>
          <a:p>
            <a:endParaRPr lang="es-ES_tradnl" dirty="0"/>
          </a:p>
        </p:txBody>
      </p:sp>
      <p:sp>
        <p:nvSpPr>
          <p:cNvPr id="3" name="2 Marcador de número de diapositiva"/>
          <p:cNvSpPr>
            <a:spLocks noGrp="1"/>
          </p:cNvSpPr>
          <p:nvPr>
            <p:ph type="sldNum" sz="quarter" idx="12"/>
          </p:nvPr>
        </p:nvSpPr>
        <p:spPr/>
        <p:txBody>
          <a:bodyPr/>
          <a:lstStyle/>
          <a:p>
            <a:fld id="{5106BD83-CD71-374E-B6A8-07E80D863454}" type="slidenum">
              <a:rPr lang="es-ES" smtClean="0"/>
              <a:t>21</a:t>
            </a:fld>
            <a:endParaRPr lang="es-ES"/>
          </a:p>
        </p:txBody>
      </p:sp>
      <p:graphicFrame>
        <p:nvGraphicFramePr>
          <p:cNvPr id="5" name="4 Diagrama"/>
          <p:cNvGraphicFramePr/>
          <p:nvPr>
            <p:extLst>
              <p:ext uri="{D42A27DB-BD31-4B8C-83A1-F6EECF244321}">
                <p14:modId xmlns:p14="http://schemas.microsoft.com/office/powerpoint/2010/main" val="971314379"/>
              </p:ext>
            </p:extLst>
          </p:nvPr>
        </p:nvGraphicFramePr>
        <p:xfrm>
          <a:off x="1054100" y="355600"/>
          <a:ext cx="8674100" cy="57827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3429000" y="727364"/>
            <a:ext cx="4592782" cy="584775"/>
          </a:xfrm>
          <a:prstGeom prst="rect">
            <a:avLst/>
          </a:prstGeom>
          <a:noFill/>
        </p:spPr>
        <p:txBody>
          <a:bodyPr wrap="square" rtlCol="0">
            <a:spAutoFit/>
          </a:bodyPr>
          <a:lstStyle/>
          <a:p>
            <a:r>
              <a:rPr lang="es-MX" sz="3200" dirty="0" smtClean="0">
                <a:latin typeface="Century Gothic" panose="020B0502020202020204" pitchFamily="34" charset="0"/>
              </a:rPr>
              <a:t>CRITERIOS STOP START</a:t>
            </a:r>
            <a:endParaRPr lang="es-MX" sz="3200" dirty="0">
              <a:latin typeface="Century Gothic" panose="020B0502020202020204" pitchFamily="34" charset="0"/>
            </a:endParaRPr>
          </a:p>
        </p:txBody>
      </p:sp>
    </p:spTree>
    <p:extLst>
      <p:ext uri="{BB962C8B-B14F-4D97-AF65-F5344CB8AC3E}">
        <p14:creationId xmlns:p14="http://schemas.microsoft.com/office/powerpoint/2010/main" val="23224423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93C87515-316D-44DA-B780-D0AFB0C918F1}"/>
              </a:ext>
            </a:extLst>
          </p:cNvPr>
          <p:cNvSpPr>
            <a:spLocks noGrp="1"/>
          </p:cNvSpPr>
          <p:nvPr>
            <p:ph type="ftr" sz="quarter" idx="11"/>
          </p:nvPr>
        </p:nvSpPr>
        <p:spPr>
          <a:xfrm>
            <a:off x="3686185" y="6459785"/>
            <a:ext cx="4822804" cy="365125"/>
          </a:xfrm>
        </p:spPr>
        <p:txBody>
          <a:bodyPr/>
          <a:lstStyle/>
          <a:p>
            <a:r>
              <a:rPr lang="es-ES_tradnl" dirty="0" err="1"/>
              <a:t>Salech</a:t>
            </a:r>
            <a:r>
              <a:rPr lang="es-ES_tradnl" dirty="0"/>
              <a:t>, F., Daniel Palma, Q. F., &amp; Pablo Garrido, Q. F. (2016). EPIDEMIOLOGÍA DEL USO DE MEDICAMENTOS EN EL ADULTO MAYOR. </a:t>
            </a:r>
            <a:r>
              <a:rPr lang="es-ES_tradnl" i="1" dirty="0"/>
              <a:t>Revista Médica Clínica Las Condes</a:t>
            </a:r>
            <a:r>
              <a:rPr lang="es-ES_tradnl" dirty="0"/>
              <a:t>, </a:t>
            </a:r>
            <a:r>
              <a:rPr lang="es-ES_tradnl" i="1" dirty="0"/>
              <a:t>27</a:t>
            </a:r>
            <a:r>
              <a:rPr lang="es-ES_tradnl" dirty="0"/>
              <a:t>(5), 660–670. https://doi.org/10.1016/j.rmclc.2016.09.011</a:t>
            </a:r>
          </a:p>
        </p:txBody>
      </p:sp>
      <p:sp>
        <p:nvSpPr>
          <p:cNvPr id="3" name="Slide Number Placeholder 2">
            <a:extLst>
              <a:ext uri="{FF2B5EF4-FFF2-40B4-BE49-F238E27FC236}">
                <a16:creationId xmlns="" xmlns:a16="http://schemas.microsoft.com/office/drawing/2014/main" id="{C5280663-DE06-4182-99A9-BB883A3115E2}"/>
              </a:ext>
            </a:extLst>
          </p:cNvPr>
          <p:cNvSpPr>
            <a:spLocks noGrp="1"/>
          </p:cNvSpPr>
          <p:nvPr>
            <p:ph type="sldNum" sz="quarter" idx="12"/>
          </p:nvPr>
        </p:nvSpPr>
        <p:spPr/>
        <p:txBody>
          <a:bodyPr/>
          <a:lstStyle/>
          <a:p>
            <a:fld id="{5106BD83-CD71-374E-B6A8-07E80D863454}" type="slidenum">
              <a:rPr lang="es-MX" smtClean="0"/>
              <a:t>22</a:t>
            </a:fld>
            <a:endParaRPr lang="es-MX"/>
          </a:p>
        </p:txBody>
      </p:sp>
      <p:graphicFrame>
        <p:nvGraphicFramePr>
          <p:cNvPr id="10" name="Table 9">
            <a:extLst>
              <a:ext uri="{FF2B5EF4-FFF2-40B4-BE49-F238E27FC236}">
                <a16:creationId xmlns="" xmlns:a16="http://schemas.microsoft.com/office/drawing/2014/main" id="{BA5995DE-78D4-4578-BA67-66DE603A7D8B}"/>
              </a:ext>
            </a:extLst>
          </p:cNvPr>
          <p:cNvGraphicFramePr>
            <a:graphicFrameLocks noGrp="1"/>
          </p:cNvGraphicFramePr>
          <p:nvPr>
            <p:extLst>
              <p:ext uri="{D42A27DB-BD31-4B8C-83A1-F6EECF244321}">
                <p14:modId xmlns:p14="http://schemas.microsoft.com/office/powerpoint/2010/main" val="2338023588"/>
              </p:ext>
            </p:extLst>
          </p:nvPr>
        </p:nvGraphicFramePr>
        <p:xfrm>
          <a:off x="275770" y="-696253"/>
          <a:ext cx="5894518" cy="6583680"/>
        </p:xfrm>
        <a:graphic>
          <a:graphicData uri="http://schemas.openxmlformats.org/drawingml/2006/table">
            <a:tbl>
              <a:tblPr firstRow="1" firstCol="1" bandRow="1">
                <a:tableStyleId>{1E171933-4619-4E11-9A3F-F7608DF75F80}</a:tableStyleId>
              </a:tblPr>
              <a:tblGrid>
                <a:gridCol w="2947259">
                  <a:extLst>
                    <a:ext uri="{9D8B030D-6E8A-4147-A177-3AD203B41FA5}">
                      <a16:colId xmlns="" xmlns:a16="http://schemas.microsoft.com/office/drawing/2014/main" val="3580029069"/>
                    </a:ext>
                  </a:extLst>
                </a:gridCol>
                <a:gridCol w="2947259">
                  <a:extLst>
                    <a:ext uri="{9D8B030D-6E8A-4147-A177-3AD203B41FA5}">
                      <a16:colId xmlns="" xmlns:a16="http://schemas.microsoft.com/office/drawing/2014/main" val="215603390"/>
                    </a:ext>
                  </a:extLst>
                </a:gridCol>
              </a:tblGrid>
              <a:tr h="1112244">
                <a:tc>
                  <a:txBody>
                    <a:bodyPr/>
                    <a:lstStyle/>
                    <a:p>
                      <a:pPr algn="ctr">
                        <a:lnSpc>
                          <a:spcPct val="150000"/>
                        </a:lnSpc>
                        <a:spcAft>
                          <a:spcPts val="0"/>
                        </a:spcAft>
                      </a:pPr>
                      <a:r>
                        <a:rPr lang="es-ES_tradnl" sz="1800" dirty="0">
                          <a:effectLst/>
                          <a:latin typeface="Century Gothic" panose="020B0502020202020204" pitchFamily="34" charset="0"/>
                        </a:rPr>
                        <a:t>ANTICOLINERGICOS</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Aft>
                          <a:spcPts val="0"/>
                        </a:spcAft>
                      </a:pPr>
                      <a:r>
                        <a:rPr lang="es-ES_tradnl" sz="1800" dirty="0">
                          <a:effectLst/>
                          <a:latin typeface="Century Gothic" panose="020B0502020202020204" pitchFamily="34" charset="0"/>
                        </a:rPr>
                        <a:t>MEDICAMENTOS POTENCIALMENTE INAPROPIADOS</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026920862"/>
                  </a:ext>
                </a:extLst>
              </a:tr>
              <a:tr h="1881819">
                <a:tc>
                  <a:txBody>
                    <a:bodyPr/>
                    <a:lstStyle/>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Antidepresivos</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_tradnl" sz="1800" dirty="0">
                          <a:effectLst/>
                          <a:latin typeface="Century Gothic" panose="020B0502020202020204" pitchFamily="34" charset="0"/>
                        </a:rPr>
                        <a:t>Amitriptilina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Clomipramina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Imipramina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Nortriptilina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Paroxetina</a:t>
                      </a:r>
                      <a:endParaRPr lang="es-MX" sz="1800" dirty="0">
                        <a:effectLst/>
                        <a:latin typeface="Century Gothic" panose="020B0502020202020204" pitchFamily="34" charset="0"/>
                      </a:endParaRPr>
                    </a:p>
                  </a:txBody>
                  <a:tcPr marL="68580" marR="68580" marT="0" marB="0"/>
                </a:tc>
                <a:extLst>
                  <a:ext uri="{0D108BD9-81ED-4DB2-BD59-A6C34878D82A}">
                    <a16:rowId xmlns="" xmlns:a16="http://schemas.microsoft.com/office/drawing/2014/main" val="4204247343"/>
                  </a:ext>
                </a:extLst>
              </a:tr>
              <a:tr h="3035916">
                <a:tc>
                  <a:txBody>
                    <a:bodyPr/>
                    <a:lstStyle/>
                    <a:p>
                      <a:pPr algn="just">
                        <a:lnSpc>
                          <a:spcPct val="150000"/>
                        </a:lnSpc>
                        <a:spcAft>
                          <a:spcPts val="0"/>
                        </a:spcAft>
                      </a:pPr>
                      <a:r>
                        <a:rPr lang="es-ES_tradnl" sz="1800">
                          <a:effectLst/>
                          <a:latin typeface="Century Gothic" panose="020B0502020202020204" pitchFamily="34" charset="0"/>
                        </a:rPr>
                        <a:t> </a:t>
                      </a:r>
                      <a:endParaRPr lang="es-MX" sz="1800">
                        <a:effectLst/>
                        <a:latin typeface="Century Gothic" panose="020B0502020202020204" pitchFamily="34" charset="0"/>
                      </a:endParaRPr>
                    </a:p>
                    <a:p>
                      <a:pPr algn="just">
                        <a:lnSpc>
                          <a:spcPct val="150000"/>
                        </a:lnSpc>
                        <a:spcAft>
                          <a:spcPts val="0"/>
                        </a:spcAft>
                      </a:pPr>
                      <a:r>
                        <a:rPr lang="es-ES_tradnl" sz="1800">
                          <a:effectLst/>
                          <a:latin typeface="Century Gothic" panose="020B0502020202020204" pitchFamily="34" charset="0"/>
                        </a:rPr>
                        <a:t> </a:t>
                      </a:r>
                      <a:endParaRPr lang="es-MX" sz="1800">
                        <a:effectLst/>
                        <a:latin typeface="Century Gothic" panose="020B0502020202020204" pitchFamily="34" charset="0"/>
                      </a:endParaRPr>
                    </a:p>
                    <a:p>
                      <a:pPr algn="just">
                        <a:lnSpc>
                          <a:spcPct val="150000"/>
                        </a:lnSpc>
                        <a:spcAft>
                          <a:spcPts val="0"/>
                        </a:spcAft>
                      </a:pPr>
                      <a:r>
                        <a:rPr lang="es-ES_tradnl" sz="1800">
                          <a:effectLst/>
                          <a:latin typeface="Century Gothic" panose="020B0502020202020204" pitchFamily="34" charset="0"/>
                        </a:rPr>
                        <a:t>Antihistamínicos</a:t>
                      </a:r>
                      <a:endParaRPr lang="es-MX" sz="180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_tradnl" sz="1800" dirty="0">
                          <a:effectLst/>
                          <a:latin typeface="Century Gothic" panose="020B0502020202020204" pitchFamily="34" charset="0"/>
                        </a:rPr>
                        <a:t>Clorfenamina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Clemastina</a:t>
                      </a: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Ciproheptadina</a:t>
                      </a: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Dexbromfeniramina</a:t>
                      </a: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Dexclorfeniramina</a:t>
                      </a: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Dimenhidrinato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Difenhidramina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Hidroxizina</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671746759"/>
                  </a:ext>
                </a:extLst>
              </a:tr>
            </a:tbl>
          </a:graphicData>
        </a:graphic>
      </p:graphicFrame>
      <p:graphicFrame>
        <p:nvGraphicFramePr>
          <p:cNvPr id="11" name="Table 10">
            <a:extLst>
              <a:ext uri="{FF2B5EF4-FFF2-40B4-BE49-F238E27FC236}">
                <a16:creationId xmlns="" xmlns:a16="http://schemas.microsoft.com/office/drawing/2014/main" id="{B49E629E-82CA-407E-880A-9FC7A9FAA9B4}"/>
              </a:ext>
            </a:extLst>
          </p:cNvPr>
          <p:cNvGraphicFramePr>
            <a:graphicFrameLocks noGrp="1"/>
          </p:cNvGraphicFramePr>
          <p:nvPr>
            <p:extLst>
              <p:ext uri="{D42A27DB-BD31-4B8C-83A1-F6EECF244321}">
                <p14:modId xmlns:p14="http://schemas.microsoft.com/office/powerpoint/2010/main" val="2811855932"/>
              </p:ext>
            </p:extLst>
          </p:nvPr>
        </p:nvGraphicFramePr>
        <p:xfrm>
          <a:off x="6323247" y="-525256"/>
          <a:ext cx="5592983" cy="6241686"/>
        </p:xfrm>
        <a:graphic>
          <a:graphicData uri="http://schemas.openxmlformats.org/drawingml/2006/table">
            <a:tbl>
              <a:tblPr firstRow="1" firstCol="1" bandRow="1">
                <a:tableStyleId>{ED083AE6-46FA-4A59-8FB0-9F97EB10719F}</a:tableStyleId>
              </a:tblPr>
              <a:tblGrid>
                <a:gridCol w="2790093">
                  <a:extLst>
                    <a:ext uri="{9D8B030D-6E8A-4147-A177-3AD203B41FA5}">
                      <a16:colId xmlns="" xmlns:a16="http://schemas.microsoft.com/office/drawing/2014/main" val="4036494417"/>
                    </a:ext>
                  </a:extLst>
                </a:gridCol>
                <a:gridCol w="2802890">
                  <a:extLst>
                    <a:ext uri="{9D8B030D-6E8A-4147-A177-3AD203B41FA5}">
                      <a16:colId xmlns="" xmlns:a16="http://schemas.microsoft.com/office/drawing/2014/main" val="701033678"/>
                    </a:ext>
                  </a:extLst>
                </a:gridCol>
              </a:tblGrid>
              <a:tr h="480966">
                <a:tc>
                  <a:txBody>
                    <a:bodyPr/>
                    <a:lstStyle/>
                    <a:p>
                      <a:pPr algn="just">
                        <a:lnSpc>
                          <a:spcPct val="150000"/>
                        </a:lnSpc>
                        <a:spcAft>
                          <a:spcPts val="0"/>
                        </a:spcAft>
                      </a:pPr>
                      <a:r>
                        <a:rPr lang="es-ES_tradnl" sz="1800" dirty="0" err="1">
                          <a:effectLst/>
                          <a:latin typeface="Century Gothic" panose="020B0502020202020204" pitchFamily="34" charset="0"/>
                        </a:rPr>
                        <a:t>Antiparkinsonianos</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_tradnl" sz="1800" b="0" dirty="0" err="1">
                          <a:effectLst/>
                          <a:latin typeface="Century Gothic" panose="020B0502020202020204" pitchFamily="34" charset="0"/>
                        </a:rPr>
                        <a:t>Trihexifenidilo</a:t>
                      </a:r>
                      <a:endParaRPr lang="es-MX" sz="1800" b="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2048012153"/>
                  </a:ext>
                </a:extLst>
              </a:tr>
              <a:tr h="0">
                <a:tc>
                  <a:txBody>
                    <a:bodyPr/>
                    <a:lstStyle/>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Antipsicóticos</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_tradnl" sz="1800">
                          <a:effectLst/>
                          <a:latin typeface="Century Gothic" panose="020B0502020202020204" pitchFamily="34" charset="0"/>
                        </a:rPr>
                        <a:t>Clorpromazina </a:t>
                      </a:r>
                      <a:endParaRPr lang="es-MX" sz="1800">
                        <a:effectLst/>
                        <a:latin typeface="Century Gothic" panose="020B0502020202020204" pitchFamily="34" charset="0"/>
                      </a:endParaRPr>
                    </a:p>
                    <a:p>
                      <a:pPr algn="just">
                        <a:lnSpc>
                          <a:spcPct val="150000"/>
                        </a:lnSpc>
                        <a:spcAft>
                          <a:spcPts val="0"/>
                        </a:spcAft>
                      </a:pPr>
                      <a:r>
                        <a:rPr lang="es-ES_tradnl" sz="1800">
                          <a:effectLst/>
                          <a:latin typeface="Century Gothic" panose="020B0502020202020204" pitchFamily="34" charset="0"/>
                        </a:rPr>
                        <a:t>Clozapina </a:t>
                      </a:r>
                      <a:endParaRPr lang="es-MX" sz="1800">
                        <a:effectLst/>
                        <a:latin typeface="Century Gothic" panose="020B0502020202020204" pitchFamily="34" charset="0"/>
                      </a:endParaRPr>
                    </a:p>
                    <a:p>
                      <a:pPr algn="just">
                        <a:lnSpc>
                          <a:spcPct val="150000"/>
                        </a:lnSpc>
                        <a:spcAft>
                          <a:spcPts val="0"/>
                        </a:spcAft>
                      </a:pPr>
                      <a:r>
                        <a:rPr lang="es-ES_tradnl" sz="1800">
                          <a:effectLst/>
                          <a:latin typeface="Century Gothic" panose="020B0502020202020204" pitchFamily="34" charset="0"/>
                        </a:rPr>
                        <a:t>Loxapina </a:t>
                      </a:r>
                      <a:endParaRPr lang="es-MX" sz="1800">
                        <a:effectLst/>
                        <a:latin typeface="Century Gothic" panose="020B0502020202020204" pitchFamily="34" charset="0"/>
                      </a:endParaRPr>
                    </a:p>
                    <a:p>
                      <a:pPr algn="just">
                        <a:lnSpc>
                          <a:spcPct val="150000"/>
                        </a:lnSpc>
                        <a:spcAft>
                          <a:spcPts val="0"/>
                        </a:spcAft>
                      </a:pPr>
                      <a:r>
                        <a:rPr lang="es-ES_tradnl" sz="1800">
                          <a:effectLst/>
                          <a:latin typeface="Century Gothic" panose="020B0502020202020204" pitchFamily="34" charset="0"/>
                        </a:rPr>
                        <a:t>Olanzapina </a:t>
                      </a:r>
                      <a:endParaRPr lang="es-MX" sz="1800">
                        <a:effectLst/>
                        <a:latin typeface="Century Gothic" panose="020B0502020202020204" pitchFamily="34" charset="0"/>
                      </a:endParaRPr>
                    </a:p>
                    <a:p>
                      <a:pPr algn="just">
                        <a:lnSpc>
                          <a:spcPct val="150000"/>
                        </a:lnSpc>
                        <a:spcAft>
                          <a:spcPts val="0"/>
                        </a:spcAft>
                      </a:pPr>
                      <a:r>
                        <a:rPr lang="es-ES_tradnl" sz="1800">
                          <a:effectLst/>
                          <a:latin typeface="Century Gothic" panose="020B0502020202020204" pitchFamily="34" charset="0"/>
                        </a:rPr>
                        <a:t>Perfenazina </a:t>
                      </a:r>
                      <a:endParaRPr lang="es-MX" sz="1800">
                        <a:effectLst/>
                        <a:latin typeface="Century Gothic" panose="020B0502020202020204" pitchFamily="34" charset="0"/>
                      </a:endParaRPr>
                    </a:p>
                    <a:p>
                      <a:pPr algn="just">
                        <a:lnSpc>
                          <a:spcPct val="150000"/>
                        </a:lnSpc>
                        <a:spcAft>
                          <a:spcPts val="0"/>
                        </a:spcAft>
                      </a:pPr>
                      <a:r>
                        <a:rPr lang="es-ES_tradnl" sz="1800">
                          <a:effectLst/>
                          <a:latin typeface="Century Gothic" panose="020B0502020202020204" pitchFamily="34" charset="0"/>
                        </a:rPr>
                        <a:t>Tioridazina</a:t>
                      </a:r>
                      <a:endParaRPr lang="es-MX" sz="180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571027030"/>
                  </a:ext>
                </a:extLst>
              </a:tr>
              <a:tr h="0">
                <a:tc>
                  <a:txBody>
                    <a:bodyPr/>
                    <a:lstStyle/>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Antimuscarínicos (incontinencia urinaria)</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_tradnl" sz="1800" dirty="0" err="1">
                          <a:effectLst/>
                          <a:latin typeface="Century Gothic" panose="020B0502020202020204" pitchFamily="34" charset="0"/>
                        </a:rPr>
                        <a:t>Darifenacina</a:t>
                      </a: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Flavoxato</a:t>
                      </a: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Oxibutinina</a:t>
                      </a: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Solifenacina</a:t>
                      </a: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Tolterodina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Trospio</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2625805775"/>
                  </a:ext>
                </a:extLst>
              </a:tr>
              <a:tr h="0">
                <a:tc>
                  <a:txBody>
                    <a:bodyPr/>
                    <a:lstStyle/>
                    <a:p>
                      <a:pPr algn="just">
                        <a:lnSpc>
                          <a:spcPct val="150000"/>
                        </a:lnSpc>
                        <a:spcAft>
                          <a:spcPts val="0"/>
                        </a:spcAft>
                      </a:pPr>
                      <a:r>
                        <a:rPr lang="es-MX" sz="1800" dirty="0">
                          <a:effectLst/>
                          <a:latin typeface="Century Gothic" panose="020B0502020202020204" pitchFamily="34" charset="0"/>
                          <a:ea typeface="Times New Roman" panose="02020603050405020304" pitchFamily="18" charset="0"/>
                          <a:cs typeface="Times New Roman" panose="02020603050405020304" pitchFamily="18" charset="0"/>
                        </a:rPr>
                        <a:t>Hipoglucemiantes</a:t>
                      </a:r>
                    </a:p>
                  </a:txBody>
                  <a:tcPr marL="68580" marR="68580" marT="0" marB="0"/>
                </a:tc>
                <a:tc>
                  <a:txBody>
                    <a:bodyPr/>
                    <a:lstStyle/>
                    <a:p>
                      <a:pPr algn="just">
                        <a:lnSpc>
                          <a:spcPct val="150000"/>
                        </a:lnSpc>
                        <a:spcAft>
                          <a:spcPts val="0"/>
                        </a:spcAft>
                      </a:pPr>
                      <a:r>
                        <a:rPr lang="es-MX" sz="1800" dirty="0" err="1">
                          <a:effectLst/>
                          <a:latin typeface="Century Gothic" panose="020B0502020202020204" pitchFamily="34" charset="0"/>
                          <a:ea typeface="Times New Roman" panose="02020603050405020304" pitchFamily="18" charset="0"/>
                          <a:cs typeface="Times New Roman" panose="02020603050405020304" pitchFamily="18" charset="0"/>
                        </a:rPr>
                        <a:t>Clorpropamida</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216158001"/>
                  </a:ext>
                </a:extLst>
              </a:tr>
              <a:tr h="0">
                <a:tc>
                  <a:txBody>
                    <a:bodyPr/>
                    <a:lstStyle/>
                    <a:p>
                      <a:pPr algn="just">
                        <a:lnSpc>
                          <a:spcPct val="150000"/>
                        </a:lnSpc>
                        <a:spcAft>
                          <a:spcPts val="0"/>
                        </a:spcAft>
                      </a:pPr>
                      <a:r>
                        <a:rPr lang="es-MX" sz="1800" dirty="0">
                          <a:effectLst/>
                          <a:latin typeface="Century Gothic" panose="020B0502020202020204" pitchFamily="34" charset="0"/>
                          <a:ea typeface="Times New Roman" panose="02020603050405020304" pitchFamily="18" charset="0"/>
                          <a:cs typeface="Times New Roman" panose="02020603050405020304" pitchFamily="18" charset="0"/>
                        </a:rPr>
                        <a:t>Antivertiginosos </a:t>
                      </a:r>
                    </a:p>
                  </a:txBody>
                  <a:tcPr marL="68580" marR="68580" marT="0" marB="0"/>
                </a:tc>
                <a:tc>
                  <a:txBody>
                    <a:bodyPr/>
                    <a:lstStyle/>
                    <a:p>
                      <a:pPr algn="just">
                        <a:lnSpc>
                          <a:spcPct val="150000"/>
                        </a:lnSpc>
                        <a:spcAft>
                          <a:spcPts val="0"/>
                        </a:spcAft>
                      </a:pPr>
                      <a:r>
                        <a:rPr lang="es-MX" sz="1800" dirty="0" err="1">
                          <a:effectLst/>
                          <a:latin typeface="Century Gothic" panose="020B0502020202020204" pitchFamily="34" charset="0"/>
                          <a:ea typeface="Times New Roman" panose="02020603050405020304" pitchFamily="18" charset="0"/>
                          <a:cs typeface="Times New Roman" panose="02020603050405020304" pitchFamily="18" charset="0"/>
                        </a:rPr>
                        <a:t>Trimetobenzamida</a:t>
                      </a:r>
                      <a:r>
                        <a:rPr lang="es-MX" sz="1800" dirty="0">
                          <a:effectLst/>
                          <a:latin typeface="Century Gothic" panose="020B0502020202020204" pitchFamily="34" charset="0"/>
                          <a:ea typeface="Times New Roman" panose="02020603050405020304" pitchFamily="18" charset="0"/>
                          <a:cs typeface="Times New Roman" panose="02020603050405020304" pitchFamily="18" charset="0"/>
                        </a:rPr>
                        <a:t> </a:t>
                      </a:r>
                    </a:p>
                  </a:txBody>
                  <a:tcPr marL="68580" marR="68580" marT="0" marB="0"/>
                </a:tc>
                <a:extLst>
                  <a:ext uri="{0D108BD9-81ED-4DB2-BD59-A6C34878D82A}">
                    <a16:rowId xmlns="" xmlns:a16="http://schemas.microsoft.com/office/drawing/2014/main" val="2589386913"/>
                  </a:ext>
                </a:extLst>
              </a:tr>
            </a:tbl>
          </a:graphicData>
        </a:graphic>
      </p:graphicFrame>
    </p:spTree>
    <p:extLst>
      <p:ext uri="{BB962C8B-B14F-4D97-AF65-F5344CB8AC3E}">
        <p14:creationId xmlns:p14="http://schemas.microsoft.com/office/powerpoint/2010/main" val="782123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DB4C1ED4-F250-44EA-9CAD-E73569AEFF7B}"/>
              </a:ext>
            </a:extLst>
          </p:cNvPr>
          <p:cNvSpPr>
            <a:spLocks noGrp="1"/>
          </p:cNvSpPr>
          <p:nvPr>
            <p:ph type="ftr" sz="quarter" idx="11"/>
          </p:nvPr>
        </p:nvSpPr>
        <p:spPr/>
        <p:txBody>
          <a:bodyPr/>
          <a:lstStyle/>
          <a:p>
            <a:r>
              <a:rPr lang="es-ES_tradnl" dirty="0" err="1"/>
              <a:t>Salech</a:t>
            </a:r>
            <a:r>
              <a:rPr lang="es-ES_tradnl" dirty="0"/>
              <a:t>, F., Daniel Palma, Q. F., &amp; Pablo Garrido, Q. F. (2016). EPIDEMIOLOGÍA DEL USO DE MEDICAMENTOS EN EL ADULTO MAYOR. </a:t>
            </a:r>
            <a:r>
              <a:rPr lang="es-ES_tradnl" i="1" dirty="0"/>
              <a:t>Revista Médica Clínica Las Condes</a:t>
            </a:r>
            <a:r>
              <a:rPr lang="es-ES_tradnl" dirty="0"/>
              <a:t>, </a:t>
            </a:r>
            <a:r>
              <a:rPr lang="es-ES_tradnl" i="1" dirty="0"/>
              <a:t>27</a:t>
            </a:r>
            <a:r>
              <a:rPr lang="es-ES_tradnl" dirty="0"/>
              <a:t>(5), 660–670. https://doi.org/10.1016/j.rmclc.2016.09.011</a:t>
            </a:r>
          </a:p>
          <a:p>
            <a:endParaRPr lang="es-ES_tradnl" dirty="0"/>
          </a:p>
        </p:txBody>
      </p:sp>
      <p:sp>
        <p:nvSpPr>
          <p:cNvPr id="3" name="Slide Number Placeholder 2">
            <a:extLst>
              <a:ext uri="{FF2B5EF4-FFF2-40B4-BE49-F238E27FC236}">
                <a16:creationId xmlns="" xmlns:a16="http://schemas.microsoft.com/office/drawing/2014/main" id="{0B68CFD9-437F-49A0-A613-C7144BAF737D}"/>
              </a:ext>
            </a:extLst>
          </p:cNvPr>
          <p:cNvSpPr>
            <a:spLocks noGrp="1"/>
          </p:cNvSpPr>
          <p:nvPr>
            <p:ph type="sldNum" sz="quarter" idx="12"/>
          </p:nvPr>
        </p:nvSpPr>
        <p:spPr/>
        <p:txBody>
          <a:bodyPr/>
          <a:lstStyle/>
          <a:p>
            <a:fld id="{5106BD83-CD71-374E-B6A8-07E80D863454}" type="slidenum">
              <a:rPr lang="es-MX" smtClean="0"/>
              <a:t>23</a:t>
            </a:fld>
            <a:endParaRPr lang="es-MX"/>
          </a:p>
        </p:txBody>
      </p:sp>
      <p:graphicFrame>
        <p:nvGraphicFramePr>
          <p:cNvPr id="4" name="Table 3">
            <a:extLst>
              <a:ext uri="{FF2B5EF4-FFF2-40B4-BE49-F238E27FC236}">
                <a16:creationId xmlns="" xmlns:a16="http://schemas.microsoft.com/office/drawing/2014/main" id="{E9AD9C8F-93D7-43C1-BB7C-3C72EDCB4164}"/>
              </a:ext>
            </a:extLst>
          </p:cNvPr>
          <p:cNvGraphicFramePr>
            <a:graphicFrameLocks noGrp="1"/>
          </p:cNvGraphicFramePr>
          <p:nvPr>
            <p:extLst>
              <p:ext uri="{D42A27DB-BD31-4B8C-83A1-F6EECF244321}">
                <p14:modId xmlns:p14="http://schemas.microsoft.com/office/powerpoint/2010/main" val="1570936263"/>
              </p:ext>
            </p:extLst>
          </p:nvPr>
        </p:nvGraphicFramePr>
        <p:xfrm>
          <a:off x="359811" y="33090"/>
          <a:ext cx="6229676" cy="6400800"/>
        </p:xfrm>
        <a:graphic>
          <a:graphicData uri="http://schemas.openxmlformats.org/drawingml/2006/table">
            <a:tbl>
              <a:tblPr firstRow="1" firstCol="1" bandRow="1">
                <a:tableStyleId>{ED083AE6-46FA-4A59-8FB0-9F97EB10719F}</a:tableStyleId>
              </a:tblPr>
              <a:tblGrid>
                <a:gridCol w="3114838">
                  <a:extLst>
                    <a:ext uri="{9D8B030D-6E8A-4147-A177-3AD203B41FA5}">
                      <a16:colId xmlns="" xmlns:a16="http://schemas.microsoft.com/office/drawing/2014/main" val="3438522811"/>
                    </a:ext>
                  </a:extLst>
                </a:gridCol>
                <a:gridCol w="3114838">
                  <a:extLst>
                    <a:ext uri="{9D8B030D-6E8A-4147-A177-3AD203B41FA5}">
                      <a16:colId xmlns="" xmlns:a16="http://schemas.microsoft.com/office/drawing/2014/main" val="2739928357"/>
                    </a:ext>
                  </a:extLst>
                </a:gridCol>
              </a:tblGrid>
              <a:tr h="0">
                <a:tc>
                  <a:txBody>
                    <a:bodyPr/>
                    <a:lstStyle/>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Antiespasmódicos</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_tradnl" sz="1800" b="0" dirty="0">
                          <a:effectLst/>
                          <a:latin typeface="Century Gothic" panose="020B0502020202020204" pitchFamily="34" charset="0"/>
                        </a:rPr>
                        <a:t>Atropina y Derivados Alcaloides de la Belladona </a:t>
                      </a:r>
                      <a:endParaRPr lang="es-MX" sz="1800" b="0" dirty="0">
                        <a:effectLst/>
                        <a:latin typeface="Century Gothic" panose="020B0502020202020204" pitchFamily="34" charset="0"/>
                      </a:endParaRPr>
                    </a:p>
                    <a:p>
                      <a:pPr algn="just">
                        <a:lnSpc>
                          <a:spcPct val="150000"/>
                        </a:lnSpc>
                        <a:spcAft>
                          <a:spcPts val="0"/>
                        </a:spcAft>
                      </a:pPr>
                      <a:r>
                        <a:rPr lang="es-ES_tradnl" sz="1800" b="0" dirty="0" err="1">
                          <a:effectLst/>
                          <a:latin typeface="Century Gothic" panose="020B0502020202020204" pitchFamily="34" charset="0"/>
                        </a:rPr>
                        <a:t>Clidinio-Clordiazepoxido</a:t>
                      </a:r>
                      <a:r>
                        <a:rPr lang="es-ES_tradnl" sz="1800" b="0" dirty="0">
                          <a:effectLst/>
                          <a:latin typeface="Century Gothic" panose="020B0502020202020204" pitchFamily="34" charset="0"/>
                        </a:rPr>
                        <a:t> </a:t>
                      </a:r>
                      <a:endParaRPr lang="es-MX" sz="1800" b="0" dirty="0">
                        <a:effectLst/>
                        <a:latin typeface="Century Gothic" panose="020B0502020202020204" pitchFamily="34" charset="0"/>
                      </a:endParaRPr>
                    </a:p>
                    <a:p>
                      <a:pPr algn="just">
                        <a:lnSpc>
                          <a:spcPct val="150000"/>
                        </a:lnSpc>
                        <a:spcAft>
                          <a:spcPts val="0"/>
                        </a:spcAft>
                      </a:pPr>
                      <a:r>
                        <a:rPr lang="es-ES_tradnl" sz="1800" b="0" dirty="0" err="1">
                          <a:effectLst/>
                          <a:latin typeface="Century Gothic" panose="020B0502020202020204" pitchFamily="34" charset="0"/>
                        </a:rPr>
                        <a:t>Diciclomina</a:t>
                      </a:r>
                      <a:r>
                        <a:rPr lang="es-ES_tradnl" sz="1800" b="0" dirty="0">
                          <a:effectLst/>
                          <a:latin typeface="Century Gothic" panose="020B0502020202020204" pitchFamily="34" charset="0"/>
                        </a:rPr>
                        <a:t> </a:t>
                      </a:r>
                      <a:endParaRPr lang="es-MX" sz="1800" b="0" dirty="0">
                        <a:effectLst/>
                        <a:latin typeface="Century Gothic" panose="020B0502020202020204" pitchFamily="34" charset="0"/>
                      </a:endParaRPr>
                    </a:p>
                    <a:p>
                      <a:pPr algn="just">
                        <a:lnSpc>
                          <a:spcPct val="150000"/>
                        </a:lnSpc>
                        <a:spcAft>
                          <a:spcPts val="0"/>
                        </a:spcAft>
                      </a:pPr>
                      <a:r>
                        <a:rPr lang="es-ES_tradnl" sz="1800" b="0" dirty="0">
                          <a:effectLst/>
                          <a:latin typeface="Century Gothic" panose="020B0502020202020204" pitchFamily="34" charset="0"/>
                        </a:rPr>
                        <a:t>Hiosciamina y Derivados </a:t>
                      </a:r>
                      <a:endParaRPr lang="es-MX" sz="1800" b="0" dirty="0">
                        <a:effectLst/>
                        <a:latin typeface="Century Gothic" panose="020B0502020202020204" pitchFamily="34" charset="0"/>
                      </a:endParaRPr>
                    </a:p>
                    <a:p>
                      <a:pPr algn="just">
                        <a:lnSpc>
                          <a:spcPct val="150000"/>
                        </a:lnSpc>
                        <a:spcAft>
                          <a:spcPts val="0"/>
                        </a:spcAft>
                      </a:pPr>
                      <a:r>
                        <a:rPr lang="es-ES_tradnl" sz="1800" b="0" dirty="0">
                          <a:effectLst/>
                          <a:latin typeface="Century Gothic" panose="020B0502020202020204" pitchFamily="34" charset="0"/>
                        </a:rPr>
                        <a:t>Escopolamina</a:t>
                      </a:r>
                      <a:endParaRPr lang="es-MX" sz="1800" b="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528116938"/>
                  </a:ext>
                </a:extLst>
              </a:tr>
              <a:tr h="0">
                <a:tc>
                  <a:txBody>
                    <a:bodyPr/>
                    <a:lstStyle/>
                    <a:p>
                      <a:pPr algn="just">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a:effectLst/>
                          <a:latin typeface="Century Gothic" panose="020B0502020202020204" pitchFamily="34" charset="0"/>
                        </a:rPr>
                        <a:t>Relajantes musculares</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_tradnl" sz="1800" dirty="0" err="1">
                          <a:effectLst/>
                          <a:latin typeface="Century Gothic" panose="020B0502020202020204" pitchFamily="34" charset="0"/>
                        </a:rPr>
                        <a:t>Ciclobenzaprina</a:t>
                      </a: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gn="just">
                        <a:lnSpc>
                          <a:spcPct val="150000"/>
                        </a:lnSpc>
                        <a:spcAft>
                          <a:spcPts val="0"/>
                        </a:spcAft>
                      </a:pPr>
                      <a:r>
                        <a:rPr lang="es-ES_tradnl" sz="1800" dirty="0" err="1">
                          <a:effectLst/>
                          <a:latin typeface="Century Gothic" panose="020B0502020202020204" pitchFamily="34" charset="0"/>
                        </a:rPr>
                        <a:t>Orfenadrina</a:t>
                      </a:r>
                      <a:endParaRPr lang="es-ES_tradnl" sz="1800" dirty="0">
                        <a:effectLst/>
                        <a:latin typeface="Century Gothic" panose="020B0502020202020204" pitchFamily="34" charset="0"/>
                      </a:endParaRPr>
                    </a:p>
                  </a:txBody>
                  <a:tcPr marL="68580" marR="68580" marT="0" marB="0"/>
                </a:tc>
                <a:extLst>
                  <a:ext uri="{0D108BD9-81ED-4DB2-BD59-A6C34878D82A}">
                    <a16:rowId xmlns="" xmlns:a16="http://schemas.microsoft.com/office/drawing/2014/main" val="3807197455"/>
                  </a:ext>
                </a:extLst>
              </a:tr>
              <a:tr h="0">
                <a:tc>
                  <a:txBody>
                    <a:bodyPr/>
                    <a:lstStyle/>
                    <a:p>
                      <a:r>
                        <a:rPr lang="es-MX" b="1" dirty="0">
                          <a:latin typeface="Century Gothic" panose="020B0502020202020204" pitchFamily="34" charset="0"/>
                        </a:rPr>
                        <a:t>Antiarrítmicos</a:t>
                      </a:r>
                    </a:p>
                  </a:txBody>
                  <a:tcPr/>
                </a:tc>
                <a:tc>
                  <a: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lang="es-MX" dirty="0">
                          <a:latin typeface="Century Gothic" panose="020B0502020202020204" pitchFamily="34" charset="0"/>
                        </a:rPr>
                        <a:t>Disopiramida </a:t>
                      </a:r>
                    </a:p>
                    <a:p>
                      <a:pPr algn="just">
                        <a:lnSpc>
                          <a:spcPct val="150000"/>
                        </a:lnSpc>
                        <a:spcAft>
                          <a:spcPts val="0"/>
                        </a:spcAft>
                      </a:pPr>
                      <a:endParaRPr lang="es-ES_tradnl" sz="1800" dirty="0">
                        <a:effectLst/>
                        <a:latin typeface="Century Gothic" panose="020B0502020202020204" pitchFamily="34" charset="0"/>
                      </a:endParaRPr>
                    </a:p>
                  </a:txBody>
                  <a:tcPr marL="68580" marR="68580" marT="0" marB="0"/>
                </a:tc>
                <a:extLst>
                  <a:ext uri="{0D108BD9-81ED-4DB2-BD59-A6C34878D82A}">
                    <a16:rowId xmlns="" xmlns:a16="http://schemas.microsoft.com/office/drawing/2014/main" val="890890596"/>
                  </a:ext>
                </a:extLst>
              </a:tr>
              <a:tr h="0">
                <a:tc>
                  <a:txBody>
                    <a:bodyPr/>
                    <a:lstStyle/>
                    <a:p>
                      <a:r>
                        <a:rPr lang="es-MX" b="1" dirty="0">
                          <a:latin typeface="Century Gothic" panose="020B0502020202020204" pitchFamily="34" charset="0"/>
                        </a:rPr>
                        <a:t>Antihipertensivos o a-agonistas/a-bloqueadores</a:t>
                      </a:r>
                    </a:p>
                  </a:txBody>
                  <a:tcPr/>
                </a:tc>
                <a:tc>
                  <a:txBody>
                    <a:bodyPr/>
                    <a:lstStyle/>
                    <a:p>
                      <a:r>
                        <a:rPr lang="es-MX" dirty="0">
                          <a:latin typeface="Century Gothic" panose="020B0502020202020204" pitchFamily="34" charset="0"/>
                        </a:rPr>
                        <a:t>Metildopa </a:t>
                      </a:r>
                    </a:p>
                    <a:p>
                      <a:r>
                        <a:rPr lang="es-MX" dirty="0">
                          <a:latin typeface="Century Gothic" panose="020B0502020202020204" pitchFamily="34" charset="0"/>
                        </a:rPr>
                        <a:t>Reserpina  </a:t>
                      </a:r>
                      <a:endParaRPr lang="es-ES_tradnl" sz="1800" dirty="0">
                        <a:effectLst/>
                        <a:latin typeface="Century Gothic" panose="020B0502020202020204" pitchFamily="34" charset="0"/>
                      </a:endParaRPr>
                    </a:p>
                  </a:txBody>
                  <a:tcPr marL="68580" marR="68580" marT="0" marB="0"/>
                </a:tc>
                <a:extLst>
                  <a:ext uri="{0D108BD9-81ED-4DB2-BD59-A6C34878D82A}">
                    <a16:rowId xmlns="" xmlns:a16="http://schemas.microsoft.com/office/drawing/2014/main" val="2322996735"/>
                  </a:ext>
                </a:extLst>
              </a:tr>
              <a:tr h="0">
                <a:tc>
                  <a:txBody>
                    <a:bodyPr/>
                    <a:lstStyle/>
                    <a:p>
                      <a:r>
                        <a:rPr lang="es-MX" b="1" dirty="0">
                          <a:latin typeface="Century Gothic" panose="020B0502020202020204" pitchFamily="34" charset="0"/>
                        </a:rPr>
                        <a:t>Vasodilatadores coronarios o fármacos para trastornos vasculares</a:t>
                      </a:r>
                    </a:p>
                  </a:txBody>
                  <a:tcPr/>
                </a:tc>
                <a:tc>
                  <a:txBody>
                    <a:bodyPr/>
                    <a:lstStyle/>
                    <a:p>
                      <a:r>
                        <a:rPr lang="es-MX" b="0" dirty="0" err="1">
                          <a:latin typeface="Century Gothic" panose="020B0502020202020204" pitchFamily="34" charset="0"/>
                        </a:rPr>
                        <a:t>Ciclandelato</a:t>
                      </a:r>
                      <a:r>
                        <a:rPr lang="es-MX" b="0" dirty="0">
                          <a:latin typeface="Century Gothic" panose="020B0502020202020204" pitchFamily="34" charset="0"/>
                        </a:rPr>
                        <a:t> </a:t>
                      </a:r>
                    </a:p>
                    <a:p>
                      <a:r>
                        <a:rPr lang="es-MX" b="0" dirty="0" err="1">
                          <a:latin typeface="Century Gothic" panose="020B0502020202020204" pitchFamily="34" charset="0"/>
                        </a:rPr>
                        <a:t>Ergotaminicos</a:t>
                      </a:r>
                      <a:r>
                        <a:rPr lang="es-MX" b="0" dirty="0">
                          <a:latin typeface="Century Gothic" panose="020B0502020202020204" pitchFamily="34" charset="0"/>
                        </a:rPr>
                        <a:t> </a:t>
                      </a:r>
                    </a:p>
                    <a:p>
                      <a:pPr algn="just">
                        <a:lnSpc>
                          <a:spcPct val="150000"/>
                        </a:lnSpc>
                        <a:spcAft>
                          <a:spcPts val="0"/>
                        </a:spcAft>
                      </a:pPr>
                      <a:endParaRPr lang="es-ES_tradnl" sz="1800" dirty="0">
                        <a:effectLst/>
                        <a:latin typeface="Century Gothic" panose="020B0502020202020204" pitchFamily="34" charset="0"/>
                      </a:endParaRPr>
                    </a:p>
                  </a:txBody>
                  <a:tcPr marL="68580" marR="68580" marT="0" marB="0"/>
                </a:tc>
                <a:extLst>
                  <a:ext uri="{0D108BD9-81ED-4DB2-BD59-A6C34878D82A}">
                    <a16:rowId xmlns="" xmlns:a16="http://schemas.microsoft.com/office/drawing/2014/main" val="1119347831"/>
                  </a:ext>
                </a:extLst>
              </a:tr>
            </a:tbl>
          </a:graphicData>
        </a:graphic>
      </p:graphicFrame>
      <p:graphicFrame>
        <p:nvGraphicFramePr>
          <p:cNvPr id="5" name="Table 4">
            <a:extLst>
              <a:ext uri="{FF2B5EF4-FFF2-40B4-BE49-F238E27FC236}">
                <a16:creationId xmlns="" xmlns:a16="http://schemas.microsoft.com/office/drawing/2014/main" id="{E5323BE5-F1BA-4049-8058-CCE7B9BC63F4}"/>
              </a:ext>
            </a:extLst>
          </p:cNvPr>
          <p:cNvGraphicFramePr>
            <a:graphicFrameLocks noGrp="1"/>
          </p:cNvGraphicFramePr>
          <p:nvPr>
            <p:extLst>
              <p:ext uri="{D42A27DB-BD31-4B8C-83A1-F6EECF244321}">
                <p14:modId xmlns:p14="http://schemas.microsoft.com/office/powerpoint/2010/main" val="3061203767"/>
              </p:ext>
            </p:extLst>
          </p:nvPr>
        </p:nvGraphicFramePr>
        <p:xfrm>
          <a:off x="6772303" y="43658"/>
          <a:ext cx="5059886" cy="6327613"/>
        </p:xfrm>
        <a:graphic>
          <a:graphicData uri="http://schemas.openxmlformats.org/drawingml/2006/table">
            <a:tbl>
              <a:tblPr firstRow="1" firstCol="1" bandRow="1">
                <a:tableStyleId>{ED083AE6-46FA-4A59-8FB0-9F97EB10719F}</a:tableStyleId>
              </a:tblPr>
              <a:tblGrid>
                <a:gridCol w="2529943">
                  <a:extLst>
                    <a:ext uri="{9D8B030D-6E8A-4147-A177-3AD203B41FA5}">
                      <a16:colId xmlns="" xmlns:a16="http://schemas.microsoft.com/office/drawing/2014/main" val="1900879739"/>
                    </a:ext>
                  </a:extLst>
                </a:gridCol>
                <a:gridCol w="2529943">
                  <a:extLst>
                    <a:ext uri="{9D8B030D-6E8A-4147-A177-3AD203B41FA5}">
                      <a16:colId xmlns="" xmlns:a16="http://schemas.microsoft.com/office/drawing/2014/main" val="1003938997"/>
                    </a:ext>
                  </a:extLst>
                </a:gridCol>
              </a:tblGrid>
              <a:tr h="1173078">
                <a:tc>
                  <a:txBody>
                    <a:bodyPr/>
                    <a:lstStyle/>
                    <a:p>
                      <a:r>
                        <a:rPr lang="es-MX" b="1" dirty="0">
                          <a:latin typeface="Century Gothic" panose="020B0502020202020204" pitchFamily="34" charset="0"/>
                        </a:rPr>
                        <a:t>Relajantes/estimulantes del tracto urinario</a:t>
                      </a:r>
                    </a:p>
                  </a:txBody>
                  <a:tcPr/>
                </a:tc>
                <a:tc>
                  <a: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lang="es-MX" b="0" dirty="0" err="1">
                          <a:latin typeface="Century Gothic" panose="020B0502020202020204" pitchFamily="34" charset="0"/>
                        </a:rPr>
                        <a:t>Oxibutinina</a:t>
                      </a:r>
                      <a:r>
                        <a:rPr lang="es-MX" b="0" dirty="0">
                          <a:latin typeface="Century Gothic" panose="020B0502020202020204" pitchFamily="34" charset="0"/>
                        </a:rPr>
                        <a:t> de liberación prolongada </a:t>
                      </a:r>
                    </a:p>
                  </a:txBody>
                  <a:tcPr marL="68580" marR="68580" marT="0" marB="0"/>
                </a:tc>
                <a:extLst>
                  <a:ext uri="{0D108BD9-81ED-4DB2-BD59-A6C34878D82A}">
                    <a16:rowId xmlns="" xmlns:a16="http://schemas.microsoft.com/office/drawing/2014/main" val="230030833"/>
                  </a:ext>
                </a:extLst>
              </a:tr>
              <a:tr h="1905250">
                <a:tc>
                  <a:txBody>
                    <a:bodyPr/>
                    <a:lstStyle/>
                    <a:p>
                      <a:r>
                        <a:rPr lang="es-MX" dirty="0">
                          <a:latin typeface="Century Gothic" panose="020B0502020202020204" pitchFamily="34" charset="0"/>
                        </a:rPr>
                        <a:t>Sedantes/</a:t>
                      </a:r>
                      <a:r>
                        <a:rPr lang="es-MX" dirty="0" err="1">
                          <a:latin typeface="Century Gothic" panose="020B0502020202020204" pitchFamily="34" charset="0"/>
                        </a:rPr>
                        <a:t>hipnoticos</a:t>
                      </a:r>
                      <a:endParaRPr lang="es-MX" dirty="0">
                        <a:latin typeface="Century Gothic" panose="020B0502020202020204" pitchFamily="34" charset="0"/>
                      </a:endParaRPr>
                    </a:p>
                  </a:txBody>
                  <a:tcPr/>
                </a:tc>
                <a:tc>
                  <a:txBody>
                    <a:bodyPr/>
                    <a:lstStyle/>
                    <a:p>
                      <a:r>
                        <a:rPr lang="es-MX" b="0" dirty="0" err="1">
                          <a:latin typeface="Century Gothic" panose="020B0502020202020204" pitchFamily="34" charset="0"/>
                        </a:rPr>
                        <a:t>Barbituricos</a:t>
                      </a:r>
                      <a:r>
                        <a:rPr lang="es-MX" b="0" dirty="0">
                          <a:latin typeface="Century Gothic" panose="020B0502020202020204" pitchFamily="34" charset="0"/>
                        </a:rPr>
                        <a:t> (</a:t>
                      </a:r>
                      <a:r>
                        <a:rPr lang="es-MX" b="0" dirty="0" err="1">
                          <a:latin typeface="Century Gothic" panose="020B0502020202020204" pitchFamily="34" charset="0"/>
                        </a:rPr>
                        <a:t>butabarbital</a:t>
                      </a:r>
                      <a:r>
                        <a:rPr lang="es-MX" b="0" dirty="0">
                          <a:latin typeface="Century Gothic" panose="020B0502020202020204" pitchFamily="34" charset="0"/>
                        </a:rPr>
                        <a:t>, </a:t>
                      </a:r>
                      <a:r>
                        <a:rPr lang="es-MX" b="0" dirty="0" err="1">
                          <a:latin typeface="Century Gothic" panose="020B0502020202020204" pitchFamily="34" charset="0"/>
                        </a:rPr>
                        <a:t>pertobarbital</a:t>
                      </a:r>
                      <a:r>
                        <a:rPr lang="es-MX" b="0" dirty="0">
                          <a:latin typeface="Century Gothic" panose="020B0502020202020204" pitchFamily="34" charset="0"/>
                        </a:rPr>
                        <a:t>, </a:t>
                      </a:r>
                      <a:r>
                        <a:rPr lang="es-MX" b="0" dirty="0" err="1">
                          <a:latin typeface="Century Gothic" panose="020B0502020202020204" pitchFamily="34" charset="0"/>
                        </a:rPr>
                        <a:t>secobarbital</a:t>
                      </a:r>
                      <a:r>
                        <a:rPr lang="es-MX" b="0" dirty="0">
                          <a:latin typeface="Century Gothic" panose="020B0502020202020204" pitchFamily="34" charset="0"/>
                        </a:rPr>
                        <a:t> AA</a:t>
                      </a:r>
                    </a:p>
                    <a:p>
                      <a:r>
                        <a:rPr lang="es-MX" b="0" dirty="0" err="1">
                          <a:latin typeface="Century Gothic" panose="020B0502020202020204" pitchFamily="34" charset="0"/>
                        </a:rPr>
                        <a:t>Flurazepam</a:t>
                      </a:r>
                      <a:endParaRPr lang="es-MX" b="0" dirty="0">
                        <a:latin typeface="Century Gothic" panose="020B0502020202020204" pitchFamily="34" charset="0"/>
                      </a:endParaRPr>
                    </a:p>
                    <a:p>
                      <a:r>
                        <a:rPr lang="es-ES_tradnl" sz="1800" kern="1200" dirty="0">
                          <a:solidFill>
                            <a:schemeClr val="tx1"/>
                          </a:solidFill>
                          <a:effectLst/>
                          <a:latin typeface="Century Gothic" panose="020B0502020202020204" pitchFamily="34" charset="0"/>
                          <a:ea typeface="+mn-ea"/>
                          <a:cs typeface="+mn-cs"/>
                        </a:rPr>
                        <a:t>Clonazepam </a:t>
                      </a:r>
                      <a:endParaRPr lang="es-MX" sz="1800" kern="1200" dirty="0">
                        <a:solidFill>
                          <a:schemeClr val="tx1"/>
                        </a:solidFill>
                        <a:effectLst/>
                        <a:latin typeface="Century Gothic" panose="020B0502020202020204" pitchFamily="34" charset="0"/>
                        <a:ea typeface="+mn-ea"/>
                        <a:cs typeface="+mn-cs"/>
                      </a:endParaRPr>
                    </a:p>
                    <a:p>
                      <a:r>
                        <a:rPr lang="es-ES_tradnl" sz="1800" kern="1200" dirty="0">
                          <a:solidFill>
                            <a:schemeClr val="tx1"/>
                          </a:solidFill>
                          <a:effectLst/>
                          <a:latin typeface="Century Gothic" panose="020B0502020202020204" pitchFamily="34" charset="0"/>
                          <a:ea typeface="+mn-ea"/>
                          <a:cs typeface="+mn-cs"/>
                        </a:rPr>
                        <a:t>Diazepam </a:t>
                      </a:r>
                      <a:endParaRPr lang="es-MX" sz="1800" kern="1200" dirty="0">
                        <a:solidFill>
                          <a:schemeClr val="tx1"/>
                        </a:solidFill>
                        <a:effectLst/>
                        <a:latin typeface="Century Gothic" panose="020B0502020202020204" pitchFamily="34" charset="0"/>
                        <a:ea typeface="+mn-ea"/>
                        <a:cs typeface="+mn-cs"/>
                      </a:endParaRPr>
                    </a:p>
                  </a:txBody>
                  <a:tcPr marL="68580" marR="68580" marT="0" marB="0"/>
                </a:tc>
                <a:extLst>
                  <a:ext uri="{0D108BD9-81ED-4DB2-BD59-A6C34878D82A}">
                    <a16:rowId xmlns="" xmlns:a16="http://schemas.microsoft.com/office/drawing/2014/main" val="1449262993"/>
                  </a:ext>
                </a:extLst>
              </a:tr>
              <a:tr h="764810">
                <a:tc>
                  <a:txBody>
                    <a:bodyPr/>
                    <a:lstStyle/>
                    <a:p>
                      <a:r>
                        <a:rPr lang="es-MX" dirty="0">
                          <a:latin typeface="Century Gothic" panose="020B0502020202020204" pitchFamily="34" charset="0"/>
                        </a:rPr>
                        <a:t>Ansiolíticos</a:t>
                      </a:r>
                    </a:p>
                  </a:txBody>
                  <a:tcPr/>
                </a:tc>
                <a:tc>
                  <a:txBody>
                    <a:bodyPr/>
                    <a:lstStyle/>
                    <a:p>
                      <a:pPr algn="just">
                        <a:lnSpc>
                          <a:spcPct val="150000"/>
                        </a:lnSpc>
                        <a:spcAft>
                          <a:spcPts val="0"/>
                        </a:spcAft>
                      </a:pPr>
                      <a:r>
                        <a:rPr lang="es-ES_tradnl" sz="1800" b="0" dirty="0">
                          <a:effectLst/>
                          <a:latin typeface="Century Gothic" panose="020B0502020202020204" pitchFamily="34" charset="0"/>
                        </a:rPr>
                        <a:t>Amitriptilina</a:t>
                      </a:r>
                    </a:p>
                    <a:p>
                      <a:pPr algn="just">
                        <a:lnSpc>
                          <a:spcPct val="150000"/>
                        </a:lnSpc>
                        <a:spcAft>
                          <a:spcPts val="0"/>
                        </a:spcAft>
                      </a:pPr>
                      <a:r>
                        <a:rPr lang="es-ES_tradnl" sz="1800" b="0" dirty="0" err="1">
                          <a:effectLst/>
                          <a:latin typeface="Century Gothic" panose="020B0502020202020204" pitchFamily="34" charset="0"/>
                        </a:rPr>
                        <a:t>Doxepina</a:t>
                      </a:r>
                      <a:endParaRPr lang="es-ES_tradnl" sz="1800" b="0" dirty="0">
                        <a:effectLst/>
                        <a:latin typeface="Century Gothic" panose="020B0502020202020204" pitchFamily="34" charset="0"/>
                      </a:endParaRPr>
                    </a:p>
                  </a:txBody>
                  <a:tcPr marL="68580" marR="68580" marT="0" marB="0"/>
                </a:tc>
                <a:extLst>
                  <a:ext uri="{0D108BD9-81ED-4DB2-BD59-A6C34878D82A}">
                    <a16:rowId xmlns="" xmlns:a16="http://schemas.microsoft.com/office/drawing/2014/main" val="1743901355"/>
                  </a:ext>
                </a:extLst>
              </a:tr>
              <a:tr h="635083">
                <a:tc>
                  <a:txBody>
                    <a:bodyPr/>
                    <a:lstStyle/>
                    <a:p>
                      <a:r>
                        <a:rPr lang="es-MX" dirty="0">
                          <a:latin typeface="Century Gothic" panose="020B0502020202020204" pitchFamily="34" charset="0"/>
                        </a:rPr>
                        <a:t>Para trastornos</a:t>
                      </a:r>
                    </a:p>
                    <a:p>
                      <a:r>
                        <a:rPr lang="es-MX" dirty="0" err="1">
                          <a:latin typeface="Century Gothic" panose="020B0502020202020204" pitchFamily="34" charset="0"/>
                        </a:rPr>
                        <a:t>acidopepticos</a:t>
                      </a:r>
                      <a:endParaRPr lang="es-MX" dirty="0">
                        <a:latin typeface="Century Gothic" panose="020B0502020202020204" pitchFamily="34" charset="0"/>
                      </a:endParaRPr>
                    </a:p>
                  </a:txBody>
                  <a:tcPr/>
                </a:tc>
                <a:tc>
                  <a:txBody>
                    <a:bodyPr/>
                    <a:lstStyle/>
                    <a:p>
                      <a:pPr algn="just">
                        <a:lnSpc>
                          <a:spcPct val="150000"/>
                        </a:lnSpc>
                        <a:spcAft>
                          <a:spcPts val="0"/>
                        </a:spcAft>
                      </a:pPr>
                      <a:r>
                        <a:rPr lang="es-ES_tradnl" sz="1800" b="0" dirty="0" err="1">
                          <a:effectLst/>
                          <a:latin typeface="Century Gothic" panose="020B0502020202020204" pitchFamily="34" charset="0"/>
                        </a:rPr>
                        <a:t>Propantelina</a:t>
                      </a:r>
                      <a:r>
                        <a:rPr lang="es-ES_tradnl" sz="1800" b="0" dirty="0">
                          <a:effectLst/>
                          <a:latin typeface="Century Gothic" panose="020B0502020202020204" pitchFamily="34" charset="0"/>
                        </a:rPr>
                        <a:t> </a:t>
                      </a:r>
                    </a:p>
                  </a:txBody>
                  <a:tcPr marL="68580" marR="68580" marT="0" marB="0"/>
                </a:tc>
                <a:extLst>
                  <a:ext uri="{0D108BD9-81ED-4DB2-BD59-A6C34878D82A}">
                    <a16:rowId xmlns="" xmlns:a16="http://schemas.microsoft.com/office/drawing/2014/main" val="4292893756"/>
                  </a:ext>
                </a:extLst>
              </a:tr>
              <a:tr h="444535">
                <a:tc>
                  <a:txBody>
                    <a:bodyPr/>
                    <a:lstStyle/>
                    <a:p>
                      <a:r>
                        <a:rPr lang="es-MX" dirty="0">
                          <a:latin typeface="Century Gothic" panose="020B0502020202020204" pitchFamily="34" charset="0"/>
                        </a:rPr>
                        <a:t>Antidiarreicos</a:t>
                      </a:r>
                    </a:p>
                  </a:txBody>
                  <a:tcPr/>
                </a:tc>
                <a:tc>
                  <a:txBody>
                    <a:bodyPr/>
                    <a:lstStyle/>
                    <a:p>
                      <a:pPr algn="just">
                        <a:lnSpc>
                          <a:spcPct val="150000"/>
                        </a:lnSpc>
                        <a:spcAft>
                          <a:spcPts val="0"/>
                        </a:spcAft>
                      </a:pPr>
                      <a:r>
                        <a:rPr lang="es-ES_tradnl" sz="1800" b="0" dirty="0" err="1">
                          <a:effectLst/>
                          <a:latin typeface="Century Gothic" panose="020B0502020202020204" pitchFamily="34" charset="0"/>
                        </a:rPr>
                        <a:t>Diciclomina</a:t>
                      </a:r>
                      <a:endParaRPr lang="es-ES_tradnl" sz="1800" b="0" dirty="0">
                        <a:effectLst/>
                        <a:latin typeface="Century Gothic" panose="020B0502020202020204" pitchFamily="34" charset="0"/>
                      </a:endParaRPr>
                    </a:p>
                  </a:txBody>
                  <a:tcPr marL="68580" marR="68580" marT="0" marB="0"/>
                </a:tc>
                <a:extLst>
                  <a:ext uri="{0D108BD9-81ED-4DB2-BD59-A6C34878D82A}">
                    <a16:rowId xmlns="" xmlns:a16="http://schemas.microsoft.com/office/drawing/2014/main" val="2892543852"/>
                  </a:ext>
                </a:extLst>
              </a:tr>
              <a:tr h="1265358">
                <a:tc>
                  <a:txBody>
                    <a:bodyPr/>
                    <a:lstStyle/>
                    <a:p>
                      <a:r>
                        <a:rPr lang="es-MX" dirty="0">
                          <a:latin typeface="Century Gothic" panose="020B0502020202020204" pitchFamily="34" charset="0"/>
                        </a:rPr>
                        <a:t>Anticoagulantes </a:t>
                      </a:r>
                    </a:p>
                  </a:txBody>
                  <a:tcPr/>
                </a:tc>
                <a:tc>
                  <a:txBody>
                    <a:bodyPr/>
                    <a:lstStyle/>
                    <a:p>
                      <a:pPr algn="just">
                        <a:lnSpc>
                          <a:spcPct val="150000"/>
                        </a:lnSpc>
                        <a:spcAft>
                          <a:spcPts val="0"/>
                        </a:spcAft>
                      </a:pPr>
                      <a:r>
                        <a:rPr lang="es-ES_tradnl" sz="1800" b="0" dirty="0" err="1">
                          <a:effectLst/>
                          <a:latin typeface="Century Gothic" panose="020B0502020202020204" pitchFamily="34" charset="0"/>
                        </a:rPr>
                        <a:t>Dipiridamol</a:t>
                      </a:r>
                      <a:r>
                        <a:rPr lang="es-ES_tradnl" sz="1800" b="0" dirty="0">
                          <a:effectLst/>
                          <a:latin typeface="Century Gothic" panose="020B0502020202020204" pitchFamily="34" charset="0"/>
                        </a:rPr>
                        <a:t> </a:t>
                      </a:r>
                    </a:p>
                    <a:p>
                      <a:pPr algn="just">
                        <a:lnSpc>
                          <a:spcPct val="150000"/>
                        </a:lnSpc>
                        <a:spcAft>
                          <a:spcPts val="0"/>
                        </a:spcAft>
                      </a:pPr>
                      <a:r>
                        <a:rPr lang="es-ES_tradnl" sz="1800" b="0" dirty="0" err="1">
                          <a:effectLst/>
                          <a:latin typeface="Century Gothic" panose="020B0502020202020204" pitchFamily="34" charset="0"/>
                        </a:rPr>
                        <a:t>Ticlopidina</a:t>
                      </a:r>
                      <a:endParaRPr lang="es-ES_tradnl" sz="1800" b="0" dirty="0">
                        <a:effectLst/>
                        <a:latin typeface="Century Gothic" panose="020B0502020202020204" pitchFamily="34" charset="0"/>
                      </a:endParaRPr>
                    </a:p>
                  </a:txBody>
                  <a:tcPr marL="68580" marR="68580" marT="0" marB="0"/>
                </a:tc>
                <a:extLst>
                  <a:ext uri="{0D108BD9-81ED-4DB2-BD59-A6C34878D82A}">
                    <a16:rowId xmlns="" xmlns:a16="http://schemas.microsoft.com/office/drawing/2014/main" val="858439122"/>
                  </a:ext>
                </a:extLst>
              </a:tr>
            </a:tbl>
          </a:graphicData>
        </a:graphic>
      </p:graphicFrame>
    </p:spTree>
    <p:extLst>
      <p:ext uri="{BB962C8B-B14F-4D97-AF65-F5344CB8AC3E}">
        <p14:creationId xmlns:p14="http://schemas.microsoft.com/office/powerpoint/2010/main" val="4065680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53EDE4F9-9380-4039-A88F-18B6EB261964}"/>
              </a:ext>
            </a:extLst>
          </p:cNvPr>
          <p:cNvSpPr>
            <a:spLocks noGrp="1"/>
          </p:cNvSpPr>
          <p:nvPr>
            <p:ph type="ftr" sz="quarter" idx="11"/>
          </p:nvPr>
        </p:nvSpPr>
        <p:spPr/>
        <p:txBody>
          <a:bodyPr/>
          <a:lstStyle/>
          <a:p>
            <a:r>
              <a:rPr lang="es-ES_tradnl" dirty="0"/>
              <a:t>GERIATRIA, CARLOS </a:t>
            </a:r>
            <a:r>
              <a:rPr lang="es-ES_tradnl" dirty="0" err="1"/>
              <a:t>Dhyver</a:t>
            </a:r>
            <a:r>
              <a:rPr lang="es-ES_tradnl" dirty="0"/>
              <a:t>, </a:t>
            </a:r>
            <a:r>
              <a:rPr lang="es-ES_tradnl" dirty="0" err="1"/>
              <a:t>trcera</a:t>
            </a:r>
            <a:r>
              <a:rPr lang="es-ES_tradnl" dirty="0"/>
              <a:t> edición, manual moderno </a:t>
            </a:r>
          </a:p>
        </p:txBody>
      </p:sp>
      <p:sp>
        <p:nvSpPr>
          <p:cNvPr id="3" name="Slide Number Placeholder 2">
            <a:extLst>
              <a:ext uri="{FF2B5EF4-FFF2-40B4-BE49-F238E27FC236}">
                <a16:creationId xmlns="" xmlns:a16="http://schemas.microsoft.com/office/drawing/2014/main" id="{B73D1107-E633-4420-B63F-E5CA0BB9B109}"/>
              </a:ext>
            </a:extLst>
          </p:cNvPr>
          <p:cNvSpPr>
            <a:spLocks noGrp="1"/>
          </p:cNvSpPr>
          <p:nvPr>
            <p:ph type="sldNum" sz="quarter" idx="12"/>
          </p:nvPr>
        </p:nvSpPr>
        <p:spPr/>
        <p:txBody>
          <a:bodyPr/>
          <a:lstStyle/>
          <a:p>
            <a:fld id="{5106BD83-CD71-374E-B6A8-07E80D863454}" type="slidenum">
              <a:rPr lang="es-MX" smtClean="0"/>
              <a:t>24</a:t>
            </a:fld>
            <a:endParaRPr lang="es-MX"/>
          </a:p>
        </p:txBody>
      </p:sp>
      <p:graphicFrame>
        <p:nvGraphicFramePr>
          <p:cNvPr id="4" name="Table 3">
            <a:extLst>
              <a:ext uri="{FF2B5EF4-FFF2-40B4-BE49-F238E27FC236}">
                <a16:creationId xmlns="" xmlns:a16="http://schemas.microsoft.com/office/drawing/2014/main" id="{9B4C8BA2-4817-4DB7-95E2-94F7BD1DE7AD}"/>
              </a:ext>
            </a:extLst>
          </p:cNvPr>
          <p:cNvGraphicFramePr>
            <a:graphicFrameLocks noGrp="1"/>
          </p:cNvGraphicFramePr>
          <p:nvPr>
            <p:extLst>
              <p:ext uri="{D42A27DB-BD31-4B8C-83A1-F6EECF244321}">
                <p14:modId xmlns:p14="http://schemas.microsoft.com/office/powerpoint/2010/main" val="780228169"/>
              </p:ext>
            </p:extLst>
          </p:nvPr>
        </p:nvGraphicFramePr>
        <p:xfrm>
          <a:off x="520383" y="268724"/>
          <a:ext cx="5605780" cy="5349240"/>
        </p:xfrm>
        <a:graphic>
          <a:graphicData uri="http://schemas.openxmlformats.org/drawingml/2006/table">
            <a:tbl>
              <a:tblPr firstRow="1" firstCol="1" bandRow="1">
                <a:tableStyleId>{ED083AE6-46FA-4A59-8FB0-9F97EB10719F}</a:tableStyleId>
              </a:tblPr>
              <a:tblGrid>
                <a:gridCol w="2802890">
                  <a:extLst>
                    <a:ext uri="{9D8B030D-6E8A-4147-A177-3AD203B41FA5}">
                      <a16:colId xmlns="" xmlns:a16="http://schemas.microsoft.com/office/drawing/2014/main" val="1551694858"/>
                    </a:ext>
                  </a:extLst>
                </a:gridCol>
                <a:gridCol w="2802890">
                  <a:extLst>
                    <a:ext uri="{9D8B030D-6E8A-4147-A177-3AD203B41FA5}">
                      <a16:colId xmlns="" xmlns:a16="http://schemas.microsoft.com/office/drawing/2014/main" val="2812898775"/>
                    </a:ext>
                  </a:extLst>
                </a:gridCol>
              </a:tblGrid>
              <a:tr h="0">
                <a:tc>
                  <a:txBody>
                    <a:bodyPr/>
                    <a:lstStyle/>
                    <a:p>
                      <a:pPr>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nSpc>
                          <a:spcPct val="150000"/>
                        </a:lnSpc>
                        <a:spcAft>
                          <a:spcPts val="0"/>
                        </a:spcAft>
                      </a:pPr>
                      <a:r>
                        <a:rPr lang="es-ES_tradnl" sz="1800" dirty="0">
                          <a:effectLst/>
                          <a:latin typeface="Century Gothic" panose="020B0502020202020204" pitchFamily="34" charset="0"/>
                        </a:rPr>
                        <a:t> </a:t>
                      </a:r>
                      <a:endParaRPr lang="es-MX" sz="1800" dirty="0">
                        <a:effectLst/>
                        <a:latin typeface="Century Gothic" panose="020B0502020202020204" pitchFamily="34" charset="0"/>
                      </a:endParaRPr>
                    </a:p>
                    <a:p>
                      <a:pPr>
                        <a:lnSpc>
                          <a:spcPct val="150000"/>
                        </a:lnSpc>
                        <a:spcAft>
                          <a:spcPts val="0"/>
                        </a:spcAft>
                      </a:pPr>
                      <a:r>
                        <a:rPr lang="es-ES_tradnl" sz="1800" dirty="0">
                          <a:effectLst/>
                          <a:latin typeface="Century Gothic" panose="020B0502020202020204" pitchFamily="34" charset="0"/>
                        </a:rPr>
                        <a:t>Analgésicos anti- inflamatorios no esteroidales</a:t>
                      </a:r>
                      <a:endParaRPr lang="es-MX" sz="18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_tradnl" sz="1800" b="0" dirty="0">
                          <a:effectLst/>
                          <a:latin typeface="Century Gothic" panose="020B0502020202020204" pitchFamily="34" charset="0"/>
                        </a:rPr>
                        <a:t>Ácido </a:t>
                      </a:r>
                      <a:r>
                        <a:rPr lang="es-ES_tradnl" sz="1800" b="0" dirty="0" err="1">
                          <a:effectLst/>
                          <a:latin typeface="Century Gothic" panose="020B0502020202020204" pitchFamily="34" charset="0"/>
                        </a:rPr>
                        <a:t>acetilsalicilico</a:t>
                      </a:r>
                      <a:r>
                        <a:rPr lang="es-ES_tradnl" sz="1800" b="0" dirty="0">
                          <a:effectLst/>
                          <a:latin typeface="Century Gothic" panose="020B0502020202020204" pitchFamily="34" charset="0"/>
                        </a:rPr>
                        <a:t> (&gt;325mg/d) Diclofenaco </a:t>
                      </a:r>
                      <a:endParaRPr lang="es-MX" sz="1800" b="0" dirty="0">
                        <a:effectLst/>
                        <a:latin typeface="Century Gothic" panose="020B0502020202020204" pitchFamily="34" charset="0"/>
                      </a:endParaRPr>
                    </a:p>
                    <a:p>
                      <a:pPr algn="just">
                        <a:lnSpc>
                          <a:spcPct val="150000"/>
                        </a:lnSpc>
                        <a:spcAft>
                          <a:spcPts val="0"/>
                        </a:spcAft>
                      </a:pPr>
                      <a:r>
                        <a:rPr lang="es-ES_tradnl" sz="1800" b="0" dirty="0">
                          <a:effectLst/>
                          <a:latin typeface="Century Gothic" panose="020B0502020202020204" pitchFamily="34" charset="0"/>
                        </a:rPr>
                        <a:t>Ibuprofeno </a:t>
                      </a:r>
                      <a:endParaRPr lang="es-MX" sz="1800" b="0" dirty="0">
                        <a:effectLst/>
                        <a:latin typeface="Century Gothic" panose="020B0502020202020204" pitchFamily="34" charset="0"/>
                      </a:endParaRPr>
                    </a:p>
                    <a:p>
                      <a:pPr algn="just">
                        <a:lnSpc>
                          <a:spcPct val="150000"/>
                        </a:lnSpc>
                        <a:spcAft>
                          <a:spcPts val="0"/>
                        </a:spcAft>
                      </a:pPr>
                      <a:r>
                        <a:rPr lang="es-ES_tradnl" sz="1800" b="0" dirty="0">
                          <a:effectLst/>
                          <a:latin typeface="Century Gothic" panose="020B0502020202020204" pitchFamily="34" charset="0"/>
                        </a:rPr>
                        <a:t>Ketoprofeno</a:t>
                      </a:r>
                      <a:endParaRPr lang="es-MX" sz="1800" b="0" dirty="0">
                        <a:effectLst/>
                        <a:latin typeface="Century Gothic" panose="020B0502020202020204" pitchFamily="34" charset="0"/>
                      </a:endParaRPr>
                    </a:p>
                    <a:p>
                      <a:pPr algn="just">
                        <a:lnSpc>
                          <a:spcPct val="150000"/>
                        </a:lnSpc>
                        <a:spcAft>
                          <a:spcPts val="0"/>
                        </a:spcAft>
                      </a:pPr>
                      <a:r>
                        <a:rPr lang="es-ES_tradnl" sz="1800" b="0" dirty="0">
                          <a:effectLst/>
                          <a:latin typeface="Century Gothic" panose="020B0502020202020204" pitchFamily="34" charset="0"/>
                        </a:rPr>
                        <a:t>Ácido </a:t>
                      </a:r>
                      <a:r>
                        <a:rPr lang="es-ES_tradnl" sz="1800" b="0" dirty="0" err="1">
                          <a:effectLst/>
                          <a:latin typeface="Century Gothic" panose="020B0502020202020204" pitchFamily="34" charset="0"/>
                        </a:rPr>
                        <a:t>mefenámico</a:t>
                      </a:r>
                      <a:r>
                        <a:rPr lang="es-ES_tradnl" sz="1800" b="0" dirty="0">
                          <a:effectLst/>
                          <a:latin typeface="Century Gothic" panose="020B0502020202020204" pitchFamily="34" charset="0"/>
                        </a:rPr>
                        <a:t> </a:t>
                      </a:r>
                      <a:endParaRPr lang="es-MX" sz="1800" b="0" dirty="0">
                        <a:effectLst/>
                        <a:latin typeface="Century Gothic" panose="020B0502020202020204" pitchFamily="34" charset="0"/>
                      </a:endParaRPr>
                    </a:p>
                    <a:p>
                      <a:pPr algn="just">
                        <a:lnSpc>
                          <a:spcPct val="150000"/>
                        </a:lnSpc>
                        <a:spcAft>
                          <a:spcPts val="0"/>
                        </a:spcAft>
                      </a:pPr>
                      <a:r>
                        <a:rPr lang="es-ES_tradnl" sz="1800" b="0" dirty="0" err="1">
                          <a:effectLst/>
                          <a:latin typeface="Century Gothic" panose="020B0502020202020204" pitchFamily="34" charset="0"/>
                        </a:rPr>
                        <a:t>Meloxicam</a:t>
                      </a:r>
                      <a:r>
                        <a:rPr lang="es-ES_tradnl" sz="1800" b="0" dirty="0">
                          <a:effectLst/>
                          <a:latin typeface="Century Gothic" panose="020B0502020202020204" pitchFamily="34" charset="0"/>
                        </a:rPr>
                        <a:t> </a:t>
                      </a:r>
                      <a:endParaRPr lang="es-MX" sz="1800" b="0" dirty="0">
                        <a:effectLst/>
                        <a:latin typeface="Century Gothic" panose="020B0502020202020204" pitchFamily="34" charset="0"/>
                      </a:endParaRPr>
                    </a:p>
                    <a:p>
                      <a:pPr algn="just">
                        <a:lnSpc>
                          <a:spcPct val="150000"/>
                        </a:lnSpc>
                        <a:spcAft>
                          <a:spcPts val="0"/>
                        </a:spcAft>
                      </a:pPr>
                      <a:r>
                        <a:rPr lang="es-ES_tradnl" sz="1800" b="0" dirty="0" err="1">
                          <a:effectLst/>
                          <a:latin typeface="Century Gothic" panose="020B0502020202020204" pitchFamily="34" charset="0"/>
                        </a:rPr>
                        <a:t>Nabumetona</a:t>
                      </a:r>
                      <a:r>
                        <a:rPr lang="es-ES_tradnl" sz="1800" b="0" dirty="0">
                          <a:effectLst/>
                          <a:latin typeface="Century Gothic" panose="020B0502020202020204" pitchFamily="34" charset="0"/>
                        </a:rPr>
                        <a:t> </a:t>
                      </a:r>
                      <a:endParaRPr lang="es-MX" sz="1800" b="0" dirty="0">
                        <a:effectLst/>
                        <a:latin typeface="Century Gothic" panose="020B0502020202020204" pitchFamily="34" charset="0"/>
                      </a:endParaRPr>
                    </a:p>
                    <a:p>
                      <a:pPr algn="just">
                        <a:lnSpc>
                          <a:spcPct val="150000"/>
                        </a:lnSpc>
                        <a:spcAft>
                          <a:spcPts val="0"/>
                        </a:spcAft>
                      </a:pPr>
                      <a:r>
                        <a:rPr lang="es-ES_tradnl" sz="1800" b="0" dirty="0">
                          <a:effectLst/>
                          <a:latin typeface="Century Gothic" panose="020B0502020202020204" pitchFamily="34" charset="0"/>
                        </a:rPr>
                        <a:t>Naproxeno </a:t>
                      </a:r>
                      <a:endParaRPr lang="es-MX" sz="1800" b="0" dirty="0">
                        <a:effectLst/>
                        <a:latin typeface="Century Gothic" panose="020B0502020202020204" pitchFamily="34" charset="0"/>
                      </a:endParaRPr>
                    </a:p>
                    <a:p>
                      <a:pPr algn="just">
                        <a:lnSpc>
                          <a:spcPct val="150000"/>
                        </a:lnSpc>
                        <a:spcAft>
                          <a:spcPts val="0"/>
                        </a:spcAft>
                      </a:pPr>
                      <a:r>
                        <a:rPr lang="es-ES_tradnl" sz="1800" b="0" dirty="0" err="1">
                          <a:effectLst/>
                          <a:latin typeface="Century Gothic" panose="020B0502020202020204" pitchFamily="34" charset="0"/>
                        </a:rPr>
                        <a:t>Oxaprozina</a:t>
                      </a:r>
                      <a:r>
                        <a:rPr lang="es-ES_tradnl" sz="1800" b="0" dirty="0">
                          <a:effectLst/>
                          <a:latin typeface="Century Gothic" panose="020B0502020202020204" pitchFamily="34" charset="0"/>
                        </a:rPr>
                        <a:t> </a:t>
                      </a:r>
                      <a:endParaRPr lang="es-MX" sz="1800" b="0" dirty="0">
                        <a:effectLst/>
                        <a:latin typeface="Century Gothic" panose="020B0502020202020204" pitchFamily="34" charset="0"/>
                      </a:endParaRPr>
                    </a:p>
                    <a:p>
                      <a:pPr algn="just">
                        <a:lnSpc>
                          <a:spcPct val="150000"/>
                        </a:lnSpc>
                        <a:spcAft>
                          <a:spcPts val="0"/>
                        </a:spcAft>
                      </a:pPr>
                      <a:r>
                        <a:rPr lang="es-ES_tradnl" sz="1800" b="0" dirty="0">
                          <a:effectLst/>
                          <a:latin typeface="Century Gothic" panose="020B0502020202020204" pitchFamily="34" charset="0"/>
                        </a:rPr>
                        <a:t>Piroxicam </a:t>
                      </a:r>
                      <a:endParaRPr lang="es-MX" sz="1800" b="0" dirty="0">
                        <a:effectLst/>
                        <a:latin typeface="Century Gothic" panose="020B0502020202020204" pitchFamily="34" charset="0"/>
                      </a:endParaRPr>
                    </a:p>
                    <a:p>
                      <a:pPr algn="just">
                        <a:lnSpc>
                          <a:spcPct val="150000"/>
                        </a:lnSpc>
                        <a:spcAft>
                          <a:spcPts val="0"/>
                        </a:spcAft>
                      </a:pPr>
                      <a:r>
                        <a:rPr lang="es-ES_tradnl" sz="1800" b="0" dirty="0">
                          <a:effectLst/>
                          <a:latin typeface="Century Gothic" panose="020B0502020202020204" pitchFamily="34" charset="0"/>
                        </a:rPr>
                        <a:t>Indometacina </a:t>
                      </a:r>
                      <a:endParaRPr lang="es-MX" sz="1800" b="0" dirty="0">
                        <a:effectLst/>
                        <a:latin typeface="Century Gothic" panose="020B0502020202020204" pitchFamily="34" charset="0"/>
                      </a:endParaRPr>
                    </a:p>
                    <a:p>
                      <a:pPr algn="just">
                        <a:lnSpc>
                          <a:spcPct val="150000"/>
                        </a:lnSpc>
                        <a:spcAft>
                          <a:spcPts val="0"/>
                        </a:spcAft>
                      </a:pPr>
                      <a:r>
                        <a:rPr lang="es-ES_tradnl" sz="1800" b="0" dirty="0">
                          <a:effectLst/>
                          <a:latin typeface="Century Gothic" panose="020B0502020202020204" pitchFamily="34" charset="0"/>
                        </a:rPr>
                        <a:t>Ketorolaco</a:t>
                      </a:r>
                      <a:endParaRPr lang="es-MX" sz="1800" b="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813536044"/>
                  </a:ext>
                </a:extLst>
              </a:tr>
            </a:tbl>
          </a:graphicData>
        </a:graphic>
      </p:graphicFrame>
      <p:graphicFrame>
        <p:nvGraphicFramePr>
          <p:cNvPr id="5" name="Table 4">
            <a:extLst>
              <a:ext uri="{FF2B5EF4-FFF2-40B4-BE49-F238E27FC236}">
                <a16:creationId xmlns="" xmlns:a16="http://schemas.microsoft.com/office/drawing/2014/main" id="{116BCE42-4E18-445C-BF94-2927FA39A5E6}"/>
              </a:ext>
            </a:extLst>
          </p:cNvPr>
          <p:cNvGraphicFramePr>
            <a:graphicFrameLocks noGrp="1"/>
          </p:cNvGraphicFramePr>
          <p:nvPr>
            <p:extLst>
              <p:ext uri="{D42A27DB-BD31-4B8C-83A1-F6EECF244321}">
                <p14:modId xmlns:p14="http://schemas.microsoft.com/office/powerpoint/2010/main" val="2755296960"/>
              </p:ext>
            </p:extLst>
          </p:nvPr>
        </p:nvGraphicFramePr>
        <p:xfrm>
          <a:off x="6241141" y="719665"/>
          <a:ext cx="5791202" cy="1994506"/>
        </p:xfrm>
        <a:graphic>
          <a:graphicData uri="http://schemas.openxmlformats.org/drawingml/2006/table">
            <a:tbl>
              <a:tblPr firstRow="1" bandRow="1">
                <a:tableStyleId>{ED083AE6-46FA-4A59-8FB0-9F97EB10719F}</a:tableStyleId>
              </a:tblPr>
              <a:tblGrid>
                <a:gridCol w="2895601">
                  <a:extLst>
                    <a:ext uri="{9D8B030D-6E8A-4147-A177-3AD203B41FA5}">
                      <a16:colId xmlns="" xmlns:a16="http://schemas.microsoft.com/office/drawing/2014/main" val="403983224"/>
                    </a:ext>
                  </a:extLst>
                </a:gridCol>
                <a:gridCol w="2895601">
                  <a:extLst>
                    <a:ext uri="{9D8B030D-6E8A-4147-A177-3AD203B41FA5}">
                      <a16:colId xmlns="" xmlns:a16="http://schemas.microsoft.com/office/drawing/2014/main" val="4090768928"/>
                    </a:ext>
                  </a:extLst>
                </a:gridCol>
              </a:tblGrid>
              <a:tr h="997253">
                <a:tc>
                  <a:txBody>
                    <a:bodyPr/>
                    <a:lstStyle/>
                    <a:p>
                      <a:r>
                        <a:rPr lang="es-MX" b="1" dirty="0"/>
                        <a:t>Analgésicos </a:t>
                      </a:r>
                    </a:p>
                  </a:txBody>
                  <a:tcPr/>
                </a:tc>
                <a:tc>
                  <a:txBody>
                    <a:bodyPr/>
                    <a:lstStyle/>
                    <a:p>
                      <a:r>
                        <a:rPr lang="es-MX" b="0" dirty="0"/>
                        <a:t>Meperidina</a:t>
                      </a:r>
                    </a:p>
                    <a:p>
                      <a:r>
                        <a:rPr lang="es-MX" b="0" dirty="0" err="1"/>
                        <a:t>Propoxifeno</a:t>
                      </a:r>
                      <a:endParaRPr lang="es-MX" b="0" dirty="0"/>
                    </a:p>
                    <a:p>
                      <a:r>
                        <a:rPr lang="es-MX" b="0" dirty="0"/>
                        <a:t>Pentazocina</a:t>
                      </a:r>
                    </a:p>
                  </a:txBody>
                  <a:tcPr/>
                </a:tc>
                <a:extLst>
                  <a:ext uri="{0D108BD9-81ED-4DB2-BD59-A6C34878D82A}">
                    <a16:rowId xmlns="" xmlns:a16="http://schemas.microsoft.com/office/drawing/2014/main" val="3278112005"/>
                  </a:ext>
                </a:extLst>
              </a:tr>
              <a:tr h="997253">
                <a:tc>
                  <a:txBody>
                    <a:bodyPr/>
                    <a:lstStyle/>
                    <a:p>
                      <a:r>
                        <a:rPr lang="es-MX" dirty="0"/>
                        <a:t> </a:t>
                      </a:r>
                    </a:p>
                  </a:txBody>
                  <a:tcPr/>
                </a:tc>
                <a:tc>
                  <a:txBody>
                    <a:bodyPr/>
                    <a:lstStyle/>
                    <a:p>
                      <a:r>
                        <a:rPr lang="es-MX" dirty="0"/>
                        <a:t>Hierro a mas de 325mg</a:t>
                      </a:r>
                    </a:p>
                  </a:txBody>
                  <a:tcPr/>
                </a:tc>
                <a:extLst>
                  <a:ext uri="{0D108BD9-81ED-4DB2-BD59-A6C34878D82A}">
                    <a16:rowId xmlns="" xmlns:a16="http://schemas.microsoft.com/office/drawing/2014/main" val="1387306666"/>
                  </a:ext>
                </a:extLst>
              </a:tr>
            </a:tbl>
          </a:graphicData>
        </a:graphic>
      </p:graphicFrame>
    </p:spTree>
    <p:extLst>
      <p:ext uri="{BB962C8B-B14F-4D97-AF65-F5344CB8AC3E}">
        <p14:creationId xmlns:p14="http://schemas.microsoft.com/office/powerpoint/2010/main" val="28763393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1C4C5D4F-88BB-4715-B042-2556B9AF56F5}"/>
              </a:ext>
            </a:extLst>
          </p:cNvPr>
          <p:cNvSpPr>
            <a:spLocks noGrp="1"/>
          </p:cNvSpPr>
          <p:nvPr>
            <p:ph type="ftr" sz="quarter" idx="11"/>
          </p:nvPr>
        </p:nvSpPr>
        <p:spPr/>
        <p:txBody>
          <a:bodyPr/>
          <a:lstStyle/>
          <a:p>
            <a:endParaRPr lang="es-ES_tradnl"/>
          </a:p>
        </p:txBody>
      </p:sp>
      <p:sp>
        <p:nvSpPr>
          <p:cNvPr id="3" name="Slide Number Placeholder 2">
            <a:extLst>
              <a:ext uri="{FF2B5EF4-FFF2-40B4-BE49-F238E27FC236}">
                <a16:creationId xmlns="" xmlns:a16="http://schemas.microsoft.com/office/drawing/2014/main" id="{7136A20A-308D-427B-A91A-938E9840A83D}"/>
              </a:ext>
            </a:extLst>
          </p:cNvPr>
          <p:cNvSpPr>
            <a:spLocks noGrp="1"/>
          </p:cNvSpPr>
          <p:nvPr>
            <p:ph type="sldNum" sz="quarter" idx="12"/>
          </p:nvPr>
        </p:nvSpPr>
        <p:spPr/>
        <p:txBody>
          <a:bodyPr/>
          <a:lstStyle/>
          <a:p>
            <a:fld id="{5106BD83-CD71-374E-B6A8-07E80D863454}" type="slidenum">
              <a:rPr lang="es-MX" smtClean="0"/>
              <a:t>25</a:t>
            </a:fld>
            <a:endParaRPr lang="es-MX"/>
          </a:p>
        </p:txBody>
      </p:sp>
      <p:graphicFrame>
        <p:nvGraphicFramePr>
          <p:cNvPr id="4" name="Diagram 3">
            <a:extLst>
              <a:ext uri="{FF2B5EF4-FFF2-40B4-BE49-F238E27FC236}">
                <a16:creationId xmlns="" xmlns:a16="http://schemas.microsoft.com/office/drawing/2014/main" id="{F751439C-5CDB-4DBD-B79F-0DC8440AF419}"/>
              </a:ext>
            </a:extLst>
          </p:cNvPr>
          <p:cNvGraphicFramePr/>
          <p:nvPr>
            <p:extLst>
              <p:ext uri="{D42A27DB-BD31-4B8C-83A1-F6EECF244321}">
                <p14:modId xmlns:p14="http://schemas.microsoft.com/office/powerpoint/2010/main" val="1553006366"/>
              </p:ext>
            </p:extLst>
          </p:nvPr>
        </p:nvGraphicFramePr>
        <p:xfrm>
          <a:off x="522514" y="719667"/>
          <a:ext cx="11176000" cy="4752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5704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63C0A33B-BAB1-4F8D-BD8E-FB58E1602CC6}"/>
              </a:ext>
            </a:extLst>
          </p:cNvPr>
          <p:cNvSpPr>
            <a:spLocks noGrp="1"/>
          </p:cNvSpPr>
          <p:nvPr>
            <p:ph type="ftr" sz="quarter" idx="11"/>
          </p:nvPr>
        </p:nvSpPr>
        <p:spPr/>
        <p:txBody>
          <a:bodyPr/>
          <a:lstStyle/>
          <a:p>
            <a:r>
              <a:rPr lang="es-ES_tradnl" dirty="0"/>
              <a:t>GERIATRIA GERANTOLOGICA,BURKE WALASH, SEGUNDA EDICION PAG. 106-107</a:t>
            </a:r>
          </a:p>
        </p:txBody>
      </p:sp>
      <p:sp>
        <p:nvSpPr>
          <p:cNvPr id="3" name="Slide Number Placeholder 2">
            <a:extLst>
              <a:ext uri="{FF2B5EF4-FFF2-40B4-BE49-F238E27FC236}">
                <a16:creationId xmlns="" xmlns:a16="http://schemas.microsoft.com/office/drawing/2014/main" id="{E4A19E95-CD6E-4B7B-94D2-E4D72125598E}"/>
              </a:ext>
            </a:extLst>
          </p:cNvPr>
          <p:cNvSpPr>
            <a:spLocks noGrp="1"/>
          </p:cNvSpPr>
          <p:nvPr>
            <p:ph type="sldNum" sz="quarter" idx="12"/>
          </p:nvPr>
        </p:nvSpPr>
        <p:spPr/>
        <p:txBody>
          <a:bodyPr/>
          <a:lstStyle/>
          <a:p>
            <a:fld id="{5106BD83-CD71-374E-B6A8-07E80D863454}" type="slidenum">
              <a:rPr lang="es-MX" smtClean="0"/>
              <a:t>26</a:t>
            </a:fld>
            <a:endParaRPr lang="es-MX"/>
          </a:p>
        </p:txBody>
      </p:sp>
      <p:graphicFrame>
        <p:nvGraphicFramePr>
          <p:cNvPr id="4" name="Table 3">
            <a:extLst>
              <a:ext uri="{FF2B5EF4-FFF2-40B4-BE49-F238E27FC236}">
                <a16:creationId xmlns="" xmlns:a16="http://schemas.microsoft.com/office/drawing/2014/main" id="{053CD547-2E8B-4717-BF9A-68DFAEDE78F0}"/>
              </a:ext>
            </a:extLst>
          </p:cNvPr>
          <p:cNvGraphicFramePr>
            <a:graphicFrameLocks noGrp="1"/>
          </p:cNvGraphicFramePr>
          <p:nvPr>
            <p:extLst>
              <p:ext uri="{D42A27DB-BD31-4B8C-83A1-F6EECF244321}">
                <p14:modId xmlns:p14="http://schemas.microsoft.com/office/powerpoint/2010/main" val="1338988268"/>
              </p:ext>
            </p:extLst>
          </p:nvPr>
        </p:nvGraphicFramePr>
        <p:xfrm>
          <a:off x="178972" y="77511"/>
          <a:ext cx="11834056" cy="6224129"/>
        </p:xfrm>
        <a:graphic>
          <a:graphicData uri="http://schemas.openxmlformats.org/drawingml/2006/table">
            <a:tbl>
              <a:tblPr firstRow="1" bandRow="1"/>
              <a:tblGrid>
                <a:gridCol w="2958514">
                  <a:extLst>
                    <a:ext uri="{9D8B030D-6E8A-4147-A177-3AD203B41FA5}">
                      <a16:colId xmlns="" xmlns:a16="http://schemas.microsoft.com/office/drawing/2014/main" val="1090568738"/>
                    </a:ext>
                  </a:extLst>
                </a:gridCol>
                <a:gridCol w="2958514">
                  <a:extLst>
                    <a:ext uri="{9D8B030D-6E8A-4147-A177-3AD203B41FA5}">
                      <a16:colId xmlns="" xmlns:a16="http://schemas.microsoft.com/office/drawing/2014/main" val="3348357705"/>
                    </a:ext>
                  </a:extLst>
                </a:gridCol>
                <a:gridCol w="2958514">
                  <a:extLst>
                    <a:ext uri="{9D8B030D-6E8A-4147-A177-3AD203B41FA5}">
                      <a16:colId xmlns="" xmlns:a16="http://schemas.microsoft.com/office/drawing/2014/main" val="2708368806"/>
                    </a:ext>
                  </a:extLst>
                </a:gridCol>
                <a:gridCol w="2958514">
                  <a:extLst>
                    <a:ext uri="{9D8B030D-6E8A-4147-A177-3AD203B41FA5}">
                      <a16:colId xmlns="" xmlns:a16="http://schemas.microsoft.com/office/drawing/2014/main" val="3098972501"/>
                    </a:ext>
                  </a:extLst>
                </a:gridCol>
              </a:tblGrid>
              <a:tr h="423167">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sz="2000" dirty="0">
                          <a:latin typeface="Century Gothic" panose="020B0502020202020204" pitchFamily="34" charset="0"/>
                        </a:rPr>
                        <a:t>SISTEMA CORPORAL</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sz="2000" dirty="0">
                          <a:latin typeface="Century Gothic" panose="020B0502020202020204" pitchFamily="34" charset="0"/>
                        </a:rPr>
                        <a:t>CLASE DE FARMACO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sz="2000" dirty="0">
                          <a:latin typeface="Century Gothic" panose="020B0502020202020204" pitchFamily="34" charset="0"/>
                        </a:rPr>
                        <a:t>MECANISMO DE LA </a:t>
                      </a:r>
                      <a:r>
                        <a:rPr lang="es-MX" sz="2000" dirty="0" smtClean="0">
                          <a:latin typeface="Century Gothic" panose="020B0502020202020204" pitchFamily="34" charset="0"/>
                        </a:rPr>
                        <a:t>REACCION ADVERSA</a:t>
                      </a:r>
                      <a:endParaRPr lang="es-MX" sz="2000"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sz="2000" dirty="0" smtClean="0">
                          <a:latin typeface="Century Gothic" panose="020B0502020202020204" pitchFamily="34" charset="0"/>
                        </a:rPr>
                        <a:t>REACCION ADVERSA</a:t>
                      </a:r>
                      <a:endParaRPr lang="es-MX" sz="2000"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extLst>
                  <a:ext uri="{0D108BD9-81ED-4DB2-BD59-A6C34878D82A}">
                    <a16:rowId xmlns="" xmlns:a16="http://schemas.microsoft.com/office/drawing/2014/main" val="3627188456"/>
                  </a:ext>
                </a:extLst>
              </a:tr>
              <a:tr h="1258021">
                <a:tc row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SISTEMA CARDIOVASCULAR</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Diuréticos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Contracción liquida, hipopotasemia, hiponatremia.</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Letargo, síndrome de antidiurética, inadecuada hipotensión postural.</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extLst>
                  <a:ext uri="{0D108BD9-81ED-4DB2-BD59-A6C34878D82A}">
                    <a16:rowId xmlns="" xmlns:a16="http://schemas.microsoft.com/office/drawing/2014/main" val="3763514242"/>
                  </a:ext>
                </a:extLst>
              </a:tr>
              <a:tr h="653142">
                <a:tc vMerge="1">
                  <a:txBody>
                    <a:bodyPr/>
                    <a:lstStyle/>
                    <a:p>
                      <a:endParaRPr lang="es-MX" dirty="0"/>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Fármacos </a:t>
                      </a:r>
                      <a:r>
                        <a:rPr lang="es-MX" sz="2000" dirty="0" err="1">
                          <a:latin typeface="Century Gothic" panose="020B0502020202020204" pitchFamily="34" charset="0"/>
                        </a:rPr>
                        <a:t>antibloqueantes</a:t>
                      </a:r>
                      <a:endParaRPr lang="es-MX" sz="2000"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Vasodilatación arterial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Mareos </a:t>
                      </a:r>
                      <a:r>
                        <a:rPr lang="es-MX" sz="2000" dirty="0" err="1">
                          <a:latin typeface="Century Gothic" panose="020B0502020202020204" pitchFamily="34" charset="0"/>
                        </a:rPr>
                        <a:t>presincopales</a:t>
                      </a:r>
                      <a:r>
                        <a:rPr lang="es-MX" sz="2000" dirty="0">
                          <a:latin typeface="Century Gothic" panose="020B0502020202020204" pitchFamily="34" charset="0"/>
                        </a:rPr>
                        <a:t> y caídas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extLst>
                  <a:ext uri="{0D108BD9-81ED-4DB2-BD59-A6C34878D82A}">
                    <a16:rowId xmlns="" xmlns:a16="http://schemas.microsoft.com/office/drawing/2014/main" val="2666087720"/>
                  </a:ext>
                </a:extLst>
              </a:tr>
              <a:tr h="1194929">
                <a:tc vMerge="1">
                  <a:txBody>
                    <a:bodyPr/>
                    <a:lstStyle/>
                    <a:p>
                      <a:endParaRPr lang="es-MX" dirty="0"/>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Fármacos betabloqueantes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Bloqueo no selectivo de los betarreceptores.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Precipitación o exageración de la insuficiencia cardiaca congestiva.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extLst>
                  <a:ext uri="{0D108BD9-81ED-4DB2-BD59-A6C34878D82A}">
                    <a16:rowId xmlns="" xmlns:a16="http://schemas.microsoft.com/office/drawing/2014/main" val="1159449593"/>
                  </a:ext>
                </a:extLst>
              </a:tr>
              <a:tr h="1194929">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SISTEMA GASTROINTESTINAL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Agentes bloqueantes de los H2 sucralfato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Reducción en la secreción de acido aclorhídrico.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Riesgo de neumonía por disfunción en la deglución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extLst>
                  <a:ext uri="{0D108BD9-81ED-4DB2-BD59-A6C34878D82A}">
                    <a16:rowId xmlns="" xmlns:a16="http://schemas.microsoft.com/office/drawing/2014/main" val="1744363718"/>
                  </a:ext>
                </a:extLst>
              </a:tr>
              <a:tr h="919176">
                <a:tc vMerge="1">
                  <a:txBody>
                    <a:bodyPr/>
                    <a:lstStyle/>
                    <a:p>
                      <a:endParaRPr lang="es-MX" dirty="0"/>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Fármacos antinflamatorios no esteroideos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Irritación a la mucosa gástrica y duodenal.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2000" dirty="0">
                          <a:latin typeface="Century Gothic" panose="020B0502020202020204" pitchFamily="34" charset="0"/>
                        </a:rPr>
                        <a:t>Hemorragia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extLst>
                  <a:ext uri="{0D108BD9-81ED-4DB2-BD59-A6C34878D82A}">
                    <a16:rowId xmlns="" xmlns:a16="http://schemas.microsoft.com/office/drawing/2014/main" val="2249424551"/>
                  </a:ext>
                </a:extLst>
              </a:tr>
            </a:tbl>
          </a:graphicData>
        </a:graphic>
      </p:graphicFrame>
    </p:spTree>
    <p:extLst>
      <p:ext uri="{BB962C8B-B14F-4D97-AF65-F5344CB8AC3E}">
        <p14:creationId xmlns:p14="http://schemas.microsoft.com/office/powerpoint/2010/main" val="3668920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43FC15F5-654E-45FE-91BE-F62B8BA8914D}"/>
              </a:ext>
            </a:extLst>
          </p:cNvPr>
          <p:cNvSpPr>
            <a:spLocks noGrp="1"/>
          </p:cNvSpPr>
          <p:nvPr>
            <p:ph type="ftr" sz="quarter" idx="11"/>
          </p:nvPr>
        </p:nvSpPr>
        <p:spPr/>
        <p:txBody>
          <a:bodyPr/>
          <a:lstStyle/>
          <a:p>
            <a:endParaRPr lang="es-ES_tradnl"/>
          </a:p>
        </p:txBody>
      </p:sp>
      <p:sp>
        <p:nvSpPr>
          <p:cNvPr id="3" name="Slide Number Placeholder 2">
            <a:extLst>
              <a:ext uri="{FF2B5EF4-FFF2-40B4-BE49-F238E27FC236}">
                <a16:creationId xmlns="" xmlns:a16="http://schemas.microsoft.com/office/drawing/2014/main" id="{AA807487-2B97-4F8B-911A-B5A8EC571DCA}"/>
              </a:ext>
            </a:extLst>
          </p:cNvPr>
          <p:cNvSpPr>
            <a:spLocks noGrp="1"/>
          </p:cNvSpPr>
          <p:nvPr>
            <p:ph type="sldNum" sz="quarter" idx="12"/>
          </p:nvPr>
        </p:nvSpPr>
        <p:spPr/>
        <p:txBody>
          <a:bodyPr/>
          <a:lstStyle/>
          <a:p>
            <a:fld id="{5106BD83-CD71-374E-B6A8-07E80D863454}" type="slidenum">
              <a:rPr lang="es-MX" smtClean="0"/>
              <a:t>27</a:t>
            </a:fld>
            <a:endParaRPr lang="es-MX"/>
          </a:p>
        </p:txBody>
      </p:sp>
      <p:graphicFrame>
        <p:nvGraphicFramePr>
          <p:cNvPr id="4" name="Table 3">
            <a:extLst>
              <a:ext uri="{FF2B5EF4-FFF2-40B4-BE49-F238E27FC236}">
                <a16:creationId xmlns="" xmlns:a16="http://schemas.microsoft.com/office/drawing/2014/main" id="{4D09563A-E82C-4327-9A05-CD355CDB5AAF}"/>
              </a:ext>
            </a:extLst>
          </p:cNvPr>
          <p:cNvGraphicFramePr>
            <a:graphicFrameLocks noGrp="1"/>
          </p:cNvGraphicFramePr>
          <p:nvPr>
            <p:extLst>
              <p:ext uri="{D42A27DB-BD31-4B8C-83A1-F6EECF244321}">
                <p14:modId xmlns:p14="http://schemas.microsoft.com/office/powerpoint/2010/main" val="2029153099"/>
              </p:ext>
            </p:extLst>
          </p:nvPr>
        </p:nvGraphicFramePr>
        <p:xfrm>
          <a:off x="0" y="30145"/>
          <a:ext cx="12192000" cy="7056332"/>
        </p:xfrm>
        <a:graphic>
          <a:graphicData uri="http://schemas.openxmlformats.org/drawingml/2006/table">
            <a:tbl>
              <a:tblPr firstRow="1" bandRow="1"/>
              <a:tblGrid>
                <a:gridCol w="3048000">
                  <a:extLst>
                    <a:ext uri="{9D8B030D-6E8A-4147-A177-3AD203B41FA5}">
                      <a16:colId xmlns="" xmlns:a16="http://schemas.microsoft.com/office/drawing/2014/main" val="3022075674"/>
                    </a:ext>
                  </a:extLst>
                </a:gridCol>
                <a:gridCol w="3048000">
                  <a:extLst>
                    <a:ext uri="{9D8B030D-6E8A-4147-A177-3AD203B41FA5}">
                      <a16:colId xmlns="" xmlns:a16="http://schemas.microsoft.com/office/drawing/2014/main" val="3384166605"/>
                    </a:ext>
                  </a:extLst>
                </a:gridCol>
                <a:gridCol w="3048000">
                  <a:extLst>
                    <a:ext uri="{9D8B030D-6E8A-4147-A177-3AD203B41FA5}">
                      <a16:colId xmlns="" xmlns:a16="http://schemas.microsoft.com/office/drawing/2014/main" val="2285916109"/>
                    </a:ext>
                  </a:extLst>
                </a:gridCol>
                <a:gridCol w="3048000">
                  <a:extLst>
                    <a:ext uri="{9D8B030D-6E8A-4147-A177-3AD203B41FA5}">
                      <a16:colId xmlns="" xmlns:a16="http://schemas.microsoft.com/office/drawing/2014/main" val="2597864546"/>
                    </a:ext>
                  </a:extLst>
                </a:gridCol>
              </a:tblGrid>
              <a:tr h="350591">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sz="2000" dirty="0">
                          <a:latin typeface="Century Gothic" panose="020B0502020202020204" pitchFamily="34" charset="0"/>
                        </a:rPr>
                        <a:t>SISTEMA CORPORAL</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sz="2000" dirty="0">
                          <a:latin typeface="Century Gothic" panose="020B0502020202020204" pitchFamily="34" charset="0"/>
                        </a:rPr>
                        <a:t>CLASE DE FARMACO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sz="2000" dirty="0">
                          <a:latin typeface="Century Gothic" panose="020B0502020202020204" pitchFamily="34" charset="0"/>
                        </a:rPr>
                        <a:t>MECANISMO DE LA </a:t>
                      </a:r>
                      <a:r>
                        <a:rPr lang="es-MX" sz="2000" dirty="0" smtClean="0">
                          <a:latin typeface="Century Gothic" panose="020B0502020202020204" pitchFamily="34" charset="0"/>
                        </a:rPr>
                        <a:t>REACCIÓN ADVERSA</a:t>
                      </a:r>
                      <a:endParaRPr lang="es-MX" sz="2000"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sz="2000" dirty="0" smtClean="0">
                          <a:latin typeface="Century Gothic" panose="020B0502020202020204" pitchFamily="34" charset="0"/>
                        </a:rPr>
                        <a:t>REACCIÓN ADVERSA</a:t>
                      </a:r>
                      <a:endParaRPr lang="es-MX" sz="2000"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extLst>
                  <a:ext uri="{0D108BD9-81ED-4DB2-BD59-A6C34878D82A}">
                    <a16:rowId xmlns="" xmlns:a16="http://schemas.microsoft.com/office/drawing/2014/main" val="2068839610"/>
                  </a:ext>
                </a:extLst>
              </a:tr>
              <a:tr h="809055">
                <a:tc rowSpan="4">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SISTEMA NERVIOSO CENTRAL </a:t>
                      </a:r>
                    </a:p>
                    <a:p>
                      <a:r>
                        <a:rPr lang="es-MX" dirty="0">
                          <a:latin typeface="Century Gothic" panose="020B0502020202020204" pitchFamily="34" charset="0"/>
                        </a:rPr>
                        <a:t>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Agentes </a:t>
                      </a:r>
                      <a:r>
                        <a:rPr lang="es-MX" dirty="0" err="1">
                          <a:latin typeface="Century Gothic" panose="020B0502020202020204" pitchFamily="34" charset="0"/>
                        </a:rPr>
                        <a:t>anticolinergicos</a:t>
                      </a:r>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smtClean="0">
                          <a:latin typeface="Century Gothic" panose="020B0502020202020204" pitchFamily="34" charset="0"/>
                        </a:rPr>
                        <a:t>Estimulación </a:t>
                      </a:r>
                      <a:r>
                        <a:rPr lang="es-MX" dirty="0">
                          <a:latin typeface="Century Gothic" panose="020B0502020202020204" pitchFamily="34" charset="0"/>
                        </a:rPr>
                        <a:t>del SNP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Sedación, disminución cognositiva, letargo, confusión aguda.</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extLst>
                  <a:ext uri="{0D108BD9-81ED-4DB2-BD59-A6C34878D82A}">
                    <a16:rowId xmlns="" xmlns:a16="http://schemas.microsoft.com/office/drawing/2014/main" val="2470775743"/>
                  </a:ext>
                </a:extLst>
              </a:tr>
              <a:tr h="1051772">
                <a:tc vMerge="1">
                  <a:txBody>
                    <a:bodyPr/>
                    <a:lstStyle/>
                    <a:p>
                      <a:endParaRPr lang="es-MX">
                        <a:latin typeface="Century Gothic" panose="020B0502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benzidiazepenicos</a:t>
                      </a:r>
                      <a:r>
                        <a:rPr lang="es-MX" dirty="0">
                          <a:latin typeface="Century Gothic" panose="020B0502020202020204" pitchFamily="34" charset="0"/>
                        </a:rPr>
                        <a:t>, barbitúricos, </a:t>
                      </a:r>
                      <a:r>
                        <a:rPr lang="es-MX" dirty="0" err="1">
                          <a:latin typeface="Century Gothic" panose="020B0502020202020204" pitchFamily="34" charset="0"/>
                        </a:rPr>
                        <a:t>hipnotropicos</a:t>
                      </a:r>
                      <a:r>
                        <a:rPr lang="es-MX" dirty="0">
                          <a:latin typeface="Century Gothic" panose="020B0502020202020204" pitchFamily="34" charset="0"/>
                        </a:rPr>
                        <a:t>.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Depresión del sistema nervioso central.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  “hipotensión postural.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extLst>
                  <a:ext uri="{0D108BD9-81ED-4DB2-BD59-A6C34878D82A}">
                    <a16:rowId xmlns="" xmlns:a16="http://schemas.microsoft.com/office/drawing/2014/main" val="3849733509"/>
                  </a:ext>
                </a:extLst>
              </a:tr>
              <a:tr h="809055">
                <a:tc vMerge="1">
                  <a:txBody>
                    <a:bodyPr/>
                    <a:lstStyle/>
                    <a:p>
                      <a:endParaRPr lang="es-MX">
                        <a:latin typeface="Century Gothic" panose="020B0502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Agentes antihipertensivos de acción central.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latin typeface="Century Gothic" panose="020B0502020202020204" pitchFamily="34" charset="0"/>
                        </a:rPr>
                        <a:t>Depresión del sistema nervioso central.</a:t>
                      </a:r>
                    </a:p>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latin typeface="Century Gothic" panose="020B0502020202020204" pitchFamily="34" charset="0"/>
                        </a:rPr>
                        <a:t>“  “hipotensión postural.</a:t>
                      </a:r>
                    </a:p>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extLst>
                  <a:ext uri="{0D108BD9-81ED-4DB2-BD59-A6C34878D82A}">
                    <a16:rowId xmlns="" xmlns:a16="http://schemas.microsoft.com/office/drawing/2014/main" val="546335218"/>
                  </a:ext>
                </a:extLst>
              </a:tr>
              <a:tr h="816976">
                <a:tc vMerge="1">
                  <a:txBody>
                    <a:bodyPr/>
                    <a:lstStyle/>
                    <a:p>
                      <a:endParaRPr lang="es-MX" dirty="0">
                        <a:latin typeface="Century Gothic" panose="020B0502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AINES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latin typeface="Century Gothic" panose="020B0502020202020204" pitchFamily="34" charset="0"/>
                        </a:rPr>
                        <a:t>Sedación, disminución cognositiva, letargo, confusión aguda.</a:t>
                      </a:r>
                    </a:p>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extLst>
                  <a:ext uri="{0D108BD9-81ED-4DB2-BD59-A6C34878D82A}">
                    <a16:rowId xmlns="" xmlns:a16="http://schemas.microsoft.com/office/drawing/2014/main" val="740382165"/>
                  </a:ext>
                </a:extLst>
              </a:tr>
              <a:tr h="2022638">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HÍGADO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Barbitúricos, meperidina, difenhidramina, lidocaína, </a:t>
                      </a:r>
                      <a:r>
                        <a:rPr lang="es-MX" dirty="0" err="1">
                          <a:latin typeface="Century Gothic" panose="020B0502020202020204" pitchFamily="34" charset="0"/>
                        </a:rPr>
                        <a:t>liofilina</a:t>
                      </a:r>
                      <a:r>
                        <a:rPr lang="es-MX" dirty="0">
                          <a:latin typeface="Century Gothic" panose="020B0502020202020204" pitchFamily="34" charset="0"/>
                        </a:rPr>
                        <a:t>, ibuprofeno, </a:t>
                      </a:r>
                      <a:r>
                        <a:rPr lang="es-MX" dirty="0" err="1">
                          <a:latin typeface="Century Gothic" panose="020B0502020202020204" pitchFamily="34" charset="0"/>
                        </a:rPr>
                        <a:t>talbutamina</a:t>
                      </a:r>
                      <a:r>
                        <a:rPr lang="es-MX" dirty="0">
                          <a:latin typeface="Century Gothic" panose="020B0502020202020204" pitchFamily="34" charset="0"/>
                        </a:rPr>
                        <a:t>, salicilatos, benzodiazepinas de acción prolongada, tranquilizantes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Mayor riesgo de hemorragia gastrointestinal u otro tipo.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Sedación, disminución cognositiva, letargo, confusión aguda, hipotensión postural, caídas.</a:t>
                      </a:r>
                      <a:endParaRPr lang="es-MX"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extLst>
                  <a:ext uri="{0D108BD9-81ED-4DB2-BD59-A6C34878D82A}">
                    <a16:rowId xmlns="" xmlns:a16="http://schemas.microsoft.com/office/drawing/2014/main" val="2664427049"/>
                  </a:ext>
                </a:extLst>
              </a:tr>
            </a:tbl>
          </a:graphicData>
        </a:graphic>
      </p:graphicFrame>
    </p:spTree>
    <p:extLst>
      <p:ext uri="{BB962C8B-B14F-4D97-AF65-F5344CB8AC3E}">
        <p14:creationId xmlns:p14="http://schemas.microsoft.com/office/powerpoint/2010/main" val="27007939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2D5CA2CD-9345-44C0-9A4A-3EC56DE7FB0A}"/>
              </a:ext>
            </a:extLst>
          </p:cNvPr>
          <p:cNvSpPr>
            <a:spLocks noGrp="1"/>
          </p:cNvSpPr>
          <p:nvPr>
            <p:ph type="ftr" sz="quarter" idx="11"/>
          </p:nvPr>
        </p:nvSpPr>
        <p:spPr/>
        <p:txBody>
          <a:bodyPr/>
          <a:lstStyle/>
          <a:p>
            <a:endParaRPr lang="es-ES_tradnl"/>
          </a:p>
        </p:txBody>
      </p:sp>
      <p:sp>
        <p:nvSpPr>
          <p:cNvPr id="3" name="Slide Number Placeholder 2">
            <a:extLst>
              <a:ext uri="{FF2B5EF4-FFF2-40B4-BE49-F238E27FC236}">
                <a16:creationId xmlns="" xmlns:a16="http://schemas.microsoft.com/office/drawing/2014/main" id="{C579630B-4078-412C-8C67-4232AC44141A}"/>
              </a:ext>
            </a:extLst>
          </p:cNvPr>
          <p:cNvSpPr>
            <a:spLocks noGrp="1"/>
          </p:cNvSpPr>
          <p:nvPr>
            <p:ph type="sldNum" sz="quarter" idx="12"/>
          </p:nvPr>
        </p:nvSpPr>
        <p:spPr/>
        <p:txBody>
          <a:bodyPr/>
          <a:lstStyle/>
          <a:p>
            <a:fld id="{5106BD83-CD71-374E-B6A8-07E80D863454}" type="slidenum">
              <a:rPr lang="es-MX" smtClean="0"/>
              <a:t>28</a:t>
            </a:fld>
            <a:endParaRPr lang="es-MX"/>
          </a:p>
        </p:txBody>
      </p:sp>
      <p:graphicFrame>
        <p:nvGraphicFramePr>
          <p:cNvPr id="4" name="Table 3">
            <a:extLst>
              <a:ext uri="{FF2B5EF4-FFF2-40B4-BE49-F238E27FC236}">
                <a16:creationId xmlns="" xmlns:a16="http://schemas.microsoft.com/office/drawing/2014/main" id="{92915CD4-C001-414A-A8D0-2F6CEDF6955E}"/>
              </a:ext>
            </a:extLst>
          </p:cNvPr>
          <p:cNvGraphicFramePr>
            <a:graphicFrameLocks noGrp="1"/>
          </p:cNvGraphicFramePr>
          <p:nvPr>
            <p:extLst>
              <p:ext uri="{D42A27DB-BD31-4B8C-83A1-F6EECF244321}">
                <p14:modId xmlns:p14="http://schemas.microsoft.com/office/powerpoint/2010/main" val="3494721209"/>
              </p:ext>
            </p:extLst>
          </p:nvPr>
        </p:nvGraphicFramePr>
        <p:xfrm>
          <a:off x="257908" y="168812"/>
          <a:ext cx="11676184" cy="5811073"/>
        </p:xfrm>
        <a:graphic>
          <a:graphicData uri="http://schemas.openxmlformats.org/drawingml/2006/table">
            <a:tbl>
              <a:tblPr firstRow="1" bandRow="1"/>
              <a:tblGrid>
                <a:gridCol w="2919046">
                  <a:extLst>
                    <a:ext uri="{9D8B030D-6E8A-4147-A177-3AD203B41FA5}">
                      <a16:colId xmlns="" xmlns:a16="http://schemas.microsoft.com/office/drawing/2014/main" val="2290823012"/>
                    </a:ext>
                  </a:extLst>
                </a:gridCol>
                <a:gridCol w="2919046">
                  <a:extLst>
                    <a:ext uri="{9D8B030D-6E8A-4147-A177-3AD203B41FA5}">
                      <a16:colId xmlns="" xmlns:a16="http://schemas.microsoft.com/office/drawing/2014/main" val="1782759143"/>
                    </a:ext>
                  </a:extLst>
                </a:gridCol>
                <a:gridCol w="2919046">
                  <a:extLst>
                    <a:ext uri="{9D8B030D-6E8A-4147-A177-3AD203B41FA5}">
                      <a16:colId xmlns="" xmlns:a16="http://schemas.microsoft.com/office/drawing/2014/main" val="892487431"/>
                    </a:ext>
                  </a:extLst>
                </a:gridCol>
                <a:gridCol w="2919046">
                  <a:extLst>
                    <a:ext uri="{9D8B030D-6E8A-4147-A177-3AD203B41FA5}">
                      <a16:colId xmlns="" xmlns:a16="http://schemas.microsoft.com/office/drawing/2014/main" val="553216941"/>
                    </a:ext>
                  </a:extLst>
                </a:gridCol>
              </a:tblGrid>
              <a:tr h="702691">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sz="2000" dirty="0">
                          <a:latin typeface="Century Gothic" panose="020B0502020202020204" pitchFamily="34" charset="0"/>
                        </a:rPr>
                        <a:t>SISTEMA CORPORAL</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sz="2000" dirty="0">
                          <a:latin typeface="Century Gothic" panose="020B0502020202020204" pitchFamily="34" charset="0"/>
                        </a:rPr>
                        <a:t>CLASE DE FARMACO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sz="2000" dirty="0">
                          <a:latin typeface="Century Gothic" panose="020B0502020202020204" pitchFamily="34" charset="0"/>
                        </a:rPr>
                        <a:t>MECANISMO DE LA </a:t>
                      </a:r>
                      <a:r>
                        <a:rPr lang="es-MX" sz="2000" dirty="0" smtClean="0">
                          <a:latin typeface="Century Gothic" panose="020B0502020202020204" pitchFamily="34" charset="0"/>
                        </a:rPr>
                        <a:t>REACCIÓN ADVERSA</a:t>
                      </a:r>
                      <a:endParaRPr lang="es-MX" sz="2000"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s-MX" sz="2000" dirty="0" smtClean="0">
                          <a:latin typeface="Century Gothic" panose="020B0502020202020204" pitchFamily="34" charset="0"/>
                        </a:rPr>
                        <a:t>REACCIÓN ADVERSA</a:t>
                      </a:r>
                      <a:endParaRPr lang="es-MX" sz="2000"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C000"/>
                    </a:solidFill>
                  </a:tcPr>
                </a:tc>
                <a:extLst>
                  <a:ext uri="{0D108BD9-81ED-4DB2-BD59-A6C34878D82A}">
                    <a16:rowId xmlns="" xmlns:a16="http://schemas.microsoft.com/office/drawing/2014/main" val="3140434957"/>
                  </a:ext>
                </a:extLst>
              </a:tr>
              <a:tr h="18899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HÍGADO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err="1">
                          <a:latin typeface="Century Gothic" panose="020B0502020202020204" pitchFamily="34" charset="0"/>
                        </a:rPr>
                        <a:t>Anticogulantes</a:t>
                      </a:r>
                      <a:r>
                        <a:rPr lang="es-MX" sz="1800" dirty="0">
                          <a:latin typeface="Century Gothic" panose="020B0502020202020204" pitchFamily="34" charset="0"/>
                        </a:rPr>
                        <a:t> y anticonvulsivantes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Incremento del tiempo de hemorragia, sedación, letargo, confusión aguda, disfunción cognositiva, ataxia.</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sz="1800"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extLst>
                  <a:ext uri="{0D108BD9-81ED-4DB2-BD59-A6C34878D82A}">
                    <a16:rowId xmlns="" xmlns:a16="http://schemas.microsoft.com/office/drawing/2014/main" val="281908045"/>
                  </a:ext>
                </a:extLst>
              </a:tr>
              <a:tr h="968512">
                <a:tc row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RIÑONES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err="1">
                          <a:latin typeface="Century Gothic" panose="020B0502020202020204" pitchFamily="34" charset="0"/>
                        </a:rPr>
                        <a:t>Farmacos</a:t>
                      </a:r>
                      <a:r>
                        <a:rPr lang="es-MX" sz="1800" dirty="0">
                          <a:latin typeface="Century Gothic" panose="020B0502020202020204" pitchFamily="34" charset="0"/>
                        </a:rPr>
                        <a:t> antiH2 </a:t>
                      </a:r>
                      <a:r>
                        <a:rPr lang="es-MX" sz="1800" dirty="0" err="1">
                          <a:latin typeface="Century Gothic" panose="020B0502020202020204" pitchFamily="34" charset="0"/>
                        </a:rPr>
                        <a:t>Antibioticos</a:t>
                      </a:r>
                      <a:r>
                        <a:rPr lang="es-MX" sz="1800" dirty="0">
                          <a:latin typeface="Century Gothic" panose="020B0502020202020204" pitchFamily="34" charset="0"/>
                        </a:rPr>
                        <a:t>,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Reducción del aclaramiento de creatinina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Confusión irritabilidad, somnolencia, letargo.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extLst>
                  <a:ext uri="{0D108BD9-81ED-4DB2-BD59-A6C34878D82A}">
                    <a16:rowId xmlns="" xmlns:a16="http://schemas.microsoft.com/office/drawing/2014/main" val="4016030004"/>
                  </a:ext>
                </a:extLst>
              </a:tr>
              <a:tr h="1281417">
                <a:tc vMerge="1">
                  <a:txBody>
                    <a:bodyPr/>
                    <a:lstStyle/>
                    <a:p>
                      <a:endParaRPr lang="es-MX" sz="1800" dirty="0">
                        <a:latin typeface="Century Gothic" panose="020B0502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digoxina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800" dirty="0">
                          <a:latin typeface="Century Gothic" panose="020B0502020202020204" pitchFamily="34" charset="0"/>
                        </a:rPr>
                        <a:t>Reducción del aclaramiento de creatinina</a:t>
                      </a:r>
                    </a:p>
                    <a:p>
                      <a:endParaRPr lang="es-MX" sz="1800"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Anorexia, disfunción del apetito, nauseas, problemas de la conducción cardiaca.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40000"/>
                      </a:srgbClr>
                    </a:solidFill>
                  </a:tcPr>
                </a:tc>
                <a:extLst>
                  <a:ext uri="{0D108BD9-81ED-4DB2-BD59-A6C34878D82A}">
                    <a16:rowId xmlns="" xmlns:a16="http://schemas.microsoft.com/office/drawing/2014/main" val="3414669660"/>
                  </a:ext>
                </a:extLst>
              </a:tr>
              <a:tr h="968512">
                <a:tc vMerge="1">
                  <a:txBody>
                    <a:bodyPr/>
                    <a:lstStyle/>
                    <a:p>
                      <a:endParaRPr lang="es-MX" dirty="0"/>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AINES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Inhibición de la vasodilatación renal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sz="1800" dirty="0">
                          <a:latin typeface="Century Gothic" panose="020B0502020202020204" pitchFamily="34" charset="0"/>
                        </a:rPr>
                        <a:t>Retención de líquidos, hipertensión, agravamiento de ICC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tint val="20000"/>
                      </a:srgbClr>
                    </a:solidFill>
                  </a:tcPr>
                </a:tc>
                <a:extLst>
                  <a:ext uri="{0D108BD9-81ED-4DB2-BD59-A6C34878D82A}">
                    <a16:rowId xmlns="" xmlns:a16="http://schemas.microsoft.com/office/drawing/2014/main" val="2082744369"/>
                  </a:ext>
                </a:extLst>
              </a:tr>
            </a:tbl>
          </a:graphicData>
        </a:graphic>
      </p:graphicFrame>
    </p:spTree>
    <p:extLst>
      <p:ext uri="{BB962C8B-B14F-4D97-AF65-F5344CB8AC3E}">
        <p14:creationId xmlns:p14="http://schemas.microsoft.com/office/powerpoint/2010/main" val="4263476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Century Gothic" panose="020B0502020202020204" pitchFamily="34" charset="0"/>
              </a:rPr>
              <a:t>Consideraciones del material</a:t>
            </a:r>
            <a:endParaRPr lang="es-MX" dirty="0">
              <a:latin typeface="Century Gothic" panose="020B0502020202020204" pitchFamily="34" charset="0"/>
            </a:endParaRPr>
          </a:p>
        </p:txBody>
      </p:sp>
      <p:sp>
        <p:nvSpPr>
          <p:cNvPr id="3" name="Marcador de contenido 2"/>
          <p:cNvSpPr>
            <a:spLocks noGrp="1"/>
          </p:cNvSpPr>
          <p:nvPr>
            <p:ph idx="1"/>
          </p:nvPr>
        </p:nvSpPr>
        <p:spPr/>
        <p:txBody>
          <a:bodyPr>
            <a:normAutofit lnSpcReduction="10000"/>
          </a:bodyPr>
          <a:lstStyle/>
          <a:p>
            <a:pPr>
              <a:buFont typeface="Wingdings" panose="05000000000000000000" pitchFamily="2" charset="2"/>
              <a:buChar char="q"/>
            </a:pPr>
            <a:r>
              <a:rPr lang="es-MX" sz="3200" dirty="0" smtClean="0">
                <a:latin typeface="Century Gothic" panose="020B0502020202020204" pitchFamily="34" charset="0"/>
              </a:rPr>
              <a:t> Este material servirá de apoyo al docente para </a:t>
            </a:r>
            <a:r>
              <a:rPr lang="es-MX" sz="3200" dirty="0" smtClean="0">
                <a:latin typeface="Century Gothic" panose="020B0502020202020204" pitchFamily="34" charset="0"/>
              </a:rPr>
              <a:t>la identificación de los grupos de medicamentos adecuados e inadecuados para adultos mayores, sin embargo es importante considerar que los criterios que se establecen corresponden pueden ser de otros países, para ello conviene tener a la mano el cuadro básico de medicamentos de México y la Guía de Practica Clínica.</a:t>
            </a:r>
            <a:endParaRPr lang="es-MX" sz="3200" dirty="0">
              <a:latin typeface="Century Gothic" panose="020B0502020202020204" pitchFamily="34" charset="0"/>
            </a:endParaRPr>
          </a:p>
        </p:txBody>
      </p:sp>
      <p:sp>
        <p:nvSpPr>
          <p:cNvPr id="4" name="Marcador de pie de página 3"/>
          <p:cNvSpPr>
            <a:spLocks noGrp="1"/>
          </p:cNvSpPr>
          <p:nvPr>
            <p:ph type="ftr" sz="quarter" idx="11"/>
          </p:nvPr>
        </p:nvSpPr>
        <p:spPr>
          <a:xfrm>
            <a:off x="3686185" y="6415180"/>
            <a:ext cx="4822804" cy="365125"/>
          </a:xfrm>
        </p:spPr>
        <p:txBody>
          <a:bodyPr/>
          <a:lstStyle/>
          <a:p>
            <a:endParaRPr lang="es-ES_tradnl"/>
          </a:p>
        </p:txBody>
      </p:sp>
      <p:sp>
        <p:nvSpPr>
          <p:cNvPr id="5" name="Marcador de número de diapositiva 4"/>
          <p:cNvSpPr>
            <a:spLocks noGrp="1"/>
          </p:cNvSpPr>
          <p:nvPr>
            <p:ph type="sldNum" sz="quarter" idx="12"/>
          </p:nvPr>
        </p:nvSpPr>
        <p:spPr/>
        <p:txBody>
          <a:bodyPr/>
          <a:lstStyle/>
          <a:p>
            <a:fld id="{5106BD83-CD71-374E-B6A8-07E80D863454}" type="slidenum">
              <a:rPr lang="es-MX" smtClean="0"/>
              <a:t>2</a:t>
            </a:fld>
            <a:endParaRPr lang="es-MX"/>
          </a:p>
        </p:txBody>
      </p:sp>
    </p:spTree>
    <p:extLst>
      <p:ext uri="{BB962C8B-B14F-4D97-AF65-F5344CB8AC3E}">
        <p14:creationId xmlns:p14="http://schemas.microsoft.com/office/powerpoint/2010/main" val="21070615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00951CC0-DA66-4251-8449-10A9892683BF}"/>
              </a:ext>
            </a:extLst>
          </p:cNvPr>
          <p:cNvSpPr>
            <a:spLocks noGrp="1"/>
          </p:cNvSpPr>
          <p:nvPr>
            <p:ph type="ftr" sz="quarter" idx="11"/>
          </p:nvPr>
        </p:nvSpPr>
        <p:spPr/>
        <p:txBody>
          <a:bodyPr/>
          <a:lstStyle/>
          <a:p>
            <a:endParaRPr lang="es-ES_tradnl"/>
          </a:p>
        </p:txBody>
      </p:sp>
      <p:sp>
        <p:nvSpPr>
          <p:cNvPr id="3" name="Slide Number Placeholder 2">
            <a:extLst>
              <a:ext uri="{FF2B5EF4-FFF2-40B4-BE49-F238E27FC236}">
                <a16:creationId xmlns="" xmlns:a16="http://schemas.microsoft.com/office/drawing/2014/main" id="{7A323C18-3F1D-4CCD-8721-F89798A9E6A8}"/>
              </a:ext>
            </a:extLst>
          </p:cNvPr>
          <p:cNvSpPr>
            <a:spLocks noGrp="1"/>
          </p:cNvSpPr>
          <p:nvPr>
            <p:ph type="sldNum" sz="quarter" idx="12"/>
          </p:nvPr>
        </p:nvSpPr>
        <p:spPr/>
        <p:txBody>
          <a:bodyPr/>
          <a:lstStyle/>
          <a:p>
            <a:fld id="{5106BD83-CD71-374E-B6A8-07E80D863454}" type="slidenum">
              <a:rPr lang="es-MX" smtClean="0"/>
              <a:t>29</a:t>
            </a:fld>
            <a:endParaRPr lang="es-MX"/>
          </a:p>
        </p:txBody>
      </p:sp>
      <p:graphicFrame>
        <p:nvGraphicFramePr>
          <p:cNvPr id="4" name="Table 3">
            <a:extLst>
              <a:ext uri="{FF2B5EF4-FFF2-40B4-BE49-F238E27FC236}">
                <a16:creationId xmlns="" xmlns:a16="http://schemas.microsoft.com/office/drawing/2014/main" id="{FAC1BD86-692F-4C5D-8277-19B2E88C0334}"/>
              </a:ext>
            </a:extLst>
          </p:cNvPr>
          <p:cNvGraphicFramePr>
            <a:graphicFrameLocks noGrp="1"/>
          </p:cNvGraphicFramePr>
          <p:nvPr>
            <p:extLst>
              <p:ext uri="{D42A27DB-BD31-4B8C-83A1-F6EECF244321}">
                <p14:modId xmlns:p14="http://schemas.microsoft.com/office/powerpoint/2010/main" val="4174939303"/>
              </p:ext>
            </p:extLst>
          </p:nvPr>
        </p:nvGraphicFramePr>
        <p:xfrm>
          <a:off x="679938" y="192627"/>
          <a:ext cx="10832124" cy="6267158"/>
        </p:xfrm>
        <a:graphic>
          <a:graphicData uri="http://schemas.openxmlformats.org/drawingml/2006/table">
            <a:tbl>
              <a:tblPr firstRow="1" bandRow="1"/>
              <a:tblGrid>
                <a:gridCol w="2708031">
                  <a:extLst>
                    <a:ext uri="{9D8B030D-6E8A-4147-A177-3AD203B41FA5}">
                      <a16:colId xmlns="" xmlns:a16="http://schemas.microsoft.com/office/drawing/2014/main" val="3568863356"/>
                    </a:ext>
                  </a:extLst>
                </a:gridCol>
                <a:gridCol w="2708031">
                  <a:extLst>
                    <a:ext uri="{9D8B030D-6E8A-4147-A177-3AD203B41FA5}">
                      <a16:colId xmlns="" xmlns:a16="http://schemas.microsoft.com/office/drawing/2014/main" val="3589253422"/>
                    </a:ext>
                  </a:extLst>
                </a:gridCol>
                <a:gridCol w="2708031">
                  <a:extLst>
                    <a:ext uri="{9D8B030D-6E8A-4147-A177-3AD203B41FA5}">
                      <a16:colId xmlns="" xmlns:a16="http://schemas.microsoft.com/office/drawing/2014/main" val="3654776501"/>
                    </a:ext>
                  </a:extLst>
                </a:gridCol>
                <a:gridCol w="2708031">
                  <a:extLst>
                    <a:ext uri="{9D8B030D-6E8A-4147-A177-3AD203B41FA5}">
                      <a16:colId xmlns="" xmlns:a16="http://schemas.microsoft.com/office/drawing/2014/main" val="1207054865"/>
                    </a:ext>
                  </a:extLst>
                </a:gridCol>
              </a:tblGrid>
              <a:tr h="756139">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FARMACO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USO ADECUADO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USO INADECUADO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CONSIDERACIONES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 xmlns:a16="http://schemas.microsoft.com/office/drawing/2014/main" val="2073409820"/>
                  </a:ext>
                </a:extLst>
              </a:tr>
              <a:tr h="75613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Antiarritmicos</a:t>
                      </a:r>
                      <a:r>
                        <a:rPr lang="es-MX" dirty="0">
                          <a:latin typeface="Century Gothic" panose="020B0502020202020204" pitchFamily="34" charset="0"/>
                        </a:rPr>
                        <a:t>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Arritmias complicadas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Arritmias habituales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Evitar en hiperplasia prostática benigna, estreñimiento crónico. Bronquitis c, Alzheimer.</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 xmlns:a16="http://schemas.microsoft.com/office/drawing/2014/main" val="163944332"/>
                  </a:ext>
                </a:extLst>
              </a:tr>
              <a:tr h="75613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Antiverginosos</a:t>
                      </a:r>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Vértigo moderado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Desequilibrio o mareos </a:t>
                      </a:r>
                      <a:r>
                        <a:rPr lang="es-MX" dirty="0" err="1">
                          <a:latin typeface="Century Gothic" panose="020B0502020202020204" pitchFamily="34" charset="0"/>
                        </a:rPr>
                        <a:t>presincopales</a:t>
                      </a:r>
                      <a:r>
                        <a:rPr lang="es-MX" dirty="0">
                          <a:latin typeface="Century Gothic" panose="020B0502020202020204" pitchFamily="34" charset="0"/>
                        </a:rPr>
                        <a: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Causar disfunción cognositiva.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 xmlns:a16="http://schemas.microsoft.com/office/drawing/2014/main" val="3033409926"/>
                  </a:ext>
                </a:extLst>
              </a:tr>
              <a:tr h="756139">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Antibióticos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Uso sistémico UP, fiebre, sonda urinaria, leucocitosis, celulitis, osteomielitis, esputo purulento.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Exudados superficial de UPD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Favorecer la resistencia a antibióticos.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 xmlns:a16="http://schemas.microsoft.com/office/drawing/2014/main" val="1102276600"/>
                  </a:ext>
                </a:extLst>
              </a:tr>
              <a:tr h="756139">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ANTIHIPERTENSIVO</a:t>
                      </a:r>
                    </a:p>
                    <a:p>
                      <a:r>
                        <a:rPr lang="es-MX" dirty="0">
                          <a:latin typeface="Century Gothic" panose="020B0502020202020204" pitchFamily="34" charset="0"/>
                        </a:rPr>
                        <a:t>Alfa bloqueantes</a:t>
                      </a:r>
                    </a:p>
                    <a:p>
                      <a:endParaRPr lang="es-MX" dirty="0">
                        <a:latin typeface="Century Gothic" panose="020B0502020202020204" pitchFamily="34" charset="0"/>
                      </a:endParaRPr>
                    </a:p>
                    <a:p>
                      <a:endParaRPr lang="es-MX" dirty="0">
                        <a:latin typeface="Century Gothic" panose="020B0502020202020204" pitchFamily="34" charset="0"/>
                      </a:endParaRPr>
                    </a:p>
                    <a:p>
                      <a:r>
                        <a:rPr lang="es-MX" dirty="0">
                          <a:latin typeface="Century Gothic" panose="020B0502020202020204" pitchFamily="34" charset="0"/>
                        </a:rPr>
                        <a:t>Betabloqueantes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Hipertensión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Dosis elevadas: pueden causar hipotensión postural.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Doble indicación para la hipertensión y hiperplasia prostática.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 xmlns:a16="http://schemas.microsoft.com/office/drawing/2014/main" val="1695718683"/>
                  </a:ext>
                </a:extLst>
              </a:tr>
              <a:tr h="756139">
                <a:tc vMerge="1">
                  <a:txBody>
                    <a:bodyPr/>
                    <a:lstStyle/>
                    <a:p>
                      <a:endParaRPr lang="es-MX" dirty="0"/>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ASAC, </a:t>
                      </a:r>
                      <a:r>
                        <a:rPr lang="es-MX" dirty="0" err="1">
                          <a:latin typeface="Century Gothic" panose="020B0502020202020204" pitchFamily="34" charset="0"/>
                        </a:rPr>
                        <a:t>atenolol</a:t>
                      </a:r>
                      <a:r>
                        <a:rPr lang="es-MX" dirty="0">
                          <a:latin typeface="Century Gothic" panose="020B0502020202020204" pitchFamily="34" charset="0"/>
                        </a:rPr>
                        <a:t> y metoprolol.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propanolol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Indicaciones dobles angina de pecho, hipertensión A o arritmias.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 xmlns:a16="http://schemas.microsoft.com/office/drawing/2014/main" val="684142647"/>
                  </a:ext>
                </a:extLst>
              </a:tr>
            </a:tbl>
          </a:graphicData>
        </a:graphic>
      </p:graphicFrame>
    </p:spTree>
    <p:extLst>
      <p:ext uri="{BB962C8B-B14F-4D97-AF65-F5344CB8AC3E}">
        <p14:creationId xmlns:p14="http://schemas.microsoft.com/office/powerpoint/2010/main" val="41272357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DF7F354A-A62B-4688-9C33-7868306024BB}"/>
              </a:ext>
            </a:extLst>
          </p:cNvPr>
          <p:cNvSpPr>
            <a:spLocks noGrp="1"/>
          </p:cNvSpPr>
          <p:nvPr>
            <p:ph type="ftr" sz="quarter" idx="11"/>
          </p:nvPr>
        </p:nvSpPr>
        <p:spPr/>
        <p:txBody>
          <a:bodyPr/>
          <a:lstStyle/>
          <a:p>
            <a:endParaRPr lang="es-ES_tradnl"/>
          </a:p>
        </p:txBody>
      </p:sp>
      <p:sp>
        <p:nvSpPr>
          <p:cNvPr id="3" name="Slide Number Placeholder 2">
            <a:extLst>
              <a:ext uri="{FF2B5EF4-FFF2-40B4-BE49-F238E27FC236}">
                <a16:creationId xmlns="" xmlns:a16="http://schemas.microsoft.com/office/drawing/2014/main" id="{05E2C9A5-7B96-4857-B4F0-D4322E4216E8}"/>
              </a:ext>
            </a:extLst>
          </p:cNvPr>
          <p:cNvSpPr>
            <a:spLocks noGrp="1"/>
          </p:cNvSpPr>
          <p:nvPr>
            <p:ph type="sldNum" sz="quarter" idx="12"/>
          </p:nvPr>
        </p:nvSpPr>
        <p:spPr/>
        <p:txBody>
          <a:bodyPr/>
          <a:lstStyle/>
          <a:p>
            <a:fld id="{5106BD83-CD71-374E-B6A8-07E80D863454}" type="slidenum">
              <a:rPr lang="es-MX" smtClean="0"/>
              <a:t>30</a:t>
            </a:fld>
            <a:endParaRPr lang="es-MX"/>
          </a:p>
        </p:txBody>
      </p:sp>
      <p:graphicFrame>
        <p:nvGraphicFramePr>
          <p:cNvPr id="4" name="Table 3">
            <a:extLst>
              <a:ext uri="{FF2B5EF4-FFF2-40B4-BE49-F238E27FC236}">
                <a16:creationId xmlns="" xmlns:a16="http://schemas.microsoft.com/office/drawing/2014/main" id="{EBA4BAA9-7961-4C15-B98B-5605B5822C71}"/>
              </a:ext>
            </a:extLst>
          </p:cNvPr>
          <p:cNvGraphicFramePr>
            <a:graphicFrameLocks noGrp="1"/>
          </p:cNvGraphicFramePr>
          <p:nvPr>
            <p:extLst>
              <p:ext uri="{D42A27DB-BD31-4B8C-83A1-F6EECF244321}">
                <p14:modId xmlns:p14="http://schemas.microsoft.com/office/powerpoint/2010/main" val="3035418104"/>
              </p:ext>
            </p:extLst>
          </p:nvPr>
        </p:nvGraphicFramePr>
        <p:xfrm>
          <a:off x="492368" y="295422"/>
          <a:ext cx="11394832" cy="5973201"/>
        </p:xfrm>
        <a:graphic>
          <a:graphicData uri="http://schemas.openxmlformats.org/drawingml/2006/table">
            <a:tbl>
              <a:tblPr firstRow="1" bandRow="1"/>
              <a:tblGrid>
                <a:gridCol w="1927275">
                  <a:extLst>
                    <a:ext uri="{9D8B030D-6E8A-4147-A177-3AD203B41FA5}">
                      <a16:colId xmlns="" xmlns:a16="http://schemas.microsoft.com/office/drawing/2014/main" val="635352974"/>
                    </a:ext>
                  </a:extLst>
                </a:gridCol>
                <a:gridCol w="3770141">
                  <a:extLst>
                    <a:ext uri="{9D8B030D-6E8A-4147-A177-3AD203B41FA5}">
                      <a16:colId xmlns="" xmlns:a16="http://schemas.microsoft.com/office/drawing/2014/main" val="3495392239"/>
                    </a:ext>
                  </a:extLst>
                </a:gridCol>
                <a:gridCol w="2848708">
                  <a:extLst>
                    <a:ext uri="{9D8B030D-6E8A-4147-A177-3AD203B41FA5}">
                      <a16:colId xmlns="" xmlns:a16="http://schemas.microsoft.com/office/drawing/2014/main" val="1763258419"/>
                    </a:ext>
                  </a:extLst>
                </a:gridCol>
                <a:gridCol w="2848708">
                  <a:extLst>
                    <a:ext uri="{9D8B030D-6E8A-4147-A177-3AD203B41FA5}">
                      <a16:colId xmlns="" xmlns:a16="http://schemas.microsoft.com/office/drawing/2014/main" val="2533815958"/>
                    </a:ext>
                  </a:extLst>
                </a:gridCol>
              </a:tblGrid>
              <a:tr h="68240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FARMACO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USO ADECUADO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USO INADECUADO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CONSIDERACIONES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 xmlns:a16="http://schemas.microsoft.com/office/drawing/2014/main" val="1779192529"/>
                  </a:ext>
                </a:extLst>
              </a:tr>
              <a:tr h="96351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Digoxina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latin typeface="Century Gothic" panose="020B0502020202020204" pitchFamily="34" charset="0"/>
                        </a:rPr>
                        <a:t>ICC secundaria a disfunción sistólica</a:t>
                      </a:r>
                    </a:p>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Para otros procesos cardiacos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Puede causar anorexia, nauseas,</a:t>
                      </a:r>
                    </a:p>
                    <a:p>
                      <a:r>
                        <a:rPr lang="es-MX" dirty="0">
                          <a:latin typeface="Century Gothic" panose="020B0502020202020204" pitchFamily="34" charset="0"/>
                        </a:rPr>
                        <a:t>Confusión, agitación.</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 xmlns:a16="http://schemas.microsoft.com/office/drawing/2014/main" val="2839717171"/>
                  </a:ext>
                </a:extLst>
              </a:tr>
              <a:tr h="680933">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Diuréticos</a:t>
                      </a:r>
                    </a:p>
                    <a:p>
                      <a:r>
                        <a:rPr lang="es-MX" dirty="0">
                          <a:latin typeface="Century Gothic" panose="020B0502020202020204" pitchFamily="34" charset="0"/>
                        </a:rPr>
                        <a:t>ASA</a:t>
                      </a:r>
                    </a:p>
                    <a:p>
                      <a:endParaRPr lang="es-MX" dirty="0">
                        <a:latin typeface="Century Gothic" panose="020B0502020202020204" pitchFamily="34" charset="0"/>
                      </a:endParaRPr>
                    </a:p>
                    <a:p>
                      <a:endParaRPr lang="es-MX" dirty="0">
                        <a:latin typeface="Century Gothic" panose="020B0502020202020204" pitchFamily="34" charset="0"/>
                      </a:endParaRPr>
                    </a:p>
                    <a:p>
                      <a:endParaRPr lang="es-MX" dirty="0">
                        <a:latin typeface="Century Gothic" panose="020B0502020202020204" pitchFamily="34" charset="0"/>
                      </a:endParaRPr>
                    </a:p>
                    <a:p>
                      <a:r>
                        <a:rPr lang="es-MX" dirty="0">
                          <a:latin typeface="Century Gothic" panose="020B0502020202020204" pitchFamily="34" charset="0"/>
                        </a:rPr>
                        <a:t>Tiazidas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Retención de líquidos –ICC o IR, edema en extremidades inferiores persistente.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Edema postural, estasis venosa, hipercalcemia.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Pueden causar alcalosis, hipotensión postural, hipopotasemia.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 xmlns:a16="http://schemas.microsoft.com/office/drawing/2014/main" val="1967497059"/>
                  </a:ext>
                </a:extLst>
              </a:tr>
              <a:tr h="443130">
                <a:tc vMerge="1">
                  <a:txBody>
                    <a:bodyPr/>
                    <a:lstStyle/>
                    <a:p>
                      <a:endParaRPr lang="es-MX" dirty="0">
                        <a:latin typeface="Century Gothic" panose="020B0502020202020204" pitchFamily="34" charset="0"/>
                      </a:endParaRPr>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Hipertensión leve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latin typeface="Century Gothic" panose="020B0502020202020204" pitchFamily="34" charset="0"/>
                        </a:rPr>
                        <a:t>Edema postural, estasis venosa, hipercalcemia.</a:t>
                      </a:r>
                    </a:p>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latin typeface="Century Gothic" panose="020B0502020202020204" pitchFamily="34" charset="0"/>
                        </a:rPr>
                        <a:t>Pueden causar alcalosis, hipotensión postural, hipopotasemia.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 xmlns:a16="http://schemas.microsoft.com/office/drawing/2014/main" val="559467009"/>
                  </a:ext>
                </a:extLst>
              </a:tr>
              <a:tr h="39536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Farmacos</a:t>
                      </a:r>
                      <a:r>
                        <a:rPr lang="es-MX" dirty="0">
                          <a:latin typeface="Century Gothic" panose="020B0502020202020204" pitchFamily="34" charset="0"/>
                        </a:rPr>
                        <a:t> de acción central</a:t>
                      </a:r>
                    </a:p>
                    <a:p>
                      <a:r>
                        <a:rPr lang="es-MX" dirty="0" err="1">
                          <a:latin typeface="Century Gothic" panose="020B0502020202020204" pitchFamily="34" charset="0"/>
                        </a:rPr>
                        <a:t>Analgesicos</a:t>
                      </a:r>
                      <a:r>
                        <a:rPr lang="es-MX" dirty="0">
                          <a:latin typeface="Century Gothic" panose="020B0502020202020204" pitchFamily="34" charset="0"/>
                        </a:rPr>
                        <a:t>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Dolor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En trastornos de ansiedad o insomnio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 xmlns:a16="http://schemas.microsoft.com/office/drawing/2014/main" val="4071652320"/>
                  </a:ext>
                </a:extLst>
              </a:tr>
              <a:tr h="39536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antihistaminicos</a:t>
                      </a:r>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Secreciones abundantes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Ptes</a:t>
                      </a:r>
                      <a:r>
                        <a:rPr lang="es-MX" dirty="0">
                          <a:latin typeface="Century Gothic" panose="020B0502020202020204" pitchFamily="34" charset="0"/>
                        </a:rPr>
                        <a:t> con </a:t>
                      </a:r>
                      <a:r>
                        <a:rPr lang="es-MX" dirty="0" err="1">
                          <a:latin typeface="Century Gothic" panose="020B0502020202020204" pitchFamily="34" charset="0"/>
                        </a:rPr>
                        <a:t>alzheimer</a:t>
                      </a:r>
                      <a:r>
                        <a:rPr lang="es-MX" dirty="0">
                          <a:latin typeface="Century Gothic" panose="020B0502020202020204" pitchFamily="34" charset="0"/>
                        </a:rPr>
                        <a:t>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 xmlns:a16="http://schemas.microsoft.com/office/drawing/2014/main" val="3324618268"/>
                  </a:ext>
                </a:extLst>
              </a:tr>
              <a:tr h="39536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descongestivos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Taponamiento nasal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ICC, arritmias, ansiedad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 xmlns:a16="http://schemas.microsoft.com/office/drawing/2014/main" val="2403904963"/>
                  </a:ext>
                </a:extLst>
              </a:tr>
            </a:tbl>
          </a:graphicData>
        </a:graphic>
      </p:graphicFrame>
    </p:spTree>
    <p:extLst>
      <p:ext uri="{BB962C8B-B14F-4D97-AF65-F5344CB8AC3E}">
        <p14:creationId xmlns:p14="http://schemas.microsoft.com/office/powerpoint/2010/main" val="4512796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65ABBB05-BCB9-4FCD-A19E-FA25C078DCD9}"/>
              </a:ext>
            </a:extLst>
          </p:cNvPr>
          <p:cNvSpPr>
            <a:spLocks noGrp="1"/>
          </p:cNvSpPr>
          <p:nvPr>
            <p:ph type="ftr" sz="quarter" idx="11"/>
          </p:nvPr>
        </p:nvSpPr>
        <p:spPr/>
        <p:txBody>
          <a:bodyPr/>
          <a:lstStyle/>
          <a:p>
            <a:endParaRPr lang="es-ES_tradnl"/>
          </a:p>
        </p:txBody>
      </p:sp>
      <p:sp>
        <p:nvSpPr>
          <p:cNvPr id="3" name="Slide Number Placeholder 2">
            <a:extLst>
              <a:ext uri="{FF2B5EF4-FFF2-40B4-BE49-F238E27FC236}">
                <a16:creationId xmlns="" xmlns:a16="http://schemas.microsoft.com/office/drawing/2014/main" id="{921F91A1-73ED-4726-A78E-9B70901CC095}"/>
              </a:ext>
            </a:extLst>
          </p:cNvPr>
          <p:cNvSpPr>
            <a:spLocks noGrp="1"/>
          </p:cNvSpPr>
          <p:nvPr>
            <p:ph type="sldNum" sz="quarter" idx="12"/>
          </p:nvPr>
        </p:nvSpPr>
        <p:spPr/>
        <p:txBody>
          <a:bodyPr/>
          <a:lstStyle/>
          <a:p>
            <a:fld id="{5106BD83-CD71-374E-B6A8-07E80D863454}" type="slidenum">
              <a:rPr lang="es-MX" smtClean="0"/>
              <a:t>31</a:t>
            </a:fld>
            <a:endParaRPr lang="es-MX"/>
          </a:p>
        </p:txBody>
      </p:sp>
      <p:graphicFrame>
        <p:nvGraphicFramePr>
          <p:cNvPr id="4" name="Table 3">
            <a:extLst>
              <a:ext uri="{FF2B5EF4-FFF2-40B4-BE49-F238E27FC236}">
                <a16:creationId xmlns="" xmlns:a16="http://schemas.microsoft.com/office/drawing/2014/main" id="{31E3931E-5397-481F-AF03-403206AD52C4}"/>
              </a:ext>
            </a:extLst>
          </p:cNvPr>
          <p:cNvGraphicFramePr>
            <a:graphicFrameLocks noGrp="1"/>
          </p:cNvGraphicFramePr>
          <p:nvPr>
            <p:extLst>
              <p:ext uri="{D42A27DB-BD31-4B8C-83A1-F6EECF244321}">
                <p14:modId xmlns:p14="http://schemas.microsoft.com/office/powerpoint/2010/main" val="3203925937"/>
              </p:ext>
            </p:extLst>
          </p:nvPr>
        </p:nvGraphicFramePr>
        <p:xfrm>
          <a:off x="242766" y="18996"/>
          <a:ext cx="11706468" cy="6440789"/>
        </p:xfrm>
        <a:graphic>
          <a:graphicData uri="http://schemas.openxmlformats.org/drawingml/2006/table">
            <a:tbl>
              <a:tblPr firstRow="1" bandRow="1"/>
              <a:tblGrid>
                <a:gridCol w="2926617">
                  <a:extLst>
                    <a:ext uri="{9D8B030D-6E8A-4147-A177-3AD203B41FA5}">
                      <a16:colId xmlns="" xmlns:a16="http://schemas.microsoft.com/office/drawing/2014/main" val="2417921926"/>
                    </a:ext>
                  </a:extLst>
                </a:gridCol>
                <a:gridCol w="3206365">
                  <a:extLst>
                    <a:ext uri="{9D8B030D-6E8A-4147-A177-3AD203B41FA5}">
                      <a16:colId xmlns="" xmlns:a16="http://schemas.microsoft.com/office/drawing/2014/main" val="497285401"/>
                    </a:ext>
                  </a:extLst>
                </a:gridCol>
                <a:gridCol w="3178629">
                  <a:extLst>
                    <a:ext uri="{9D8B030D-6E8A-4147-A177-3AD203B41FA5}">
                      <a16:colId xmlns="" xmlns:a16="http://schemas.microsoft.com/office/drawing/2014/main" val="813869615"/>
                    </a:ext>
                  </a:extLst>
                </a:gridCol>
                <a:gridCol w="2394857">
                  <a:extLst>
                    <a:ext uri="{9D8B030D-6E8A-4147-A177-3AD203B41FA5}">
                      <a16:colId xmlns="" xmlns:a16="http://schemas.microsoft.com/office/drawing/2014/main" val="461650065"/>
                    </a:ext>
                  </a:extLst>
                </a:gridCol>
              </a:tblGrid>
              <a:tr h="405749">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FARMACO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USO ADECUADO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USO INADECUADO</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s-MX" dirty="0">
                          <a:latin typeface="Century Gothic" panose="020B0502020202020204" pitchFamily="34" charset="0"/>
                        </a:rPr>
                        <a:t>CONSIDERACIONES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 xmlns:a16="http://schemas.microsoft.com/office/drawing/2014/main" val="313391909"/>
                  </a:ext>
                </a:extLst>
              </a:tr>
              <a:tr h="37756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GASTROINTESTINALES </a:t>
                      </a:r>
                    </a:p>
                    <a:p>
                      <a:r>
                        <a:rPr lang="es-MX" dirty="0">
                          <a:latin typeface="Century Gothic" panose="020B0502020202020204" pitchFamily="34" charset="0"/>
                        </a:rPr>
                        <a:t>Bloqueantes de los H2</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Tratar enfermedad ulcerosa péptica o el reflujo gastroesofágico.</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Profilacticamwente</a:t>
                      </a:r>
                      <a:r>
                        <a:rPr lang="es-MX" dirty="0">
                          <a:latin typeface="Century Gothic" panose="020B0502020202020204" pitchFamily="34" charset="0"/>
                        </a:rPr>
                        <a:t> para prevenir hemorragias gástricas o duodenal por AINE</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Profilaxisa</a:t>
                      </a:r>
                      <a:r>
                        <a:rPr lang="es-MX" dirty="0">
                          <a:latin typeface="Century Gothic" panose="020B0502020202020204" pitchFamily="34" charset="0"/>
                        </a:rPr>
                        <a:t> gastritis inducida por estrés.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 xmlns:a16="http://schemas.microsoft.com/office/drawing/2014/main" val="4162937408"/>
                  </a:ext>
                </a:extLst>
              </a:tr>
              <a:tr h="37756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Inhibidores de la bomba de protones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Reflujo gastrointestinal grave </a:t>
                      </a:r>
                      <a:r>
                        <a:rPr lang="es-MX" dirty="0" err="1">
                          <a:latin typeface="Century Gothic" panose="020B0502020202020204" pitchFamily="34" charset="0"/>
                        </a:rPr>
                        <a:t>oo</a:t>
                      </a:r>
                      <a:r>
                        <a:rPr lang="es-MX" dirty="0">
                          <a:latin typeface="Century Gothic" panose="020B0502020202020204" pitchFamily="34" charset="0"/>
                        </a:rPr>
                        <a:t> resistente.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Para ulcera </a:t>
                      </a:r>
                      <a:r>
                        <a:rPr lang="es-MX" dirty="0" err="1">
                          <a:latin typeface="Century Gothic" panose="020B0502020202020204" pitchFamily="34" charset="0"/>
                        </a:rPr>
                        <a:t>pentica</a:t>
                      </a:r>
                      <a:r>
                        <a:rPr lang="es-MX" dirty="0">
                          <a:latin typeface="Century Gothic" panose="020B0502020202020204" pitchFamily="34" charset="0"/>
                        </a:rPr>
                        <a:t> no complicada.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 xmlns:a16="http://schemas.microsoft.com/office/drawing/2014/main" val="3701232005"/>
                  </a:ext>
                </a:extLst>
              </a:tr>
              <a:tr h="37756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Relajantes del musculo liso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Para enfermedad por reflujo gastrointestinal, para prevenir nauseas, </a:t>
                      </a:r>
                      <a:r>
                        <a:rPr lang="es-MX" dirty="0" err="1">
                          <a:latin typeface="Century Gothic" panose="020B0502020202020204" pitchFamily="34" charset="0"/>
                        </a:rPr>
                        <a:t>vomitos</a:t>
                      </a:r>
                      <a:r>
                        <a:rPr lang="es-MX" dirty="0">
                          <a:latin typeface="Century Gothic" panose="020B0502020202020204" pitchFamily="34" charset="0"/>
                        </a:rPr>
                        <a:t> y en quimioterapia.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Para el vaciamiento gástrico.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 xmlns:a16="http://schemas.microsoft.com/office/drawing/2014/main" val="1453599760"/>
                  </a:ext>
                </a:extLst>
              </a:tr>
              <a:tr h="37756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sucralfato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Para tratar la ulcera </a:t>
                      </a:r>
                      <a:r>
                        <a:rPr lang="es-MX" dirty="0" err="1">
                          <a:latin typeface="Century Gothic" panose="020B0502020202020204" pitchFamily="34" charset="0"/>
                        </a:rPr>
                        <a:t>peptica</a:t>
                      </a:r>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Para impedir hemorragia duodenal o gástrica por AINE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err="1">
                          <a:latin typeface="Century Gothic" panose="020B0502020202020204" pitchFamily="34" charset="0"/>
                        </a:rPr>
                        <a:t>Profilaxisa</a:t>
                      </a:r>
                      <a:r>
                        <a:rPr lang="es-MX" dirty="0">
                          <a:latin typeface="Century Gothic" panose="020B0502020202020204" pitchFamily="34" charset="0"/>
                        </a:rPr>
                        <a:t> gastritis inducida por estrés.</a:t>
                      </a:r>
                    </a:p>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 xmlns:a16="http://schemas.microsoft.com/office/drawing/2014/main" val="1914747889"/>
                  </a:ext>
                </a:extLst>
              </a:tr>
              <a:tr h="37756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HIPOLIPEMIANTES</a:t>
                      </a:r>
                    </a:p>
                    <a:p>
                      <a:r>
                        <a:rPr lang="es-MX" dirty="0" err="1">
                          <a:latin typeface="Century Gothic" panose="020B0502020202020204" pitchFamily="34" charset="0"/>
                        </a:rPr>
                        <a:t>Hipocolesterolemicos</a:t>
                      </a:r>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En cardiopatía o factores de riesgo cardiovasculares.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Trtamiento</a:t>
                      </a:r>
                      <a:r>
                        <a:rPr lang="es-MX" dirty="0">
                          <a:latin typeface="Century Gothic" panose="020B0502020202020204" pitchFamily="34" charset="0"/>
                        </a:rPr>
                        <a:t> basado en la hipercolesterolemia</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 xmlns:a16="http://schemas.microsoft.com/office/drawing/2014/main" val="139617578"/>
                  </a:ext>
                </a:extLst>
              </a:tr>
              <a:tr h="37756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err="1">
                          <a:latin typeface="Century Gothic" panose="020B0502020202020204" pitchFamily="34" charset="0"/>
                        </a:rPr>
                        <a:t>Hipotrigliceridemicos</a:t>
                      </a:r>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s-MX" dirty="0">
                          <a:latin typeface="Century Gothic" panose="020B0502020202020204" pitchFamily="34" charset="0"/>
                        </a:rPr>
                        <a:t>En pacientes que no haya bajado la dieta, pancreatitis.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s-MX" dirty="0">
                        <a:latin typeface="Century Gothic" panose="020B0502020202020204" pitchFamily="34"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 xmlns:a16="http://schemas.microsoft.com/office/drawing/2014/main" val="3816931123"/>
                  </a:ext>
                </a:extLst>
              </a:tr>
            </a:tbl>
          </a:graphicData>
        </a:graphic>
      </p:graphicFrame>
    </p:spTree>
    <p:extLst>
      <p:ext uri="{BB962C8B-B14F-4D97-AF65-F5344CB8AC3E}">
        <p14:creationId xmlns:p14="http://schemas.microsoft.com/office/powerpoint/2010/main" val="38831452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32</a:t>
            </a:fld>
            <a:endParaRPr lang="es-ES"/>
          </a:p>
        </p:txBody>
      </p:sp>
      <p:sp>
        <p:nvSpPr>
          <p:cNvPr id="4" name="3 CuadroTexto"/>
          <p:cNvSpPr txBox="1"/>
          <p:nvPr/>
        </p:nvSpPr>
        <p:spPr>
          <a:xfrm>
            <a:off x="783771" y="609600"/>
            <a:ext cx="9724572" cy="3477875"/>
          </a:xfrm>
          <a:prstGeom prst="rect">
            <a:avLst/>
          </a:prstGeom>
          <a:noFill/>
        </p:spPr>
        <p:txBody>
          <a:bodyPr wrap="square" rtlCol="0">
            <a:spAutoFit/>
          </a:bodyPr>
          <a:lstStyle/>
          <a:p>
            <a:pPr algn="ctr"/>
            <a:r>
              <a:rPr lang="es-ES" sz="2800" b="1" dirty="0" smtClean="0">
                <a:latin typeface="Century Gothic" pitchFamily="34" charset="0"/>
              </a:rPr>
              <a:t>CONCLUSION </a:t>
            </a:r>
          </a:p>
          <a:p>
            <a:pPr algn="just"/>
            <a:r>
              <a:rPr lang="es-ES" sz="2400" dirty="0" smtClean="0">
                <a:latin typeface="Century Gothic" pitchFamily="34" charset="0"/>
              </a:rPr>
              <a:t>La  prescripción del fármaco adecuado en os adultos mayores exige conocer los cambios normales que se producen durante el proceso de envejecimiento. El avance de la edad se asocia con el desarrollo de enfermedades crónicas en muchos casos múltiples, con la consiguiente necesidad e tomar una mayor cantidad de fármacos de prescripción y sin receta, es por ello que se debe  de </a:t>
            </a:r>
            <a:r>
              <a:rPr lang="es-ES" sz="2400" dirty="0" smtClean="0">
                <a:latin typeface="Century Gothic" pitchFamily="34" charset="0"/>
              </a:rPr>
              <a:t>conocer </a:t>
            </a:r>
            <a:r>
              <a:rPr lang="es-ES" sz="2400" dirty="0" smtClean="0">
                <a:latin typeface="Century Gothic" pitchFamily="34" charset="0"/>
              </a:rPr>
              <a:t>que medicamento son adecuados para el adulto mayor.</a:t>
            </a:r>
            <a:endParaRPr lang="es-ES" sz="2400" dirty="0">
              <a:latin typeface="Century Gothic" pitchFamily="34" charset="0"/>
            </a:endParaRPr>
          </a:p>
        </p:txBody>
      </p:sp>
    </p:spTree>
    <p:extLst>
      <p:ext uri="{BB962C8B-B14F-4D97-AF65-F5344CB8AC3E}">
        <p14:creationId xmlns:p14="http://schemas.microsoft.com/office/powerpoint/2010/main" val="625191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33</a:t>
            </a:fld>
            <a:endParaRPr lang="es-ES"/>
          </a:p>
        </p:txBody>
      </p:sp>
      <p:sp>
        <p:nvSpPr>
          <p:cNvPr id="4" name="3 CuadroTexto"/>
          <p:cNvSpPr txBox="1"/>
          <p:nvPr/>
        </p:nvSpPr>
        <p:spPr>
          <a:xfrm>
            <a:off x="1611086" y="783771"/>
            <a:ext cx="8084457" cy="5293757"/>
          </a:xfrm>
          <a:prstGeom prst="rect">
            <a:avLst/>
          </a:prstGeom>
          <a:noFill/>
        </p:spPr>
        <p:txBody>
          <a:bodyPr wrap="square" rtlCol="0">
            <a:spAutoFit/>
          </a:bodyPr>
          <a:lstStyle/>
          <a:p>
            <a:r>
              <a:rPr lang="es-ES" sz="2000" b="1" dirty="0" smtClean="0">
                <a:latin typeface="Century Gothic" pitchFamily="34" charset="0"/>
              </a:rPr>
              <a:t>Referencias</a:t>
            </a:r>
          </a:p>
          <a:p>
            <a:pPr marL="342900" indent="-342900">
              <a:buClr>
                <a:schemeClr val="accent2"/>
              </a:buClr>
              <a:buFont typeface="Wingdings" panose="05000000000000000000" pitchFamily="2" charset="2"/>
              <a:buChar char="§"/>
            </a:pPr>
            <a:r>
              <a:rPr lang="es-ES_tradnl" sz="2000" dirty="0" err="1" smtClean="0">
                <a:latin typeface="Century Gothic" pitchFamily="34" charset="0"/>
              </a:rPr>
              <a:t>Salech</a:t>
            </a:r>
            <a:r>
              <a:rPr lang="es-ES_tradnl" sz="2000" dirty="0" smtClean="0">
                <a:latin typeface="Century Gothic" pitchFamily="34" charset="0"/>
              </a:rPr>
              <a:t>, F., Daniel palma, Q. F., &amp; Pablo garrido, Q. F. (2016). Epidemiología del uso de medicamentos en el adulto mayor. </a:t>
            </a:r>
            <a:r>
              <a:rPr lang="es-ES_tradnl" sz="2000" i="1" dirty="0" smtClean="0">
                <a:latin typeface="Century Gothic" pitchFamily="34" charset="0"/>
              </a:rPr>
              <a:t>Revista médica clínica las condes</a:t>
            </a:r>
            <a:r>
              <a:rPr lang="es-ES_tradnl" sz="2000" dirty="0" smtClean="0">
                <a:latin typeface="Century Gothic" pitchFamily="34" charset="0"/>
              </a:rPr>
              <a:t>, </a:t>
            </a:r>
            <a:r>
              <a:rPr lang="es-ES_tradnl" sz="2000" i="1" dirty="0" smtClean="0">
                <a:latin typeface="Century Gothic" pitchFamily="34" charset="0"/>
              </a:rPr>
              <a:t>27</a:t>
            </a:r>
            <a:r>
              <a:rPr lang="es-ES_tradnl" sz="2000" dirty="0" smtClean="0">
                <a:latin typeface="Century Gothic" pitchFamily="34" charset="0"/>
              </a:rPr>
              <a:t>(5), 660–670. Https://doi.Org/10.1016/j.Rmclc.2016.09.011</a:t>
            </a:r>
          </a:p>
          <a:p>
            <a:pPr marL="342900" indent="-342900">
              <a:buClr>
                <a:schemeClr val="accent2"/>
              </a:buClr>
              <a:buFont typeface="Wingdings" panose="05000000000000000000" pitchFamily="2" charset="2"/>
              <a:buChar char="§"/>
            </a:pPr>
            <a:endParaRPr lang="es-ES" sz="2000" dirty="0" smtClean="0">
              <a:latin typeface="Century Gothic" pitchFamily="34" charset="0"/>
            </a:endParaRPr>
          </a:p>
          <a:p>
            <a:pPr marL="342900" indent="-342900">
              <a:buClr>
                <a:schemeClr val="accent2"/>
              </a:buClr>
              <a:buFont typeface="Wingdings" panose="05000000000000000000" pitchFamily="2" charset="2"/>
              <a:buChar char="§"/>
            </a:pPr>
            <a:r>
              <a:rPr lang="es-ES_tradnl" sz="2000" dirty="0" err="1" smtClean="0">
                <a:latin typeface="Century Gothic" pitchFamily="34" charset="0"/>
              </a:rPr>
              <a:t>Geriatria</a:t>
            </a:r>
            <a:r>
              <a:rPr lang="es-ES_tradnl" sz="2000" dirty="0" smtClean="0">
                <a:latin typeface="Century Gothic" pitchFamily="34" charset="0"/>
              </a:rPr>
              <a:t> </a:t>
            </a:r>
            <a:r>
              <a:rPr lang="es-ES_tradnl" sz="2000" dirty="0" err="1" smtClean="0">
                <a:latin typeface="Century Gothic" pitchFamily="34" charset="0"/>
              </a:rPr>
              <a:t>gerantologica,burke</a:t>
            </a:r>
            <a:r>
              <a:rPr lang="es-ES_tradnl" sz="2000" dirty="0" smtClean="0">
                <a:latin typeface="Century Gothic" pitchFamily="34" charset="0"/>
              </a:rPr>
              <a:t> </a:t>
            </a:r>
            <a:r>
              <a:rPr lang="es-ES_tradnl" sz="2000" dirty="0" err="1" smtClean="0">
                <a:latin typeface="Century Gothic" pitchFamily="34" charset="0"/>
              </a:rPr>
              <a:t>walash</a:t>
            </a:r>
            <a:r>
              <a:rPr lang="es-ES_tradnl" sz="2000" dirty="0" smtClean="0">
                <a:latin typeface="Century Gothic" pitchFamily="34" charset="0"/>
              </a:rPr>
              <a:t>, segunda </a:t>
            </a:r>
            <a:r>
              <a:rPr lang="es-ES_tradnl" sz="2000" dirty="0" err="1" smtClean="0">
                <a:latin typeface="Century Gothic" pitchFamily="34" charset="0"/>
              </a:rPr>
              <a:t>edicion</a:t>
            </a:r>
            <a:r>
              <a:rPr lang="es-ES_tradnl" sz="2000" dirty="0" smtClean="0">
                <a:latin typeface="Century Gothic" pitchFamily="34" charset="0"/>
              </a:rPr>
              <a:t> </a:t>
            </a:r>
            <a:r>
              <a:rPr lang="es-ES_tradnl" sz="2000" dirty="0" err="1" smtClean="0">
                <a:latin typeface="Century Gothic" pitchFamily="34" charset="0"/>
              </a:rPr>
              <a:t>pag</a:t>
            </a:r>
            <a:r>
              <a:rPr lang="es-ES_tradnl" sz="2000" dirty="0" smtClean="0">
                <a:latin typeface="Century Gothic" pitchFamily="34" charset="0"/>
              </a:rPr>
              <a:t>. 106-107</a:t>
            </a:r>
          </a:p>
          <a:p>
            <a:pPr marL="342900" indent="-342900">
              <a:buClr>
                <a:schemeClr val="accent2"/>
              </a:buClr>
              <a:buFont typeface="Wingdings" panose="05000000000000000000" pitchFamily="2" charset="2"/>
              <a:buChar char="§"/>
            </a:pPr>
            <a:r>
              <a:rPr lang="es-ES_tradnl" sz="2000" dirty="0" smtClean="0">
                <a:latin typeface="Century Gothic" pitchFamily="34" charset="0"/>
                <a:hlinkClick r:id="rId2"/>
              </a:rPr>
              <a:t>Http://sistemabibliotecario.Uaemex.Mx/janium/tesis/386726.Pdf</a:t>
            </a:r>
            <a:endParaRPr lang="es-ES_tradnl" sz="2000" dirty="0" smtClean="0">
              <a:latin typeface="Century Gothic" pitchFamily="34" charset="0"/>
            </a:endParaRPr>
          </a:p>
          <a:p>
            <a:pPr marL="342900" indent="-342900">
              <a:buClr>
                <a:schemeClr val="accent2"/>
              </a:buClr>
              <a:buFont typeface="Wingdings" panose="05000000000000000000" pitchFamily="2" charset="2"/>
              <a:buChar char="§"/>
            </a:pPr>
            <a:r>
              <a:rPr lang="es-ES" sz="2000" dirty="0" smtClean="0">
                <a:latin typeface="Century Gothic" pitchFamily="34" charset="0"/>
              </a:rPr>
              <a:t>Geriatría 3ra edición, </a:t>
            </a:r>
            <a:r>
              <a:rPr lang="es-ES" sz="2000" dirty="0" err="1" smtClean="0">
                <a:latin typeface="Century Gothic" pitchFamily="34" charset="0"/>
              </a:rPr>
              <a:t>carlos</a:t>
            </a:r>
            <a:r>
              <a:rPr lang="es-ES" sz="2000" dirty="0" smtClean="0">
                <a:latin typeface="Century Gothic" pitchFamily="34" charset="0"/>
              </a:rPr>
              <a:t> </a:t>
            </a:r>
            <a:r>
              <a:rPr lang="es-ES" sz="2000" dirty="0" err="1" smtClean="0">
                <a:latin typeface="Century Gothic" pitchFamily="34" charset="0"/>
              </a:rPr>
              <a:t>d´hyver</a:t>
            </a:r>
            <a:r>
              <a:rPr lang="es-ES" sz="2000" dirty="0" smtClean="0">
                <a:latin typeface="Century Gothic" pitchFamily="34" charset="0"/>
              </a:rPr>
              <a:t>, </a:t>
            </a:r>
            <a:r>
              <a:rPr lang="es-ES" sz="2000" dirty="0" err="1" smtClean="0">
                <a:latin typeface="Century Gothic" pitchFamily="34" charset="0"/>
              </a:rPr>
              <a:t>luis</a:t>
            </a:r>
            <a:r>
              <a:rPr lang="es-ES" sz="2000" dirty="0" smtClean="0">
                <a:latin typeface="Century Gothic" pitchFamily="34" charset="0"/>
              </a:rPr>
              <a:t> miguel </a:t>
            </a:r>
            <a:r>
              <a:rPr lang="es-ES" sz="2000" dirty="0" err="1" smtClean="0">
                <a:latin typeface="Century Gothic" pitchFamily="34" charset="0"/>
              </a:rPr>
              <a:t>gutiérrez</a:t>
            </a:r>
            <a:r>
              <a:rPr lang="es-ES" sz="2000" dirty="0" smtClean="0">
                <a:latin typeface="Century Gothic" pitchFamily="34" charset="0"/>
              </a:rPr>
              <a:t> robledo, 2014, farmacología.</a:t>
            </a:r>
          </a:p>
          <a:p>
            <a:pPr marL="342900" indent="-342900">
              <a:buClr>
                <a:schemeClr val="accent2"/>
              </a:buClr>
              <a:buFont typeface="Wingdings" panose="05000000000000000000" pitchFamily="2" charset="2"/>
              <a:buChar char="§"/>
            </a:pPr>
            <a:endParaRPr lang="es-ES" sz="2000" dirty="0">
              <a:latin typeface="Century Gothic" pitchFamily="34" charset="0"/>
            </a:endParaRPr>
          </a:p>
          <a:p>
            <a:endParaRPr lang="es-ES_tradnl" sz="2000" dirty="0">
              <a:latin typeface="Century Gothic" pitchFamily="34" charset="0"/>
            </a:endParaRPr>
          </a:p>
          <a:p>
            <a:endParaRPr lang="es-ES_tradnl" sz="2000" dirty="0" smtClean="0">
              <a:latin typeface="Century Gothic" pitchFamily="34" charset="0"/>
            </a:endParaRPr>
          </a:p>
          <a:p>
            <a:r>
              <a:rPr lang="es-ES" sz="2000" dirty="0" smtClean="0">
                <a:latin typeface="Century Gothic" pitchFamily="34" charset="0"/>
              </a:rPr>
              <a:t> </a:t>
            </a:r>
          </a:p>
          <a:p>
            <a:endParaRPr lang="es-ES" dirty="0"/>
          </a:p>
        </p:txBody>
      </p:sp>
    </p:spTree>
    <p:extLst>
      <p:ext uri="{BB962C8B-B14F-4D97-AF65-F5344CB8AC3E}">
        <p14:creationId xmlns:p14="http://schemas.microsoft.com/office/powerpoint/2010/main" val="373249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Century Gothic" panose="020B0502020202020204" pitchFamily="34" charset="0"/>
              </a:rPr>
              <a:t>Propósito de la unidad de aprendizaje</a:t>
            </a:r>
            <a:endParaRPr lang="es-MX"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endParaRPr lang="es-MX" sz="3200" dirty="0" smtClean="0">
              <a:latin typeface="Century Gothic" panose="020B0502020202020204" pitchFamily="34" charset="0"/>
            </a:endParaRPr>
          </a:p>
          <a:p>
            <a:r>
              <a:rPr lang="es-MX" sz="3200" dirty="0" smtClean="0">
                <a:latin typeface="Century Gothic" panose="020B0502020202020204" pitchFamily="34" charset="0"/>
              </a:rPr>
              <a:t>Adquirirá </a:t>
            </a:r>
            <a:r>
              <a:rPr lang="es-MX" sz="3200" dirty="0">
                <a:latin typeface="Century Gothic" panose="020B0502020202020204" pitchFamily="34" charset="0"/>
              </a:rPr>
              <a:t>conocimientos con base en el proceso de Enfermería en la atención de enfermedades crónicas degenerativas a brindar al adulto mayor con humanismo.</a:t>
            </a:r>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5106BD83-CD71-374E-B6A8-07E80D863454}" type="slidenum">
              <a:rPr lang="es-MX" smtClean="0"/>
              <a:t>3</a:t>
            </a:fld>
            <a:endParaRPr lang="es-MX"/>
          </a:p>
        </p:txBody>
      </p:sp>
    </p:spTree>
    <p:extLst>
      <p:ext uri="{BB962C8B-B14F-4D97-AF65-F5344CB8AC3E}">
        <p14:creationId xmlns:p14="http://schemas.microsoft.com/office/powerpoint/2010/main" val="2475885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Century Gothic" panose="020B0502020202020204" pitchFamily="34" charset="0"/>
              </a:rPr>
              <a:t>Objetivo de la unidad de competencia III </a:t>
            </a:r>
            <a:endParaRPr lang="es-MX"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buNone/>
            </a:pPr>
            <a:r>
              <a:rPr lang="es-MX" sz="3200" dirty="0" smtClean="0">
                <a:latin typeface="Century Gothic" panose="020B0502020202020204" pitchFamily="34" charset="0"/>
              </a:rPr>
              <a:t>Descubrir los principales síndromes geriátricos (polifarmacia), para planear y ejecutar las intervenciones de cuidados de enfermería más certeras en la atención de quienes los padecen.</a:t>
            </a:r>
            <a:endParaRPr lang="es-MX" sz="3200" dirty="0">
              <a:latin typeface="Century Gothic" panose="020B0502020202020204" pitchFamily="34" charset="0"/>
            </a:endParaRPr>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5106BD83-CD71-374E-B6A8-07E80D863454}" type="slidenum">
              <a:rPr lang="es-MX" smtClean="0"/>
              <a:t>4</a:t>
            </a:fld>
            <a:endParaRPr lang="es-MX"/>
          </a:p>
        </p:txBody>
      </p:sp>
    </p:spTree>
    <p:extLst>
      <p:ext uri="{BB962C8B-B14F-4D97-AF65-F5344CB8AC3E}">
        <p14:creationId xmlns:p14="http://schemas.microsoft.com/office/powerpoint/2010/main" val="975991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B58E1343-4C03-428C-A07D-D8D12406E5A4}"/>
              </a:ext>
            </a:extLst>
          </p:cNvPr>
          <p:cNvSpPr>
            <a:spLocks noGrp="1"/>
          </p:cNvSpPr>
          <p:nvPr>
            <p:ph type="ftr" sz="quarter" idx="11"/>
          </p:nvPr>
        </p:nvSpPr>
        <p:spPr/>
        <p:txBody>
          <a:bodyPr/>
          <a:lstStyle/>
          <a:p>
            <a:endParaRPr lang="es-ES_tradnl"/>
          </a:p>
        </p:txBody>
      </p:sp>
      <p:sp>
        <p:nvSpPr>
          <p:cNvPr id="3" name="Slide Number Placeholder 2">
            <a:extLst>
              <a:ext uri="{FF2B5EF4-FFF2-40B4-BE49-F238E27FC236}">
                <a16:creationId xmlns="" xmlns:a16="http://schemas.microsoft.com/office/drawing/2014/main" id="{374C1E62-62CD-43C1-90C7-62288CC21462}"/>
              </a:ext>
            </a:extLst>
          </p:cNvPr>
          <p:cNvSpPr>
            <a:spLocks noGrp="1"/>
          </p:cNvSpPr>
          <p:nvPr>
            <p:ph type="sldNum" sz="quarter" idx="12"/>
          </p:nvPr>
        </p:nvSpPr>
        <p:spPr/>
        <p:txBody>
          <a:bodyPr/>
          <a:lstStyle/>
          <a:p>
            <a:fld id="{5106BD83-CD71-374E-B6A8-07E80D863454}" type="slidenum">
              <a:rPr lang="es-MX" smtClean="0"/>
              <a:t>5</a:t>
            </a:fld>
            <a:endParaRPr lang="es-MX"/>
          </a:p>
        </p:txBody>
      </p:sp>
      <p:sp>
        <p:nvSpPr>
          <p:cNvPr id="7" name="Rectangle 6">
            <a:extLst>
              <a:ext uri="{FF2B5EF4-FFF2-40B4-BE49-F238E27FC236}">
                <a16:creationId xmlns="" xmlns:a16="http://schemas.microsoft.com/office/drawing/2014/main" id="{BDA0E7C4-0313-4F89-BB8E-8367C77D080C}"/>
              </a:ext>
            </a:extLst>
          </p:cNvPr>
          <p:cNvSpPr/>
          <p:nvPr/>
        </p:nvSpPr>
        <p:spPr>
          <a:xfrm>
            <a:off x="2400470" y="951608"/>
            <a:ext cx="8497379" cy="707886"/>
          </a:xfrm>
          <a:prstGeom prst="rect">
            <a:avLst/>
          </a:prstGeom>
        </p:spPr>
        <p:txBody>
          <a:bodyPr wrap="square">
            <a:spAutoFit/>
          </a:bodyPr>
          <a:lstStyle/>
          <a:p>
            <a:r>
              <a:rPr lang="es-ES_tradnl" sz="4000" dirty="0" smtClean="0">
                <a:solidFill>
                  <a:prstClr val="black">
                    <a:lumMod val="75000"/>
                    <a:lumOff val="25000"/>
                  </a:prstClr>
                </a:solidFill>
                <a:latin typeface="Century Gothic" charset="0"/>
              </a:rPr>
              <a:t>Preguntas Introductorias </a:t>
            </a:r>
            <a:endParaRPr lang="es-ES_tradnl" sz="4000" dirty="0">
              <a:solidFill>
                <a:prstClr val="black">
                  <a:lumMod val="75000"/>
                  <a:lumOff val="25000"/>
                </a:prstClr>
              </a:solidFill>
              <a:latin typeface="Century Gothic" charset="0"/>
            </a:endParaRPr>
          </a:p>
        </p:txBody>
      </p:sp>
      <p:sp>
        <p:nvSpPr>
          <p:cNvPr id="8" name="TextBox 7">
            <a:extLst>
              <a:ext uri="{FF2B5EF4-FFF2-40B4-BE49-F238E27FC236}">
                <a16:creationId xmlns="" xmlns:a16="http://schemas.microsoft.com/office/drawing/2014/main" id="{C6C8266C-1744-434F-9821-F720589C747B}"/>
              </a:ext>
            </a:extLst>
          </p:cNvPr>
          <p:cNvSpPr txBox="1"/>
          <p:nvPr/>
        </p:nvSpPr>
        <p:spPr>
          <a:xfrm>
            <a:off x="1169073" y="2462328"/>
            <a:ext cx="10043410" cy="2062103"/>
          </a:xfrm>
          <a:prstGeom prst="rect">
            <a:avLst/>
          </a:prstGeom>
          <a:noFill/>
        </p:spPr>
        <p:txBody>
          <a:bodyPr wrap="square" rtlCol="0">
            <a:spAutoFit/>
          </a:bodyPr>
          <a:lstStyle/>
          <a:p>
            <a:pPr marL="457200" indent="-457200">
              <a:buClr>
                <a:schemeClr val="accent2"/>
              </a:buClr>
              <a:buFont typeface="Wingdings" panose="05000000000000000000" pitchFamily="2" charset="2"/>
              <a:buChar char="§"/>
            </a:pPr>
            <a:r>
              <a:rPr lang="es-MX" sz="3200" dirty="0">
                <a:latin typeface="Century Gothic" panose="020B0502020202020204" pitchFamily="34" charset="0"/>
              </a:rPr>
              <a:t>¿Por qué es importante conocer la polifarmacia?</a:t>
            </a:r>
          </a:p>
          <a:p>
            <a:pPr marL="457200" indent="-457200">
              <a:buClr>
                <a:schemeClr val="accent2"/>
              </a:buClr>
              <a:buFont typeface="Wingdings" panose="05000000000000000000" pitchFamily="2" charset="2"/>
              <a:buChar char="§"/>
            </a:pPr>
            <a:r>
              <a:rPr lang="es-MX" sz="3200" dirty="0">
                <a:latin typeface="Century Gothic" panose="020B0502020202020204" pitchFamily="34" charset="0"/>
              </a:rPr>
              <a:t>¿</a:t>
            </a:r>
            <a:r>
              <a:rPr lang="es-MX" sz="3200" dirty="0" smtClean="0">
                <a:latin typeface="Century Gothic" panose="020B0502020202020204" pitchFamily="34" charset="0"/>
              </a:rPr>
              <a:t>Cuáles </a:t>
            </a:r>
            <a:r>
              <a:rPr lang="es-MX" sz="3200" dirty="0">
                <a:latin typeface="Century Gothic" panose="020B0502020202020204" pitchFamily="34" charset="0"/>
              </a:rPr>
              <a:t>creen que sean los medicamentos que causan mas daño a los adultos mayores?  </a:t>
            </a:r>
          </a:p>
        </p:txBody>
      </p:sp>
    </p:spTree>
    <p:extLst>
      <p:ext uri="{BB962C8B-B14F-4D97-AF65-F5344CB8AC3E}">
        <p14:creationId xmlns:p14="http://schemas.microsoft.com/office/powerpoint/2010/main" val="2472093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 xmlns:a16="http://schemas.microsoft.com/office/drawing/2014/main" id="{56A74EE8-95E3-42BC-B260-FCA9528171FB}"/>
              </a:ext>
            </a:extLst>
          </p:cNvPr>
          <p:cNvSpPr>
            <a:spLocks noGrp="1"/>
          </p:cNvSpPr>
          <p:nvPr>
            <p:ph type="ftr" sz="quarter" idx="11"/>
          </p:nvPr>
        </p:nvSpPr>
        <p:spPr/>
        <p:txBody>
          <a:bodyPr/>
          <a:lstStyle/>
          <a:p>
            <a:endParaRPr lang="es-ES_tradnl"/>
          </a:p>
        </p:txBody>
      </p:sp>
      <p:sp>
        <p:nvSpPr>
          <p:cNvPr id="3" name="Slide Number Placeholder 2">
            <a:extLst>
              <a:ext uri="{FF2B5EF4-FFF2-40B4-BE49-F238E27FC236}">
                <a16:creationId xmlns="" xmlns:a16="http://schemas.microsoft.com/office/drawing/2014/main" id="{4948A406-D73C-419A-9918-C474F98B7870}"/>
              </a:ext>
            </a:extLst>
          </p:cNvPr>
          <p:cNvSpPr>
            <a:spLocks noGrp="1"/>
          </p:cNvSpPr>
          <p:nvPr>
            <p:ph type="sldNum" sz="quarter" idx="12"/>
          </p:nvPr>
        </p:nvSpPr>
        <p:spPr/>
        <p:txBody>
          <a:bodyPr/>
          <a:lstStyle/>
          <a:p>
            <a:fld id="{5106BD83-CD71-374E-B6A8-07E80D863454}" type="slidenum">
              <a:rPr lang="es-MX" smtClean="0"/>
              <a:t>6</a:t>
            </a:fld>
            <a:endParaRPr lang="es-MX"/>
          </a:p>
        </p:txBody>
      </p:sp>
      <p:sp>
        <p:nvSpPr>
          <p:cNvPr id="4" name="TextBox 3">
            <a:extLst>
              <a:ext uri="{FF2B5EF4-FFF2-40B4-BE49-F238E27FC236}">
                <a16:creationId xmlns="" xmlns:a16="http://schemas.microsoft.com/office/drawing/2014/main" id="{AD8C5EDB-C213-4BDF-AD3A-20004A78B651}"/>
              </a:ext>
            </a:extLst>
          </p:cNvPr>
          <p:cNvSpPr txBox="1"/>
          <p:nvPr/>
        </p:nvSpPr>
        <p:spPr>
          <a:xfrm>
            <a:off x="854439" y="614596"/>
            <a:ext cx="10043410" cy="646331"/>
          </a:xfrm>
          <a:prstGeom prst="rect">
            <a:avLst/>
          </a:prstGeom>
          <a:noFill/>
        </p:spPr>
        <p:txBody>
          <a:bodyPr wrap="square" rtlCol="0">
            <a:spAutoFit/>
          </a:bodyPr>
          <a:lstStyle/>
          <a:p>
            <a:pPr algn="ctr"/>
            <a:r>
              <a:rPr lang="es-MX" sz="3600" dirty="0">
                <a:latin typeface="Century Gothic" panose="020B0502020202020204" pitchFamily="34" charset="0"/>
              </a:rPr>
              <a:t>POLIFARMACIA</a:t>
            </a:r>
          </a:p>
        </p:txBody>
      </p:sp>
      <p:sp>
        <p:nvSpPr>
          <p:cNvPr id="6" name="TextBox 5">
            <a:extLst>
              <a:ext uri="{FF2B5EF4-FFF2-40B4-BE49-F238E27FC236}">
                <a16:creationId xmlns="" xmlns:a16="http://schemas.microsoft.com/office/drawing/2014/main" id="{C192EF79-CA6C-4D3A-94FF-46072BD6DEBC}"/>
              </a:ext>
            </a:extLst>
          </p:cNvPr>
          <p:cNvSpPr txBox="1"/>
          <p:nvPr/>
        </p:nvSpPr>
        <p:spPr>
          <a:xfrm>
            <a:off x="854439" y="1499016"/>
            <a:ext cx="10043410" cy="461665"/>
          </a:xfrm>
          <a:prstGeom prst="rect">
            <a:avLst/>
          </a:prstGeom>
          <a:noFill/>
        </p:spPr>
        <p:txBody>
          <a:bodyPr wrap="square" rtlCol="0">
            <a:spAutoFit/>
          </a:bodyPr>
          <a:lstStyle/>
          <a:p>
            <a:r>
              <a:rPr lang="es-MX" sz="2400" dirty="0">
                <a:latin typeface="Century Gothic" panose="020B0502020202020204" pitchFamily="34" charset="0"/>
              </a:rPr>
              <a:t>Según la OMS es uso concomitante de 3 o mas medicamentos.</a:t>
            </a:r>
          </a:p>
        </p:txBody>
      </p:sp>
      <p:pic>
        <p:nvPicPr>
          <p:cNvPr id="1026" name="Picture 2" descr="Resultado de imagen para polifarma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2425" y="2220005"/>
            <a:ext cx="5276850" cy="35147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polifarmac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603" y="2358117"/>
            <a:ext cx="4343400" cy="3238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1358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r>
              <a:rPr lang="es-ES" dirty="0">
                <a:latin typeface="Century Gothic" pitchFamily="34" charset="0"/>
              </a:rPr>
              <a:t>Geriatría 3ra edición, Carlos d´Hyver, Luis miguel Gutiérrez robledo, 2014, farmacología  </a:t>
            </a:r>
          </a:p>
          <a:p>
            <a:endParaRPr lang="es-ES_tradnl" dirty="0"/>
          </a:p>
        </p:txBody>
      </p:sp>
      <p:sp>
        <p:nvSpPr>
          <p:cNvPr id="3" name="2 Marcador de número de diapositiva"/>
          <p:cNvSpPr>
            <a:spLocks noGrp="1"/>
          </p:cNvSpPr>
          <p:nvPr>
            <p:ph type="sldNum" sz="quarter" idx="12"/>
          </p:nvPr>
        </p:nvSpPr>
        <p:spPr/>
        <p:txBody>
          <a:bodyPr/>
          <a:lstStyle/>
          <a:p>
            <a:fld id="{5106BD83-CD71-374E-B6A8-07E80D863454}" type="slidenum">
              <a:rPr lang="es-ES" smtClean="0"/>
              <a:t>7</a:t>
            </a:fld>
            <a:endParaRPr lang="es-ES"/>
          </a:p>
        </p:txBody>
      </p:sp>
      <p:graphicFrame>
        <p:nvGraphicFramePr>
          <p:cNvPr id="4" name="3 Diagrama"/>
          <p:cNvGraphicFramePr/>
          <p:nvPr>
            <p:extLst>
              <p:ext uri="{D42A27DB-BD31-4B8C-83A1-F6EECF244321}">
                <p14:modId xmlns:p14="http://schemas.microsoft.com/office/powerpoint/2010/main" val="2441075418"/>
              </p:ext>
            </p:extLst>
          </p:nvPr>
        </p:nvGraphicFramePr>
        <p:xfrm>
          <a:off x="1168400" y="719666"/>
          <a:ext cx="101346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8466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endParaRPr lang="es-ES_tradnl"/>
          </a:p>
        </p:txBody>
      </p:sp>
      <p:sp>
        <p:nvSpPr>
          <p:cNvPr id="3" name="2 Marcador de número de diapositiva"/>
          <p:cNvSpPr>
            <a:spLocks noGrp="1"/>
          </p:cNvSpPr>
          <p:nvPr>
            <p:ph type="sldNum" sz="quarter" idx="12"/>
          </p:nvPr>
        </p:nvSpPr>
        <p:spPr/>
        <p:txBody>
          <a:bodyPr/>
          <a:lstStyle/>
          <a:p>
            <a:fld id="{5106BD83-CD71-374E-B6A8-07E80D863454}" type="slidenum">
              <a:rPr lang="es-ES" smtClean="0"/>
              <a:t>8</a:t>
            </a:fld>
            <a:endParaRPr lang="es-ES"/>
          </a:p>
        </p:txBody>
      </p:sp>
      <p:graphicFrame>
        <p:nvGraphicFramePr>
          <p:cNvPr id="4" name="3 Diagrama"/>
          <p:cNvGraphicFramePr/>
          <p:nvPr>
            <p:extLst>
              <p:ext uri="{D42A27DB-BD31-4B8C-83A1-F6EECF244321}">
                <p14:modId xmlns:p14="http://schemas.microsoft.com/office/powerpoint/2010/main" val="2338673943"/>
              </p:ext>
            </p:extLst>
          </p:nvPr>
        </p:nvGraphicFramePr>
        <p:xfrm>
          <a:off x="342900" y="2146300"/>
          <a:ext cx="11849100" cy="39920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965200" y="457200"/>
            <a:ext cx="5740400" cy="523220"/>
          </a:xfrm>
          <a:prstGeom prst="rect">
            <a:avLst/>
          </a:prstGeom>
          <a:noFill/>
        </p:spPr>
        <p:txBody>
          <a:bodyPr wrap="square" rtlCol="0">
            <a:spAutoFit/>
          </a:bodyPr>
          <a:lstStyle/>
          <a:p>
            <a:r>
              <a:rPr lang="es-ES" sz="2800" u="sng" dirty="0" smtClean="0">
                <a:latin typeface="Century Gothic" pitchFamily="34" charset="0"/>
              </a:rPr>
              <a:t>¨Prescripciones innecesarias.¨  </a:t>
            </a:r>
            <a:endParaRPr lang="es-ES" sz="2800" u="sng" dirty="0">
              <a:latin typeface="Century Gothic" pitchFamily="34" charset="0"/>
            </a:endParaRPr>
          </a:p>
        </p:txBody>
      </p:sp>
      <p:pic>
        <p:nvPicPr>
          <p:cNvPr id="1026" name="Picture 2" descr="Resultado de imagen para fatiga del ancian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4098" y="2146300"/>
            <a:ext cx="2412201" cy="165446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27800" y="470025"/>
            <a:ext cx="2350032" cy="1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descr="Resultado de imagen para mareos en el anciano"/>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35400" y="1589232"/>
            <a:ext cx="2070913" cy="13843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Resultado de imagen para alteraciones en la marcha adulto mayor"/>
          <p:cNvPicPr>
            <a:picLocks noChangeAspect="1" noChangeArrowheads="1"/>
          </p:cNvPicPr>
          <p:nvPr/>
        </p:nvPicPr>
        <p:blipFill rotWithShape="1">
          <a:blip r:embed="rId10">
            <a:extLst>
              <a:ext uri="{28A0092B-C50C-407E-A947-70E740481C1C}">
                <a14:useLocalDpi xmlns:a14="http://schemas.microsoft.com/office/drawing/2010/main" val="0"/>
              </a:ext>
            </a:extLst>
          </a:blip>
          <a:srcRect l="15141" t="10156" r="23329" b="6375"/>
          <a:stretch/>
        </p:blipFill>
        <p:spPr bwMode="auto">
          <a:xfrm>
            <a:off x="5174896" y="4368800"/>
            <a:ext cx="927719" cy="188778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Resultado de imagen para insomnio adulto mayo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407583" y="4250164"/>
            <a:ext cx="2828683" cy="1039957"/>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6615" y="6379915"/>
            <a:ext cx="6096000" cy="523220"/>
          </a:xfrm>
          <a:prstGeom prst="rect">
            <a:avLst/>
          </a:prstGeom>
        </p:spPr>
        <p:txBody>
          <a:bodyPr>
            <a:spAutoFit/>
          </a:bodyPr>
          <a:lstStyle/>
          <a:p>
            <a:r>
              <a:rPr lang="es-ES" sz="1400" dirty="0">
                <a:latin typeface="Century Gothic" pitchFamily="34" charset="0"/>
              </a:rPr>
              <a:t>Geriatría 3ra edición, Carlos d´Hyver, Luis miguel Gutiérrez robledo, 2014, </a:t>
            </a:r>
            <a:r>
              <a:rPr lang="es-ES" sz="1400" dirty="0" smtClean="0">
                <a:latin typeface="Century Gothic" pitchFamily="34" charset="0"/>
              </a:rPr>
              <a:t>farmacología.</a:t>
            </a:r>
            <a:endParaRPr lang="es-ES" sz="1400" dirty="0">
              <a:latin typeface="Century Gothic" pitchFamily="34" charset="0"/>
            </a:endParaRPr>
          </a:p>
        </p:txBody>
      </p:sp>
    </p:spTree>
    <p:extLst>
      <p:ext uri="{BB962C8B-B14F-4D97-AF65-F5344CB8AC3E}">
        <p14:creationId xmlns:p14="http://schemas.microsoft.com/office/powerpoint/2010/main" val="1241502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5958</TotalTime>
  <Words>2058</Words>
  <Application>Microsoft Office PowerPoint</Application>
  <PresentationFormat>Panorámica</PresentationFormat>
  <Paragraphs>505</Paragraphs>
  <Slides>34</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34</vt:i4>
      </vt:variant>
    </vt:vector>
  </HeadingPairs>
  <TitlesOfParts>
    <vt:vector size="40" baseType="lpstr">
      <vt:lpstr>Calibri</vt:lpstr>
      <vt:lpstr>Calibri Light</vt:lpstr>
      <vt:lpstr>Century Gothic</vt:lpstr>
      <vt:lpstr>Times New Roman</vt:lpstr>
      <vt:lpstr>Wingdings</vt:lpstr>
      <vt:lpstr>Retrospección</vt:lpstr>
      <vt:lpstr>Centro Universitario UAEM Zumpango Licenciatura en Enfermería Unidad de Aprendizaje:  Enfermería Geriátrica</vt:lpstr>
      <vt:lpstr>Contenido</vt:lpstr>
      <vt:lpstr>Consideraciones del material</vt:lpstr>
      <vt:lpstr>Propósito de la unidad de aprendizaje</vt:lpstr>
      <vt:lpstr>Objetivo de la unidad de competencia III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Asdrubal Lopez Chau</dc:creator>
  <cp:lastModifiedBy>Lourdes Vargas</cp:lastModifiedBy>
  <cp:revision>57</cp:revision>
  <dcterms:created xsi:type="dcterms:W3CDTF">2017-05-08T18:44:46Z</dcterms:created>
  <dcterms:modified xsi:type="dcterms:W3CDTF">2018-09-28T21:41:57Z</dcterms:modified>
</cp:coreProperties>
</file>