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29" r:id="rId1"/>
    <p:sldMasterId id="2147484037" r:id="rId2"/>
    <p:sldMasterId id="2147484061" r:id="rId3"/>
  </p:sldMasterIdLst>
  <p:sldIdLst>
    <p:sldId id="323" r:id="rId4"/>
    <p:sldId id="324" r:id="rId5"/>
    <p:sldId id="256" r:id="rId6"/>
    <p:sldId id="257" r:id="rId7"/>
    <p:sldId id="258" r:id="rId8"/>
    <p:sldId id="259" r:id="rId9"/>
    <p:sldId id="322" r:id="rId10"/>
    <p:sldId id="260" r:id="rId11"/>
    <p:sldId id="262" r:id="rId12"/>
    <p:sldId id="261" r:id="rId13"/>
    <p:sldId id="264"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8" r:id="rId53"/>
    <p:sldId id="309" r:id="rId54"/>
    <p:sldId id="310" r:id="rId55"/>
    <p:sldId id="311" r:id="rId56"/>
    <p:sldId id="312" r:id="rId57"/>
    <p:sldId id="313" r:id="rId58"/>
    <p:sldId id="314" r:id="rId59"/>
    <p:sldId id="315" r:id="rId60"/>
    <p:sldId id="316" r:id="rId61"/>
    <p:sldId id="319" r:id="rId62"/>
    <p:sldId id="317" r:id="rId63"/>
    <p:sldId id="320" r:id="rId64"/>
    <p:sldId id="318" r:id="rId65"/>
    <p:sldId id="325"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72" autoAdjust="0"/>
    <p:restoredTop sz="94660"/>
  </p:normalViewPr>
  <p:slideViewPr>
    <p:cSldViewPr snapToGrid="0">
      <p:cViewPr varScale="1">
        <p:scale>
          <a:sx n="88" d="100"/>
          <a:sy n="88" d="100"/>
        </p:scale>
        <p:origin x="5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diagrams/_rels/data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ata1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image" Target="../media/image44.png"/></Relationships>
</file>

<file path=ppt/diagrams/_rels/data1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iagrams/_rels/data1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image" Target="../media/image48.png"/></Relationships>
</file>

<file path=ppt/diagrams/_rels/data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diagrams/_rels/data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diagrams/_rels/data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diagrams/_rels/data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diagrams/_rels/data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ata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diagrams/_rels/data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image" Target="../media/image4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image" Target="../media/image4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diagrams/_rels/drawing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rawing7.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diagrams/_rels/drawing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7141FF-9BA1-42CC-9522-26B57B455223}" type="doc">
      <dgm:prSet loTypeId="urn:microsoft.com/office/officeart/2005/8/layout/pList2" loCatId="list" qsTypeId="urn:microsoft.com/office/officeart/2005/8/quickstyle/simple1" qsCatId="simple" csTypeId="urn:microsoft.com/office/officeart/2005/8/colors/colorful1" csCatId="colorful" phldr="1"/>
      <dgm:spPr/>
      <dgm:t>
        <a:bodyPr/>
        <a:lstStyle/>
        <a:p>
          <a:endParaRPr lang="es-MX"/>
        </a:p>
      </dgm:t>
    </dgm:pt>
    <dgm:pt modelId="{CBE42BA6-64D2-420C-B535-E557253E02A9}">
      <dgm:prSet phldrT="[Texto]" custT="1"/>
      <dgm:spPr/>
      <dgm:t>
        <a:bodyPr/>
        <a:lstStyle/>
        <a:p>
          <a:r>
            <a:rPr lang="es-MX" sz="1800" b="1" dirty="0" smtClean="0">
              <a:solidFill>
                <a:schemeClr val="tx1"/>
              </a:solidFill>
              <a:latin typeface="+mj-lt"/>
            </a:rPr>
            <a:t>La certificación de sistemas</a:t>
          </a:r>
        </a:p>
        <a:p>
          <a:endParaRPr lang="es-MX" sz="1600" b="1" dirty="0" smtClean="0">
            <a:solidFill>
              <a:schemeClr val="tx1"/>
            </a:solidFill>
          </a:endParaRPr>
        </a:p>
        <a:p>
          <a:r>
            <a:rPr lang="es-MX" sz="1500" dirty="0" smtClean="0">
              <a:solidFill>
                <a:schemeClr val="tx1"/>
              </a:solidFill>
            </a:rPr>
            <a:t>Es la más significativa y relevante en Gestión de la Calidad. En orden a conseguir la confianza del cliente en la habilidad del proveedor para satisfacer sus demandas.</a:t>
          </a:r>
          <a:endParaRPr lang="es-MX" sz="1500" dirty="0">
            <a:solidFill>
              <a:schemeClr val="tx1"/>
            </a:solidFill>
          </a:endParaRPr>
        </a:p>
      </dgm:t>
    </dgm:pt>
    <dgm:pt modelId="{EE2104F9-9FEA-402B-9FC3-6B0F01A163D9}" type="parTrans" cxnId="{81D2EA14-FD21-4F2C-9CCD-542161E05DEB}">
      <dgm:prSet/>
      <dgm:spPr/>
      <dgm:t>
        <a:bodyPr/>
        <a:lstStyle/>
        <a:p>
          <a:endParaRPr lang="es-MX"/>
        </a:p>
      </dgm:t>
    </dgm:pt>
    <dgm:pt modelId="{20FC2DF8-2794-4462-8BC4-2449870231FD}" type="sibTrans" cxnId="{81D2EA14-FD21-4F2C-9CCD-542161E05DEB}">
      <dgm:prSet/>
      <dgm:spPr/>
      <dgm:t>
        <a:bodyPr/>
        <a:lstStyle/>
        <a:p>
          <a:endParaRPr lang="es-MX"/>
        </a:p>
      </dgm:t>
    </dgm:pt>
    <dgm:pt modelId="{AC27F91D-FF6C-49E5-AA32-01EB60FD2063}">
      <dgm:prSet phldrT="[Texto]" custT="1"/>
      <dgm:spPr/>
      <dgm:t>
        <a:bodyPr/>
        <a:lstStyle/>
        <a:p>
          <a:r>
            <a:rPr lang="es-MX" sz="1800" b="1" dirty="0" smtClean="0">
              <a:solidFill>
                <a:schemeClr val="tx1"/>
              </a:solidFill>
            </a:rPr>
            <a:t>La certificación de productos</a:t>
          </a:r>
        </a:p>
        <a:p>
          <a:endParaRPr lang="es-MX" sz="1400" b="1" dirty="0" smtClean="0">
            <a:solidFill>
              <a:schemeClr val="tx1"/>
            </a:solidFill>
          </a:endParaRPr>
        </a:p>
        <a:p>
          <a:r>
            <a:rPr lang="es-MX" sz="1400" dirty="0" smtClean="0">
              <a:solidFill>
                <a:schemeClr val="tx1"/>
              </a:solidFill>
            </a:rPr>
            <a:t>Es la verificación mediante una serie de pruebas o ensayos de que sus propiedades y características son conformes a las especificaciones técnicas establecidas en una norma técnica, pública o privada.</a:t>
          </a:r>
          <a:endParaRPr lang="es-MX" sz="1400" dirty="0">
            <a:solidFill>
              <a:schemeClr val="tx1"/>
            </a:solidFill>
          </a:endParaRPr>
        </a:p>
      </dgm:t>
    </dgm:pt>
    <dgm:pt modelId="{1AF0E1CF-D2F5-4A65-86EF-8397EA3618AD}" type="parTrans" cxnId="{63B3A317-627B-49DE-B5DB-D2389ABE5041}">
      <dgm:prSet/>
      <dgm:spPr/>
      <dgm:t>
        <a:bodyPr/>
        <a:lstStyle/>
        <a:p>
          <a:endParaRPr lang="es-MX"/>
        </a:p>
      </dgm:t>
    </dgm:pt>
    <dgm:pt modelId="{2A87F422-63E5-4C5B-8C54-033C93846EAD}" type="sibTrans" cxnId="{63B3A317-627B-49DE-B5DB-D2389ABE5041}">
      <dgm:prSet/>
      <dgm:spPr/>
      <dgm:t>
        <a:bodyPr/>
        <a:lstStyle/>
        <a:p>
          <a:endParaRPr lang="es-MX"/>
        </a:p>
      </dgm:t>
    </dgm:pt>
    <dgm:pt modelId="{7E07B286-4D80-4625-A25B-F6E32BDD367E}">
      <dgm:prSet phldrT="[Texto]" custT="1"/>
      <dgm:spPr/>
      <dgm:t>
        <a:bodyPr/>
        <a:lstStyle/>
        <a:p>
          <a:pPr algn="ctr"/>
          <a:r>
            <a:rPr lang="es-MX" sz="1800" b="1" dirty="0" smtClean="0">
              <a:solidFill>
                <a:schemeClr val="tx1"/>
              </a:solidFill>
            </a:rPr>
            <a:t>La certificación de personas</a:t>
          </a:r>
        </a:p>
        <a:p>
          <a:pPr algn="ctr"/>
          <a:endParaRPr lang="es-MX" sz="1700" b="1" dirty="0" smtClean="0">
            <a:solidFill>
              <a:schemeClr val="tx1"/>
            </a:solidFill>
          </a:endParaRPr>
        </a:p>
        <a:p>
          <a:pPr algn="ctr"/>
          <a:r>
            <a:rPr lang="es-MX" sz="1700" dirty="0" smtClean="0">
              <a:solidFill>
                <a:schemeClr val="tx1"/>
              </a:solidFill>
            </a:rPr>
            <a:t>Consiste en un documento que avala los conocimientos y las habilidades de una persona para ejecutar ciertas actividades.</a:t>
          </a:r>
          <a:endParaRPr lang="es-MX" sz="1700" dirty="0">
            <a:solidFill>
              <a:schemeClr val="tx1"/>
            </a:solidFill>
          </a:endParaRPr>
        </a:p>
      </dgm:t>
    </dgm:pt>
    <dgm:pt modelId="{B654F59D-B401-44A5-8F7E-38DDD434D4D7}" type="parTrans" cxnId="{A18DB6B7-FA42-4DEB-B7FE-FB2ABB62379C}">
      <dgm:prSet/>
      <dgm:spPr/>
      <dgm:t>
        <a:bodyPr/>
        <a:lstStyle/>
        <a:p>
          <a:endParaRPr lang="es-MX"/>
        </a:p>
      </dgm:t>
    </dgm:pt>
    <dgm:pt modelId="{4C2F3885-086D-4CFB-AE08-190A516C3D21}" type="sibTrans" cxnId="{A18DB6B7-FA42-4DEB-B7FE-FB2ABB62379C}">
      <dgm:prSet/>
      <dgm:spPr/>
      <dgm:t>
        <a:bodyPr/>
        <a:lstStyle/>
        <a:p>
          <a:endParaRPr lang="es-MX"/>
        </a:p>
      </dgm:t>
    </dgm:pt>
    <dgm:pt modelId="{788226CA-80C9-4A31-827F-55675099A4B8}" type="pres">
      <dgm:prSet presAssocID="{C87141FF-9BA1-42CC-9522-26B57B455223}" presName="Name0" presStyleCnt="0">
        <dgm:presLayoutVars>
          <dgm:dir/>
          <dgm:resizeHandles val="exact"/>
        </dgm:presLayoutVars>
      </dgm:prSet>
      <dgm:spPr/>
      <dgm:t>
        <a:bodyPr/>
        <a:lstStyle/>
        <a:p>
          <a:endParaRPr lang="es-MX"/>
        </a:p>
      </dgm:t>
    </dgm:pt>
    <dgm:pt modelId="{C8DBAFEB-7BFD-4C96-8F78-85684F6DE5E4}" type="pres">
      <dgm:prSet presAssocID="{C87141FF-9BA1-42CC-9522-26B57B455223}" presName="bkgdShp" presStyleLbl="alignAccFollowNode1" presStyleIdx="0" presStyleCnt="1" custLinFactNeighborX="-315" custLinFactNeighborY="-8068"/>
      <dgm:spPr/>
    </dgm:pt>
    <dgm:pt modelId="{0898BFD7-9525-4FCF-BBF0-9BEE8F7B9CF8}" type="pres">
      <dgm:prSet presAssocID="{C87141FF-9BA1-42CC-9522-26B57B455223}" presName="linComp" presStyleCnt="0"/>
      <dgm:spPr/>
    </dgm:pt>
    <dgm:pt modelId="{DD5A4C7A-0AB5-46C5-A357-14815754733C}" type="pres">
      <dgm:prSet presAssocID="{CBE42BA6-64D2-420C-B535-E557253E02A9}" presName="compNode" presStyleCnt="0"/>
      <dgm:spPr/>
    </dgm:pt>
    <dgm:pt modelId="{8BA863B8-C236-4170-935F-432E5A24C3A5}" type="pres">
      <dgm:prSet presAssocID="{CBE42BA6-64D2-420C-B535-E557253E02A9}" presName="node" presStyleLbl="node1" presStyleIdx="0" presStyleCnt="3">
        <dgm:presLayoutVars>
          <dgm:bulletEnabled val="1"/>
        </dgm:presLayoutVars>
      </dgm:prSet>
      <dgm:spPr/>
      <dgm:t>
        <a:bodyPr/>
        <a:lstStyle/>
        <a:p>
          <a:endParaRPr lang="es-MX"/>
        </a:p>
      </dgm:t>
    </dgm:pt>
    <dgm:pt modelId="{7BCA3044-D8A6-4A51-AAA4-C24BBF0622E3}" type="pres">
      <dgm:prSet presAssocID="{CBE42BA6-64D2-420C-B535-E557253E02A9}" presName="invisiNode" presStyleLbl="node1" presStyleIdx="0" presStyleCnt="3"/>
      <dgm:spPr/>
    </dgm:pt>
    <dgm:pt modelId="{207E747E-2650-4117-BB54-8C12E4FF5758}" type="pres">
      <dgm:prSet presAssocID="{CBE42BA6-64D2-420C-B535-E557253E02A9}" presName="imagNode" presStyleLbl="fgImgPlace1" presStyleIdx="0" presStyleCnt="3"/>
      <dgm:spPr>
        <a:blipFill rotWithShape="1">
          <a:blip xmlns:r="http://schemas.openxmlformats.org/officeDocument/2006/relationships" r:embed="rId1"/>
          <a:stretch>
            <a:fillRect/>
          </a:stretch>
        </a:blipFill>
      </dgm:spPr>
    </dgm:pt>
    <dgm:pt modelId="{E1172AEA-3858-47B9-B638-2BDF610CCC1A}" type="pres">
      <dgm:prSet presAssocID="{20FC2DF8-2794-4462-8BC4-2449870231FD}" presName="sibTrans" presStyleLbl="sibTrans2D1" presStyleIdx="0" presStyleCnt="0"/>
      <dgm:spPr/>
      <dgm:t>
        <a:bodyPr/>
        <a:lstStyle/>
        <a:p>
          <a:endParaRPr lang="es-MX"/>
        </a:p>
      </dgm:t>
    </dgm:pt>
    <dgm:pt modelId="{B7FDB273-F9C5-4B60-81EB-F283086FBCC0}" type="pres">
      <dgm:prSet presAssocID="{AC27F91D-FF6C-49E5-AA32-01EB60FD2063}" presName="compNode" presStyleCnt="0"/>
      <dgm:spPr/>
    </dgm:pt>
    <dgm:pt modelId="{B59D6F40-F54F-47C7-BF94-15F4C69991CD}" type="pres">
      <dgm:prSet presAssocID="{AC27F91D-FF6C-49E5-AA32-01EB60FD2063}" presName="node" presStyleLbl="node1" presStyleIdx="1" presStyleCnt="3">
        <dgm:presLayoutVars>
          <dgm:bulletEnabled val="1"/>
        </dgm:presLayoutVars>
      </dgm:prSet>
      <dgm:spPr/>
      <dgm:t>
        <a:bodyPr/>
        <a:lstStyle/>
        <a:p>
          <a:endParaRPr lang="es-MX"/>
        </a:p>
      </dgm:t>
    </dgm:pt>
    <dgm:pt modelId="{74C861F5-0F90-4FC7-94CA-C30D4CEA00FA}" type="pres">
      <dgm:prSet presAssocID="{AC27F91D-FF6C-49E5-AA32-01EB60FD2063}" presName="invisiNode" presStyleLbl="node1" presStyleIdx="1" presStyleCnt="3"/>
      <dgm:spPr/>
    </dgm:pt>
    <dgm:pt modelId="{64BABEC3-DE2D-4EB2-99C4-ABCCD05A2977}" type="pres">
      <dgm:prSet presAssocID="{AC27F91D-FF6C-49E5-AA32-01EB60FD2063}" presName="imagNode" presStyleLbl="fgImgPlace1" presStyleIdx="1" presStyleCnt="3"/>
      <dgm:spPr>
        <a:blipFill rotWithShape="1">
          <a:blip xmlns:r="http://schemas.openxmlformats.org/officeDocument/2006/relationships" r:embed="rId2"/>
          <a:stretch>
            <a:fillRect/>
          </a:stretch>
        </a:blipFill>
      </dgm:spPr>
    </dgm:pt>
    <dgm:pt modelId="{CDB87DA4-0310-4030-8FFF-966124CC0883}" type="pres">
      <dgm:prSet presAssocID="{2A87F422-63E5-4C5B-8C54-033C93846EAD}" presName="sibTrans" presStyleLbl="sibTrans2D1" presStyleIdx="0" presStyleCnt="0"/>
      <dgm:spPr/>
      <dgm:t>
        <a:bodyPr/>
        <a:lstStyle/>
        <a:p>
          <a:endParaRPr lang="es-MX"/>
        </a:p>
      </dgm:t>
    </dgm:pt>
    <dgm:pt modelId="{F8ED645C-60E0-4A82-9E7D-004884A5F323}" type="pres">
      <dgm:prSet presAssocID="{7E07B286-4D80-4625-A25B-F6E32BDD367E}" presName="compNode" presStyleCnt="0"/>
      <dgm:spPr/>
    </dgm:pt>
    <dgm:pt modelId="{0E328E04-E335-4315-855C-08E482D92F98}" type="pres">
      <dgm:prSet presAssocID="{7E07B286-4D80-4625-A25B-F6E32BDD367E}" presName="node" presStyleLbl="node1" presStyleIdx="2" presStyleCnt="3">
        <dgm:presLayoutVars>
          <dgm:bulletEnabled val="1"/>
        </dgm:presLayoutVars>
      </dgm:prSet>
      <dgm:spPr/>
      <dgm:t>
        <a:bodyPr/>
        <a:lstStyle/>
        <a:p>
          <a:endParaRPr lang="es-MX"/>
        </a:p>
      </dgm:t>
    </dgm:pt>
    <dgm:pt modelId="{66172FE5-8965-430E-8E7A-040C019D8107}" type="pres">
      <dgm:prSet presAssocID="{7E07B286-4D80-4625-A25B-F6E32BDD367E}" presName="invisiNode" presStyleLbl="node1" presStyleIdx="2" presStyleCnt="3"/>
      <dgm:spPr/>
    </dgm:pt>
    <dgm:pt modelId="{C21194C1-458A-4E77-B0A8-3FA067725C8E}" type="pres">
      <dgm:prSet presAssocID="{7E07B286-4D80-4625-A25B-F6E32BDD367E}" presName="imagNode" presStyleLbl="fgImgPlace1" presStyleIdx="2" presStyleCnt="3"/>
      <dgm:spPr>
        <a:blipFill rotWithShape="1">
          <a:blip xmlns:r="http://schemas.openxmlformats.org/officeDocument/2006/relationships" r:embed="rId3"/>
          <a:stretch>
            <a:fillRect/>
          </a:stretch>
        </a:blipFill>
      </dgm:spPr>
    </dgm:pt>
  </dgm:ptLst>
  <dgm:cxnLst>
    <dgm:cxn modelId="{DFB887C8-B7AA-4226-A949-DEB58A47522A}" type="presOf" srcId="{2A87F422-63E5-4C5B-8C54-033C93846EAD}" destId="{CDB87DA4-0310-4030-8FFF-966124CC0883}" srcOrd="0" destOrd="0" presId="urn:microsoft.com/office/officeart/2005/8/layout/pList2"/>
    <dgm:cxn modelId="{A44DF16F-8CE9-4781-9443-E99A47E71D60}" type="presOf" srcId="{AC27F91D-FF6C-49E5-AA32-01EB60FD2063}" destId="{B59D6F40-F54F-47C7-BF94-15F4C69991CD}" srcOrd="0" destOrd="0" presId="urn:microsoft.com/office/officeart/2005/8/layout/pList2"/>
    <dgm:cxn modelId="{81D2EA14-FD21-4F2C-9CCD-542161E05DEB}" srcId="{C87141FF-9BA1-42CC-9522-26B57B455223}" destId="{CBE42BA6-64D2-420C-B535-E557253E02A9}" srcOrd="0" destOrd="0" parTransId="{EE2104F9-9FEA-402B-9FC3-6B0F01A163D9}" sibTransId="{20FC2DF8-2794-4462-8BC4-2449870231FD}"/>
    <dgm:cxn modelId="{63B3A317-627B-49DE-B5DB-D2389ABE5041}" srcId="{C87141FF-9BA1-42CC-9522-26B57B455223}" destId="{AC27F91D-FF6C-49E5-AA32-01EB60FD2063}" srcOrd="1" destOrd="0" parTransId="{1AF0E1CF-D2F5-4A65-86EF-8397EA3618AD}" sibTransId="{2A87F422-63E5-4C5B-8C54-033C93846EAD}"/>
    <dgm:cxn modelId="{1499C5A5-06CE-4404-AC33-1ED90EC6B673}" type="presOf" srcId="{7E07B286-4D80-4625-A25B-F6E32BDD367E}" destId="{0E328E04-E335-4315-855C-08E482D92F98}" srcOrd="0" destOrd="0" presId="urn:microsoft.com/office/officeart/2005/8/layout/pList2"/>
    <dgm:cxn modelId="{51BB79A6-B0F8-4B95-94F0-56122ECE3895}" type="presOf" srcId="{C87141FF-9BA1-42CC-9522-26B57B455223}" destId="{788226CA-80C9-4A31-827F-55675099A4B8}" srcOrd="0" destOrd="0" presId="urn:microsoft.com/office/officeart/2005/8/layout/pList2"/>
    <dgm:cxn modelId="{783DD287-76E0-4A04-A47B-E069D6E8EBDC}" type="presOf" srcId="{20FC2DF8-2794-4462-8BC4-2449870231FD}" destId="{E1172AEA-3858-47B9-B638-2BDF610CCC1A}" srcOrd="0" destOrd="0" presId="urn:microsoft.com/office/officeart/2005/8/layout/pList2"/>
    <dgm:cxn modelId="{92C21E91-348C-4985-8ED5-1B27FFA4EE6B}" type="presOf" srcId="{CBE42BA6-64D2-420C-B535-E557253E02A9}" destId="{8BA863B8-C236-4170-935F-432E5A24C3A5}" srcOrd="0" destOrd="0" presId="urn:microsoft.com/office/officeart/2005/8/layout/pList2"/>
    <dgm:cxn modelId="{A18DB6B7-FA42-4DEB-B7FE-FB2ABB62379C}" srcId="{C87141FF-9BA1-42CC-9522-26B57B455223}" destId="{7E07B286-4D80-4625-A25B-F6E32BDD367E}" srcOrd="2" destOrd="0" parTransId="{B654F59D-B401-44A5-8F7E-38DDD434D4D7}" sibTransId="{4C2F3885-086D-4CFB-AE08-190A516C3D21}"/>
    <dgm:cxn modelId="{76A450BD-6184-4F12-B9B4-6D150979B6A5}" type="presParOf" srcId="{788226CA-80C9-4A31-827F-55675099A4B8}" destId="{C8DBAFEB-7BFD-4C96-8F78-85684F6DE5E4}" srcOrd="0" destOrd="0" presId="urn:microsoft.com/office/officeart/2005/8/layout/pList2"/>
    <dgm:cxn modelId="{14E47586-4E30-488E-9DE7-A40D88B0F45A}" type="presParOf" srcId="{788226CA-80C9-4A31-827F-55675099A4B8}" destId="{0898BFD7-9525-4FCF-BBF0-9BEE8F7B9CF8}" srcOrd="1" destOrd="0" presId="urn:microsoft.com/office/officeart/2005/8/layout/pList2"/>
    <dgm:cxn modelId="{A5A37320-1BE7-455A-85BE-53B32EEE1F50}" type="presParOf" srcId="{0898BFD7-9525-4FCF-BBF0-9BEE8F7B9CF8}" destId="{DD5A4C7A-0AB5-46C5-A357-14815754733C}" srcOrd="0" destOrd="0" presId="urn:microsoft.com/office/officeart/2005/8/layout/pList2"/>
    <dgm:cxn modelId="{345B118B-199A-4BBF-8A9C-114F0C711F53}" type="presParOf" srcId="{DD5A4C7A-0AB5-46C5-A357-14815754733C}" destId="{8BA863B8-C236-4170-935F-432E5A24C3A5}" srcOrd="0" destOrd="0" presId="urn:microsoft.com/office/officeart/2005/8/layout/pList2"/>
    <dgm:cxn modelId="{9606ADBC-810C-49E6-846B-5A49BFB181AB}" type="presParOf" srcId="{DD5A4C7A-0AB5-46C5-A357-14815754733C}" destId="{7BCA3044-D8A6-4A51-AAA4-C24BBF0622E3}" srcOrd="1" destOrd="0" presId="urn:microsoft.com/office/officeart/2005/8/layout/pList2"/>
    <dgm:cxn modelId="{B34B5A57-B111-4E27-9FB1-1713E727821C}" type="presParOf" srcId="{DD5A4C7A-0AB5-46C5-A357-14815754733C}" destId="{207E747E-2650-4117-BB54-8C12E4FF5758}" srcOrd="2" destOrd="0" presId="urn:microsoft.com/office/officeart/2005/8/layout/pList2"/>
    <dgm:cxn modelId="{43B3B8B8-075A-4ABA-88B5-C1D2A6EE23A1}" type="presParOf" srcId="{0898BFD7-9525-4FCF-BBF0-9BEE8F7B9CF8}" destId="{E1172AEA-3858-47B9-B638-2BDF610CCC1A}" srcOrd="1" destOrd="0" presId="urn:microsoft.com/office/officeart/2005/8/layout/pList2"/>
    <dgm:cxn modelId="{9D844F2A-D5DD-46E2-BA4D-521D1955096F}" type="presParOf" srcId="{0898BFD7-9525-4FCF-BBF0-9BEE8F7B9CF8}" destId="{B7FDB273-F9C5-4B60-81EB-F283086FBCC0}" srcOrd="2" destOrd="0" presId="urn:microsoft.com/office/officeart/2005/8/layout/pList2"/>
    <dgm:cxn modelId="{96C82654-AED4-4E5A-A848-A4216330FE46}" type="presParOf" srcId="{B7FDB273-F9C5-4B60-81EB-F283086FBCC0}" destId="{B59D6F40-F54F-47C7-BF94-15F4C69991CD}" srcOrd="0" destOrd="0" presId="urn:microsoft.com/office/officeart/2005/8/layout/pList2"/>
    <dgm:cxn modelId="{D1D12781-EEDA-4716-BFB9-F1A0BAA71398}" type="presParOf" srcId="{B7FDB273-F9C5-4B60-81EB-F283086FBCC0}" destId="{74C861F5-0F90-4FC7-94CA-C30D4CEA00FA}" srcOrd="1" destOrd="0" presId="urn:microsoft.com/office/officeart/2005/8/layout/pList2"/>
    <dgm:cxn modelId="{CA9D6660-EC5A-43E1-8348-B4FE7A489BA2}" type="presParOf" srcId="{B7FDB273-F9C5-4B60-81EB-F283086FBCC0}" destId="{64BABEC3-DE2D-4EB2-99C4-ABCCD05A2977}" srcOrd="2" destOrd="0" presId="urn:microsoft.com/office/officeart/2005/8/layout/pList2"/>
    <dgm:cxn modelId="{505E7252-60FA-410C-B7E4-0AD2065C4931}" type="presParOf" srcId="{0898BFD7-9525-4FCF-BBF0-9BEE8F7B9CF8}" destId="{CDB87DA4-0310-4030-8FFF-966124CC0883}" srcOrd="3" destOrd="0" presId="urn:microsoft.com/office/officeart/2005/8/layout/pList2"/>
    <dgm:cxn modelId="{0D8E52A8-165F-4A23-AAF3-B9996867865F}" type="presParOf" srcId="{0898BFD7-9525-4FCF-BBF0-9BEE8F7B9CF8}" destId="{F8ED645C-60E0-4A82-9E7D-004884A5F323}" srcOrd="4" destOrd="0" presId="urn:microsoft.com/office/officeart/2005/8/layout/pList2"/>
    <dgm:cxn modelId="{7F4AABCE-CA8F-49FD-961D-8B14EDEE6B2B}" type="presParOf" srcId="{F8ED645C-60E0-4A82-9E7D-004884A5F323}" destId="{0E328E04-E335-4315-855C-08E482D92F98}" srcOrd="0" destOrd="0" presId="urn:microsoft.com/office/officeart/2005/8/layout/pList2"/>
    <dgm:cxn modelId="{20D1045B-30FB-4F07-8DF4-13EA3F739C73}" type="presParOf" srcId="{F8ED645C-60E0-4A82-9E7D-004884A5F323}" destId="{66172FE5-8965-430E-8E7A-040C019D8107}" srcOrd="1" destOrd="0" presId="urn:microsoft.com/office/officeart/2005/8/layout/pList2"/>
    <dgm:cxn modelId="{AF160C5B-C92D-48C1-873B-F984F9416980}" type="presParOf" srcId="{F8ED645C-60E0-4A82-9E7D-004884A5F323}" destId="{C21194C1-458A-4E77-B0A8-3FA067725C8E}"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5D93071-EB3E-4839-8FBE-43C639E4D10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EA3D6996-A793-4717-91A6-B352D35FE25F}">
      <dgm:prSet phldrT="[Texto]" custT="1"/>
      <dgm:spPr>
        <a:solidFill>
          <a:srgbClr val="FFC000"/>
        </a:solidFill>
      </dgm:spPr>
      <dgm:t>
        <a:bodyPr/>
        <a:lstStyle/>
        <a:p>
          <a:pPr algn="ctr"/>
          <a:r>
            <a:rPr lang="es-MX" sz="3200" b="1" i="0" u="none" dirty="0" smtClean="0">
              <a:solidFill>
                <a:srgbClr val="00B050"/>
              </a:solidFill>
              <a:uFillTx/>
            </a:rPr>
            <a:t>Preauditoría </a:t>
          </a:r>
          <a:endParaRPr lang="en-US" sz="3200" i="0" dirty="0">
            <a:solidFill>
              <a:srgbClr val="00B050"/>
            </a:solidFill>
          </a:endParaRPr>
        </a:p>
      </dgm:t>
    </dgm:pt>
    <dgm:pt modelId="{0A68686C-DB66-4E8A-A55D-798EC1C2B7DF}" type="parTrans" cxnId="{64E91378-B047-45AB-9EF9-D7FFBE6CCC46}">
      <dgm:prSet/>
      <dgm:spPr/>
      <dgm:t>
        <a:bodyPr/>
        <a:lstStyle/>
        <a:p>
          <a:endParaRPr lang="en-US"/>
        </a:p>
      </dgm:t>
    </dgm:pt>
    <dgm:pt modelId="{EE9F3FCB-6A9A-4202-BEA1-3BA14E6DB0E1}" type="sibTrans" cxnId="{64E91378-B047-45AB-9EF9-D7FFBE6CCC46}">
      <dgm:prSet/>
      <dgm:spPr/>
      <dgm:t>
        <a:bodyPr/>
        <a:lstStyle/>
        <a:p>
          <a:endParaRPr lang="en-US"/>
        </a:p>
      </dgm:t>
    </dgm:pt>
    <dgm:pt modelId="{EA1E5A44-BF09-47E5-AFB9-44413B58D880}">
      <dgm:prSet phldrT="[Texto]" phldr="1"/>
      <dgm:spPr>
        <a:blipFill rotWithShape="0">
          <a:blip xmlns:r="http://schemas.openxmlformats.org/officeDocument/2006/relationships" r:embed="rId1"/>
          <a:stretch>
            <a:fillRect/>
          </a:stretch>
        </a:blipFill>
      </dgm:spPr>
      <dgm:t>
        <a:bodyPr/>
        <a:lstStyle/>
        <a:p>
          <a:endParaRPr lang="en-US" dirty="0"/>
        </a:p>
      </dgm:t>
    </dgm:pt>
    <dgm:pt modelId="{AD6E3521-F140-4F1D-AA5A-635811AB5911}" type="parTrans" cxnId="{9ECB7085-AC92-418B-9E2A-A543C7CC0142}">
      <dgm:prSet/>
      <dgm:spPr/>
      <dgm:t>
        <a:bodyPr/>
        <a:lstStyle/>
        <a:p>
          <a:endParaRPr lang="en-US"/>
        </a:p>
      </dgm:t>
    </dgm:pt>
    <dgm:pt modelId="{457B8D8A-8F74-4847-9EB4-3FDE9481EC8C}" type="sibTrans" cxnId="{9ECB7085-AC92-418B-9E2A-A543C7CC0142}">
      <dgm:prSet/>
      <dgm:spPr/>
      <dgm:t>
        <a:bodyPr/>
        <a:lstStyle/>
        <a:p>
          <a:endParaRPr lang="en-US"/>
        </a:p>
      </dgm:t>
    </dgm:pt>
    <dgm:pt modelId="{41C8EA5C-31EC-4A59-A99F-F56AB91874CC}">
      <dgm:prSet phldrT="[Texto]" custT="1"/>
      <dgm:spPr/>
      <dgm:t>
        <a:bodyPr/>
        <a:lstStyle/>
        <a:p>
          <a:pPr algn="ctr"/>
          <a:r>
            <a:rPr lang="es-MX" sz="2800" b="1" i="0" u="none" dirty="0" smtClean="0">
              <a:solidFill>
                <a:srgbClr val="00B050"/>
              </a:solidFill>
              <a:uFillTx/>
            </a:rPr>
            <a:t>Auditoría al sistema de calidad</a:t>
          </a:r>
          <a:endParaRPr lang="en-US" sz="2800" b="1" i="0" dirty="0">
            <a:solidFill>
              <a:srgbClr val="00B050"/>
            </a:solidFill>
          </a:endParaRPr>
        </a:p>
      </dgm:t>
    </dgm:pt>
    <dgm:pt modelId="{7490EA3E-3544-49D0-9A68-CFD5D8691E9E}" type="parTrans" cxnId="{46745E46-74C2-40F0-A1A4-B5D0FB0456C2}">
      <dgm:prSet/>
      <dgm:spPr/>
      <dgm:t>
        <a:bodyPr/>
        <a:lstStyle/>
        <a:p>
          <a:endParaRPr lang="en-US"/>
        </a:p>
      </dgm:t>
    </dgm:pt>
    <dgm:pt modelId="{C952816B-F3B4-4D3C-BDCF-14BEC649CA25}" type="sibTrans" cxnId="{46745E46-74C2-40F0-A1A4-B5D0FB0456C2}">
      <dgm:prSet/>
      <dgm:spPr/>
      <dgm:t>
        <a:bodyPr/>
        <a:lstStyle/>
        <a:p>
          <a:endParaRPr lang="en-US"/>
        </a:p>
      </dgm:t>
    </dgm:pt>
    <dgm:pt modelId="{7DFC1953-D8CC-4A61-B638-2667449B3E7C}">
      <dgm:prSet custT="1"/>
      <dgm:spPr>
        <a:solidFill>
          <a:srgbClr val="FFC000"/>
        </a:solidFill>
      </dgm:spPr>
      <dgm:t>
        <a:bodyPr/>
        <a:lstStyle/>
        <a:p>
          <a:pPr algn="just"/>
          <a:r>
            <a:rPr lang="es-MX" sz="1600" b="0" dirty="0" smtClean="0"/>
            <a:t>Una vez que se ha pasado por la etapa de revisión documental se puede optar por una auditoría de diagnóstico o preauditoría para proporcionar una apreciación del estado del sistema de aseguramiento de calidad de la empresa. </a:t>
          </a:r>
          <a:endParaRPr lang="en-US" sz="1600" b="0" dirty="0"/>
        </a:p>
      </dgm:t>
    </dgm:pt>
    <dgm:pt modelId="{A5586A27-21EC-43BB-AC7A-6A7CFECF30A3}" type="parTrans" cxnId="{7A5008FD-211A-4675-AFA7-CF019B5457F2}">
      <dgm:prSet/>
      <dgm:spPr/>
      <dgm:t>
        <a:bodyPr/>
        <a:lstStyle/>
        <a:p>
          <a:endParaRPr lang="en-US"/>
        </a:p>
      </dgm:t>
    </dgm:pt>
    <dgm:pt modelId="{E63FD560-2B43-4233-B769-F0851A892608}" type="sibTrans" cxnId="{7A5008FD-211A-4675-AFA7-CF019B5457F2}">
      <dgm:prSet/>
      <dgm:spPr/>
      <dgm:t>
        <a:bodyPr/>
        <a:lstStyle/>
        <a:p>
          <a:endParaRPr lang="en-US"/>
        </a:p>
      </dgm:t>
    </dgm:pt>
    <dgm:pt modelId="{AEA53DD5-25A2-470C-BBFE-2A6527CF78CC}">
      <dgm:prSet phldrT="[Texto]"/>
      <dgm:spPr/>
      <dgm:t>
        <a:bodyPr/>
        <a:lstStyle/>
        <a:p>
          <a:pPr algn="just"/>
          <a:r>
            <a:rPr lang="es-MX" sz="1600" b="0" i="1" u="none" dirty="0" smtClean="0">
              <a:uFillTx/>
            </a:rPr>
            <a:t> </a:t>
          </a:r>
          <a:r>
            <a:rPr lang="es-MX" sz="1600" b="0" dirty="0" smtClean="0"/>
            <a:t>Esta fase debe darse una vez que el manual de aseguramiento de calidad (previamente revisado y aceptado por la empresa certificadora) se ha implantado en la organización en su totalidad. </a:t>
          </a:r>
          <a:endParaRPr lang="en-US" sz="1600" b="0" dirty="0"/>
        </a:p>
      </dgm:t>
    </dgm:pt>
    <dgm:pt modelId="{10ECD17D-0955-407C-8C57-00CB61737E79}" type="parTrans" cxnId="{DA60D62F-E346-4CDA-B0C6-382C87816326}">
      <dgm:prSet/>
      <dgm:spPr/>
      <dgm:t>
        <a:bodyPr/>
        <a:lstStyle/>
        <a:p>
          <a:endParaRPr lang="en-US"/>
        </a:p>
      </dgm:t>
    </dgm:pt>
    <dgm:pt modelId="{29C89A3E-D1D5-4108-BF9D-5E077A7A488F}" type="sibTrans" cxnId="{DA60D62F-E346-4CDA-B0C6-382C87816326}">
      <dgm:prSet/>
      <dgm:spPr/>
      <dgm:t>
        <a:bodyPr/>
        <a:lstStyle/>
        <a:p>
          <a:endParaRPr lang="en-US"/>
        </a:p>
      </dgm:t>
    </dgm:pt>
    <dgm:pt modelId="{DA267F93-BFBD-40B4-B586-604DA91D7871}">
      <dgm:prSet phldrT="[Texto]" phldr="1"/>
      <dgm:spPr>
        <a:blipFill rotWithShape="0">
          <a:blip xmlns:r="http://schemas.openxmlformats.org/officeDocument/2006/relationships" r:embed="rId2"/>
          <a:stretch>
            <a:fillRect/>
          </a:stretch>
        </a:blipFill>
      </dgm:spPr>
      <dgm:t>
        <a:bodyPr/>
        <a:lstStyle/>
        <a:p>
          <a:endParaRPr lang="en-US" dirty="0"/>
        </a:p>
      </dgm:t>
    </dgm:pt>
    <dgm:pt modelId="{BFD21CA6-4128-4BE1-A82C-2CAE7A2A0D8C}" type="sibTrans" cxnId="{4A98539A-D019-4D3B-AD0E-6B7B7569ABAE}">
      <dgm:prSet/>
      <dgm:spPr/>
      <dgm:t>
        <a:bodyPr/>
        <a:lstStyle/>
        <a:p>
          <a:endParaRPr lang="en-US"/>
        </a:p>
      </dgm:t>
    </dgm:pt>
    <dgm:pt modelId="{8996B961-76F4-41CA-8283-15DDFF8F87D1}" type="parTrans" cxnId="{4A98539A-D019-4D3B-AD0E-6B7B7569ABAE}">
      <dgm:prSet/>
      <dgm:spPr/>
      <dgm:t>
        <a:bodyPr/>
        <a:lstStyle/>
        <a:p>
          <a:endParaRPr lang="en-US"/>
        </a:p>
      </dgm:t>
    </dgm:pt>
    <dgm:pt modelId="{0CD175D5-A5BD-4F0D-A0FE-F126D2412790}" type="pres">
      <dgm:prSet presAssocID="{35D93071-EB3E-4839-8FBE-43C639E4D10A}" presName="Name0" presStyleCnt="0">
        <dgm:presLayoutVars>
          <dgm:dir/>
          <dgm:animLvl val="lvl"/>
          <dgm:resizeHandles/>
        </dgm:presLayoutVars>
      </dgm:prSet>
      <dgm:spPr/>
      <dgm:t>
        <a:bodyPr/>
        <a:lstStyle/>
        <a:p>
          <a:endParaRPr lang="es-MX"/>
        </a:p>
      </dgm:t>
    </dgm:pt>
    <dgm:pt modelId="{B649613F-E7AD-4259-874A-1A1A8FD18998}" type="pres">
      <dgm:prSet presAssocID="{DA267F93-BFBD-40B4-B586-604DA91D7871}" presName="linNode" presStyleCnt="0"/>
      <dgm:spPr/>
    </dgm:pt>
    <dgm:pt modelId="{1F60FF4A-2A1E-49CE-9BEF-22EF7CB93B85}" type="pres">
      <dgm:prSet presAssocID="{DA267F93-BFBD-40B4-B586-604DA91D7871}" presName="parentShp" presStyleLbl="node1" presStyleIdx="0" presStyleCnt="2">
        <dgm:presLayoutVars>
          <dgm:bulletEnabled val="1"/>
        </dgm:presLayoutVars>
      </dgm:prSet>
      <dgm:spPr/>
      <dgm:t>
        <a:bodyPr/>
        <a:lstStyle/>
        <a:p>
          <a:endParaRPr lang="en-US"/>
        </a:p>
      </dgm:t>
    </dgm:pt>
    <dgm:pt modelId="{EDB97FEF-052F-40E3-9C08-FAC4BC642514}" type="pres">
      <dgm:prSet presAssocID="{DA267F93-BFBD-40B4-B586-604DA91D7871}" presName="childShp" presStyleLbl="bgAccFollowNode1" presStyleIdx="0" presStyleCnt="2">
        <dgm:presLayoutVars>
          <dgm:bulletEnabled val="1"/>
        </dgm:presLayoutVars>
      </dgm:prSet>
      <dgm:spPr/>
      <dgm:t>
        <a:bodyPr/>
        <a:lstStyle/>
        <a:p>
          <a:endParaRPr lang="en-US"/>
        </a:p>
      </dgm:t>
    </dgm:pt>
    <dgm:pt modelId="{F76A6FE8-BD0E-4B3F-88A3-0DCC089B5F3D}" type="pres">
      <dgm:prSet presAssocID="{BFD21CA6-4128-4BE1-A82C-2CAE7A2A0D8C}" presName="spacing" presStyleCnt="0"/>
      <dgm:spPr/>
    </dgm:pt>
    <dgm:pt modelId="{E761A5A2-6229-4BFE-9213-994656FB5D86}" type="pres">
      <dgm:prSet presAssocID="{EA1E5A44-BF09-47E5-AFB9-44413B58D880}" presName="linNode" presStyleCnt="0"/>
      <dgm:spPr/>
    </dgm:pt>
    <dgm:pt modelId="{F6017107-1A4B-4847-8E41-082FC70E4DAF}" type="pres">
      <dgm:prSet presAssocID="{EA1E5A44-BF09-47E5-AFB9-44413B58D880}" presName="parentShp" presStyleLbl="node1" presStyleIdx="1" presStyleCnt="2">
        <dgm:presLayoutVars>
          <dgm:bulletEnabled val="1"/>
        </dgm:presLayoutVars>
      </dgm:prSet>
      <dgm:spPr/>
      <dgm:t>
        <a:bodyPr/>
        <a:lstStyle/>
        <a:p>
          <a:endParaRPr lang="es-MX"/>
        </a:p>
      </dgm:t>
    </dgm:pt>
    <dgm:pt modelId="{E1D62C9B-F01D-4E8F-AAE5-1BF7D818F5BE}" type="pres">
      <dgm:prSet presAssocID="{EA1E5A44-BF09-47E5-AFB9-44413B58D880}" presName="childShp" presStyleLbl="bgAccFollowNode1" presStyleIdx="1" presStyleCnt="2" custScaleY="134228">
        <dgm:presLayoutVars>
          <dgm:bulletEnabled val="1"/>
        </dgm:presLayoutVars>
      </dgm:prSet>
      <dgm:spPr/>
      <dgm:t>
        <a:bodyPr/>
        <a:lstStyle/>
        <a:p>
          <a:endParaRPr lang="en-US"/>
        </a:p>
      </dgm:t>
    </dgm:pt>
  </dgm:ptLst>
  <dgm:cxnLst>
    <dgm:cxn modelId="{46745E46-74C2-40F0-A1A4-B5D0FB0456C2}" srcId="{EA1E5A44-BF09-47E5-AFB9-44413B58D880}" destId="{41C8EA5C-31EC-4A59-A99F-F56AB91874CC}" srcOrd="0" destOrd="0" parTransId="{7490EA3E-3544-49D0-9A68-CFD5D8691E9E}" sibTransId="{C952816B-F3B4-4D3C-BDCF-14BEC649CA25}"/>
    <dgm:cxn modelId="{4A98539A-D019-4D3B-AD0E-6B7B7569ABAE}" srcId="{35D93071-EB3E-4839-8FBE-43C639E4D10A}" destId="{DA267F93-BFBD-40B4-B586-604DA91D7871}" srcOrd="0" destOrd="0" parTransId="{8996B961-76F4-41CA-8283-15DDFF8F87D1}" sibTransId="{BFD21CA6-4128-4BE1-A82C-2CAE7A2A0D8C}"/>
    <dgm:cxn modelId="{C102577E-2E21-4636-B546-B098F543A939}" type="presOf" srcId="{7DFC1953-D8CC-4A61-B638-2667449B3E7C}" destId="{EDB97FEF-052F-40E3-9C08-FAC4BC642514}" srcOrd="0" destOrd="1" presId="urn:microsoft.com/office/officeart/2005/8/layout/vList6"/>
    <dgm:cxn modelId="{E12D1881-F995-4F5B-876F-B490D166AD8A}" type="presOf" srcId="{35D93071-EB3E-4839-8FBE-43C639E4D10A}" destId="{0CD175D5-A5BD-4F0D-A0FE-F126D2412790}" srcOrd="0" destOrd="0" presId="urn:microsoft.com/office/officeart/2005/8/layout/vList6"/>
    <dgm:cxn modelId="{7A5008FD-211A-4675-AFA7-CF019B5457F2}" srcId="{DA267F93-BFBD-40B4-B586-604DA91D7871}" destId="{7DFC1953-D8CC-4A61-B638-2667449B3E7C}" srcOrd="1" destOrd="0" parTransId="{A5586A27-21EC-43BB-AC7A-6A7CFECF30A3}" sibTransId="{E63FD560-2B43-4233-B769-F0851A892608}"/>
    <dgm:cxn modelId="{6A7D026A-EDBA-4D79-AFC0-3F21A10B36BA}" type="presOf" srcId="{AEA53DD5-25A2-470C-BBFE-2A6527CF78CC}" destId="{E1D62C9B-F01D-4E8F-AAE5-1BF7D818F5BE}" srcOrd="0" destOrd="1" presId="urn:microsoft.com/office/officeart/2005/8/layout/vList6"/>
    <dgm:cxn modelId="{9ECB7085-AC92-418B-9E2A-A543C7CC0142}" srcId="{35D93071-EB3E-4839-8FBE-43C639E4D10A}" destId="{EA1E5A44-BF09-47E5-AFB9-44413B58D880}" srcOrd="1" destOrd="0" parTransId="{AD6E3521-F140-4F1D-AA5A-635811AB5911}" sibTransId="{457B8D8A-8F74-4847-9EB4-3FDE9481EC8C}"/>
    <dgm:cxn modelId="{DA60D62F-E346-4CDA-B0C6-382C87816326}" srcId="{EA1E5A44-BF09-47E5-AFB9-44413B58D880}" destId="{AEA53DD5-25A2-470C-BBFE-2A6527CF78CC}" srcOrd="1" destOrd="0" parTransId="{10ECD17D-0955-407C-8C57-00CB61737E79}" sibTransId="{29C89A3E-D1D5-4108-BF9D-5E077A7A488F}"/>
    <dgm:cxn modelId="{AA284445-FC2C-461B-9DB5-A8FFEE929D7A}" type="presOf" srcId="{EA1E5A44-BF09-47E5-AFB9-44413B58D880}" destId="{F6017107-1A4B-4847-8E41-082FC70E4DAF}" srcOrd="0" destOrd="0" presId="urn:microsoft.com/office/officeart/2005/8/layout/vList6"/>
    <dgm:cxn modelId="{DB9EE48F-DE89-42BD-93EE-AD0C93A9F181}" type="presOf" srcId="{EA3D6996-A793-4717-91A6-B352D35FE25F}" destId="{EDB97FEF-052F-40E3-9C08-FAC4BC642514}" srcOrd="0" destOrd="0" presId="urn:microsoft.com/office/officeart/2005/8/layout/vList6"/>
    <dgm:cxn modelId="{85417903-9218-48BD-AFDF-12B61379EB00}" type="presOf" srcId="{DA267F93-BFBD-40B4-B586-604DA91D7871}" destId="{1F60FF4A-2A1E-49CE-9BEF-22EF7CB93B85}" srcOrd="0" destOrd="0" presId="urn:microsoft.com/office/officeart/2005/8/layout/vList6"/>
    <dgm:cxn modelId="{8B0D88D4-BC6C-44F1-A3AA-655A68E2FB1E}" type="presOf" srcId="{41C8EA5C-31EC-4A59-A99F-F56AB91874CC}" destId="{E1D62C9B-F01D-4E8F-AAE5-1BF7D818F5BE}" srcOrd="0" destOrd="0" presId="urn:microsoft.com/office/officeart/2005/8/layout/vList6"/>
    <dgm:cxn modelId="{64E91378-B047-45AB-9EF9-D7FFBE6CCC46}" srcId="{DA267F93-BFBD-40B4-B586-604DA91D7871}" destId="{EA3D6996-A793-4717-91A6-B352D35FE25F}" srcOrd="0" destOrd="0" parTransId="{0A68686C-DB66-4E8A-A55D-798EC1C2B7DF}" sibTransId="{EE9F3FCB-6A9A-4202-BEA1-3BA14E6DB0E1}"/>
    <dgm:cxn modelId="{3C0DA080-0B1B-4B5F-8C1C-0966F6123FD1}" type="presParOf" srcId="{0CD175D5-A5BD-4F0D-A0FE-F126D2412790}" destId="{B649613F-E7AD-4259-874A-1A1A8FD18998}" srcOrd="0" destOrd="0" presId="urn:microsoft.com/office/officeart/2005/8/layout/vList6"/>
    <dgm:cxn modelId="{0E91A4CC-9CDE-4907-9AA3-7DFECCA722F0}" type="presParOf" srcId="{B649613F-E7AD-4259-874A-1A1A8FD18998}" destId="{1F60FF4A-2A1E-49CE-9BEF-22EF7CB93B85}" srcOrd="0" destOrd="0" presId="urn:microsoft.com/office/officeart/2005/8/layout/vList6"/>
    <dgm:cxn modelId="{AADBE9B2-CA8E-4EA4-8BA1-8D227B351AAE}" type="presParOf" srcId="{B649613F-E7AD-4259-874A-1A1A8FD18998}" destId="{EDB97FEF-052F-40E3-9C08-FAC4BC642514}" srcOrd="1" destOrd="0" presId="urn:microsoft.com/office/officeart/2005/8/layout/vList6"/>
    <dgm:cxn modelId="{F3268B9A-8EC9-4CF0-A00D-82392B904C07}" type="presParOf" srcId="{0CD175D5-A5BD-4F0D-A0FE-F126D2412790}" destId="{F76A6FE8-BD0E-4B3F-88A3-0DCC089B5F3D}" srcOrd="1" destOrd="0" presId="urn:microsoft.com/office/officeart/2005/8/layout/vList6"/>
    <dgm:cxn modelId="{AE3F988B-9267-4026-971E-A6BF66BF5752}" type="presParOf" srcId="{0CD175D5-A5BD-4F0D-A0FE-F126D2412790}" destId="{E761A5A2-6229-4BFE-9213-994656FB5D86}" srcOrd="2" destOrd="0" presId="urn:microsoft.com/office/officeart/2005/8/layout/vList6"/>
    <dgm:cxn modelId="{336C4F04-E7DF-42D5-B5AD-E13DF60905A5}" type="presParOf" srcId="{E761A5A2-6229-4BFE-9213-994656FB5D86}" destId="{F6017107-1A4B-4847-8E41-082FC70E4DAF}" srcOrd="0" destOrd="0" presId="urn:microsoft.com/office/officeart/2005/8/layout/vList6"/>
    <dgm:cxn modelId="{FDF2A206-30F6-4317-B954-E7590FF0690C}" type="presParOf" srcId="{E761A5A2-6229-4BFE-9213-994656FB5D86}" destId="{E1D62C9B-F01D-4E8F-AAE5-1BF7D818F5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216E827-76A0-467B-9275-31431F0301C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F174B379-B8D9-4C00-9947-3E6DCE8223DA}">
      <dgm:prSet phldrT="[Texto]" phldr="1"/>
      <dgm:spPr>
        <a:blipFill rotWithShape="0">
          <a:blip xmlns:r="http://schemas.openxmlformats.org/officeDocument/2006/relationships" r:embed="rId1"/>
          <a:stretch>
            <a:fillRect/>
          </a:stretch>
        </a:blipFill>
      </dgm:spPr>
      <dgm:t>
        <a:bodyPr/>
        <a:lstStyle/>
        <a:p>
          <a:endParaRPr lang="en-US" dirty="0"/>
        </a:p>
      </dgm:t>
    </dgm:pt>
    <dgm:pt modelId="{48AFD5F7-073F-4C3C-B008-CB18AB3CD2A8}" type="parTrans" cxnId="{6D01DF37-B0F9-4DD7-B482-4F0366B04ED7}">
      <dgm:prSet/>
      <dgm:spPr/>
      <dgm:t>
        <a:bodyPr/>
        <a:lstStyle/>
        <a:p>
          <a:endParaRPr lang="en-US"/>
        </a:p>
      </dgm:t>
    </dgm:pt>
    <dgm:pt modelId="{4FF4C8BA-6A0A-4A04-896E-00F9C3D3693F}" type="sibTrans" cxnId="{6D01DF37-B0F9-4DD7-B482-4F0366B04ED7}">
      <dgm:prSet/>
      <dgm:spPr/>
      <dgm:t>
        <a:bodyPr/>
        <a:lstStyle/>
        <a:p>
          <a:endParaRPr lang="en-US"/>
        </a:p>
      </dgm:t>
    </dgm:pt>
    <dgm:pt modelId="{FC14940B-BA13-4732-A578-28BD9721EEB4}">
      <dgm:prSet phldrT="[Texto]" custT="1"/>
      <dgm:spPr>
        <a:solidFill>
          <a:schemeClr val="bg2">
            <a:lumMod val="75000"/>
            <a:alpha val="90000"/>
          </a:schemeClr>
        </a:solidFill>
      </dgm:spPr>
      <dgm:t>
        <a:bodyPr/>
        <a:lstStyle/>
        <a:p>
          <a:pPr algn="ctr"/>
          <a:r>
            <a:rPr lang="es-MX" sz="2800" b="1" i="0" u="none" dirty="0" smtClean="0">
              <a:solidFill>
                <a:srgbClr val="00B050"/>
              </a:solidFill>
              <a:uFillTx/>
            </a:rPr>
            <a:t>Emisión del certificado de acreditación</a:t>
          </a:r>
          <a:endParaRPr lang="en-US" sz="2800" i="0" dirty="0">
            <a:solidFill>
              <a:srgbClr val="00B050"/>
            </a:solidFill>
          </a:endParaRPr>
        </a:p>
      </dgm:t>
    </dgm:pt>
    <dgm:pt modelId="{D14940A7-AE4B-4E4E-8B0E-A3DB4EF97B8E}" type="parTrans" cxnId="{D473B3BA-A8D9-4096-AF5D-C012B33B0216}">
      <dgm:prSet/>
      <dgm:spPr/>
      <dgm:t>
        <a:bodyPr/>
        <a:lstStyle/>
        <a:p>
          <a:endParaRPr lang="en-US"/>
        </a:p>
      </dgm:t>
    </dgm:pt>
    <dgm:pt modelId="{D9775FDD-7BD0-40EA-91B3-DCE5C02C643E}" type="sibTrans" cxnId="{D473B3BA-A8D9-4096-AF5D-C012B33B0216}">
      <dgm:prSet/>
      <dgm:spPr/>
      <dgm:t>
        <a:bodyPr/>
        <a:lstStyle/>
        <a:p>
          <a:endParaRPr lang="en-US"/>
        </a:p>
      </dgm:t>
    </dgm:pt>
    <dgm:pt modelId="{9F721A86-3DF4-454C-8C8C-7B7186C6D990}">
      <dgm:prSet phldrT="[Texto]" phldr="1"/>
      <dgm:spPr>
        <a:blipFill rotWithShape="0">
          <a:blip xmlns:r="http://schemas.openxmlformats.org/officeDocument/2006/relationships" r:embed="rId2"/>
          <a:stretch>
            <a:fillRect/>
          </a:stretch>
        </a:blipFill>
      </dgm:spPr>
      <dgm:t>
        <a:bodyPr/>
        <a:lstStyle/>
        <a:p>
          <a:endParaRPr lang="en-US" dirty="0"/>
        </a:p>
      </dgm:t>
    </dgm:pt>
    <dgm:pt modelId="{27C3E881-3839-4939-A118-FBE65A12AF74}" type="parTrans" cxnId="{82129F2B-C0D0-42AE-897A-9E163B1CB196}">
      <dgm:prSet/>
      <dgm:spPr/>
      <dgm:t>
        <a:bodyPr/>
        <a:lstStyle/>
        <a:p>
          <a:endParaRPr lang="en-US"/>
        </a:p>
      </dgm:t>
    </dgm:pt>
    <dgm:pt modelId="{DD93E252-D064-448E-877E-9416C43AE6B1}" type="sibTrans" cxnId="{82129F2B-C0D0-42AE-897A-9E163B1CB196}">
      <dgm:prSet/>
      <dgm:spPr/>
      <dgm:t>
        <a:bodyPr/>
        <a:lstStyle/>
        <a:p>
          <a:endParaRPr lang="en-US"/>
        </a:p>
      </dgm:t>
    </dgm:pt>
    <dgm:pt modelId="{2EBA593E-1197-4403-A666-A4A95D0CE0BD}">
      <dgm:prSet phldrT="[Texto]" custT="1"/>
      <dgm:spPr>
        <a:solidFill>
          <a:schemeClr val="accent6">
            <a:lumMod val="40000"/>
            <a:lumOff val="60000"/>
            <a:alpha val="90000"/>
          </a:schemeClr>
        </a:solidFill>
      </dgm:spPr>
      <dgm:t>
        <a:bodyPr/>
        <a:lstStyle/>
        <a:p>
          <a:pPr algn="ctr"/>
          <a:r>
            <a:rPr lang="es-MX" sz="2800" b="1" dirty="0" smtClean="0">
              <a:solidFill>
                <a:srgbClr val="00B050"/>
              </a:solidFill>
            </a:rPr>
            <a:t>Auditorías de seguimiento </a:t>
          </a:r>
          <a:endParaRPr lang="en-US" sz="2800" dirty="0">
            <a:solidFill>
              <a:srgbClr val="00B050"/>
            </a:solidFill>
          </a:endParaRPr>
        </a:p>
      </dgm:t>
    </dgm:pt>
    <dgm:pt modelId="{773BCE25-2F36-4688-BC2A-59B3AAC1CFC9}" type="parTrans" cxnId="{CCE7871B-4F5F-4CFC-8913-FBB41D98F885}">
      <dgm:prSet/>
      <dgm:spPr/>
      <dgm:t>
        <a:bodyPr/>
        <a:lstStyle/>
        <a:p>
          <a:endParaRPr lang="en-US"/>
        </a:p>
      </dgm:t>
    </dgm:pt>
    <dgm:pt modelId="{61CEFFDC-1E01-4D7C-A4C3-67DB4D2EA3C7}" type="sibTrans" cxnId="{CCE7871B-4F5F-4CFC-8913-FBB41D98F885}">
      <dgm:prSet/>
      <dgm:spPr/>
      <dgm:t>
        <a:bodyPr/>
        <a:lstStyle/>
        <a:p>
          <a:endParaRPr lang="en-US"/>
        </a:p>
      </dgm:t>
    </dgm:pt>
    <dgm:pt modelId="{DDAA47A1-E5B6-435B-99B8-764004829F47}">
      <dgm:prSet custT="1"/>
      <dgm:spPr>
        <a:solidFill>
          <a:schemeClr val="bg2">
            <a:lumMod val="75000"/>
            <a:alpha val="90000"/>
          </a:schemeClr>
        </a:solidFill>
      </dgm:spPr>
      <dgm:t>
        <a:bodyPr/>
        <a:lstStyle/>
        <a:p>
          <a:pPr algn="just"/>
          <a:r>
            <a:rPr lang="es-MX" sz="1600" b="0" u="none" dirty="0" smtClean="0">
              <a:uFillTx/>
            </a:rPr>
            <a:t>La empresa recibirá un certificado oficial en el que señalará su nombre, la norma de referencia seleccionada y el periodo de vigencia de la certificación y su alcance. </a:t>
          </a:r>
          <a:endParaRPr lang="en-US" sz="1600" b="0" u="none" dirty="0">
            <a:uFillTx/>
          </a:endParaRPr>
        </a:p>
      </dgm:t>
    </dgm:pt>
    <dgm:pt modelId="{5C0626B4-982F-4EFB-A4B5-9046B462C864}" type="parTrans" cxnId="{5617562C-744F-4B70-9474-A925BA74E49C}">
      <dgm:prSet/>
      <dgm:spPr/>
      <dgm:t>
        <a:bodyPr/>
        <a:lstStyle/>
        <a:p>
          <a:endParaRPr lang="en-US"/>
        </a:p>
      </dgm:t>
    </dgm:pt>
    <dgm:pt modelId="{8D3DFAF7-E053-4321-9838-1C120E189009}" type="sibTrans" cxnId="{5617562C-744F-4B70-9474-A925BA74E49C}">
      <dgm:prSet/>
      <dgm:spPr/>
      <dgm:t>
        <a:bodyPr/>
        <a:lstStyle/>
        <a:p>
          <a:endParaRPr lang="en-US"/>
        </a:p>
      </dgm:t>
    </dgm:pt>
    <dgm:pt modelId="{A2DB7EB7-2DCB-4EB6-82C3-0D472CB86D25}">
      <dgm:prSet custT="1"/>
      <dgm:spPr>
        <a:solidFill>
          <a:schemeClr val="accent6">
            <a:lumMod val="40000"/>
            <a:lumOff val="60000"/>
            <a:alpha val="90000"/>
          </a:schemeClr>
        </a:solidFill>
      </dgm:spPr>
      <dgm:t>
        <a:bodyPr/>
        <a:lstStyle/>
        <a:p>
          <a:pPr algn="just"/>
          <a:r>
            <a:rPr lang="es-MX" sz="1600" b="0" dirty="0" smtClean="0"/>
            <a:t>Son imprescindibles para mantener la certificación, se realizan cada seis meses e incluyen al menos 30% de las funciones del sistema a fin de asegurar que, al cabo de los tres años de vigencia, el certificado del sistema de aseguramiento de calidad se ha auditado por completo. </a:t>
          </a:r>
          <a:endParaRPr lang="en-US" sz="1600" b="0" dirty="0"/>
        </a:p>
      </dgm:t>
    </dgm:pt>
    <dgm:pt modelId="{E05ABE74-A4B0-4248-8CF5-C4E3BEF72A60}" type="parTrans" cxnId="{7ED46234-5AA3-4D61-9F4F-479967E8A817}">
      <dgm:prSet/>
      <dgm:spPr/>
      <dgm:t>
        <a:bodyPr/>
        <a:lstStyle/>
        <a:p>
          <a:endParaRPr lang="en-US"/>
        </a:p>
      </dgm:t>
    </dgm:pt>
    <dgm:pt modelId="{5263919E-5DE9-46BC-B120-D69B0B063AFF}" type="sibTrans" cxnId="{7ED46234-5AA3-4D61-9F4F-479967E8A817}">
      <dgm:prSet/>
      <dgm:spPr/>
      <dgm:t>
        <a:bodyPr/>
        <a:lstStyle/>
        <a:p>
          <a:endParaRPr lang="en-US"/>
        </a:p>
      </dgm:t>
    </dgm:pt>
    <dgm:pt modelId="{9D058F96-0411-4B7A-A115-5819229946F3}">
      <dgm:prSet custT="1"/>
      <dgm:spPr>
        <a:solidFill>
          <a:schemeClr val="bg2">
            <a:lumMod val="75000"/>
            <a:alpha val="90000"/>
          </a:schemeClr>
        </a:solidFill>
      </dgm:spPr>
      <dgm:t>
        <a:bodyPr/>
        <a:lstStyle/>
        <a:p>
          <a:pPr algn="just"/>
          <a:r>
            <a:rPr lang="es-MX" sz="1600" b="0" u="none" dirty="0" smtClean="0">
              <a:uFillTx/>
            </a:rPr>
            <a:t>Esta información se integra en el directorio de empresas certificadas. </a:t>
          </a:r>
          <a:endParaRPr lang="en-US" sz="1600" b="0" u="none" dirty="0">
            <a:uFillTx/>
          </a:endParaRPr>
        </a:p>
      </dgm:t>
    </dgm:pt>
    <dgm:pt modelId="{65865300-CA3E-40A9-B1FE-CE350F8EFE58}" type="parTrans" cxnId="{62175879-1DB6-4A6D-90F5-CA46EB49FCA5}">
      <dgm:prSet/>
      <dgm:spPr/>
      <dgm:t>
        <a:bodyPr/>
        <a:lstStyle/>
        <a:p>
          <a:endParaRPr lang="es-ES"/>
        </a:p>
      </dgm:t>
    </dgm:pt>
    <dgm:pt modelId="{BB1EF112-865A-49E4-8BDE-E9EDCAE4AE84}" type="sibTrans" cxnId="{62175879-1DB6-4A6D-90F5-CA46EB49FCA5}">
      <dgm:prSet/>
      <dgm:spPr/>
      <dgm:t>
        <a:bodyPr/>
        <a:lstStyle/>
        <a:p>
          <a:endParaRPr lang="es-ES"/>
        </a:p>
      </dgm:t>
    </dgm:pt>
    <dgm:pt modelId="{625931A1-31B7-4E58-A682-C9CA7DED75A0}">
      <dgm:prSet custT="1"/>
      <dgm:spPr>
        <a:solidFill>
          <a:schemeClr val="bg2">
            <a:lumMod val="75000"/>
            <a:alpha val="90000"/>
          </a:schemeClr>
        </a:solidFill>
      </dgm:spPr>
      <dgm:t>
        <a:bodyPr/>
        <a:lstStyle/>
        <a:p>
          <a:pPr algn="just"/>
          <a:endParaRPr lang="en-US" sz="1600" b="0" u="none" dirty="0">
            <a:uFillTx/>
          </a:endParaRPr>
        </a:p>
      </dgm:t>
    </dgm:pt>
    <dgm:pt modelId="{5AAEB738-B8DA-4A9C-9765-DF29A2C155FB}" type="parTrans" cxnId="{CC939967-4203-4A7D-86C3-BF07948086C5}">
      <dgm:prSet/>
      <dgm:spPr/>
      <dgm:t>
        <a:bodyPr/>
        <a:lstStyle/>
        <a:p>
          <a:endParaRPr lang="es-ES"/>
        </a:p>
      </dgm:t>
    </dgm:pt>
    <dgm:pt modelId="{59959956-920A-40B4-8CB4-BA4C6B90EE65}" type="sibTrans" cxnId="{CC939967-4203-4A7D-86C3-BF07948086C5}">
      <dgm:prSet/>
      <dgm:spPr/>
      <dgm:t>
        <a:bodyPr/>
        <a:lstStyle/>
        <a:p>
          <a:endParaRPr lang="es-ES"/>
        </a:p>
      </dgm:t>
    </dgm:pt>
    <dgm:pt modelId="{3BF1237A-70A9-4A88-ACB4-FF062450B4C2}" type="pres">
      <dgm:prSet presAssocID="{7216E827-76A0-467B-9275-31431F0301CA}" presName="Name0" presStyleCnt="0">
        <dgm:presLayoutVars>
          <dgm:dir/>
          <dgm:animLvl val="lvl"/>
          <dgm:resizeHandles/>
        </dgm:presLayoutVars>
      </dgm:prSet>
      <dgm:spPr/>
      <dgm:t>
        <a:bodyPr/>
        <a:lstStyle/>
        <a:p>
          <a:endParaRPr lang="es-MX"/>
        </a:p>
      </dgm:t>
    </dgm:pt>
    <dgm:pt modelId="{26A2193D-0723-426D-BAF2-32DCFA3378F5}" type="pres">
      <dgm:prSet presAssocID="{F174B379-B8D9-4C00-9947-3E6DCE8223DA}" presName="linNode" presStyleCnt="0"/>
      <dgm:spPr/>
    </dgm:pt>
    <dgm:pt modelId="{9CA973D6-D34F-4445-9759-4631689781DB}" type="pres">
      <dgm:prSet presAssocID="{F174B379-B8D9-4C00-9947-3E6DCE8223DA}" presName="parentShp" presStyleLbl="node1" presStyleIdx="0" presStyleCnt="2">
        <dgm:presLayoutVars>
          <dgm:bulletEnabled val="1"/>
        </dgm:presLayoutVars>
      </dgm:prSet>
      <dgm:spPr/>
      <dgm:t>
        <a:bodyPr/>
        <a:lstStyle/>
        <a:p>
          <a:endParaRPr lang="es-MX"/>
        </a:p>
      </dgm:t>
    </dgm:pt>
    <dgm:pt modelId="{46B202D8-696C-40E7-8D6B-927D3AA2A79E}" type="pres">
      <dgm:prSet presAssocID="{F174B379-B8D9-4C00-9947-3E6DCE8223DA}" presName="childShp" presStyleLbl="bgAccFollowNode1" presStyleIdx="0" presStyleCnt="2" custScaleY="230233">
        <dgm:presLayoutVars>
          <dgm:bulletEnabled val="1"/>
        </dgm:presLayoutVars>
      </dgm:prSet>
      <dgm:spPr/>
      <dgm:t>
        <a:bodyPr/>
        <a:lstStyle/>
        <a:p>
          <a:endParaRPr lang="en-US"/>
        </a:p>
      </dgm:t>
    </dgm:pt>
    <dgm:pt modelId="{55070489-85D8-4226-A8F2-07AE9A40B78E}" type="pres">
      <dgm:prSet presAssocID="{4FF4C8BA-6A0A-4A04-896E-00F9C3D3693F}" presName="spacing" presStyleCnt="0"/>
      <dgm:spPr/>
    </dgm:pt>
    <dgm:pt modelId="{63ED285F-B51E-46EF-90E0-8527EEF50ED4}" type="pres">
      <dgm:prSet presAssocID="{9F721A86-3DF4-454C-8C8C-7B7186C6D990}" presName="linNode" presStyleCnt="0"/>
      <dgm:spPr/>
    </dgm:pt>
    <dgm:pt modelId="{B6273CF6-AA1C-47F5-9097-E2E6A5D8BC8C}" type="pres">
      <dgm:prSet presAssocID="{9F721A86-3DF4-454C-8C8C-7B7186C6D990}" presName="parentShp" presStyleLbl="node1" presStyleIdx="1" presStyleCnt="2">
        <dgm:presLayoutVars>
          <dgm:bulletEnabled val="1"/>
        </dgm:presLayoutVars>
      </dgm:prSet>
      <dgm:spPr/>
      <dgm:t>
        <a:bodyPr/>
        <a:lstStyle/>
        <a:p>
          <a:endParaRPr lang="es-MX"/>
        </a:p>
      </dgm:t>
    </dgm:pt>
    <dgm:pt modelId="{3EA3B62C-1F54-450A-A668-7BC3B7F5B449}" type="pres">
      <dgm:prSet presAssocID="{9F721A86-3DF4-454C-8C8C-7B7186C6D990}" presName="childShp" presStyleLbl="bgAccFollowNode1" presStyleIdx="1" presStyleCnt="2" custScaleY="204366" custLinFactNeighborX="637" custLinFactNeighborY="-4741">
        <dgm:presLayoutVars>
          <dgm:bulletEnabled val="1"/>
        </dgm:presLayoutVars>
      </dgm:prSet>
      <dgm:spPr/>
      <dgm:t>
        <a:bodyPr/>
        <a:lstStyle/>
        <a:p>
          <a:endParaRPr lang="en-US"/>
        </a:p>
      </dgm:t>
    </dgm:pt>
  </dgm:ptLst>
  <dgm:cxnLst>
    <dgm:cxn modelId="{5F5BC0DD-48E0-4F84-A718-27044078DBC1}" type="presOf" srcId="{7216E827-76A0-467B-9275-31431F0301CA}" destId="{3BF1237A-70A9-4A88-ACB4-FF062450B4C2}" srcOrd="0" destOrd="0" presId="urn:microsoft.com/office/officeart/2005/8/layout/vList6"/>
    <dgm:cxn modelId="{CC939967-4203-4A7D-86C3-BF07948086C5}" srcId="{F174B379-B8D9-4C00-9947-3E6DCE8223DA}" destId="{625931A1-31B7-4E58-A682-C9CA7DED75A0}" srcOrd="2" destOrd="0" parTransId="{5AAEB738-B8DA-4A9C-9765-DF29A2C155FB}" sibTransId="{59959956-920A-40B4-8CB4-BA4C6B90EE65}"/>
    <dgm:cxn modelId="{82129F2B-C0D0-42AE-897A-9E163B1CB196}" srcId="{7216E827-76A0-467B-9275-31431F0301CA}" destId="{9F721A86-3DF4-454C-8C8C-7B7186C6D990}" srcOrd="1" destOrd="0" parTransId="{27C3E881-3839-4939-A118-FBE65A12AF74}" sibTransId="{DD93E252-D064-448E-877E-9416C43AE6B1}"/>
    <dgm:cxn modelId="{AE58A987-918F-4A50-B6C4-6701D75DF29C}" type="presOf" srcId="{DDAA47A1-E5B6-435B-99B8-764004829F47}" destId="{46B202D8-696C-40E7-8D6B-927D3AA2A79E}" srcOrd="0" destOrd="1" presId="urn:microsoft.com/office/officeart/2005/8/layout/vList6"/>
    <dgm:cxn modelId="{31337D39-4C84-490E-9F02-9A4E67DE9F4D}" type="presOf" srcId="{9F721A86-3DF4-454C-8C8C-7B7186C6D990}" destId="{B6273CF6-AA1C-47F5-9097-E2E6A5D8BC8C}" srcOrd="0" destOrd="0" presId="urn:microsoft.com/office/officeart/2005/8/layout/vList6"/>
    <dgm:cxn modelId="{5617562C-744F-4B70-9474-A925BA74E49C}" srcId="{F174B379-B8D9-4C00-9947-3E6DCE8223DA}" destId="{DDAA47A1-E5B6-435B-99B8-764004829F47}" srcOrd="1" destOrd="0" parTransId="{5C0626B4-982F-4EFB-A4B5-9046B462C864}" sibTransId="{8D3DFAF7-E053-4321-9838-1C120E189009}"/>
    <dgm:cxn modelId="{3936C554-DB67-4AF2-9C9E-0DE361FCF45C}" type="presOf" srcId="{2EBA593E-1197-4403-A666-A4A95D0CE0BD}" destId="{3EA3B62C-1F54-450A-A668-7BC3B7F5B449}" srcOrd="0" destOrd="0" presId="urn:microsoft.com/office/officeart/2005/8/layout/vList6"/>
    <dgm:cxn modelId="{D473B3BA-A8D9-4096-AF5D-C012B33B0216}" srcId="{F174B379-B8D9-4C00-9947-3E6DCE8223DA}" destId="{FC14940B-BA13-4732-A578-28BD9721EEB4}" srcOrd="0" destOrd="0" parTransId="{D14940A7-AE4B-4E4E-8B0E-A3DB4EF97B8E}" sibTransId="{D9775FDD-7BD0-40EA-91B3-DCE5C02C643E}"/>
    <dgm:cxn modelId="{A9066A31-7A6C-4951-846E-C9E08A47274A}" type="presOf" srcId="{A2DB7EB7-2DCB-4EB6-82C3-0D472CB86D25}" destId="{3EA3B62C-1F54-450A-A668-7BC3B7F5B449}" srcOrd="0" destOrd="1" presId="urn:microsoft.com/office/officeart/2005/8/layout/vList6"/>
    <dgm:cxn modelId="{269B4336-8654-4C17-9ECD-9E8CA1F4FDC4}" type="presOf" srcId="{F174B379-B8D9-4C00-9947-3E6DCE8223DA}" destId="{9CA973D6-D34F-4445-9759-4631689781DB}" srcOrd="0" destOrd="0" presId="urn:microsoft.com/office/officeart/2005/8/layout/vList6"/>
    <dgm:cxn modelId="{CB99E26F-190C-4A0F-A009-7120001DC209}" type="presOf" srcId="{9D058F96-0411-4B7A-A115-5819229946F3}" destId="{46B202D8-696C-40E7-8D6B-927D3AA2A79E}" srcOrd="0" destOrd="3" presId="urn:microsoft.com/office/officeart/2005/8/layout/vList6"/>
    <dgm:cxn modelId="{62175879-1DB6-4A6D-90F5-CA46EB49FCA5}" srcId="{F174B379-B8D9-4C00-9947-3E6DCE8223DA}" destId="{9D058F96-0411-4B7A-A115-5819229946F3}" srcOrd="3" destOrd="0" parTransId="{65865300-CA3E-40A9-B1FE-CE350F8EFE58}" sibTransId="{BB1EF112-865A-49E4-8BDE-E9EDCAE4AE84}"/>
    <dgm:cxn modelId="{6D01DF37-B0F9-4DD7-B482-4F0366B04ED7}" srcId="{7216E827-76A0-467B-9275-31431F0301CA}" destId="{F174B379-B8D9-4C00-9947-3E6DCE8223DA}" srcOrd="0" destOrd="0" parTransId="{48AFD5F7-073F-4C3C-B008-CB18AB3CD2A8}" sibTransId="{4FF4C8BA-6A0A-4A04-896E-00F9C3D3693F}"/>
    <dgm:cxn modelId="{BEEE5424-559C-4B52-B265-B5AADC2CFAA1}" type="presOf" srcId="{625931A1-31B7-4E58-A682-C9CA7DED75A0}" destId="{46B202D8-696C-40E7-8D6B-927D3AA2A79E}" srcOrd="0" destOrd="2" presId="urn:microsoft.com/office/officeart/2005/8/layout/vList6"/>
    <dgm:cxn modelId="{512623A8-D37D-4CAB-B5C1-30DF5BCDD84E}" type="presOf" srcId="{FC14940B-BA13-4732-A578-28BD9721EEB4}" destId="{46B202D8-696C-40E7-8D6B-927D3AA2A79E}" srcOrd="0" destOrd="0" presId="urn:microsoft.com/office/officeart/2005/8/layout/vList6"/>
    <dgm:cxn modelId="{CCE7871B-4F5F-4CFC-8913-FBB41D98F885}" srcId="{9F721A86-3DF4-454C-8C8C-7B7186C6D990}" destId="{2EBA593E-1197-4403-A666-A4A95D0CE0BD}" srcOrd="0" destOrd="0" parTransId="{773BCE25-2F36-4688-BC2A-59B3AAC1CFC9}" sibTransId="{61CEFFDC-1E01-4D7C-A4C3-67DB4D2EA3C7}"/>
    <dgm:cxn modelId="{7ED46234-5AA3-4D61-9F4F-479967E8A817}" srcId="{9F721A86-3DF4-454C-8C8C-7B7186C6D990}" destId="{A2DB7EB7-2DCB-4EB6-82C3-0D472CB86D25}" srcOrd="1" destOrd="0" parTransId="{E05ABE74-A4B0-4248-8CF5-C4E3BEF72A60}" sibTransId="{5263919E-5DE9-46BC-B120-D69B0B063AFF}"/>
    <dgm:cxn modelId="{CD7B3292-9F54-4FE5-9FEA-5487F23E43BE}" type="presParOf" srcId="{3BF1237A-70A9-4A88-ACB4-FF062450B4C2}" destId="{26A2193D-0723-426D-BAF2-32DCFA3378F5}" srcOrd="0" destOrd="0" presId="urn:microsoft.com/office/officeart/2005/8/layout/vList6"/>
    <dgm:cxn modelId="{C86F7553-D22C-4556-B5EC-E431A26340E3}" type="presParOf" srcId="{26A2193D-0723-426D-BAF2-32DCFA3378F5}" destId="{9CA973D6-D34F-4445-9759-4631689781DB}" srcOrd="0" destOrd="0" presId="urn:microsoft.com/office/officeart/2005/8/layout/vList6"/>
    <dgm:cxn modelId="{E097652D-A24A-490F-A584-2ECBC443B6D2}" type="presParOf" srcId="{26A2193D-0723-426D-BAF2-32DCFA3378F5}" destId="{46B202D8-696C-40E7-8D6B-927D3AA2A79E}" srcOrd="1" destOrd="0" presId="urn:microsoft.com/office/officeart/2005/8/layout/vList6"/>
    <dgm:cxn modelId="{33DEAC99-92CE-4EF0-986A-1E63D11FDDFA}" type="presParOf" srcId="{3BF1237A-70A9-4A88-ACB4-FF062450B4C2}" destId="{55070489-85D8-4226-A8F2-07AE9A40B78E}" srcOrd="1" destOrd="0" presId="urn:microsoft.com/office/officeart/2005/8/layout/vList6"/>
    <dgm:cxn modelId="{48679914-CA8B-4B37-9610-95AFCD1D3E7B}" type="presParOf" srcId="{3BF1237A-70A9-4A88-ACB4-FF062450B4C2}" destId="{63ED285F-B51E-46EF-90E0-8527EEF50ED4}" srcOrd="2" destOrd="0" presId="urn:microsoft.com/office/officeart/2005/8/layout/vList6"/>
    <dgm:cxn modelId="{D5C407A6-693D-4E65-AB4D-3E41C074144F}" type="presParOf" srcId="{63ED285F-B51E-46EF-90E0-8527EEF50ED4}" destId="{B6273CF6-AA1C-47F5-9097-E2E6A5D8BC8C}" srcOrd="0" destOrd="0" presId="urn:microsoft.com/office/officeart/2005/8/layout/vList6"/>
    <dgm:cxn modelId="{CDC32CA7-AECA-4F49-9E2B-5E7CB85C2E6A}" type="presParOf" srcId="{63ED285F-B51E-46EF-90E0-8527EEF50ED4}" destId="{3EA3B62C-1F54-450A-A668-7BC3B7F5B44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8D435D5-9CD6-44C7-B054-C541D30CE13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BC2434A5-366C-40B7-BB16-519F30E10812}">
      <dgm:prSet phldrT="[Texto]" phldr="1"/>
      <dgm:spPr>
        <a:blipFill rotWithShape="0">
          <a:blip xmlns:r="http://schemas.openxmlformats.org/officeDocument/2006/relationships" r:embed="rId1"/>
          <a:stretch>
            <a:fillRect/>
          </a:stretch>
        </a:blipFill>
      </dgm:spPr>
      <dgm:t>
        <a:bodyPr/>
        <a:lstStyle/>
        <a:p>
          <a:endParaRPr lang="en-US" dirty="0"/>
        </a:p>
      </dgm:t>
    </dgm:pt>
    <dgm:pt modelId="{0BEDB7A8-9BDA-4182-A752-D3E227E468DD}" type="parTrans" cxnId="{286A0F15-28BB-4948-9894-81DDB4DF0F32}">
      <dgm:prSet/>
      <dgm:spPr/>
      <dgm:t>
        <a:bodyPr/>
        <a:lstStyle/>
        <a:p>
          <a:endParaRPr lang="en-US"/>
        </a:p>
      </dgm:t>
    </dgm:pt>
    <dgm:pt modelId="{4BD18E8C-5C23-4A4F-A716-C61B1DEABFEE}" type="sibTrans" cxnId="{286A0F15-28BB-4948-9894-81DDB4DF0F32}">
      <dgm:prSet/>
      <dgm:spPr/>
      <dgm:t>
        <a:bodyPr/>
        <a:lstStyle/>
        <a:p>
          <a:endParaRPr lang="en-US"/>
        </a:p>
      </dgm:t>
    </dgm:pt>
    <dgm:pt modelId="{CD254004-98C6-4DC3-8552-536F67705727}">
      <dgm:prSet phldrT="[Texto]" custT="1"/>
      <dgm:spPr/>
      <dgm:t>
        <a:bodyPr/>
        <a:lstStyle/>
        <a:p>
          <a:pPr algn="ctr"/>
          <a:r>
            <a:rPr lang="en-US" sz="3200" b="1" dirty="0" smtClean="0">
              <a:solidFill>
                <a:srgbClr val="00B050"/>
              </a:solidFill>
            </a:rPr>
            <a:t>Inconformidades </a:t>
          </a:r>
          <a:endParaRPr lang="en-US" sz="3600" b="1" dirty="0">
            <a:solidFill>
              <a:srgbClr val="00B050"/>
            </a:solidFill>
          </a:endParaRPr>
        </a:p>
      </dgm:t>
    </dgm:pt>
    <dgm:pt modelId="{EF5011BA-9187-4D19-9390-99EDF233DEA5}" type="parTrans" cxnId="{167BEE82-AA93-4E19-80B2-721339567728}">
      <dgm:prSet/>
      <dgm:spPr/>
      <dgm:t>
        <a:bodyPr/>
        <a:lstStyle/>
        <a:p>
          <a:endParaRPr lang="en-US"/>
        </a:p>
      </dgm:t>
    </dgm:pt>
    <dgm:pt modelId="{114F26B8-765E-457D-8EE5-7857FAF4D72B}" type="sibTrans" cxnId="{167BEE82-AA93-4E19-80B2-721339567728}">
      <dgm:prSet/>
      <dgm:spPr/>
      <dgm:t>
        <a:bodyPr/>
        <a:lstStyle/>
        <a:p>
          <a:endParaRPr lang="en-US"/>
        </a:p>
      </dgm:t>
    </dgm:pt>
    <dgm:pt modelId="{31454AAD-7174-45D0-A787-7BF4669BC7D0}">
      <dgm:prSet phldrT="[Texto]" phldr="1"/>
      <dgm:spPr>
        <a:blipFill rotWithShape="0">
          <a:blip xmlns:r="http://schemas.openxmlformats.org/officeDocument/2006/relationships" r:embed="rId2"/>
          <a:stretch>
            <a:fillRect/>
          </a:stretch>
        </a:blipFill>
      </dgm:spPr>
      <dgm:t>
        <a:bodyPr/>
        <a:lstStyle/>
        <a:p>
          <a:endParaRPr lang="en-US" dirty="0"/>
        </a:p>
      </dgm:t>
    </dgm:pt>
    <dgm:pt modelId="{EB80776A-22B4-434F-A75A-FEB1C8B46206}" type="parTrans" cxnId="{ABF08D0A-EC4D-4314-87A1-85151713DCF4}">
      <dgm:prSet/>
      <dgm:spPr/>
      <dgm:t>
        <a:bodyPr/>
        <a:lstStyle/>
        <a:p>
          <a:endParaRPr lang="en-US"/>
        </a:p>
      </dgm:t>
    </dgm:pt>
    <dgm:pt modelId="{C5D35933-E197-4F28-8F29-4C5524947297}" type="sibTrans" cxnId="{ABF08D0A-EC4D-4314-87A1-85151713DCF4}">
      <dgm:prSet/>
      <dgm:spPr/>
      <dgm:t>
        <a:bodyPr/>
        <a:lstStyle/>
        <a:p>
          <a:endParaRPr lang="en-US"/>
        </a:p>
      </dgm:t>
    </dgm:pt>
    <dgm:pt modelId="{A5E0495E-FD5D-4978-94B4-5696BFB732DD}">
      <dgm:prSet phldrT="[Texto]" custT="1">
        <dgm:style>
          <a:lnRef idx="1">
            <a:schemeClr val="accent4"/>
          </a:lnRef>
          <a:fillRef idx="2">
            <a:schemeClr val="accent4"/>
          </a:fillRef>
          <a:effectRef idx="1">
            <a:schemeClr val="accent4"/>
          </a:effectRef>
          <a:fontRef idx="minor">
            <a:schemeClr val="dk1"/>
          </a:fontRef>
        </dgm:style>
      </dgm:prSet>
      <dgm:spPr/>
      <dgm:t>
        <a:bodyPr/>
        <a:lstStyle/>
        <a:p>
          <a:pPr algn="ctr"/>
          <a:r>
            <a:rPr lang="es-MX" sz="2800" b="1" dirty="0" smtClean="0">
              <a:solidFill>
                <a:srgbClr val="00B050"/>
              </a:solidFill>
            </a:rPr>
            <a:t>Suspensiones, retiros y cancelaciones </a:t>
          </a:r>
          <a:endParaRPr lang="en-US" sz="2800" dirty="0">
            <a:solidFill>
              <a:srgbClr val="00B050"/>
            </a:solidFill>
          </a:endParaRPr>
        </a:p>
      </dgm:t>
    </dgm:pt>
    <dgm:pt modelId="{ADD8CBD7-9A33-4A5A-8F16-6BFFDE5A0FE9}" type="parTrans" cxnId="{3B29E1A8-4592-442F-9AAB-0DEC7838888B}">
      <dgm:prSet/>
      <dgm:spPr/>
      <dgm:t>
        <a:bodyPr/>
        <a:lstStyle/>
        <a:p>
          <a:endParaRPr lang="en-US"/>
        </a:p>
      </dgm:t>
    </dgm:pt>
    <dgm:pt modelId="{C229981F-E0F2-423B-939B-7B3BCEBD52D0}" type="sibTrans" cxnId="{3B29E1A8-4592-442F-9AAB-0DEC7838888B}">
      <dgm:prSet/>
      <dgm:spPr/>
      <dgm:t>
        <a:bodyPr/>
        <a:lstStyle/>
        <a:p>
          <a:endParaRPr lang="en-US"/>
        </a:p>
      </dgm:t>
    </dgm:pt>
    <dgm:pt modelId="{7AE3B754-C5E9-4E96-B682-C547A843AA5C}">
      <dgm:prSet custT="1"/>
      <dgm:spPr/>
      <dgm:t>
        <a:bodyPr/>
        <a:lstStyle/>
        <a:p>
          <a:pPr algn="just"/>
          <a:r>
            <a:rPr lang="es-MX" sz="1800" dirty="0" smtClean="0"/>
            <a:t>Se levantan las inconformidades, la empresa (en el caso de certificación) y el organismo certificador (en el caso de acreditación) realizan las acciones necesarias para corregir esas observaciones y se continúa con el proceso, como ya se vio para cada caso. </a:t>
          </a:r>
          <a:endParaRPr lang="en-US" sz="1800" dirty="0" smtClean="0"/>
        </a:p>
      </dgm:t>
    </dgm:pt>
    <dgm:pt modelId="{60108D08-EEC2-4A7D-A79B-DA5603BB5C62}" type="parTrans" cxnId="{FDFE957B-99F1-43AF-88F6-630819C6C22E}">
      <dgm:prSet/>
      <dgm:spPr/>
      <dgm:t>
        <a:bodyPr/>
        <a:lstStyle/>
        <a:p>
          <a:endParaRPr lang="en-US"/>
        </a:p>
      </dgm:t>
    </dgm:pt>
    <dgm:pt modelId="{7BEEB622-C157-45AD-9E34-468C0811513E}" type="sibTrans" cxnId="{FDFE957B-99F1-43AF-88F6-630819C6C22E}">
      <dgm:prSet/>
      <dgm:spPr/>
      <dgm:t>
        <a:bodyPr/>
        <a:lstStyle/>
        <a:p>
          <a:endParaRPr lang="en-US"/>
        </a:p>
      </dgm:t>
    </dgm:pt>
    <dgm:pt modelId="{AA076BA7-5746-4A35-A4E3-5502F6333616}">
      <dgm:prSet custT="1"/>
      <dgm:spPr/>
      <dgm:t>
        <a:bodyPr/>
        <a:lstStyle/>
        <a:p>
          <a:pPr algn="just"/>
          <a:r>
            <a:rPr lang="es-MX" sz="2000" b="0" dirty="0" smtClean="0">
              <a:solidFill>
                <a:schemeClr val="tx1"/>
              </a:solidFill>
            </a:rPr>
            <a:t>Tanto las empresas que quieren certificarse como las organizaciones que quieren certificar pueden ser objeto de suspensiones, retiros o cancelaciones de su certificación o de su acreditación, según el caso. </a:t>
          </a:r>
          <a:endParaRPr lang="en-US" sz="2000" b="0" dirty="0">
            <a:solidFill>
              <a:schemeClr val="tx1"/>
            </a:solidFill>
          </a:endParaRPr>
        </a:p>
      </dgm:t>
    </dgm:pt>
    <dgm:pt modelId="{89294C1B-76B1-4053-8849-7EFE6AEA2B83}" type="parTrans" cxnId="{55E0D8D3-D960-44F3-BDA8-9CAD2DC4E14D}">
      <dgm:prSet/>
      <dgm:spPr/>
      <dgm:t>
        <a:bodyPr/>
        <a:lstStyle/>
        <a:p>
          <a:endParaRPr lang="en-US"/>
        </a:p>
      </dgm:t>
    </dgm:pt>
    <dgm:pt modelId="{D1B393EF-10D0-4A93-A3BA-60E8D51B98AA}" type="sibTrans" cxnId="{55E0D8D3-D960-44F3-BDA8-9CAD2DC4E14D}">
      <dgm:prSet/>
      <dgm:spPr/>
      <dgm:t>
        <a:bodyPr/>
        <a:lstStyle/>
        <a:p>
          <a:endParaRPr lang="en-US"/>
        </a:p>
      </dgm:t>
    </dgm:pt>
    <dgm:pt modelId="{F3845335-DB19-4084-8CC8-13B932F50CB5}" type="pres">
      <dgm:prSet presAssocID="{98D435D5-9CD6-44C7-B054-C541D30CE133}" presName="Name0" presStyleCnt="0">
        <dgm:presLayoutVars>
          <dgm:dir/>
          <dgm:animLvl val="lvl"/>
          <dgm:resizeHandles/>
        </dgm:presLayoutVars>
      </dgm:prSet>
      <dgm:spPr/>
      <dgm:t>
        <a:bodyPr/>
        <a:lstStyle/>
        <a:p>
          <a:endParaRPr lang="es-MX"/>
        </a:p>
      </dgm:t>
    </dgm:pt>
    <dgm:pt modelId="{C505ABDF-A987-44E6-97E1-861C27CA0CC5}" type="pres">
      <dgm:prSet presAssocID="{BC2434A5-366C-40B7-BB16-519F30E10812}" presName="linNode" presStyleCnt="0"/>
      <dgm:spPr/>
    </dgm:pt>
    <dgm:pt modelId="{17C84123-F16D-42F3-BD66-D19022BB46EB}" type="pres">
      <dgm:prSet presAssocID="{BC2434A5-366C-40B7-BB16-519F30E10812}" presName="parentShp" presStyleLbl="node1" presStyleIdx="0" presStyleCnt="2">
        <dgm:presLayoutVars>
          <dgm:bulletEnabled val="1"/>
        </dgm:presLayoutVars>
      </dgm:prSet>
      <dgm:spPr/>
      <dgm:t>
        <a:bodyPr/>
        <a:lstStyle/>
        <a:p>
          <a:endParaRPr lang="es-MX"/>
        </a:p>
      </dgm:t>
    </dgm:pt>
    <dgm:pt modelId="{D020A1C7-B8C7-4795-9660-5CE0FB93EEDA}" type="pres">
      <dgm:prSet presAssocID="{BC2434A5-366C-40B7-BB16-519F30E10812}" presName="childShp" presStyleLbl="bgAccFollowNode1" presStyleIdx="0" presStyleCnt="2" custScaleY="119066">
        <dgm:presLayoutVars>
          <dgm:bulletEnabled val="1"/>
        </dgm:presLayoutVars>
      </dgm:prSet>
      <dgm:spPr/>
      <dgm:t>
        <a:bodyPr/>
        <a:lstStyle/>
        <a:p>
          <a:endParaRPr lang="en-US"/>
        </a:p>
      </dgm:t>
    </dgm:pt>
    <dgm:pt modelId="{1559BDFC-1C26-4AEF-BF33-6496823190C3}" type="pres">
      <dgm:prSet presAssocID="{4BD18E8C-5C23-4A4F-A716-C61B1DEABFEE}" presName="spacing" presStyleCnt="0"/>
      <dgm:spPr/>
    </dgm:pt>
    <dgm:pt modelId="{7F496652-6725-41EA-AD02-B8F79B412E6F}" type="pres">
      <dgm:prSet presAssocID="{31454AAD-7174-45D0-A787-7BF4669BC7D0}" presName="linNode" presStyleCnt="0"/>
      <dgm:spPr/>
    </dgm:pt>
    <dgm:pt modelId="{CF1B43D7-6FB8-4336-A6F4-9523AC6AE462}" type="pres">
      <dgm:prSet presAssocID="{31454AAD-7174-45D0-A787-7BF4669BC7D0}" presName="parentShp" presStyleLbl="node1" presStyleIdx="1" presStyleCnt="2">
        <dgm:presLayoutVars>
          <dgm:bulletEnabled val="1"/>
        </dgm:presLayoutVars>
      </dgm:prSet>
      <dgm:spPr/>
      <dgm:t>
        <a:bodyPr/>
        <a:lstStyle/>
        <a:p>
          <a:endParaRPr lang="es-MX"/>
        </a:p>
      </dgm:t>
    </dgm:pt>
    <dgm:pt modelId="{3DD6F1BA-3201-42AE-8139-B0940253728D}" type="pres">
      <dgm:prSet presAssocID="{31454AAD-7174-45D0-A787-7BF4669BC7D0}" presName="childShp" presStyleLbl="bgAccFollowNode1" presStyleIdx="1" presStyleCnt="2" custScaleY="142053">
        <dgm:presLayoutVars>
          <dgm:bulletEnabled val="1"/>
        </dgm:presLayoutVars>
      </dgm:prSet>
      <dgm:spPr/>
      <dgm:t>
        <a:bodyPr/>
        <a:lstStyle/>
        <a:p>
          <a:endParaRPr lang="en-US"/>
        </a:p>
      </dgm:t>
    </dgm:pt>
  </dgm:ptLst>
  <dgm:cxnLst>
    <dgm:cxn modelId="{FDFE957B-99F1-43AF-88F6-630819C6C22E}" srcId="{BC2434A5-366C-40B7-BB16-519F30E10812}" destId="{7AE3B754-C5E9-4E96-B682-C547A843AA5C}" srcOrd="1" destOrd="0" parTransId="{60108D08-EEC2-4A7D-A79B-DA5603BB5C62}" sibTransId="{7BEEB622-C157-45AD-9E34-468C0811513E}"/>
    <dgm:cxn modelId="{F2264769-DC34-447B-9A54-39C9103F5D08}" type="presOf" srcId="{AA076BA7-5746-4A35-A4E3-5502F6333616}" destId="{3DD6F1BA-3201-42AE-8139-B0940253728D}" srcOrd="0" destOrd="1" presId="urn:microsoft.com/office/officeart/2005/8/layout/vList6"/>
    <dgm:cxn modelId="{3B29E1A8-4592-442F-9AAB-0DEC7838888B}" srcId="{31454AAD-7174-45D0-A787-7BF4669BC7D0}" destId="{A5E0495E-FD5D-4978-94B4-5696BFB732DD}" srcOrd="0" destOrd="0" parTransId="{ADD8CBD7-9A33-4A5A-8F16-6BFFDE5A0FE9}" sibTransId="{C229981F-E0F2-423B-939B-7B3BCEBD52D0}"/>
    <dgm:cxn modelId="{DF2DB961-96F0-48A5-ABC2-CA470D815D69}" type="presOf" srcId="{98D435D5-9CD6-44C7-B054-C541D30CE133}" destId="{F3845335-DB19-4084-8CC8-13B932F50CB5}" srcOrd="0" destOrd="0" presId="urn:microsoft.com/office/officeart/2005/8/layout/vList6"/>
    <dgm:cxn modelId="{286A0F15-28BB-4948-9894-81DDB4DF0F32}" srcId="{98D435D5-9CD6-44C7-B054-C541D30CE133}" destId="{BC2434A5-366C-40B7-BB16-519F30E10812}" srcOrd="0" destOrd="0" parTransId="{0BEDB7A8-9BDA-4182-A752-D3E227E468DD}" sibTransId="{4BD18E8C-5C23-4A4F-A716-C61B1DEABFEE}"/>
    <dgm:cxn modelId="{4B139141-1E5A-4D13-91CD-D17DCB43CA64}" type="presOf" srcId="{7AE3B754-C5E9-4E96-B682-C547A843AA5C}" destId="{D020A1C7-B8C7-4795-9660-5CE0FB93EEDA}" srcOrd="0" destOrd="1" presId="urn:microsoft.com/office/officeart/2005/8/layout/vList6"/>
    <dgm:cxn modelId="{6C3FCCC8-E2E8-4FF3-B494-321AC855208E}" type="presOf" srcId="{BC2434A5-366C-40B7-BB16-519F30E10812}" destId="{17C84123-F16D-42F3-BD66-D19022BB46EB}" srcOrd="0" destOrd="0" presId="urn:microsoft.com/office/officeart/2005/8/layout/vList6"/>
    <dgm:cxn modelId="{D29B3E37-A67F-4D44-B5B1-6A3DABF44EF7}" type="presOf" srcId="{31454AAD-7174-45D0-A787-7BF4669BC7D0}" destId="{CF1B43D7-6FB8-4336-A6F4-9523AC6AE462}" srcOrd="0" destOrd="0" presId="urn:microsoft.com/office/officeart/2005/8/layout/vList6"/>
    <dgm:cxn modelId="{167BEE82-AA93-4E19-80B2-721339567728}" srcId="{BC2434A5-366C-40B7-BB16-519F30E10812}" destId="{CD254004-98C6-4DC3-8552-536F67705727}" srcOrd="0" destOrd="0" parTransId="{EF5011BA-9187-4D19-9390-99EDF233DEA5}" sibTransId="{114F26B8-765E-457D-8EE5-7857FAF4D72B}"/>
    <dgm:cxn modelId="{5706F9BD-29B2-4B24-8B35-E305B74D92E0}" type="presOf" srcId="{A5E0495E-FD5D-4978-94B4-5696BFB732DD}" destId="{3DD6F1BA-3201-42AE-8139-B0940253728D}" srcOrd="0" destOrd="0" presId="urn:microsoft.com/office/officeart/2005/8/layout/vList6"/>
    <dgm:cxn modelId="{55E0D8D3-D960-44F3-BDA8-9CAD2DC4E14D}" srcId="{31454AAD-7174-45D0-A787-7BF4669BC7D0}" destId="{AA076BA7-5746-4A35-A4E3-5502F6333616}" srcOrd="1" destOrd="0" parTransId="{89294C1B-76B1-4053-8849-7EFE6AEA2B83}" sibTransId="{D1B393EF-10D0-4A93-A3BA-60E8D51B98AA}"/>
    <dgm:cxn modelId="{7B2E6019-75CE-47F8-98FB-16BA58D6DFC6}" type="presOf" srcId="{CD254004-98C6-4DC3-8552-536F67705727}" destId="{D020A1C7-B8C7-4795-9660-5CE0FB93EEDA}" srcOrd="0" destOrd="0" presId="urn:microsoft.com/office/officeart/2005/8/layout/vList6"/>
    <dgm:cxn modelId="{ABF08D0A-EC4D-4314-87A1-85151713DCF4}" srcId="{98D435D5-9CD6-44C7-B054-C541D30CE133}" destId="{31454AAD-7174-45D0-A787-7BF4669BC7D0}" srcOrd="1" destOrd="0" parTransId="{EB80776A-22B4-434F-A75A-FEB1C8B46206}" sibTransId="{C5D35933-E197-4F28-8F29-4C5524947297}"/>
    <dgm:cxn modelId="{B3D9A63F-ADC3-49FA-8C03-8ED3308FFF0D}" type="presParOf" srcId="{F3845335-DB19-4084-8CC8-13B932F50CB5}" destId="{C505ABDF-A987-44E6-97E1-861C27CA0CC5}" srcOrd="0" destOrd="0" presId="urn:microsoft.com/office/officeart/2005/8/layout/vList6"/>
    <dgm:cxn modelId="{20C97B3A-D39C-4BBB-88A5-258ADD14FF1C}" type="presParOf" srcId="{C505ABDF-A987-44E6-97E1-861C27CA0CC5}" destId="{17C84123-F16D-42F3-BD66-D19022BB46EB}" srcOrd="0" destOrd="0" presId="urn:microsoft.com/office/officeart/2005/8/layout/vList6"/>
    <dgm:cxn modelId="{6C0CAEA3-9B2A-47FD-A31D-37A7A969A081}" type="presParOf" srcId="{C505ABDF-A987-44E6-97E1-861C27CA0CC5}" destId="{D020A1C7-B8C7-4795-9660-5CE0FB93EEDA}" srcOrd="1" destOrd="0" presId="urn:microsoft.com/office/officeart/2005/8/layout/vList6"/>
    <dgm:cxn modelId="{56B68BE8-EE99-4D64-8997-261C6E0A69A6}" type="presParOf" srcId="{F3845335-DB19-4084-8CC8-13B932F50CB5}" destId="{1559BDFC-1C26-4AEF-BF33-6496823190C3}" srcOrd="1" destOrd="0" presId="urn:microsoft.com/office/officeart/2005/8/layout/vList6"/>
    <dgm:cxn modelId="{A7AD4596-9386-4366-B5C0-F9B37ECFBC82}" type="presParOf" srcId="{F3845335-DB19-4084-8CC8-13B932F50CB5}" destId="{7F496652-6725-41EA-AD02-B8F79B412E6F}" srcOrd="2" destOrd="0" presId="urn:microsoft.com/office/officeart/2005/8/layout/vList6"/>
    <dgm:cxn modelId="{077BF846-E0A7-444B-A812-6AC077C6E84B}" type="presParOf" srcId="{7F496652-6725-41EA-AD02-B8F79B412E6F}" destId="{CF1B43D7-6FB8-4336-A6F4-9523AC6AE462}" srcOrd="0" destOrd="0" presId="urn:microsoft.com/office/officeart/2005/8/layout/vList6"/>
    <dgm:cxn modelId="{18462321-AFCC-4502-8465-4B508FCAD4F6}" type="presParOf" srcId="{7F496652-6725-41EA-AD02-B8F79B412E6F}" destId="{3DD6F1BA-3201-42AE-8139-B0940253728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B3E6E66-8D41-4F94-8F62-FCD5BB55053F}"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US"/>
        </a:p>
      </dgm:t>
    </dgm:pt>
    <dgm:pt modelId="{A851C66B-6966-42D4-9C8E-EBAAC0AEB065}">
      <dgm:prSet phldrT="[Texto]" phldr="1"/>
      <dgm:spPr/>
      <dgm:t>
        <a:bodyPr/>
        <a:lstStyle/>
        <a:p>
          <a:endParaRPr lang="en-US" dirty="0"/>
        </a:p>
      </dgm:t>
    </dgm:pt>
    <dgm:pt modelId="{4872CA85-3E57-4892-9C99-BC21FE520329}" type="parTrans" cxnId="{C6F5917B-36CD-4F36-9037-C15D8ED67650}">
      <dgm:prSet/>
      <dgm:spPr/>
      <dgm:t>
        <a:bodyPr/>
        <a:lstStyle/>
        <a:p>
          <a:endParaRPr lang="en-US"/>
        </a:p>
      </dgm:t>
    </dgm:pt>
    <dgm:pt modelId="{9FF526AF-BE3D-46B4-85FA-D13E7C69D33E}" type="sibTrans" cxnId="{C6F5917B-36CD-4F36-9037-C15D8ED67650}">
      <dgm:prSet/>
      <dgm:spPr/>
      <dgm:t>
        <a:bodyPr/>
        <a:lstStyle/>
        <a:p>
          <a:endParaRPr lang="en-US"/>
        </a:p>
      </dgm:t>
    </dgm:pt>
    <dgm:pt modelId="{2F47621D-31BB-47CA-9737-A049E7B44427}">
      <dgm:prSet phldrT="[Texto]" custT="1">
        <dgm:style>
          <a:lnRef idx="1">
            <a:schemeClr val="accent5"/>
          </a:lnRef>
          <a:fillRef idx="3">
            <a:schemeClr val="accent5"/>
          </a:fillRef>
          <a:effectRef idx="2">
            <a:schemeClr val="accent5"/>
          </a:effectRef>
          <a:fontRef idx="minor">
            <a:schemeClr val="lt1"/>
          </a:fontRef>
        </dgm:style>
      </dgm:prSet>
      <dgm:spPr/>
      <dgm:t>
        <a:bodyPr/>
        <a:lstStyle/>
        <a:p>
          <a:pPr algn="just"/>
          <a:r>
            <a:rPr lang="es-MX" sz="160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Los planes para alcanzar la calidad están hechos de tal manera que, si se siguen, se logrará la calidad deseada</a:t>
          </a:r>
          <a:endParaRPr lang="en-US" sz="1600" dirty="0">
            <a:solidFill>
              <a:schemeClr val="tx1"/>
            </a:solidFill>
            <a:latin typeface="Arial" panose="020B0604020202020204" pitchFamily="34" charset="0"/>
            <a:cs typeface="Arial" panose="020B0604020202020204" pitchFamily="34" charset="0"/>
          </a:endParaRPr>
        </a:p>
      </dgm:t>
    </dgm:pt>
    <dgm:pt modelId="{BB095DF4-7AF5-419D-84B1-CEEB3A3F2710}" type="parTrans" cxnId="{5D860D9B-EFF0-4708-93F5-880DA0A4DAF5}">
      <dgm:prSet/>
      <dgm:spPr/>
      <dgm:t>
        <a:bodyPr/>
        <a:lstStyle/>
        <a:p>
          <a:endParaRPr lang="en-US"/>
        </a:p>
      </dgm:t>
    </dgm:pt>
    <dgm:pt modelId="{8670882D-0D7F-4FAC-98FD-EFAF826ED75B}" type="sibTrans" cxnId="{5D860D9B-EFF0-4708-93F5-880DA0A4DAF5}">
      <dgm:prSet/>
      <dgm:spPr/>
      <dgm:t>
        <a:bodyPr/>
        <a:lstStyle/>
        <a:p>
          <a:endParaRPr lang="en-US"/>
        </a:p>
      </dgm:t>
    </dgm:pt>
    <dgm:pt modelId="{5A71CBF0-E2B2-48C0-BF90-EB2BA21C7D70}">
      <dgm:prSet phldrT="[Texto]" custT="1">
        <dgm:style>
          <a:lnRef idx="1">
            <a:schemeClr val="accent5"/>
          </a:lnRef>
          <a:fillRef idx="3">
            <a:schemeClr val="accent5"/>
          </a:fillRef>
          <a:effectRef idx="2">
            <a:schemeClr val="accent5"/>
          </a:effectRef>
          <a:fontRef idx="minor">
            <a:schemeClr val="lt1"/>
          </a:fontRef>
        </dgm:style>
      </dgm:prSet>
      <dgm:spPr/>
      <dgm:t>
        <a:bodyPr/>
        <a:lstStyle/>
        <a:p>
          <a:pPr algn="just"/>
          <a:r>
            <a:rPr lang="es-MX" sz="1600" dirty="0" smtClean="0">
              <a:solidFill>
                <a:schemeClr val="tx1"/>
              </a:solidFill>
              <a:latin typeface="Arial" panose="020B0604020202020204" pitchFamily="34" charset="0"/>
              <a:cs typeface="Arial" panose="020B0604020202020204" pitchFamily="34" charset="0"/>
            </a:rPr>
            <a:t>Los productos son aptos para su uso y seguros para el usuario</a:t>
          </a:r>
          <a:endParaRPr lang="en-US" sz="1600" dirty="0">
            <a:solidFill>
              <a:schemeClr val="tx1"/>
            </a:solidFill>
            <a:latin typeface="Arial" panose="020B0604020202020204" pitchFamily="34" charset="0"/>
            <a:cs typeface="Arial" panose="020B0604020202020204" pitchFamily="34" charset="0"/>
          </a:endParaRPr>
        </a:p>
      </dgm:t>
    </dgm:pt>
    <dgm:pt modelId="{3F73A74F-33D7-4905-8C16-88FFF1C36360}" type="parTrans" cxnId="{73C5047A-7A4C-4762-9BF0-9CCA2584BBA1}">
      <dgm:prSet/>
      <dgm:spPr/>
      <dgm:t>
        <a:bodyPr/>
        <a:lstStyle/>
        <a:p>
          <a:endParaRPr lang="en-US"/>
        </a:p>
      </dgm:t>
    </dgm:pt>
    <dgm:pt modelId="{6561451B-B143-4C70-BFDD-FAE0B22033A2}" type="sibTrans" cxnId="{73C5047A-7A4C-4762-9BF0-9CCA2584BBA1}">
      <dgm:prSet/>
      <dgm:spPr/>
      <dgm:t>
        <a:bodyPr/>
        <a:lstStyle/>
        <a:p>
          <a:endParaRPr lang="en-US"/>
        </a:p>
      </dgm:t>
    </dgm:pt>
    <dgm:pt modelId="{5C3F51D9-FE31-4D20-A90C-E31766C1030A}">
      <dgm:prSet phldrT="[Texto]" phldr="1"/>
      <dgm:spPr/>
      <dgm:t>
        <a:bodyPr/>
        <a:lstStyle/>
        <a:p>
          <a:endParaRPr lang="en-US" dirty="0"/>
        </a:p>
      </dgm:t>
    </dgm:pt>
    <dgm:pt modelId="{5A5E5419-9D93-4C04-B56B-E5247A514856}" type="parTrans" cxnId="{3B1B1168-7855-4A25-B939-86D29C4B7BA2}">
      <dgm:prSet/>
      <dgm:spPr/>
      <dgm:t>
        <a:bodyPr/>
        <a:lstStyle/>
        <a:p>
          <a:endParaRPr lang="en-US"/>
        </a:p>
      </dgm:t>
    </dgm:pt>
    <dgm:pt modelId="{224ED23C-4F3C-46F2-A1EF-69EE43F3C455}" type="sibTrans" cxnId="{3B1B1168-7855-4A25-B939-86D29C4B7BA2}">
      <dgm:prSet/>
      <dgm:spPr/>
      <dgm:t>
        <a:bodyPr/>
        <a:lstStyle/>
        <a:p>
          <a:endParaRPr lang="en-US"/>
        </a:p>
      </dgm:t>
    </dgm:pt>
    <dgm:pt modelId="{08FD3CFE-CB29-4617-B022-7F487ACB1040}">
      <dgm:prSet phldrT="[Texto]" custT="1">
        <dgm:style>
          <a:lnRef idx="1">
            <a:schemeClr val="accent5"/>
          </a:lnRef>
          <a:fillRef idx="2">
            <a:schemeClr val="accent5"/>
          </a:fillRef>
          <a:effectRef idx="1">
            <a:schemeClr val="accent5"/>
          </a:effectRef>
          <a:fontRef idx="minor">
            <a:schemeClr val="dk1"/>
          </a:fontRef>
        </dgm:style>
      </dgm:prSet>
      <dgm:spPr/>
      <dgm:t>
        <a:bodyPr/>
        <a:lstStyle/>
        <a:p>
          <a:pPr algn="just"/>
          <a:r>
            <a:rPr lang="es-MX" sz="1300" b="1" u="none" dirty="0" smtClean="0">
              <a:solidFill>
                <a:schemeClr val="tx1"/>
              </a:solidFill>
              <a:uFillTx/>
            </a:rPr>
            <a:t>Se están siguiendo los estándares y regulaciones definidos por las agencias gubernamentales, asociaciones industriales y profesionales. </a:t>
          </a:r>
          <a:endParaRPr lang="en-US" sz="1300" b="1" dirty="0">
            <a:solidFill>
              <a:schemeClr val="tx1"/>
            </a:solidFill>
          </a:endParaRPr>
        </a:p>
      </dgm:t>
    </dgm:pt>
    <dgm:pt modelId="{770645B8-8FE6-40A8-BF96-23CA8FBD82E9}" type="parTrans" cxnId="{7D842606-BC20-4965-83C3-B37A61EB791F}">
      <dgm:prSet/>
      <dgm:spPr/>
      <dgm:t>
        <a:bodyPr/>
        <a:lstStyle/>
        <a:p>
          <a:endParaRPr lang="en-US"/>
        </a:p>
      </dgm:t>
    </dgm:pt>
    <dgm:pt modelId="{DB9E2EDF-F128-4166-BC91-DD49E8A3D352}" type="sibTrans" cxnId="{7D842606-BC20-4965-83C3-B37A61EB791F}">
      <dgm:prSet/>
      <dgm:spPr/>
      <dgm:t>
        <a:bodyPr/>
        <a:lstStyle/>
        <a:p>
          <a:endParaRPr lang="en-US"/>
        </a:p>
      </dgm:t>
    </dgm:pt>
    <dgm:pt modelId="{1211A75F-FCC3-412B-9055-9365759CECB7}">
      <dgm:prSet phldrT="[Texto]" custT="1">
        <dgm:style>
          <a:lnRef idx="1">
            <a:schemeClr val="accent5"/>
          </a:lnRef>
          <a:fillRef idx="2">
            <a:schemeClr val="accent5"/>
          </a:fillRef>
          <a:effectRef idx="1">
            <a:schemeClr val="accent5"/>
          </a:effectRef>
          <a:fontRef idx="minor">
            <a:schemeClr val="dk1"/>
          </a:fontRef>
        </dgm:style>
      </dgm:prSet>
      <dgm:spPr/>
      <dgm:t>
        <a:bodyPr/>
        <a:lstStyle/>
        <a:p>
          <a:pPr algn="just"/>
          <a:r>
            <a:rPr lang="es-MX" sz="1300" b="1" u="none" dirty="0" smtClean="0">
              <a:solidFill>
                <a:schemeClr val="tx1"/>
              </a:solidFill>
              <a:uFillTx/>
            </a:rPr>
            <a:t>Hay conformidad con las especificaciones. </a:t>
          </a:r>
          <a:endParaRPr lang="en-US" sz="1300" b="1" dirty="0">
            <a:solidFill>
              <a:schemeClr val="tx1"/>
            </a:solidFill>
          </a:endParaRPr>
        </a:p>
      </dgm:t>
    </dgm:pt>
    <dgm:pt modelId="{97D215C9-F14D-4EE9-952F-328DCCE3C91B}" type="parTrans" cxnId="{3DC27CBE-DC15-4B74-AE6A-F30BA14F0108}">
      <dgm:prSet/>
      <dgm:spPr/>
      <dgm:t>
        <a:bodyPr/>
        <a:lstStyle/>
        <a:p>
          <a:endParaRPr lang="en-US"/>
        </a:p>
      </dgm:t>
    </dgm:pt>
    <dgm:pt modelId="{BC973FCA-6CEE-4F71-A24F-A85F438D2F3D}" type="sibTrans" cxnId="{3DC27CBE-DC15-4B74-AE6A-F30BA14F0108}">
      <dgm:prSet/>
      <dgm:spPr/>
      <dgm:t>
        <a:bodyPr/>
        <a:lstStyle/>
        <a:p>
          <a:endParaRPr lang="en-US"/>
        </a:p>
      </dgm:t>
    </dgm:pt>
    <dgm:pt modelId="{B6073155-53A9-4F3D-A6AE-9399FFEA1316}">
      <dgm:prSet phldrT="[Texto]" phldr="1"/>
      <dgm:spPr/>
      <dgm:t>
        <a:bodyPr/>
        <a:lstStyle/>
        <a:p>
          <a:endParaRPr lang="en-US" dirty="0"/>
        </a:p>
      </dgm:t>
    </dgm:pt>
    <dgm:pt modelId="{57D4AF88-A66E-4ADD-8324-88C0F065E976}" type="parTrans" cxnId="{6349927F-A4C3-4131-BB55-F7DA3BA81221}">
      <dgm:prSet/>
      <dgm:spPr/>
      <dgm:t>
        <a:bodyPr/>
        <a:lstStyle/>
        <a:p>
          <a:endParaRPr lang="en-US"/>
        </a:p>
      </dgm:t>
    </dgm:pt>
    <dgm:pt modelId="{9EBEF73B-AAF2-4DF5-B681-F9778FCACCEE}" type="sibTrans" cxnId="{6349927F-A4C3-4131-BB55-F7DA3BA81221}">
      <dgm:prSet/>
      <dgm:spPr/>
      <dgm:t>
        <a:bodyPr/>
        <a:lstStyle/>
        <a:p>
          <a:endParaRPr lang="en-US"/>
        </a:p>
      </dgm:t>
    </dgm:pt>
    <dgm:pt modelId="{8DCE5B77-6414-4662-8DDD-EE854163D258}">
      <dgm:prSet phldrT="[Texto]" custT="1">
        <dgm:style>
          <a:lnRef idx="3">
            <a:schemeClr val="lt1"/>
          </a:lnRef>
          <a:fillRef idx="1">
            <a:schemeClr val="accent5"/>
          </a:fillRef>
          <a:effectRef idx="1">
            <a:schemeClr val="accent5"/>
          </a:effectRef>
          <a:fontRef idx="minor">
            <a:schemeClr val="lt1"/>
          </a:fontRef>
        </dgm:style>
      </dgm:prSet>
      <dgm:spPr/>
      <dgm:t>
        <a:bodyPr/>
        <a:lstStyle/>
        <a:p>
          <a:pPr algn="just"/>
          <a:r>
            <a:rPr lang="es-MX" sz="1300" b="1" u="none" dirty="0" smtClean="0">
              <a:solidFill>
                <a:schemeClr val="tx1"/>
              </a:solidFill>
              <a:uFillTx/>
            </a:rPr>
            <a:t>El sistema de datos ofrece información precisa y adecuada sobre la calidad para todos los involucrados. </a:t>
          </a:r>
          <a:endParaRPr lang="en-US" sz="1300" b="1" dirty="0">
            <a:solidFill>
              <a:schemeClr val="tx1"/>
            </a:solidFill>
          </a:endParaRPr>
        </a:p>
      </dgm:t>
    </dgm:pt>
    <dgm:pt modelId="{6B6E331E-CD86-4065-BF8D-409B14985ADA}" type="parTrans" cxnId="{C41C5E38-1439-412E-BA9B-0CAB92C0BDC6}">
      <dgm:prSet/>
      <dgm:spPr/>
      <dgm:t>
        <a:bodyPr/>
        <a:lstStyle/>
        <a:p>
          <a:endParaRPr lang="en-US"/>
        </a:p>
      </dgm:t>
    </dgm:pt>
    <dgm:pt modelId="{69AAFB2B-89AE-4802-8A30-049F2C9A6496}" type="sibTrans" cxnId="{C41C5E38-1439-412E-BA9B-0CAB92C0BDC6}">
      <dgm:prSet/>
      <dgm:spPr/>
      <dgm:t>
        <a:bodyPr/>
        <a:lstStyle/>
        <a:p>
          <a:endParaRPr lang="en-US"/>
        </a:p>
      </dgm:t>
    </dgm:pt>
    <dgm:pt modelId="{F8DC0584-8E40-4164-8BA6-0811CDD83D39}">
      <dgm:prSet phldrT="[Texto]" custT="1">
        <dgm:style>
          <a:lnRef idx="3">
            <a:schemeClr val="lt1"/>
          </a:lnRef>
          <a:fillRef idx="1">
            <a:schemeClr val="accent5"/>
          </a:fillRef>
          <a:effectRef idx="1">
            <a:schemeClr val="accent5"/>
          </a:effectRef>
          <a:fontRef idx="minor">
            <a:schemeClr val="lt1"/>
          </a:fontRef>
        </dgm:style>
      </dgm:prSet>
      <dgm:spPr/>
      <dgm:t>
        <a:bodyPr/>
        <a:lstStyle/>
        <a:p>
          <a:pPr algn="just"/>
          <a:r>
            <a:rPr lang="es-MX" sz="1300" b="1" u="none" dirty="0" smtClean="0">
              <a:solidFill>
                <a:schemeClr val="tx1"/>
              </a:solidFill>
              <a:uFillTx/>
            </a:rPr>
            <a:t>Se identifican las deficiencias y se aplican acciones correctivas al respecto. </a:t>
          </a:r>
          <a:endParaRPr lang="en-US" sz="1300" b="1" dirty="0">
            <a:solidFill>
              <a:schemeClr val="tx1"/>
            </a:solidFill>
          </a:endParaRPr>
        </a:p>
      </dgm:t>
    </dgm:pt>
    <dgm:pt modelId="{3177ED0D-40AD-4845-BDF9-99B479EFAD02}" type="parTrans" cxnId="{30389688-14F3-418F-8E03-5DA83D4A8A31}">
      <dgm:prSet/>
      <dgm:spPr/>
      <dgm:t>
        <a:bodyPr/>
        <a:lstStyle/>
        <a:p>
          <a:endParaRPr lang="en-US"/>
        </a:p>
      </dgm:t>
    </dgm:pt>
    <dgm:pt modelId="{34FA4E90-A381-4496-A153-3E9DD25C183E}" type="sibTrans" cxnId="{30389688-14F3-418F-8E03-5DA83D4A8A31}">
      <dgm:prSet/>
      <dgm:spPr/>
      <dgm:t>
        <a:bodyPr/>
        <a:lstStyle/>
        <a:p>
          <a:endParaRPr lang="en-US"/>
        </a:p>
      </dgm:t>
    </dgm:pt>
    <dgm:pt modelId="{C7E281DB-BA9E-42E5-AAD6-561E24274EB0}">
      <dgm:prSet phldrT="[Texto]" custT="1">
        <dgm:style>
          <a:lnRef idx="1">
            <a:schemeClr val="accent5"/>
          </a:lnRef>
          <a:fillRef idx="2">
            <a:schemeClr val="accent5"/>
          </a:fillRef>
          <a:effectRef idx="1">
            <a:schemeClr val="accent5"/>
          </a:effectRef>
          <a:fontRef idx="minor">
            <a:schemeClr val="dk1"/>
          </a:fontRef>
        </dgm:style>
      </dgm:prSet>
      <dgm:spPr/>
      <dgm:t>
        <a:bodyPr/>
        <a:lstStyle/>
        <a:p>
          <a:pPr algn="just"/>
          <a:r>
            <a:rPr lang="es-MX" sz="1300" b="1" u="none" dirty="0" smtClean="0">
              <a:solidFill>
                <a:schemeClr val="tx1"/>
              </a:solidFill>
              <a:uFillTx/>
            </a:rPr>
            <a:t>Los procedimientos son adecuados y se están siguiendo</a:t>
          </a:r>
          <a:r>
            <a:rPr lang="es-MX" sz="1200" b="1" u="none" dirty="0" smtClean="0">
              <a:uFillTx/>
            </a:rPr>
            <a:t>. </a:t>
          </a:r>
          <a:endParaRPr lang="en-US" sz="1200" b="1" dirty="0"/>
        </a:p>
      </dgm:t>
    </dgm:pt>
    <dgm:pt modelId="{12E5CB2B-FBAB-445E-A205-3B2B24C787E5}" type="parTrans" cxnId="{C2478326-53E8-4751-BC7C-A60403C10FA5}">
      <dgm:prSet/>
      <dgm:spPr/>
      <dgm:t>
        <a:bodyPr/>
        <a:lstStyle/>
        <a:p>
          <a:endParaRPr lang="en-US"/>
        </a:p>
      </dgm:t>
    </dgm:pt>
    <dgm:pt modelId="{5E2E4DD0-1110-4B23-9BA8-BA33208CDD03}" type="sibTrans" cxnId="{C2478326-53E8-4751-BC7C-A60403C10FA5}">
      <dgm:prSet/>
      <dgm:spPr/>
      <dgm:t>
        <a:bodyPr/>
        <a:lstStyle/>
        <a:p>
          <a:endParaRPr lang="en-US"/>
        </a:p>
      </dgm:t>
    </dgm:pt>
    <dgm:pt modelId="{52710082-2780-4A6B-BAF0-29736E9DC787}">
      <dgm:prSet phldrT="[Texto]" custT="1">
        <dgm:style>
          <a:lnRef idx="3">
            <a:schemeClr val="lt1"/>
          </a:lnRef>
          <a:fillRef idx="1">
            <a:schemeClr val="accent5"/>
          </a:fillRef>
          <a:effectRef idx="1">
            <a:schemeClr val="accent5"/>
          </a:effectRef>
          <a:fontRef idx="minor">
            <a:schemeClr val="lt1"/>
          </a:fontRef>
        </dgm:style>
      </dgm:prSet>
      <dgm:spPr/>
      <dgm:t>
        <a:bodyPr/>
        <a:lstStyle/>
        <a:p>
          <a:pPr algn="just"/>
          <a:r>
            <a:rPr lang="es-MX" sz="1300" b="1" dirty="0" smtClean="0">
              <a:solidFill>
                <a:schemeClr val="tx1"/>
              </a:solidFill>
            </a:rPr>
            <a:t>Se identifican las oportunidades para mejorar y se advierte al personal adecuado. </a:t>
          </a:r>
          <a:endParaRPr lang="en-US" sz="1300" b="1" dirty="0">
            <a:solidFill>
              <a:schemeClr val="tx1"/>
            </a:solidFill>
          </a:endParaRPr>
        </a:p>
      </dgm:t>
    </dgm:pt>
    <dgm:pt modelId="{F8E90F21-99EF-48C8-A412-CDE82EA0716B}" type="parTrans" cxnId="{1461B7BE-3B21-4253-9EBC-2F72E1656DCE}">
      <dgm:prSet/>
      <dgm:spPr/>
      <dgm:t>
        <a:bodyPr/>
        <a:lstStyle/>
        <a:p>
          <a:endParaRPr lang="en-US"/>
        </a:p>
      </dgm:t>
    </dgm:pt>
    <dgm:pt modelId="{70DEE8A6-2951-4021-AEDD-945F59DDF8AF}" type="sibTrans" cxnId="{1461B7BE-3B21-4253-9EBC-2F72E1656DCE}">
      <dgm:prSet/>
      <dgm:spPr/>
      <dgm:t>
        <a:bodyPr/>
        <a:lstStyle/>
        <a:p>
          <a:endParaRPr lang="en-US"/>
        </a:p>
      </dgm:t>
    </dgm:pt>
    <dgm:pt modelId="{177E2FAF-6701-4A6F-8440-50EF89D217DA}" type="pres">
      <dgm:prSet presAssocID="{4B3E6E66-8D41-4F94-8F62-FCD5BB55053F}" presName="linearFlow" presStyleCnt="0">
        <dgm:presLayoutVars>
          <dgm:dir/>
          <dgm:animLvl val="lvl"/>
          <dgm:resizeHandles/>
        </dgm:presLayoutVars>
      </dgm:prSet>
      <dgm:spPr/>
      <dgm:t>
        <a:bodyPr/>
        <a:lstStyle/>
        <a:p>
          <a:endParaRPr lang="es-MX"/>
        </a:p>
      </dgm:t>
    </dgm:pt>
    <dgm:pt modelId="{5D4F3EA2-3F0D-4051-B2C8-C63A53795AC8}" type="pres">
      <dgm:prSet presAssocID="{A851C66B-6966-42D4-9C8E-EBAAC0AEB065}" presName="compositeNode" presStyleCnt="0">
        <dgm:presLayoutVars>
          <dgm:bulletEnabled val="1"/>
        </dgm:presLayoutVars>
      </dgm:prSet>
      <dgm:spPr/>
    </dgm:pt>
    <dgm:pt modelId="{6507879C-9E54-43DB-BFD3-AF91B540089E}" type="pres">
      <dgm:prSet presAssocID="{A851C66B-6966-42D4-9C8E-EBAAC0AEB065}" presName="image" presStyleLbl="fgImgPlace1" presStyleIdx="0" presStyleCnt="3"/>
      <dgm:spPr>
        <a:blipFill rotWithShape="1">
          <a:blip xmlns:r="http://schemas.openxmlformats.org/officeDocument/2006/relationships" r:embed="rId1"/>
          <a:stretch>
            <a:fillRect/>
          </a:stretch>
        </a:blipFill>
      </dgm:spPr>
    </dgm:pt>
    <dgm:pt modelId="{0796C43F-428A-47C3-BE08-D9B71C39E8CC}" type="pres">
      <dgm:prSet presAssocID="{A851C66B-6966-42D4-9C8E-EBAAC0AEB065}" presName="childNode" presStyleLbl="node1" presStyleIdx="0" presStyleCnt="3">
        <dgm:presLayoutVars>
          <dgm:bulletEnabled val="1"/>
        </dgm:presLayoutVars>
      </dgm:prSet>
      <dgm:spPr/>
      <dgm:t>
        <a:bodyPr/>
        <a:lstStyle/>
        <a:p>
          <a:endParaRPr lang="en-US"/>
        </a:p>
      </dgm:t>
    </dgm:pt>
    <dgm:pt modelId="{5BD6299D-7FA5-4B9B-BF64-562DC3DBA77D}" type="pres">
      <dgm:prSet presAssocID="{A851C66B-6966-42D4-9C8E-EBAAC0AEB065}" presName="parentNode" presStyleLbl="revTx" presStyleIdx="0" presStyleCnt="3">
        <dgm:presLayoutVars>
          <dgm:chMax val="0"/>
          <dgm:bulletEnabled val="1"/>
        </dgm:presLayoutVars>
      </dgm:prSet>
      <dgm:spPr/>
      <dgm:t>
        <a:bodyPr/>
        <a:lstStyle/>
        <a:p>
          <a:endParaRPr lang="es-MX"/>
        </a:p>
      </dgm:t>
    </dgm:pt>
    <dgm:pt modelId="{DF583954-54E0-4AAD-B597-9BE39D104038}" type="pres">
      <dgm:prSet presAssocID="{9FF526AF-BE3D-46B4-85FA-D13E7C69D33E}" presName="sibTrans" presStyleCnt="0"/>
      <dgm:spPr/>
    </dgm:pt>
    <dgm:pt modelId="{E6099569-EB62-4515-815D-F14F69AE12D2}" type="pres">
      <dgm:prSet presAssocID="{5C3F51D9-FE31-4D20-A90C-E31766C1030A}" presName="compositeNode" presStyleCnt="0">
        <dgm:presLayoutVars>
          <dgm:bulletEnabled val="1"/>
        </dgm:presLayoutVars>
      </dgm:prSet>
      <dgm:spPr/>
    </dgm:pt>
    <dgm:pt modelId="{658A5BED-371D-40B7-92B9-037CC30834DF}" type="pres">
      <dgm:prSet presAssocID="{5C3F51D9-FE31-4D20-A90C-E31766C1030A}" presName="image" presStyleLbl="fgImgPlace1" presStyleIdx="1" presStyleCnt="3"/>
      <dgm:spPr>
        <a:blipFill rotWithShape="1">
          <a:blip xmlns:r="http://schemas.openxmlformats.org/officeDocument/2006/relationships" r:embed="rId2"/>
          <a:stretch>
            <a:fillRect/>
          </a:stretch>
        </a:blipFill>
      </dgm:spPr>
    </dgm:pt>
    <dgm:pt modelId="{10D8EA2F-14CA-4AC8-BD47-E557CD59BCEB}" type="pres">
      <dgm:prSet presAssocID="{5C3F51D9-FE31-4D20-A90C-E31766C1030A}" presName="childNode" presStyleLbl="node1" presStyleIdx="1" presStyleCnt="3">
        <dgm:presLayoutVars>
          <dgm:bulletEnabled val="1"/>
        </dgm:presLayoutVars>
      </dgm:prSet>
      <dgm:spPr/>
      <dgm:t>
        <a:bodyPr/>
        <a:lstStyle/>
        <a:p>
          <a:endParaRPr lang="en-US"/>
        </a:p>
      </dgm:t>
    </dgm:pt>
    <dgm:pt modelId="{9046B71C-E395-48A4-92DE-37532F30E45E}" type="pres">
      <dgm:prSet presAssocID="{5C3F51D9-FE31-4D20-A90C-E31766C1030A}" presName="parentNode" presStyleLbl="revTx" presStyleIdx="1" presStyleCnt="3">
        <dgm:presLayoutVars>
          <dgm:chMax val="0"/>
          <dgm:bulletEnabled val="1"/>
        </dgm:presLayoutVars>
      </dgm:prSet>
      <dgm:spPr/>
      <dgm:t>
        <a:bodyPr/>
        <a:lstStyle/>
        <a:p>
          <a:endParaRPr lang="es-MX"/>
        </a:p>
      </dgm:t>
    </dgm:pt>
    <dgm:pt modelId="{2680149B-E2D2-4171-AB46-7943BC613D35}" type="pres">
      <dgm:prSet presAssocID="{224ED23C-4F3C-46F2-A1EF-69EE43F3C455}" presName="sibTrans" presStyleCnt="0"/>
      <dgm:spPr/>
    </dgm:pt>
    <dgm:pt modelId="{32412985-6442-4E3C-8672-281BF84FD486}" type="pres">
      <dgm:prSet presAssocID="{B6073155-53A9-4F3D-A6AE-9399FFEA1316}" presName="compositeNode" presStyleCnt="0">
        <dgm:presLayoutVars>
          <dgm:bulletEnabled val="1"/>
        </dgm:presLayoutVars>
      </dgm:prSet>
      <dgm:spPr/>
    </dgm:pt>
    <dgm:pt modelId="{2A32B3BF-407A-4FB1-865C-9A7A5ABF3020}" type="pres">
      <dgm:prSet presAssocID="{B6073155-53A9-4F3D-A6AE-9399FFEA1316}" presName="image" presStyleLbl="fgImgPlace1" presStyleIdx="2" presStyleCnt="3" custLinFactNeighborX="-26746" custLinFactNeighborY="-7292"/>
      <dgm:spPr>
        <a:blipFill rotWithShape="1">
          <a:blip xmlns:r="http://schemas.openxmlformats.org/officeDocument/2006/relationships" r:embed="rId3"/>
          <a:stretch>
            <a:fillRect/>
          </a:stretch>
        </a:blipFill>
      </dgm:spPr>
      <dgm:t>
        <a:bodyPr/>
        <a:lstStyle/>
        <a:p>
          <a:endParaRPr lang="en-US"/>
        </a:p>
      </dgm:t>
    </dgm:pt>
    <dgm:pt modelId="{F428A318-2348-49FC-B0A7-F18049CE5A78}" type="pres">
      <dgm:prSet presAssocID="{B6073155-53A9-4F3D-A6AE-9399FFEA1316}" presName="childNode" presStyleLbl="node1" presStyleIdx="2" presStyleCnt="3" custScaleX="100889" custScaleY="109771">
        <dgm:presLayoutVars>
          <dgm:bulletEnabled val="1"/>
        </dgm:presLayoutVars>
      </dgm:prSet>
      <dgm:spPr/>
      <dgm:t>
        <a:bodyPr/>
        <a:lstStyle/>
        <a:p>
          <a:endParaRPr lang="en-US"/>
        </a:p>
      </dgm:t>
    </dgm:pt>
    <dgm:pt modelId="{5E679E74-9EDA-4BD9-82C1-E358574A3BEB}" type="pres">
      <dgm:prSet presAssocID="{B6073155-53A9-4F3D-A6AE-9399FFEA1316}" presName="parentNode" presStyleLbl="revTx" presStyleIdx="2" presStyleCnt="3">
        <dgm:presLayoutVars>
          <dgm:chMax val="0"/>
          <dgm:bulletEnabled val="1"/>
        </dgm:presLayoutVars>
      </dgm:prSet>
      <dgm:spPr/>
      <dgm:t>
        <a:bodyPr/>
        <a:lstStyle/>
        <a:p>
          <a:endParaRPr lang="es-MX"/>
        </a:p>
      </dgm:t>
    </dgm:pt>
  </dgm:ptLst>
  <dgm:cxnLst>
    <dgm:cxn modelId="{C6F5917B-36CD-4F36-9037-C15D8ED67650}" srcId="{4B3E6E66-8D41-4F94-8F62-FCD5BB55053F}" destId="{A851C66B-6966-42D4-9C8E-EBAAC0AEB065}" srcOrd="0" destOrd="0" parTransId="{4872CA85-3E57-4892-9C99-BC21FE520329}" sibTransId="{9FF526AF-BE3D-46B4-85FA-D13E7C69D33E}"/>
    <dgm:cxn modelId="{C41C5E38-1439-412E-BA9B-0CAB92C0BDC6}" srcId="{B6073155-53A9-4F3D-A6AE-9399FFEA1316}" destId="{8DCE5B77-6414-4662-8DDD-EE854163D258}" srcOrd="0" destOrd="0" parTransId="{6B6E331E-CD86-4065-BF8D-409B14985ADA}" sibTransId="{69AAFB2B-89AE-4802-8A30-049F2C9A6496}"/>
    <dgm:cxn modelId="{5A9318E4-7100-45DB-B131-1DB7236FEF14}" type="presOf" srcId="{5A71CBF0-E2B2-48C0-BF90-EB2BA21C7D70}" destId="{0796C43F-428A-47C3-BE08-D9B71C39E8CC}" srcOrd="0" destOrd="1" presId="urn:microsoft.com/office/officeart/2005/8/layout/hList2"/>
    <dgm:cxn modelId="{6C6CC7BF-53CA-48D3-B896-3F9E62E3D2C7}" type="presOf" srcId="{4B3E6E66-8D41-4F94-8F62-FCD5BB55053F}" destId="{177E2FAF-6701-4A6F-8440-50EF89D217DA}" srcOrd="0" destOrd="0" presId="urn:microsoft.com/office/officeart/2005/8/layout/hList2"/>
    <dgm:cxn modelId="{3B1B1168-7855-4A25-B939-86D29C4B7BA2}" srcId="{4B3E6E66-8D41-4F94-8F62-FCD5BB55053F}" destId="{5C3F51D9-FE31-4D20-A90C-E31766C1030A}" srcOrd="1" destOrd="0" parTransId="{5A5E5419-9D93-4C04-B56B-E5247A514856}" sibTransId="{224ED23C-4F3C-46F2-A1EF-69EE43F3C455}"/>
    <dgm:cxn modelId="{5D860D9B-EFF0-4708-93F5-880DA0A4DAF5}" srcId="{A851C66B-6966-42D4-9C8E-EBAAC0AEB065}" destId="{2F47621D-31BB-47CA-9737-A049E7B44427}" srcOrd="0" destOrd="0" parTransId="{BB095DF4-7AF5-419D-84B1-CEEB3A3F2710}" sibTransId="{8670882D-0D7F-4FAC-98FD-EFAF826ED75B}"/>
    <dgm:cxn modelId="{401549EE-666F-4E2F-99D5-8FBAEBD6851F}" type="presOf" srcId="{8DCE5B77-6414-4662-8DDD-EE854163D258}" destId="{F428A318-2348-49FC-B0A7-F18049CE5A78}" srcOrd="0" destOrd="0" presId="urn:microsoft.com/office/officeart/2005/8/layout/hList2"/>
    <dgm:cxn modelId="{1461B7BE-3B21-4253-9EBC-2F72E1656DCE}" srcId="{B6073155-53A9-4F3D-A6AE-9399FFEA1316}" destId="{52710082-2780-4A6B-BAF0-29736E9DC787}" srcOrd="2" destOrd="0" parTransId="{F8E90F21-99EF-48C8-A412-CDE82EA0716B}" sibTransId="{70DEE8A6-2951-4021-AEDD-945F59DDF8AF}"/>
    <dgm:cxn modelId="{16B9619E-506E-4699-9384-68C55925D3CE}" type="presOf" srcId="{A851C66B-6966-42D4-9C8E-EBAAC0AEB065}" destId="{5BD6299D-7FA5-4B9B-BF64-562DC3DBA77D}" srcOrd="0" destOrd="0" presId="urn:microsoft.com/office/officeart/2005/8/layout/hList2"/>
    <dgm:cxn modelId="{D84BE863-0706-445D-82A5-4A4FE38EECF4}" type="presOf" srcId="{F8DC0584-8E40-4164-8BA6-0811CDD83D39}" destId="{F428A318-2348-49FC-B0A7-F18049CE5A78}" srcOrd="0" destOrd="1" presId="urn:microsoft.com/office/officeart/2005/8/layout/hList2"/>
    <dgm:cxn modelId="{C2478326-53E8-4751-BC7C-A60403C10FA5}" srcId="{5C3F51D9-FE31-4D20-A90C-E31766C1030A}" destId="{C7E281DB-BA9E-42E5-AAD6-561E24274EB0}" srcOrd="2" destOrd="0" parTransId="{12E5CB2B-FBAB-445E-A205-3B2B24C787E5}" sibTransId="{5E2E4DD0-1110-4B23-9BA8-BA33208CDD03}"/>
    <dgm:cxn modelId="{F53ECA6E-5F02-4237-A19F-E7AA936A37B8}" type="presOf" srcId="{C7E281DB-BA9E-42E5-AAD6-561E24274EB0}" destId="{10D8EA2F-14CA-4AC8-BD47-E557CD59BCEB}" srcOrd="0" destOrd="2" presId="urn:microsoft.com/office/officeart/2005/8/layout/hList2"/>
    <dgm:cxn modelId="{3DC27CBE-DC15-4B74-AE6A-F30BA14F0108}" srcId="{5C3F51D9-FE31-4D20-A90C-E31766C1030A}" destId="{1211A75F-FCC3-412B-9055-9365759CECB7}" srcOrd="1" destOrd="0" parTransId="{97D215C9-F14D-4EE9-952F-328DCCE3C91B}" sibTransId="{BC973FCA-6CEE-4F71-A24F-A85F438D2F3D}"/>
    <dgm:cxn modelId="{BBA9B0C8-9EA9-49D6-BC83-B5B82FF0808C}" type="presOf" srcId="{2F47621D-31BB-47CA-9737-A049E7B44427}" destId="{0796C43F-428A-47C3-BE08-D9B71C39E8CC}" srcOrd="0" destOrd="0" presId="urn:microsoft.com/office/officeart/2005/8/layout/hList2"/>
    <dgm:cxn modelId="{7D842606-BC20-4965-83C3-B37A61EB791F}" srcId="{5C3F51D9-FE31-4D20-A90C-E31766C1030A}" destId="{08FD3CFE-CB29-4617-B022-7F487ACB1040}" srcOrd="0" destOrd="0" parTransId="{770645B8-8FE6-40A8-BF96-23CA8FBD82E9}" sibTransId="{DB9E2EDF-F128-4166-BC91-DD49E8A3D352}"/>
    <dgm:cxn modelId="{30389688-14F3-418F-8E03-5DA83D4A8A31}" srcId="{B6073155-53A9-4F3D-A6AE-9399FFEA1316}" destId="{F8DC0584-8E40-4164-8BA6-0811CDD83D39}" srcOrd="1" destOrd="0" parTransId="{3177ED0D-40AD-4845-BDF9-99B479EFAD02}" sibTransId="{34FA4E90-A381-4496-A153-3E9DD25C183E}"/>
    <dgm:cxn modelId="{117509B3-CEE1-4A56-B109-DFF7D2FEED93}" type="presOf" srcId="{1211A75F-FCC3-412B-9055-9365759CECB7}" destId="{10D8EA2F-14CA-4AC8-BD47-E557CD59BCEB}" srcOrd="0" destOrd="1" presId="urn:microsoft.com/office/officeart/2005/8/layout/hList2"/>
    <dgm:cxn modelId="{6349927F-A4C3-4131-BB55-F7DA3BA81221}" srcId="{4B3E6E66-8D41-4F94-8F62-FCD5BB55053F}" destId="{B6073155-53A9-4F3D-A6AE-9399FFEA1316}" srcOrd="2" destOrd="0" parTransId="{57D4AF88-A66E-4ADD-8324-88C0F065E976}" sibTransId="{9EBEF73B-AAF2-4DF5-B681-F9778FCACCEE}"/>
    <dgm:cxn modelId="{D97B1AC9-6D35-426C-B563-8AD99BAD8ABA}" type="presOf" srcId="{08FD3CFE-CB29-4617-B022-7F487ACB1040}" destId="{10D8EA2F-14CA-4AC8-BD47-E557CD59BCEB}" srcOrd="0" destOrd="0" presId="urn:microsoft.com/office/officeart/2005/8/layout/hList2"/>
    <dgm:cxn modelId="{73C5047A-7A4C-4762-9BF0-9CCA2584BBA1}" srcId="{A851C66B-6966-42D4-9C8E-EBAAC0AEB065}" destId="{5A71CBF0-E2B2-48C0-BF90-EB2BA21C7D70}" srcOrd="1" destOrd="0" parTransId="{3F73A74F-33D7-4905-8C16-88FFF1C36360}" sibTransId="{6561451B-B143-4C70-BFDD-FAE0B22033A2}"/>
    <dgm:cxn modelId="{FA2B771C-5CC9-4126-AA61-60A9EC9BBA12}" type="presOf" srcId="{5C3F51D9-FE31-4D20-A90C-E31766C1030A}" destId="{9046B71C-E395-48A4-92DE-37532F30E45E}" srcOrd="0" destOrd="0" presId="urn:microsoft.com/office/officeart/2005/8/layout/hList2"/>
    <dgm:cxn modelId="{CCBFC3A9-3003-459B-90C2-4458D84DD1D1}" type="presOf" srcId="{B6073155-53A9-4F3D-A6AE-9399FFEA1316}" destId="{5E679E74-9EDA-4BD9-82C1-E358574A3BEB}" srcOrd="0" destOrd="0" presId="urn:microsoft.com/office/officeart/2005/8/layout/hList2"/>
    <dgm:cxn modelId="{3A76D36B-648E-4A9A-B688-6FC1E4C4D54B}" type="presOf" srcId="{52710082-2780-4A6B-BAF0-29736E9DC787}" destId="{F428A318-2348-49FC-B0A7-F18049CE5A78}" srcOrd="0" destOrd="2" presId="urn:microsoft.com/office/officeart/2005/8/layout/hList2"/>
    <dgm:cxn modelId="{B7448475-3B6C-4F99-8CD4-C2262DEFFFB4}" type="presParOf" srcId="{177E2FAF-6701-4A6F-8440-50EF89D217DA}" destId="{5D4F3EA2-3F0D-4051-B2C8-C63A53795AC8}" srcOrd="0" destOrd="0" presId="urn:microsoft.com/office/officeart/2005/8/layout/hList2"/>
    <dgm:cxn modelId="{85AB69B5-9DEE-467A-BFBC-E8C9CDDB4485}" type="presParOf" srcId="{5D4F3EA2-3F0D-4051-B2C8-C63A53795AC8}" destId="{6507879C-9E54-43DB-BFD3-AF91B540089E}" srcOrd="0" destOrd="0" presId="urn:microsoft.com/office/officeart/2005/8/layout/hList2"/>
    <dgm:cxn modelId="{97078581-D0EF-426B-BA05-980462EF9A80}" type="presParOf" srcId="{5D4F3EA2-3F0D-4051-B2C8-C63A53795AC8}" destId="{0796C43F-428A-47C3-BE08-D9B71C39E8CC}" srcOrd="1" destOrd="0" presId="urn:microsoft.com/office/officeart/2005/8/layout/hList2"/>
    <dgm:cxn modelId="{791A98CE-5D36-4114-8B75-175AA3A7A934}" type="presParOf" srcId="{5D4F3EA2-3F0D-4051-B2C8-C63A53795AC8}" destId="{5BD6299D-7FA5-4B9B-BF64-562DC3DBA77D}" srcOrd="2" destOrd="0" presId="urn:microsoft.com/office/officeart/2005/8/layout/hList2"/>
    <dgm:cxn modelId="{1063A0D6-8143-46EE-B274-72C466E5E7C6}" type="presParOf" srcId="{177E2FAF-6701-4A6F-8440-50EF89D217DA}" destId="{DF583954-54E0-4AAD-B597-9BE39D104038}" srcOrd="1" destOrd="0" presId="urn:microsoft.com/office/officeart/2005/8/layout/hList2"/>
    <dgm:cxn modelId="{DC5392D5-E8E8-4CEC-84F6-9D96F7BDAA5D}" type="presParOf" srcId="{177E2FAF-6701-4A6F-8440-50EF89D217DA}" destId="{E6099569-EB62-4515-815D-F14F69AE12D2}" srcOrd="2" destOrd="0" presId="urn:microsoft.com/office/officeart/2005/8/layout/hList2"/>
    <dgm:cxn modelId="{E9F03927-23DA-4457-9842-828F10C0FA85}" type="presParOf" srcId="{E6099569-EB62-4515-815D-F14F69AE12D2}" destId="{658A5BED-371D-40B7-92B9-037CC30834DF}" srcOrd="0" destOrd="0" presId="urn:microsoft.com/office/officeart/2005/8/layout/hList2"/>
    <dgm:cxn modelId="{E920DBC1-DD00-4813-BE4F-6D97366E6450}" type="presParOf" srcId="{E6099569-EB62-4515-815D-F14F69AE12D2}" destId="{10D8EA2F-14CA-4AC8-BD47-E557CD59BCEB}" srcOrd="1" destOrd="0" presId="urn:microsoft.com/office/officeart/2005/8/layout/hList2"/>
    <dgm:cxn modelId="{EB9540EA-D453-4B8E-9A6E-05EDEB9901A8}" type="presParOf" srcId="{E6099569-EB62-4515-815D-F14F69AE12D2}" destId="{9046B71C-E395-48A4-92DE-37532F30E45E}" srcOrd="2" destOrd="0" presId="urn:microsoft.com/office/officeart/2005/8/layout/hList2"/>
    <dgm:cxn modelId="{0CAFCB74-4A91-4459-BA94-50B6C86D49AD}" type="presParOf" srcId="{177E2FAF-6701-4A6F-8440-50EF89D217DA}" destId="{2680149B-E2D2-4171-AB46-7943BC613D35}" srcOrd="3" destOrd="0" presId="urn:microsoft.com/office/officeart/2005/8/layout/hList2"/>
    <dgm:cxn modelId="{238EA125-91AC-40F6-A4BF-00D029CF9454}" type="presParOf" srcId="{177E2FAF-6701-4A6F-8440-50EF89D217DA}" destId="{32412985-6442-4E3C-8672-281BF84FD486}" srcOrd="4" destOrd="0" presId="urn:microsoft.com/office/officeart/2005/8/layout/hList2"/>
    <dgm:cxn modelId="{977730A2-DDC1-4DB1-BAF0-DA784717ACF0}" type="presParOf" srcId="{32412985-6442-4E3C-8672-281BF84FD486}" destId="{2A32B3BF-407A-4FB1-865C-9A7A5ABF3020}" srcOrd="0" destOrd="0" presId="urn:microsoft.com/office/officeart/2005/8/layout/hList2"/>
    <dgm:cxn modelId="{0FA27BDA-B3C8-48DD-BEFE-7EA784BC3445}" type="presParOf" srcId="{32412985-6442-4E3C-8672-281BF84FD486}" destId="{F428A318-2348-49FC-B0A7-F18049CE5A78}" srcOrd="1" destOrd="0" presId="urn:microsoft.com/office/officeart/2005/8/layout/hList2"/>
    <dgm:cxn modelId="{CC2E1CC2-CA2E-4028-BD5E-D59EA0C874F6}" type="presParOf" srcId="{32412985-6442-4E3C-8672-281BF84FD486}" destId="{5E679E74-9EDA-4BD9-82C1-E358574A3BEB}"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818343C-E31E-4412-AB2A-1A00A11473F0}" type="doc">
      <dgm:prSet loTypeId="urn:microsoft.com/office/officeart/2005/8/layout/default" loCatId="list" qsTypeId="urn:microsoft.com/office/officeart/2005/8/quickstyle/3d5" qsCatId="3D" csTypeId="urn:microsoft.com/office/officeart/2005/8/colors/accent1_2" csCatId="accent1" phldr="1"/>
      <dgm:spPr/>
      <dgm:t>
        <a:bodyPr/>
        <a:lstStyle/>
        <a:p>
          <a:endParaRPr lang="es-MX"/>
        </a:p>
      </dgm:t>
    </dgm:pt>
    <dgm:pt modelId="{4071BDE0-3527-435F-8311-7DDDBAEA79F8}">
      <dgm:prSet phldrT="[Texto]"/>
      <dgm:spPr/>
      <dgm:t>
        <a:bodyPr/>
        <a:lstStyle/>
        <a:p>
          <a:r>
            <a:rPr lang="es-MX" dirty="0" smtClean="0"/>
            <a:t>Ético</a:t>
          </a:r>
          <a:endParaRPr lang="es-MX" dirty="0"/>
        </a:p>
      </dgm:t>
    </dgm:pt>
    <dgm:pt modelId="{5F389790-46F6-446F-8A2D-0BFF6D7FA6C7}" type="parTrans" cxnId="{362CC380-1A58-4221-B073-5E819079F2B3}">
      <dgm:prSet/>
      <dgm:spPr/>
      <dgm:t>
        <a:bodyPr/>
        <a:lstStyle/>
        <a:p>
          <a:endParaRPr lang="es-MX"/>
        </a:p>
      </dgm:t>
    </dgm:pt>
    <dgm:pt modelId="{D48A88C1-3381-471F-83AA-20D59B9964D4}" type="sibTrans" cxnId="{362CC380-1A58-4221-B073-5E819079F2B3}">
      <dgm:prSet/>
      <dgm:spPr/>
      <dgm:t>
        <a:bodyPr/>
        <a:lstStyle/>
        <a:p>
          <a:endParaRPr lang="es-MX"/>
        </a:p>
      </dgm:t>
    </dgm:pt>
    <dgm:pt modelId="{3CC53AD0-A471-4ACF-897B-C80EC9602538}">
      <dgm:prSet phldrT="[Texto]"/>
      <dgm:spPr/>
      <dgm:t>
        <a:bodyPr/>
        <a:lstStyle/>
        <a:p>
          <a:r>
            <a:rPr lang="es-MX" dirty="0" smtClean="0"/>
            <a:t>De mentalidad abierta</a:t>
          </a:r>
          <a:endParaRPr lang="es-MX" dirty="0"/>
        </a:p>
      </dgm:t>
    </dgm:pt>
    <dgm:pt modelId="{D9E07D22-5DB3-4174-98C8-DB61E8BF53D9}" type="parTrans" cxnId="{DE245185-5984-41DC-9D71-CC8F6C56D01C}">
      <dgm:prSet/>
      <dgm:spPr/>
      <dgm:t>
        <a:bodyPr/>
        <a:lstStyle/>
        <a:p>
          <a:endParaRPr lang="es-MX"/>
        </a:p>
      </dgm:t>
    </dgm:pt>
    <dgm:pt modelId="{3D7CF583-F0CB-4064-AF8C-DE8D6F6B1ADE}" type="sibTrans" cxnId="{DE245185-5984-41DC-9D71-CC8F6C56D01C}">
      <dgm:prSet/>
      <dgm:spPr/>
      <dgm:t>
        <a:bodyPr/>
        <a:lstStyle/>
        <a:p>
          <a:endParaRPr lang="es-MX"/>
        </a:p>
      </dgm:t>
    </dgm:pt>
    <dgm:pt modelId="{73BB10BD-CB1D-4E4B-BAC3-0C45644877F9}">
      <dgm:prSet phldrT="[Texto]"/>
      <dgm:spPr/>
      <dgm:t>
        <a:bodyPr/>
        <a:lstStyle/>
        <a:p>
          <a:r>
            <a:rPr lang="es-MX" dirty="0" smtClean="0"/>
            <a:t>Diplomático</a:t>
          </a:r>
          <a:endParaRPr lang="es-MX" dirty="0"/>
        </a:p>
      </dgm:t>
    </dgm:pt>
    <dgm:pt modelId="{6D347308-BCB0-44D2-8B63-95063C78F393}" type="parTrans" cxnId="{45989450-5088-4A70-ACBF-C2256584F8A7}">
      <dgm:prSet/>
      <dgm:spPr/>
      <dgm:t>
        <a:bodyPr/>
        <a:lstStyle/>
        <a:p>
          <a:endParaRPr lang="es-MX"/>
        </a:p>
      </dgm:t>
    </dgm:pt>
    <dgm:pt modelId="{8F0080E4-0B29-4D45-BD54-A7FAA9E407C8}" type="sibTrans" cxnId="{45989450-5088-4A70-ACBF-C2256584F8A7}">
      <dgm:prSet/>
      <dgm:spPr/>
      <dgm:t>
        <a:bodyPr/>
        <a:lstStyle/>
        <a:p>
          <a:endParaRPr lang="es-MX"/>
        </a:p>
      </dgm:t>
    </dgm:pt>
    <dgm:pt modelId="{77D1F40C-77D2-4E5B-BF85-9A7EF8D05845}">
      <dgm:prSet phldrT="[Texto]"/>
      <dgm:spPr/>
      <dgm:t>
        <a:bodyPr/>
        <a:lstStyle/>
        <a:p>
          <a:r>
            <a:rPr lang="es-MX" dirty="0" smtClean="0"/>
            <a:t>Observador</a:t>
          </a:r>
          <a:endParaRPr lang="es-MX" dirty="0"/>
        </a:p>
      </dgm:t>
    </dgm:pt>
    <dgm:pt modelId="{7EB98AE0-D935-4D8C-9B6B-A1F88D6DAF8B}" type="parTrans" cxnId="{A9EEF122-CC80-4A6C-9AB1-FCAE7262F018}">
      <dgm:prSet/>
      <dgm:spPr/>
      <dgm:t>
        <a:bodyPr/>
        <a:lstStyle/>
        <a:p>
          <a:endParaRPr lang="es-MX"/>
        </a:p>
      </dgm:t>
    </dgm:pt>
    <dgm:pt modelId="{D7CC295C-8C54-46B0-9EFE-A6480E2804B3}" type="sibTrans" cxnId="{A9EEF122-CC80-4A6C-9AB1-FCAE7262F018}">
      <dgm:prSet/>
      <dgm:spPr/>
      <dgm:t>
        <a:bodyPr/>
        <a:lstStyle/>
        <a:p>
          <a:endParaRPr lang="es-MX"/>
        </a:p>
      </dgm:t>
    </dgm:pt>
    <dgm:pt modelId="{587E1D1A-49F9-4971-B94D-A4050AB430F3}">
      <dgm:prSet phldrT="[Texto]"/>
      <dgm:spPr/>
      <dgm:t>
        <a:bodyPr/>
        <a:lstStyle/>
        <a:p>
          <a:r>
            <a:rPr lang="es-MX" dirty="0" smtClean="0"/>
            <a:t>Perceptivo</a:t>
          </a:r>
          <a:endParaRPr lang="es-MX" dirty="0"/>
        </a:p>
      </dgm:t>
    </dgm:pt>
    <dgm:pt modelId="{54F8F5A3-D572-47D2-B397-AAE03560A195}" type="parTrans" cxnId="{8E360693-7E58-4E9C-A563-2368E7BA0CC1}">
      <dgm:prSet/>
      <dgm:spPr/>
      <dgm:t>
        <a:bodyPr/>
        <a:lstStyle/>
        <a:p>
          <a:endParaRPr lang="es-MX"/>
        </a:p>
      </dgm:t>
    </dgm:pt>
    <dgm:pt modelId="{57E5BFE0-EA00-4EEB-88B2-A8D8A3C60974}" type="sibTrans" cxnId="{8E360693-7E58-4E9C-A563-2368E7BA0CC1}">
      <dgm:prSet/>
      <dgm:spPr/>
      <dgm:t>
        <a:bodyPr/>
        <a:lstStyle/>
        <a:p>
          <a:endParaRPr lang="es-MX"/>
        </a:p>
      </dgm:t>
    </dgm:pt>
    <dgm:pt modelId="{27A34E61-EFD7-4C54-9FC0-E28492E2666F}">
      <dgm:prSet/>
      <dgm:spPr/>
      <dgm:t>
        <a:bodyPr/>
        <a:lstStyle/>
        <a:p>
          <a:r>
            <a:rPr lang="es-MX" dirty="0" smtClean="0"/>
            <a:t>Versátil</a:t>
          </a:r>
          <a:endParaRPr lang="es-MX" dirty="0"/>
        </a:p>
      </dgm:t>
    </dgm:pt>
    <dgm:pt modelId="{D78454AE-C318-4214-9DBF-76A523A2157B}" type="parTrans" cxnId="{3CDC0C4A-488E-4EA4-949D-F9021F74CCB7}">
      <dgm:prSet/>
      <dgm:spPr/>
      <dgm:t>
        <a:bodyPr/>
        <a:lstStyle/>
        <a:p>
          <a:endParaRPr lang="es-MX"/>
        </a:p>
      </dgm:t>
    </dgm:pt>
    <dgm:pt modelId="{378094DF-FFC4-47FA-8C7F-311147AB0A89}" type="sibTrans" cxnId="{3CDC0C4A-488E-4EA4-949D-F9021F74CCB7}">
      <dgm:prSet/>
      <dgm:spPr/>
      <dgm:t>
        <a:bodyPr/>
        <a:lstStyle/>
        <a:p>
          <a:endParaRPr lang="es-MX"/>
        </a:p>
      </dgm:t>
    </dgm:pt>
    <dgm:pt modelId="{206ACFBE-CEA1-44EB-8AA7-F4F88C12755D}" type="pres">
      <dgm:prSet presAssocID="{3818343C-E31E-4412-AB2A-1A00A11473F0}" presName="diagram" presStyleCnt="0">
        <dgm:presLayoutVars>
          <dgm:dir/>
          <dgm:resizeHandles val="exact"/>
        </dgm:presLayoutVars>
      </dgm:prSet>
      <dgm:spPr/>
      <dgm:t>
        <a:bodyPr/>
        <a:lstStyle/>
        <a:p>
          <a:endParaRPr lang="es-MX"/>
        </a:p>
      </dgm:t>
    </dgm:pt>
    <dgm:pt modelId="{81303EE4-2229-439A-BA5A-8D3CDD10C3CE}" type="pres">
      <dgm:prSet presAssocID="{4071BDE0-3527-435F-8311-7DDDBAEA79F8}" presName="node" presStyleLbl="node1" presStyleIdx="0" presStyleCnt="6">
        <dgm:presLayoutVars>
          <dgm:bulletEnabled val="1"/>
        </dgm:presLayoutVars>
      </dgm:prSet>
      <dgm:spPr/>
      <dgm:t>
        <a:bodyPr/>
        <a:lstStyle/>
        <a:p>
          <a:endParaRPr lang="es-MX"/>
        </a:p>
      </dgm:t>
    </dgm:pt>
    <dgm:pt modelId="{1DF2FAE5-0E70-47DA-BDF2-5CA7136C952B}" type="pres">
      <dgm:prSet presAssocID="{D48A88C1-3381-471F-83AA-20D59B9964D4}" presName="sibTrans" presStyleCnt="0"/>
      <dgm:spPr/>
    </dgm:pt>
    <dgm:pt modelId="{AC72EE96-75FE-446A-8790-74E7AF1F46AE}" type="pres">
      <dgm:prSet presAssocID="{3CC53AD0-A471-4ACF-897B-C80EC9602538}" presName="node" presStyleLbl="node1" presStyleIdx="1" presStyleCnt="6">
        <dgm:presLayoutVars>
          <dgm:bulletEnabled val="1"/>
        </dgm:presLayoutVars>
      </dgm:prSet>
      <dgm:spPr/>
      <dgm:t>
        <a:bodyPr/>
        <a:lstStyle/>
        <a:p>
          <a:endParaRPr lang="es-MX"/>
        </a:p>
      </dgm:t>
    </dgm:pt>
    <dgm:pt modelId="{2C45A577-1D43-4B60-8731-A3AFB36294A4}" type="pres">
      <dgm:prSet presAssocID="{3D7CF583-F0CB-4064-AF8C-DE8D6F6B1ADE}" presName="sibTrans" presStyleCnt="0"/>
      <dgm:spPr/>
    </dgm:pt>
    <dgm:pt modelId="{47BDA351-7CD7-412D-8EBA-F1706F71CB48}" type="pres">
      <dgm:prSet presAssocID="{73BB10BD-CB1D-4E4B-BAC3-0C45644877F9}" presName="node" presStyleLbl="node1" presStyleIdx="2" presStyleCnt="6">
        <dgm:presLayoutVars>
          <dgm:bulletEnabled val="1"/>
        </dgm:presLayoutVars>
      </dgm:prSet>
      <dgm:spPr/>
      <dgm:t>
        <a:bodyPr/>
        <a:lstStyle/>
        <a:p>
          <a:endParaRPr lang="es-MX"/>
        </a:p>
      </dgm:t>
    </dgm:pt>
    <dgm:pt modelId="{4401CD59-00E8-4C80-8CD9-1E46F150A4AA}" type="pres">
      <dgm:prSet presAssocID="{8F0080E4-0B29-4D45-BD54-A7FAA9E407C8}" presName="sibTrans" presStyleCnt="0"/>
      <dgm:spPr/>
    </dgm:pt>
    <dgm:pt modelId="{9188C57A-C86A-4677-B9DC-7A7D00D4F7E2}" type="pres">
      <dgm:prSet presAssocID="{77D1F40C-77D2-4E5B-BF85-9A7EF8D05845}" presName="node" presStyleLbl="node1" presStyleIdx="3" presStyleCnt="6">
        <dgm:presLayoutVars>
          <dgm:bulletEnabled val="1"/>
        </dgm:presLayoutVars>
      </dgm:prSet>
      <dgm:spPr/>
      <dgm:t>
        <a:bodyPr/>
        <a:lstStyle/>
        <a:p>
          <a:endParaRPr lang="es-MX"/>
        </a:p>
      </dgm:t>
    </dgm:pt>
    <dgm:pt modelId="{DCB0F0DF-045C-4838-ABD0-8E66261789A1}" type="pres">
      <dgm:prSet presAssocID="{D7CC295C-8C54-46B0-9EFE-A6480E2804B3}" presName="sibTrans" presStyleCnt="0"/>
      <dgm:spPr/>
    </dgm:pt>
    <dgm:pt modelId="{50A87685-9279-4745-8487-DE8A0DD51506}" type="pres">
      <dgm:prSet presAssocID="{587E1D1A-49F9-4971-B94D-A4050AB430F3}" presName="node" presStyleLbl="node1" presStyleIdx="4" presStyleCnt="6" custLinFactNeighborX="-399" custLinFactNeighborY="-58">
        <dgm:presLayoutVars>
          <dgm:bulletEnabled val="1"/>
        </dgm:presLayoutVars>
      </dgm:prSet>
      <dgm:spPr/>
      <dgm:t>
        <a:bodyPr/>
        <a:lstStyle/>
        <a:p>
          <a:endParaRPr lang="es-MX"/>
        </a:p>
      </dgm:t>
    </dgm:pt>
    <dgm:pt modelId="{957C2E8E-B050-4598-8424-1A720328CBA8}" type="pres">
      <dgm:prSet presAssocID="{57E5BFE0-EA00-4EEB-88B2-A8D8A3C60974}" presName="sibTrans" presStyleCnt="0"/>
      <dgm:spPr/>
    </dgm:pt>
    <dgm:pt modelId="{8BFB2EE3-3605-4D6F-A474-1B1D0177CB56}" type="pres">
      <dgm:prSet presAssocID="{27A34E61-EFD7-4C54-9FC0-E28492E2666F}" presName="node" presStyleLbl="node1" presStyleIdx="5" presStyleCnt="6">
        <dgm:presLayoutVars>
          <dgm:bulletEnabled val="1"/>
        </dgm:presLayoutVars>
      </dgm:prSet>
      <dgm:spPr/>
      <dgm:t>
        <a:bodyPr/>
        <a:lstStyle/>
        <a:p>
          <a:endParaRPr lang="es-MX"/>
        </a:p>
      </dgm:t>
    </dgm:pt>
  </dgm:ptLst>
  <dgm:cxnLst>
    <dgm:cxn modelId="{06703B4C-4E9F-4737-84B3-1DD865F210D5}" type="presOf" srcId="{27A34E61-EFD7-4C54-9FC0-E28492E2666F}" destId="{8BFB2EE3-3605-4D6F-A474-1B1D0177CB56}" srcOrd="0" destOrd="0" presId="urn:microsoft.com/office/officeart/2005/8/layout/default"/>
    <dgm:cxn modelId="{D9AD8B6C-4BC2-47F4-A8F3-81409E2BD57E}" type="presOf" srcId="{77D1F40C-77D2-4E5B-BF85-9A7EF8D05845}" destId="{9188C57A-C86A-4677-B9DC-7A7D00D4F7E2}" srcOrd="0" destOrd="0" presId="urn:microsoft.com/office/officeart/2005/8/layout/default"/>
    <dgm:cxn modelId="{8E360693-7E58-4E9C-A563-2368E7BA0CC1}" srcId="{3818343C-E31E-4412-AB2A-1A00A11473F0}" destId="{587E1D1A-49F9-4971-B94D-A4050AB430F3}" srcOrd="4" destOrd="0" parTransId="{54F8F5A3-D572-47D2-B397-AAE03560A195}" sibTransId="{57E5BFE0-EA00-4EEB-88B2-A8D8A3C60974}"/>
    <dgm:cxn modelId="{DE245185-5984-41DC-9D71-CC8F6C56D01C}" srcId="{3818343C-E31E-4412-AB2A-1A00A11473F0}" destId="{3CC53AD0-A471-4ACF-897B-C80EC9602538}" srcOrd="1" destOrd="0" parTransId="{D9E07D22-5DB3-4174-98C8-DB61E8BF53D9}" sibTransId="{3D7CF583-F0CB-4064-AF8C-DE8D6F6B1ADE}"/>
    <dgm:cxn modelId="{3CDC0C4A-488E-4EA4-949D-F9021F74CCB7}" srcId="{3818343C-E31E-4412-AB2A-1A00A11473F0}" destId="{27A34E61-EFD7-4C54-9FC0-E28492E2666F}" srcOrd="5" destOrd="0" parTransId="{D78454AE-C318-4214-9DBF-76A523A2157B}" sibTransId="{378094DF-FFC4-47FA-8C7F-311147AB0A89}"/>
    <dgm:cxn modelId="{6C74E908-F099-4774-A67D-4ACCA8DEA7AA}" type="presOf" srcId="{3CC53AD0-A471-4ACF-897B-C80EC9602538}" destId="{AC72EE96-75FE-446A-8790-74E7AF1F46AE}" srcOrd="0" destOrd="0" presId="urn:microsoft.com/office/officeart/2005/8/layout/default"/>
    <dgm:cxn modelId="{889A0948-3F91-4F47-B393-899330BF3AF0}" type="presOf" srcId="{3818343C-E31E-4412-AB2A-1A00A11473F0}" destId="{206ACFBE-CEA1-44EB-8AA7-F4F88C12755D}" srcOrd="0" destOrd="0" presId="urn:microsoft.com/office/officeart/2005/8/layout/default"/>
    <dgm:cxn modelId="{6854D490-DD0B-41CE-90A5-C38795672816}" type="presOf" srcId="{4071BDE0-3527-435F-8311-7DDDBAEA79F8}" destId="{81303EE4-2229-439A-BA5A-8D3CDD10C3CE}" srcOrd="0" destOrd="0" presId="urn:microsoft.com/office/officeart/2005/8/layout/default"/>
    <dgm:cxn modelId="{45989450-5088-4A70-ACBF-C2256584F8A7}" srcId="{3818343C-E31E-4412-AB2A-1A00A11473F0}" destId="{73BB10BD-CB1D-4E4B-BAC3-0C45644877F9}" srcOrd="2" destOrd="0" parTransId="{6D347308-BCB0-44D2-8B63-95063C78F393}" sibTransId="{8F0080E4-0B29-4D45-BD54-A7FAA9E407C8}"/>
    <dgm:cxn modelId="{B908B9F0-396D-4D1B-811C-DB0E6AA1BA03}" type="presOf" srcId="{587E1D1A-49F9-4971-B94D-A4050AB430F3}" destId="{50A87685-9279-4745-8487-DE8A0DD51506}" srcOrd="0" destOrd="0" presId="urn:microsoft.com/office/officeart/2005/8/layout/default"/>
    <dgm:cxn modelId="{1265F6FC-1F0D-467F-9CA3-962C2C1AEE93}" type="presOf" srcId="{73BB10BD-CB1D-4E4B-BAC3-0C45644877F9}" destId="{47BDA351-7CD7-412D-8EBA-F1706F71CB48}" srcOrd="0" destOrd="0" presId="urn:microsoft.com/office/officeart/2005/8/layout/default"/>
    <dgm:cxn modelId="{362CC380-1A58-4221-B073-5E819079F2B3}" srcId="{3818343C-E31E-4412-AB2A-1A00A11473F0}" destId="{4071BDE0-3527-435F-8311-7DDDBAEA79F8}" srcOrd="0" destOrd="0" parTransId="{5F389790-46F6-446F-8A2D-0BFF6D7FA6C7}" sibTransId="{D48A88C1-3381-471F-83AA-20D59B9964D4}"/>
    <dgm:cxn modelId="{A9EEF122-CC80-4A6C-9AB1-FCAE7262F018}" srcId="{3818343C-E31E-4412-AB2A-1A00A11473F0}" destId="{77D1F40C-77D2-4E5B-BF85-9A7EF8D05845}" srcOrd="3" destOrd="0" parTransId="{7EB98AE0-D935-4D8C-9B6B-A1F88D6DAF8B}" sibTransId="{D7CC295C-8C54-46B0-9EFE-A6480E2804B3}"/>
    <dgm:cxn modelId="{25A68DCC-25D3-46BB-91E2-E680E6A57F0E}" type="presParOf" srcId="{206ACFBE-CEA1-44EB-8AA7-F4F88C12755D}" destId="{81303EE4-2229-439A-BA5A-8D3CDD10C3CE}" srcOrd="0" destOrd="0" presId="urn:microsoft.com/office/officeart/2005/8/layout/default"/>
    <dgm:cxn modelId="{47A00A11-993F-4DAE-B7EE-D4A8BD029335}" type="presParOf" srcId="{206ACFBE-CEA1-44EB-8AA7-F4F88C12755D}" destId="{1DF2FAE5-0E70-47DA-BDF2-5CA7136C952B}" srcOrd="1" destOrd="0" presId="urn:microsoft.com/office/officeart/2005/8/layout/default"/>
    <dgm:cxn modelId="{F0EEE7BD-D180-4560-8E7A-BA585EAD32D3}" type="presParOf" srcId="{206ACFBE-CEA1-44EB-8AA7-F4F88C12755D}" destId="{AC72EE96-75FE-446A-8790-74E7AF1F46AE}" srcOrd="2" destOrd="0" presId="urn:microsoft.com/office/officeart/2005/8/layout/default"/>
    <dgm:cxn modelId="{CFCAD69D-B30A-44BE-9ED2-77E065091966}" type="presParOf" srcId="{206ACFBE-CEA1-44EB-8AA7-F4F88C12755D}" destId="{2C45A577-1D43-4B60-8731-A3AFB36294A4}" srcOrd="3" destOrd="0" presId="urn:microsoft.com/office/officeart/2005/8/layout/default"/>
    <dgm:cxn modelId="{05D15F7F-4D2B-428F-B2C1-D3F893786489}" type="presParOf" srcId="{206ACFBE-CEA1-44EB-8AA7-F4F88C12755D}" destId="{47BDA351-7CD7-412D-8EBA-F1706F71CB48}" srcOrd="4" destOrd="0" presId="urn:microsoft.com/office/officeart/2005/8/layout/default"/>
    <dgm:cxn modelId="{C2F99370-6130-440C-803E-767B7E777FFD}" type="presParOf" srcId="{206ACFBE-CEA1-44EB-8AA7-F4F88C12755D}" destId="{4401CD59-00E8-4C80-8CD9-1E46F150A4AA}" srcOrd="5" destOrd="0" presId="urn:microsoft.com/office/officeart/2005/8/layout/default"/>
    <dgm:cxn modelId="{ED2DA4E7-79B4-435D-A84A-C7BB89C625B1}" type="presParOf" srcId="{206ACFBE-CEA1-44EB-8AA7-F4F88C12755D}" destId="{9188C57A-C86A-4677-B9DC-7A7D00D4F7E2}" srcOrd="6" destOrd="0" presId="urn:microsoft.com/office/officeart/2005/8/layout/default"/>
    <dgm:cxn modelId="{B68E8408-933C-4B48-B712-A00DA729E534}" type="presParOf" srcId="{206ACFBE-CEA1-44EB-8AA7-F4F88C12755D}" destId="{DCB0F0DF-045C-4838-ABD0-8E66261789A1}" srcOrd="7" destOrd="0" presId="urn:microsoft.com/office/officeart/2005/8/layout/default"/>
    <dgm:cxn modelId="{FAB46F04-C684-4092-9AE5-DC4933F755A2}" type="presParOf" srcId="{206ACFBE-CEA1-44EB-8AA7-F4F88C12755D}" destId="{50A87685-9279-4745-8487-DE8A0DD51506}" srcOrd="8" destOrd="0" presId="urn:microsoft.com/office/officeart/2005/8/layout/default"/>
    <dgm:cxn modelId="{69B2B650-BAE8-47C8-B761-6BEF7F8B85DA}" type="presParOf" srcId="{206ACFBE-CEA1-44EB-8AA7-F4F88C12755D}" destId="{957C2E8E-B050-4598-8424-1A720328CBA8}" srcOrd="9" destOrd="0" presId="urn:microsoft.com/office/officeart/2005/8/layout/default"/>
    <dgm:cxn modelId="{7637EDAE-24FF-4330-9518-A66CF2BE08F1}" type="presParOf" srcId="{206ACFBE-CEA1-44EB-8AA7-F4F88C12755D}" destId="{8BFB2EE3-3605-4D6F-A474-1B1D0177CB5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745DEA2-8B67-4B4A-99BE-0867826A2549}" type="doc">
      <dgm:prSet loTypeId="urn:microsoft.com/office/officeart/2005/8/layout/default" loCatId="list" qsTypeId="urn:microsoft.com/office/officeart/2005/8/quickstyle/3d6" qsCatId="3D" csTypeId="urn:microsoft.com/office/officeart/2005/8/colors/accent1_2" csCatId="accent1" phldr="1"/>
      <dgm:spPr/>
      <dgm:t>
        <a:bodyPr/>
        <a:lstStyle/>
        <a:p>
          <a:endParaRPr lang="es-MX"/>
        </a:p>
      </dgm:t>
    </dgm:pt>
    <dgm:pt modelId="{97ACBE1D-9A5B-418F-BBD3-437980FC4E5A}">
      <dgm:prSet phldrT="[Texto]"/>
      <dgm:spPr/>
      <dgm:t>
        <a:bodyPr/>
        <a:lstStyle/>
        <a:p>
          <a:r>
            <a:rPr lang="es-MX" dirty="0" smtClean="0"/>
            <a:t>Tenaz</a:t>
          </a:r>
          <a:endParaRPr lang="es-MX" dirty="0"/>
        </a:p>
      </dgm:t>
    </dgm:pt>
    <dgm:pt modelId="{68265FF2-C2F4-4044-8FA2-16549E10EA3E}" type="parTrans" cxnId="{6FB68FCD-9B81-41FB-8FC9-64DD6A14F1E1}">
      <dgm:prSet/>
      <dgm:spPr/>
      <dgm:t>
        <a:bodyPr/>
        <a:lstStyle/>
        <a:p>
          <a:endParaRPr lang="es-MX"/>
        </a:p>
      </dgm:t>
    </dgm:pt>
    <dgm:pt modelId="{4C9D79F1-C03A-47BC-B4E1-487880063FEE}" type="sibTrans" cxnId="{6FB68FCD-9B81-41FB-8FC9-64DD6A14F1E1}">
      <dgm:prSet/>
      <dgm:spPr/>
      <dgm:t>
        <a:bodyPr/>
        <a:lstStyle/>
        <a:p>
          <a:endParaRPr lang="es-MX"/>
        </a:p>
      </dgm:t>
    </dgm:pt>
    <dgm:pt modelId="{D8E1C5C8-D918-4658-BCD4-54C62F568A13}">
      <dgm:prSet phldrT="[Texto]"/>
      <dgm:spPr/>
      <dgm:t>
        <a:bodyPr/>
        <a:lstStyle/>
        <a:p>
          <a:r>
            <a:rPr lang="es-MX" dirty="0" smtClean="0"/>
            <a:t>Decidido</a:t>
          </a:r>
          <a:endParaRPr lang="es-MX" dirty="0"/>
        </a:p>
      </dgm:t>
    </dgm:pt>
    <dgm:pt modelId="{F5DAF7C8-2365-4922-B032-580F2670F78F}" type="parTrans" cxnId="{914F7EF4-5024-41E2-A03D-32EF37D8A63D}">
      <dgm:prSet/>
      <dgm:spPr/>
      <dgm:t>
        <a:bodyPr/>
        <a:lstStyle/>
        <a:p>
          <a:endParaRPr lang="es-MX"/>
        </a:p>
      </dgm:t>
    </dgm:pt>
    <dgm:pt modelId="{9CD65061-1AAC-4EB9-BC92-9AC6FEBF2010}" type="sibTrans" cxnId="{914F7EF4-5024-41E2-A03D-32EF37D8A63D}">
      <dgm:prSet/>
      <dgm:spPr/>
      <dgm:t>
        <a:bodyPr/>
        <a:lstStyle/>
        <a:p>
          <a:endParaRPr lang="es-MX"/>
        </a:p>
      </dgm:t>
    </dgm:pt>
    <dgm:pt modelId="{BD87C92A-A90E-44D6-A947-A76EE09E15A6}">
      <dgm:prSet phldrT="[Texto]"/>
      <dgm:spPr/>
      <dgm:t>
        <a:bodyPr/>
        <a:lstStyle/>
        <a:p>
          <a:r>
            <a:rPr lang="es-MX" dirty="0" smtClean="0"/>
            <a:t>Seguro de sí mismo</a:t>
          </a:r>
          <a:endParaRPr lang="es-MX" dirty="0"/>
        </a:p>
      </dgm:t>
    </dgm:pt>
    <dgm:pt modelId="{DE6F4203-A04F-46F9-82D2-134B99F74C3A}" type="parTrans" cxnId="{B87F3A66-0B16-4912-9B5B-A24C0D8E0531}">
      <dgm:prSet/>
      <dgm:spPr/>
      <dgm:t>
        <a:bodyPr/>
        <a:lstStyle/>
        <a:p>
          <a:endParaRPr lang="es-MX"/>
        </a:p>
      </dgm:t>
    </dgm:pt>
    <dgm:pt modelId="{94B37523-2036-4189-B190-E00D659304DF}" type="sibTrans" cxnId="{B87F3A66-0B16-4912-9B5B-A24C0D8E0531}">
      <dgm:prSet/>
      <dgm:spPr/>
      <dgm:t>
        <a:bodyPr/>
        <a:lstStyle/>
        <a:p>
          <a:endParaRPr lang="es-MX"/>
        </a:p>
      </dgm:t>
    </dgm:pt>
    <dgm:pt modelId="{89BA2C39-E174-461D-B634-3E9E117C5C1F}">
      <dgm:prSet phldrT="[Texto]"/>
      <dgm:spPr/>
      <dgm:t>
        <a:bodyPr/>
        <a:lstStyle/>
        <a:p>
          <a:r>
            <a:rPr lang="es-MX" dirty="0" smtClean="0"/>
            <a:t>Con valor moral</a:t>
          </a:r>
          <a:endParaRPr lang="es-MX" dirty="0"/>
        </a:p>
      </dgm:t>
    </dgm:pt>
    <dgm:pt modelId="{8A69B5EC-3DEB-4324-99E1-4FF729D14D00}" type="parTrans" cxnId="{67FE27F5-5C69-4FFE-B89C-6491A75A9330}">
      <dgm:prSet/>
      <dgm:spPr/>
      <dgm:t>
        <a:bodyPr/>
        <a:lstStyle/>
        <a:p>
          <a:endParaRPr lang="es-MX"/>
        </a:p>
      </dgm:t>
    </dgm:pt>
    <dgm:pt modelId="{5AA9229C-FFFA-44C6-BF65-AAED4F2A0498}" type="sibTrans" cxnId="{67FE27F5-5C69-4FFE-B89C-6491A75A9330}">
      <dgm:prSet/>
      <dgm:spPr/>
      <dgm:t>
        <a:bodyPr/>
        <a:lstStyle/>
        <a:p>
          <a:endParaRPr lang="es-MX"/>
        </a:p>
      </dgm:t>
    </dgm:pt>
    <dgm:pt modelId="{21A74EA9-FFCA-41B7-8040-9BB625C269C2}" type="pres">
      <dgm:prSet presAssocID="{A745DEA2-8B67-4B4A-99BE-0867826A2549}" presName="diagram" presStyleCnt="0">
        <dgm:presLayoutVars>
          <dgm:dir/>
          <dgm:resizeHandles val="exact"/>
        </dgm:presLayoutVars>
      </dgm:prSet>
      <dgm:spPr/>
      <dgm:t>
        <a:bodyPr/>
        <a:lstStyle/>
        <a:p>
          <a:endParaRPr lang="es-MX"/>
        </a:p>
      </dgm:t>
    </dgm:pt>
    <dgm:pt modelId="{2468BAE7-46B3-4B42-A5C1-E77F84DFB291}" type="pres">
      <dgm:prSet presAssocID="{97ACBE1D-9A5B-418F-BBD3-437980FC4E5A}" presName="node" presStyleLbl="node1" presStyleIdx="0" presStyleCnt="4" custLinFactNeighborX="-26" custLinFactNeighborY="-1110">
        <dgm:presLayoutVars>
          <dgm:bulletEnabled val="1"/>
        </dgm:presLayoutVars>
      </dgm:prSet>
      <dgm:spPr/>
      <dgm:t>
        <a:bodyPr/>
        <a:lstStyle/>
        <a:p>
          <a:endParaRPr lang="es-MX"/>
        </a:p>
      </dgm:t>
    </dgm:pt>
    <dgm:pt modelId="{6F08BDD2-CB50-4537-BB7B-C0586DD27A9C}" type="pres">
      <dgm:prSet presAssocID="{4C9D79F1-C03A-47BC-B4E1-487880063FEE}" presName="sibTrans" presStyleCnt="0"/>
      <dgm:spPr/>
    </dgm:pt>
    <dgm:pt modelId="{979F896D-35E0-48C6-BE46-69FFBC836F1A}" type="pres">
      <dgm:prSet presAssocID="{D8E1C5C8-D918-4658-BCD4-54C62F568A13}" presName="node" presStyleLbl="node1" presStyleIdx="1" presStyleCnt="4">
        <dgm:presLayoutVars>
          <dgm:bulletEnabled val="1"/>
        </dgm:presLayoutVars>
      </dgm:prSet>
      <dgm:spPr/>
      <dgm:t>
        <a:bodyPr/>
        <a:lstStyle/>
        <a:p>
          <a:endParaRPr lang="es-MX"/>
        </a:p>
      </dgm:t>
    </dgm:pt>
    <dgm:pt modelId="{555419A1-394B-4F65-9EAD-24C9EEC9F0C2}" type="pres">
      <dgm:prSet presAssocID="{9CD65061-1AAC-4EB9-BC92-9AC6FEBF2010}" presName="sibTrans" presStyleCnt="0"/>
      <dgm:spPr/>
    </dgm:pt>
    <dgm:pt modelId="{494064FF-3A54-41F0-BEA6-9CF89C724761}" type="pres">
      <dgm:prSet presAssocID="{BD87C92A-A90E-44D6-A947-A76EE09E15A6}" presName="node" presStyleLbl="node1" presStyleIdx="2" presStyleCnt="4">
        <dgm:presLayoutVars>
          <dgm:bulletEnabled val="1"/>
        </dgm:presLayoutVars>
      </dgm:prSet>
      <dgm:spPr/>
      <dgm:t>
        <a:bodyPr/>
        <a:lstStyle/>
        <a:p>
          <a:endParaRPr lang="es-MX"/>
        </a:p>
      </dgm:t>
    </dgm:pt>
    <dgm:pt modelId="{5D55DAE6-68FC-435B-AAC8-0D1DA20DC97A}" type="pres">
      <dgm:prSet presAssocID="{94B37523-2036-4189-B190-E00D659304DF}" presName="sibTrans" presStyleCnt="0"/>
      <dgm:spPr/>
    </dgm:pt>
    <dgm:pt modelId="{21C992B3-4B22-47B9-8C05-1223EDF04177}" type="pres">
      <dgm:prSet presAssocID="{89BA2C39-E174-461D-B634-3E9E117C5C1F}" presName="node" presStyleLbl="node1" presStyleIdx="3" presStyleCnt="4">
        <dgm:presLayoutVars>
          <dgm:bulletEnabled val="1"/>
        </dgm:presLayoutVars>
      </dgm:prSet>
      <dgm:spPr/>
      <dgm:t>
        <a:bodyPr/>
        <a:lstStyle/>
        <a:p>
          <a:endParaRPr lang="es-MX"/>
        </a:p>
      </dgm:t>
    </dgm:pt>
  </dgm:ptLst>
  <dgm:cxnLst>
    <dgm:cxn modelId="{4BE2DC8F-ED30-459C-A286-21CA486B391D}" type="presOf" srcId="{89BA2C39-E174-461D-B634-3E9E117C5C1F}" destId="{21C992B3-4B22-47B9-8C05-1223EDF04177}" srcOrd="0" destOrd="0" presId="urn:microsoft.com/office/officeart/2005/8/layout/default"/>
    <dgm:cxn modelId="{914F7EF4-5024-41E2-A03D-32EF37D8A63D}" srcId="{A745DEA2-8B67-4B4A-99BE-0867826A2549}" destId="{D8E1C5C8-D918-4658-BCD4-54C62F568A13}" srcOrd="1" destOrd="0" parTransId="{F5DAF7C8-2365-4922-B032-580F2670F78F}" sibTransId="{9CD65061-1AAC-4EB9-BC92-9AC6FEBF2010}"/>
    <dgm:cxn modelId="{3D37AE9A-03D8-4FE5-9BE8-3422D0F385D2}" type="presOf" srcId="{BD87C92A-A90E-44D6-A947-A76EE09E15A6}" destId="{494064FF-3A54-41F0-BEA6-9CF89C724761}" srcOrd="0" destOrd="0" presId="urn:microsoft.com/office/officeart/2005/8/layout/default"/>
    <dgm:cxn modelId="{B87F3A66-0B16-4912-9B5B-A24C0D8E0531}" srcId="{A745DEA2-8B67-4B4A-99BE-0867826A2549}" destId="{BD87C92A-A90E-44D6-A947-A76EE09E15A6}" srcOrd="2" destOrd="0" parTransId="{DE6F4203-A04F-46F9-82D2-134B99F74C3A}" sibTransId="{94B37523-2036-4189-B190-E00D659304DF}"/>
    <dgm:cxn modelId="{67FE27F5-5C69-4FFE-B89C-6491A75A9330}" srcId="{A745DEA2-8B67-4B4A-99BE-0867826A2549}" destId="{89BA2C39-E174-461D-B634-3E9E117C5C1F}" srcOrd="3" destOrd="0" parTransId="{8A69B5EC-3DEB-4324-99E1-4FF729D14D00}" sibTransId="{5AA9229C-FFFA-44C6-BF65-AAED4F2A0498}"/>
    <dgm:cxn modelId="{6FB68FCD-9B81-41FB-8FC9-64DD6A14F1E1}" srcId="{A745DEA2-8B67-4B4A-99BE-0867826A2549}" destId="{97ACBE1D-9A5B-418F-BBD3-437980FC4E5A}" srcOrd="0" destOrd="0" parTransId="{68265FF2-C2F4-4044-8FA2-16549E10EA3E}" sibTransId="{4C9D79F1-C03A-47BC-B4E1-487880063FEE}"/>
    <dgm:cxn modelId="{093B62E1-3146-4955-91C0-703265FA2E7A}" type="presOf" srcId="{A745DEA2-8B67-4B4A-99BE-0867826A2549}" destId="{21A74EA9-FFCA-41B7-8040-9BB625C269C2}" srcOrd="0" destOrd="0" presId="urn:microsoft.com/office/officeart/2005/8/layout/default"/>
    <dgm:cxn modelId="{F1BD6CB2-C6D7-4B39-AD23-39CE8FA9A6B5}" type="presOf" srcId="{D8E1C5C8-D918-4658-BCD4-54C62F568A13}" destId="{979F896D-35E0-48C6-BE46-69FFBC836F1A}" srcOrd="0" destOrd="0" presId="urn:microsoft.com/office/officeart/2005/8/layout/default"/>
    <dgm:cxn modelId="{6D55EA30-8C58-48A0-95A3-355735312A16}" type="presOf" srcId="{97ACBE1D-9A5B-418F-BBD3-437980FC4E5A}" destId="{2468BAE7-46B3-4B42-A5C1-E77F84DFB291}" srcOrd="0" destOrd="0" presId="urn:microsoft.com/office/officeart/2005/8/layout/default"/>
    <dgm:cxn modelId="{E0AF28E8-906F-488F-9B47-A48CA319B47F}" type="presParOf" srcId="{21A74EA9-FFCA-41B7-8040-9BB625C269C2}" destId="{2468BAE7-46B3-4B42-A5C1-E77F84DFB291}" srcOrd="0" destOrd="0" presId="urn:microsoft.com/office/officeart/2005/8/layout/default"/>
    <dgm:cxn modelId="{56CF386C-EF2D-43D0-8FD5-F8DD1DC17009}" type="presParOf" srcId="{21A74EA9-FFCA-41B7-8040-9BB625C269C2}" destId="{6F08BDD2-CB50-4537-BB7B-C0586DD27A9C}" srcOrd="1" destOrd="0" presId="urn:microsoft.com/office/officeart/2005/8/layout/default"/>
    <dgm:cxn modelId="{C1157D73-1F92-4D2F-A93F-F2B788ED7E69}" type="presParOf" srcId="{21A74EA9-FFCA-41B7-8040-9BB625C269C2}" destId="{979F896D-35E0-48C6-BE46-69FFBC836F1A}" srcOrd="2" destOrd="0" presId="urn:microsoft.com/office/officeart/2005/8/layout/default"/>
    <dgm:cxn modelId="{3283CB06-90E2-4B49-87B1-3ECF6EFBF9AE}" type="presParOf" srcId="{21A74EA9-FFCA-41B7-8040-9BB625C269C2}" destId="{555419A1-394B-4F65-9EAD-24C9EEC9F0C2}" srcOrd="3" destOrd="0" presId="urn:microsoft.com/office/officeart/2005/8/layout/default"/>
    <dgm:cxn modelId="{71F49536-578F-440D-85E4-6F2DB2378392}" type="presParOf" srcId="{21A74EA9-FFCA-41B7-8040-9BB625C269C2}" destId="{494064FF-3A54-41F0-BEA6-9CF89C724761}" srcOrd="4" destOrd="0" presId="urn:microsoft.com/office/officeart/2005/8/layout/default"/>
    <dgm:cxn modelId="{7176A49E-9A31-42E0-B3C0-195EB0EAEB1F}" type="presParOf" srcId="{21A74EA9-FFCA-41B7-8040-9BB625C269C2}" destId="{5D55DAE6-68FC-435B-AAC8-0D1DA20DC97A}" srcOrd="5" destOrd="0" presId="urn:microsoft.com/office/officeart/2005/8/layout/default"/>
    <dgm:cxn modelId="{F999BF7B-99CD-42B1-BC99-A55CDF669BDF}" type="presParOf" srcId="{21A74EA9-FFCA-41B7-8040-9BB625C269C2}" destId="{21C992B3-4B22-47B9-8C05-1223EDF04177}"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D6AEA66-2048-44BF-A65C-729BBD4CC6C8}" type="doc">
      <dgm:prSet loTypeId="urn:microsoft.com/office/officeart/2005/8/layout/default" loCatId="list" qsTypeId="urn:microsoft.com/office/officeart/2005/8/quickstyle/3d6" qsCatId="3D" csTypeId="urn:microsoft.com/office/officeart/2005/8/colors/accent1_2" csCatId="accent1" phldr="1"/>
      <dgm:spPr/>
      <dgm:t>
        <a:bodyPr/>
        <a:lstStyle/>
        <a:p>
          <a:endParaRPr lang="es-MX"/>
        </a:p>
      </dgm:t>
    </dgm:pt>
    <dgm:pt modelId="{0D62AA14-0DE0-40AD-A3BE-98C7DF4F8D8B}">
      <dgm:prSet phldrT="[Texto]"/>
      <dgm:spPr/>
      <dgm:t>
        <a:bodyPr/>
        <a:lstStyle/>
        <a:p>
          <a:r>
            <a:rPr lang="es-MX" dirty="0" smtClean="0"/>
            <a:t>Abierto a la mejora</a:t>
          </a:r>
          <a:endParaRPr lang="es-MX" dirty="0"/>
        </a:p>
      </dgm:t>
    </dgm:pt>
    <dgm:pt modelId="{7D375D31-7B6E-4D6E-BE2E-8368F4D510CC}" type="parTrans" cxnId="{791B1118-11C6-4AFD-91A8-4EEB52EE3B56}">
      <dgm:prSet/>
      <dgm:spPr/>
      <dgm:t>
        <a:bodyPr/>
        <a:lstStyle/>
        <a:p>
          <a:endParaRPr lang="es-MX"/>
        </a:p>
      </dgm:t>
    </dgm:pt>
    <dgm:pt modelId="{6E2CF815-4D21-484B-88EF-800ADC8A0E26}" type="sibTrans" cxnId="{791B1118-11C6-4AFD-91A8-4EEB52EE3B56}">
      <dgm:prSet/>
      <dgm:spPr/>
      <dgm:t>
        <a:bodyPr/>
        <a:lstStyle/>
        <a:p>
          <a:endParaRPr lang="es-MX"/>
        </a:p>
      </dgm:t>
    </dgm:pt>
    <dgm:pt modelId="{67EB1F90-BB47-4FB4-9072-F4EE54EBEB87}">
      <dgm:prSet phldrT="[Texto]"/>
      <dgm:spPr/>
      <dgm:t>
        <a:bodyPr/>
        <a:lstStyle/>
        <a:p>
          <a:r>
            <a:rPr lang="es-MX" dirty="0" smtClean="0"/>
            <a:t>Abierto a las diferencias culturales</a:t>
          </a:r>
          <a:endParaRPr lang="es-MX" dirty="0"/>
        </a:p>
      </dgm:t>
    </dgm:pt>
    <dgm:pt modelId="{7CB29902-3990-40A6-8AA3-C681E8B4A755}" type="parTrans" cxnId="{09F57B64-292A-416B-B1F9-AC70078B089F}">
      <dgm:prSet/>
      <dgm:spPr/>
      <dgm:t>
        <a:bodyPr/>
        <a:lstStyle/>
        <a:p>
          <a:endParaRPr lang="es-MX"/>
        </a:p>
      </dgm:t>
    </dgm:pt>
    <dgm:pt modelId="{C1E28953-882C-4F4E-A962-7769650E6565}" type="sibTrans" cxnId="{09F57B64-292A-416B-B1F9-AC70078B089F}">
      <dgm:prSet/>
      <dgm:spPr/>
      <dgm:t>
        <a:bodyPr/>
        <a:lstStyle/>
        <a:p>
          <a:endParaRPr lang="es-MX"/>
        </a:p>
      </dgm:t>
    </dgm:pt>
    <dgm:pt modelId="{2181854B-D493-408D-A262-29244AFE523D}">
      <dgm:prSet phldrT="[Texto]"/>
      <dgm:spPr/>
      <dgm:t>
        <a:bodyPr/>
        <a:lstStyle/>
        <a:p>
          <a:r>
            <a:rPr lang="es-MX" dirty="0" smtClean="0"/>
            <a:t>Colaborador</a:t>
          </a:r>
          <a:endParaRPr lang="es-MX" dirty="0"/>
        </a:p>
      </dgm:t>
    </dgm:pt>
    <dgm:pt modelId="{ECAF0971-5A9D-4A4F-8549-50CE0B0AFE48}" type="parTrans" cxnId="{8962722B-4EAF-4A2D-B566-56917E1540D8}">
      <dgm:prSet/>
      <dgm:spPr/>
      <dgm:t>
        <a:bodyPr/>
        <a:lstStyle/>
        <a:p>
          <a:endParaRPr lang="es-MX"/>
        </a:p>
      </dgm:t>
    </dgm:pt>
    <dgm:pt modelId="{681A4DA5-C34F-43A1-85ED-3571DFB087C4}" type="sibTrans" cxnId="{8962722B-4EAF-4A2D-B566-56917E1540D8}">
      <dgm:prSet/>
      <dgm:spPr/>
      <dgm:t>
        <a:bodyPr/>
        <a:lstStyle/>
        <a:p>
          <a:endParaRPr lang="es-MX"/>
        </a:p>
      </dgm:t>
    </dgm:pt>
    <dgm:pt modelId="{D7D713E9-E1EB-40D6-99BB-2E0B0B52594D}" type="pres">
      <dgm:prSet presAssocID="{DD6AEA66-2048-44BF-A65C-729BBD4CC6C8}" presName="diagram" presStyleCnt="0">
        <dgm:presLayoutVars>
          <dgm:dir/>
          <dgm:resizeHandles val="exact"/>
        </dgm:presLayoutVars>
      </dgm:prSet>
      <dgm:spPr/>
      <dgm:t>
        <a:bodyPr/>
        <a:lstStyle/>
        <a:p>
          <a:endParaRPr lang="es-MX"/>
        </a:p>
      </dgm:t>
    </dgm:pt>
    <dgm:pt modelId="{98FE71F5-8A56-469F-8DA8-C40ED003FE84}" type="pres">
      <dgm:prSet presAssocID="{0D62AA14-0DE0-40AD-A3BE-98C7DF4F8D8B}" presName="node" presStyleLbl="node1" presStyleIdx="0" presStyleCnt="3">
        <dgm:presLayoutVars>
          <dgm:bulletEnabled val="1"/>
        </dgm:presLayoutVars>
      </dgm:prSet>
      <dgm:spPr/>
      <dgm:t>
        <a:bodyPr/>
        <a:lstStyle/>
        <a:p>
          <a:endParaRPr lang="es-MX"/>
        </a:p>
      </dgm:t>
    </dgm:pt>
    <dgm:pt modelId="{FE0863E6-64BC-465D-854B-27315AF55851}" type="pres">
      <dgm:prSet presAssocID="{6E2CF815-4D21-484B-88EF-800ADC8A0E26}" presName="sibTrans" presStyleCnt="0"/>
      <dgm:spPr/>
    </dgm:pt>
    <dgm:pt modelId="{A25FA862-6071-4510-AD98-D0FCC878CB2D}" type="pres">
      <dgm:prSet presAssocID="{67EB1F90-BB47-4FB4-9072-F4EE54EBEB87}" presName="node" presStyleLbl="node1" presStyleIdx="1" presStyleCnt="3">
        <dgm:presLayoutVars>
          <dgm:bulletEnabled val="1"/>
        </dgm:presLayoutVars>
      </dgm:prSet>
      <dgm:spPr/>
      <dgm:t>
        <a:bodyPr/>
        <a:lstStyle/>
        <a:p>
          <a:endParaRPr lang="es-MX"/>
        </a:p>
      </dgm:t>
    </dgm:pt>
    <dgm:pt modelId="{BEB963F6-0CFD-434C-B6CF-FA8B859285E1}" type="pres">
      <dgm:prSet presAssocID="{C1E28953-882C-4F4E-A962-7769650E6565}" presName="sibTrans" presStyleCnt="0"/>
      <dgm:spPr/>
    </dgm:pt>
    <dgm:pt modelId="{BB167C85-A03A-4FEA-AA34-349D35B6FE9E}" type="pres">
      <dgm:prSet presAssocID="{2181854B-D493-408D-A262-29244AFE523D}" presName="node" presStyleLbl="node1" presStyleIdx="2" presStyleCnt="3">
        <dgm:presLayoutVars>
          <dgm:bulletEnabled val="1"/>
        </dgm:presLayoutVars>
      </dgm:prSet>
      <dgm:spPr/>
      <dgm:t>
        <a:bodyPr/>
        <a:lstStyle/>
        <a:p>
          <a:endParaRPr lang="es-MX"/>
        </a:p>
      </dgm:t>
    </dgm:pt>
  </dgm:ptLst>
  <dgm:cxnLst>
    <dgm:cxn modelId="{98F80D38-C7D6-4EB2-ADAD-285F06F27BA2}" type="presOf" srcId="{0D62AA14-0DE0-40AD-A3BE-98C7DF4F8D8B}" destId="{98FE71F5-8A56-469F-8DA8-C40ED003FE84}" srcOrd="0" destOrd="0" presId="urn:microsoft.com/office/officeart/2005/8/layout/default"/>
    <dgm:cxn modelId="{F1F138CF-CA17-46E1-B5D4-6BA239FC0CDC}" type="presOf" srcId="{67EB1F90-BB47-4FB4-9072-F4EE54EBEB87}" destId="{A25FA862-6071-4510-AD98-D0FCC878CB2D}" srcOrd="0" destOrd="0" presId="urn:microsoft.com/office/officeart/2005/8/layout/default"/>
    <dgm:cxn modelId="{FECEC1CE-3675-45D0-B40A-42457F1EC394}" type="presOf" srcId="{2181854B-D493-408D-A262-29244AFE523D}" destId="{BB167C85-A03A-4FEA-AA34-349D35B6FE9E}" srcOrd="0" destOrd="0" presId="urn:microsoft.com/office/officeart/2005/8/layout/default"/>
    <dgm:cxn modelId="{791B1118-11C6-4AFD-91A8-4EEB52EE3B56}" srcId="{DD6AEA66-2048-44BF-A65C-729BBD4CC6C8}" destId="{0D62AA14-0DE0-40AD-A3BE-98C7DF4F8D8B}" srcOrd="0" destOrd="0" parTransId="{7D375D31-7B6E-4D6E-BE2E-8368F4D510CC}" sibTransId="{6E2CF815-4D21-484B-88EF-800ADC8A0E26}"/>
    <dgm:cxn modelId="{09F57B64-292A-416B-B1F9-AC70078B089F}" srcId="{DD6AEA66-2048-44BF-A65C-729BBD4CC6C8}" destId="{67EB1F90-BB47-4FB4-9072-F4EE54EBEB87}" srcOrd="1" destOrd="0" parTransId="{7CB29902-3990-40A6-8AA3-C681E8B4A755}" sibTransId="{C1E28953-882C-4F4E-A962-7769650E6565}"/>
    <dgm:cxn modelId="{05821C91-7BDB-4487-8505-1A462882FFCB}" type="presOf" srcId="{DD6AEA66-2048-44BF-A65C-729BBD4CC6C8}" destId="{D7D713E9-E1EB-40D6-99BB-2E0B0B52594D}" srcOrd="0" destOrd="0" presId="urn:microsoft.com/office/officeart/2005/8/layout/default"/>
    <dgm:cxn modelId="{8962722B-4EAF-4A2D-B566-56917E1540D8}" srcId="{DD6AEA66-2048-44BF-A65C-729BBD4CC6C8}" destId="{2181854B-D493-408D-A262-29244AFE523D}" srcOrd="2" destOrd="0" parTransId="{ECAF0971-5A9D-4A4F-8549-50CE0B0AFE48}" sibTransId="{681A4DA5-C34F-43A1-85ED-3571DFB087C4}"/>
    <dgm:cxn modelId="{7FF2ADBA-6475-451B-A24D-CD0027DA24FF}" type="presParOf" srcId="{D7D713E9-E1EB-40D6-99BB-2E0B0B52594D}" destId="{98FE71F5-8A56-469F-8DA8-C40ED003FE84}" srcOrd="0" destOrd="0" presId="urn:microsoft.com/office/officeart/2005/8/layout/default"/>
    <dgm:cxn modelId="{6B971931-0BC5-460B-B0E7-C81BE7855EE4}" type="presParOf" srcId="{D7D713E9-E1EB-40D6-99BB-2E0B0B52594D}" destId="{FE0863E6-64BC-465D-854B-27315AF55851}" srcOrd="1" destOrd="0" presId="urn:microsoft.com/office/officeart/2005/8/layout/default"/>
    <dgm:cxn modelId="{759597C7-0388-461B-A680-10062AB02033}" type="presParOf" srcId="{D7D713E9-E1EB-40D6-99BB-2E0B0B52594D}" destId="{A25FA862-6071-4510-AD98-D0FCC878CB2D}" srcOrd="2" destOrd="0" presId="urn:microsoft.com/office/officeart/2005/8/layout/default"/>
    <dgm:cxn modelId="{3E6299DC-CF1B-4FED-B430-F697F158C90E}" type="presParOf" srcId="{D7D713E9-E1EB-40D6-99BB-2E0B0B52594D}" destId="{BEB963F6-0CFD-434C-B6CF-FA8B859285E1}" srcOrd="3" destOrd="0" presId="urn:microsoft.com/office/officeart/2005/8/layout/default"/>
    <dgm:cxn modelId="{5F64272B-723E-4E09-BA10-AFE2A955223B}" type="presParOf" srcId="{D7D713E9-E1EB-40D6-99BB-2E0B0B52594D}" destId="{BB167C85-A03A-4FEA-AA34-349D35B6FE9E}"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6D29D9-0113-493C-80A8-AE740E21B655}"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27B7904F-B6E2-4CA8-A160-4372543A43E0}">
      <dgm:prSet phldrT="[Texto]"/>
      <dgm:spPr/>
      <dgm:t>
        <a:bodyPr/>
        <a:lstStyle/>
        <a:p>
          <a:r>
            <a:rPr lang="es-MX" dirty="0" smtClean="0"/>
            <a:t>Instituto Mexicano de Normalización y Certificación, A. C. (IMNC). </a:t>
          </a:r>
          <a:endParaRPr lang="es-MX" dirty="0"/>
        </a:p>
      </dgm:t>
    </dgm:pt>
    <dgm:pt modelId="{EEC6D8B0-2187-453F-811C-CE57CF6AB12C}" type="parTrans" cxnId="{F3F2BC7F-9560-4C9E-BEED-3801CEAB32E8}">
      <dgm:prSet/>
      <dgm:spPr/>
      <dgm:t>
        <a:bodyPr/>
        <a:lstStyle/>
        <a:p>
          <a:endParaRPr lang="es-MX"/>
        </a:p>
      </dgm:t>
    </dgm:pt>
    <dgm:pt modelId="{2D7A3002-5521-439C-9C67-50F284F5703F}" type="sibTrans" cxnId="{F3F2BC7F-9560-4C9E-BEED-3801CEAB32E8}">
      <dgm:prSet/>
      <dgm:spPr/>
      <dgm:t>
        <a:bodyPr/>
        <a:lstStyle/>
        <a:p>
          <a:endParaRPr lang="es-MX"/>
        </a:p>
      </dgm:t>
    </dgm:pt>
    <dgm:pt modelId="{2E914CCA-BD26-44D8-8CFB-CE36028C2532}">
      <dgm:prSet phldrT="[Texto]"/>
      <dgm:spPr/>
      <dgm:t>
        <a:bodyPr/>
        <a:lstStyle/>
        <a:p>
          <a:r>
            <a:rPr lang="es-MX" dirty="0" err="1" smtClean="0"/>
            <a:t>Underwriters</a:t>
          </a:r>
          <a:r>
            <a:rPr lang="es-MX" dirty="0" smtClean="0"/>
            <a:t> </a:t>
          </a:r>
          <a:r>
            <a:rPr lang="es-MX" dirty="0" err="1" smtClean="0"/>
            <a:t>Laboratories</a:t>
          </a:r>
          <a:r>
            <a:rPr lang="es-MX" dirty="0" smtClean="0"/>
            <a:t> Inc. (UL). </a:t>
          </a:r>
          <a:endParaRPr lang="es-MX" dirty="0"/>
        </a:p>
      </dgm:t>
    </dgm:pt>
    <dgm:pt modelId="{B711F9F0-6274-499B-ADD3-1BAE8608C140}" type="parTrans" cxnId="{E07BC864-FC53-48A6-ABB5-188C0A09042E}">
      <dgm:prSet/>
      <dgm:spPr/>
      <dgm:t>
        <a:bodyPr/>
        <a:lstStyle/>
        <a:p>
          <a:endParaRPr lang="es-MX"/>
        </a:p>
      </dgm:t>
    </dgm:pt>
    <dgm:pt modelId="{EC040994-F9B9-4768-9ECE-1C705AE65452}" type="sibTrans" cxnId="{E07BC864-FC53-48A6-ABB5-188C0A09042E}">
      <dgm:prSet/>
      <dgm:spPr/>
      <dgm:t>
        <a:bodyPr/>
        <a:lstStyle/>
        <a:p>
          <a:endParaRPr lang="es-MX"/>
        </a:p>
      </dgm:t>
    </dgm:pt>
    <dgm:pt modelId="{0312B3DB-5A53-421E-8971-DBB11426BA47}">
      <dgm:prSet phldrT="[Texto]"/>
      <dgm:spPr/>
      <dgm:t>
        <a:bodyPr/>
        <a:lstStyle/>
        <a:p>
          <a:r>
            <a:rPr lang="es-MX" dirty="0" smtClean="0"/>
            <a:t>LGAI México, S. A. de C. V. </a:t>
          </a:r>
          <a:endParaRPr lang="es-MX" dirty="0"/>
        </a:p>
      </dgm:t>
    </dgm:pt>
    <dgm:pt modelId="{41D0BCFB-D793-4DCC-A412-AA049415D87B}" type="parTrans" cxnId="{936EE97B-B200-4727-BD1E-AE9AACDEA832}">
      <dgm:prSet/>
      <dgm:spPr/>
      <dgm:t>
        <a:bodyPr/>
        <a:lstStyle/>
        <a:p>
          <a:endParaRPr lang="es-MX"/>
        </a:p>
      </dgm:t>
    </dgm:pt>
    <dgm:pt modelId="{D57F6A07-9C4D-4BB9-84C3-13F4B4A7A3EF}" type="sibTrans" cxnId="{936EE97B-B200-4727-BD1E-AE9AACDEA832}">
      <dgm:prSet/>
      <dgm:spPr/>
      <dgm:t>
        <a:bodyPr/>
        <a:lstStyle/>
        <a:p>
          <a:endParaRPr lang="es-MX"/>
        </a:p>
      </dgm:t>
    </dgm:pt>
    <dgm:pt modelId="{53BEEDB9-820C-47DB-B8B0-6FE01DD63695}">
      <dgm:prSet/>
      <dgm:spPr/>
      <dgm:t>
        <a:bodyPr/>
        <a:lstStyle/>
        <a:p>
          <a:r>
            <a:rPr lang="es-MX" dirty="0" smtClean="0"/>
            <a:t>Sociedad Mexicana de Normalización y Certificación, S. C. (</a:t>
          </a:r>
          <a:r>
            <a:rPr lang="es-MX" dirty="0" err="1" smtClean="0"/>
            <a:t>Normex</a:t>
          </a:r>
          <a:r>
            <a:rPr lang="es-MX" dirty="0" smtClean="0"/>
            <a:t>). </a:t>
          </a:r>
          <a:endParaRPr lang="es-MX" dirty="0"/>
        </a:p>
      </dgm:t>
    </dgm:pt>
    <dgm:pt modelId="{DCDAFF46-AA69-46BA-AA57-594A74322C60}" type="parTrans" cxnId="{C1B7B865-A557-4FBB-B21C-A8124E4D6CA7}">
      <dgm:prSet/>
      <dgm:spPr/>
      <dgm:t>
        <a:bodyPr/>
        <a:lstStyle/>
        <a:p>
          <a:endParaRPr lang="es-MX"/>
        </a:p>
      </dgm:t>
    </dgm:pt>
    <dgm:pt modelId="{55370407-CE8C-4ED6-A817-ABA3A1A5C5BB}" type="sibTrans" cxnId="{C1B7B865-A557-4FBB-B21C-A8124E4D6CA7}">
      <dgm:prSet/>
      <dgm:spPr/>
      <dgm:t>
        <a:bodyPr/>
        <a:lstStyle/>
        <a:p>
          <a:endParaRPr lang="es-MX"/>
        </a:p>
      </dgm:t>
    </dgm:pt>
    <dgm:pt modelId="{5B82568E-B072-4FB8-8387-DFA722F481AE}">
      <dgm:prSet/>
      <dgm:spPr/>
      <dgm:t>
        <a:bodyPr/>
        <a:lstStyle/>
        <a:p>
          <a:r>
            <a:rPr lang="es-MX" dirty="0" err="1" smtClean="0"/>
            <a:t>Aenor</a:t>
          </a:r>
          <a:r>
            <a:rPr lang="es-MX" dirty="0" smtClean="0"/>
            <a:t> México, S. A. de C. V. </a:t>
          </a:r>
          <a:endParaRPr lang="es-MX" dirty="0"/>
        </a:p>
      </dgm:t>
    </dgm:pt>
    <dgm:pt modelId="{AD11694F-0876-4441-8C33-C444F7A20A7A}" type="parTrans" cxnId="{FD77CABE-6095-4907-A515-1FD157F07254}">
      <dgm:prSet/>
      <dgm:spPr/>
      <dgm:t>
        <a:bodyPr/>
        <a:lstStyle/>
        <a:p>
          <a:endParaRPr lang="es-MX"/>
        </a:p>
      </dgm:t>
    </dgm:pt>
    <dgm:pt modelId="{AAB2E26D-24E4-4BCB-B37A-96A91C6B378C}" type="sibTrans" cxnId="{FD77CABE-6095-4907-A515-1FD157F07254}">
      <dgm:prSet/>
      <dgm:spPr/>
      <dgm:t>
        <a:bodyPr/>
        <a:lstStyle/>
        <a:p>
          <a:endParaRPr lang="es-MX"/>
        </a:p>
      </dgm:t>
    </dgm:pt>
    <dgm:pt modelId="{5C76BAFC-912D-4056-9CA8-E9609A2EFB86}">
      <dgm:prSet/>
      <dgm:spPr/>
      <dgm:t>
        <a:bodyPr/>
        <a:lstStyle/>
        <a:p>
          <a:r>
            <a:rPr lang="es-MX" dirty="0" smtClean="0"/>
            <a:t>Asociación de Normalización y Certificación, A. C. </a:t>
          </a:r>
          <a:endParaRPr lang="es-MX" dirty="0"/>
        </a:p>
      </dgm:t>
    </dgm:pt>
    <dgm:pt modelId="{5C92F79F-C94B-4657-B405-73B1E862ADF5}" type="parTrans" cxnId="{8B9EFFB7-3361-49C4-94EF-603CCE94863B}">
      <dgm:prSet/>
      <dgm:spPr/>
      <dgm:t>
        <a:bodyPr/>
        <a:lstStyle/>
        <a:p>
          <a:endParaRPr lang="es-MX"/>
        </a:p>
      </dgm:t>
    </dgm:pt>
    <dgm:pt modelId="{86A2D01A-9A24-4D59-ACDD-F5498D355F6C}" type="sibTrans" cxnId="{8B9EFFB7-3361-49C4-94EF-603CCE94863B}">
      <dgm:prSet/>
      <dgm:spPr/>
      <dgm:t>
        <a:bodyPr/>
        <a:lstStyle/>
        <a:p>
          <a:endParaRPr lang="es-MX"/>
        </a:p>
      </dgm:t>
    </dgm:pt>
    <dgm:pt modelId="{EEB31124-A91C-4F51-9E5F-625A04388BDE}" type="pres">
      <dgm:prSet presAssocID="{006D29D9-0113-493C-80A8-AE740E21B655}" presName="Name0" presStyleCnt="0">
        <dgm:presLayoutVars>
          <dgm:chMax val="7"/>
          <dgm:chPref val="7"/>
          <dgm:dir/>
        </dgm:presLayoutVars>
      </dgm:prSet>
      <dgm:spPr/>
      <dgm:t>
        <a:bodyPr/>
        <a:lstStyle/>
        <a:p>
          <a:endParaRPr lang="es-MX"/>
        </a:p>
      </dgm:t>
    </dgm:pt>
    <dgm:pt modelId="{AC6122A9-29CA-4F1A-8106-9910E0410D8D}" type="pres">
      <dgm:prSet presAssocID="{006D29D9-0113-493C-80A8-AE740E21B655}" presName="Name1" presStyleCnt="0"/>
      <dgm:spPr/>
    </dgm:pt>
    <dgm:pt modelId="{4BFAC5C9-7261-4D77-9AD0-31B845E8AE8E}" type="pres">
      <dgm:prSet presAssocID="{006D29D9-0113-493C-80A8-AE740E21B655}" presName="cycle" presStyleCnt="0"/>
      <dgm:spPr/>
    </dgm:pt>
    <dgm:pt modelId="{2518A6BE-61AE-4F80-B7CF-B078C6D6B9A9}" type="pres">
      <dgm:prSet presAssocID="{006D29D9-0113-493C-80A8-AE740E21B655}" presName="srcNode" presStyleLbl="node1" presStyleIdx="0" presStyleCnt="6"/>
      <dgm:spPr/>
    </dgm:pt>
    <dgm:pt modelId="{9FDB51AE-0256-44B2-B49C-7D9B0B1131CA}" type="pres">
      <dgm:prSet presAssocID="{006D29D9-0113-493C-80A8-AE740E21B655}" presName="conn" presStyleLbl="parChTrans1D2" presStyleIdx="0" presStyleCnt="1"/>
      <dgm:spPr/>
      <dgm:t>
        <a:bodyPr/>
        <a:lstStyle/>
        <a:p>
          <a:endParaRPr lang="es-MX"/>
        </a:p>
      </dgm:t>
    </dgm:pt>
    <dgm:pt modelId="{E628E7B2-DA81-489D-AFE8-D8871B095521}" type="pres">
      <dgm:prSet presAssocID="{006D29D9-0113-493C-80A8-AE740E21B655}" presName="extraNode" presStyleLbl="node1" presStyleIdx="0" presStyleCnt="6"/>
      <dgm:spPr/>
    </dgm:pt>
    <dgm:pt modelId="{F52CE441-D14B-4D4E-9EBA-75BABB34930D}" type="pres">
      <dgm:prSet presAssocID="{006D29D9-0113-493C-80A8-AE740E21B655}" presName="dstNode" presStyleLbl="node1" presStyleIdx="0" presStyleCnt="6"/>
      <dgm:spPr/>
    </dgm:pt>
    <dgm:pt modelId="{5D2202F1-FD38-4E5F-BF6C-A9E221AF66DE}" type="pres">
      <dgm:prSet presAssocID="{27B7904F-B6E2-4CA8-A160-4372543A43E0}" presName="text_1" presStyleLbl="node1" presStyleIdx="0" presStyleCnt="6">
        <dgm:presLayoutVars>
          <dgm:bulletEnabled val="1"/>
        </dgm:presLayoutVars>
      </dgm:prSet>
      <dgm:spPr/>
      <dgm:t>
        <a:bodyPr/>
        <a:lstStyle/>
        <a:p>
          <a:endParaRPr lang="es-MX"/>
        </a:p>
      </dgm:t>
    </dgm:pt>
    <dgm:pt modelId="{26D9ECA5-F04F-4754-8783-52AE5C34C32C}" type="pres">
      <dgm:prSet presAssocID="{27B7904F-B6E2-4CA8-A160-4372543A43E0}" presName="accent_1" presStyleCnt="0"/>
      <dgm:spPr/>
    </dgm:pt>
    <dgm:pt modelId="{F7DA6CC5-BFA1-4E85-A168-75B0807A385D}" type="pres">
      <dgm:prSet presAssocID="{27B7904F-B6E2-4CA8-A160-4372543A43E0}" presName="accentRepeatNode" presStyleLbl="solidFgAcc1" presStyleIdx="0" presStyleCnt="6"/>
      <dgm:spPr>
        <a:blipFill rotWithShape="0">
          <a:blip xmlns:r="http://schemas.openxmlformats.org/officeDocument/2006/relationships" r:embed="rId1"/>
          <a:stretch>
            <a:fillRect/>
          </a:stretch>
        </a:blipFill>
      </dgm:spPr>
    </dgm:pt>
    <dgm:pt modelId="{53B57C19-BC44-4076-A7F7-17F8A4C9A20D}" type="pres">
      <dgm:prSet presAssocID="{2E914CCA-BD26-44D8-8CFB-CE36028C2532}" presName="text_2" presStyleLbl="node1" presStyleIdx="1" presStyleCnt="6">
        <dgm:presLayoutVars>
          <dgm:bulletEnabled val="1"/>
        </dgm:presLayoutVars>
      </dgm:prSet>
      <dgm:spPr/>
      <dgm:t>
        <a:bodyPr/>
        <a:lstStyle/>
        <a:p>
          <a:endParaRPr lang="es-MX"/>
        </a:p>
      </dgm:t>
    </dgm:pt>
    <dgm:pt modelId="{650426F4-60AA-49ED-A026-DCF6785DE5E4}" type="pres">
      <dgm:prSet presAssocID="{2E914CCA-BD26-44D8-8CFB-CE36028C2532}" presName="accent_2" presStyleCnt="0"/>
      <dgm:spPr/>
    </dgm:pt>
    <dgm:pt modelId="{AB20CBAB-875A-4FB3-A4FE-7E465AE5103A}" type="pres">
      <dgm:prSet presAssocID="{2E914CCA-BD26-44D8-8CFB-CE36028C2532}" presName="accentRepeatNode" presStyleLbl="solidFgAcc1" presStyleIdx="1" presStyleCnt="6" custScaleX="129523" custScaleY="92589" custLinFactNeighborX="-13171" custLinFactNeighborY="1442"/>
      <dgm:spPr>
        <a:blipFill rotWithShape="0">
          <a:blip xmlns:r="http://schemas.openxmlformats.org/officeDocument/2006/relationships" r:embed="rId2"/>
          <a:stretch>
            <a:fillRect/>
          </a:stretch>
        </a:blipFill>
      </dgm:spPr>
    </dgm:pt>
    <dgm:pt modelId="{F5AF6FFD-45EF-4CE2-93A6-5C0F669A3552}" type="pres">
      <dgm:prSet presAssocID="{0312B3DB-5A53-421E-8971-DBB11426BA47}" presName="text_3" presStyleLbl="node1" presStyleIdx="2" presStyleCnt="6">
        <dgm:presLayoutVars>
          <dgm:bulletEnabled val="1"/>
        </dgm:presLayoutVars>
      </dgm:prSet>
      <dgm:spPr/>
      <dgm:t>
        <a:bodyPr/>
        <a:lstStyle/>
        <a:p>
          <a:endParaRPr lang="es-MX"/>
        </a:p>
      </dgm:t>
    </dgm:pt>
    <dgm:pt modelId="{336A8C29-581A-4DC5-B86C-518D5395249A}" type="pres">
      <dgm:prSet presAssocID="{0312B3DB-5A53-421E-8971-DBB11426BA47}" presName="accent_3" presStyleCnt="0"/>
      <dgm:spPr/>
    </dgm:pt>
    <dgm:pt modelId="{2E94833F-1A1F-49FA-BEC2-2ED4E8A1528E}" type="pres">
      <dgm:prSet presAssocID="{0312B3DB-5A53-421E-8971-DBB11426BA47}" presName="accentRepeatNode" presStyleLbl="solidFgAcc1" presStyleIdx="2" presStyleCnt="6" custScaleX="142474" custLinFactNeighborX="-25411" custLinFactNeighborY="7819"/>
      <dgm:spPr>
        <a:blipFill rotWithShape="0">
          <a:blip xmlns:r="http://schemas.openxmlformats.org/officeDocument/2006/relationships" r:embed="rId3"/>
          <a:stretch>
            <a:fillRect/>
          </a:stretch>
        </a:blipFill>
      </dgm:spPr>
    </dgm:pt>
    <dgm:pt modelId="{341E2434-91AA-4810-8979-3E1D9E1D1D90}" type="pres">
      <dgm:prSet presAssocID="{53BEEDB9-820C-47DB-B8B0-6FE01DD63695}" presName="text_4" presStyleLbl="node1" presStyleIdx="3" presStyleCnt="6">
        <dgm:presLayoutVars>
          <dgm:bulletEnabled val="1"/>
        </dgm:presLayoutVars>
      </dgm:prSet>
      <dgm:spPr/>
      <dgm:t>
        <a:bodyPr/>
        <a:lstStyle/>
        <a:p>
          <a:endParaRPr lang="es-MX"/>
        </a:p>
      </dgm:t>
    </dgm:pt>
    <dgm:pt modelId="{679A23DA-48A1-4C13-9567-1FD59C154850}" type="pres">
      <dgm:prSet presAssocID="{53BEEDB9-820C-47DB-B8B0-6FE01DD63695}" presName="accent_4" presStyleCnt="0"/>
      <dgm:spPr/>
    </dgm:pt>
    <dgm:pt modelId="{FA867A10-2A07-40EC-BF8D-640927A5B44E}" type="pres">
      <dgm:prSet presAssocID="{53BEEDB9-820C-47DB-B8B0-6FE01DD63695}" presName="accentRepeatNode" presStyleLbl="solidFgAcc1" presStyleIdx="3" presStyleCnt="6"/>
      <dgm:spPr>
        <a:blipFill rotWithShape="0">
          <a:blip xmlns:r="http://schemas.openxmlformats.org/officeDocument/2006/relationships" r:embed="rId4"/>
          <a:stretch>
            <a:fillRect/>
          </a:stretch>
        </a:blipFill>
      </dgm:spPr>
    </dgm:pt>
    <dgm:pt modelId="{B4208CE1-FE55-408E-AA63-E246962D50CB}" type="pres">
      <dgm:prSet presAssocID="{5B82568E-B072-4FB8-8387-DFA722F481AE}" presName="text_5" presStyleLbl="node1" presStyleIdx="4" presStyleCnt="6">
        <dgm:presLayoutVars>
          <dgm:bulletEnabled val="1"/>
        </dgm:presLayoutVars>
      </dgm:prSet>
      <dgm:spPr/>
      <dgm:t>
        <a:bodyPr/>
        <a:lstStyle/>
        <a:p>
          <a:endParaRPr lang="es-MX"/>
        </a:p>
      </dgm:t>
    </dgm:pt>
    <dgm:pt modelId="{C50623F5-3CFA-48B6-B28B-147FFBCA468F}" type="pres">
      <dgm:prSet presAssocID="{5B82568E-B072-4FB8-8387-DFA722F481AE}" presName="accent_5" presStyleCnt="0"/>
      <dgm:spPr/>
    </dgm:pt>
    <dgm:pt modelId="{2E2BBBD7-1A81-4ADF-BC00-3DDC47676729}" type="pres">
      <dgm:prSet presAssocID="{5B82568E-B072-4FB8-8387-DFA722F481AE}" presName="accentRepeatNode" presStyleLbl="solidFgAcc1" presStyleIdx="4" presStyleCnt="6"/>
      <dgm:spPr>
        <a:blipFill rotWithShape="0">
          <a:blip xmlns:r="http://schemas.openxmlformats.org/officeDocument/2006/relationships" r:embed="rId5"/>
          <a:stretch>
            <a:fillRect/>
          </a:stretch>
        </a:blipFill>
      </dgm:spPr>
    </dgm:pt>
    <dgm:pt modelId="{026A8710-52FC-4F7C-91EA-7CF9F6BC1DAA}" type="pres">
      <dgm:prSet presAssocID="{5C76BAFC-912D-4056-9CA8-E9609A2EFB86}" presName="text_6" presStyleLbl="node1" presStyleIdx="5" presStyleCnt="6">
        <dgm:presLayoutVars>
          <dgm:bulletEnabled val="1"/>
        </dgm:presLayoutVars>
      </dgm:prSet>
      <dgm:spPr/>
      <dgm:t>
        <a:bodyPr/>
        <a:lstStyle/>
        <a:p>
          <a:endParaRPr lang="es-MX"/>
        </a:p>
      </dgm:t>
    </dgm:pt>
    <dgm:pt modelId="{DC511C61-21FC-462B-9ED3-3751E964A32D}" type="pres">
      <dgm:prSet presAssocID="{5C76BAFC-912D-4056-9CA8-E9609A2EFB86}" presName="accent_6" presStyleCnt="0"/>
      <dgm:spPr/>
    </dgm:pt>
    <dgm:pt modelId="{F1166B43-D6FE-4310-B1E5-4D393F06EA4E}" type="pres">
      <dgm:prSet presAssocID="{5C76BAFC-912D-4056-9CA8-E9609A2EFB86}" presName="accentRepeatNode" presStyleLbl="solidFgAcc1" presStyleIdx="5" presStyleCnt="6"/>
      <dgm:spPr>
        <a:blipFill rotWithShape="0">
          <a:blip xmlns:r="http://schemas.openxmlformats.org/officeDocument/2006/relationships" r:embed="rId6"/>
          <a:stretch>
            <a:fillRect/>
          </a:stretch>
        </a:blipFill>
      </dgm:spPr>
    </dgm:pt>
  </dgm:ptLst>
  <dgm:cxnLst>
    <dgm:cxn modelId="{FD77CABE-6095-4907-A515-1FD157F07254}" srcId="{006D29D9-0113-493C-80A8-AE740E21B655}" destId="{5B82568E-B072-4FB8-8387-DFA722F481AE}" srcOrd="4" destOrd="0" parTransId="{AD11694F-0876-4441-8C33-C444F7A20A7A}" sibTransId="{AAB2E26D-24E4-4BCB-B37A-96A91C6B378C}"/>
    <dgm:cxn modelId="{8B9EFFB7-3361-49C4-94EF-603CCE94863B}" srcId="{006D29D9-0113-493C-80A8-AE740E21B655}" destId="{5C76BAFC-912D-4056-9CA8-E9609A2EFB86}" srcOrd="5" destOrd="0" parTransId="{5C92F79F-C94B-4657-B405-73B1E862ADF5}" sibTransId="{86A2D01A-9A24-4D59-ACDD-F5498D355F6C}"/>
    <dgm:cxn modelId="{28B232C2-CAA8-4187-9092-8E0A7AD9AAC2}" type="presOf" srcId="{27B7904F-B6E2-4CA8-A160-4372543A43E0}" destId="{5D2202F1-FD38-4E5F-BF6C-A9E221AF66DE}" srcOrd="0" destOrd="0" presId="urn:microsoft.com/office/officeart/2008/layout/VerticalCurvedList"/>
    <dgm:cxn modelId="{E907965B-F757-48F8-9840-E7020BA6F51A}" type="presOf" srcId="{53BEEDB9-820C-47DB-B8B0-6FE01DD63695}" destId="{341E2434-91AA-4810-8979-3E1D9E1D1D90}" srcOrd="0" destOrd="0" presId="urn:microsoft.com/office/officeart/2008/layout/VerticalCurvedList"/>
    <dgm:cxn modelId="{035FB167-2ECF-4B94-9C43-D0915EA53070}" type="presOf" srcId="{006D29D9-0113-493C-80A8-AE740E21B655}" destId="{EEB31124-A91C-4F51-9E5F-625A04388BDE}" srcOrd="0" destOrd="0" presId="urn:microsoft.com/office/officeart/2008/layout/VerticalCurvedList"/>
    <dgm:cxn modelId="{F3F2BC7F-9560-4C9E-BEED-3801CEAB32E8}" srcId="{006D29D9-0113-493C-80A8-AE740E21B655}" destId="{27B7904F-B6E2-4CA8-A160-4372543A43E0}" srcOrd="0" destOrd="0" parTransId="{EEC6D8B0-2187-453F-811C-CE57CF6AB12C}" sibTransId="{2D7A3002-5521-439C-9C67-50F284F5703F}"/>
    <dgm:cxn modelId="{E7A8C8E1-98DF-48FF-8EB6-22729AC1EB0D}" type="presOf" srcId="{5C76BAFC-912D-4056-9CA8-E9609A2EFB86}" destId="{026A8710-52FC-4F7C-91EA-7CF9F6BC1DAA}" srcOrd="0" destOrd="0" presId="urn:microsoft.com/office/officeart/2008/layout/VerticalCurvedList"/>
    <dgm:cxn modelId="{3B664260-075A-43FA-9918-D508DCCFB059}" type="presOf" srcId="{2D7A3002-5521-439C-9C67-50F284F5703F}" destId="{9FDB51AE-0256-44B2-B49C-7D9B0B1131CA}" srcOrd="0" destOrd="0" presId="urn:microsoft.com/office/officeart/2008/layout/VerticalCurvedList"/>
    <dgm:cxn modelId="{322ED3EE-EA60-40ED-B9CF-F7484DD92593}" type="presOf" srcId="{0312B3DB-5A53-421E-8971-DBB11426BA47}" destId="{F5AF6FFD-45EF-4CE2-93A6-5C0F669A3552}" srcOrd="0" destOrd="0" presId="urn:microsoft.com/office/officeart/2008/layout/VerticalCurvedList"/>
    <dgm:cxn modelId="{FB8973B0-AC42-4460-BC72-7524EBE5E1F0}" type="presOf" srcId="{2E914CCA-BD26-44D8-8CFB-CE36028C2532}" destId="{53B57C19-BC44-4076-A7F7-17F8A4C9A20D}" srcOrd="0" destOrd="0" presId="urn:microsoft.com/office/officeart/2008/layout/VerticalCurvedList"/>
    <dgm:cxn modelId="{E07BC864-FC53-48A6-ABB5-188C0A09042E}" srcId="{006D29D9-0113-493C-80A8-AE740E21B655}" destId="{2E914CCA-BD26-44D8-8CFB-CE36028C2532}" srcOrd="1" destOrd="0" parTransId="{B711F9F0-6274-499B-ADD3-1BAE8608C140}" sibTransId="{EC040994-F9B9-4768-9ECE-1C705AE65452}"/>
    <dgm:cxn modelId="{936EE97B-B200-4727-BD1E-AE9AACDEA832}" srcId="{006D29D9-0113-493C-80A8-AE740E21B655}" destId="{0312B3DB-5A53-421E-8971-DBB11426BA47}" srcOrd="2" destOrd="0" parTransId="{41D0BCFB-D793-4DCC-A412-AA049415D87B}" sibTransId="{D57F6A07-9C4D-4BB9-84C3-13F4B4A7A3EF}"/>
    <dgm:cxn modelId="{C1B7B865-A557-4FBB-B21C-A8124E4D6CA7}" srcId="{006D29D9-0113-493C-80A8-AE740E21B655}" destId="{53BEEDB9-820C-47DB-B8B0-6FE01DD63695}" srcOrd="3" destOrd="0" parTransId="{DCDAFF46-AA69-46BA-AA57-594A74322C60}" sibTransId="{55370407-CE8C-4ED6-A817-ABA3A1A5C5BB}"/>
    <dgm:cxn modelId="{71124948-3E35-477B-A9CD-F20F08F8FAB3}" type="presOf" srcId="{5B82568E-B072-4FB8-8387-DFA722F481AE}" destId="{B4208CE1-FE55-408E-AA63-E246962D50CB}" srcOrd="0" destOrd="0" presId="urn:microsoft.com/office/officeart/2008/layout/VerticalCurvedList"/>
    <dgm:cxn modelId="{B2326D2B-1084-4C67-B2B0-573A7D0AE949}" type="presParOf" srcId="{EEB31124-A91C-4F51-9E5F-625A04388BDE}" destId="{AC6122A9-29CA-4F1A-8106-9910E0410D8D}" srcOrd="0" destOrd="0" presId="urn:microsoft.com/office/officeart/2008/layout/VerticalCurvedList"/>
    <dgm:cxn modelId="{4BF81EE7-7593-49F9-9D40-83215A45B56B}" type="presParOf" srcId="{AC6122A9-29CA-4F1A-8106-9910E0410D8D}" destId="{4BFAC5C9-7261-4D77-9AD0-31B845E8AE8E}" srcOrd="0" destOrd="0" presId="urn:microsoft.com/office/officeart/2008/layout/VerticalCurvedList"/>
    <dgm:cxn modelId="{1E0ABEC7-0A03-4B03-B7DF-EC5B4CA5C24A}" type="presParOf" srcId="{4BFAC5C9-7261-4D77-9AD0-31B845E8AE8E}" destId="{2518A6BE-61AE-4F80-B7CF-B078C6D6B9A9}" srcOrd="0" destOrd="0" presId="urn:microsoft.com/office/officeart/2008/layout/VerticalCurvedList"/>
    <dgm:cxn modelId="{583C6AAC-12D2-4167-A0F0-BD2CD73F8A97}" type="presParOf" srcId="{4BFAC5C9-7261-4D77-9AD0-31B845E8AE8E}" destId="{9FDB51AE-0256-44B2-B49C-7D9B0B1131CA}" srcOrd="1" destOrd="0" presId="urn:microsoft.com/office/officeart/2008/layout/VerticalCurvedList"/>
    <dgm:cxn modelId="{F369DC16-C4F9-4071-BBCD-5FDE3A40AC7C}" type="presParOf" srcId="{4BFAC5C9-7261-4D77-9AD0-31B845E8AE8E}" destId="{E628E7B2-DA81-489D-AFE8-D8871B095521}" srcOrd="2" destOrd="0" presId="urn:microsoft.com/office/officeart/2008/layout/VerticalCurvedList"/>
    <dgm:cxn modelId="{4189E3B6-FC4F-44B9-B782-517BF97D5D75}" type="presParOf" srcId="{4BFAC5C9-7261-4D77-9AD0-31B845E8AE8E}" destId="{F52CE441-D14B-4D4E-9EBA-75BABB34930D}" srcOrd="3" destOrd="0" presId="urn:microsoft.com/office/officeart/2008/layout/VerticalCurvedList"/>
    <dgm:cxn modelId="{3446AEA4-C6ED-4D71-B314-EC7CC2659B90}" type="presParOf" srcId="{AC6122A9-29CA-4F1A-8106-9910E0410D8D}" destId="{5D2202F1-FD38-4E5F-BF6C-A9E221AF66DE}" srcOrd="1" destOrd="0" presId="urn:microsoft.com/office/officeart/2008/layout/VerticalCurvedList"/>
    <dgm:cxn modelId="{B7C0F437-0EB8-44FF-B796-CE3F068CDD6F}" type="presParOf" srcId="{AC6122A9-29CA-4F1A-8106-9910E0410D8D}" destId="{26D9ECA5-F04F-4754-8783-52AE5C34C32C}" srcOrd="2" destOrd="0" presId="urn:microsoft.com/office/officeart/2008/layout/VerticalCurvedList"/>
    <dgm:cxn modelId="{9C5F2C14-E6FF-4008-9208-69770C9CB067}" type="presParOf" srcId="{26D9ECA5-F04F-4754-8783-52AE5C34C32C}" destId="{F7DA6CC5-BFA1-4E85-A168-75B0807A385D}" srcOrd="0" destOrd="0" presId="urn:microsoft.com/office/officeart/2008/layout/VerticalCurvedList"/>
    <dgm:cxn modelId="{A824E8AD-34A1-421D-815A-3D3AD4DBC23B}" type="presParOf" srcId="{AC6122A9-29CA-4F1A-8106-9910E0410D8D}" destId="{53B57C19-BC44-4076-A7F7-17F8A4C9A20D}" srcOrd="3" destOrd="0" presId="urn:microsoft.com/office/officeart/2008/layout/VerticalCurvedList"/>
    <dgm:cxn modelId="{B323F972-C1DA-4930-93D9-161358F870BE}" type="presParOf" srcId="{AC6122A9-29CA-4F1A-8106-9910E0410D8D}" destId="{650426F4-60AA-49ED-A026-DCF6785DE5E4}" srcOrd="4" destOrd="0" presId="urn:microsoft.com/office/officeart/2008/layout/VerticalCurvedList"/>
    <dgm:cxn modelId="{D2C913AD-6B10-45FE-A740-9A219333DE79}" type="presParOf" srcId="{650426F4-60AA-49ED-A026-DCF6785DE5E4}" destId="{AB20CBAB-875A-4FB3-A4FE-7E465AE5103A}" srcOrd="0" destOrd="0" presId="urn:microsoft.com/office/officeart/2008/layout/VerticalCurvedList"/>
    <dgm:cxn modelId="{476FB3BF-ED66-4FD3-ABE8-14AABB02D138}" type="presParOf" srcId="{AC6122A9-29CA-4F1A-8106-9910E0410D8D}" destId="{F5AF6FFD-45EF-4CE2-93A6-5C0F669A3552}" srcOrd="5" destOrd="0" presId="urn:microsoft.com/office/officeart/2008/layout/VerticalCurvedList"/>
    <dgm:cxn modelId="{054CCB1D-0908-4D9B-949B-E6C8A57C2714}" type="presParOf" srcId="{AC6122A9-29CA-4F1A-8106-9910E0410D8D}" destId="{336A8C29-581A-4DC5-B86C-518D5395249A}" srcOrd="6" destOrd="0" presId="urn:microsoft.com/office/officeart/2008/layout/VerticalCurvedList"/>
    <dgm:cxn modelId="{54892AC4-4F3C-4BD9-B5AC-7E718B4D9635}" type="presParOf" srcId="{336A8C29-581A-4DC5-B86C-518D5395249A}" destId="{2E94833F-1A1F-49FA-BEC2-2ED4E8A1528E}" srcOrd="0" destOrd="0" presId="urn:microsoft.com/office/officeart/2008/layout/VerticalCurvedList"/>
    <dgm:cxn modelId="{903EB189-2EEB-47B2-939B-4208663D0696}" type="presParOf" srcId="{AC6122A9-29CA-4F1A-8106-9910E0410D8D}" destId="{341E2434-91AA-4810-8979-3E1D9E1D1D90}" srcOrd="7" destOrd="0" presId="urn:microsoft.com/office/officeart/2008/layout/VerticalCurvedList"/>
    <dgm:cxn modelId="{157AF58E-451B-4530-A881-EEF78BC8937F}" type="presParOf" srcId="{AC6122A9-29CA-4F1A-8106-9910E0410D8D}" destId="{679A23DA-48A1-4C13-9567-1FD59C154850}" srcOrd="8" destOrd="0" presId="urn:microsoft.com/office/officeart/2008/layout/VerticalCurvedList"/>
    <dgm:cxn modelId="{9E5A72CB-E22F-45A0-BFF7-EC0022FF1005}" type="presParOf" srcId="{679A23DA-48A1-4C13-9567-1FD59C154850}" destId="{FA867A10-2A07-40EC-BF8D-640927A5B44E}" srcOrd="0" destOrd="0" presId="urn:microsoft.com/office/officeart/2008/layout/VerticalCurvedList"/>
    <dgm:cxn modelId="{265BD78F-1CB6-443E-B86B-FD81C6D6563B}" type="presParOf" srcId="{AC6122A9-29CA-4F1A-8106-9910E0410D8D}" destId="{B4208CE1-FE55-408E-AA63-E246962D50CB}" srcOrd="9" destOrd="0" presId="urn:microsoft.com/office/officeart/2008/layout/VerticalCurvedList"/>
    <dgm:cxn modelId="{DCE03599-5EC5-41C6-8471-638F85DEE124}" type="presParOf" srcId="{AC6122A9-29CA-4F1A-8106-9910E0410D8D}" destId="{C50623F5-3CFA-48B6-B28B-147FFBCA468F}" srcOrd="10" destOrd="0" presId="urn:microsoft.com/office/officeart/2008/layout/VerticalCurvedList"/>
    <dgm:cxn modelId="{D60FCC38-8C00-4108-A49A-B6B9F5F8D066}" type="presParOf" srcId="{C50623F5-3CFA-48B6-B28B-147FFBCA468F}" destId="{2E2BBBD7-1A81-4ADF-BC00-3DDC47676729}" srcOrd="0" destOrd="0" presId="urn:microsoft.com/office/officeart/2008/layout/VerticalCurvedList"/>
    <dgm:cxn modelId="{41E9F6C6-F189-4B72-8D07-88D4D8B50C8A}" type="presParOf" srcId="{AC6122A9-29CA-4F1A-8106-9910E0410D8D}" destId="{026A8710-52FC-4F7C-91EA-7CF9F6BC1DAA}" srcOrd="11" destOrd="0" presId="urn:microsoft.com/office/officeart/2008/layout/VerticalCurvedList"/>
    <dgm:cxn modelId="{9DBFB892-DF26-4E20-A20A-1717B1D4073E}" type="presParOf" srcId="{AC6122A9-29CA-4F1A-8106-9910E0410D8D}" destId="{DC511C61-21FC-462B-9ED3-3751E964A32D}" srcOrd="12" destOrd="0" presId="urn:microsoft.com/office/officeart/2008/layout/VerticalCurvedList"/>
    <dgm:cxn modelId="{CCDEF15B-D7F3-4CE2-A955-50793F20C266}" type="presParOf" srcId="{DC511C61-21FC-462B-9ED3-3751E964A32D}" destId="{F1166B43-D6FE-4310-B1E5-4D393F06EA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84B1F3-DF18-4DA8-8B4C-770B8BB57862}"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MX"/>
        </a:p>
      </dgm:t>
    </dgm:pt>
    <dgm:pt modelId="{459EF6E0-B14C-40DB-B35C-0E85ACCAE17A}" type="pres">
      <dgm:prSet presAssocID="{DE84B1F3-DF18-4DA8-8B4C-770B8BB57862}" presName="linear" presStyleCnt="0">
        <dgm:presLayoutVars>
          <dgm:dir/>
          <dgm:resizeHandles val="exact"/>
        </dgm:presLayoutVars>
      </dgm:prSet>
      <dgm:spPr/>
      <dgm:t>
        <a:bodyPr/>
        <a:lstStyle/>
        <a:p>
          <a:endParaRPr lang="en-US"/>
        </a:p>
      </dgm:t>
    </dgm:pt>
  </dgm:ptLst>
  <dgm:cxnLst>
    <dgm:cxn modelId="{AD6D99BB-7608-41A6-8837-E040C917236A}" type="presOf" srcId="{DE84B1F3-DF18-4DA8-8B4C-770B8BB57862}" destId="{459EF6E0-B14C-40DB-B35C-0E85ACCAE17A}" srcOrd="0"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84DC9F-1FE8-43B6-9B45-B94A8FEA87F6}"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MX"/>
        </a:p>
      </dgm:t>
    </dgm:pt>
    <dgm:pt modelId="{EC0E5656-0607-4D06-BB14-1B389CC3051E}">
      <dgm:prSet phldrT="[Texto]" custT="1"/>
      <dgm:spPr>
        <a:solidFill>
          <a:schemeClr val="bg2">
            <a:lumMod val="50000"/>
          </a:schemeClr>
        </a:solidFill>
      </dgm:spPr>
      <dgm:t>
        <a:bodyPr/>
        <a:lstStyle/>
        <a:p>
          <a:pPr algn="ctr"/>
          <a:r>
            <a:rPr lang="es-MX" sz="3200" b="1" dirty="0" smtClean="0">
              <a:solidFill>
                <a:schemeClr val="bg1"/>
              </a:solidFill>
              <a:latin typeface="Batang" panose="02030600000101010101" pitchFamily="18" charset="-127"/>
              <a:ea typeface="Batang" panose="02030600000101010101" pitchFamily="18" charset="-127"/>
            </a:rPr>
            <a:t>Solicitud de acreditación</a:t>
          </a:r>
        </a:p>
        <a:p>
          <a:pPr algn="ctr"/>
          <a:r>
            <a:rPr lang="es-MX" sz="2000" b="0" dirty="0" smtClean="0">
              <a:solidFill>
                <a:schemeClr val="tx1"/>
              </a:solidFill>
              <a:latin typeface="Calibri" panose="020F0502020204030204" pitchFamily="34" charset="0"/>
              <a:ea typeface="Batang" panose="02030600000101010101" pitchFamily="18" charset="-127"/>
            </a:rPr>
            <a:t>En esta etapa se definen las responsabilidades y actividades para procesar las solicitudes recibidas hasta crear un expediente del solicitante</a:t>
          </a:r>
          <a:endParaRPr lang="es-MX" sz="2000" b="0" dirty="0">
            <a:solidFill>
              <a:schemeClr val="tx1"/>
            </a:solidFill>
            <a:latin typeface="Calibri" panose="020F0502020204030204" pitchFamily="34" charset="0"/>
            <a:ea typeface="Batang" panose="02030600000101010101" pitchFamily="18" charset="-127"/>
          </a:endParaRPr>
        </a:p>
      </dgm:t>
    </dgm:pt>
    <dgm:pt modelId="{01FF519A-00B5-48D4-960E-1E594F265216}" type="parTrans" cxnId="{3023AC30-166B-459A-BB25-1AF232E9C92F}">
      <dgm:prSet/>
      <dgm:spPr/>
      <dgm:t>
        <a:bodyPr/>
        <a:lstStyle/>
        <a:p>
          <a:endParaRPr lang="es-MX"/>
        </a:p>
      </dgm:t>
    </dgm:pt>
    <dgm:pt modelId="{9612E41F-4605-4A72-A830-36D9D40BF9C9}" type="sibTrans" cxnId="{3023AC30-166B-459A-BB25-1AF232E9C92F}">
      <dgm:prSet/>
      <dgm:spPr/>
      <dgm:t>
        <a:bodyPr/>
        <a:lstStyle/>
        <a:p>
          <a:endParaRPr lang="es-MX"/>
        </a:p>
      </dgm:t>
    </dgm:pt>
    <dgm:pt modelId="{9009A7EB-F6B2-40B1-ADDF-32C032149A5C}">
      <dgm:prSet phldrT="[Texto]" custT="1"/>
      <dgm:spPr>
        <a:solidFill>
          <a:srgbClr val="298D7C"/>
        </a:solidFill>
        <a:ln>
          <a:solidFill>
            <a:srgbClr val="FF5050"/>
          </a:solidFill>
        </a:ln>
      </dgm:spPr>
      <dgm:t>
        <a:bodyPr/>
        <a:lstStyle/>
        <a:p>
          <a:pPr algn="ctr"/>
          <a:r>
            <a:rPr lang="es-MX" sz="3200" b="1" dirty="0" smtClean="0">
              <a:solidFill>
                <a:schemeClr val="bg1"/>
              </a:solidFill>
              <a:latin typeface="Batang" panose="02030600000101010101" pitchFamily="18" charset="-127"/>
              <a:ea typeface="Batang" panose="02030600000101010101" pitchFamily="18" charset="-127"/>
            </a:rPr>
            <a:t>Revisión de la solicitud </a:t>
          </a:r>
        </a:p>
        <a:p>
          <a:pPr algn="ctr"/>
          <a:r>
            <a:rPr lang="es-MX" sz="20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 entidad acreditadora revisa la solicitud y los anexos y entrega al solicitante un comprobante de recepción de documentos</a:t>
          </a:r>
          <a:endParaRPr lang="es-MX" sz="1800" b="0" dirty="0">
            <a:solidFill>
              <a:srgbClr val="C00000"/>
            </a:solidFill>
            <a:latin typeface="Batang" panose="02030600000101010101" pitchFamily="18" charset="-127"/>
            <a:ea typeface="Batang" panose="02030600000101010101" pitchFamily="18" charset="-127"/>
          </a:endParaRPr>
        </a:p>
      </dgm:t>
    </dgm:pt>
    <dgm:pt modelId="{B25B5782-5FC8-4EF8-A0FF-1FAE4ECB4903}" type="parTrans" cxnId="{BD239CE3-A6FF-4567-967C-45B5387CBD49}">
      <dgm:prSet/>
      <dgm:spPr/>
      <dgm:t>
        <a:bodyPr/>
        <a:lstStyle/>
        <a:p>
          <a:endParaRPr lang="es-MX"/>
        </a:p>
      </dgm:t>
    </dgm:pt>
    <dgm:pt modelId="{7AD023C9-CF29-4AD1-B5F0-B05935A53634}" type="sibTrans" cxnId="{BD239CE3-A6FF-4567-967C-45B5387CBD49}">
      <dgm:prSet/>
      <dgm:spPr/>
      <dgm:t>
        <a:bodyPr/>
        <a:lstStyle/>
        <a:p>
          <a:endParaRPr lang="es-MX"/>
        </a:p>
      </dgm:t>
    </dgm:pt>
    <dgm:pt modelId="{841594B9-C037-4331-ABCB-CBEEB47CF0E4}">
      <dgm:prSet phldrT="[Texto]" custT="1"/>
      <dgm:spPr>
        <a:solidFill>
          <a:srgbClr val="00B050"/>
        </a:solidFill>
      </dgm:spPr>
      <dgm:t>
        <a:bodyPr/>
        <a:lstStyle/>
        <a:p>
          <a:pPr algn="ctr"/>
          <a:r>
            <a:rPr lang="es-MX" sz="2800" b="1" dirty="0" smtClean="0">
              <a:solidFill>
                <a:schemeClr val="bg1"/>
              </a:solidFill>
              <a:latin typeface="Batang" panose="02030600000101010101" pitchFamily="18" charset="-127"/>
              <a:ea typeface="Batang" panose="02030600000101010101" pitchFamily="18" charset="-127"/>
            </a:rPr>
            <a:t>Designación del grupo evaluador </a:t>
          </a:r>
        </a:p>
        <a:p>
          <a:pPr algn="ctr"/>
          <a:r>
            <a:rPr lang="es-MX" sz="20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En esta etapa se designa a los miembros del grupo evaluador a realizar la evaluación documental, la evaluación en sitio y la evaluación de seguimiento en caso de que se requiera. </a:t>
          </a:r>
          <a:endParaRPr lang="es-MX" sz="1800" b="0" dirty="0">
            <a:solidFill>
              <a:srgbClr val="FF0000"/>
            </a:solidFill>
            <a:latin typeface="Calibri" panose="020F0502020204030204" pitchFamily="34" charset="0"/>
            <a:ea typeface="Batang" panose="02030600000101010101" pitchFamily="18" charset="-127"/>
          </a:endParaRPr>
        </a:p>
      </dgm:t>
    </dgm:pt>
    <dgm:pt modelId="{9E3FEC5A-C901-4B6C-B40E-932265768CDC}" type="parTrans" cxnId="{FBE1C5FD-2077-4D8E-9CB2-11CA4BE0F327}">
      <dgm:prSet/>
      <dgm:spPr/>
      <dgm:t>
        <a:bodyPr/>
        <a:lstStyle/>
        <a:p>
          <a:endParaRPr lang="es-MX"/>
        </a:p>
      </dgm:t>
    </dgm:pt>
    <dgm:pt modelId="{69C22177-60E8-4FDF-BF99-38D6B964CACB}" type="sibTrans" cxnId="{FBE1C5FD-2077-4D8E-9CB2-11CA4BE0F327}">
      <dgm:prSet/>
      <dgm:spPr/>
      <dgm:t>
        <a:bodyPr/>
        <a:lstStyle/>
        <a:p>
          <a:endParaRPr lang="es-MX"/>
        </a:p>
      </dgm:t>
    </dgm:pt>
    <dgm:pt modelId="{7340E220-601F-40B0-AD21-ACEFB62DC6CE}" type="pres">
      <dgm:prSet presAssocID="{3B84DC9F-1FE8-43B6-9B45-B94A8FEA87F6}" presName="linear" presStyleCnt="0">
        <dgm:presLayoutVars>
          <dgm:dir/>
          <dgm:resizeHandles val="exact"/>
        </dgm:presLayoutVars>
      </dgm:prSet>
      <dgm:spPr/>
      <dgm:t>
        <a:bodyPr/>
        <a:lstStyle/>
        <a:p>
          <a:endParaRPr lang="en-US"/>
        </a:p>
      </dgm:t>
    </dgm:pt>
    <dgm:pt modelId="{1B807456-DAC4-45E9-9785-8365DD255DD5}" type="pres">
      <dgm:prSet presAssocID="{EC0E5656-0607-4D06-BB14-1B389CC3051E}" presName="comp" presStyleCnt="0"/>
      <dgm:spPr/>
    </dgm:pt>
    <dgm:pt modelId="{D985A088-792F-4EEF-9BC8-A0167FA24DC3}" type="pres">
      <dgm:prSet presAssocID="{EC0E5656-0607-4D06-BB14-1B389CC3051E}" presName="box" presStyleLbl="node1" presStyleIdx="0" presStyleCnt="3" custLinFactNeighborX="1534" custLinFactNeighborY="159"/>
      <dgm:spPr/>
      <dgm:t>
        <a:bodyPr/>
        <a:lstStyle/>
        <a:p>
          <a:endParaRPr lang="es-MX"/>
        </a:p>
      </dgm:t>
    </dgm:pt>
    <dgm:pt modelId="{6447567B-DBAC-4363-AFEE-66F6ECA9CA0D}" type="pres">
      <dgm:prSet presAssocID="{EC0E5656-0607-4D06-BB14-1B389CC3051E}" presName="img" presStyleLbl="fgImgPlace1" presStyleIdx="0" presStyleCnt="3" custScaleX="91725" custLinFactNeighborX="-910" custLinFactNeighborY="199"/>
      <dgm:spPr>
        <a:blipFill rotWithShape="1">
          <a:blip xmlns:r="http://schemas.openxmlformats.org/officeDocument/2006/relationships" r:embed="rId1"/>
          <a:stretch>
            <a:fillRect/>
          </a:stretch>
        </a:blipFill>
      </dgm:spPr>
      <dgm:t>
        <a:bodyPr/>
        <a:lstStyle/>
        <a:p>
          <a:endParaRPr lang="en-US"/>
        </a:p>
      </dgm:t>
    </dgm:pt>
    <dgm:pt modelId="{94724294-2719-42C9-BBFE-C8910E8A7652}" type="pres">
      <dgm:prSet presAssocID="{EC0E5656-0607-4D06-BB14-1B389CC3051E}" presName="text" presStyleLbl="node1" presStyleIdx="0" presStyleCnt="3">
        <dgm:presLayoutVars>
          <dgm:bulletEnabled val="1"/>
        </dgm:presLayoutVars>
      </dgm:prSet>
      <dgm:spPr/>
      <dgm:t>
        <a:bodyPr/>
        <a:lstStyle/>
        <a:p>
          <a:endParaRPr lang="es-MX"/>
        </a:p>
      </dgm:t>
    </dgm:pt>
    <dgm:pt modelId="{1C852282-F67D-4F8E-A179-9D3C7F4F11E5}" type="pres">
      <dgm:prSet presAssocID="{9612E41F-4605-4A72-A830-36D9D40BF9C9}" presName="spacer" presStyleCnt="0"/>
      <dgm:spPr/>
    </dgm:pt>
    <dgm:pt modelId="{01C54D08-0309-4E59-B77D-4AAE53ABE725}" type="pres">
      <dgm:prSet presAssocID="{9009A7EB-F6B2-40B1-ADDF-32C032149A5C}" presName="comp" presStyleCnt="0"/>
      <dgm:spPr/>
    </dgm:pt>
    <dgm:pt modelId="{13B3E873-D227-44F7-B219-2F062A66C2E0}" type="pres">
      <dgm:prSet presAssocID="{9009A7EB-F6B2-40B1-ADDF-32C032149A5C}" presName="box" presStyleLbl="node1" presStyleIdx="1" presStyleCnt="3" custLinFactNeighborX="-1151" custLinFactNeighborY="1840"/>
      <dgm:spPr/>
      <dgm:t>
        <a:bodyPr/>
        <a:lstStyle/>
        <a:p>
          <a:endParaRPr lang="es-MX"/>
        </a:p>
      </dgm:t>
    </dgm:pt>
    <dgm:pt modelId="{A8125FDB-64C7-48F8-A7D2-3576523D9AAB}" type="pres">
      <dgm:prSet presAssocID="{9009A7EB-F6B2-40B1-ADDF-32C032149A5C}" presName="img" presStyleLbl="fgImgPlace1" presStyleIdx="1" presStyleCnt="3"/>
      <dgm:spPr>
        <a:blipFill rotWithShape="1">
          <a:blip xmlns:r="http://schemas.openxmlformats.org/officeDocument/2006/relationships" r:embed="rId2"/>
          <a:stretch>
            <a:fillRect/>
          </a:stretch>
        </a:blipFill>
      </dgm:spPr>
      <dgm:t>
        <a:bodyPr/>
        <a:lstStyle/>
        <a:p>
          <a:endParaRPr lang="en-US"/>
        </a:p>
      </dgm:t>
    </dgm:pt>
    <dgm:pt modelId="{61DA08E2-C5E1-4F49-9620-9C6395A9A328}" type="pres">
      <dgm:prSet presAssocID="{9009A7EB-F6B2-40B1-ADDF-32C032149A5C}" presName="text" presStyleLbl="node1" presStyleIdx="1" presStyleCnt="3">
        <dgm:presLayoutVars>
          <dgm:bulletEnabled val="1"/>
        </dgm:presLayoutVars>
      </dgm:prSet>
      <dgm:spPr/>
      <dgm:t>
        <a:bodyPr/>
        <a:lstStyle/>
        <a:p>
          <a:endParaRPr lang="es-MX"/>
        </a:p>
      </dgm:t>
    </dgm:pt>
    <dgm:pt modelId="{DFB79A52-CF54-42F3-A4D6-3BBCDF382944}" type="pres">
      <dgm:prSet presAssocID="{7AD023C9-CF29-4AD1-B5F0-B05935A53634}" presName="spacer" presStyleCnt="0"/>
      <dgm:spPr/>
    </dgm:pt>
    <dgm:pt modelId="{9113DEA8-9B2D-4724-9CA0-297E33525BF8}" type="pres">
      <dgm:prSet presAssocID="{841594B9-C037-4331-ABCB-CBEEB47CF0E4}" presName="comp" presStyleCnt="0"/>
      <dgm:spPr/>
    </dgm:pt>
    <dgm:pt modelId="{660FACD2-7EFD-497F-BBEA-136063FF7C3C}" type="pres">
      <dgm:prSet presAssocID="{841594B9-C037-4331-ABCB-CBEEB47CF0E4}" presName="box" presStyleLbl="node1" presStyleIdx="2" presStyleCnt="3"/>
      <dgm:spPr/>
      <dgm:t>
        <a:bodyPr/>
        <a:lstStyle/>
        <a:p>
          <a:endParaRPr lang="es-MX"/>
        </a:p>
      </dgm:t>
    </dgm:pt>
    <dgm:pt modelId="{DE60FCA6-5AF2-43D3-8B97-A9B115E61B58}" type="pres">
      <dgm:prSet presAssocID="{841594B9-C037-4331-ABCB-CBEEB47CF0E4}" presName="img" presStyleLbl="fgImgPlace1" presStyleIdx="2" presStyleCnt="3"/>
      <dgm:spPr>
        <a:blipFill rotWithShape="1">
          <a:blip xmlns:r="http://schemas.openxmlformats.org/officeDocument/2006/relationships" r:embed="rId3"/>
          <a:stretch>
            <a:fillRect/>
          </a:stretch>
        </a:blipFill>
      </dgm:spPr>
      <dgm:t>
        <a:bodyPr/>
        <a:lstStyle/>
        <a:p>
          <a:endParaRPr lang="en-US"/>
        </a:p>
      </dgm:t>
    </dgm:pt>
    <dgm:pt modelId="{8F0147AC-D1FE-4C7B-8CB4-65941153F4C8}" type="pres">
      <dgm:prSet presAssocID="{841594B9-C037-4331-ABCB-CBEEB47CF0E4}" presName="text" presStyleLbl="node1" presStyleIdx="2" presStyleCnt="3">
        <dgm:presLayoutVars>
          <dgm:bulletEnabled val="1"/>
        </dgm:presLayoutVars>
      </dgm:prSet>
      <dgm:spPr/>
      <dgm:t>
        <a:bodyPr/>
        <a:lstStyle/>
        <a:p>
          <a:endParaRPr lang="es-MX"/>
        </a:p>
      </dgm:t>
    </dgm:pt>
  </dgm:ptLst>
  <dgm:cxnLst>
    <dgm:cxn modelId="{BD239CE3-A6FF-4567-967C-45B5387CBD49}" srcId="{3B84DC9F-1FE8-43B6-9B45-B94A8FEA87F6}" destId="{9009A7EB-F6B2-40B1-ADDF-32C032149A5C}" srcOrd="1" destOrd="0" parTransId="{B25B5782-5FC8-4EF8-A0FF-1FAE4ECB4903}" sibTransId="{7AD023C9-CF29-4AD1-B5F0-B05935A53634}"/>
    <dgm:cxn modelId="{79922E35-6E0B-4419-A4DE-9F4C40858ED7}" type="presOf" srcId="{EC0E5656-0607-4D06-BB14-1B389CC3051E}" destId="{D985A088-792F-4EEF-9BC8-A0167FA24DC3}" srcOrd="0" destOrd="0" presId="urn:microsoft.com/office/officeart/2005/8/layout/vList4"/>
    <dgm:cxn modelId="{445A1512-A770-4FB8-8F28-AD07B5539275}" type="presOf" srcId="{841594B9-C037-4331-ABCB-CBEEB47CF0E4}" destId="{660FACD2-7EFD-497F-BBEA-136063FF7C3C}" srcOrd="0" destOrd="0" presId="urn:microsoft.com/office/officeart/2005/8/layout/vList4"/>
    <dgm:cxn modelId="{97512B20-B8D9-4D2D-B441-CC802965BF88}" type="presOf" srcId="{9009A7EB-F6B2-40B1-ADDF-32C032149A5C}" destId="{61DA08E2-C5E1-4F49-9620-9C6395A9A328}" srcOrd="1" destOrd="0" presId="urn:microsoft.com/office/officeart/2005/8/layout/vList4"/>
    <dgm:cxn modelId="{055ADC08-E021-4D85-B7AF-FEEE0FDE3951}" type="presOf" srcId="{EC0E5656-0607-4D06-BB14-1B389CC3051E}" destId="{94724294-2719-42C9-BBFE-C8910E8A7652}" srcOrd="1" destOrd="0" presId="urn:microsoft.com/office/officeart/2005/8/layout/vList4"/>
    <dgm:cxn modelId="{3023AC30-166B-459A-BB25-1AF232E9C92F}" srcId="{3B84DC9F-1FE8-43B6-9B45-B94A8FEA87F6}" destId="{EC0E5656-0607-4D06-BB14-1B389CC3051E}" srcOrd="0" destOrd="0" parTransId="{01FF519A-00B5-48D4-960E-1E594F265216}" sibTransId="{9612E41F-4605-4A72-A830-36D9D40BF9C9}"/>
    <dgm:cxn modelId="{5D23C014-6F09-4D87-9A07-82937AA23308}" type="presOf" srcId="{9009A7EB-F6B2-40B1-ADDF-32C032149A5C}" destId="{13B3E873-D227-44F7-B219-2F062A66C2E0}" srcOrd="0" destOrd="0" presId="urn:microsoft.com/office/officeart/2005/8/layout/vList4"/>
    <dgm:cxn modelId="{A1197EE1-4C7B-4958-8F31-B64F78E6EEFF}" type="presOf" srcId="{3B84DC9F-1FE8-43B6-9B45-B94A8FEA87F6}" destId="{7340E220-601F-40B0-AD21-ACEFB62DC6CE}" srcOrd="0" destOrd="0" presId="urn:microsoft.com/office/officeart/2005/8/layout/vList4"/>
    <dgm:cxn modelId="{79EDC23C-4410-4409-93B5-6AB9A8602416}" type="presOf" srcId="{841594B9-C037-4331-ABCB-CBEEB47CF0E4}" destId="{8F0147AC-D1FE-4C7B-8CB4-65941153F4C8}" srcOrd="1" destOrd="0" presId="urn:microsoft.com/office/officeart/2005/8/layout/vList4"/>
    <dgm:cxn modelId="{FBE1C5FD-2077-4D8E-9CB2-11CA4BE0F327}" srcId="{3B84DC9F-1FE8-43B6-9B45-B94A8FEA87F6}" destId="{841594B9-C037-4331-ABCB-CBEEB47CF0E4}" srcOrd="2" destOrd="0" parTransId="{9E3FEC5A-C901-4B6C-B40E-932265768CDC}" sibTransId="{69C22177-60E8-4FDF-BF99-38D6B964CACB}"/>
    <dgm:cxn modelId="{FA512856-B8DE-45F6-9EE2-DA011CD21583}" type="presParOf" srcId="{7340E220-601F-40B0-AD21-ACEFB62DC6CE}" destId="{1B807456-DAC4-45E9-9785-8365DD255DD5}" srcOrd="0" destOrd="0" presId="urn:microsoft.com/office/officeart/2005/8/layout/vList4"/>
    <dgm:cxn modelId="{7FD0D9E3-6162-48B0-A0A4-F1079CEF9DB8}" type="presParOf" srcId="{1B807456-DAC4-45E9-9785-8365DD255DD5}" destId="{D985A088-792F-4EEF-9BC8-A0167FA24DC3}" srcOrd="0" destOrd="0" presId="urn:microsoft.com/office/officeart/2005/8/layout/vList4"/>
    <dgm:cxn modelId="{C95FC2B4-C2B2-49F9-A0CF-3D7D363EBDCA}" type="presParOf" srcId="{1B807456-DAC4-45E9-9785-8365DD255DD5}" destId="{6447567B-DBAC-4363-AFEE-66F6ECA9CA0D}" srcOrd="1" destOrd="0" presId="urn:microsoft.com/office/officeart/2005/8/layout/vList4"/>
    <dgm:cxn modelId="{9F2425F4-9B4F-46B2-8698-F5D681E96FB3}" type="presParOf" srcId="{1B807456-DAC4-45E9-9785-8365DD255DD5}" destId="{94724294-2719-42C9-BBFE-C8910E8A7652}" srcOrd="2" destOrd="0" presId="urn:microsoft.com/office/officeart/2005/8/layout/vList4"/>
    <dgm:cxn modelId="{E04078AE-D4B4-4FD5-B334-FDC525CA0D9F}" type="presParOf" srcId="{7340E220-601F-40B0-AD21-ACEFB62DC6CE}" destId="{1C852282-F67D-4F8E-A179-9D3C7F4F11E5}" srcOrd="1" destOrd="0" presId="urn:microsoft.com/office/officeart/2005/8/layout/vList4"/>
    <dgm:cxn modelId="{4FAA71A2-C858-4492-B921-56D448DA0FCE}" type="presParOf" srcId="{7340E220-601F-40B0-AD21-ACEFB62DC6CE}" destId="{01C54D08-0309-4E59-B77D-4AAE53ABE725}" srcOrd="2" destOrd="0" presId="urn:microsoft.com/office/officeart/2005/8/layout/vList4"/>
    <dgm:cxn modelId="{C07B0D07-6E25-4F1A-9C0E-34865CB49E3E}" type="presParOf" srcId="{01C54D08-0309-4E59-B77D-4AAE53ABE725}" destId="{13B3E873-D227-44F7-B219-2F062A66C2E0}" srcOrd="0" destOrd="0" presId="urn:microsoft.com/office/officeart/2005/8/layout/vList4"/>
    <dgm:cxn modelId="{F2BDB20E-37B6-4009-B56B-AD4F8037D5C1}" type="presParOf" srcId="{01C54D08-0309-4E59-B77D-4AAE53ABE725}" destId="{A8125FDB-64C7-48F8-A7D2-3576523D9AAB}" srcOrd="1" destOrd="0" presId="urn:microsoft.com/office/officeart/2005/8/layout/vList4"/>
    <dgm:cxn modelId="{2C0F7F72-83BD-429B-B189-7830106D083A}" type="presParOf" srcId="{01C54D08-0309-4E59-B77D-4AAE53ABE725}" destId="{61DA08E2-C5E1-4F49-9620-9C6395A9A328}" srcOrd="2" destOrd="0" presId="urn:microsoft.com/office/officeart/2005/8/layout/vList4"/>
    <dgm:cxn modelId="{C7077D33-74FC-41E6-A610-742933E7C509}" type="presParOf" srcId="{7340E220-601F-40B0-AD21-ACEFB62DC6CE}" destId="{DFB79A52-CF54-42F3-A4D6-3BBCDF382944}" srcOrd="3" destOrd="0" presId="urn:microsoft.com/office/officeart/2005/8/layout/vList4"/>
    <dgm:cxn modelId="{F6945879-AD7C-497A-8146-59EDB1ECA271}" type="presParOf" srcId="{7340E220-601F-40B0-AD21-ACEFB62DC6CE}" destId="{9113DEA8-9B2D-4724-9CA0-297E33525BF8}" srcOrd="4" destOrd="0" presId="urn:microsoft.com/office/officeart/2005/8/layout/vList4"/>
    <dgm:cxn modelId="{E84BE116-6293-4C09-9CB0-18E54FB83143}" type="presParOf" srcId="{9113DEA8-9B2D-4724-9CA0-297E33525BF8}" destId="{660FACD2-7EFD-497F-BBEA-136063FF7C3C}" srcOrd="0" destOrd="0" presId="urn:microsoft.com/office/officeart/2005/8/layout/vList4"/>
    <dgm:cxn modelId="{C8F5209A-AE4D-4A3F-99F8-C3DFBBD328B6}" type="presParOf" srcId="{9113DEA8-9B2D-4724-9CA0-297E33525BF8}" destId="{DE60FCA6-5AF2-43D3-8B97-A9B115E61B58}" srcOrd="1" destOrd="0" presId="urn:microsoft.com/office/officeart/2005/8/layout/vList4"/>
    <dgm:cxn modelId="{3ACB375E-5874-456A-B7DB-23D8FF14393B}" type="presParOf" srcId="{9113DEA8-9B2D-4724-9CA0-297E33525BF8}" destId="{8F0147AC-D1FE-4C7B-8CB4-65941153F4C8}" srcOrd="2" destOrd="0" presId="urn:microsoft.com/office/officeart/2005/8/layout/vList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3F52D89-31AC-44D5-8792-4A6C4A409E60}"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7AEDEAF8-D538-4043-9AAD-4DCF3C728556}">
      <dgm:prSet phldrT="[Texto]" custT="1"/>
      <dgm:spPr>
        <a:solidFill>
          <a:schemeClr val="bg2">
            <a:lumMod val="50000"/>
          </a:schemeClr>
        </a:solidFill>
      </dgm:spPr>
      <dgm:t>
        <a:bodyPr/>
        <a:lstStyle/>
        <a:p>
          <a:pPr algn="ctr"/>
          <a:r>
            <a:rPr lang="es-MX" sz="3600" b="1" dirty="0" smtClean="0">
              <a:solidFill>
                <a:schemeClr val="bg1"/>
              </a:solidFill>
            </a:rPr>
            <a:t>Evaluación documental </a:t>
          </a:r>
        </a:p>
        <a:p>
          <a:pPr algn="ctr"/>
          <a:r>
            <a:rPr lang="es-MX" sz="1800" b="0" dirty="0" smtClean="0">
              <a:solidFill>
                <a:schemeClr val="tx1"/>
              </a:solidFill>
            </a:rPr>
            <a:t>Esta etapa del proceso define las responsabilidades y actividades para que el grupo evaluador convocado por el líder lleve a cabo la evaluación documental de procedimientos técnicos y del sistema de calidad documentados</a:t>
          </a:r>
          <a:endParaRPr lang="es-MX" sz="1100" b="0" dirty="0">
            <a:solidFill>
              <a:schemeClr val="tx1"/>
            </a:solidFill>
          </a:endParaRPr>
        </a:p>
      </dgm:t>
    </dgm:pt>
    <dgm:pt modelId="{EB739348-6EBB-48D1-AC32-FDF56785EFDE}" type="parTrans" cxnId="{31AEF696-53F4-45D1-986F-B2D32A1DE30E}">
      <dgm:prSet/>
      <dgm:spPr/>
      <dgm:t>
        <a:bodyPr/>
        <a:lstStyle/>
        <a:p>
          <a:endParaRPr lang="es-MX"/>
        </a:p>
      </dgm:t>
    </dgm:pt>
    <dgm:pt modelId="{545A8799-60D2-43B8-97EC-E6EE0D0CEEBB}" type="sibTrans" cxnId="{31AEF696-53F4-45D1-986F-B2D32A1DE30E}">
      <dgm:prSet/>
      <dgm:spPr/>
      <dgm:t>
        <a:bodyPr/>
        <a:lstStyle/>
        <a:p>
          <a:endParaRPr lang="es-MX"/>
        </a:p>
      </dgm:t>
    </dgm:pt>
    <dgm:pt modelId="{BA08398A-79BA-445A-9747-60A7C334B56A}">
      <dgm:prSet phldrT="[Texto]" custT="1"/>
      <dgm:spPr>
        <a:solidFill>
          <a:srgbClr val="92D050"/>
        </a:solidFill>
      </dgm:spPr>
      <dgm:t>
        <a:bodyPr/>
        <a:lstStyle/>
        <a:p>
          <a:pPr algn="ctr"/>
          <a:r>
            <a:rPr lang="es-MX" sz="2800" b="1" dirty="0" smtClean="0">
              <a:solidFill>
                <a:schemeClr val="bg1"/>
              </a:solidFill>
            </a:rPr>
            <a:t>Preparación de la evaluación en sitio </a:t>
          </a:r>
        </a:p>
        <a:p>
          <a:pPr algn="ctr"/>
          <a:r>
            <a:rPr lang="es-MX" sz="1800" b="0" dirty="0" smtClean="0">
              <a:solidFill>
                <a:schemeClr val="tx1"/>
              </a:solidFill>
            </a:rPr>
            <a:t>El solicitante debe ser notificado, por escrito, de la fecha de evaluación en sitio con 10 días hábiles de anticipación y recibir el plan de evaluación por el evaluador líder cinco días antes de realizar la evaluación en las instalaciones. </a:t>
          </a:r>
          <a:endParaRPr lang="es-MX" sz="1800" b="0" dirty="0"/>
        </a:p>
      </dgm:t>
    </dgm:pt>
    <dgm:pt modelId="{D506C269-D813-43FE-B277-E40971258710}" type="parTrans" cxnId="{4FDDDD7C-61B6-4A61-8539-DA3C5346AC65}">
      <dgm:prSet/>
      <dgm:spPr/>
      <dgm:t>
        <a:bodyPr/>
        <a:lstStyle/>
        <a:p>
          <a:endParaRPr lang="es-MX"/>
        </a:p>
      </dgm:t>
    </dgm:pt>
    <dgm:pt modelId="{0744BB6A-173C-480C-BD9A-5FECA439DECC}" type="sibTrans" cxnId="{4FDDDD7C-61B6-4A61-8539-DA3C5346AC65}">
      <dgm:prSet/>
      <dgm:spPr/>
      <dgm:t>
        <a:bodyPr/>
        <a:lstStyle/>
        <a:p>
          <a:endParaRPr lang="es-MX"/>
        </a:p>
      </dgm:t>
    </dgm:pt>
    <dgm:pt modelId="{46CB1901-F2C4-4C68-ABAF-206DDE1E5A7A}">
      <dgm:prSet phldrT="[Texto]" custT="1"/>
      <dgm:spPr>
        <a:solidFill>
          <a:srgbClr val="00B0F0"/>
        </a:solidFill>
      </dgm:spPr>
      <dgm:t>
        <a:bodyPr/>
        <a:lstStyle/>
        <a:p>
          <a:pPr algn="ctr"/>
          <a:r>
            <a:rPr lang="en-US" sz="3200" b="1" dirty="0" err="1" smtClean="0">
              <a:solidFill>
                <a:schemeClr val="bg1"/>
              </a:solidFill>
            </a:rPr>
            <a:t>Evaluación</a:t>
          </a:r>
          <a:r>
            <a:rPr lang="en-US" sz="3200" b="1" dirty="0" smtClean="0">
              <a:solidFill>
                <a:schemeClr val="bg1"/>
              </a:solidFill>
            </a:rPr>
            <a:t> </a:t>
          </a:r>
          <a:r>
            <a:rPr lang="en-US" sz="3200" b="1" dirty="0" err="1" smtClean="0">
              <a:solidFill>
                <a:schemeClr val="bg1"/>
              </a:solidFill>
            </a:rPr>
            <a:t>en</a:t>
          </a:r>
          <a:r>
            <a:rPr lang="en-US" sz="3200" b="1" dirty="0" smtClean="0">
              <a:solidFill>
                <a:schemeClr val="bg1"/>
              </a:solidFill>
            </a:rPr>
            <a:t> </a:t>
          </a:r>
          <a:r>
            <a:rPr lang="en-US" sz="3200" b="1" dirty="0" err="1" smtClean="0">
              <a:solidFill>
                <a:schemeClr val="bg1"/>
              </a:solidFill>
            </a:rPr>
            <a:t>sitio</a:t>
          </a:r>
          <a:r>
            <a:rPr lang="en-US" sz="3200" b="1" dirty="0" smtClean="0">
              <a:solidFill>
                <a:schemeClr val="bg1"/>
              </a:solidFill>
            </a:rPr>
            <a:t> </a:t>
          </a:r>
        </a:p>
        <a:p>
          <a:pPr algn="ctr"/>
          <a:r>
            <a:rPr lang="es-ES" sz="2000" b="0" dirty="0" smtClean="0">
              <a:solidFill>
                <a:schemeClr val="tx1"/>
              </a:solidFill>
            </a:rPr>
            <a:t>Esta etapa consiste en evaluar el sistema de calidad en las instalaciones del solicitante para verificar que se cumplen los requisitos establecidos en la norma correspondiente.</a:t>
          </a:r>
          <a:r>
            <a:rPr lang="es-ES" sz="2000" b="0" dirty="0" smtClean="0"/>
            <a:t> </a:t>
          </a:r>
          <a:endParaRPr lang="en-US" sz="2000" b="0" dirty="0" smtClean="0"/>
        </a:p>
        <a:p>
          <a:pPr algn="ctr"/>
          <a:endParaRPr lang="es-MX" sz="2000" b="0" dirty="0"/>
        </a:p>
      </dgm:t>
    </dgm:pt>
    <dgm:pt modelId="{0441E469-52DD-4D13-9B0C-A9D833EF7CC3}" type="sibTrans" cxnId="{FCADD9E9-5DEC-48BB-AEE1-14150CD6ADC4}">
      <dgm:prSet/>
      <dgm:spPr/>
      <dgm:t>
        <a:bodyPr/>
        <a:lstStyle/>
        <a:p>
          <a:endParaRPr lang="es-MX"/>
        </a:p>
      </dgm:t>
    </dgm:pt>
    <dgm:pt modelId="{1F2026C7-E2EC-4749-9BAC-1995130A1AAD}" type="parTrans" cxnId="{FCADD9E9-5DEC-48BB-AEE1-14150CD6ADC4}">
      <dgm:prSet/>
      <dgm:spPr/>
      <dgm:t>
        <a:bodyPr/>
        <a:lstStyle/>
        <a:p>
          <a:endParaRPr lang="es-MX"/>
        </a:p>
      </dgm:t>
    </dgm:pt>
    <dgm:pt modelId="{A983AAA1-EB38-460F-AFBA-BF5FE0B1329C}" type="pres">
      <dgm:prSet presAssocID="{63F52D89-31AC-44D5-8792-4A6C4A409E60}" presName="linear" presStyleCnt="0">
        <dgm:presLayoutVars>
          <dgm:dir/>
          <dgm:resizeHandles val="exact"/>
        </dgm:presLayoutVars>
      </dgm:prSet>
      <dgm:spPr/>
      <dgm:t>
        <a:bodyPr/>
        <a:lstStyle/>
        <a:p>
          <a:endParaRPr lang="en-US"/>
        </a:p>
      </dgm:t>
    </dgm:pt>
    <dgm:pt modelId="{19038663-477D-42B3-BF68-67E79AD130F8}" type="pres">
      <dgm:prSet presAssocID="{7AEDEAF8-D538-4043-9AAD-4DCF3C728556}" presName="comp" presStyleCnt="0"/>
      <dgm:spPr/>
    </dgm:pt>
    <dgm:pt modelId="{3D79B9C5-09CB-4759-A02D-E1E331E9B019}" type="pres">
      <dgm:prSet presAssocID="{7AEDEAF8-D538-4043-9AAD-4DCF3C728556}" presName="box" presStyleLbl="node1" presStyleIdx="0" presStyleCnt="3" custScaleY="133956" custLinFactNeighborX="-1748" custLinFactNeighborY="-92406"/>
      <dgm:spPr/>
      <dgm:t>
        <a:bodyPr/>
        <a:lstStyle/>
        <a:p>
          <a:endParaRPr lang="es-MX"/>
        </a:p>
      </dgm:t>
    </dgm:pt>
    <dgm:pt modelId="{1EFDA8F7-5B87-4EE0-92A7-581239058785}" type="pres">
      <dgm:prSet presAssocID="{7AEDEAF8-D538-4043-9AAD-4DCF3C728556}" presName="img" presStyleLbl="fgImgPlace1" presStyleIdx="0" presStyleCnt="3" custLinFactNeighborX="-669" custLinFactNeighborY="1927"/>
      <dgm:spPr>
        <a:blipFill rotWithShape="1">
          <a:blip xmlns:r="http://schemas.openxmlformats.org/officeDocument/2006/relationships" r:embed="rId1"/>
          <a:stretch>
            <a:fillRect/>
          </a:stretch>
        </a:blipFill>
      </dgm:spPr>
      <dgm:t>
        <a:bodyPr/>
        <a:lstStyle/>
        <a:p>
          <a:endParaRPr lang="en-US"/>
        </a:p>
      </dgm:t>
    </dgm:pt>
    <dgm:pt modelId="{A793503D-F56B-4283-8E3C-117497200BA3}" type="pres">
      <dgm:prSet presAssocID="{7AEDEAF8-D538-4043-9AAD-4DCF3C728556}" presName="text" presStyleLbl="node1" presStyleIdx="0" presStyleCnt="3">
        <dgm:presLayoutVars>
          <dgm:bulletEnabled val="1"/>
        </dgm:presLayoutVars>
      </dgm:prSet>
      <dgm:spPr/>
      <dgm:t>
        <a:bodyPr/>
        <a:lstStyle/>
        <a:p>
          <a:endParaRPr lang="es-MX"/>
        </a:p>
      </dgm:t>
    </dgm:pt>
    <dgm:pt modelId="{95E7F30A-22F7-4C7F-8FB5-6BF1CA6B73C2}" type="pres">
      <dgm:prSet presAssocID="{545A8799-60D2-43B8-97EC-E6EE0D0CEEBB}" presName="spacer" presStyleCnt="0"/>
      <dgm:spPr/>
    </dgm:pt>
    <dgm:pt modelId="{C8C85125-36F4-46CB-83A9-83B957F34F56}" type="pres">
      <dgm:prSet presAssocID="{BA08398A-79BA-445A-9747-60A7C334B56A}" presName="comp" presStyleCnt="0"/>
      <dgm:spPr/>
    </dgm:pt>
    <dgm:pt modelId="{4A645CC3-3F3C-4179-AE41-4809A90757BF}" type="pres">
      <dgm:prSet presAssocID="{BA08398A-79BA-445A-9747-60A7C334B56A}" presName="box" presStyleLbl="node1" presStyleIdx="1" presStyleCnt="3" custScaleY="118642"/>
      <dgm:spPr/>
      <dgm:t>
        <a:bodyPr/>
        <a:lstStyle/>
        <a:p>
          <a:endParaRPr lang="es-MX"/>
        </a:p>
      </dgm:t>
    </dgm:pt>
    <dgm:pt modelId="{C07F60F7-A606-432E-9A04-FC28E8AB25F3}" type="pres">
      <dgm:prSet presAssocID="{BA08398A-79BA-445A-9747-60A7C334B56A}" presName="img" presStyleLbl="fgImgPlace1" presStyleIdx="1" presStyleCnt="3"/>
      <dgm:spPr>
        <a:blipFill rotWithShape="1">
          <a:blip xmlns:r="http://schemas.openxmlformats.org/officeDocument/2006/relationships" r:embed="rId2"/>
          <a:stretch>
            <a:fillRect/>
          </a:stretch>
        </a:blipFill>
      </dgm:spPr>
      <dgm:t>
        <a:bodyPr/>
        <a:lstStyle/>
        <a:p>
          <a:endParaRPr lang="en-US"/>
        </a:p>
      </dgm:t>
    </dgm:pt>
    <dgm:pt modelId="{826DB898-E5C6-46BF-B411-FB5492153037}" type="pres">
      <dgm:prSet presAssocID="{BA08398A-79BA-445A-9747-60A7C334B56A}" presName="text" presStyleLbl="node1" presStyleIdx="1" presStyleCnt="3">
        <dgm:presLayoutVars>
          <dgm:bulletEnabled val="1"/>
        </dgm:presLayoutVars>
      </dgm:prSet>
      <dgm:spPr/>
      <dgm:t>
        <a:bodyPr/>
        <a:lstStyle/>
        <a:p>
          <a:endParaRPr lang="es-MX"/>
        </a:p>
      </dgm:t>
    </dgm:pt>
    <dgm:pt modelId="{8876E32C-9CB3-40E2-800D-D5AF31A9C616}" type="pres">
      <dgm:prSet presAssocID="{0744BB6A-173C-480C-BD9A-5FECA439DECC}" presName="spacer" presStyleCnt="0"/>
      <dgm:spPr/>
    </dgm:pt>
    <dgm:pt modelId="{FA769A91-AA27-4373-AAF7-5C0B1B02CDCC}" type="pres">
      <dgm:prSet presAssocID="{46CB1901-F2C4-4C68-ABAF-206DDE1E5A7A}" presName="comp" presStyleCnt="0"/>
      <dgm:spPr/>
    </dgm:pt>
    <dgm:pt modelId="{5D6CEAF1-4985-49BD-B9E5-72859C89F533}" type="pres">
      <dgm:prSet presAssocID="{46CB1901-F2C4-4C68-ABAF-206DDE1E5A7A}" presName="box" presStyleLbl="node1" presStyleIdx="2" presStyleCnt="3" custScaleY="119607"/>
      <dgm:spPr/>
      <dgm:t>
        <a:bodyPr/>
        <a:lstStyle/>
        <a:p>
          <a:endParaRPr lang="en-US"/>
        </a:p>
      </dgm:t>
    </dgm:pt>
    <dgm:pt modelId="{66401367-6659-418C-B5FE-39016EFA0CD0}" type="pres">
      <dgm:prSet presAssocID="{46CB1901-F2C4-4C68-ABAF-206DDE1E5A7A}" presName="img" presStyleLbl="fgImgPlace1" presStyleIdx="2" presStyleCnt="3"/>
      <dgm:spPr>
        <a:blipFill rotWithShape="1">
          <a:blip xmlns:r="http://schemas.openxmlformats.org/officeDocument/2006/relationships" r:embed="rId3"/>
          <a:stretch>
            <a:fillRect/>
          </a:stretch>
        </a:blipFill>
      </dgm:spPr>
      <dgm:t>
        <a:bodyPr/>
        <a:lstStyle/>
        <a:p>
          <a:endParaRPr lang="en-US"/>
        </a:p>
      </dgm:t>
    </dgm:pt>
    <dgm:pt modelId="{52B37FB2-F188-46F4-8177-0CC946378431}" type="pres">
      <dgm:prSet presAssocID="{46CB1901-F2C4-4C68-ABAF-206DDE1E5A7A}" presName="text" presStyleLbl="node1" presStyleIdx="2" presStyleCnt="3">
        <dgm:presLayoutVars>
          <dgm:bulletEnabled val="1"/>
        </dgm:presLayoutVars>
      </dgm:prSet>
      <dgm:spPr/>
      <dgm:t>
        <a:bodyPr/>
        <a:lstStyle/>
        <a:p>
          <a:endParaRPr lang="en-US"/>
        </a:p>
      </dgm:t>
    </dgm:pt>
  </dgm:ptLst>
  <dgm:cxnLst>
    <dgm:cxn modelId="{4FDDDD7C-61B6-4A61-8539-DA3C5346AC65}" srcId="{63F52D89-31AC-44D5-8792-4A6C4A409E60}" destId="{BA08398A-79BA-445A-9747-60A7C334B56A}" srcOrd="1" destOrd="0" parTransId="{D506C269-D813-43FE-B277-E40971258710}" sibTransId="{0744BB6A-173C-480C-BD9A-5FECA439DECC}"/>
    <dgm:cxn modelId="{394C9CB9-602C-469D-9D7E-890A6CE5827C}" type="presOf" srcId="{BA08398A-79BA-445A-9747-60A7C334B56A}" destId="{826DB898-E5C6-46BF-B411-FB5492153037}" srcOrd="1" destOrd="0" presId="urn:microsoft.com/office/officeart/2005/8/layout/vList4"/>
    <dgm:cxn modelId="{31516B41-B302-4FC2-9949-8B9366F4B2FD}" type="presOf" srcId="{BA08398A-79BA-445A-9747-60A7C334B56A}" destId="{4A645CC3-3F3C-4179-AE41-4809A90757BF}" srcOrd="0" destOrd="0" presId="urn:microsoft.com/office/officeart/2005/8/layout/vList4"/>
    <dgm:cxn modelId="{71CE427E-CAE6-4C45-BFF5-8A7D19EB4508}" type="presOf" srcId="{7AEDEAF8-D538-4043-9AAD-4DCF3C728556}" destId="{A793503D-F56B-4283-8E3C-117497200BA3}" srcOrd="1" destOrd="0" presId="urn:microsoft.com/office/officeart/2005/8/layout/vList4"/>
    <dgm:cxn modelId="{31F7D907-880B-4C3B-98D4-6AEDE910143E}" type="presOf" srcId="{7AEDEAF8-D538-4043-9AAD-4DCF3C728556}" destId="{3D79B9C5-09CB-4759-A02D-E1E331E9B019}" srcOrd="0" destOrd="0" presId="urn:microsoft.com/office/officeart/2005/8/layout/vList4"/>
    <dgm:cxn modelId="{31AEF696-53F4-45D1-986F-B2D32A1DE30E}" srcId="{63F52D89-31AC-44D5-8792-4A6C4A409E60}" destId="{7AEDEAF8-D538-4043-9AAD-4DCF3C728556}" srcOrd="0" destOrd="0" parTransId="{EB739348-6EBB-48D1-AC32-FDF56785EFDE}" sibTransId="{545A8799-60D2-43B8-97EC-E6EE0D0CEEBB}"/>
    <dgm:cxn modelId="{FCADD9E9-5DEC-48BB-AEE1-14150CD6ADC4}" srcId="{63F52D89-31AC-44D5-8792-4A6C4A409E60}" destId="{46CB1901-F2C4-4C68-ABAF-206DDE1E5A7A}" srcOrd="2" destOrd="0" parTransId="{1F2026C7-E2EC-4749-9BAC-1995130A1AAD}" sibTransId="{0441E469-52DD-4D13-9B0C-A9D833EF7CC3}"/>
    <dgm:cxn modelId="{6E2DF271-F67B-442D-9A9B-2F188A715212}" type="presOf" srcId="{63F52D89-31AC-44D5-8792-4A6C4A409E60}" destId="{A983AAA1-EB38-460F-AFBA-BF5FE0B1329C}" srcOrd="0" destOrd="0" presId="urn:microsoft.com/office/officeart/2005/8/layout/vList4"/>
    <dgm:cxn modelId="{AEFECAE1-D69F-4A37-89DD-31787AD43C98}" type="presOf" srcId="{46CB1901-F2C4-4C68-ABAF-206DDE1E5A7A}" destId="{52B37FB2-F188-46F4-8177-0CC946378431}" srcOrd="1" destOrd="0" presId="urn:microsoft.com/office/officeart/2005/8/layout/vList4"/>
    <dgm:cxn modelId="{D3AAFBCE-B003-4777-9230-B38696AE3DD2}" type="presOf" srcId="{46CB1901-F2C4-4C68-ABAF-206DDE1E5A7A}" destId="{5D6CEAF1-4985-49BD-B9E5-72859C89F533}" srcOrd="0" destOrd="0" presId="urn:microsoft.com/office/officeart/2005/8/layout/vList4"/>
    <dgm:cxn modelId="{99914FE1-39D5-4654-9E1C-700231BAC0A9}" type="presParOf" srcId="{A983AAA1-EB38-460F-AFBA-BF5FE0B1329C}" destId="{19038663-477D-42B3-BF68-67E79AD130F8}" srcOrd="0" destOrd="0" presId="urn:microsoft.com/office/officeart/2005/8/layout/vList4"/>
    <dgm:cxn modelId="{2160AB53-6E1F-4058-83E5-A084A8A5AEA0}" type="presParOf" srcId="{19038663-477D-42B3-BF68-67E79AD130F8}" destId="{3D79B9C5-09CB-4759-A02D-E1E331E9B019}" srcOrd="0" destOrd="0" presId="urn:microsoft.com/office/officeart/2005/8/layout/vList4"/>
    <dgm:cxn modelId="{70C26667-99BE-4F79-8257-CAE433679FBB}" type="presParOf" srcId="{19038663-477D-42B3-BF68-67E79AD130F8}" destId="{1EFDA8F7-5B87-4EE0-92A7-581239058785}" srcOrd="1" destOrd="0" presId="urn:microsoft.com/office/officeart/2005/8/layout/vList4"/>
    <dgm:cxn modelId="{C040170D-B644-4777-8863-59736DA8BCB1}" type="presParOf" srcId="{19038663-477D-42B3-BF68-67E79AD130F8}" destId="{A793503D-F56B-4283-8E3C-117497200BA3}" srcOrd="2" destOrd="0" presId="urn:microsoft.com/office/officeart/2005/8/layout/vList4"/>
    <dgm:cxn modelId="{19FA6F1F-F9BD-4FF0-AE2F-9E8E511F57C3}" type="presParOf" srcId="{A983AAA1-EB38-460F-AFBA-BF5FE0B1329C}" destId="{95E7F30A-22F7-4C7F-8FB5-6BF1CA6B73C2}" srcOrd="1" destOrd="0" presId="urn:microsoft.com/office/officeart/2005/8/layout/vList4"/>
    <dgm:cxn modelId="{EBF39FA7-7919-4B98-AADE-A09DA2BFD700}" type="presParOf" srcId="{A983AAA1-EB38-460F-AFBA-BF5FE0B1329C}" destId="{C8C85125-36F4-46CB-83A9-83B957F34F56}" srcOrd="2" destOrd="0" presId="urn:microsoft.com/office/officeart/2005/8/layout/vList4"/>
    <dgm:cxn modelId="{848326D1-8AFB-46BA-B825-7219A1DBBB4F}" type="presParOf" srcId="{C8C85125-36F4-46CB-83A9-83B957F34F56}" destId="{4A645CC3-3F3C-4179-AE41-4809A90757BF}" srcOrd="0" destOrd="0" presId="urn:microsoft.com/office/officeart/2005/8/layout/vList4"/>
    <dgm:cxn modelId="{E3C9A740-7A47-4F00-9BD9-1C43498BCB45}" type="presParOf" srcId="{C8C85125-36F4-46CB-83A9-83B957F34F56}" destId="{C07F60F7-A606-432E-9A04-FC28E8AB25F3}" srcOrd="1" destOrd="0" presId="urn:microsoft.com/office/officeart/2005/8/layout/vList4"/>
    <dgm:cxn modelId="{AA9CC602-DAA7-4FE5-AED1-5FA3C091E495}" type="presParOf" srcId="{C8C85125-36F4-46CB-83A9-83B957F34F56}" destId="{826DB898-E5C6-46BF-B411-FB5492153037}" srcOrd="2" destOrd="0" presId="urn:microsoft.com/office/officeart/2005/8/layout/vList4"/>
    <dgm:cxn modelId="{22421851-334A-48AC-B605-17C87559C4E0}" type="presParOf" srcId="{A983AAA1-EB38-460F-AFBA-BF5FE0B1329C}" destId="{8876E32C-9CB3-40E2-800D-D5AF31A9C616}" srcOrd="3" destOrd="0" presId="urn:microsoft.com/office/officeart/2005/8/layout/vList4"/>
    <dgm:cxn modelId="{9C16F800-0813-40B6-8B10-400D2F99F08F}" type="presParOf" srcId="{A983AAA1-EB38-460F-AFBA-BF5FE0B1329C}" destId="{FA769A91-AA27-4373-AAF7-5C0B1B02CDCC}" srcOrd="4" destOrd="0" presId="urn:microsoft.com/office/officeart/2005/8/layout/vList4"/>
    <dgm:cxn modelId="{739572A9-AEA1-4EB1-B08C-FCB4F681A00F}" type="presParOf" srcId="{FA769A91-AA27-4373-AAF7-5C0B1B02CDCC}" destId="{5D6CEAF1-4985-49BD-B9E5-72859C89F533}" srcOrd="0" destOrd="0" presId="urn:microsoft.com/office/officeart/2005/8/layout/vList4"/>
    <dgm:cxn modelId="{9F311C7B-9ED5-4B58-8773-BA72D4C7C23C}" type="presParOf" srcId="{FA769A91-AA27-4373-AAF7-5C0B1B02CDCC}" destId="{66401367-6659-418C-B5FE-39016EFA0CD0}" srcOrd="1" destOrd="0" presId="urn:microsoft.com/office/officeart/2005/8/layout/vList4"/>
    <dgm:cxn modelId="{8E051CED-0BC4-47A0-8373-3BA639E22701}" type="presParOf" srcId="{FA769A91-AA27-4373-AAF7-5C0B1B02CDCC}" destId="{52B37FB2-F188-46F4-8177-0CC946378431}"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97A3DD-85F0-4E34-AB84-2832B7420BCD}"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CB4D0499-5E64-45F9-9D1E-DD8A64BC76F5}">
      <dgm:prSet phldrT="[Texto]" custT="1"/>
      <dgm:spPr>
        <a:solidFill>
          <a:schemeClr val="bg2">
            <a:lumMod val="50000"/>
          </a:schemeClr>
        </a:solidFill>
      </dgm:spPr>
      <dgm:t>
        <a:bodyPr/>
        <a:lstStyle/>
        <a:p>
          <a:pPr algn="ctr"/>
          <a:r>
            <a:rPr lang="en-US" sz="3200" b="1" dirty="0" err="1" smtClean="0">
              <a:solidFill>
                <a:schemeClr val="bg1"/>
              </a:solidFill>
            </a:rPr>
            <a:t>Dictamen</a:t>
          </a:r>
          <a:r>
            <a:rPr lang="en-US" sz="3200" b="1" dirty="0" smtClean="0">
              <a:solidFill>
                <a:schemeClr val="bg1"/>
              </a:solidFill>
            </a:rPr>
            <a:t> </a:t>
          </a:r>
        </a:p>
        <a:p>
          <a:pPr algn="ctr"/>
          <a:r>
            <a:rPr lang="es-ES" sz="1800" b="0" dirty="0" smtClean="0">
              <a:solidFill>
                <a:schemeClr val="tx1"/>
              </a:solidFill>
            </a:rPr>
            <a:t>Esta etapa del proceso define las responsabilidades y actividades que permiten a la entidad acreditadora otorgar, negar, reducir, suspender o retirar la acreditación. </a:t>
          </a:r>
          <a:endParaRPr lang="en-US" sz="1800" b="0" dirty="0" smtClean="0">
            <a:solidFill>
              <a:schemeClr val="tx1"/>
            </a:solidFill>
          </a:endParaRPr>
        </a:p>
      </dgm:t>
    </dgm:pt>
    <dgm:pt modelId="{C924C652-96F9-4525-8D9D-EB9170176891}" type="parTrans" cxnId="{16C24CB5-AC05-4FB0-818E-DE5B16EEA545}">
      <dgm:prSet/>
      <dgm:spPr/>
      <dgm:t>
        <a:bodyPr/>
        <a:lstStyle/>
        <a:p>
          <a:endParaRPr lang="en-US"/>
        </a:p>
      </dgm:t>
    </dgm:pt>
    <dgm:pt modelId="{9B56F3CC-ED65-4C6B-8CE6-B80696767739}" type="sibTrans" cxnId="{16C24CB5-AC05-4FB0-818E-DE5B16EEA545}">
      <dgm:prSet/>
      <dgm:spPr/>
      <dgm:t>
        <a:bodyPr/>
        <a:lstStyle/>
        <a:p>
          <a:endParaRPr lang="en-US"/>
        </a:p>
      </dgm:t>
    </dgm:pt>
    <dgm:pt modelId="{6D39267D-D8A6-45DF-A193-8B04FF1AB086}">
      <dgm:prSet phldrT="[Texto]" custT="1"/>
      <dgm:spPr>
        <a:solidFill>
          <a:schemeClr val="accent6">
            <a:lumMod val="75000"/>
          </a:schemeClr>
        </a:solidFill>
      </dgm:spPr>
      <dgm:t>
        <a:bodyPr/>
        <a:lstStyle/>
        <a:p>
          <a:pPr algn="ctr"/>
          <a:r>
            <a:rPr lang="es-MX" sz="2800" b="1" i="0" dirty="0" smtClean="0">
              <a:solidFill>
                <a:schemeClr val="bg1"/>
              </a:solidFill>
            </a:rPr>
            <a:t>Evaluación de seguimiento</a:t>
          </a:r>
        </a:p>
        <a:p>
          <a:pPr algn="ctr"/>
          <a:r>
            <a:rPr lang="es-ES" sz="1600" b="0" dirty="0" smtClean="0">
              <a:solidFill>
                <a:schemeClr val="tx1"/>
              </a:solidFill>
            </a:rPr>
            <a:t>Esta etapa se genera cuando se expide un dictamen que requiere la presentación de acciones correctivas, cuando se reciben quejas o reclamaciones de la actuación del organismo certificador o cuando se quiere verificar que no ha habido cambios no informados en el organismo de certificación. </a:t>
          </a:r>
          <a:endParaRPr lang="en-US" sz="1200" b="0" dirty="0">
            <a:solidFill>
              <a:schemeClr val="tx1"/>
            </a:solidFill>
          </a:endParaRPr>
        </a:p>
      </dgm:t>
    </dgm:pt>
    <dgm:pt modelId="{D097E1A1-8ED0-4DF7-AFD1-EAE8B25447EB}" type="parTrans" cxnId="{51FEEB3A-AC1D-4A3C-A8C0-25B34308888C}">
      <dgm:prSet/>
      <dgm:spPr/>
      <dgm:t>
        <a:bodyPr/>
        <a:lstStyle/>
        <a:p>
          <a:endParaRPr lang="en-US"/>
        </a:p>
      </dgm:t>
    </dgm:pt>
    <dgm:pt modelId="{F8F41A55-D39B-4FA2-BDF2-D2E31FB3BFFE}" type="sibTrans" cxnId="{51FEEB3A-AC1D-4A3C-A8C0-25B34308888C}">
      <dgm:prSet/>
      <dgm:spPr/>
      <dgm:t>
        <a:bodyPr/>
        <a:lstStyle/>
        <a:p>
          <a:endParaRPr lang="en-US"/>
        </a:p>
      </dgm:t>
    </dgm:pt>
    <dgm:pt modelId="{38EAC47B-F157-4397-A460-F49CD937E121}">
      <dgm:prSet phldrT="[Texto]" custT="1"/>
      <dgm:spPr>
        <a:solidFill>
          <a:srgbClr val="FF5050"/>
        </a:solidFill>
      </dgm:spPr>
      <dgm:t>
        <a:bodyPr/>
        <a:lstStyle/>
        <a:p>
          <a:pPr algn="ctr"/>
          <a:r>
            <a:rPr lang="es-MX" sz="2800" b="1" i="0" u="none" dirty="0" smtClean="0">
              <a:solidFill>
                <a:schemeClr val="bg1"/>
              </a:solidFill>
              <a:uFillTx/>
            </a:rPr>
            <a:t>Evaluación de vigilancia </a:t>
          </a:r>
          <a:endParaRPr lang="en-US" sz="2800" b="1" i="0" u="none" dirty="0" smtClean="0">
            <a:solidFill>
              <a:schemeClr val="bg1"/>
            </a:solidFill>
            <a:uFillTx/>
          </a:endParaRPr>
        </a:p>
        <a:p>
          <a:pPr algn="ctr"/>
          <a:r>
            <a:rPr lang="es-MX" sz="1800" b="0" dirty="0" smtClean="0">
              <a:solidFill>
                <a:schemeClr val="tx1"/>
              </a:solidFill>
            </a:rPr>
            <a:t>Después de otorgar la acreditación, el organismo acreditador lleva a cabo las evaluaciones de vigilancia, las cuales son realizadas de manera periódica a fin de asegurar el cumplimiento permanente de los requisitos establecidos en el certificado de acreditación. </a:t>
          </a:r>
          <a:endParaRPr lang="en-US" sz="1800" b="0" dirty="0" smtClean="0">
            <a:solidFill>
              <a:schemeClr val="tx1"/>
            </a:solidFill>
          </a:endParaRPr>
        </a:p>
        <a:p>
          <a:pPr algn="l"/>
          <a:endParaRPr lang="en-US" sz="1400" dirty="0"/>
        </a:p>
      </dgm:t>
    </dgm:pt>
    <dgm:pt modelId="{BB00D66A-E377-422B-B2D1-F1586D062065}" type="parTrans" cxnId="{96F4D42A-E056-463A-A986-64918B158C76}">
      <dgm:prSet/>
      <dgm:spPr/>
      <dgm:t>
        <a:bodyPr/>
        <a:lstStyle/>
        <a:p>
          <a:endParaRPr lang="en-US"/>
        </a:p>
      </dgm:t>
    </dgm:pt>
    <dgm:pt modelId="{5188FC05-C193-4610-9A9F-8C295854B51B}" type="sibTrans" cxnId="{96F4D42A-E056-463A-A986-64918B158C76}">
      <dgm:prSet/>
      <dgm:spPr/>
      <dgm:t>
        <a:bodyPr/>
        <a:lstStyle/>
        <a:p>
          <a:endParaRPr lang="en-US"/>
        </a:p>
      </dgm:t>
    </dgm:pt>
    <dgm:pt modelId="{405701DA-FFE1-4144-BB47-1C14D1DDF0E3}">
      <dgm:prSet phldrT="[Texto]"/>
      <dgm:spPr>
        <a:solidFill>
          <a:srgbClr val="FF5050"/>
        </a:solidFill>
      </dgm:spPr>
      <dgm:t>
        <a:bodyPr/>
        <a:lstStyle/>
        <a:p>
          <a:pPr algn="l"/>
          <a:endParaRPr lang="en-US" sz="1100" dirty="0"/>
        </a:p>
      </dgm:t>
    </dgm:pt>
    <dgm:pt modelId="{5D554C92-6961-4CFA-AFE4-B913242A61EC}" type="parTrans" cxnId="{7F581744-0B1B-4F47-AB6D-9DE09D363851}">
      <dgm:prSet/>
      <dgm:spPr/>
      <dgm:t>
        <a:bodyPr/>
        <a:lstStyle/>
        <a:p>
          <a:endParaRPr lang="en-US"/>
        </a:p>
      </dgm:t>
    </dgm:pt>
    <dgm:pt modelId="{1C241709-0B82-427E-A3C4-4D21F5D2B2BC}" type="sibTrans" cxnId="{7F581744-0B1B-4F47-AB6D-9DE09D363851}">
      <dgm:prSet/>
      <dgm:spPr/>
      <dgm:t>
        <a:bodyPr/>
        <a:lstStyle/>
        <a:p>
          <a:endParaRPr lang="en-US"/>
        </a:p>
      </dgm:t>
    </dgm:pt>
    <dgm:pt modelId="{6F19F094-0FD4-44C2-AA58-8BAE9BBAA39B}">
      <dgm:prSet custT="1"/>
      <dgm:spPr>
        <a:solidFill>
          <a:srgbClr val="00B0F0"/>
        </a:solidFill>
      </dgm:spPr>
      <dgm:t>
        <a:bodyPr/>
        <a:lstStyle/>
        <a:p>
          <a:pPr algn="ctr"/>
          <a:r>
            <a:rPr lang="es-MX" sz="2800" b="1" i="0" dirty="0" smtClean="0">
              <a:solidFill>
                <a:schemeClr val="bg1"/>
              </a:solidFill>
            </a:rPr>
            <a:t>Visitas de testificación </a:t>
          </a:r>
        </a:p>
        <a:p>
          <a:pPr algn="ctr"/>
          <a:r>
            <a:rPr lang="es-MX" sz="1800" b="0" dirty="0" smtClean="0">
              <a:solidFill>
                <a:schemeClr val="tx1"/>
              </a:solidFill>
            </a:rPr>
            <a:t>Antes de que el organismo acreditador extienda la acreditación a la organización certificadora, la primera deberá testificar las actividades en sitio de una o más auditorías dirigidas por el solicitante.</a:t>
          </a:r>
          <a:endParaRPr lang="en-US" sz="1800" b="0" dirty="0">
            <a:solidFill>
              <a:schemeClr val="tx1"/>
            </a:solidFill>
          </a:endParaRPr>
        </a:p>
      </dgm:t>
    </dgm:pt>
    <dgm:pt modelId="{C7BED67E-1A7F-4410-A876-E23AFB2EDE82}" type="parTrans" cxnId="{EE36ED42-A09C-48BC-A2EF-F63EC96553A0}">
      <dgm:prSet/>
      <dgm:spPr/>
      <dgm:t>
        <a:bodyPr/>
        <a:lstStyle/>
        <a:p>
          <a:endParaRPr lang="en-US"/>
        </a:p>
      </dgm:t>
    </dgm:pt>
    <dgm:pt modelId="{70C7D932-B14C-4C9D-B46F-AC244C40974B}" type="sibTrans" cxnId="{EE36ED42-A09C-48BC-A2EF-F63EC96553A0}">
      <dgm:prSet/>
      <dgm:spPr/>
      <dgm:t>
        <a:bodyPr/>
        <a:lstStyle/>
        <a:p>
          <a:endParaRPr lang="en-US"/>
        </a:p>
      </dgm:t>
    </dgm:pt>
    <dgm:pt modelId="{FDD1D2F4-C7DC-43B7-A403-ED9B9587B504}" type="pres">
      <dgm:prSet presAssocID="{0F97A3DD-85F0-4E34-AB84-2832B7420BCD}" presName="linear" presStyleCnt="0">
        <dgm:presLayoutVars>
          <dgm:dir/>
          <dgm:resizeHandles val="exact"/>
        </dgm:presLayoutVars>
      </dgm:prSet>
      <dgm:spPr/>
      <dgm:t>
        <a:bodyPr/>
        <a:lstStyle/>
        <a:p>
          <a:endParaRPr lang="en-US"/>
        </a:p>
      </dgm:t>
    </dgm:pt>
    <dgm:pt modelId="{BF6D97B6-927F-4FD3-96F4-5A19AA5B1206}" type="pres">
      <dgm:prSet presAssocID="{6F19F094-0FD4-44C2-AA58-8BAE9BBAA39B}" presName="comp" presStyleCnt="0"/>
      <dgm:spPr/>
    </dgm:pt>
    <dgm:pt modelId="{13981364-2E7D-445F-8349-EA9676D794E0}" type="pres">
      <dgm:prSet presAssocID="{6F19F094-0FD4-44C2-AA58-8BAE9BBAA39B}" presName="box" presStyleLbl="node1" presStyleIdx="0" presStyleCnt="4" custLinFactNeighborX="1434"/>
      <dgm:spPr/>
      <dgm:t>
        <a:bodyPr/>
        <a:lstStyle/>
        <a:p>
          <a:endParaRPr lang="en-US"/>
        </a:p>
      </dgm:t>
    </dgm:pt>
    <dgm:pt modelId="{DA31A838-5642-4B39-A148-C724A51B5CBA}" type="pres">
      <dgm:prSet presAssocID="{6F19F094-0FD4-44C2-AA58-8BAE9BBAA39B}" presName="img" presStyleLbl="fgImgPlace1" presStyleIdx="0" presStyleCnt="4"/>
      <dgm:spPr>
        <a:blipFill rotWithShape="1">
          <a:blip xmlns:r="http://schemas.openxmlformats.org/officeDocument/2006/relationships" r:embed="rId1"/>
          <a:stretch>
            <a:fillRect/>
          </a:stretch>
        </a:blipFill>
      </dgm:spPr>
      <dgm:t>
        <a:bodyPr/>
        <a:lstStyle/>
        <a:p>
          <a:endParaRPr lang="en-US"/>
        </a:p>
      </dgm:t>
    </dgm:pt>
    <dgm:pt modelId="{023F4463-E956-41FD-8780-67FF788B54F7}" type="pres">
      <dgm:prSet presAssocID="{6F19F094-0FD4-44C2-AA58-8BAE9BBAA39B}" presName="text" presStyleLbl="node1" presStyleIdx="0" presStyleCnt="4">
        <dgm:presLayoutVars>
          <dgm:bulletEnabled val="1"/>
        </dgm:presLayoutVars>
      </dgm:prSet>
      <dgm:spPr/>
      <dgm:t>
        <a:bodyPr/>
        <a:lstStyle/>
        <a:p>
          <a:endParaRPr lang="en-US"/>
        </a:p>
      </dgm:t>
    </dgm:pt>
    <dgm:pt modelId="{033F412A-6578-48CE-A80C-E75AFA95B6D2}" type="pres">
      <dgm:prSet presAssocID="{70C7D932-B14C-4C9D-B46F-AC244C40974B}" presName="spacer" presStyleCnt="0"/>
      <dgm:spPr/>
    </dgm:pt>
    <dgm:pt modelId="{4FAE3667-2012-46F4-A6F6-1F5018A307C1}" type="pres">
      <dgm:prSet presAssocID="{CB4D0499-5E64-45F9-9D1E-DD8A64BC76F5}" presName="comp" presStyleCnt="0"/>
      <dgm:spPr/>
    </dgm:pt>
    <dgm:pt modelId="{D6FF4214-715E-4A14-A252-9D4F385BCBBC}" type="pres">
      <dgm:prSet presAssocID="{CB4D0499-5E64-45F9-9D1E-DD8A64BC76F5}" presName="box" presStyleLbl="node1" presStyleIdx="1" presStyleCnt="4" custScaleY="106529"/>
      <dgm:spPr/>
      <dgm:t>
        <a:bodyPr/>
        <a:lstStyle/>
        <a:p>
          <a:endParaRPr lang="en-US"/>
        </a:p>
      </dgm:t>
    </dgm:pt>
    <dgm:pt modelId="{883FFB2C-A716-4D2E-A9FD-D6CDE95DF5B1}" type="pres">
      <dgm:prSet presAssocID="{CB4D0499-5E64-45F9-9D1E-DD8A64BC76F5}" presName="img" presStyleLbl="fgImgPlace1" presStyleIdx="1" presStyleCnt="4"/>
      <dgm:spPr>
        <a:blipFill rotWithShape="1">
          <a:blip xmlns:r="http://schemas.openxmlformats.org/officeDocument/2006/relationships" r:embed="rId2"/>
          <a:stretch>
            <a:fillRect/>
          </a:stretch>
        </a:blipFill>
      </dgm:spPr>
      <dgm:t>
        <a:bodyPr/>
        <a:lstStyle/>
        <a:p>
          <a:endParaRPr lang="en-US"/>
        </a:p>
      </dgm:t>
    </dgm:pt>
    <dgm:pt modelId="{DE949206-F592-44EC-A15C-83A59A4FDC43}" type="pres">
      <dgm:prSet presAssocID="{CB4D0499-5E64-45F9-9D1E-DD8A64BC76F5}" presName="text" presStyleLbl="node1" presStyleIdx="1" presStyleCnt="4">
        <dgm:presLayoutVars>
          <dgm:bulletEnabled val="1"/>
        </dgm:presLayoutVars>
      </dgm:prSet>
      <dgm:spPr/>
      <dgm:t>
        <a:bodyPr/>
        <a:lstStyle/>
        <a:p>
          <a:endParaRPr lang="en-US"/>
        </a:p>
      </dgm:t>
    </dgm:pt>
    <dgm:pt modelId="{8F28E04A-6403-4F4B-8C45-A75E21A49D22}" type="pres">
      <dgm:prSet presAssocID="{9B56F3CC-ED65-4C6B-8CE6-B80696767739}" presName="spacer" presStyleCnt="0"/>
      <dgm:spPr/>
    </dgm:pt>
    <dgm:pt modelId="{5EB32538-F2F4-46AA-91FD-5F61D1E749BB}" type="pres">
      <dgm:prSet presAssocID="{6D39267D-D8A6-45DF-A193-8B04FF1AB086}" presName="comp" presStyleCnt="0"/>
      <dgm:spPr/>
    </dgm:pt>
    <dgm:pt modelId="{946D4978-FE46-40DA-8B3F-6677FE0D6D05}" type="pres">
      <dgm:prSet presAssocID="{6D39267D-D8A6-45DF-A193-8B04FF1AB086}" presName="box" presStyleLbl="node1" presStyleIdx="2" presStyleCnt="4" custScaleY="132893"/>
      <dgm:spPr/>
      <dgm:t>
        <a:bodyPr/>
        <a:lstStyle/>
        <a:p>
          <a:endParaRPr lang="en-US"/>
        </a:p>
      </dgm:t>
    </dgm:pt>
    <dgm:pt modelId="{EC26C122-57AE-43E6-A712-78BF6E32EB93}" type="pres">
      <dgm:prSet presAssocID="{6D39267D-D8A6-45DF-A193-8B04FF1AB086}" presName="img" presStyleLbl="fgImgPlace1" presStyleIdx="2" presStyleCnt="4"/>
      <dgm:spPr>
        <a:blipFill rotWithShape="1">
          <a:blip xmlns:r="http://schemas.openxmlformats.org/officeDocument/2006/relationships" r:embed="rId3"/>
          <a:stretch>
            <a:fillRect/>
          </a:stretch>
        </a:blipFill>
      </dgm:spPr>
      <dgm:t>
        <a:bodyPr/>
        <a:lstStyle/>
        <a:p>
          <a:endParaRPr lang="en-US"/>
        </a:p>
      </dgm:t>
    </dgm:pt>
    <dgm:pt modelId="{AEDE799C-39AA-492B-8C43-A56045BBB626}" type="pres">
      <dgm:prSet presAssocID="{6D39267D-D8A6-45DF-A193-8B04FF1AB086}" presName="text" presStyleLbl="node1" presStyleIdx="2" presStyleCnt="4">
        <dgm:presLayoutVars>
          <dgm:bulletEnabled val="1"/>
        </dgm:presLayoutVars>
      </dgm:prSet>
      <dgm:spPr/>
      <dgm:t>
        <a:bodyPr/>
        <a:lstStyle/>
        <a:p>
          <a:endParaRPr lang="en-US"/>
        </a:p>
      </dgm:t>
    </dgm:pt>
    <dgm:pt modelId="{33D8A81B-A91C-4930-9242-14BE28F9CD67}" type="pres">
      <dgm:prSet presAssocID="{F8F41A55-D39B-4FA2-BDF2-D2E31FB3BFFE}" presName="spacer" presStyleCnt="0"/>
      <dgm:spPr/>
    </dgm:pt>
    <dgm:pt modelId="{7B0164A5-4CF7-4BCF-88E5-D1E76CE6E371}" type="pres">
      <dgm:prSet presAssocID="{38EAC47B-F157-4397-A460-F49CD937E121}" presName="comp" presStyleCnt="0"/>
      <dgm:spPr/>
    </dgm:pt>
    <dgm:pt modelId="{6EB677A1-8F6E-4E89-BC6D-2F1A8A4B1BB5}" type="pres">
      <dgm:prSet presAssocID="{38EAC47B-F157-4397-A460-F49CD937E121}" presName="box" presStyleLbl="node1" presStyleIdx="3" presStyleCnt="4" custScaleY="126951"/>
      <dgm:spPr/>
      <dgm:t>
        <a:bodyPr/>
        <a:lstStyle/>
        <a:p>
          <a:endParaRPr lang="en-US"/>
        </a:p>
      </dgm:t>
    </dgm:pt>
    <dgm:pt modelId="{5510FFBD-C6EE-48E0-8997-238B430DC725}" type="pres">
      <dgm:prSet presAssocID="{38EAC47B-F157-4397-A460-F49CD937E121}" presName="img" presStyleLbl="fgImgPlace1" presStyleIdx="3" presStyleCnt="4" custLinFactNeighborX="2606" custLinFactNeighborY="-1137"/>
      <dgm:spPr>
        <a:blipFill rotWithShape="1">
          <a:blip xmlns:r="http://schemas.openxmlformats.org/officeDocument/2006/relationships" r:embed="rId4"/>
          <a:stretch>
            <a:fillRect/>
          </a:stretch>
        </a:blipFill>
      </dgm:spPr>
      <dgm:t>
        <a:bodyPr/>
        <a:lstStyle/>
        <a:p>
          <a:endParaRPr lang="en-US"/>
        </a:p>
      </dgm:t>
    </dgm:pt>
    <dgm:pt modelId="{13546F8B-E6B1-45AD-9F01-B10263861298}" type="pres">
      <dgm:prSet presAssocID="{38EAC47B-F157-4397-A460-F49CD937E121}" presName="text" presStyleLbl="node1" presStyleIdx="3" presStyleCnt="4">
        <dgm:presLayoutVars>
          <dgm:bulletEnabled val="1"/>
        </dgm:presLayoutVars>
      </dgm:prSet>
      <dgm:spPr/>
      <dgm:t>
        <a:bodyPr/>
        <a:lstStyle/>
        <a:p>
          <a:endParaRPr lang="en-US"/>
        </a:p>
      </dgm:t>
    </dgm:pt>
  </dgm:ptLst>
  <dgm:cxnLst>
    <dgm:cxn modelId="{7F581744-0B1B-4F47-AB6D-9DE09D363851}" srcId="{38EAC47B-F157-4397-A460-F49CD937E121}" destId="{405701DA-FFE1-4144-BB47-1C14D1DDF0E3}" srcOrd="0" destOrd="0" parTransId="{5D554C92-6961-4CFA-AFE4-B913242A61EC}" sibTransId="{1C241709-0B82-427E-A3C4-4D21F5D2B2BC}"/>
    <dgm:cxn modelId="{44966139-5C3B-4AFD-894F-EFEE189DF5F5}" type="presOf" srcId="{38EAC47B-F157-4397-A460-F49CD937E121}" destId="{13546F8B-E6B1-45AD-9F01-B10263861298}" srcOrd="1" destOrd="0" presId="urn:microsoft.com/office/officeart/2005/8/layout/vList4"/>
    <dgm:cxn modelId="{56BA885F-C227-4956-9D78-4F2B2AF3992E}" type="presOf" srcId="{CB4D0499-5E64-45F9-9D1E-DD8A64BC76F5}" destId="{D6FF4214-715E-4A14-A252-9D4F385BCBBC}" srcOrd="0" destOrd="0" presId="urn:microsoft.com/office/officeart/2005/8/layout/vList4"/>
    <dgm:cxn modelId="{EE36ED42-A09C-48BC-A2EF-F63EC96553A0}" srcId="{0F97A3DD-85F0-4E34-AB84-2832B7420BCD}" destId="{6F19F094-0FD4-44C2-AA58-8BAE9BBAA39B}" srcOrd="0" destOrd="0" parTransId="{C7BED67E-1A7F-4410-A876-E23AFB2EDE82}" sibTransId="{70C7D932-B14C-4C9D-B46F-AC244C40974B}"/>
    <dgm:cxn modelId="{F796B9A8-B331-488E-930D-DCF7D4ED5F09}" type="presOf" srcId="{405701DA-FFE1-4144-BB47-1C14D1DDF0E3}" destId="{13546F8B-E6B1-45AD-9F01-B10263861298}" srcOrd="1" destOrd="1" presId="urn:microsoft.com/office/officeart/2005/8/layout/vList4"/>
    <dgm:cxn modelId="{D1B7B478-3590-4C0A-835E-4F88FBE8A886}" type="presOf" srcId="{CB4D0499-5E64-45F9-9D1E-DD8A64BC76F5}" destId="{DE949206-F592-44EC-A15C-83A59A4FDC43}" srcOrd="1" destOrd="0" presId="urn:microsoft.com/office/officeart/2005/8/layout/vList4"/>
    <dgm:cxn modelId="{E8CE2333-558A-416A-ABB4-B948006EDDB7}" type="presOf" srcId="{405701DA-FFE1-4144-BB47-1C14D1DDF0E3}" destId="{6EB677A1-8F6E-4E89-BC6D-2F1A8A4B1BB5}" srcOrd="0" destOrd="1" presId="urn:microsoft.com/office/officeart/2005/8/layout/vList4"/>
    <dgm:cxn modelId="{16C24CB5-AC05-4FB0-818E-DE5B16EEA545}" srcId="{0F97A3DD-85F0-4E34-AB84-2832B7420BCD}" destId="{CB4D0499-5E64-45F9-9D1E-DD8A64BC76F5}" srcOrd="1" destOrd="0" parTransId="{C924C652-96F9-4525-8D9D-EB9170176891}" sibTransId="{9B56F3CC-ED65-4C6B-8CE6-B80696767739}"/>
    <dgm:cxn modelId="{37162213-9615-4DDE-BEBC-19D630BC8648}" type="presOf" srcId="{6F19F094-0FD4-44C2-AA58-8BAE9BBAA39B}" destId="{023F4463-E956-41FD-8780-67FF788B54F7}" srcOrd="1" destOrd="0" presId="urn:microsoft.com/office/officeart/2005/8/layout/vList4"/>
    <dgm:cxn modelId="{C935B5F1-1AD1-4F24-A346-64C158C94C23}" type="presOf" srcId="{38EAC47B-F157-4397-A460-F49CD937E121}" destId="{6EB677A1-8F6E-4E89-BC6D-2F1A8A4B1BB5}" srcOrd="0" destOrd="0" presId="urn:microsoft.com/office/officeart/2005/8/layout/vList4"/>
    <dgm:cxn modelId="{DCF932A8-E3A0-4720-BC61-48A7C2CE4455}" type="presOf" srcId="{6F19F094-0FD4-44C2-AA58-8BAE9BBAA39B}" destId="{13981364-2E7D-445F-8349-EA9676D794E0}" srcOrd="0" destOrd="0" presId="urn:microsoft.com/office/officeart/2005/8/layout/vList4"/>
    <dgm:cxn modelId="{96F4D42A-E056-463A-A986-64918B158C76}" srcId="{0F97A3DD-85F0-4E34-AB84-2832B7420BCD}" destId="{38EAC47B-F157-4397-A460-F49CD937E121}" srcOrd="3" destOrd="0" parTransId="{BB00D66A-E377-422B-B2D1-F1586D062065}" sibTransId="{5188FC05-C193-4610-9A9F-8C295854B51B}"/>
    <dgm:cxn modelId="{53F3D4F3-620F-4D7B-80CD-0708DF3D2DCA}" type="presOf" srcId="{6D39267D-D8A6-45DF-A193-8B04FF1AB086}" destId="{AEDE799C-39AA-492B-8C43-A56045BBB626}" srcOrd="1" destOrd="0" presId="urn:microsoft.com/office/officeart/2005/8/layout/vList4"/>
    <dgm:cxn modelId="{51FEEB3A-AC1D-4A3C-A8C0-25B34308888C}" srcId="{0F97A3DD-85F0-4E34-AB84-2832B7420BCD}" destId="{6D39267D-D8A6-45DF-A193-8B04FF1AB086}" srcOrd="2" destOrd="0" parTransId="{D097E1A1-8ED0-4DF7-AFD1-EAE8B25447EB}" sibTransId="{F8F41A55-D39B-4FA2-BDF2-D2E31FB3BFFE}"/>
    <dgm:cxn modelId="{F40561BE-614E-4CC2-8864-4E744C414675}" type="presOf" srcId="{0F97A3DD-85F0-4E34-AB84-2832B7420BCD}" destId="{FDD1D2F4-C7DC-43B7-A403-ED9B9587B504}" srcOrd="0" destOrd="0" presId="urn:microsoft.com/office/officeart/2005/8/layout/vList4"/>
    <dgm:cxn modelId="{72274119-DE5A-44C6-B157-C5D8E91C5E97}" type="presOf" srcId="{6D39267D-D8A6-45DF-A193-8B04FF1AB086}" destId="{946D4978-FE46-40DA-8B3F-6677FE0D6D05}" srcOrd="0" destOrd="0" presId="urn:microsoft.com/office/officeart/2005/8/layout/vList4"/>
    <dgm:cxn modelId="{A34A288D-E261-4DB2-AE2A-D89DE2B3798F}" type="presParOf" srcId="{FDD1D2F4-C7DC-43B7-A403-ED9B9587B504}" destId="{BF6D97B6-927F-4FD3-96F4-5A19AA5B1206}" srcOrd="0" destOrd="0" presId="urn:microsoft.com/office/officeart/2005/8/layout/vList4"/>
    <dgm:cxn modelId="{EAB2ABA1-44BF-4C96-B644-6D9B490E67BE}" type="presParOf" srcId="{BF6D97B6-927F-4FD3-96F4-5A19AA5B1206}" destId="{13981364-2E7D-445F-8349-EA9676D794E0}" srcOrd="0" destOrd="0" presId="urn:microsoft.com/office/officeart/2005/8/layout/vList4"/>
    <dgm:cxn modelId="{F2C148E8-1E27-4014-978E-7AB4DA50075F}" type="presParOf" srcId="{BF6D97B6-927F-4FD3-96F4-5A19AA5B1206}" destId="{DA31A838-5642-4B39-A148-C724A51B5CBA}" srcOrd="1" destOrd="0" presId="urn:microsoft.com/office/officeart/2005/8/layout/vList4"/>
    <dgm:cxn modelId="{B48F9298-B363-43D6-8906-382903E179A4}" type="presParOf" srcId="{BF6D97B6-927F-4FD3-96F4-5A19AA5B1206}" destId="{023F4463-E956-41FD-8780-67FF788B54F7}" srcOrd="2" destOrd="0" presId="urn:microsoft.com/office/officeart/2005/8/layout/vList4"/>
    <dgm:cxn modelId="{F9165AA2-4EFB-4F19-9734-35D507B8DCC1}" type="presParOf" srcId="{FDD1D2F4-C7DC-43B7-A403-ED9B9587B504}" destId="{033F412A-6578-48CE-A80C-E75AFA95B6D2}" srcOrd="1" destOrd="0" presId="urn:microsoft.com/office/officeart/2005/8/layout/vList4"/>
    <dgm:cxn modelId="{9E2D5025-0BE0-45DB-94E4-70DF05DE63B6}" type="presParOf" srcId="{FDD1D2F4-C7DC-43B7-A403-ED9B9587B504}" destId="{4FAE3667-2012-46F4-A6F6-1F5018A307C1}" srcOrd="2" destOrd="0" presId="urn:microsoft.com/office/officeart/2005/8/layout/vList4"/>
    <dgm:cxn modelId="{FEBA2C68-5C8B-46E3-BCF0-ECD1784297E8}" type="presParOf" srcId="{4FAE3667-2012-46F4-A6F6-1F5018A307C1}" destId="{D6FF4214-715E-4A14-A252-9D4F385BCBBC}" srcOrd="0" destOrd="0" presId="urn:microsoft.com/office/officeart/2005/8/layout/vList4"/>
    <dgm:cxn modelId="{49FA4871-13FF-4BA8-ADB3-8DCDF2CCC971}" type="presParOf" srcId="{4FAE3667-2012-46F4-A6F6-1F5018A307C1}" destId="{883FFB2C-A716-4D2E-A9FD-D6CDE95DF5B1}" srcOrd="1" destOrd="0" presId="urn:microsoft.com/office/officeart/2005/8/layout/vList4"/>
    <dgm:cxn modelId="{8A6885EF-C4A4-4EFC-9BC8-83E3D8B779D6}" type="presParOf" srcId="{4FAE3667-2012-46F4-A6F6-1F5018A307C1}" destId="{DE949206-F592-44EC-A15C-83A59A4FDC43}" srcOrd="2" destOrd="0" presId="urn:microsoft.com/office/officeart/2005/8/layout/vList4"/>
    <dgm:cxn modelId="{F76C240C-33D8-4A1B-90DA-7A47D8FDE071}" type="presParOf" srcId="{FDD1D2F4-C7DC-43B7-A403-ED9B9587B504}" destId="{8F28E04A-6403-4F4B-8C45-A75E21A49D22}" srcOrd="3" destOrd="0" presId="urn:microsoft.com/office/officeart/2005/8/layout/vList4"/>
    <dgm:cxn modelId="{2A4C94EC-B372-423F-875C-5B7C87B6A182}" type="presParOf" srcId="{FDD1D2F4-C7DC-43B7-A403-ED9B9587B504}" destId="{5EB32538-F2F4-46AA-91FD-5F61D1E749BB}" srcOrd="4" destOrd="0" presId="urn:microsoft.com/office/officeart/2005/8/layout/vList4"/>
    <dgm:cxn modelId="{927AD57D-4196-4779-86A9-039CFC00AF84}" type="presParOf" srcId="{5EB32538-F2F4-46AA-91FD-5F61D1E749BB}" destId="{946D4978-FE46-40DA-8B3F-6677FE0D6D05}" srcOrd="0" destOrd="0" presId="urn:microsoft.com/office/officeart/2005/8/layout/vList4"/>
    <dgm:cxn modelId="{80A69F65-623A-431C-8851-502A2600E7C7}" type="presParOf" srcId="{5EB32538-F2F4-46AA-91FD-5F61D1E749BB}" destId="{EC26C122-57AE-43E6-A712-78BF6E32EB93}" srcOrd="1" destOrd="0" presId="urn:microsoft.com/office/officeart/2005/8/layout/vList4"/>
    <dgm:cxn modelId="{1EA842EF-58FE-4B89-8FF0-150A9605FBD2}" type="presParOf" srcId="{5EB32538-F2F4-46AA-91FD-5F61D1E749BB}" destId="{AEDE799C-39AA-492B-8C43-A56045BBB626}" srcOrd="2" destOrd="0" presId="urn:microsoft.com/office/officeart/2005/8/layout/vList4"/>
    <dgm:cxn modelId="{151C3F0A-FF9A-4410-9B8A-C6BB5EB4601A}" type="presParOf" srcId="{FDD1D2F4-C7DC-43B7-A403-ED9B9587B504}" destId="{33D8A81B-A91C-4930-9242-14BE28F9CD67}" srcOrd="5" destOrd="0" presId="urn:microsoft.com/office/officeart/2005/8/layout/vList4"/>
    <dgm:cxn modelId="{B4C4F6B8-BA25-456B-A240-6CE4B57CBA00}" type="presParOf" srcId="{FDD1D2F4-C7DC-43B7-A403-ED9B9587B504}" destId="{7B0164A5-4CF7-4BCF-88E5-D1E76CE6E371}" srcOrd="6" destOrd="0" presId="urn:microsoft.com/office/officeart/2005/8/layout/vList4"/>
    <dgm:cxn modelId="{5C436BE5-77B7-47C5-8440-9D22A1E94418}" type="presParOf" srcId="{7B0164A5-4CF7-4BCF-88E5-D1E76CE6E371}" destId="{6EB677A1-8F6E-4E89-BC6D-2F1A8A4B1BB5}" srcOrd="0" destOrd="0" presId="urn:microsoft.com/office/officeart/2005/8/layout/vList4"/>
    <dgm:cxn modelId="{A7E44C63-1F43-4555-9A53-9A04E8B5FF57}" type="presParOf" srcId="{7B0164A5-4CF7-4BCF-88E5-D1E76CE6E371}" destId="{5510FFBD-C6EE-48E0-8997-238B430DC725}" srcOrd="1" destOrd="0" presId="urn:microsoft.com/office/officeart/2005/8/layout/vList4"/>
    <dgm:cxn modelId="{432E2D4E-4B55-45E1-8FDE-F530AD0CBAE6}" type="presParOf" srcId="{7B0164A5-4CF7-4BCF-88E5-D1E76CE6E371}" destId="{13546F8B-E6B1-45AD-9F01-B10263861298}"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9932B4D-DCD2-4566-A77A-26B5B2B2A93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4A36E139-7ED7-4B1E-BCA2-68CF2BC29F91}">
      <dgm:prSet phldrT="[Texto]"/>
      <dgm:spPr>
        <a:solidFill>
          <a:schemeClr val="accent6">
            <a:lumMod val="50000"/>
          </a:schemeClr>
        </a:solidFill>
        <a:ln>
          <a:solidFill>
            <a:schemeClr val="accent1">
              <a:lumMod val="75000"/>
            </a:schemeClr>
          </a:solidFill>
        </a:ln>
      </dgm:spPr>
      <dgm:t>
        <a:bodyPr/>
        <a:lstStyle/>
        <a:p>
          <a:r>
            <a:rPr lang="es-ES" b="1" dirty="0" smtClean="0">
              <a:solidFill>
                <a:schemeClr val="bg1"/>
              </a:solidFill>
            </a:rPr>
            <a:t>Proceso de certificación </a:t>
          </a:r>
          <a:br>
            <a:rPr lang="es-ES" b="1" dirty="0" smtClean="0">
              <a:solidFill>
                <a:schemeClr val="bg1"/>
              </a:solidFill>
            </a:rPr>
          </a:br>
          <a:r>
            <a:rPr lang="es-MX" b="1" dirty="0" smtClean="0">
              <a:solidFill>
                <a:schemeClr val="bg1"/>
              </a:solidFill>
            </a:rPr>
            <a:t>Este proceso consta de los pasos siguientes</a:t>
          </a:r>
          <a:endParaRPr lang="en-US" dirty="0">
            <a:solidFill>
              <a:schemeClr val="bg1"/>
            </a:solidFill>
          </a:endParaRPr>
        </a:p>
      </dgm:t>
    </dgm:pt>
    <dgm:pt modelId="{4059AC42-B1D8-40E4-816B-FD198F73B9E7}" type="parTrans" cxnId="{FF4B210B-FFAE-45FB-B546-A5FA6A951AF1}">
      <dgm:prSet/>
      <dgm:spPr/>
      <dgm:t>
        <a:bodyPr/>
        <a:lstStyle/>
        <a:p>
          <a:endParaRPr lang="en-US"/>
        </a:p>
      </dgm:t>
    </dgm:pt>
    <dgm:pt modelId="{EAF5FEB4-0D06-4515-96D2-9D42083F630F}" type="sibTrans" cxnId="{FF4B210B-FFAE-45FB-B546-A5FA6A951AF1}">
      <dgm:prSet/>
      <dgm:spPr/>
      <dgm:t>
        <a:bodyPr/>
        <a:lstStyle/>
        <a:p>
          <a:endParaRPr lang="en-US"/>
        </a:p>
      </dgm:t>
    </dgm:pt>
    <dgm:pt modelId="{48A5A66B-B05C-4402-A78F-DCA5410E0A0F}">
      <dgm:prSet phldrT="[Texto]" custT="1">
        <dgm:style>
          <a:lnRef idx="0">
            <a:schemeClr val="accent3"/>
          </a:lnRef>
          <a:fillRef idx="3">
            <a:schemeClr val="accent3"/>
          </a:fillRef>
          <a:effectRef idx="3">
            <a:schemeClr val="accent3"/>
          </a:effectRef>
          <a:fontRef idx="minor">
            <a:schemeClr val="lt1"/>
          </a:fontRef>
        </dgm:style>
      </dgm:prSet>
      <dgm:spPr/>
      <dgm:t>
        <a:bodyPr/>
        <a:lstStyle/>
        <a:p>
          <a:pPr algn="just"/>
          <a:endParaRPr lang="en-US" sz="2000" dirty="0">
            <a:solidFill>
              <a:schemeClr val="tx1"/>
            </a:solidFill>
            <a:latin typeface="Arial" panose="020B0604020202020204" pitchFamily="34" charset="0"/>
            <a:cs typeface="Arial" panose="020B0604020202020204" pitchFamily="34" charset="0"/>
          </a:endParaRPr>
        </a:p>
      </dgm:t>
    </dgm:pt>
    <dgm:pt modelId="{994DAAA9-F806-482D-BA51-2885F7548427}" type="parTrans" cxnId="{0424503F-7236-4FF1-A8CD-2CBF379EC82D}">
      <dgm:prSet/>
      <dgm:spPr/>
      <dgm:t>
        <a:bodyPr/>
        <a:lstStyle/>
        <a:p>
          <a:endParaRPr lang="en-US"/>
        </a:p>
      </dgm:t>
    </dgm:pt>
    <dgm:pt modelId="{1B6D8A74-78DC-4036-A8E7-EB7DC9BDF340}" type="sibTrans" cxnId="{0424503F-7236-4FF1-A8CD-2CBF379EC82D}">
      <dgm:prSet/>
      <dgm:spPr/>
      <dgm:t>
        <a:bodyPr/>
        <a:lstStyle/>
        <a:p>
          <a:endParaRPr lang="en-US"/>
        </a:p>
      </dgm:t>
    </dgm:pt>
    <dgm:pt modelId="{0CB1AC0E-C227-4DD2-9075-AFC960F88F18}">
      <dgm:prSet phldrT="[Texto]" custT="1"/>
      <dgm:spPr>
        <a:solidFill>
          <a:srgbClr val="298D7C"/>
        </a:solidFill>
      </dgm:spPr>
      <dgm:t>
        <a:bodyPr/>
        <a:lstStyle/>
        <a:p>
          <a:pPr algn="just"/>
          <a:r>
            <a:rPr lang="es-MX" sz="4000" b="1" i="1" dirty="0" smtClean="0">
              <a:solidFill>
                <a:srgbClr val="FFFF00"/>
              </a:solidFill>
            </a:rPr>
            <a:t>.</a:t>
          </a:r>
          <a:r>
            <a:rPr lang="es-MX" sz="2000" b="1" i="1" dirty="0" smtClean="0">
              <a:solidFill>
                <a:srgbClr val="FFFF00"/>
              </a:solidFill>
              <a:latin typeface="Arial" panose="020B0604020202020204" pitchFamily="34" charset="0"/>
              <a:cs typeface="Arial" panose="020B0604020202020204" pitchFamily="34" charset="0"/>
            </a:rPr>
            <a:t>Revisión documental</a:t>
          </a:r>
        </a:p>
        <a:p>
          <a:pPr algn="just"/>
          <a:r>
            <a:rPr lang="es-MX" sz="3200" b="1" i="1" u="none" dirty="0" smtClean="0">
              <a:solidFill>
                <a:srgbClr val="FFFF00"/>
              </a:solidFill>
              <a:uFillTx/>
              <a:latin typeface="Arial" panose="020B0604020202020204" pitchFamily="34" charset="0"/>
              <a:cs typeface="Arial" panose="020B0604020202020204" pitchFamily="34" charset="0"/>
            </a:rPr>
            <a:t>.</a:t>
          </a:r>
          <a:r>
            <a:rPr lang="es-MX" sz="2000" b="1" i="1" u="none" dirty="0" smtClean="0">
              <a:solidFill>
                <a:srgbClr val="FFFF00"/>
              </a:solidFill>
              <a:uFillTx/>
              <a:latin typeface="Arial" panose="020B0604020202020204" pitchFamily="34" charset="0"/>
              <a:cs typeface="Arial" panose="020B0604020202020204" pitchFamily="34" charset="0"/>
            </a:rPr>
            <a:t>Preauditoría</a:t>
          </a:r>
        </a:p>
        <a:p>
          <a:pPr algn="just"/>
          <a:r>
            <a:rPr lang="es-MX" sz="3200" b="1" i="1" u="none" dirty="0" smtClean="0">
              <a:solidFill>
                <a:srgbClr val="FFFF00"/>
              </a:solidFill>
              <a:uFillTx/>
              <a:latin typeface="Arial" panose="020B0604020202020204" pitchFamily="34" charset="0"/>
              <a:cs typeface="Arial" panose="020B0604020202020204" pitchFamily="34" charset="0"/>
            </a:rPr>
            <a:t>.</a:t>
          </a:r>
          <a:r>
            <a:rPr lang="es-MX" sz="2000" b="1" i="1" u="none" dirty="0" smtClean="0">
              <a:solidFill>
                <a:srgbClr val="FFFF00"/>
              </a:solidFill>
              <a:uFillTx/>
              <a:latin typeface="Arial" panose="020B0604020202020204" pitchFamily="34" charset="0"/>
              <a:cs typeface="Arial" panose="020B0604020202020204" pitchFamily="34" charset="0"/>
            </a:rPr>
            <a:t>Auditoría al sistema de calidad  </a:t>
          </a:r>
          <a:endParaRPr lang="es-MX" sz="2000" b="1" i="1" dirty="0" smtClean="0">
            <a:solidFill>
              <a:srgbClr val="FFFF00"/>
            </a:solidFill>
            <a:latin typeface="Arial" panose="020B0604020202020204" pitchFamily="34" charset="0"/>
            <a:cs typeface="Arial" panose="020B0604020202020204" pitchFamily="34" charset="0"/>
          </a:endParaRPr>
        </a:p>
        <a:p>
          <a:pPr algn="just"/>
          <a:r>
            <a:rPr lang="es-MX" sz="3200" b="1" i="1" dirty="0" smtClean="0">
              <a:solidFill>
                <a:srgbClr val="FFFF00"/>
              </a:solidFill>
              <a:latin typeface="Arial" panose="020B0604020202020204" pitchFamily="34" charset="0"/>
              <a:cs typeface="Arial" panose="020B0604020202020204" pitchFamily="34" charset="0"/>
            </a:rPr>
            <a:t>.</a:t>
          </a:r>
          <a:r>
            <a:rPr lang="es-MX" sz="2000" b="1" i="1" dirty="0" smtClean="0">
              <a:solidFill>
                <a:srgbClr val="FFFF00"/>
              </a:solidFill>
              <a:latin typeface="Arial" panose="020B0604020202020204" pitchFamily="34" charset="0"/>
              <a:cs typeface="Arial" panose="020B0604020202020204" pitchFamily="34" charset="0"/>
            </a:rPr>
            <a:t>Emisión del certificado de acreditación  </a:t>
          </a:r>
          <a:endParaRPr lang="en-US" sz="2000" dirty="0">
            <a:solidFill>
              <a:srgbClr val="FFFF00"/>
            </a:solidFill>
            <a:latin typeface="Arial" panose="020B0604020202020204" pitchFamily="34" charset="0"/>
            <a:cs typeface="Arial" panose="020B0604020202020204" pitchFamily="34" charset="0"/>
          </a:endParaRPr>
        </a:p>
      </dgm:t>
    </dgm:pt>
    <dgm:pt modelId="{BD29D190-394D-471C-9587-BFDF4220AD75}" type="parTrans" cxnId="{325D1FF5-8F57-47E9-976E-9448F6F63437}">
      <dgm:prSet/>
      <dgm:spPr/>
      <dgm:t>
        <a:bodyPr/>
        <a:lstStyle/>
        <a:p>
          <a:endParaRPr lang="en-US"/>
        </a:p>
      </dgm:t>
    </dgm:pt>
    <dgm:pt modelId="{D9AB6185-A34A-4AF8-9D1C-03B85FB82F60}" type="sibTrans" cxnId="{325D1FF5-8F57-47E9-976E-9448F6F63437}">
      <dgm:prSet/>
      <dgm:spPr/>
      <dgm:t>
        <a:bodyPr/>
        <a:lstStyle/>
        <a:p>
          <a:endParaRPr lang="en-US"/>
        </a:p>
      </dgm:t>
    </dgm:pt>
    <dgm:pt modelId="{B5330A74-1B61-48E2-8CEE-3EE90C7C7686}">
      <dgm:prSet/>
      <dgm:spPr/>
      <dgm:t>
        <a:bodyPr/>
        <a:lstStyle/>
        <a:p>
          <a:endParaRPr lang="es-MX"/>
        </a:p>
      </dgm:t>
    </dgm:pt>
    <dgm:pt modelId="{6D2996E5-F034-4BBA-B502-B1F0F8038B77}" type="parTrans" cxnId="{4F28754B-50CC-4370-92D5-6283C619040E}">
      <dgm:prSet/>
      <dgm:spPr/>
      <dgm:t>
        <a:bodyPr/>
        <a:lstStyle/>
        <a:p>
          <a:endParaRPr lang="en-US"/>
        </a:p>
      </dgm:t>
    </dgm:pt>
    <dgm:pt modelId="{3EF65D5F-AEB0-46BE-85E0-E7D890DC62DF}" type="sibTrans" cxnId="{4F28754B-50CC-4370-92D5-6283C619040E}">
      <dgm:prSet/>
      <dgm:spPr/>
      <dgm:t>
        <a:bodyPr/>
        <a:lstStyle/>
        <a:p>
          <a:endParaRPr lang="en-US"/>
        </a:p>
      </dgm:t>
    </dgm:pt>
    <dgm:pt modelId="{5C8DEEDA-EDFB-4EEE-851C-A7A50A3CE744}">
      <dgm:prSet custT="1">
        <dgm:style>
          <a:lnRef idx="0">
            <a:schemeClr val="accent3"/>
          </a:lnRef>
          <a:fillRef idx="3">
            <a:schemeClr val="accent3"/>
          </a:fillRef>
          <a:effectRef idx="3">
            <a:schemeClr val="accent3"/>
          </a:effectRef>
          <a:fontRef idx="minor">
            <a:schemeClr val="lt1"/>
          </a:fontRef>
        </dgm:style>
      </dgm:prSet>
      <dgm:spPr/>
      <dgm:t>
        <a:bodyPr/>
        <a:lstStyle/>
        <a:p>
          <a:pPr algn="just"/>
          <a:r>
            <a:rPr lang="es-MX" sz="2000" b="1" i="1" u="none" dirty="0" smtClean="0">
              <a:solidFill>
                <a:schemeClr val="bg1"/>
              </a:solidFill>
              <a:uFillTx/>
              <a:latin typeface="Arial" panose="020B0604020202020204" pitchFamily="34" charset="0"/>
              <a:cs typeface="Arial" panose="020B0604020202020204" pitchFamily="34" charset="0"/>
            </a:rPr>
            <a:t>Selección de la norma </a:t>
          </a:r>
          <a:endParaRPr lang="en-US" sz="2000" u="none" dirty="0">
            <a:solidFill>
              <a:schemeClr val="bg1"/>
            </a:solidFill>
            <a:uFillTx/>
            <a:latin typeface="Arial" panose="020B0604020202020204" pitchFamily="34" charset="0"/>
            <a:cs typeface="Arial" panose="020B0604020202020204" pitchFamily="34" charset="0"/>
          </a:endParaRPr>
        </a:p>
      </dgm:t>
    </dgm:pt>
    <dgm:pt modelId="{568FD5CF-6F06-49FC-A9E7-6478CB4C8230}" type="parTrans" cxnId="{1679018C-6FB9-4BD1-B516-C2507AF32DC7}">
      <dgm:prSet/>
      <dgm:spPr/>
      <dgm:t>
        <a:bodyPr/>
        <a:lstStyle/>
        <a:p>
          <a:endParaRPr lang="en-US"/>
        </a:p>
      </dgm:t>
    </dgm:pt>
    <dgm:pt modelId="{5D03ED85-60EF-49C5-9BAA-68571DD0DFE6}" type="sibTrans" cxnId="{1679018C-6FB9-4BD1-B516-C2507AF32DC7}">
      <dgm:prSet/>
      <dgm:spPr/>
      <dgm:t>
        <a:bodyPr/>
        <a:lstStyle/>
        <a:p>
          <a:endParaRPr lang="en-US"/>
        </a:p>
      </dgm:t>
    </dgm:pt>
    <dgm:pt modelId="{70257BE9-8B5B-4D81-A30C-B3605E7051E5}">
      <dgm:prSet custT="1">
        <dgm:style>
          <a:lnRef idx="0">
            <a:schemeClr val="accent3"/>
          </a:lnRef>
          <a:fillRef idx="3">
            <a:schemeClr val="accent3"/>
          </a:fillRef>
          <a:effectRef idx="3">
            <a:schemeClr val="accent3"/>
          </a:effectRef>
          <a:fontRef idx="minor">
            <a:schemeClr val="lt1"/>
          </a:fontRef>
        </dgm:style>
      </dgm:prSet>
      <dgm:spPr/>
      <dgm:t>
        <a:bodyPr/>
        <a:lstStyle/>
        <a:p>
          <a:pPr algn="just"/>
          <a:r>
            <a:rPr lang="es-MX" sz="2000" b="1" i="1" u="none" dirty="0" smtClean="0">
              <a:solidFill>
                <a:schemeClr val="bg1"/>
              </a:solidFill>
              <a:uFillTx/>
              <a:latin typeface="Arial" panose="020B0604020202020204" pitchFamily="34" charset="0"/>
              <a:cs typeface="Arial" panose="020B0604020202020204" pitchFamily="34" charset="0"/>
            </a:rPr>
            <a:t>Alcance de la certificación</a:t>
          </a:r>
          <a:endParaRPr lang="en-US" sz="2000" u="none" dirty="0">
            <a:solidFill>
              <a:schemeClr val="bg1"/>
            </a:solidFill>
            <a:uFillTx/>
            <a:latin typeface="Arial" panose="020B0604020202020204" pitchFamily="34" charset="0"/>
            <a:cs typeface="Arial" panose="020B0604020202020204" pitchFamily="34" charset="0"/>
          </a:endParaRPr>
        </a:p>
      </dgm:t>
    </dgm:pt>
    <dgm:pt modelId="{784D07CD-FB96-46E7-B45E-3728ED5FA228}" type="parTrans" cxnId="{3EBCF7F6-E616-440E-BDAF-9E5C6E97858B}">
      <dgm:prSet/>
      <dgm:spPr/>
      <dgm:t>
        <a:bodyPr/>
        <a:lstStyle/>
        <a:p>
          <a:endParaRPr lang="en-US"/>
        </a:p>
      </dgm:t>
    </dgm:pt>
    <dgm:pt modelId="{067FB61B-CAD0-4DA3-948A-C68A1AA39A9B}" type="sibTrans" cxnId="{3EBCF7F6-E616-440E-BDAF-9E5C6E97858B}">
      <dgm:prSet/>
      <dgm:spPr/>
      <dgm:t>
        <a:bodyPr/>
        <a:lstStyle/>
        <a:p>
          <a:endParaRPr lang="en-US"/>
        </a:p>
      </dgm:t>
    </dgm:pt>
    <dgm:pt modelId="{D211860A-4E8E-4B4A-ABA0-6CCF67870895}">
      <dgm:prSet custT="1">
        <dgm:style>
          <a:lnRef idx="0">
            <a:schemeClr val="accent3"/>
          </a:lnRef>
          <a:fillRef idx="3">
            <a:schemeClr val="accent3"/>
          </a:fillRef>
          <a:effectRef idx="3">
            <a:schemeClr val="accent3"/>
          </a:effectRef>
          <a:fontRef idx="minor">
            <a:schemeClr val="lt1"/>
          </a:fontRef>
        </dgm:style>
      </dgm:prSet>
      <dgm:spPr/>
      <dgm:t>
        <a:bodyPr/>
        <a:lstStyle/>
        <a:p>
          <a:pPr algn="just"/>
          <a:r>
            <a:rPr lang="es-MX" sz="2000" b="1" i="1" dirty="0" smtClean="0">
              <a:solidFill>
                <a:schemeClr val="bg1"/>
              </a:solidFill>
              <a:latin typeface="Arial" panose="020B0604020202020204" pitchFamily="34" charset="0"/>
              <a:cs typeface="Arial" panose="020B0604020202020204" pitchFamily="34" charset="0"/>
            </a:rPr>
            <a:t>Solicitud de certificación </a:t>
          </a:r>
          <a:endParaRPr lang="en-US" sz="2000" u="none" dirty="0">
            <a:solidFill>
              <a:schemeClr val="bg1"/>
            </a:solidFill>
            <a:uFillTx/>
            <a:latin typeface="Arial" panose="020B0604020202020204" pitchFamily="34" charset="0"/>
            <a:cs typeface="Arial" panose="020B0604020202020204" pitchFamily="34" charset="0"/>
          </a:endParaRPr>
        </a:p>
      </dgm:t>
    </dgm:pt>
    <dgm:pt modelId="{46D84C75-CC01-459B-B34A-F820EC384428}" type="parTrans" cxnId="{5BAF381C-0C37-4FA4-AFF1-AC99E3567638}">
      <dgm:prSet/>
      <dgm:spPr/>
      <dgm:t>
        <a:bodyPr/>
        <a:lstStyle/>
        <a:p>
          <a:endParaRPr lang="en-US"/>
        </a:p>
      </dgm:t>
    </dgm:pt>
    <dgm:pt modelId="{DEF787A0-469B-4C50-9849-12F258EC76F0}" type="sibTrans" cxnId="{5BAF381C-0C37-4FA4-AFF1-AC99E3567638}">
      <dgm:prSet/>
      <dgm:spPr/>
      <dgm:t>
        <a:bodyPr/>
        <a:lstStyle/>
        <a:p>
          <a:endParaRPr lang="en-US"/>
        </a:p>
      </dgm:t>
    </dgm:pt>
    <dgm:pt modelId="{AB5BC3DD-FD86-4263-B5F2-59C9C70BE406}">
      <dgm:prSet custT="1"/>
      <dgm:spPr>
        <a:solidFill>
          <a:schemeClr val="accent2">
            <a:lumMod val="60000"/>
            <a:lumOff val="40000"/>
          </a:schemeClr>
        </a:solidFill>
      </dgm:spPr>
      <dgm:t>
        <a:bodyPr/>
        <a:lstStyle/>
        <a:p>
          <a:pPr algn="just"/>
          <a:r>
            <a:rPr lang="es-MX" sz="3200" b="1" dirty="0" smtClean="0">
              <a:solidFill>
                <a:srgbClr val="7030A0"/>
              </a:solidFill>
            </a:rPr>
            <a:t>.</a:t>
          </a:r>
          <a:r>
            <a:rPr lang="es-MX" sz="2000" b="1" dirty="0" smtClean="0">
              <a:solidFill>
                <a:srgbClr val="7030A0"/>
              </a:solidFill>
              <a:latin typeface="Arial" panose="020B0604020202020204" pitchFamily="34" charset="0"/>
              <a:cs typeface="Arial" panose="020B0604020202020204" pitchFamily="34" charset="0"/>
            </a:rPr>
            <a:t>Auditorías de seguimiento</a:t>
          </a:r>
        </a:p>
        <a:p>
          <a:pPr algn="just"/>
          <a:r>
            <a:rPr lang="es-MX" sz="2000" b="1" dirty="0" smtClean="0">
              <a:solidFill>
                <a:srgbClr val="7030A0"/>
              </a:solidFill>
              <a:latin typeface="Arial" panose="020B0604020202020204" pitchFamily="34" charset="0"/>
              <a:cs typeface="Arial" panose="020B0604020202020204" pitchFamily="34" charset="0"/>
            </a:rPr>
            <a:t> </a:t>
          </a:r>
        </a:p>
        <a:p>
          <a:pPr algn="just"/>
          <a:r>
            <a:rPr lang="es-MX" sz="3200" b="1" dirty="0" smtClean="0">
              <a:solidFill>
                <a:srgbClr val="7030A0"/>
              </a:solidFill>
              <a:latin typeface="Arial" panose="020B0604020202020204" pitchFamily="34" charset="0"/>
              <a:cs typeface="Arial" panose="020B0604020202020204" pitchFamily="34" charset="0"/>
            </a:rPr>
            <a:t>.</a:t>
          </a:r>
          <a:r>
            <a:rPr lang="es-MX" sz="2000" b="1" dirty="0" smtClean="0">
              <a:solidFill>
                <a:srgbClr val="7030A0"/>
              </a:solidFill>
              <a:latin typeface="Arial" panose="020B0604020202020204" pitchFamily="34" charset="0"/>
              <a:cs typeface="Arial" panose="020B0604020202020204" pitchFamily="34" charset="0"/>
            </a:rPr>
            <a:t>Inconformidades</a:t>
          </a:r>
        </a:p>
        <a:p>
          <a:pPr algn="just"/>
          <a:endParaRPr lang="es-MX" sz="2000" b="1" dirty="0" smtClean="0">
            <a:solidFill>
              <a:srgbClr val="7030A0"/>
            </a:solidFill>
            <a:latin typeface="Arial" panose="020B0604020202020204" pitchFamily="34" charset="0"/>
            <a:cs typeface="Arial" panose="020B0604020202020204" pitchFamily="34" charset="0"/>
          </a:endParaRPr>
        </a:p>
        <a:p>
          <a:pPr algn="just"/>
          <a:r>
            <a:rPr lang="es-MX" sz="3200" b="1" dirty="0" smtClean="0">
              <a:solidFill>
                <a:srgbClr val="7030A0"/>
              </a:solidFill>
              <a:latin typeface="Arial" panose="020B0604020202020204" pitchFamily="34" charset="0"/>
              <a:cs typeface="Arial" panose="020B0604020202020204" pitchFamily="34" charset="0"/>
            </a:rPr>
            <a:t> .</a:t>
          </a:r>
          <a:r>
            <a:rPr lang="es-MX" sz="2000" b="1" dirty="0" smtClean="0">
              <a:solidFill>
                <a:srgbClr val="7030A0"/>
              </a:solidFill>
              <a:effectLst/>
              <a:latin typeface="Arial" panose="020B0604020202020204" pitchFamily="34" charset="0"/>
              <a:ea typeface="Calibri" panose="020F0502020204030204" pitchFamily="34" charset="0"/>
              <a:cs typeface="Arial" panose="020B0604020202020204" pitchFamily="34" charset="0"/>
            </a:rPr>
            <a:t>Suspensiones, retiros y cancelaciones </a:t>
          </a:r>
          <a:endParaRPr lang="en-US" sz="2000" b="1" dirty="0">
            <a:solidFill>
              <a:srgbClr val="7030A0"/>
            </a:solidFill>
            <a:latin typeface="Arial" panose="020B0604020202020204" pitchFamily="34" charset="0"/>
            <a:cs typeface="Arial" panose="020B0604020202020204" pitchFamily="34" charset="0"/>
          </a:endParaRPr>
        </a:p>
      </dgm:t>
    </dgm:pt>
    <dgm:pt modelId="{90008788-F68E-43F0-B069-388280455C6C}" type="parTrans" cxnId="{A83527E8-5650-4622-AABC-49831A6CE781}">
      <dgm:prSet/>
      <dgm:spPr/>
      <dgm:t>
        <a:bodyPr/>
        <a:lstStyle/>
        <a:p>
          <a:endParaRPr lang="en-US"/>
        </a:p>
      </dgm:t>
    </dgm:pt>
    <dgm:pt modelId="{55EB4523-BE63-43D2-A545-A607C499044E}" type="sibTrans" cxnId="{A83527E8-5650-4622-AABC-49831A6CE781}">
      <dgm:prSet/>
      <dgm:spPr/>
      <dgm:t>
        <a:bodyPr/>
        <a:lstStyle/>
        <a:p>
          <a:endParaRPr lang="en-US"/>
        </a:p>
      </dgm:t>
    </dgm:pt>
    <dgm:pt modelId="{54FC8F74-0A20-414B-859E-4AA7C7205D78}">
      <dgm:prSet custT="1">
        <dgm:style>
          <a:lnRef idx="0">
            <a:schemeClr val="accent3"/>
          </a:lnRef>
          <a:fillRef idx="3">
            <a:schemeClr val="accent3"/>
          </a:fillRef>
          <a:effectRef idx="3">
            <a:schemeClr val="accent3"/>
          </a:effectRef>
          <a:fontRef idx="minor">
            <a:schemeClr val="lt1"/>
          </a:fontRef>
        </dgm:style>
      </dgm:prSet>
      <dgm:spPr/>
      <dgm:t>
        <a:bodyPr/>
        <a:lstStyle/>
        <a:p>
          <a:pPr algn="just"/>
          <a:endParaRPr lang="en-US" sz="2000" u="none" dirty="0">
            <a:solidFill>
              <a:schemeClr val="bg1"/>
            </a:solidFill>
            <a:uFillTx/>
            <a:latin typeface="Arial" panose="020B0604020202020204" pitchFamily="34" charset="0"/>
            <a:cs typeface="Arial" panose="020B0604020202020204" pitchFamily="34" charset="0"/>
          </a:endParaRPr>
        </a:p>
      </dgm:t>
    </dgm:pt>
    <dgm:pt modelId="{7E6269AA-40C1-4D27-A12C-37F7CF972E5A}" type="parTrans" cxnId="{65451482-35F0-4272-BCD2-949C86F9DB2D}">
      <dgm:prSet/>
      <dgm:spPr/>
      <dgm:t>
        <a:bodyPr/>
        <a:lstStyle/>
        <a:p>
          <a:endParaRPr lang="en-US"/>
        </a:p>
      </dgm:t>
    </dgm:pt>
    <dgm:pt modelId="{620B209E-7D6B-4C84-B2BD-21595D9989DC}" type="sibTrans" cxnId="{65451482-35F0-4272-BCD2-949C86F9DB2D}">
      <dgm:prSet/>
      <dgm:spPr/>
      <dgm:t>
        <a:bodyPr/>
        <a:lstStyle/>
        <a:p>
          <a:endParaRPr lang="en-US"/>
        </a:p>
      </dgm:t>
    </dgm:pt>
    <dgm:pt modelId="{15F6627F-98D3-4AA5-8BF3-938EA2246D66}">
      <dgm:prSet custT="1">
        <dgm:style>
          <a:lnRef idx="0">
            <a:schemeClr val="accent3"/>
          </a:lnRef>
          <a:fillRef idx="3">
            <a:schemeClr val="accent3"/>
          </a:fillRef>
          <a:effectRef idx="3">
            <a:schemeClr val="accent3"/>
          </a:effectRef>
          <a:fontRef idx="minor">
            <a:schemeClr val="lt1"/>
          </a:fontRef>
        </dgm:style>
      </dgm:prSet>
      <dgm:spPr/>
      <dgm:t>
        <a:bodyPr/>
        <a:lstStyle/>
        <a:p>
          <a:pPr algn="just"/>
          <a:r>
            <a:rPr lang="es-MX" sz="2000" b="1" i="1" u="none" dirty="0" smtClean="0">
              <a:solidFill>
                <a:schemeClr val="bg1"/>
              </a:solidFill>
              <a:uFillTx/>
              <a:latin typeface="Arial" panose="020B0604020202020204" pitchFamily="34" charset="0"/>
              <a:cs typeface="Arial" panose="020B0604020202020204" pitchFamily="34" charset="0"/>
            </a:rPr>
            <a:t> </a:t>
          </a:r>
          <a:r>
            <a:rPr lang="es-MX" sz="2000" b="1" i="1" u="none" strike="noStrike" dirty="0" smtClean="0">
              <a:solidFill>
                <a:schemeClr val="bg1"/>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Definición e implantación del sistema </a:t>
          </a:r>
          <a:endParaRPr lang="en-US" sz="2000" u="none" dirty="0">
            <a:solidFill>
              <a:schemeClr val="bg1"/>
            </a:solidFill>
            <a:uFillTx/>
            <a:latin typeface="Arial" panose="020B0604020202020204" pitchFamily="34" charset="0"/>
            <a:cs typeface="Arial" panose="020B0604020202020204" pitchFamily="34" charset="0"/>
          </a:endParaRPr>
        </a:p>
      </dgm:t>
    </dgm:pt>
    <dgm:pt modelId="{FB827EB9-0015-45D1-AE74-FCF7D6469611}" type="parTrans" cxnId="{117ECD04-F2C2-4A90-8C41-0641F79E0204}">
      <dgm:prSet/>
      <dgm:spPr/>
      <dgm:t>
        <a:bodyPr/>
        <a:lstStyle/>
        <a:p>
          <a:endParaRPr lang="en-US"/>
        </a:p>
      </dgm:t>
    </dgm:pt>
    <dgm:pt modelId="{2FEF512D-552B-4425-96FF-EA88303801CD}" type="sibTrans" cxnId="{117ECD04-F2C2-4A90-8C41-0641F79E0204}">
      <dgm:prSet/>
      <dgm:spPr/>
      <dgm:t>
        <a:bodyPr/>
        <a:lstStyle/>
        <a:p>
          <a:endParaRPr lang="en-US"/>
        </a:p>
      </dgm:t>
    </dgm:pt>
    <dgm:pt modelId="{0040E86F-3D0A-4A0F-9362-FAFD4F967613}">
      <dgm:prSet custT="1">
        <dgm:style>
          <a:lnRef idx="0">
            <a:schemeClr val="accent3"/>
          </a:lnRef>
          <a:fillRef idx="3">
            <a:schemeClr val="accent3"/>
          </a:fillRef>
          <a:effectRef idx="3">
            <a:schemeClr val="accent3"/>
          </a:effectRef>
          <a:fontRef idx="minor">
            <a:schemeClr val="lt1"/>
          </a:fontRef>
        </dgm:style>
      </dgm:prSet>
      <dgm:spPr/>
      <dgm:t>
        <a:bodyPr/>
        <a:lstStyle/>
        <a:p>
          <a:pPr algn="just"/>
          <a:endParaRPr lang="en-US" sz="2000" u="none" dirty="0">
            <a:solidFill>
              <a:schemeClr val="bg1"/>
            </a:solidFill>
            <a:uFillTx/>
            <a:latin typeface="Arial" panose="020B0604020202020204" pitchFamily="34" charset="0"/>
            <a:cs typeface="Arial" panose="020B0604020202020204" pitchFamily="34" charset="0"/>
          </a:endParaRPr>
        </a:p>
      </dgm:t>
    </dgm:pt>
    <dgm:pt modelId="{3E794551-AF90-4001-9483-CEAF8A59EDDA}" type="parTrans" cxnId="{40C85ABE-7DB1-47C7-80D5-CF9F464BBE43}">
      <dgm:prSet/>
      <dgm:spPr/>
      <dgm:t>
        <a:bodyPr/>
        <a:lstStyle/>
        <a:p>
          <a:endParaRPr lang="en-US"/>
        </a:p>
      </dgm:t>
    </dgm:pt>
    <dgm:pt modelId="{B6629A0E-B053-4734-890F-F5EDC1FBCD27}" type="sibTrans" cxnId="{40C85ABE-7DB1-47C7-80D5-CF9F464BBE43}">
      <dgm:prSet/>
      <dgm:spPr/>
      <dgm:t>
        <a:bodyPr/>
        <a:lstStyle/>
        <a:p>
          <a:endParaRPr lang="en-US"/>
        </a:p>
      </dgm:t>
    </dgm:pt>
    <dgm:pt modelId="{71519F7C-996A-48E2-8B87-B3E1F0693128}">
      <dgm:prSet custT="1">
        <dgm:style>
          <a:lnRef idx="0">
            <a:schemeClr val="accent3"/>
          </a:lnRef>
          <a:fillRef idx="3">
            <a:schemeClr val="accent3"/>
          </a:fillRef>
          <a:effectRef idx="3">
            <a:schemeClr val="accent3"/>
          </a:effectRef>
          <a:fontRef idx="minor">
            <a:schemeClr val="lt1"/>
          </a:fontRef>
        </dgm:style>
      </dgm:prSet>
      <dgm:spPr/>
      <dgm:t>
        <a:bodyPr/>
        <a:lstStyle/>
        <a:p>
          <a:pPr algn="just"/>
          <a:endParaRPr lang="en-US" sz="2000" u="none" dirty="0">
            <a:solidFill>
              <a:schemeClr val="bg1"/>
            </a:solidFill>
            <a:uFillTx/>
            <a:latin typeface="Arial" panose="020B0604020202020204" pitchFamily="34" charset="0"/>
            <a:cs typeface="Arial" panose="020B0604020202020204" pitchFamily="34" charset="0"/>
          </a:endParaRPr>
        </a:p>
      </dgm:t>
    </dgm:pt>
    <dgm:pt modelId="{6DC176AD-C74B-44C4-B924-F86FC4869285}" type="parTrans" cxnId="{898A3650-4912-4F7B-96C1-0131994FB4DF}">
      <dgm:prSet/>
      <dgm:spPr/>
      <dgm:t>
        <a:bodyPr/>
        <a:lstStyle/>
        <a:p>
          <a:endParaRPr lang="en-US"/>
        </a:p>
      </dgm:t>
    </dgm:pt>
    <dgm:pt modelId="{CAB90505-7E81-4598-9FBC-AB0D85B45465}" type="sibTrans" cxnId="{898A3650-4912-4F7B-96C1-0131994FB4DF}">
      <dgm:prSet/>
      <dgm:spPr/>
      <dgm:t>
        <a:bodyPr/>
        <a:lstStyle/>
        <a:p>
          <a:endParaRPr lang="en-US"/>
        </a:p>
      </dgm:t>
    </dgm:pt>
    <dgm:pt modelId="{C995AA7F-7453-4795-B5DF-D371E9011536}" type="pres">
      <dgm:prSet presAssocID="{09932B4D-DCD2-4566-A77A-26B5B2B2A93B}" presName="composite" presStyleCnt="0">
        <dgm:presLayoutVars>
          <dgm:chMax val="1"/>
          <dgm:dir/>
          <dgm:resizeHandles val="exact"/>
        </dgm:presLayoutVars>
      </dgm:prSet>
      <dgm:spPr/>
      <dgm:t>
        <a:bodyPr/>
        <a:lstStyle/>
        <a:p>
          <a:endParaRPr lang="es-MX"/>
        </a:p>
      </dgm:t>
    </dgm:pt>
    <dgm:pt modelId="{5E5EDF3B-E0A1-4F48-BB47-6A48ECCA3171}" type="pres">
      <dgm:prSet presAssocID="{4A36E139-7ED7-4B1E-BCA2-68CF2BC29F91}" presName="roof" presStyleLbl="dkBgShp" presStyleIdx="0" presStyleCnt="2"/>
      <dgm:spPr/>
      <dgm:t>
        <a:bodyPr/>
        <a:lstStyle/>
        <a:p>
          <a:endParaRPr lang="en-US"/>
        </a:p>
      </dgm:t>
    </dgm:pt>
    <dgm:pt modelId="{B8E89692-D0EA-4145-AD33-DA97131A57E6}" type="pres">
      <dgm:prSet presAssocID="{4A36E139-7ED7-4B1E-BCA2-68CF2BC29F91}" presName="pillars" presStyleCnt="0"/>
      <dgm:spPr/>
    </dgm:pt>
    <dgm:pt modelId="{3D20A41F-E2C7-4B4D-B8E7-DBE2DA258240}" type="pres">
      <dgm:prSet presAssocID="{4A36E139-7ED7-4B1E-BCA2-68CF2BC29F91}" presName="pillar1" presStyleLbl="node1" presStyleIdx="0" presStyleCnt="3">
        <dgm:presLayoutVars>
          <dgm:bulletEnabled val="1"/>
        </dgm:presLayoutVars>
      </dgm:prSet>
      <dgm:spPr/>
      <dgm:t>
        <a:bodyPr/>
        <a:lstStyle/>
        <a:p>
          <a:endParaRPr lang="en-US"/>
        </a:p>
      </dgm:t>
    </dgm:pt>
    <dgm:pt modelId="{2FA094CC-1BA2-41E1-ACDE-20A426F9A94E}" type="pres">
      <dgm:prSet presAssocID="{0CB1AC0E-C227-4DD2-9075-AFC960F88F18}" presName="pillarX" presStyleLbl="node1" presStyleIdx="1" presStyleCnt="3">
        <dgm:presLayoutVars>
          <dgm:bulletEnabled val="1"/>
        </dgm:presLayoutVars>
      </dgm:prSet>
      <dgm:spPr/>
      <dgm:t>
        <a:bodyPr/>
        <a:lstStyle/>
        <a:p>
          <a:endParaRPr lang="en-US"/>
        </a:p>
      </dgm:t>
    </dgm:pt>
    <dgm:pt modelId="{9A42B11E-0662-4BC7-B59B-2A6A24D0AD47}" type="pres">
      <dgm:prSet presAssocID="{AB5BC3DD-FD86-4263-B5F2-59C9C70BE406}" presName="pillarX" presStyleLbl="node1" presStyleIdx="2" presStyleCnt="3">
        <dgm:presLayoutVars>
          <dgm:bulletEnabled val="1"/>
        </dgm:presLayoutVars>
      </dgm:prSet>
      <dgm:spPr/>
      <dgm:t>
        <a:bodyPr/>
        <a:lstStyle/>
        <a:p>
          <a:endParaRPr lang="en-US"/>
        </a:p>
      </dgm:t>
    </dgm:pt>
    <dgm:pt modelId="{7C28A1DE-09AB-44FB-946F-47FDC9983360}" type="pres">
      <dgm:prSet presAssocID="{4A36E139-7ED7-4B1E-BCA2-68CF2BC29F91}" presName="base" presStyleLbl="dkBgShp" presStyleIdx="1" presStyleCnt="2"/>
      <dgm:spPr/>
    </dgm:pt>
  </dgm:ptLst>
  <dgm:cxnLst>
    <dgm:cxn modelId="{0A5E73C2-7B3E-43EA-A519-727A4B18B7CF}" type="presOf" srcId="{15F6627F-98D3-4AA5-8BF3-938EA2246D66}" destId="{3D20A41F-E2C7-4B4D-B8E7-DBE2DA258240}" srcOrd="0" destOrd="5" presId="urn:microsoft.com/office/officeart/2005/8/layout/hList3"/>
    <dgm:cxn modelId="{117ECD04-F2C2-4A90-8C41-0641F79E0204}" srcId="{48A5A66B-B05C-4402-A78F-DCA5410E0A0F}" destId="{15F6627F-98D3-4AA5-8BF3-938EA2246D66}" srcOrd="4" destOrd="0" parTransId="{FB827EB9-0015-45D1-AE74-FCF7D6469611}" sibTransId="{2FEF512D-552B-4425-96FF-EA88303801CD}"/>
    <dgm:cxn modelId="{3EBCF7F6-E616-440E-BDAF-9E5C6E97858B}" srcId="{48A5A66B-B05C-4402-A78F-DCA5410E0A0F}" destId="{70257BE9-8B5B-4D81-A30C-B3605E7051E5}" srcOrd="2" destOrd="0" parTransId="{784D07CD-FB96-46E7-B45E-3728ED5FA228}" sibTransId="{067FB61B-CAD0-4DA3-948A-C68A1AA39A9B}"/>
    <dgm:cxn modelId="{EC4A05EA-1B15-4099-B20C-A42FD023B2BD}" type="presOf" srcId="{4A36E139-7ED7-4B1E-BCA2-68CF2BC29F91}" destId="{5E5EDF3B-E0A1-4F48-BB47-6A48ECCA3171}" srcOrd="0" destOrd="0" presId="urn:microsoft.com/office/officeart/2005/8/layout/hList3"/>
    <dgm:cxn modelId="{FF4B210B-FFAE-45FB-B546-A5FA6A951AF1}" srcId="{09932B4D-DCD2-4566-A77A-26B5B2B2A93B}" destId="{4A36E139-7ED7-4B1E-BCA2-68CF2BC29F91}" srcOrd="0" destOrd="0" parTransId="{4059AC42-B1D8-40E4-816B-FD198F73B9E7}" sibTransId="{EAF5FEB4-0D06-4515-96D2-9D42083F630F}"/>
    <dgm:cxn modelId="{A83527E8-5650-4622-AABC-49831A6CE781}" srcId="{4A36E139-7ED7-4B1E-BCA2-68CF2BC29F91}" destId="{AB5BC3DD-FD86-4263-B5F2-59C9C70BE406}" srcOrd="2" destOrd="0" parTransId="{90008788-F68E-43F0-B069-388280455C6C}" sibTransId="{55EB4523-BE63-43D2-A545-A607C499044E}"/>
    <dgm:cxn modelId="{0BD31572-AE56-49DA-9F32-FD7BDCDBDDA7}" type="presOf" srcId="{71519F7C-996A-48E2-8B87-B3E1F0693128}" destId="{3D20A41F-E2C7-4B4D-B8E7-DBE2DA258240}" srcOrd="0" destOrd="6" presId="urn:microsoft.com/office/officeart/2005/8/layout/hList3"/>
    <dgm:cxn modelId="{4F28754B-50CC-4370-92D5-6283C619040E}" srcId="{09932B4D-DCD2-4566-A77A-26B5B2B2A93B}" destId="{B5330A74-1B61-48E2-8CEE-3EE90C7C7686}" srcOrd="1" destOrd="0" parTransId="{6D2996E5-F034-4BBA-B502-B1F0F8038B77}" sibTransId="{3EF65D5F-AEB0-46BE-85E0-E7D890DC62DF}"/>
    <dgm:cxn modelId="{0424503F-7236-4FF1-A8CD-2CBF379EC82D}" srcId="{4A36E139-7ED7-4B1E-BCA2-68CF2BC29F91}" destId="{48A5A66B-B05C-4402-A78F-DCA5410E0A0F}" srcOrd="0" destOrd="0" parTransId="{994DAAA9-F806-482D-BA51-2885F7548427}" sibTransId="{1B6D8A74-78DC-4036-A8E7-EB7DC9BDF340}"/>
    <dgm:cxn modelId="{1679018C-6FB9-4BD1-B516-C2507AF32DC7}" srcId="{48A5A66B-B05C-4402-A78F-DCA5410E0A0F}" destId="{5C8DEEDA-EDFB-4EEE-851C-A7A50A3CE744}" srcOrd="0" destOrd="0" parTransId="{568FD5CF-6F06-49FC-A9E7-6478CB4C8230}" sibTransId="{5D03ED85-60EF-49C5-9BAA-68571DD0DFE6}"/>
    <dgm:cxn modelId="{7CC86E2A-0D25-4765-B405-97B6C4A4D514}" type="presOf" srcId="{5C8DEEDA-EDFB-4EEE-851C-A7A50A3CE744}" destId="{3D20A41F-E2C7-4B4D-B8E7-DBE2DA258240}" srcOrd="0" destOrd="1" presId="urn:microsoft.com/office/officeart/2005/8/layout/hList3"/>
    <dgm:cxn modelId="{5BAF381C-0C37-4FA4-AFF1-AC99E3567638}" srcId="{48A5A66B-B05C-4402-A78F-DCA5410E0A0F}" destId="{D211860A-4E8E-4B4A-ABA0-6CCF67870895}" srcOrd="6" destOrd="0" parTransId="{46D84C75-CC01-459B-B34A-F820EC384428}" sibTransId="{DEF787A0-469B-4C50-9849-12F258EC76F0}"/>
    <dgm:cxn modelId="{F8344987-D3BA-4D8D-A397-460AFCD5AE56}" type="presOf" srcId="{D211860A-4E8E-4B4A-ABA0-6CCF67870895}" destId="{3D20A41F-E2C7-4B4D-B8E7-DBE2DA258240}" srcOrd="0" destOrd="7" presId="urn:microsoft.com/office/officeart/2005/8/layout/hList3"/>
    <dgm:cxn modelId="{BB3754DA-C10A-4A00-B997-7CB52C70055F}" type="presOf" srcId="{70257BE9-8B5B-4D81-A30C-B3605E7051E5}" destId="{3D20A41F-E2C7-4B4D-B8E7-DBE2DA258240}" srcOrd="0" destOrd="3" presId="urn:microsoft.com/office/officeart/2005/8/layout/hList3"/>
    <dgm:cxn modelId="{FA4F597A-8B04-48D1-95DE-6B397F0354E8}" type="presOf" srcId="{54FC8F74-0A20-414B-859E-4AA7C7205D78}" destId="{3D20A41F-E2C7-4B4D-B8E7-DBE2DA258240}" srcOrd="0" destOrd="2" presId="urn:microsoft.com/office/officeart/2005/8/layout/hList3"/>
    <dgm:cxn modelId="{BDFB61A6-BD71-4DD9-92E1-C554EACD8FBF}" type="presOf" srcId="{0CB1AC0E-C227-4DD2-9075-AFC960F88F18}" destId="{2FA094CC-1BA2-41E1-ACDE-20A426F9A94E}" srcOrd="0" destOrd="0" presId="urn:microsoft.com/office/officeart/2005/8/layout/hList3"/>
    <dgm:cxn modelId="{96722E2A-EB9B-4D11-977A-06B20A1847DB}" type="presOf" srcId="{AB5BC3DD-FD86-4263-B5F2-59C9C70BE406}" destId="{9A42B11E-0662-4BC7-B59B-2A6A24D0AD47}" srcOrd="0" destOrd="0" presId="urn:microsoft.com/office/officeart/2005/8/layout/hList3"/>
    <dgm:cxn modelId="{662306C5-665D-48B7-A73F-CD1E17C9F83D}" type="presOf" srcId="{0040E86F-3D0A-4A0F-9362-FAFD4F967613}" destId="{3D20A41F-E2C7-4B4D-B8E7-DBE2DA258240}" srcOrd="0" destOrd="4" presId="urn:microsoft.com/office/officeart/2005/8/layout/hList3"/>
    <dgm:cxn modelId="{EC1C4D6B-6145-4A23-9219-BE719D383B16}" type="presOf" srcId="{48A5A66B-B05C-4402-A78F-DCA5410E0A0F}" destId="{3D20A41F-E2C7-4B4D-B8E7-DBE2DA258240}" srcOrd="0" destOrd="0" presId="urn:microsoft.com/office/officeart/2005/8/layout/hList3"/>
    <dgm:cxn modelId="{325D1FF5-8F57-47E9-976E-9448F6F63437}" srcId="{4A36E139-7ED7-4B1E-BCA2-68CF2BC29F91}" destId="{0CB1AC0E-C227-4DD2-9075-AFC960F88F18}" srcOrd="1" destOrd="0" parTransId="{BD29D190-394D-471C-9587-BFDF4220AD75}" sibTransId="{D9AB6185-A34A-4AF8-9D1C-03B85FB82F60}"/>
    <dgm:cxn modelId="{898A3650-4912-4F7B-96C1-0131994FB4DF}" srcId="{48A5A66B-B05C-4402-A78F-DCA5410E0A0F}" destId="{71519F7C-996A-48E2-8B87-B3E1F0693128}" srcOrd="5" destOrd="0" parTransId="{6DC176AD-C74B-44C4-B924-F86FC4869285}" sibTransId="{CAB90505-7E81-4598-9FBC-AB0D85B45465}"/>
    <dgm:cxn modelId="{65451482-35F0-4272-BCD2-949C86F9DB2D}" srcId="{48A5A66B-B05C-4402-A78F-DCA5410E0A0F}" destId="{54FC8F74-0A20-414B-859E-4AA7C7205D78}" srcOrd="1" destOrd="0" parTransId="{7E6269AA-40C1-4D27-A12C-37F7CF972E5A}" sibTransId="{620B209E-7D6B-4C84-B2BD-21595D9989DC}"/>
    <dgm:cxn modelId="{C9EDDCE8-F000-4B5A-A5D0-83EF15082595}" type="presOf" srcId="{09932B4D-DCD2-4566-A77A-26B5B2B2A93B}" destId="{C995AA7F-7453-4795-B5DF-D371E9011536}" srcOrd="0" destOrd="0" presId="urn:microsoft.com/office/officeart/2005/8/layout/hList3"/>
    <dgm:cxn modelId="{40C85ABE-7DB1-47C7-80D5-CF9F464BBE43}" srcId="{48A5A66B-B05C-4402-A78F-DCA5410E0A0F}" destId="{0040E86F-3D0A-4A0F-9362-FAFD4F967613}" srcOrd="3" destOrd="0" parTransId="{3E794551-AF90-4001-9483-CEAF8A59EDDA}" sibTransId="{B6629A0E-B053-4734-890F-F5EDC1FBCD27}"/>
    <dgm:cxn modelId="{C7F52E75-A179-4FC1-8DCC-FC61832A5B96}" type="presParOf" srcId="{C995AA7F-7453-4795-B5DF-D371E9011536}" destId="{5E5EDF3B-E0A1-4F48-BB47-6A48ECCA3171}" srcOrd="0" destOrd="0" presId="urn:microsoft.com/office/officeart/2005/8/layout/hList3"/>
    <dgm:cxn modelId="{E6BC42B2-C2E8-4A86-8732-5C365B14F363}" type="presParOf" srcId="{C995AA7F-7453-4795-B5DF-D371E9011536}" destId="{B8E89692-D0EA-4145-AD33-DA97131A57E6}" srcOrd="1" destOrd="0" presId="urn:microsoft.com/office/officeart/2005/8/layout/hList3"/>
    <dgm:cxn modelId="{F1A4D325-B696-47DE-982D-EE8AEC281B7F}" type="presParOf" srcId="{B8E89692-D0EA-4145-AD33-DA97131A57E6}" destId="{3D20A41F-E2C7-4B4D-B8E7-DBE2DA258240}" srcOrd="0" destOrd="0" presId="urn:microsoft.com/office/officeart/2005/8/layout/hList3"/>
    <dgm:cxn modelId="{D7AF8995-C4D5-45CD-9B77-DA5FAF7E4781}" type="presParOf" srcId="{B8E89692-D0EA-4145-AD33-DA97131A57E6}" destId="{2FA094CC-1BA2-41E1-ACDE-20A426F9A94E}" srcOrd="1" destOrd="0" presId="urn:microsoft.com/office/officeart/2005/8/layout/hList3"/>
    <dgm:cxn modelId="{E66640E7-F3EB-47D9-A820-22E132696F5F}" type="presParOf" srcId="{B8E89692-D0EA-4145-AD33-DA97131A57E6}" destId="{9A42B11E-0662-4BC7-B59B-2A6A24D0AD47}" srcOrd="2" destOrd="0" presId="urn:microsoft.com/office/officeart/2005/8/layout/hList3"/>
    <dgm:cxn modelId="{83140B49-93B3-4B82-98EA-DF6FB4E07B25}" type="presParOf" srcId="{C995AA7F-7453-4795-B5DF-D371E9011536}" destId="{7C28A1DE-09AB-44FB-946F-47FDC9983360}"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0E7730F-BF9B-489C-95F3-497868177C9F}" type="doc">
      <dgm:prSet loTypeId="urn:microsoft.com/office/officeart/2005/8/layout/vList3" loCatId="list" qsTypeId="urn:microsoft.com/office/officeart/2005/8/quickstyle/simple1" qsCatId="simple" csTypeId="urn:microsoft.com/office/officeart/2005/8/colors/accent1_2" csCatId="accent1" phldr="1"/>
      <dgm:spPr/>
    </dgm:pt>
    <dgm:pt modelId="{8B456B9E-D6EF-4302-94A6-E90D158356F2}">
      <dgm:prSet custT="1"/>
      <dgm:spPr>
        <a:solidFill>
          <a:srgbClr val="0070C0"/>
        </a:solidFill>
      </dgm:spPr>
      <dgm:t>
        <a:bodyPr/>
        <a:lstStyle/>
        <a:p>
          <a:pPr algn="l"/>
          <a:r>
            <a:rPr lang="es-ES" sz="3200" b="1" dirty="0" smtClean="0">
              <a:solidFill>
                <a:schemeClr val="bg1"/>
              </a:solidFill>
              <a:latin typeface="Calibri" panose="020F0502020204030204" pitchFamily="34" charset="0"/>
            </a:rPr>
            <a:t>   Definición e implantación del sistema </a:t>
          </a:r>
        </a:p>
        <a:p>
          <a:pPr algn="just"/>
          <a:r>
            <a:rPr lang="es-ES" sz="2000" b="0" dirty="0" smtClean="0">
              <a:solidFill>
                <a:schemeClr val="tx1"/>
              </a:solidFill>
              <a:latin typeface="Calibri" panose="020F0502020204030204" pitchFamily="34" charset="0"/>
            </a:rPr>
            <a:t>El desarrollo e implantación de un sistema de aseguramiento de calidad toma tiempo, así como contar con la documentación requerida. El tiempo necesario para la implantación depende de factores como los siguientes: </a:t>
          </a:r>
          <a:endParaRPr lang="en-US" sz="2000" b="0" dirty="0" smtClean="0">
            <a:solidFill>
              <a:schemeClr val="tx1"/>
            </a:solidFill>
            <a:latin typeface="Calibri" panose="020F0502020204030204" pitchFamily="34" charset="0"/>
          </a:endParaRPr>
        </a:p>
        <a:p>
          <a:pPr algn="ctr"/>
          <a:r>
            <a:rPr lang="es-ES" sz="2000" b="0" dirty="0" smtClean="0">
              <a:solidFill>
                <a:schemeClr val="tx1"/>
              </a:solidFill>
              <a:latin typeface="Calibri" panose="020F0502020204030204" pitchFamily="34" charset="0"/>
            </a:rPr>
            <a:t>  *Si la empresa cuenta con un sistema de aseguramiento de calidad      verificable. </a:t>
          </a:r>
          <a:endParaRPr lang="en-US" sz="2000" b="0" dirty="0" smtClean="0">
            <a:solidFill>
              <a:schemeClr val="tx1"/>
            </a:solidFill>
            <a:latin typeface="Calibri" panose="020F0502020204030204" pitchFamily="34" charset="0"/>
          </a:endParaRPr>
        </a:p>
        <a:p>
          <a:pPr algn="ctr"/>
          <a:r>
            <a:rPr lang="es-ES" sz="2000" b="0" dirty="0" smtClean="0">
              <a:solidFill>
                <a:schemeClr val="tx1"/>
              </a:solidFill>
              <a:latin typeface="Calibri" panose="020F0502020204030204" pitchFamily="34" charset="0"/>
            </a:rPr>
            <a:t>  *El tamaño de la empresa (líneas de productos, turnos y departamentos,     entre otros). </a:t>
          </a:r>
          <a:endParaRPr lang="en-US" sz="2000" b="0" dirty="0">
            <a:solidFill>
              <a:schemeClr val="tx1"/>
            </a:solidFill>
            <a:latin typeface="Calibri" panose="020F0502020204030204" pitchFamily="34" charset="0"/>
          </a:endParaRPr>
        </a:p>
      </dgm:t>
    </dgm:pt>
    <dgm:pt modelId="{D74A1E41-97AC-438C-BF77-90BE7D395B61}" type="parTrans" cxnId="{61102A08-927C-42EA-A4ED-BB795741E87E}">
      <dgm:prSet/>
      <dgm:spPr/>
      <dgm:t>
        <a:bodyPr/>
        <a:lstStyle/>
        <a:p>
          <a:endParaRPr lang="en-US"/>
        </a:p>
      </dgm:t>
    </dgm:pt>
    <dgm:pt modelId="{F1D055FC-40FD-41B8-98D3-6F59FA45B488}" type="sibTrans" cxnId="{61102A08-927C-42EA-A4ED-BB795741E87E}">
      <dgm:prSet/>
      <dgm:spPr/>
      <dgm:t>
        <a:bodyPr/>
        <a:lstStyle/>
        <a:p>
          <a:endParaRPr lang="en-US"/>
        </a:p>
      </dgm:t>
    </dgm:pt>
    <dgm:pt modelId="{8CD1EE1F-D190-407C-801F-7D94B9518CC0}">
      <dgm:prSet custT="1"/>
      <dgm:spPr>
        <a:solidFill>
          <a:schemeClr val="accent1">
            <a:lumMod val="60000"/>
            <a:lumOff val="40000"/>
          </a:schemeClr>
        </a:solidFill>
      </dgm:spPr>
      <dgm:t>
        <a:bodyPr/>
        <a:lstStyle/>
        <a:p>
          <a:pPr algn="just"/>
          <a:r>
            <a:rPr lang="es-MX" sz="3200" b="1" i="0" u="none" dirty="0" smtClean="0">
              <a:solidFill>
                <a:schemeClr val="bg1"/>
              </a:solidFill>
              <a:uFillTx/>
              <a:latin typeface="Calibri" panose="020F0502020204030204" pitchFamily="34" charset="0"/>
            </a:rPr>
            <a:t>Selección de la norma</a:t>
          </a:r>
          <a:endParaRPr lang="es-MX" sz="3200" b="1" i="0" u="none" dirty="0" smtClean="0">
            <a:solidFill>
              <a:schemeClr val="bg1"/>
            </a:solidFill>
            <a:latin typeface="Calibri" panose="020F0502020204030204" pitchFamily="34" charset="0"/>
          </a:endParaRPr>
        </a:p>
        <a:p>
          <a:pPr algn="just"/>
          <a:r>
            <a:rPr lang="es-MX" sz="2000" b="0" i="0" u="none" dirty="0" smtClean="0">
              <a:solidFill>
                <a:schemeClr val="tx1"/>
              </a:solidFill>
              <a:latin typeface="Calibri" panose="020F0502020204030204" pitchFamily="34" charset="0"/>
            </a:rPr>
            <a:t>Al hacer la certificación del sistema de calidad se debe tener en cuenta la norma ISO 9001:2000 o, en su caso, la ISO 14000</a:t>
          </a:r>
          <a:r>
            <a:rPr lang="es-MX" sz="2400" b="0" i="0" u="none" dirty="0" smtClean="0">
              <a:solidFill>
                <a:schemeClr val="tx1"/>
              </a:solidFill>
              <a:latin typeface="Calibri" panose="020F0502020204030204" pitchFamily="34" charset="0"/>
            </a:rPr>
            <a:t>. </a:t>
          </a:r>
          <a:endParaRPr lang="en-US" sz="2400" b="0" i="0" u="none" dirty="0">
            <a:solidFill>
              <a:schemeClr val="tx1"/>
            </a:solidFill>
            <a:latin typeface="Calibri" panose="020F0502020204030204" pitchFamily="34" charset="0"/>
          </a:endParaRPr>
        </a:p>
      </dgm:t>
    </dgm:pt>
    <dgm:pt modelId="{817A56DE-08FE-40F6-918C-D3FEDCC2CC8E}" type="parTrans" cxnId="{6FBF95A1-9B38-4AB6-9D69-9CD7925189FE}">
      <dgm:prSet/>
      <dgm:spPr/>
      <dgm:t>
        <a:bodyPr/>
        <a:lstStyle/>
        <a:p>
          <a:endParaRPr lang="en-US"/>
        </a:p>
      </dgm:t>
    </dgm:pt>
    <dgm:pt modelId="{51EF31EC-3222-48EA-80E1-B6BB18E0911F}" type="sibTrans" cxnId="{6FBF95A1-9B38-4AB6-9D69-9CD7925189FE}">
      <dgm:prSet/>
      <dgm:spPr/>
      <dgm:t>
        <a:bodyPr/>
        <a:lstStyle/>
        <a:p>
          <a:endParaRPr lang="en-US"/>
        </a:p>
      </dgm:t>
    </dgm:pt>
    <dgm:pt modelId="{9CB3F8DC-B98B-46D1-91AF-60EAB854DB42}">
      <dgm:prSet custT="1"/>
      <dgm:spPr>
        <a:solidFill>
          <a:schemeClr val="accent2">
            <a:lumMod val="60000"/>
            <a:lumOff val="40000"/>
          </a:schemeClr>
        </a:solidFill>
      </dgm:spPr>
      <dgm:t>
        <a:bodyPr/>
        <a:lstStyle/>
        <a:p>
          <a:pPr algn="l"/>
          <a:r>
            <a:rPr lang="en-US" sz="3200" b="1" dirty="0" err="1" smtClean="0">
              <a:solidFill>
                <a:schemeClr val="bg1"/>
              </a:solidFill>
              <a:latin typeface="Calibri" panose="020F0502020204030204" pitchFamily="34" charset="0"/>
            </a:rPr>
            <a:t>Alcance</a:t>
          </a:r>
          <a:r>
            <a:rPr lang="en-US" sz="3200" b="1" dirty="0" smtClean="0">
              <a:solidFill>
                <a:schemeClr val="bg1"/>
              </a:solidFill>
              <a:latin typeface="Calibri" panose="020F0502020204030204" pitchFamily="34" charset="0"/>
            </a:rPr>
            <a:t> de la </a:t>
          </a:r>
          <a:r>
            <a:rPr lang="en-US" sz="3200" b="1" dirty="0" err="1" smtClean="0">
              <a:solidFill>
                <a:schemeClr val="bg1"/>
              </a:solidFill>
              <a:latin typeface="Calibri" panose="020F0502020204030204" pitchFamily="34" charset="0"/>
            </a:rPr>
            <a:t>certificación</a:t>
          </a:r>
          <a:r>
            <a:rPr lang="en-US" sz="3200" b="1" dirty="0" smtClean="0">
              <a:solidFill>
                <a:schemeClr val="bg1"/>
              </a:solidFill>
              <a:latin typeface="Calibri" panose="020F0502020204030204" pitchFamily="34" charset="0"/>
            </a:rPr>
            <a:t> </a:t>
          </a:r>
          <a:endParaRPr lang="es-MX" sz="3200" b="1" dirty="0" smtClean="0">
            <a:solidFill>
              <a:schemeClr val="bg1"/>
            </a:solidFill>
            <a:latin typeface="Calibri" panose="020F0502020204030204" pitchFamily="34" charset="0"/>
          </a:endParaRPr>
        </a:p>
        <a:p>
          <a:pPr algn="just"/>
          <a:r>
            <a:rPr lang="es-MX" sz="2000" b="0" dirty="0" smtClean="0">
              <a:solidFill>
                <a:schemeClr val="tx1"/>
              </a:solidFill>
              <a:latin typeface="Calibri" panose="020F0502020204030204" pitchFamily="34" charset="0"/>
            </a:rPr>
            <a:t>Aquí se define qué procesos incluye la certificación y se delimita en la organización qué actividades, funciones o departamentos se incluyen en el sistema de administración de la calidad</a:t>
          </a:r>
          <a:r>
            <a:rPr lang="es-MX" sz="2000" b="0" dirty="0" smtClean="0">
              <a:latin typeface="Calibri" panose="020F0502020204030204" pitchFamily="34" charset="0"/>
            </a:rPr>
            <a:t>. </a:t>
          </a:r>
          <a:endParaRPr lang="en-US" sz="2000" b="0" dirty="0">
            <a:latin typeface="Calibri" panose="020F0502020204030204" pitchFamily="34" charset="0"/>
          </a:endParaRPr>
        </a:p>
      </dgm:t>
    </dgm:pt>
    <dgm:pt modelId="{B66C7EF2-4032-4179-A8CD-12903A2BF95F}" type="parTrans" cxnId="{9D20A8AC-0483-4480-8FC2-7B7A6237BD68}">
      <dgm:prSet/>
      <dgm:spPr/>
      <dgm:t>
        <a:bodyPr/>
        <a:lstStyle/>
        <a:p>
          <a:endParaRPr lang="en-US"/>
        </a:p>
      </dgm:t>
    </dgm:pt>
    <dgm:pt modelId="{72A1A662-3500-4D8F-A04D-B5012CA351B5}" type="sibTrans" cxnId="{9D20A8AC-0483-4480-8FC2-7B7A6237BD68}">
      <dgm:prSet/>
      <dgm:spPr/>
      <dgm:t>
        <a:bodyPr/>
        <a:lstStyle/>
        <a:p>
          <a:endParaRPr lang="en-US"/>
        </a:p>
      </dgm:t>
    </dgm:pt>
    <dgm:pt modelId="{F380ED86-1632-4EF1-BCF7-EE1D82E2C65E}" type="pres">
      <dgm:prSet presAssocID="{D0E7730F-BF9B-489C-95F3-497868177C9F}" presName="linearFlow" presStyleCnt="0">
        <dgm:presLayoutVars>
          <dgm:dir/>
          <dgm:resizeHandles val="exact"/>
        </dgm:presLayoutVars>
      </dgm:prSet>
      <dgm:spPr/>
    </dgm:pt>
    <dgm:pt modelId="{C7C70DF3-4265-475E-B9C4-DF09EC4FE741}" type="pres">
      <dgm:prSet presAssocID="{8CD1EE1F-D190-407C-801F-7D94B9518CC0}" presName="composite" presStyleCnt="0"/>
      <dgm:spPr/>
    </dgm:pt>
    <dgm:pt modelId="{97C1EDCC-29B8-4B33-90ED-95DB3FA4442A}" type="pres">
      <dgm:prSet presAssocID="{8CD1EE1F-D190-407C-801F-7D94B9518CC0}" presName="imgShp" presStyleLbl="fgImgPlace1" presStyleIdx="0" presStyleCnt="3" custScaleX="128680" custScaleY="111789" custLinFactNeighborX="-28323" custLinFactNeighborY="25307"/>
      <dgm:spPr>
        <a:blipFill rotWithShape="1">
          <a:blip xmlns:r="http://schemas.openxmlformats.org/officeDocument/2006/relationships" r:embed="rId1"/>
          <a:stretch>
            <a:fillRect/>
          </a:stretch>
        </a:blipFill>
      </dgm:spPr>
    </dgm:pt>
    <dgm:pt modelId="{2EE5677A-8DBD-43A6-BE1D-1CB82AF975BD}" type="pres">
      <dgm:prSet presAssocID="{8CD1EE1F-D190-407C-801F-7D94B9518CC0}" presName="txShp" presStyleLbl="node1" presStyleIdx="0" presStyleCnt="3" custScaleX="121667" custScaleY="129157" custLinFactNeighborX="6071" custLinFactNeighborY="19826">
        <dgm:presLayoutVars>
          <dgm:bulletEnabled val="1"/>
        </dgm:presLayoutVars>
      </dgm:prSet>
      <dgm:spPr/>
      <dgm:t>
        <a:bodyPr/>
        <a:lstStyle/>
        <a:p>
          <a:endParaRPr lang="en-US"/>
        </a:p>
      </dgm:t>
    </dgm:pt>
    <dgm:pt modelId="{257A960D-E9D5-416C-A395-9E1EA7384955}" type="pres">
      <dgm:prSet presAssocID="{51EF31EC-3222-48EA-80E1-B6BB18E0911F}" presName="spacing" presStyleCnt="0"/>
      <dgm:spPr/>
    </dgm:pt>
    <dgm:pt modelId="{1AE5023D-76AC-4316-87E3-38BA63B43D14}" type="pres">
      <dgm:prSet presAssocID="{9CB3F8DC-B98B-46D1-91AF-60EAB854DB42}" presName="composite" presStyleCnt="0"/>
      <dgm:spPr/>
    </dgm:pt>
    <dgm:pt modelId="{E9660B1A-C792-4014-97D8-99BC993D5601}" type="pres">
      <dgm:prSet presAssocID="{9CB3F8DC-B98B-46D1-91AF-60EAB854DB42}" presName="imgShp" presStyleLbl="fgImgPlace1" presStyleIdx="1" presStyleCnt="3" custScaleX="145708" custScaleY="127418" custLinFactNeighborX="-27534" custLinFactNeighborY="16566"/>
      <dgm:spPr>
        <a:blipFill rotWithShape="1">
          <a:blip xmlns:r="http://schemas.openxmlformats.org/officeDocument/2006/relationships" r:embed="rId2"/>
          <a:stretch>
            <a:fillRect/>
          </a:stretch>
        </a:blipFill>
      </dgm:spPr>
    </dgm:pt>
    <dgm:pt modelId="{2E9BE40B-3C8E-4A69-9C79-1376AD9CA690}" type="pres">
      <dgm:prSet presAssocID="{9CB3F8DC-B98B-46D1-91AF-60EAB854DB42}" presName="txShp" presStyleLbl="node1" presStyleIdx="1" presStyleCnt="3" custScaleX="117289" custScaleY="148091" custLinFactNeighborX="7218" custLinFactNeighborY="1107">
        <dgm:presLayoutVars>
          <dgm:bulletEnabled val="1"/>
        </dgm:presLayoutVars>
      </dgm:prSet>
      <dgm:spPr/>
      <dgm:t>
        <a:bodyPr/>
        <a:lstStyle/>
        <a:p>
          <a:endParaRPr lang="en-US"/>
        </a:p>
      </dgm:t>
    </dgm:pt>
    <dgm:pt modelId="{B8B4BD21-71AA-47CA-879B-CA560D201D56}" type="pres">
      <dgm:prSet presAssocID="{72A1A662-3500-4D8F-A04D-B5012CA351B5}" presName="spacing" presStyleCnt="0"/>
      <dgm:spPr/>
    </dgm:pt>
    <dgm:pt modelId="{0E548DDE-63CF-4B55-8B71-02AA60EEC591}" type="pres">
      <dgm:prSet presAssocID="{8B456B9E-D6EF-4302-94A6-E90D158356F2}" presName="composite" presStyleCnt="0"/>
      <dgm:spPr/>
    </dgm:pt>
    <dgm:pt modelId="{F085AB02-ECF5-4473-B379-172AB71D935B}" type="pres">
      <dgm:prSet presAssocID="{8B456B9E-D6EF-4302-94A6-E90D158356F2}" presName="imgShp" presStyleLbl="fgImgPlace1" presStyleIdx="2" presStyleCnt="3" custScaleX="152825" custScaleY="150330" custLinFactNeighborX="-75474" custLinFactNeighborY="-21418"/>
      <dgm:spPr>
        <a:blipFill rotWithShape="1">
          <a:blip xmlns:r="http://schemas.openxmlformats.org/officeDocument/2006/relationships" r:embed="rId3"/>
          <a:stretch>
            <a:fillRect/>
          </a:stretch>
        </a:blipFill>
      </dgm:spPr>
    </dgm:pt>
    <dgm:pt modelId="{3F146307-02D0-47B9-84B3-A2FA64E19E76}" type="pres">
      <dgm:prSet presAssocID="{8B456B9E-D6EF-4302-94A6-E90D158356F2}" presName="txShp" presStyleLbl="node1" presStyleIdx="2" presStyleCnt="3" custScaleX="132790" custScaleY="287633" custLinFactNeighborX="1621" custLinFactNeighborY="-17495">
        <dgm:presLayoutVars>
          <dgm:bulletEnabled val="1"/>
        </dgm:presLayoutVars>
      </dgm:prSet>
      <dgm:spPr/>
      <dgm:t>
        <a:bodyPr/>
        <a:lstStyle/>
        <a:p>
          <a:endParaRPr lang="en-US"/>
        </a:p>
      </dgm:t>
    </dgm:pt>
  </dgm:ptLst>
  <dgm:cxnLst>
    <dgm:cxn modelId="{6FBF95A1-9B38-4AB6-9D69-9CD7925189FE}" srcId="{D0E7730F-BF9B-489C-95F3-497868177C9F}" destId="{8CD1EE1F-D190-407C-801F-7D94B9518CC0}" srcOrd="0" destOrd="0" parTransId="{817A56DE-08FE-40F6-918C-D3FEDCC2CC8E}" sibTransId="{51EF31EC-3222-48EA-80E1-B6BB18E0911F}"/>
    <dgm:cxn modelId="{2E4E247E-3057-4C2D-ACBE-AD755EAEDA3F}" type="presOf" srcId="{8B456B9E-D6EF-4302-94A6-E90D158356F2}" destId="{3F146307-02D0-47B9-84B3-A2FA64E19E76}" srcOrd="0" destOrd="0" presId="urn:microsoft.com/office/officeart/2005/8/layout/vList3"/>
    <dgm:cxn modelId="{1F350D9D-3F18-4301-834F-88705D0A7113}" type="presOf" srcId="{9CB3F8DC-B98B-46D1-91AF-60EAB854DB42}" destId="{2E9BE40B-3C8E-4A69-9C79-1376AD9CA690}" srcOrd="0" destOrd="0" presId="urn:microsoft.com/office/officeart/2005/8/layout/vList3"/>
    <dgm:cxn modelId="{CBE19F94-120E-4362-80BA-DE5877DFF951}" type="presOf" srcId="{D0E7730F-BF9B-489C-95F3-497868177C9F}" destId="{F380ED86-1632-4EF1-BCF7-EE1D82E2C65E}" srcOrd="0" destOrd="0" presId="urn:microsoft.com/office/officeart/2005/8/layout/vList3"/>
    <dgm:cxn modelId="{61102A08-927C-42EA-A4ED-BB795741E87E}" srcId="{D0E7730F-BF9B-489C-95F3-497868177C9F}" destId="{8B456B9E-D6EF-4302-94A6-E90D158356F2}" srcOrd="2" destOrd="0" parTransId="{D74A1E41-97AC-438C-BF77-90BE7D395B61}" sibTransId="{F1D055FC-40FD-41B8-98D3-6F59FA45B488}"/>
    <dgm:cxn modelId="{9D20A8AC-0483-4480-8FC2-7B7A6237BD68}" srcId="{D0E7730F-BF9B-489C-95F3-497868177C9F}" destId="{9CB3F8DC-B98B-46D1-91AF-60EAB854DB42}" srcOrd="1" destOrd="0" parTransId="{B66C7EF2-4032-4179-A8CD-12903A2BF95F}" sibTransId="{72A1A662-3500-4D8F-A04D-B5012CA351B5}"/>
    <dgm:cxn modelId="{50C61980-74D4-4735-9D25-65D725DE8147}" type="presOf" srcId="{8CD1EE1F-D190-407C-801F-7D94B9518CC0}" destId="{2EE5677A-8DBD-43A6-BE1D-1CB82AF975BD}" srcOrd="0" destOrd="0" presId="urn:microsoft.com/office/officeart/2005/8/layout/vList3"/>
    <dgm:cxn modelId="{8CF417B0-F254-44D6-BFD7-E20A03EC5E3D}" type="presParOf" srcId="{F380ED86-1632-4EF1-BCF7-EE1D82E2C65E}" destId="{C7C70DF3-4265-475E-B9C4-DF09EC4FE741}" srcOrd="0" destOrd="0" presId="urn:microsoft.com/office/officeart/2005/8/layout/vList3"/>
    <dgm:cxn modelId="{B9371E4C-BBE1-4A88-A24E-93960F4A5F81}" type="presParOf" srcId="{C7C70DF3-4265-475E-B9C4-DF09EC4FE741}" destId="{97C1EDCC-29B8-4B33-90ED-95DB3FA4442A}" srcOrd="0" destOrd="0" presId="urn:microsoft.com/office/officeart/2005/8/layout/vList3"/>
    <dgm:cxn modelId="{FE139A85-2626-463A-B561-05F20800F4BB}" type="presParOf" srcId="{C7C70DF3-4265-475E-B9C4-DF09EC4FE741}" destId="{2EE5677A-8DBD-43A6-BE1D-1CB82AF975BD}" srcOrd="1" destOrd="0" presId="urn:microsoft.com/office/officeart/2005/8/layout/vList3"/>
    <dgm:cxn modelId="{6624CD10-5729-42E1-BD84-654513A8D323}" type="presParOf" srcId="{F380ED86-1632-4EF1-BCF7-EE1D82E2C65E}" destId="{257A960D-E9D5-416C-A395-9E1EA7384955}" srcOrd="1" destOrd="0" presId="urn:microsoft.com/office/officeart/2005/8/layout/vList3"/>
    <dgm:cxn modelId="{02B5EAA6-BF5F-4008-8374-B6BADC7B94CB}" type="presParOf" srcId="{F380ED86-1632-4EF1-BCF7-EE1D82E2C65E}" destId="{1AE5023D-76AC-4316-87E3-38BA63B43D14}" srcOrd="2" destOrd="0" presId="urn:microsoft.com/office/officeart/2005/8/layout/vList3"/>
    <dgm:cxn modelId="{DEA4AC4B-6A5D-4282-90C9-D99B957447BD}" type="presParOf" srcId="{1AE5023D-76AC-4316-87E3-38BA63B43D14}" destId="{E9660B1A-C792-4014-97D8-99BC993D5601}" srcOrd="0" destOrd="0" presId="urn:microsoft.com/office/officeart/2005/8/layout/vList3"/>
    <dgm:cxn modelId="{DF9C87A9-9CCF-4CD1-83B8-81E63E9A1BEC}" type="presParOf" srcId="{1AE5023D-76AC-4316-87E3-38BA63B43D14}" destId="{2E9BE40B-3C8E-4A69-9C79-1376AD9CA690}" srcOrd="1" destOrd="0" presId="urn:microsoft.com/office/officeart/2005/8/layout/vList3"/>
    <dgm:cxn modelId="{D04AE067-8F78-434A-B55E-C70B9D769623}" type="presParOf" srcId="{F380ED86-1632-4EF1-BCF7-EE1D82E2C65E}" destId="{B8B4BD21-71AA-47CA-879B-CA560D201D56}" srcOrd="3" destOrd="0" presId="urn:microsoft.com/office/officeart/2005/8/layout/vList3"/>
    <dgm:cxn modelId="{6D19FCB2-D86E-4FE4-A3B3-7D91B1DBFB60}" type="presParOf" srcId="{F380ED86-1632-4EF1-BCF7-EE1D82E2C65E}" destId="{0E548DDE-63CF-4B55-8B71-02AA60EEC591}" srcOrd="4" destOrd="0" presId="urn:microsoft.com/office/officeart/2005/8/layout/vList3"/>
    <dgm:cxn modelId="{66DA02BF-AF06-457D-B7E7-B91569393828}" type="presParOf" srcId="{0E548DDE-63CF-4B55-8B71-02AA60EEC591}" destId="{F085AB02-ECF5-4473-B379-172AB71D935B}" srcOrd="0" destOrd="0" presId="urn:microsoft.com/office/officeart/2005/8/layout/vList3"/>
    <dgm:cxn modelId="{3CE95D3C-F489-453D-9FF2-48AEFD542D2C}" type="presParOf" srcId="{0E548DDE-63CF-4B55-8B71-02AA60EEC591}" destId="{3F146307-02D0-47B9-84B3-A2FA64E19E7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20936FB-6F46-4487-9CBD-66468AABD34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6462DA6-B4B0-404B-BD22-F949CDBF5800}">
      <dgm:prSet phldrT="[Texto]" phldr="1"/>
      <dgm:spPr>
        <a:blipFill rotWithShape="0">
          <a:blip xmlns:r="http://schemas.openxmlformats.org/officeDocument/2006/relationships" r:embed="rId1"/>
          <a:stretch>
            <a:fillRect/>
          </a:stretch>
        </a:blipFill>
      </dgm:spPr>
      <dgm:t>
        <a:bodyPr/>
        <a:lstStyle/>
        <a:p>
          <a:endParaRPr lang="en-US" dirty="0"/>
        </a:p>
      </dgm:t>
    </dgm:pt>
    <dgm:pt modelId="{A61A802B-52C0-4D69-B9B4-310F631D88E5}" type="parTrans" cxnId="{4EBAFB82-C807-4AEF-9924-827AF226CA6F}">
      <dgm:prSet/>
      <dgm:spPr/>
      <dgm:t>
        <a:bodyPr/>
        <a:lstStyle/>
        <a:p>
          <a:endParaRPr lang="en-US"/>
        </a:p>
      </dgm:t>
    </dgm:pt>
    <dgm:pt modelId="{B3E2B0E4-2E29-4945-B561-942652BB1DF9}" type="sibTrans" cxnId="{4EBAFB82-C807-4AEF-9924-827AF226CA6F}">
      <dgm:prSet/>
      <dgm:spPr/>
      <dgm:t>
        <a:bodyPr/>
        <a:lstStyle/>
        <a:p>
          <a:endParaRPr lang="en-US"/>
        </a:p>
      </dgm:t>
    </dgm:pt>
    <dgm:pt modelId="{61B35BF2-4CCE-4B24-ACEC-DC72FE59A490}">
      <dgm:prSet phldrT="[Texto]" custT="1"/>
      <dgm:spPr>
        <a:solidFill>
          <a:schemeClr val="accent1">
            <a:lumMod val="40000"/>
            <a:lumOff val="60000"/>
            <a:alpha val="90000"/>
          </a:schemeClr>
        </a:solidFill>
      </dgm:spPr>
      <dgm:t>
        <a:bodyPr/>
        <a:lstStyle/>
        <a:p>
          <a:pPr algn="ctr"/>
          <a:r>
            <a:rPr lang="es-MX" sz="3200" b="1" i="0" u="none" dirty="0" smtClean="0">
              <a:solidFill>
                <a:srgbClr val="FFFF00"/>
              </a:solidFill>
              <a:uFillTx/>
            </a:rPr>
            <a:t>Solicitud de certificación </a:t>
          </a:r>
          <a:endParaRPr lang="en-US" sz="3200" b="1" i="0" dirty="0">
            <a:solidFill>
              <a:srgbClr val="FFFF00"/>
            </a:solidFill>
          </a:endParaRPr>
        </a:p>
      </dgm:t>
    </dgm:pt>
    <dgm:pt modelId="{767B860F-9AC7-45A9-837D-83D71AF22EDC}" type="parTrans" cxnId="{50D0ED32-0DF7-4113-A067-BDC913E2A90B}">
      <dgm:prSet/>
      <dgm:spPr/>
      <dgm:t>
        <a:bodyPr/>
        <a:lstStyle/>
        <a:p>
          <a:endParaRPr lang="en-US"/>
        </a:p>
      </dgm:t>
    </dgm:pt>
    <dgm:pt modelId="{BF6E9B29-7CE3-4A78-93FE-15B54281091D}" type="sibTrans" cxnId="{50D0ED32-0DF7-4113-A067-BDC913E2A90B}">
      <dgm:prSet/>
      <dgm:spPr/>
      <dgm:t>
        <a:bodyPr/>
        <a:lstStyle/>
        <a:p>
          <a:endParaRPr lang="en-US"/>
        </a:p>
      </dgm:t>
    </dgm:pt>
    <dgm:pt modelId="{DAA5746F-86AD-4692-ABCC-394D3C731566}">
      <dgm:prSet phldrT="[Texto]" phldr="1"/>
      <dgm:spPr>
        <a:blipFill rotWithShape="0">
          <a:blip xmlns:r="http://schemas.openxmlformats.org/officeDocument/2006/relationships" r:embed="rId2"/>
          <a:stretch>
            <a:fillRect/>
          </a:stretch>
        </a:blipFill>
      </dgm:spPr>
      <dgm:t>
        <a:bodyPr/>
        <a:lstStyle/>
        <a:p>
          <a:endParaRPr lang="en-US" dirty="0"/>
        </a:p>
      </dgm:t>
    </dgm:pt>
    <dgm:pt modelId="{FD60D47B-7B64-48F4-9387-35FBDEAF6550}" type="parTrans" cxnId="{DC1ED93E-C7C2-4EE0-ACDC-A15D19C570AD}">
      <dgm:prSet/>
      <dgm:spPr/>
      <dgm:t>
        <a:bodyPr/>
        <a:lstStyle/>
        <a:p>
          <a:endParaRPr lang="en-US"/>
        </a:p>
      </dgm:t>
    </dgm:pt>
    <dgm:pt modelId="{831257FE-1B54-4522-ADE2-831278BC2CB1}" type="sibTrans" cxnId="{DC1ED93E-C7C2-4EE0-ACDC-A15D19C570AD}">
      <dgm:prSet/>
      <dgm:spPr/>
      <dgm:t>
        <a:bodyPr/>
        <a:lstStyle/>
        <a:p>
          <a:endParaRPr lang="en-US"/>
        </a:p>
      </dgm:t>
    </dgm:pt>
    <dgm:pt modelId="{1740DFC5-4610-464C-9D63-FA02F10B85B7}">
      <dgm:prSet phldrT="[Texto]" custT="1"/>
      <dgm:spPr>
        <a:solidFill>
          <a:schemeClr val="accent1">
            <a:lumMod val="40000"/>
            <a:lumOff val="60000"/>
            <a:alpha val="90000"/>
          </a:schemeClr>
        </a:solidFill>
      </dgm:spPr>
      <dgm:t>
        <a:bodyPr/>
        <a:lstStyle/>
        <a:p>
          <a:pPr algn="ctr"/>
          <a:r>
            <a:rPr lang="es-MX" sz="3200" b="1" i="0" dirty="0" smtClean="0">
              <a:solidFill>
                <a:srgbClr val="FFFF00"/>
              </a:solidFill>
            </a:rPr>
            <a:t>Revisión documental</a:t>
          </a:r>
          <a:endParaRPr lang="en-US" sz="3200" b="1" i="0" dirty="0">
            <a:solidFill>
              <a:srgbClr val="FFFF00"/>
            </a:solidFill>
          </a:endParaRPr>
        </a:p>
      </dgm:t>
    </dgm:pt>
    <dgm:pt modelId="{F1C329D9-482D-4CB5-ABFF-8FB609F802F6}" type="parTrans" cxnId="{C66DB08C-D619-4627-B8DF-16850D7AE90E}">
      <dgm:prSet/>
      <dgm:spPr/>
      <dgm:t>
        <a:bodyPr/>
        <a:lstStyle/>
        <a:p>
          <a:endParaRPr lang="en-US"/>
        </a:p>
      </dgm:t>
    </dgm:pt>
    <dgm:pt modelId="{123DD731-BBE0-43AB-A6C3-38823937C0E3}" type="sibTrans" cxnId="{C66DB08C-D619-4627-B8DF-16850D7AE90E}">
      <dgm:prSet/>
      <dgm:spPr/>
      <dgm:t>
        <a:bodyPr/>
        <a:lstStyle/>
        <a:p>
          <a:endParaRPr lang="en-US"/>
        </a:p>
      </dgm:t>
    </dgm:pt>
    <dgm:pt modelId="{1A40BB3C-CED2-403A-A986-C1A6C25C31AE}">
      <dgm:prSet custT="1"/>
      <dgm:spPr>
        <a:solidFill>
          <a:schemeClr val="accent1">
            <a:lumMod val="40000"/>
            <a:lumOff val="60000"/>
            <a:alpha val="90000"/>
          </a:schemeClr>
        </a:solidFill>
      </dgm:spPr>
      <dgm:t>
        <a:bodyPr/>
        <a:lstStyle/>
        <a:p>
          <a:pPr algn="just"/>
          <a:r>
            <a:rPr lang="es-MX" sz="1800" b="0" dirty="0" smtClean="0"/>
            <a:t>Para inicia/ de manera oficial el proceso de certificación se debe enviar o entregar personalmente el formato de solicitud de certificación de sistemas de calidad en las oficinas de la empresa certificadora que se haya seleccionado, junto con el cuestionario de registro de empresa</a:t>
          </a:r>
          <a:endParaRPr lang="en-US" sz="1800" b="0" dirty="0"/>
        </a:p>
      </dgm:t>
    </dgm:pt>
    <dgm:pt modelId="{34A19E5C-89EA-4AD9-8425-31E0C8481F15}" type="parTrans" cxnId="{D7EFB1F2-F433-452A-8AFD-0E25C92C0D82}">
      <dgm:prSet/>
      <dgm:spPr/>
      <dgm:t>
        <a:bodyPr/>
        <a:lstStyle/>
        <a:p>
          <a:endParaRPr lang="en-US"/>
        </a:p>
      </dgm:t>
    </dgm:pt>
    <dgm:pt modelId="{38108656-4F5A-4A04-B414-B51EB376625A}" type="sibTrans" cxnId="{D7EFB1F2-F433-452A-8AFD-0E25C92C0D82}">
      <dgm:prSet/>
      <dgm:spPr/>
      <dgm:t>
        <a:bodyPr/>
        <a:lstStyle/>
        <a:p>
          <a:endParaRPr lang="en-US"/>
        </a:p>
      </dgm:t>
    </dgm:pt>
    <dgm:pt modelId="{423739D4-FE8B-45C8-BF89-A6ED3C7E9713}">
      <dgm:prSet custT="1"/>
      <dgm:spPr>
        <a:solidFill>
          <a:schemeClr val="accent1">
            <a:lumMod val="40000"/>
            <a:lumOff val="60000"/>
            <a:alpha val="90000"/>
          </a:schemeClr>
        </a:solidFill>
      </dgm:spPr>
      <dgm:t>
        <a:bodyPr/>
        <a:lstStyle/>
        <a:p>
          <a:pPr algn="just"/>
          <a:r>
            <a:rPr lang="es-MX" sz="1600" b="0" u="none" dirty="0" smtClean="0">
              <a:uFillTx/>
            </a:rPr>
            <a:t>Lista de verificación documental resuelta (en esta fase se cubre el costo de la revisión documental). </a:t>
          </a:r>
          <a:endParaRPr lang="en-US" sz="1600" b="0" u="none" dirty="0">
            <a:uFillTx/>
          </a:endParaRPr>
        </a:p>
      </dgm:t>
    </dgm:pt>
    <dgm:pt modelId="{375AF0E6-CCD5-470B-A61C-0F0347F18CC7}" type="sibTrans" cxnId="{DFC25BFC-51A5-4281-9E5F-12170B787460}">
      <dgm:prSet/>
      <dgm:spPr/>
      <dgm:t>
        <a:bodyPr/>
        <a:lstStyle/>
        <a:p>
          <a:endParaRPr lang="en-US"/>
        </a:p>
      </dgm:t>
    </dgm:pt>
    <dgm:pt modelId="{220986FC-CA18-4779-8C21-C1D14F625C82}" type="parTrans" cxnId="{DFC25BFC-51A5-4281-9E5F-12170B787460}">
      <dgm:prSet/>
      <dgm:spPr/>
      <dgm:t>
        <a:bodyPr/>
        <a:lstStyle/>
        <a:p>
          <a:endParaRPr lang="en-US"/>
        </a:p>
      </dgm:t>
    </dgm:pt>
    <dgm:pt modelId="{5BDBD425-C13C-445F-B6E6-30BF15C2CED9}">
      <dgm:prSet custT="1"/>
      <dgm:spPr>
        <a:solidFill>
          <a:schemeClr val="accent1">
            <a:lumMod val="40000"/>
            <a:lumOff val="60000"/>
            <a:alpha val="90000"/>
          </a:schemeClr>
        </a:solidFill>
      </dgm:spPr>
      <dgm:t>
        <a:bodyPr/>
        <a:lstStyle/>
        <a:p>
          <a:pPr algn="just"/>
          <a:r>
            <a:rPr lang="es-MX" sz="1600" b="0" u="none" dirty="0" smtClean="0">
              <a:uFillTx/>
            </a:rPr>
            <a:t>Manual de aseguramiento de calidad.</a:t>
          </a:r>
          <a:endParaRPr lang="en-US" sz="1600" b="0" u="none" dirty="0">
            <a:uFillTx/>
          </a:endParaRPr>
        </a:p>
      </dgm:t>
    </dgm:pt>
    <dgm:pt modelId="{9A80287E-C60F-4EEA-BD0F-2E0157144D17}" type="parTrans" cxnId="{E35C9293-A47C-4323-A299-264C2D04E187}">
      <dgm:prSet/>
      <dgm:spPr/>
      <dgm:t>
        <a:bodyPr/>
        <a:lstStyle/>
        <a:p>
          <a:endParaRPr lang="es-ES"/>
        </a:p>
      </dgm:t>
    </dgm:pt>
    <dgm:pt modelId="{77641326-7F83-444D-A7EA-424449394B54}" type="sibTrans" cxnId="{E35C9293-A47C-4323-A299-264C2D04E187}">
      <dgm:prSet/>
      <dgm:spPr/>
      <dgm:t>
        <a:bodyPr/>
        <a:lstStyle/>
        <a:p>
          <a:endParaRPr lang="es-ES"/>
        </a:p>
      </dgm:t>
    </dgm:pt>
    <dgm:pt modelId="{BD612BA7-33E4-49A8-A8C9-59B4176EE39D}">
      <dgm:prSet custT="1"/>
      <dgm:spPr>
        <a:solidFill>
          <a:schemeClr val="accent1">
            <a:lumMod val="40000"/>
            <a:lumOff val="60000"/>
            <a:alpha val="90000"/>
          </a:schemeClr>
        </a:solidFill>
      </dgm:spPr>
      <dgm:t>
        <a:bodyPr/>
        <a:lstStyle/>
        <a:p>
          <a:pPr algn="just"/>
          <a:r>
            <a:rPr lang="es-MX" sz="1600" b="0" u="none" dirty="0" smtClean="0">
              <a:uFillTx/>
            </a:rPr>
            <a:t>Índice de procedimientos generales. </a:t>
          </a:r>
          <a:endParaRPr lang="en-US" sz="1600" b="0" u="none" dirty="0">
            <a:uFillTx/>
          </a:endParaRPr>
        </a:p>
      </dgm:t>
    </dgm:pt>
    <dgm:pt modelId="{519C9182-E241-4DE0-B9EB-5F1290ED8F0F}" type="parTrans" cxnId="{0CDD405D-050E-4AD2-A5B7-BDD61E8897E6}">
      <dgm:prSet/>
      <dgm:spPr/>
      <dgm:t>
        <a:bodyPr/>
        <a:lstStyle/>
        <a:p>
          <a:endParaRPr lang="es-ES"/>
        </a:p>
      </dgm:t>
    </dgm:pt>
    <dgm:pt modelId="{C5F935F2-71E3-434E-BA37-467F436148DB}" type="sibTrans" cxnId="{0CDD405D-050E-4AD2-A5B7-BDD61E8897E6}">
      <dgm:prSet/>
      <dgm:spPr/>
      <dgm:t>
        <a:bodyPr/>
        <a:lstStyle/>
        <a:p>
          <a:endParaRPr lang="es-ES"/>
        </a:p>
      </dgm:t>
    </dgm:pt>
    <dgm:pt modelId="{02B8B109-4E31-46A7-90BB-93F0166A89D8}" type="pres">
      <dgm:prSet presAssocID="{120936FB-6F46-4487-9CBD-66468AABD344}" presName="Name0" presStyleCnt="0">
        <dgm:presLayoutVars>
          <dgm:dir/>
          <dgm:animLvl val="lvl"/>
          <dgm:resizeHandles/>
        </dgm:presLayoutVars>
      </dgm:prSet>
      <dgm:spPr/>
      <dgm:t>
        <a:bodyPr/>
        <a:lstStyle/>
        <a:p>
          <a:endParaRPr lang="en-US"/>
        </a:p>
      </dgm:t>
    </dgm:pt>
    <dgm:pt modelId="{85497DB4-590D-47DC-BA36-2E4130502C57}" type="pres">
      <dgm:prSet presAssocID="{26462DA6-B4B0-404B-BD22-F949CDBF5800}" presName="linNode" presStyleCnt="0"/>
      <dgm:spPr/>
    </dgm:pt>
    <dgm:pt modelId="{E9328445-11F1-4B33-B1E9-F46079A3825D}" type="pres">
      <dgm:prSet presAssocID="{26462DA6-B4B0-404B-BD22-F949CDBF5800}" presName="parentShp" presStyleLbl="node1" presStyleIdx="0" presStyleCnt="2" custScaleX="67122" custScaleY="85368" custLinFactNeighborX="4603" custLinFactNeighborY="1680">
        <dgm:presLayoutVars>
          <dgm:bulletEnabled val="1"/>
        </dgm:presLayoutVars>
      </dgm:prSet>
      <dgm:spPr/>
      <dgm:t>
        <a:bodyPr/>
        <a:lstStyle/>
        <a:p>
          <a:endParaRPr lang="en-US"/>
        </a:p>
      </dgm:t>
    </dgm:pt>
    <dgm:pt modelId="{A5BDE338-3DAF-4A80-BAE1-FE059498BCAE}" type="pres">
      <dgm:prSet presAssocID="{26462DA6-B4B0-404B-BD22-F949CDBF5800}" presName="childShp" presStyleLbl="bgAccFollowNode1" presStyleIdx="0" presStyleCnt="2" custScaleX="107874" custScaleY="134865" custLinFactNeighborX="7096" custLinFactNeighborY="1730">
        <dgm:presLayoutVars>
          <dgm:bulletEnabled val="1"/>
        </dgm:presLayoutVars>
      </dgm:prSet>
      <dgm:spPr/>
      <dgm:t>
        <a:bodyPr/>
        <a:lstStyle/>
        <a:p>
          <a:endParaRPr lang="en-US"/>
        </a:p>
      </dgm:t>
    </dgm:pt>
    <dgm:pt modelId="{0072CEFC-0FF5-4595-8609-5D4A139C1D39}" type="pres">
      <dgm:prSet presAssocID="{B3E2B0E4-2E29-4945-B561-942652BB1DF9}" presName="spacing" presStyleCnt="0"/>
      <dgm:spPr/>
    </dgm:pt>
    <dgm:pt modelId="{0E38AA50-CE8C-4ED7-8DE2-56201DE46A7A}" type="pres">
      <dgm:prSet presAssocID="{DAA5746F-86AD-4692-ABCC-394D3C731566}" presName="linNode" presStyleCnt="0"/>
      <dgm:spPr/>
    </dgm:pt>
    <dgm:pt modelId="{87CA13A0-4CC2-42D7-9935-EB2A1EB08B9E}" type="pres">
      <dgm:prSet presAssocID="{DAA5746F-86AD-4692-ABCC-394D3C731566}" presName="parentShp" presStyleLbl="node1" presStyleIdx="1" presStyleCnt="2" custScaleX="71941" custScaleY="77734" custLinFactNeighborX="2601" custLinFactNeighborY="-4606">
        <dgm:presLayoutVars>
          <dgm:bulletEnabled val="1"/>
        </dgm:presLayoutVars>
      </dgm:prSet>
      <dgm:spPr/>
      <dgm:t>
        <a:bodyPr/>
        <a:lstStyle/>
        <a:p>
          <a:endParaRPr lang="en-US"/>
        </a:p>
      </dgm:t>
    </dgm:pt>
    <dgm:pt modelId="{56409857-DB9C-4562-961B-45C1981B661D}" type="pres">
      <dgm:prSet presAssocID="{DAA5746F-86AD-4692-ABCC-394D3C731566}" presName="childShp" presStyleLbl="bgAccFollowNode1" presStyleIdx="1" presStyleCnt="2" custScaleX="94338" custScaleY="112670" custLinFactNeighborX="1571" custLinFactNeighborY="-6027">
        <dgm:presLayoutVars>
          <dgm:bulletEnabled val="1"/>
        </dgm:presLayoutVars>
      </dgm:prSet>
      <dgm:spPr/>
      <dgm:t>
        <a:bodyPr/>
        <a:lstStyle/>
        <a:p>
          <a:endParaRPr lang="en-US"/>
        </a:p>
      </dgm:t>
    </dgm:pt>
  </dgm:ptLst>
  <dgm:cxnLst>
    <dgm:cxn modelId="{4EBAFB82-C807-4AEF-9924-827AF226CA6F}" srcId="{120936FB-6F46-4487-9CBD-66468AABD344}" destId="{26462DA6-B4B0-404B-BD22-F949CDBF5800}" srcOrd="0" destOrd="0" parTransId="{A61A802B-52C0-4D69-B9B4-310F631D88E5}" sibTransId="{B3E2B0E4-2E29-4945-B561-942652BB1DF9}"/>
    <dgm:cxn modelId="{DFC25BFC-51A5-4281-9E5F-12170B787460}" srcId="{1740DFC5-4610-464C-9D63-FA02F10B85B7}" destId="{423739D4-FE8B-45C8-BF89-A6ED3C7E9713}" srcOrd="2" destOrd="0" parTransId="{220986FC-CA18-4779-8C21-C1D14F625C82}" sibTransId="{375AF0E6-CCD5-470B-A61C-0F0347F18CC7}"/>
    <dgm:cxn modelId="{98ED6E42-335F-45A8-9E0D-0E7C07EEE893}" type="presOf" srcId="{1740DFC5-4610-464C-9D63-FA02F10B85B7}" destId="{56409857-DB9C-4562-961B-45C1981B661D}" srcOrd="0" destOrd="0" presId="urn:microsoft.com/office/officeart/2005/8/layout/vList6"/>
    <dgm:cxn modelId="{DC1ED93E-C7C2-4EE0-ACDC-A15D19C570AD}" srcId="{120936FB-6F46-4487-9CBD-66468AABD344}" destId="{DAA5746F-86AD-4692-ABCC-394D3C731566}" srcOrd="1" destOrd="0" parTransId="{FD60D47B-7B64-48F4-9387-35FBDEAF6550}" sibTransId="{831257FE-1B54-4522-ADE2-831278BC2CB1}"/>
    <dgm:cxn modelId="{C66DB08C-D619-4627-B8DF-16850D7AE90E}" srcId="{DAA5746F-86AD-4692-ABCC-394D3C731566}" destId="{1740DFC5-4610-464C-9D63-FA02F10B85B7}" srcOrd="0" destOrd="0" parTransId="{F1C329D9-482D-4CB5-ABFF-8FB609F802F6}" sibTransId="{123DD731-BBE0-43AB-A6C3-38823937C0E3}"/>
    <dgm:cxn modelId="{9FBB658D-DA22-4504-882A-27D974140504}" type="presOf" srcId="{BD612BA7-33E4-49A8-A8C9-59B4176EE39D}" destId="{56409857-DB9C-4562-961B-45C1981B661D}" srcOrd="0" destOrd="2" presId="urn:microsoft.com/office/officeart/2005/8/layout/vList6"/>
    <dgm:cxn modelId="{C32F4770-BCB6-425A-8443-71D18A26486B}" type="presOf" srcId="{423739D4-FE8B-45C8-BF89-A6ED3C7E9713}" destId="{56409857-DB9C-4562-961B-45C1981B661D}" srcOrd="0" destOrd="3" presId="urn:microsoft.com/office/officeart/2005/8/layout/vList6"/>
    <dgm:cxn modelId="{0CDD405D-050E-4AD2-A5B7-BDD61E8897E6}" srcId="{1740DFC5-4610-464C-9D63-FA02F10B85B7}" destId="{BD612BA7-33E4-49A8-A8C9-59B4176EE39D}" srcOrd="1" destOrd="0" parTransId="{519C9182-E241-4DE0-B9EB-5F1290ED8F0F}" sibTransId="{C5F935F2-71E3-434E-BA37-467F436148DB}"/>
    <dgm:cxn modelId="{50D0ED32-0DF7-4113-A067-BDC913E2A90B}" srcId="{26462DA6-B4B0-404B-BD22-F949CDBF5800}" destId="{61B35BF2-4CCE-4B24-ACEC-DC72FE59A490}" srcOrd="0" destOrd="0" parTransId="{767B860F-9AC7-45A9-837D-83D71AF22EDC}" sibTransId="{BF6E9B29-7CE3-4A78-93FE-15B54281091D}"/>
    <dgm:cxn modelId="{D7EFB1F2-F433-452A-8AFD-0E25C92C0D82}" srcId="{26462DA6-B4B0-404B-BD22-F949CDBF5800}" destId="{1A40BB3C-CED2-403A-A986-C1A6C25C31AE}" srcOrd="1" destOrd="0" parTransId="{34A19E5C-89EA-4AD9-8425-31E0C8481F15}" sibTransId="{38108656-4F5A-4A04-B414-B51EB376625A}"/>
    <dgm:cxn modelId="{D5068425-52DE-4535-8517-3FD142F99A88}" type="presOf" srcId="{61B35BF2-4CCE-4B24-ACEC-DC72FE59A490}" destId="{A5BDE338-3DAF-4A80-BAE1-FE059498BCAE}" srcOrd="0" destOrd="0" presId="urn:microsoft.com/office/officeart/2005/8/layout/vList6"/>
    <dgm:cxn modelId="{E7EDB75B-0489-437C-B3ED-11A2354B59DD}" type="presOf" srcId="{26462DA6-B4B0-404B-BD22-F949CDBF5800}" destId="{E9328445-11F1-4B33-B1E9-F46079A3825D}" srcOrd="0" destOrd="0" presId="urn:microsoft.com/office/officeart/2005/8/layout/vList6"/>
    <dgm:cxn modelId="{2C15AA23-1392-4101-9315-02B02D690F24}" type="presOf" srcId="{5BDBD425-C13C-445F-B6E6-30BF15C2CED9}" destId="{56409857-DB9C-4562-961B-45C1981B661D}" srcOrd="0" destOrd="1" presId="urn:microsoft.com/office/officeart/2005/8/layout/vList6"/>
    <dgm:cxn modelId="{96CFE532-076B-4100-99BA-D4C0A8BDE939}" type="presOf" srcId="{1A40BB3C-CED2-403A-A986-C1A6C25C31AE}" destId="{A5BDE338-3DAF-4A80-BAE1-FE059498BCAE}" srcOrd="0" destOrd="1" presId="urn:microsoft.com/office/officeart/2005/8/layout/vList6"/>
    <dgm:cxn modelId="{8C322021-B461-45C0-8E2D-0DC02B424697}" type="presOf" srcId="{120936FB-6F46-4487-9CBD-66468AABD344}" destId="{02B8B109-4E31-46A7-90BB-93F0166A89D8}" srcOrd="0" destOrd="0" presId="urn:microsoft.com/office/officeart/2005/8/layout/vList6"/>
    <dgm:cxn modelId="{D5F4386A-7E1B-47BA-8FA1-2646A5162A9A}" type="presOf" srcId="{DAA5746F-86AD-4692-ABCC-394D3C731566}" destId="{87CA13A0-4CC2-42D7-9935-EB2A1EB08B9E}" srcOrd="0" destOrd="0" presId="urn:microsoft.com/office/officeart/2005/8/layout/vList6"/>
    <dgm:cxn modelId="{E35C9293-A47C-4323-A299-264C2D04E187}" srcId="{1740DFC5-4610-464C-9D63-FA02F10B85B7}" destId="{5BDBD425-C13C-445F-B6E6-30BF15C2CED9}" srcOrd="0" destOrd="0" parTransId="{9A80287E-C60F-4EEA-BD0F-2E0157144D17}" sibTransId="{77641326-7F83-444D-A7EA-424449394B54}"/>
    <dgm:cxn modelId="{4D92C043-2723-4A3D-A5EB-962381B342FD}" type="presParOf" srcId="{02B8B109-4E31-46A7-90BB-93F0166A89D8}" destId="{85497DB4-590D-47DC-BA36-2E4130502C57}" srcOrd="0" destOrd="0" presId="urn:microsoft.com/office/officeart/2005/8/layout/vList6"/>
    <dgm:cxn modelId="{EDD740B9-C7AF-44E2-BDCD-1A1C2518BB15}" type="presParOf" srcId="{85497DB4-590D-47DC-BA36-2E4130502C57}" destId="{E9328445-11F1-4B33-B1E9-F46079A3825D}" srcOrd="0" destOrd="0" presId="urn:microsoft.com/office/officeart/2005/8/layout/vList6"/>
    <dgm:cxn modelId="{4263371D-C619-4983-B558-B2AE1C4B7367}" type="presParOf" srcId="{85497DB4-590D-47DC-BA36-2E4130502C57}" destId="{A5BDE338-3DAF-4A80-BAE1-FE059498BCAE}" srcOrd="1" destOrd="0" presId="urn:microsoft.com/office/officeart/2005/8/layout/vList6"/>
    <dgm:cxn modelId="{CC62ABC0-2EBD-4FDB-82BF-170B4B1A0D1E}" type="presParOf" srcId="{02B8B109-4E31-46A7-90BB-93F0166A89D8}" destId="{0072CEFC-0FF5-4595-8609-5D4A139C1D39}" srcOrd="1" destOrd="0" presId="urn:microsoft.com/office/officeart/2005/8/layout/vList6"/>
    <dgm:cxn modelId="{7B0A5F05-A156-437F-B6D6-6175DF7F5F01}" type="presParOf" srcId="{02B8B109-4E31-46A7-90BB-93F0166A89D8}" destId="{0E38AA50-CE8C-4ED7-8DE2-56201DE46A7A}" srcOrd="2" destOrd="0" presId="urn:microsoft.com/office/officeart/2005/8/layout/vList6"/>
    <dgm:cxn modelId="{0E1E8DBA-7FBD-49C5-87FC-3E2B1B14AC29}" type="presParOf" srcId="{0E38AA50-CE8C-4ED7-8DE2-56201DE46A7A}" destId="{87CA13A0-4CC2-42D7-9935-EB2A1EB08B9E}" srcOrd="0" destOrd="0" presId="urn:microsoft.com/office/officeart/2005/8/layout/vList6"/>
    <dgm:cxn modelId="{D80B05A5-4E3F-4CBF-A086-3002461DB009}" type="presParOf" srcId="{0E38AA50-CE8C-4ED7-8DE2-56201DE46A7A}" destId="{56409857-DB9C-4562-961B-45C1981B661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DBAFEB-7BFD-4C96-8F78-85684F6DE5E4}">
      <dsp:nvSpPr>
        <dsp:cNvPr id="0" name=""/>
        <dsp:cNvSpPr/>
      </dsp:nvSpPr>
      <dsp:spPr>
        <a:xfrm>
          <a:off x="0" y="0"/>
          <a:ext cx="8302336" cy="2590692"/>
        </a:xfrm>
        <a:prstGeom prst="roundRect">
          <a:avLst>
            <a:gd name="adj" fmla="val 1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7E747E-2650-4117-BB54-8C12E4FF5758}">
      <dsp:nvSpPr>
        <dsp:cNvPr id="0" name=""/>
        <dsp:cNvSpPr/>
      </dsp:nvSpPr>
      <dsp:spPr>
        <a:xfrm>
          <a:off x="249070" y="345425"/>
          <a:ext cx="2438811" cy="1899841"/>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A863B8-C236-4170-935F-432E5A24C3A5}">
      <dsp:nvSpPr>
        <dsp:cNvPr id="0" name=""/>
        <dsp:cNvSpPr/>
      </dsp:nvSpPr>
      <dsp:spPr>
        <a:xfrm rot="10800000">
          <a:off x="249070" y="2590692"/>
          <a:ext cx="2438811" cy="3166401"/>
        </a:xfrm>
        <a:prstGeom prst="round2SameRect">
          <a:avLst>
            <a:gd name="adj1" fmla="val 10500"/>
            <a:gd name="adj2" fmla="val 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tx1"/>
              </a:solidFill>
              <a:latin typeface="+mj-lt"/>
            </a:rPr>
            <a:t>La certificación de sistemas</a:t>
          </a:r>
        </a:p>
        <a:p>
          <a:pPr lvl="0" algn="ctr" defTabSz="800100">
            <a:lnSpc>
              <a:spcPct val="90000"/>
            </a:lnSpc>
            <a:spcBef>
              <a:spcPct val="0"/>
            </a:spcBef>
            <a:spcAft>
              <a:spcPct val="35000"/>
            </a:spcAft>
          </a:pPr>
          <a:endParaRPr lang="es-MX" sz="1600" b="1" kern="1200" dirty="0" smtClean="0">
            <a:solidFill>
              <a:schemeClr val="tx1"/>
            </a:solidFill>
          </a:endParaRPr>
        </a:p>
        <a:p>
          <a:pPr lvl="0" algn="ctr" defTabSz="800100">
            <a:lnSpc>
              <a:spcPct val="90000"/>
            </a:lnSpc>
            <a:spcBef>
              <a:spcPct val="0"/>
            </a:spcBef>
            <a:spcAft>
              <a:spcPct val="35000"/>
            </a:spcAft>
          </a:pPr>
          <a:r>
            <a:rPr lang="es-MX" sz="1500" kern="1200" dirty="0" smtClean="0">
              <a:solidFill>
                <a:schemeClr val="tx1"/>
              </a:solidFill>
            </a:rPr>
            <a:t>Es la más significativa y relevante en Gestión de la Calidad. En orden a conseguir la confianza del cliente en la habilidad del proveedor para satisfacer sus demandas.</a:t>
          </a:r>
          <a:endParaRPr lang="es-MX" sz="1500" kern="1200" dirty="0">
            <a:solidFill>
              <a:schemeClr val="tx1"/>
            </a:solidFill>
          </a:endParaRPr>
        </a:p>
      </dsp:txBody>
      <dsp:txXfrm rot="10800000">
        <a:off x="324072" y="2590692"/>
        <a:ext cx="2288807" cy="3091399"/>
      </dsp:txXfrm>
    </dsp:sp>
    <dsp:sp modelId="{64BABEC3-DE2D-4EB2-99C4-ABCCD05A2977}">
      <dsp:nvSpPr>
        <dsp:cNvPr id="0" name=""/>
        <dsp:cNvSpPr/>
      </dsp:nvSpPr>
      <dsp:spPr>
        <a:xfrm>
          <a:off x="2931762" y="345425"/>
          <a:ext cx="2438811" cy="1899841"/>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9D6F40-F54F-47C7-BF94-15F4C69991CD}">
      <dsp:nvSpPr>
        <dsp:cNvPr id="0" name=""/>
        <dsp:cNvSpPr/>
      </dsp:nvSpPr>
      <dsp:spPr>
        <a:xfrm rot="10800000">
          <a:off x="2931762" y="2590692"/>
          <a:ext cx="2438811" cy="3166401"/>
        </a:xfrm>
        <a:prstGeom prst="round2SameRect">
          <a:avLst>
            <a:gd name="adj1" fmla="val 10500"/>
            <a:gd name="adj2" fmla="val 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tx1"/>
              </a:solidFill>
            </a:rPr>
            <a:t>La certificación de productos</a:t>
          </a:r>
        </a:p>
        <a:p>
          <a:pPr lvl="0" algn="ctr" defTabSz="800100">
            <a:lnSpc>
              <a:spcPct val="90000"/>
            </a:lnSpc>
            <a:spcBef>
              <a:spcPct val="0"/>
            </a:spcBef>
            <a:spcAft>
              <a:spcPct val="35000"/>
            </a:spcAft>
          </a:pPr>
          <a:endParaRPr lang="es-MX" sz="1400" b="1" kern="1200" dirty="0" smtClean="0">
            <a:solidFill>
              <a:schemeClr val="tx1"/>
            </a:solidFill>
          </a:endParaRPr>
        </a:p>
        <a:p>
          <a:pPr lvl="0" algn="ctr" defTabSz="800100">
            <a:lnSpc>
              <a:spcPct val="90000"/>
            </a:lnSpc>
            <a:spcBef>
              <a:spcPct val="0"/>
            </a:spcBef>
            <a:spcAft>
              <a:spcPct val="35000"/>
            </a:spcAft>
          </a:pPr>
          <a:r>
            <a:rPr lang="es-MX" sz="1400" kern="1200" dirty="0" smtClean="0">
              <a:solidFill>
                <a:schemeClr val="tx1"/>
              </a:solidFill>
            </a:rPr>
            <a:t>Es la verificación mediante una serie de pruebas o ensayos de que sus propiedades y características son conformes a las especificaciones técnicas establecidas en una norma técnica, pública o privada.</a:t>
          </a:r>
          <a:endParaRPr lang="es-MX" sz="1400" kern="1200" dirty="0">
            <a:solidFill>
              <a:schemeClr val="tx1"/>
            </a:solidFill>
          </a:endParaRPr>
        </a:p>
      </dsp:txBody>
      <dsp:txXfrm rot="10800000">
        <a:off x="3006764" y="2590692"/>
        <a:ext cx="2288807" cy="3091399"/>
      </dsp:txXfrm>
    </dsp:sp>
    <dsp:sp modelId="{C21194C1-458A-4E77-B0A8-3FA067725C8E}">
      <dsp:nvSpPr>
        <dsp:cNvPr id="0" name=""/>
        <dsp:cNvSpPr/>
      </dsp:nvSpPr>
      <dsp:spPr>
        <a:xfrm>
          <a:off x="5614454" y="345425"/>
          <a:ext cx="2438811" cy="1899841"/>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28E04-E335-4315-855C-08E482D92F98}">
      <dsp:nvSpPr>
        <dsp:cNvPr id="0" name=""/>
        <dsp:cNvSpPr/>
      </dsp:nvSpPr>
      <dsp:spPr>
        <a:xfrm rot="10800000">
          <a:off x="5614454" y="2590692"/>
          <a:ext cx="2438811" cy="3166401"/>
        </a:xfrm>
        <a:prstGeom prst="round2SameRect">
          <a:avLst>
            <a:gd name="adj1" fmla="val 10500"/>
            <a:gd name="adj2" fmla="val 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tx1"/>
              </a:solidFill>
            </a:rPr>
            <a:t>La certificación de personas</a:t>
          </a:r>
        </a:p>
        <a:p>
          <a:pPr lvl="0" algn="ctr" defTabSz="800100">
            <a:lnSpc>
              <a:spcPct val="90000"/>
            </a:lnSpc>
            <a:spcBef>
              <a:spcPct val="0"/>
            </a:spcBef>
            <a:spcAft>
              <a:spcPct val="35000"/>
            </a:spcAft>
          </a:pPr>
          <a:endParaRPr lang="es-MX" sz="1700" b="1" kern="1200" dirty="0" smtClean="0">
            <a:solidFill>
              <a:schemeClr val="tx1"/>
            </a:solidFill>
          </a:endParaRPr>
        </a:p>
        <a:p>
          <a:pPr lvl="0" algn="ctr" defTabSz="800100">
            <a:lnSpc>
              <a:spcPct val="90000"/>
            </a:lnSpc>
            <a:spcBef>
              <a:spcPct val="0"/>
            </a:spcBef>
            <a:spcAft>
              <a:spcPct val="35000"/>
            </a:spcAft>
          </a:pPr>
          <a:r>
            <a:rPr lang="es-MX" sz="1700" kern="1200" dirty="0" smtClean="0">
              <a:solidFill>
                <a:schemeClr val="tx1"/>
              </a:solidFill>
            </a:rPr>
            <a:t>Consiste en un documento que avala los conocimientos y las habilidades de una persona para ejecutar ciertas actividades.</a:t>
          </a:r>
          <a:endParaRPr lang="es-MX" sz="1700" kern="1200" dirty="0">
            <a:solidFill>
              <a:schemeClr val="tx1"/>
            </a:solidFill>
          </a:endParaRPr>
        </a:p>
      </dsp:txBody>
      <dsp:txXfrm rot="10800000">
        <a:off x="5689456" y="2590692"/>
        <a:ext cx="2288807" cy="309139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97FEF-052F-40E3-9C08-FAC4BC642514}">
      <dsp:nvSpPr>
        <dsp:cNvPr id="0" name=""/>
        <dsp:cNvSpPr/>
      </dsp:nvSpPr>
      <dsp:spPr>
        <a:xfrm>
          <a:off x="4138313" y="2119"/>
          <a:ext cx="6207469" cy="2594535"/>
        </a:xfrm>
        <a:prstGeom prst="rightArrow">
          <a:avLst>
            <a:gd name="adj1" fmla="val 75000"/>
            <a:gd name="adj2" fmla="val 50000"/>
          </a:avLst>
        </a:prstGeom>
        <a:solidFill>
          <a:srgbClr val="FFC000"/>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ctr" defTabSz="1422400">
            <a:lnSpc>
              <a:spcPct val="90000"/>
            </a:lnSpc>
            <a:spcBef>
              <a:spcPct val="0"/>
            </a:spcBef>
            <a:spcAft>
              <a:spcPct val="15000"/>
            </a:spcAft>
            <a:buChar char="••"/>
          </a:pPr>
          <a:r>
            <a:rPr lang="es-MX" sz="3200" b="1" i="0" u="none" kern="1200" dirty="0" smtClean="0">
              <a:solidFill>
                <a:srgbClr val="00B050"/>
              </a:solidFill>
              <a:uFillTx/>
            </a:rPr>
            <a:t>Preauditoría </a:t>
          </a:r>
          <a:endParaRPr lang="en-US" sz="3200" i="0" kern="1200" dirty="0">
            <a:solidFill>
              <a:srgbClr val="00B050"/>
            </a:solidFill>
          </a:endParaRPr>
        </a:p>
        <a:p>
          <a:pPr marL="171450" lvl="1" indent="-171450" algn="just" defTabSz="711200">
            <a:lnSpc>
              <a:spcPct val="90000"/>
            </a:lnSpc>
            <a:spcBef>
              <a:spcPct val="0"/>
            </a:spcBef>
            <a:spcAft>
              <a:spcPct val="15000"/>
            </a:spcAft>
            <a:buChar char="••"/>
          </a:pPr>
          <a:r>
            <a:rPr lang="es-MX" sz="1600" b="0" kern="1200" dirty="0" smtClean="0"/>
            <a:t>Una vez que se ha pasado por la etapa de revisión documental se puede optar por una auditoría de diagnóstico o preauditoría para proporcionar una apreciación del estado del sistema de aseguramiento de calidad de la empresa. </a:t>
          </a:r>
          <a:endParaRPr lang="en-US" sz="1600" b="0" kern="1200" dirty="0"/>
        </a:p>
      </dsp:txBody>
      <dsp:txXfrm>
        <a:off x="4138313" y="326436"/>
        <a:ext cx="5234518" cy="1945901"/>
      </dsp:txXfrm>
    </dsp:sp>
    <dsp:sp modelId="{1F60FF4A-2A1E-49CE-9BEF-22EF7CB93B85}">
      <dsp:nvSpPr>
        <dsp:cNvPr id="0" name=""/>
        <dsp:cNvSpPr/>
      </dsp:nvSpPr>
      <dsp:spPr>
        <a:xfrm>
          <a:off x="0" y="2119"/>
          <a:ext cx="4138313" cy="2594535"/>
        </a:xfrm>
        <a:prstGeom prst="roundRect">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126655" y="128774"/>
        <a:ext cx="3885003" cy="2341225"/>
      </dsp:txXfrm>
    </dsp:sp>
    <dsp:sp modelId="{E1D62C9B-F01D-4E8F-AAE5-1BF7D818F5BE}">
      <dsp:nvSpPr>
        <dsp:cNvPr id="0" name=""/>
        <dsp:cNvSpPr/>
      </dsp:nvSpPr>
      <dsp:spPr>
        <a:xfrm>
          <a:off x="4139323" y="2856109"/>
          <a:ext cx="6201407" cy="3482593"/>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ctr" defTabSz="1244600">
            <a:lnSpc>
              <a:spcPct val="90000"/>
            </a:lnSpc>
            <a:spcBef>
              <a:spcPct val="0"/>
            </a:spcBef>
            <a:spcAft>
              <a:spcPct val="15000"/>
            </a:spcAft>
            <a:buChar char="••"/>
          </a:pPr>
          <a:r>
            <a:rPr lang="es-MX" sz="2800" b="1" i="0" u="none" kern="1200" dirty="0" smtClean="0">
              <a:solidFill>
                <a:srgbClr val="00B050"/>
              </a:solidFill>
              <a:uFillTx/>
            </a:rPr>
            <a:t>Auditoría al sistema de calidad</a:t>
          </a:r>
          <a:endParaRPr lang="en-US" sz="2800" b="1" i="0" kern="1200" dirty="0">
            <a:solidFill>
              <a:srgbClr val="00B050"/>
            </a:solidFill>
          </a:endParaRPr>
        </a:p>
        <a:p>
          <a:pPr marL="171450" lvl="1" indent="-171450" algn="just" defTabSz="711200">
            <a:lnSpc>
              <a:spcPct val="90000"/>
            </a:lnSpc>
            <a:spcBef>
              <a:spcPct val="0"/>
            </a:spcBef>
            <a:spcAft>
              <a:spcPct val="15000"/>
            </a:spcAft>
            <a:buChar char="••"/>
          </a:pPr>
          <a:r>
            <a:rPr lang="es-MX" sz="1600" b="0" i="1" u="none" kern="1200" dirty="0" smtClean="0">
              <a:uFillTx/>
            </a:rPr>
            <a:t> </a:t>
          </a:r>
          <a:r>
            <a:rPr lang="es-MX" sz="1600" b="0" kern="1200" dirty="0" smtClean="0"/>
            <a:t>Esta fase debe darse una vez que el manual de aseguramiento de calidad (previamente revisado y aceptado por la empresa certificadora) se ha implantado en la organización en su totalidad. </a:t>
          </a:r>
          <a:endParaRPr lang="en-US" sz="1600" b="0" kern="1200" dirty="0"/>
        </a:p>
      </dsp:txBody>
      <dsp:txXfrm>
        <a:off x="4139323" y="3291433"/>
        <a:ext cx="4895435" cy="2611945"/>
      </dsp:txXfrm>
    </dsp:sp>
    <dsp:sp modelId="{F6017107-1A4B-4847-8E41-082FC70E4DAF}">
      <dsp:nvSpPr>
        <dsp:cNvPr id="0" name=""/>
        <dsp:cNvSpPr/>
      </dsp:nvSpPr>
      <dsp:spPr>
        <a:xfrm>
          <a:off x="5051" y="3300138"/>
          <a:ext cx="4134271" cy="2594535"/>
        </a:xfrm>
        <a:prstGeom prst="roundRect">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131706" y="3426793"/>
        <a:ext cx="3880961" cy="23412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DB51AE-0256-44B2-B49C-7D9B0B1131CA}">
      <dsp:nvSpPr>
        <dsp:cNvPr id="0" name=""/>
        <dsp:cNvSpPr/>
      </dsp:nvSpPr>
      <dsp:spPr>
        <a:xfrm>
          <a:off x="-4566468" y="-700171"/>
          <a:ext cx="5439711" cy="5439711"/>
        </a:xfrm>
        <a:prstGeom prst="blockArc">
          <a:avLst>
            <a:gd name="adj1" fmla="val 18900000"/>
            <a:gd name="adj2" fmla="val 2700000"/>
            <a:gd name="adj3" fmla="val 397"/>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2202F1-FD38-4E5F-BF6C-A9E221AF66DE}">
      <dsp:nvSpPr>
        <dsp:cNvPr id="0" name=""/>
        <dsp:cNvSpPr/>
      </dsp:nvSpPr>
      <dsp:spPr>
        <a:xfrm>
          <a:off x="326114" y="212713"/>
          <a:ext cx="8422063" cy="42526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t>Instituto Mexicano de Normalización y Certificación, A. C. (IMNC). </a:t>
          </a:r>
          <a:endParaRPr lang="es-MX" sz="1800" kern="1200" dirty="0"/>
        </a:p>
      </dsp:txBody>
      <dsp:txXfrm>
        <a:off x="326114" y="212713"/>
        <a:ext cx="8422063" cy="425264"/>
      </dsp:txXfrm>
    </dsp:sp>
    <dsp:sp modelId="{F7DA6CC5-BFA1-4E85-A168-75B0807A385D}">
      <dsp:nvSpPr>
        <dsp:cNvPr id="0" name=""/>
        <dsp:cNvSpPr/>
      </dsp:nvSpPr>
      <dsp:spPr>
        <a:xfrm>
          <a:off x="60324" y="159555"/>
          <a:ext cx="531580" cy="531580"/>
        </a:xfrm>
        <a:prstGeom prst="ellipse">
          <a:avLst/>
        </a:prstGeom>
        <a:blipFill rotWithShape="0">
          <a:blip xmlns:r="http://schemas.openxmlformats.org/officeDocument/2006/relationships" r:embed="rId1"/>
          <a:stretch>
            <a:fillRect/>
          </a:stretch>
        </a:blip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57C19-BC44-4076-A7F7-17F8A4C9A20D}">
      <dsp:nvSpPr>
        <dsp:cNvPr id="0" name=""/>
        <dsp:cNvSpPr/>
      </dsp:nvSpPr>
      <dsp:spPr>
        <a:xfrm>
          <a:off x="675924" y="850529"/>
          <a:ext cx="8072254" cy="42526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err="1" smtClean="0"/>
            <a:t>Underwriters</a:t>
          </a:r>
          <a:r>
            <a:rPr lang="es-MX" sz="1800" kern="1200" dirty="0" smtClean="0"/>
            <a:t> </a:t>
          </a:r>
          <a:r>
            <a:rPr lang="es-MX" sz="1800" kern="1200" dirty="0" err="1" smtClean="0"/>
            <a:t>Laboratories</a:t>
          </a:r>
          <a:r>
            <a:rPr lang="es-MX" sz="1800" kern="1200" dirty="0" smtClean="0"/>
            <a:t> Inc. (UL). </a:t>
          </a:r>
          <a:endParaRPr lang="es-MX" sz="1800" kern="1200" dirty="0"/>
        </a:p>
      </dsp:txBody>
      <dsp:txXfrm>
        <a:off x="675924" y="850529"/>
        <a:ext cx="8072254" cy="425264"/>
      </dsp:txXfrm>
    </dsp:sp>
    <dsp:sp modelId="{AB20CBAB-875A-4FB3-A4FE-7E465AE5103A}">
      <dsp:nvSpPr>
        <dsp:cNvPr id="0" name=""/>
        <dsp:cNvSpPr/>
      </dsp:nvSpPr>
      <dsp:spPr>
        <a:xfrm>
          <a:off x="261649" y="824734"/>
          <a:ext cx="688519" cy="492185"/>
        </a:xfrm>
        <a:prstGeom prst="ellipse">
          <a:avLst/>
        </a:prstGeom>
        <a:blipFill rotWithShape="0">
          <a:blip xmlns:r="http://schemas.openxmlformats.org/officeDocument/2006/relationships" r:embed="rId2"/>
          <a:stretch>
            <a:fillRect/>
          </a:stretch>
        </a:blip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F6FFD-45EF-4CE2-93A6-5C0F669A3552}">
      <dsp:nvSpPr>
        <dsp:cNvPr id="0" name=""/>
        <dsp:cNvSpPr/>
      </dsp:nvSpPr>
      <dsp:spPr>
        <a:xfrm>
          <a:off x="835883" y="1488345"/>
          <a:ext cx="7912295" cy="42526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t>LGAI México, S. A. de C. V. </a:t>
          </a:r>
          <a:endParaRPr lang="es-MX" sz="1800" kern="1200" dirty="0"/>
        </a:p>
      </dsp:txBody>
      <dsp:txXfrm>
        <a:off x="835883" y="1488345"/>
        <a:ext cx="7912295" cy="425264"/>
      </dsp:txXfrm>
    </dsp:sp>
    <dsp:sp modelId="{2E94833F-1A1F-49FA-BEC2-2ED4E8A1528E}">
      <dsp:nvSpPr>
        <dsp:cNvPr id="0" name=""/>
        <dsp:cNvSpPr/>
      </dsp:nvSpPr>
      <dsp:spPr>
        <a:xfrm>
          <a:off x="322120" y="1476752"/>
          <a:ext cx="757364" cy="531580"/>
        </a:xfrm>
        <a:prstGeom prst="ellipse">
          <a:avLst/>
        </a:prstGeom>
        <a:blipFill rotWithShape="0">
          <a:blip xmlns:r="http://schemas.openxmlformats.org/officeDocument/2006/relationships" r:embed="rId3"/>
          <a:stretch>
            <a:fillRect/>
          </a:stretch>
        </a:blip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1E2434-91AA-4810-8979-3E1D9E1D1D90}">
      <dsp:nvSpPr>
        <dsp:cNvPr id="0" name=""/>
        <dsp:cNvSpPr/>
      </dsp:nvSpPr>
      <dsp:spPr>
        <a:xfrm>
          <a:off x="835883" y="2125758"/>
          <a:ext cx="7912295" cy="42526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t>Sociedad Mexicana de Normalización y Certificación, S. C. (</a:t>
          </a:r>
          <a:r>
            <a:rPr lang="es-MX" sz="1800" kern="1200" dirty="0" err="1" smtClean="0"/>
            <a:t>Normex</a:t>
          </a:r>
          <a:r>
            <a:rPr lang="es-MX" sz="1800" kern="1200" dirty="0" smtClean="0"/>
            <a:t>). </a:t>
          </a:r>
          <a:endParaRPr lang="es-MX" sz="1800" kern="1200" dirty="0"/>
        </a:p>
      </dsp:txBody>
      <dsp:txXfrm>
        <a:off x="835883" y="2125758"/>
        <a:ext cx="7912295" cy="425264"/>
      </dsp:txXfrm>
    </dsp:sp>
    <dsp:sp modelId="{FA867A10-2A07-40EC-BF8D-640927A5B44E}">
      <dsp:nvSpPr>
        <dsp:cNvPr id="0" name=""/>
        <dsp:cNvSpPr/>
      </dsp:nvSpPr>
      <dsp:spPr>
        <a:xfrm>
          <a:off x="570092" y="2072600"/>
          <a:ext cx="531580" cy="531580"/>
        </a:xfrm>
        <a:prstGeom prst="ellipse">
          <a:avLst/>
        </a:prstGeom>
        <a:blipFill rotWithShape="0">
          <a:blip xmlns:r="http://schemas.openxmlformats.org/officeDocument/2006/relationships" r:embed="rId4"/>
          <a:stretch>
            <a:fillRect/>
          </a:stretch>
        </a:blip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208CE1-FE55-408E-AA63-E246962D50CB}">
      <dsp:nvSpPr>
        <dsp:cNvPr id="0" name=""/>
        <dsp:cNvSpPr/>
      </dsp:nvSpPr>
      <dsp:spPr>
        <a:xfrm>
          <a:off x="675924" y="2763574"/>
          <a:ext cx="8072254" cy="42526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err="1" smtClean="0"/>
            <a:t>Aenor</a:t>
          </a:r>
          <a:r>
            <a:rPr lang="es-MX" sz="1800" kern="1200" dirty="0" smtClean="0"/>
            <a:t> México, S. A. de C. V. </a:t>
          </a:r>
          <a:endParaRPr lang="es-MX" sz="1800" kern="1200" dirty="0"/>
        </a:p>
      </dsp:txBody>
      <dsp:txXfrm>
        <a:off x="675924" y="2763574"/>
        <a:ext cx="8072254" cy="425264"/>
      </dsp:txXfrm>
    </dsp:sp>
    <dsp:sp modelId="{2E2BBBD7-1A81-4ADF-BC00-3DDC47676729}">
      <dsp:nvSpPr>
        <dsp:cNvPr id="0" name=""/>
        <dsp:cNvSpPr/>
      </dsp:nvSpPr>
      <dsp:spPr>
        <a:xfrm>
          <a:off x="410133" y="2710416"/>
          <a:ext cx="531580" cy="531580"/>
        </a:xfrm>
        <a:prstGeom prst="ellipse">
          <a:avLst/>
        </a:prstGeom>
        <a:blipFill rotWithShape="0">
          <a:blip xmlns:r="http://schemas.openxmlformats.org/officeDocument/2006/relationships" r:embed="rId5"/>
          <a:stretch>
            <a:fillRect/>
          </a:stretch>
        </a:blip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6A8710-52FC-4F7C-91EA-7CF9F6BC1DAA}">
      <dsp:nvSpPr>
        <dsp:cNvPr id="0" name=""/>
        <dsp:cNvSpPr/>
      </dsp:nvSpPr>
      <dsp:spPr>
        <a:xfrm>
          <a:off x="326114" y="3401391"/>
          <a:ext cx="8422063" cy="42526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7554"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t>Asociación de Normalización y Certificación, A. C. </a:t>
          </a:r>
          <a:endParaRPr lang="es-MX" sz="1800" kern="1200" dirty="0"/>
        </a:p>
      </dsp:txBody>
      <dsp:txXfrm>
        <a:off x="326114" y="3401391"/>
        <a:ext cx="8422063" cy="425264"/>
      </dsp:txXfrm>
    </dsp:sp>
    <dsp:sp modelId="{F1166B43-D6FE-4310-B1E5-4D393F06EA4E}">
      <dsp:nvSpPr>
        <dsp:cNvPr id="0" name=""/>
        <dsp:cNvSpPr/>
      </dsp:nvSpPr>
      <dsp:spPr>
        <a:xfrm>
          <a:off x="60324" y="3348232"/>
          <a:ext cx="531580" cy="531580"/>
        </a:xfrm>
        <a:prstGeom prst="ellipse">
          <a:avLst/>
        </a:prstGeom>
        <a:blipFill rotWithShape="0">
          <a:blip xmlns:r="http://schemas.openxmlformats.org/officeDocument/2006/relationships" r:embed="rId6"/>
          <a:stretch>
            <a:fillRect/>
          </a:stretch>
        </a:blip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5A088-792F-4EEF-9BC8-A0167FA24DC3}">
      <dsp:nvSpPr>
        <dsp:cNvPr id="0" name=""/>
        <dsp:cNvSpPr/>
      </dsp:nvSpPr>
      <dsp:spPr>
        <a:xfrm>
          <a:off x="0" y="2992"/>
          <a:ext cx="9724571" cy="1881868"/>
        </a:xfrm>
        <a:prstGeom prst="roundRect">
          <a:avLst>
            <a:gd name="adj" fmla="val 10000"/>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b="1" kern="1200" dirty="0" smtClean="0">
              <a:solidFill>
                <a:schemeClr val="bg1"/>
              </a:solidFill>
              <a:latin typeface="Batang" panose="02030600000101010101" pitchFamily="18" charset="-127"/>
              <a:ea typeface="Batang" panose="02030600000101010101" pitchFamily="18" charset="-127"/>
            </a:rPr>
            <a:t>Solicitud de acreditación</a:t>
          </a:r>
        </a:p>
        <a:p>
          <a:pPr lvl="0" algn="ctr" defTabSz="1422400">
            <a:lnSpc>
              <a:spcPct val="90000"/>
            </a:lnSpc>
            <a:spcBef>
              <a:spcPct val="0"/>
            </a:spcBef>
            <a:spcAft>
              <a:spcPct val="35000"/>
            </a:spcAft>
          </a:pPr>
          <a:r>
            <a:rPr lang="es-MX" sz="2000" b="0" kern="1200" dirty="0" smtClean="0">
              <a:solidFill>
                <a:schemeClr val="tx1"/>
              </a:solidFill>
              <a:latin typeface="Calibri" panose="020F0502020204030204" pitchFamily="34" charset="0"/>
              <a:ea typeface="Batang" panose="02030600000101010101" pitchFamily="18" charset="-127"/>
            </a:rPr>
            <a:t>En esta etapa se definen las responsabilidades y actividades para procesar las solicitudes recibidas hasta crear un expediente del solicitante</a:t>
          </a:r>
          <a:endParaRPr lang="es-MX" sz="2000" b="0" kern="1200" dirty="0">
            <a:solidFill>
              <a:schemeClr val="tx1"/>
            </a:solidFill>
            <a:latin typeface="Calibri" panose="020F0502020204030204" pitchFamily="34" charset="0"/>
            <a:ea typeface="Batang" panose="02030600000101010101" pitchFamily="18" charset="-127"/>
          </a:endParaRPr>
        </a:p>
      </dsp:txBody>
      <dsp:txXfrm>
        <a:off x="2133101" y="2992"/>
        <a:ext cx="7591469" cy="1881868"/>
      </dsp:txXfrm>
    </dsp:sp>
    <dsp:sp modelId="{6447567B-DBAC-4363-AFEE-66F6ECA9CA0D}">
      <dsp:nvSpPr>
        <dsp:cNvPr id="0" name=""/>
        <dsp:cNvSpPr/>
      </dsp:nvSpPr>
      <dsp:spPr>
        <a:xfrm>
          <a:off x="250958" y="191182"/>
          <a:ext cx="1783972" cy="1505494"/>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B3E873-D227-44F7-B219-2F062A66C2E0}">
      <dsp:nvSpPr>
        <dsp:cNvPr id="0" name=""/>
        <dsp:cNvSpPr/>
      </dsp:nvSpPr>
      <dsp:spPr>
        <a:xfrm>
          <a:off x="0" y="2104681"/>
          <a:ext cx="9724571" cy="1881868"/>
        </a:xfrm>
        <a:prstGeom prst="roundRect">
          <a:avLst>
            <a:gd name="adj" fmla="val 10000"/>
          </a:avLst>
        </a:prstGeom>
        <a:solidFill>
          <a:srgbClr val="298D7C"/>
        </a:solidFill>
        <a:ln w="12700" cap="flat" cmpd="sng" algn="ctr">
          <a:solidFill>
            <a:srgbClr val="FF5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b="1" kern="1200" dirty="0" smtClean="0">
              <a:solidFill>
                <a:schemeClr val="bg1"/>
              </a:solidFill>
              <a:latin typeface="Batang" panose="02030600000101010101" pitchFamily="18" charset="-127"/>
              <a:ea typeface="Batang" panose="02030600000101010101" pitchFamily="18" charset="-127"/>
            </a:rPr>
            <a:t>Revisión de la solicitud </a:t>
          </a:r>
        </a:p>
        <a:p>
          <a:pPr lvl="0" algn="ctr" defTabSz="1422400">
            <a:lnSpc>
              <a:spcPct val="90000"/>
            </a:lnSpc>
            <a:spcBef>
              <a:spcPct val="0"/>
            </a:spcBef>
            <a:spcAft>
              <a:spcPct val="35000"/>
            </a:spcAft>
          </a:pPr>
          <a:r>
            <a:rPr lang="es-MX" sz="2000" b="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 entidad acreditadora revisa la solicitud y los anexos y entrega al solicitante un comprobante de recepción de documentos</a:t>
          </a:r>
          <a:endParaRPr lang="es-MX" sz="1800" b="0" kern="1200" dirty="0">
            <a:solidFill>
              <a:srgbClr val="C00000"/>
            </a:solidFill>
            <a:latin typeface="Batang" panose="02030600000101010101" pitchFamily="18" charset="-127"/>
            <a:ea typeface="Batang" panose="02030600000101010101" pitchFamily="18" charset="-127"/>
          </a:endParaRPr>
        </a:p>
      </dsp:txBody>
      <dsp:txXfrm>
        <a:off x="2133101" y="2104681"/>
        <a:ext cx="7591469" cy="1881868"/>
      </dsp:txXfrm>
    </dsp:sp>
    <dsp:sp modelId="{A8125FDB-64C7-48F8-A7D2-3576523D9AAB}">
      <dsp:nvSpPr>
        <dsp:cNvPr id="0" name=""/>
        <dsp:cNvSpPr/>
      </dsp:nvSpPr>
      <dsp:spPr>
        <a:xfrm>
          <a:off x="188186" y="2258241"/>
          <a:ext cx="1944914" cy="1505494"/>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0FACD2-7EFD-497F-BBEA-136063FF7C3C}">
      <dsp:nvSpPr>
        <dsp:cNvPr id="0" name=""/>
        <dsp:cNvSpPr/>
      </dsp:nvSpPr>
      <dsp:spPr>
        <a:xfrm>
          <a:off x="0" y="4140109"/>
          <a:ext cx="9724571" cy="1881868"/>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bg1"/>
              </a:solidFill>
              <a:latin typeface="Batang" panose="02030600000101010101" pitchFamily="18" charset="-127"/>
              <a:ea typeface="Batang" panose="02030600000101010101" pitchFamily="18" charset="-127"/>
            </a:rPr>
            <a:t>Designación del grupo evaluador </a:t>
          </a:r>
        </a:p>
        <a:p>
          <a:pPr lvl="0" algn="ctr" defTabSz="1244600">
            <a:lnSpc>
              <a:spcPct val="90000"/>
            </a:lnSpc>
            <a:spcBef>
              <a:spcPct val="0"/>
            </a:spcBef>
            <a:spcAft>
              <a:spcPct val="35000"/>
            </a:spcAft>
          </a:pPr>
          <a:r>
            <a:rPr lang="es-MX" sz="2000" b="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En esta etapa se designa a los miembros del grupo evaluador a realizar la evaluación documental, la evaluación en sitio y la evaluación de seguimiento en caso de que se requiera. </a:t>
          </a:r>
          <a:endParaRPr lang="es-MX" sz="1800" b="0" kern="1200" dirty="0">
            <a:solidFill>
              <a:srgbClr val="FF0000"/>
            </a:solidFill>
            <a:latin typeface="Calibri" panose="020F0502020204030204" pitchFamily="34" charset="0"/>
            <a:ea typeface="Batang" panose="02030600000101010101" pitchFamily="18" charset="-127"/>
          </a:endParaRPr>
        </a:p>
      </dsp:txBody>
      <dsp:txXfrm>
        <a:off x="2133101" y="4140109"/>
        <a:ext cx="7591469" cy="1881868"/>
      </dsp:txXfrm>
    </dsp:sp>
    <dsp:sp modelId="{DE60FCA6-5AF2-43D3-8B97-A9B115E61B58}">
      <dsp:nvSpPr>
        <dsp:cNvPr id="0" name=""/>
        <dsp:cNvSpPr/>
      </dsp:nvSpPr>
      <dsp:spPr>
        <a:xfrm>
          <a:off x="188186" y="4328296"/>
          <a:ext cx="1944914" cy="1505494"/>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9B9C5-09CB-4759-A02D-E1E331E9B019}">
      <dsp:nvSpPr>
        <dsp:cNvPr id="0" name=""/>
        <dsp:cNvSpPr/>
      </dsp:nvSpPr>
      <dsp:spPr>
        <a:xfrm>
          <a:off x="0" y="0"/>
          <a:ext cx="10076213" cy="2081125"/>
        </a:xfrm>
        <a:prstGeom prst="roundRect">
          <a:avLst>
            <a:gd name="adj" fmla="val 10000"/>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b="1" kern="1200" dirty="0" smtClean="0">
              <a:solidFill>
                <a:schemeClr val="bg1"/>
              </a:solidFill>
            </a:rPr>
            <a:t>Evaluación documental </a:t>
          </a:r>
        </a:p>
        <a:p>
          <a:pPr lvl="0" algn="ctr" defTabSz="1600200">
            <a:lnSpc>
              <a:spcPct val="90000"/>
            </a:lnSpc>
            <a:spcBef>
              <a:spcPct val="0"/>
            </a:spcBef>
            <a:spcAft>
              <a:spcPct val="35000"/>
            </a:spcAft>
          </a:pPr>
          <a:r>
            <a:rPr lang="es-MX" sz="1800" b="0" kern="1200" dirty="0" smtClean="0">
              <a:solidFill>
                <a:schemeClr val="tx1"/>
              </a:solidFill>
            </a:rPr>
            <a:t>Esta etapa del proceso define las responsabilidades y actividades para que el grupo evaluador convocado por el líder lleve a cabo la evaluación documental de procedimientos técnicos y del sistema de calidad documentados</a:t>
          </a:r>
          <a:endParaRPr lang="es-MX" sz="1100" b="0" kern="1200" dirty="0">
            <a:solidFill>
              <a:schemeClr val="tx1"/>
            </a:solidFill>
          </a:endParaRPr>
        </a:p>
      </dsp:txBody>
      <dsp:txXfrm>
        <a:off x="2170601" y="0"/>
        <a:ext cx="7905611" cy="2081125"/>
      </dsp:txXfrm>
    </dsp:sp>
    <dsp:sp modelId="{1EFDA8F7-5B87-4EE0-92A7-581239058785}">
      <dsp:nvSpPr>
        <dsp:cNvPr id="0" name=""/>
        <dsp:cNvSpPr/>
      </dsp:nvSpPr>
      <dsp:spPr>
        <a:xfrm>
          <a:off x="141876" y="443077"/>
          <a:ext cx="2015242" cy="1242871"/>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645CC3-3F3C-4179-AE41-4809A90757BF}">
      <dsp:nvSpPr>
        <dsp:cNvPr id="0" name=""/>
        <dsp:cNvSpPr/>
      </dsp:nvSpPr>
      <dsp:spPr>
        <a:xfrm>
          <a:off x="0" y="2236484"/>
          <a:ext cx="10076213" cy="1843209"/>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bg1"/>
              </a:solidFill>
            </a:rPr>
            <a:t>Preparación de la evaluación en sitio </a:t>
          </a:r>
        </a:p>
        <a:p>
          <a:pPr lvl="0" algn="ctr" defTabSz="1244600">
            <a:lnSpc>
              <a:spcPct val="90000"/>
            </a:lnSpc>
            <a:spcBef>
              <a:spcPct val="0"/>
            </a:spcBef>
            <a:spcAft>
              <a:spcPct val="35000"/>
            </a:spcAft>
          </a:pPr>
          <a:r>
            <a:rPr lang="es-MX" sz="1800" b="0" kern="1200" dirty="0" smtClean="0">
              <a:solidFill>
                <a:schemeClr val="tx1"/>
              </a:solidFill>
            </a:rPr>
            <a:t>El solicitante debe ser notificado, por escrito, de la fecha de evaluación en sitio con 10 días hábiles de anticipación y recibir el plan de evaluación por el evaluador líder cinco días antes de realizar la evaluación en las instalaciones. </a:t>
          </a:r>
          <a:endParaRPr lang="es-MX" sz="1800" b="0" kern="1200" dirty="0"/>
        </a:p>
      </dsp:txBody>
      <dsp:txXfrm>
        <a:off x="2170601" y="2236484"/>
        <a:ext cx="7905611" cy="1843209"/>
      </dsp:txXfrm>
    </dsp:sp>
    <dsp:sp modelId="{C07F60F7-A606-432E-9A04-FC28E8AB25F3}">
      <dsp:nvSpPr>
        <dsp:cNvPr id="0" name=""/>
        <dsp:cNvSpPr/>
      </dsp:nvSpPr>
      <dsp:spPr>
        <a:xfrm>
          <a:off x="155358" y="2536653"/>
          <a:ext cx="2015242" cy="1242871"/>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6CEAF1-4985-49BD-B9E5-72859C89F533}">
      <dsp:nvSpPr>
        <dsp:cNvPr id="0" name=""/>
        <dsp:cNvSpPr/>
      </dsp:nvSpPr>
      <dsp:spPr>
        <a:xfrm>
          <a:off x="0" y="4235052"/>
          <a:ext cx="10076213" cy="1858201"/>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err="1" smtClean="0">
              <a:solidFill>
                <a:schemeClr val="bg1"/>
              </a:solidFill>
            </a:rPr>
            <a:t>Evaluación</a:t>
          </a:r>
          <a:r>
            <a:rPr lang="en-US" sz="3200" b="1" kern="1200" dirty="0" smtClean="0">
              <a:solidFill>
                <a:schemeClr val="bg1"/>
              </a:solidFill>
            </a:rPr>
            <a:t> </a:t>
          </a:r>
          <a:r>
            <a:rPr lang="en-US" sz="3200" b="1" kern="1200" dirty="0" err="1" smtClean="0">
              <a:solidFill>
                <a:schemeClr val="bg1"/>
              </a:solidFill>
            </a:rPr>
            <a:t>en</a:t>
          </a:r>
          <a:r>
            <a:rPr lang="en-US" sz="3200" b="1" kern="1200" dirty="0" smtClean="0">
              <a:solidFill>
                <a:schemeClr val="bg1"/>
              </a:solidFill>
            </a:rPr>
            <a:t> </a:t>
          </a:r>
          <a:r>
            <a:rPr lang="en-US" sz="3200" b="1" kern="1200" dirty="0" err="1" smtClean="0">
              <a:solidFill>
                <a:schemeClr val="bg1"/>
              </a:solidFill>
            </a:rPr>
            <a:t>sitio</a:t>
          </a:r>
          <a:r>
            <a:rPr lang="en-US" sz="3200" b="1" kern="1200" dirty="0" smtClean="0">
              <a:solidFill>
                <a:schemeClr val="bg1"/>
              </a:solidFill>
            </a:rPr>
            <a:t> </a:t>
          </a:r>
        </a:p>
        <a:p>
          <a:pPr lvl="0" algn="ctr" defTabSz="1422400">
            <a:lnSpc>
              <a:spcPct val="90000"/>
            </a:lnSpc>
            <a:spcBef>
              <a:spcPct val="0"/>
            </a:spcBef>
            <a:spcAft>
              <a:spcPct val="35000"/>
            </a:spcAft>
          </a:pPr>
          <a:r>
            <a:rPr lang="es-ES" sz="2000" b="0" kern="1200" dirty="0" smtClean="0">
              <a:solidFill>
                <a:schemeClr val="tx1"/>
              </a:solidFill>
            </a:rPr>
            <a:t>Esta etapa consiste en evaluar el sistema de calidad en las instalaciones del solicitante para verificar que se cumplen los requisitos establecidos en la norma correspondiente.</a:t>
          </a:r>
          <a:r>
            <a:rPr lang="es-ES" sz="2000" b="0" kern="1200" dirty="0" smtClean="0"/>
            <a:t> </a:t>
          </a:r>
          <a:endParaRPr lang="en-US" sz="2000" b="0" kern="1200" dirty="0" smtClean="0"/>
        </a:p>
        <a:p>
          <a:pPr lvl="0" algn="ctr" defTabSz="1422400">
            <a:lnSpc>
              <a:spcPct val="90000"/>
            </a:lnSpc>
            <a:spcBef>
              <a:spcPct val="0"/>
            </a:spcBef>
            <a:spcAft>
              <a:spcPct val="35000"/>
            </a:spcAft>
          </a:pPr>
          <a:endParaRPr lang="es-MX" sz="2000" b="0" kern="1200" dirty="0"/>
        </a:p>
      </dsp:txBody>
      <dsp:txXfrm>
        <a:off x="2170601" y="4235052"/>
        <a:ext cx="7905611" cy="1858201"/>
      </dsp:txXfrm>
    </dsp:sp>
    <dsp:sp modelId="{66401367-6659-418C-B5FE-39016EFA0CD0}">
      <dsp:nvSpPr>
        <dsp:cNvPr id="0" name=""/>
        <dsp:cNvSpPr/>
      </dsp:nvSpPr>
      <dsp:spPr>
        <a:xfrm>
          <a:off x="155358" y="4542717"/>
          <a:ext cx="2015242" cy="1242871"/>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81364-2E7D-445F-8349-EA9676D794E0}">
      <dsp:nvSpPr>
        <dsp:cNvPr id="0" name=""/>
        <dsp:cNvSpPr/>
      </dsp:nvSpPr>
      <dsp:spPr>
        <a:xfrm>
          <a:off x="0" y="0"/>
          <a:ext cx="10290589" cy="1305009"/>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i="0" kern="1200" dirty="0" smtClean="0">
              <a:solidFill>
                <a:schemeClr val="bg1"/>
              </a:solidFill>
            </a:rPr>
            <a:t>Visitas de testificación </a:t>
          </a:r>
        </a:p>
        <a:p>
          <a:pPr lvl="0" algn="ctr" defTabSz="1244600">
            <a:lnSpc>
              <a:spcPct val="90000"/>
            </a:lnSpc>
            <a:spcBef>
              <a:spcPct val="0"/>
            </a:spcBef>
            <a:spcAft>
              <a:spcPct val="35000"/>
            </a:spcAft>
          </a:pPr>
          <a:r>
            <a:rPr lang="es-MX" sz="1800" b="0" kern="1200" dirty="0" smtClean="0">
              <a:solidFill>
                <a:schemeClr val="tx1"/>
              </a:solidFill>
            </a:rPr>
            <a:t>Antes de que el organismo acreditador extienda la acreditación a la organización certificadora, la primera deberá testificar las actividades en sitio de una o más auditorías dirigidas por el solicitante.</a:t>
          </a:r>
          <a:endParaRPr lang="en-US" sz="1800" b="0" kern="1200" dirty="0">
            <a:solidFill>
              <a:schemeClr val="tx1"/>
            </a:solidFill>
          </a:endParaRPr>
        </a:p>
      </dsp:txBody>
      <dsp:txXfrm>
        <a:off x="2188618" y="0"/>
        <a:ext cx="8101970" cy="1305009"/>
      </dsp:txXfrm>
    </dsp:sp>
    <dsp:sp modelId="{DA31A838-5642-4B39-A148-C724A51B5CBA}">
      <dsp:nvSpPr>
        <dsp:cNvPr id="0" name=""/>
        <dsp:cNvSpPr/>
      </dsp:nvSpPr>
      <dsp:spPr>
        <a:xfrm>
          <a:off x="130500" y="130500"/>
          <a:ext cx="2058117" cy="1044007"/>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FF4214-715E-4A14-A252-9D4F385BCBBC}">
      <dsp:nvSpPr>
        <dsp:cNvPr id="0" name=""/>
        <dsp:cNvSpPr/>
      </dsp:nvSpPr>
      <dsp:spPr>
        <a:xfrm>
          <a:off x="0" y="1435510"/>
          <a:ext cx="10290589" cy="1390213"/>
        </a:xfrm>
        <a:prstGeom prst="roundRect">
          <a:avLst>
            <a:gd name="adj" fmla="val 10000"/>
          </a:avLst>
        </a:prstGeom>
        <a:solidFill>
          <a:schemeClr val="bg2">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err="1" smtClean="0">
              <a:solidFill>
                <a:schemeClr val="bg1"/>
              </a:solidFill>
            </a:rPr>
            <a:t>Dictamen</a:t>
          </a:r>
          <a:r>
            <a:rPr lang="en-US" sz="3200" b="1" kern="1200" dirty="0" smtClean="0">
              <a:solidFill>
                <a:schemeClr val="bg1"/>
              </a:solidFill>
            </a:rPr>
            <a:t> </a:t>
          </a:r>
        </a:p>
        <a:p>
          <a:pPr lvl="0" algn="ctr" defTabSz="1422400">
            <a:lnSpc>
              <a:spcPct val="90000"/>
            </a:lnSpc>
            <a:spcBef>
              <a:spcPct val="0"/>
            </a:spcBef>
            <a:spcAft>
              <a:spcPct val="35000"/>
            </a:spcAft>
          </a:pPr>
          <a:r>
            <a:rPr lang="es-ES" sz="1800" b="0" kern="1200" dirty="0" smtClean="0">
              <a:solidFill>
                <a:schemeClr val="tx1"/>
              </a:solidFill>
            </a:rPr>
            <a:t>Esta etapa del proceso define las responsabilidades y actividades que permiten a la entidad acreditadora otorgar, negar, reducir, suspender o retirar la acreditación. </a:t>
          </a:r>
          <a:endParaRPr lang="en-US" sz="1800" b="0" kern="1200" dirty="0" smtClean="0">
            <a:solidFill>
              <a:schemeClr val="tx1"/>
            </a:solidFill>
          </a:endParaRPr>
        </a:p>
      </dsp:txBody>
      <dsp:txXfrm>
        <a:off x="2188618" y="1435510"/>
        <a:ext cx="8101970" cy="1390213"/>
      </dsp:txXfrm>
    </dsp:sp>
    <dsp:sp modelId="{883FFB2C-A716-4D2E-A9FD-D6CDE95DF5B1}">
      <dsp:nvSpPr>
        <dsp:cNvPr id="0" name=""/>
        <dsp:cNvSpPr/>
      </dsp:nvSpPr>
      <dsp:spPr>
        <a:xfrm>
          <a:off x="130500" y="1608613"/>
          <a:ext cx="2058117" cy="1044007"/>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6D4978-FE46-40DA-8B3F-6677FE0D6D05}">
      <dsp:nvSpPr>
        <dsp:cNvPr id="0" name=""/>
        <dsp:cNvSpPr/>
      </dsp:nvSpPr>
      <dsp:spPr>
        <a:xfrm>
          <a:off x="0" y="2956225"/>
          <a:ext cx="10290589" cy="1734266"/>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i="0" kern="1200" dirty="0" smtClean="0">
              <a:solidFill>
                <a:schemeClr val="bg1"/>
              </a:solidFill>
            </a:rPr>
            <a:t>Evaluación de seguimiento</a:t>
          </a:r>
        </a:p>
        <a:p>
          <a:pPr lvl="0" algn="ctr" defTabSz="1244600">
            <a:lnSpc>
              <a:spcPct val="90000"/>
            </a:lnSpc>
            <a:spcBef>
              <a:spcPct val="0"/>
            </a:spcBef>
            <a:spcAft>
              <a:spcPct val="35000"/>
            </a:spcAft>
          </a:pPr>
          <a:r>
            <a:rPr lang="es-ES" sz="1600" b="0" kern="1200" dirty="0" smtClean="0">
              <a:solidFill>
                <a:schemeClr val="tx1"/>
              </a:solidFill>
            </a:rPr>
            <a:t>Esta etapa se genera cuando se expide un dictamen que requiere la presentación de acciones correctivas, cuando se reciben quejas o reclamaciones de la actuación del organismo certificador o cuando se quiere verificar que no ha habido cambios no informados en el organismo de certificación. </a:t>
          </a:r>
          <a:endParaRPr lang="en-US" sz="1200" b="0" kern="1200" dirty="0">
            <a:solidFill>
              <a:schemeClr val="tx1"/>
            </a:solidFill>
          </a:endParaRPr>
        </a:p>
      </dsp:txBody>
      <dsp:txXfrm>
        <a:off x="2188618" y="2956225"/>
        <a:ext cx="8101970" cy="1734266"/>
      </dsp:txXfrm>
    </dsp:sp>
    <dsp:sp modelId="{EC26C122-57AE-43E6-A712-78BF6E32EB93}">
      <dsp:nvSpPr>
        <dsp:cNvPr id="0" name=""/>
        <dsp:cNvSpPr/>
      </dsp:nvSpPr>
      <dsp:spPr>
        <a:xfrm>
          <a:off x="130500" y="3301355"/>
          <a:ext cx="2058117" cy="1044007"/>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B677A1-8F6E-4E89-BC6D-2F1A8A4B1BB5}">
      <dsp:nvSpPr>
        <dsp:cNvPr id="0" name=""/>
        <dsp:cNvSpPr/>
      </dsp:nvSpPr>
      <dsp:spPr>
        <a:xfrm>
          <a:off x="0" y="4820993"/>
          <a:ext cx="10290589" cy="1656723"/>
        </a:xfrm>
        <a:prstGeom prst="roundRect">
          <a:avLst>
            <a:gd name="adj" fmla="val 10000"/>
          </a:avLst>
        </a:prstGeom>
        <a:solidFill>
          <a:srgbClr val="FF5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1244600">
            <a:lnSpc>
              <a:spcPct val="90000"/>
            </a:lnSpc>
            <a:spcBef>
              <a:spcPct val="0"/>
            </a:spcBef>
            <a:spcAft>
              <a:spcPct val="35000"/>
            </a:spcAft>
          </a:pPr>
          <a:r>
            <a:rPr lang="es-MX" sz="2800" b="1" i="0" u="none" kern="1200" dirty="0" smtClean="0">
              <a:solidFill>
                <a:schemeClr val="bg1"/>
              </a:solidFill>
              <a:uFillTx/>
            </a:rPr>
            <a:t>Evaluación de vigilancia </a:t>
          </a:r>
          <a:endParaRPr lang="en-US" sz="2800" b="1" i="0" u="none" kern="1200" dirty="0" smtClean="0">
            <a:solidFill>
              <a:schemeClr val="bg1"/>
            </a:solidFill>
            <a:uFillTx/>
          </a:endParaRPr>
        </a:p>
        <a:p>
          <a:pPr lvl="0" algn="ctr" defTabSz="1244600">
            <a:lnSpc>
              <a:spcPct val="90000"/>
            </a:lnSpc>
            <a:spcBef>
              <a:spcPct val="0"/>
            </a:spcBef>
            <a:spcAft>
              <a:spcPct val="35000"/>
            </a:spcAft>
          </a:pPr>
          <a:r>
            <a:rPr lang="es-MX" sz="1800" b="0" kern="1200" dirty="0" smtClean="0">
              <a:solidFill>
                <a:schemeClr val="tx1"/>
              </a:solidFill>
            </a:rPr>
            <a:t>Después de otorgar la acreditación, el organismo acreditador lleva a cabo las evaluaciones de vigilancia, las cuales son realizadas de manera periódica a fin de asegurar el cumplimiento permanente de los requisitos establecidos en el certificado de acreditación. </a:t>
          </a:r>
          <a:endParaRPr lang="en-US" sz="1800" b="0" kern="1200" dirty="0" smtClean="0">
            <a:solidFill>
              <a:schemeClr val="tx1"/>
            </a:solidFill>
          </a:endParaRPr>
        </a:p>
        <a:p>
          <a:pPr lvl="0" algn="l" defTabSz="1244600">
            <a:lnSpc>
              <a:spcPct val="90000"/>
            </a:lnSpc>
            <a:spcBef>
              <a:spcPct val="0"/>
            </a:spcBef>
            <a:spcAft>
              <a:spcPct val="35000"/>
            </a:spcAft>
          </a:pPr>
          <a:endParaRPr lang="en-US" sz="1400" kern="1200" dirty="0"/>
        </a:p>
        <a:p>
          <a:pPr marL="57150" lvl="1" indent="-57150" algn="l" defTabSz="488950">
            <a:lnSpc>
              <a:spcPct val="90000"/>
            </a:lnSpc>
            <a:spcBef>
              <a:spcPct val="0"/>
            </a:spcBef>
            <a:spcAft>
              <a:spcPct val="15000"/>
            </a:spcAft>
            <a:buChar char="••"/>
          </a:pPr>
          <a:endParaRPr lang="en-US" sz="1100" kern="1200" dirty="0"/>
        </a:p>
      </dsp:txBody>
      <dsp:txXfrm>
        <a:off x="2188618" y="4820993"/>
        <a:ext cx="8101970" cy="1656723"/>
      </dsp:txXfrm>
    </dsp:sp>
    <dsp:sp modelId="{5510FFBD-C6EE-48E0-8997-238B430DC725}">
      <dsp:nvSpPr>
        <dsp:cNvPr id="0" name=""/>
        <dsp:cNvSpPr/>
      </dsp:nvSpPr>
      <dsp:spPr>
        <a:xfrm>
          <a:off x="184135" y="5115480"/>
          <a:ext cx="2058117" cy="1044007"/>
        </a:xfrm>
        <a:prstGeom prst="roundRect">
          <a:avLst>
            <a:gd name="adj" fmla="val 10000"/>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5EDF3B-E0A1-4F48-BB47-6A48ECCA3171}">
      <dsp:nvSpPr>
        <dsp:cNvPr id="0" name=""/>
        <dsp:cNvSpPr/>
      </dsp:nvSpPr>
      <dsp:spPr>
        <a:xfrm>
          <a:off x="0" y="0"/>
          <a:ext cx="10834912" cy="1784528"/>
        </a:xfrm>
        <a:prstGeom prst="rect">
          <a:avLst/>
        </a:prstGeom>
        <a:solidFill>
          <a:schemeClr val="accent6">
            <a:lumMod val="50000"/>
          </a:schemeClr>
        </a:solidFill>
        <a:ln>
          <a:solidFill>
            <a:schemeClr val="accent1">
              <a:lumMod val="75000"/>
            </a:schemeClr>
          </a:solid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s-ES" sz="3900" b="1" kern="1200" dirty="0" smtClean="0">
              <a:solidFill>
                <a:schemeClr val="bg1"/>
              </a:solidFill>
            </a:rPr>
            <a:t>Proceso de certificación </a:t>
          </a:r>
          <a:br>
            <a:rPr lang="es-ES" sz="3900" b="1" kern="1200" dirty="0" smtClean="0">
              <a:solidFill>
                <a:schemeClr val="bg1"/>
              </a:solidFill>
            </a:rPr>
          </a:br>
          <a:r>
            <a:rPr lang="es-MX" sz="3900" b="1" kern="1200" dirty="0" smtClean="0">
              <a:solidFill>
                <a:schemeClr val="bg1"/>
              </a:solidFill>
            </a:rPr>
            <a:t>Este proceso consta de los pasos siguientes</a:t>
          </a:r>
          <a:endParaRPr lang="en-US" sz="3900" kern="1200" dirty="0">
            <a:solidFill>
              <a:schemeClr val="bg1"/>
            </a:solidFill>
          </a:endParaRPr>
        </a:p>
      </dsp:txBody>
      <dsp:txXfrm>
        <a:off x="0" y="0"/>
        <a:ext cx="10834912" cy="1784528"/>
      </dsp:txXfrm>
    </dsp:sp>
    <dsp:sp modelId="{3D20A41F-E2C7-4B4D-B8E7-DBE2DA258240}">
      <dsp:nvSpPr>
        <dsp:cNvPr id="0" name=""/>
        <dsp:cNvSpPr/>
      </dsp:nvSpPr>
      <dsp:spPr>
        <a:xfrm>
          <a:off x="5290" y="1784528"/>
          <a:ext cx="3608110" cy="3747510"/>
        </a:xfrm>
        <a:prstGeom prst="rect">
          <a:avLst/>
        </a:prstGeom>
        <a:blipFill rotWithShape="1">
          <a:blip xmlns:r="http://schemas.openxmlformats.org/officeDocument/2006/relationships" r:embed="rId1">
            <a:duotone>
              <a:schemeClr val="accent3">
                <a:shade val="36000"/>
                <a:satMod val="120000"/>
              </a:schemeClr>
              <a:schemeClr val="accent3">
                <a:tint val="40000"/>
              </a:schemeClr>
            </a:duotone>
          </a:blip>
          <a:tile tx="0" ty="0" sx="60000" sy="59000" flip="none" algn="tl"/>
        </a:blipFill>
        <a:ln>
          <a:noFill/>
        </a:ln>
        <a:effectLst>
          <a:outerShdw blurRad="50800" dist="19050" dir="5400000" algn="tl" rotWithShape="0">
            <a:srgbClr val="000000">
              <a:alpha val="60000"/>
            </a:srgbClr>
          </a:outerShdw>
          <a:softEdge rad="12700"/>
        </a:effectLst>
      </dsp:spPr>
      <dsp:style>
        <a:lnRef idx="0">
          <a:schemeClr val="accent3"/>
        </a:lnRef>
        <a:fillRef idx="3">
          <a:schemeClr val="accent3"/>
        </a:fillRef>
        <a:effectRef idx="3">
          <a:schemeClr val="accent3"/>
        </a:effectRef>
        <a:fontRef idx="minor">
          <a:schemeClr val="lt1"/>
        </a:fontRef>
      </dsp:style>
      <dsp:txBody>
        <a:bodyPr spcFirstLastPara="0" vert="horz" wrap="square" lIns="76200" tIns="76200" rIns="76200" bIns="76200" numCol="1" spcCol="1270" anchor="t" anchorCtr="0">
          <a:noAutofit/>
        </a:bodyPr>
        <a:lstStyle/>
        <a:p>
          <a:pPr lvl="0" algn="just" defTabSz="889000">
            <a:lnSpc>
              <a:spcPct val="90000"/>
            </a:lnSpc>
            <a:spcBef>
              <a:spcPct val="0"/>
            </a:spcBef>
            <a:spcAft>
              <a:spcPct val="35000"/>
            </a:spcAft>
          </a:pPr>
          <a:endParaRPr lang="en-US" sz="2000" kern="1200" dirty="0">
            <a:solidFill>
              <a:schemeClr val="tx1"/>
            </a:solidFill>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r>
            <a:rPr lang="es-MX" sz="2000" b="1" i="1" u="none" kern="1200" dirty="0" smtClean="0">
              <a:solidFill>
                <a:schemeClr val="bg1"/>
              </a:solidFill>
              <a:uFillTx/>
              <a:latin typeface="Arial" panose="020B0604020202020204" pitchFamily="34" charset="0"/>
              <a:cs typeface="Arial" panose="020B0604020202020204" pitchFamily="34" charset="0"/>
            </a:rPr>
            <a:t>Selección de la norma </a:t>
          </a: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r>
            <a:rPr lang="es-MX" sz="2000" b="1" i="1" u="none" kern="1200" dirty="0" smtClean="0">
              <a:solidFill>
                <a:schemeClr val="bg1"/>
              </a:solidFill>
              <a:uFillTx/>
              <a:latin typeface="Arial" panose="020B0604020202020204" pitchFamily="34" charset="0"/>
              <a:cs typeface="Arial" panose="020B0604020202020204" pitchFamily="34" charset="0"/>
            </a:rPr>
            <a:t>Alcance de la certificación</a:t>
          </a: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r>
            <a:rPr lang="es-MX" sz="2000" b="1" i="1" u="none" kern="1200" dirty="0" smtClean="0">
              <a:solidFill>
                <a:schemeClr val="bg1"/>
              </a:solidFill>
              <a:uFillTx/>
              <a:latin typeface="Arial" panose="020B0604020202020204" pitchFamily="34" charset="0"/>
              <a:cs typeface="Arial" panose="020B0604020202020204" pitchFamily="34" charset="0"/>
            </a:rPr>
            <a:t> </a:t>
          </a:r>
          <a:r>
            <a:rPr lang="es-MX" sz="2000" b="1" i="1" u="none" strike="noStrike" kern="1200" dirty="0" smtClean="0">
              <a:solidFill>
                <a:schemeClr val="bg1"/>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Definición e implantación del sistema </a:t>
          </a: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endParaRPr lang="en-US" sz="2000" u="none" kern="1200" dirty="0">
            <a:solidFill>
              <a:schemeClr val="bg1"/>
            </a:solidFill>
            <a:uFillTx/>
            <a:latin typeface="Arial" panose="020B0604020202020204" pitchFamily="34" charset="0"/>
            <a:cs typeface="Arial" panose="020B0604020202020204" pitchFamily="34" charset="0"/>
          </a:endParaRPr>
        </a:p>
        <a:p>
          <a:pPr marL="228600" lvl="1" indent="-228600" algn="just" defTabSz="889000">
            <a:lnSpc>
              <a:spcPct val="90000"/>
            </a:lnSpc>
            <a:spcBef>
              <a:spcPct val="0"/>
            </a:spcBef>
            <a:spcAft>
              <a:spcPct val="15000"/>
            </a:spcAft>
            <a:buChar char="••"/>
          </a:pPr>
          <a:r>
            <a:rPr lang="es-MX" sz="2000" b="1" i="1" kern="1200" dirty="0" smtClean="0">
              <a:solidFill>
                <a:schemeClr val="bg1"/>
              </a:solidFill>
              <a:latin typeface="Arial" panose="020B0604020202020204" pitchFamily="34" charset="0"/>
              <a:cs typeface="Arial" panose="020B0604020202020204" pitchFamily="34" charset="0"/>
            </a:rPr>
            <a:t>Solicitud de certificación </a:t>
          </a:r>
          <a:endParaRPr lang="en-US" sz="2000" u="none" kern="1200" dirty="0">
            <a:solidFill>
              <a:schemeClr val="bg1"/>
            </a:solidFill>
            <a:uFillTx/>
            <a:latin typeface="Arial" panose="020B0604020202020204" pitchFamily="34" charset="0"/>
            <a:cs typeface="Arial" panose="020B0604020202020204" pitchFamily="34" charset="0"/>
          </a:endParaRPr>
        </a:p>
      </dsp:txBody>
      <dsp:txXfrm>
        <a:off x="5290" y="1784528"/>
        <a:ext cx="3608110" cy="3747510"/>
      </dsp:txXfrm>
    </dsp:sp>
    <dsp:sp modelId="{2FA094CC-1BA2-41E1-ACDE-20A426F9A94E}">
      <dsp:nvSpPr>
        <dsp:cNvPr id="0" name=""/>
        <dsp:cNvSpPr/>
      </dsp:nvSpPr>
      <dsp:spPr>
        <a:xfrm>
          <a:off x="3613400" y="1784528"/>
          <a:ext cx="3608110" cy="3747510"/>
        </a:xfrm>
        <a:prstGeom prst="rect">
          <a:avLst/>
        </a:prstGeom>
        <a:solidFill>
          <a:srgbClr val="298D7C"/>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just" defTabSz="1778000">
            <a:lnSpc>
              <a:spcPct val="90000"/>
            </a:lnSpc>
            <a:spcBef>
              <a:spcPct val="0"/>
            </a:spcBef>
            <a:spcAft>
              <a:spcPct val="35000"/>
            </a:spcAft>
          </a:pPr>
          <a:r>
            <a:rPr lang="es-MX" sz="4000" b="1" i="1" kern="1200" dirty="0" smtClean="0">
              <a:solidFill>
                <a:srgbClr val="FFFF00"/>
              </a:solidFill>
            </a:rPr>
            <a:t>.</a:t>
          </a:r>
          <a:r>
            <a:rPr lang="es-MX" sz="2000" b="1" i="1" kern="1200" dirty="0" smtClean="0">
              <a:solidFill>
                <a:srgbClr val="FFFF00"/>
              </a:solidFill>
              <a:latin typeface="Arial" panose="020B0604020202020204" pitchFamily="34" charset="0"/>
              <a:cs typeface="Arial" panose="020B0604020202020204" pitchFamily="34" charset="0"/>
            </a:rPr>
            <a:t>Revisión documental</a:t>
          </a:r>
        </a:p>
        <a:p>
          <a:pPr lvl="0" algn="just" defTabSz="1778000">
            <a:lnSpc>
              <a:spcPct val="90000"/>
            </a:lnSpc>
            <a:spcBef>
              <a:spcPct val="0"/>
            </a:spcBef>
            <a:spcAft>
              <a:spcPct val="35000"/>
            </a:spcAft>
          </a:pPr>
          <a:r>
            <a:rPr lang="es-MX" sz="3200" b="1" i="1" u="none" kern="1200" dirty="0" smtClean="0">
              <a:solidFill>
                <a:srgbClr val="FFFF00"/>
              </a:solidFill>
              <a:uFillTx/>
              <a:latin typeface="Arial" panose="020B0604020202020204" pitchFamily="34" charset="0"/>
              <a:cs typeface="Arial" panose="020B0604020202020204" pitchFamily="34" charset="0"/>
            </a:rPr>
            <a:t>.</a:t>
          </a:r>
          <a:r>
            <a:rPr lang="es-MX" sz="2000" b="1" i="1" u="none" kern="1200" dirty="0" smtClean="0">
              <a:solidFill>
                <a:srgbClr val="FFFF00"/>
              </a:solidFill>
              <a:uFillTx/>
              <a:latin typeface="Arial" panose="020B0604020202020204" pitchFamily="34" charset="0"/>
              <a:cs typeface="Arial" panose="020B0604020202020204" pitchFamily="34" charset="0"/>
            </a:rPr>
            <a:t>Preauditoría</a:t>
          </a:r>
        </a:p>
        <a:p>
          <a:pPr lvl="0" algn="just" defTabSz="1778000">
            <a:lnSpc>
              <a:spcPct val="90000"/>
            </a:lnSpc>
            <a:spcBef>
              <a:spcPct val="0"/>
            </a:spcBef>
            <a:spcAft>
              <a:spcPct val="35000"/>
            </a:spcAft>
          </a:pPr>
          <a:r>
            <a:rPr lang="es-MX" sz="3200" b="1" i="1" u="none" kern="1200" dirty="0" smtClean="0">
              <a:solidFill>
                <a:srgbClr val="FFFF00"/>
              </a:solidFill>
              <a:uFillTx/>
              <a:latin typeface="Arial" panose="020B0604020202020204" pitchFamily="34" charset="0"/>
              <a:cs typeface="Arial" panose="020B0604020202020204" pitchFamily="34" charset="0"/>
            </a:rPr>
            <a:t>.</a:t>
          </a:r>
          <a:r>
            <a:rPr lang="es-MX" sz="2000" b="1" i="1" u="none" kern="1200" dirty="0" smtClean="0">
              <a:solidFill>
                <a:srgbClr val="FFFF00"/>
              </a:solidFill>
              <a:uFillTx/>
              <a:latin typeface="Arial" panose="020B0604020202020204" pitchFamily="34" charset="0"/>
              <a:cs typeface="Arial" panose="020B0604020202020204" pitchFamily="34" charset="0"/>
            </a:rPr>
            <a:t>Auditoría al sistema de calidad  </a:t>
          </a:r>
          <a:endParaRPr lang="es-MX" sz="2000" b="1" i="1" kern="1200" dirty="0" smtClean="0">
            <a:solidFill>
              <a:srgbClr val="FFFF00"/>
            </a:solidFill>
            <a:latin typeface="Arial" panose="020B0604020202020204" pitchFamily="34" charset="0"/>
            <a:cs typeface="Arial" panose="020B0604020202020204" pitchFamily="34" charset="0"/>
          </a:endParaRPr>
        </a:p>
        <a:p>
          <a:pPr lvl="0" algn="just" defTabSz="1778000">
            <a:lnSpc>
              <a:spcPct val="90000"/>
            </a:lnSpc>
            <a:spcBef>
              <a:spcPct val="0"/>
            </a:spcBef>
            <a:spcAft>
              <a:spcPct val="35000"/>
            </a:spcAft>
          </a:pPr>
          <a:r>
            <a:rPr lang="es-MX" sz="3200" b="1" i="1" kern="1200" dirty="0" smtClean="0">
              <a:solidFill>
                <a:srgbClr val="FFFF00"/>
              </a:solidFill>
              <a:latin typeface="Arial" panose="020B0604020202020204" pitchFamily="34" charset="0"/>
              <a:cs typeface="Arial" panose="020B0604020202020204" pitchFamily="34" charset="0"/>
            </a:rPr>
            <a:t>.</a:t>
          </a:r>
          <a:r>
            <a:rPr lang="es-MX" sz="2000" b="1" i="1" kern="1200" dirty="0" smtClean="0">
              <a:solidFill>
                <a:srgbClr val="FFFF00"/>
              </a:solidFill>
              <a:latin typeface="Arial" panose="020B0604020202020204" pitchFamily="34" charset="0"/>
              <a:cs typeface="Arial" panose="020B0604020202020204" pitchFamily="34" charset="0"/>
            </a:rPr>
            <a:t>Emisión del certificado de acreditación  </a:t>
          </a:r>
          <a:endParaRPr lang="en-US" sz="2000" kern="1200" dirty="0">
            <a:solidFill>
              <a:srgbClr val="FFFF00"/>
            </a:solidFill>
            <a:latin typeface="Arial" panose="020B0604020202020204" pitchFamily="34" charset="0"/>
            <a:cs typeface="Arial" panose="020B0604020202020204" pitchFamily="34" charset="0"/>
          </a:endParaRPr>
        </a:p>
      </dsp:txBody>
      <dsp:txXfrm>
        <a:off x="3613400" y="1784528"/>
        <a:ext cx="3608110" cy="3747510"/>
      </dsp:txXfrm>
    </dsp:sp>
    <dsp:sp modelId="{9A42B11E-0662-4BC7-B59B-2A6A24D0AD47}">
      <dsp:nvSpPr>
        <dsp:cNvPr id="0" name=""/>
        <dsp:cNvSpPr/>
      </dsp:nvSpPr>
      <dsp:spPr>
        <a:xfrm>
          <a:off x="7221511" y="1784528"/>
          <a:ext cx="3608110" cy="3747510"/>
        </a:xfrm>
        <a:prstGeom prst="rect">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90000"/>
            </a:lnSpc>
            <a:spcBef>
              <a:spcPct val="0"/>
            </a:spcBef>
            <a:spcAft>
              <a:spcPct val="35000"/>
            </a:spcAft>
          </a:pPr>
          <a:r>
            <a:rPr lang="es-MX" sz="3200" b="1" kern="1200" dirty="0" smtClean="0">
              <a:solidFill>
                <a:srgbClr val="7030A0"/>
              </a:solidFill>
            </a:rPr>
            <a:t>.</a:t>
          </a:r>
          <a:r>
            <a:rPr lang="es-MX" sz="2000" b="1" kern="1200" dirty="0" smtClean="0">
              <a:solidFill>
                <a:srgbClr val="7030A0"/>
              </a:solidFill>
              <a:latin typeface="Arial" panose="020B0604020202020204" pitchFamily="34" charset="0"/>
              <a:cs typeface="Arial" panose="020B0604020202020204" pitchFamily="34" charset="0"/>
            </a:rPr>
            <a:t>Auditorías de seguimiento</a:t>
          </a:r>
        </a:p>
        <a:p>
          <a:pPr lvl="0" algn="just" defTabSz="1422400">
            <a:lnSpc>
              <a:spcPct val="90000"/>
            </a:lnSpc>
            <a:spcBef>
              <a:spcPct val="0"/>
            </a:spcBef>
            <a:spcAft>
              <a:spcPct val="35000"/>
            </a:spcAft>
          </a:pPr>
          <a:r>
            <a:rPr lang="es-MX" sz="2000" b="1" kern="1200" dirty="0" smtClean="0">
              <a:solidFill>
                <a:srgbClr val="7030A0"/>
              </a:solidFill>
              <a:latin typeface="Arial" panose="020B0604020202020204" pitchFamily="34" charset="0"/>
              <a:cs typeface="Arial" panose="020B0604020202020204" pitchFamily="34" charset="0"/>
            </a:rPr>
            <a:t> </a:t>
          </a:r>
        </a:p>
        <a:p>
          <a:pPr lvl="0" algn="just" defTabSz="1422400">
            <a:lnSpc>
              <a:spcPct val="90000"/>
            </a:lnSpc>
            <a:spcBef>
              <a:spcPct val="0"/>
            </a:spcBef>
            <a:spcAft>
              <a:spcPct val="35000"/>
            </a:spcAft>
          </a:pPr>
          <a:r>
            <a:rPr lang="es-MX" sz="3200" b="1" kern="1200" dirty="0" smtClean="0">
              <a:solidFill>
                <a:srgbClr val="7030A0"/>
              </a:solidFill>
              <a:latin typeface="Arial" panose="020B0604020202020204" pitchFamily="34" charset="0"/>
              <a:cs typeface="Arial" panose="020B0604020202020204" pitchFamily="34" charset="0"/>
            </a:rPr>
            <a:t>.</a:t>
          </a:r>
          <a:r>
            <a:rPr lang="es-MX" sz="2000" b="1" kern="1200" dirty="0" smtClean="0">
              <a:solidFill>
                <a:srgbClr val="7030A0"/>
              </a:solidFill>
              <a:latin typeface="Arial" panose="020B0604020202020204" pitchFamily="34" charset="0"/>
              <a:cs typeface="Arial" panose="020B0604020202020204" pitchFamily="34" charset="0"/>
            </a:rPr>
            <a:t>Inconformidades</a:t>
          </a:r>
        </a:p>
        <a:p>
          <a:pPr lvl="0" algn="just" defTabSz="1422400">
            <a:lnSpc>
              <a:spcPct val="90000"/>
            </a:lnSpc>
            <a:spcBef>
              <a:spcPct val="0"/>
            </a:spcBef>
            <a:spcAft>
              <a:spcPct val="35000"/>
            </a:spcAft>
          </a:pPr>
          <a:endParaRPr lang="es-MX" sz="2000" b="1" kern="1200" dirty="0" smtClean="0">
            <a:solidFill>
              <a:srgbClr val="7030A0"/>
            </a:solidFill>
            <a:latin typeface="Arial" panose="020B0604020202020204" pitchFamily="34" charset="0"/>
            <a:cs typeface="Arial" panose="020B0604020202020204" pitchFamily="34" charset="0"/>
          </a:endParaRPr>
        </a:p>
        <a:p>
          <a:pPr lvl="0" algn="just" defTabSz="1422400">
            <a:lnSpc>
              <a:spcPct val="90000"/>
            </a:lnSpc>
            <a:spcBef>
              <a:spcPct val="0"/>
            </a:spcBef>
            <a:spcAft>
              <a:spcPct val="35000"/>
            </a:spcAft>
          </a:pPr>
          <a:r>
            <a:rPr lang="es-MX" sz="3200" b="1" kern="1200" dirty="0" smtClean="0">
              <a:solidFill>
                <a:srgbClr val="7030A0"/>
              </a:solidFill>
              <a:latin typeface="Arial" panose="020B0604020202020204" pitchFamily="34" charset="0"/>
              <a:cs typeface="Arial" panose="020B0604020202020204" pitchFamily="34" charset="0"/>
            </a:rPr>
            <a:t> .</a:t>
          </a:r>
          <a:r>
            <a:rPr lang="es-MX" sz="2000" b="1" kern="1200" dirty="0" smtClean="0">
              <a:solidFill>
                <a:srgbClr val="7030A0"/>
              </a:solidFill>
              <a:effectLst/>
              <a:latin typeface="Arial" panose="020B0604020202020204" pitchFamily="34" charset="0"/>
              <a:ea typeface="Calibri" panose="020F0502020204030204" pitchFamily="34" charset="0"/>
              <a:cs typeface="Arial" panose="020B0604020202020204" pitchFamily="34" charset="0"/>
            </a:rPr>
            <a:t>Suspensiones, retiros y cancelaciones </a:t>
          </a:r>
          <a:endParaRPr lang="en-US" sz="2000" b="1" kern="1200" dirty="0">
            <a:solidFill>
              <a:srgbClr val="7030A0"/>
            </a:solidFill>
            <a:latin typeface="Arial" panose="020B0604020202020204" pitchFamily="34" charset="0"/>
            <a:cs typeface="Arial" panose="020B0604020202020204" pitchFamily="34" charset="0"/>
          </a:endParaRPr>
        </a:p>
      </dsp:txBody>
      <dsp:txXfrm>
        <a:off x="7221511" y="1784528"/>
        <a:ext cx="3608110" cy="3747510"/>
      </dsp:txXfrm>
    </dsp:sp>
    <dsp:sp modelId="{7C28A1DE-09AB-44FB-946F-47FDC9983360}">
      <dsp:nvSpPr>
        <dsp:cNvPr id="0" name=""/>
        <dsp:cNvSpPr/>
      </dsp:nvSpPr>
      <dsp:spPr>
        <a:xfrm>
          <a:off x="0" y="5532038"/>
          <a:ext cx="10834912" cy="41639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E5677A-8DBD-43A6-BE1D-1CB82AF975BD}">
      <dsp:nvSpPr>
        <dsp:cNvPr id="0" name=""/>
        <dsp:cNvSpPr/>
      </dsp:nvSpPr>
      <dsp:spPr>
        <a:xfrm rot="10800000">
          <a:off x="1440211" y="198240"/>
          <a:ext cx="8578808" cy="1274610"/>
        </a:xfrm>
        <a:prstGeom prst="homePlate">
          <a:avLst/>
        </a:prstGeom>
        <a:solidFill>
          <a:schemeClr val="accent1">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5182" tIns="121920" rIns="227584" bIns="121920" numCol="1" spcCol="1270" anchor="ctr" anchorCtr="0">
          <a:noAutofit/>
        </a:bodyPr>
        <a:lstStyle/>
        <a:p>
          <a:pPr lvl="0" algn="just" defTabSz="1422400">
            <a:lnSpc>
              <a:spcPct val="90000"/>
            </a:lnSpc>
            <a:spcBef>
              <a:spcPct val="0"/>
            </a:spcBef>
            <a:spcAft>
              <a:spcPct val="35000"/>
            </a:spcAft>
          </a:pPr>
          <a:r>
            <a:rPr lang="es-MX" sz="3200" b="1" i="0" u="none" kern="1200" dirty="0" smtClean="0">
              <a:solidFill>
                <a:schemeClr val="bg1"/>
              </a:solidFill>
              <a:uFillTx/>
              <a:latin typeface="Calibri" panose="020F0502020204030204" pitchFamily="34" charset="0"/>
            </a:rPr>
            <a:t>Selección de la norma</a:t>
          </a:r>
          <a:endParaRPr lang="es-MX" sz="3200" b="1" i="0" u="none" kern="1200" dirty="0" smtClean="0">
            <a:solidFill>
              <a:schemeClr val="bg1"/>
            </a:solidFill>
            <a:latin typeface="Calibri" panose="020F0502020204030204" pitchFamily="34" charset="0"/>
          </a:endParaRPr>
        </a:p>
        <a:p>
          <a:pPr lvl="0" algn="just" defTabSz="1422400">
            <a:lnSpc>
              <a:spcPct val="90000"/>
            </a:lnSpc>
            <a:spcBef>
              <a:spcPct val="0"/>
            </a:spcBef>
            <a:spcAft>
              <a:spcPct val="35000"/>
            </a:spcAft>
          </a:pPr>
          <a:r>
            <a:rPr lang="es-MX" sz="2000" b="0" i="0" u="none" kern="1200" dirty="0" smtClean="0">
              <a:solidFill>
                <a:schemeClr val="tx1"/>
              </a:solidFill>
              <a:latin typeface="Calibri" panose="020F0502020204030204" pitchFamily="34" charset="0"/>
            </a:rPr>
            <a:t>Al hacer la certificación del sistema de calidad se debe tener en cuenta la norma ISO 9001:2000 o, en su caso, la ISO 14000</a:t>
          </a:r>
          <a:r>
            <a:rPr lang="es-MX" sz="2400" b="0" i="0" u="none" kern="1200" dirty="0" smtClean="0">
              <a:solidFill>
                <a:schemeClr val="tx1"/>
              </a:solidFill>
              <a:latin typeface="Calibri" panose="020F0502020204030204" pitchFamily="34" charset="0"/>
            </a:rPr>
            <a:t>. </a:t>
          </a:r>
          <a:endParaRPr lang="en-US" sz="2400" b="0" i="0" u="none" kern="1200" dirty="0">
            <a:solidFill>
              <a:schemeClr val="tx1"/>
            </a:solidFill>
            <a:latin typeface="Calibri" panose="020F0502020204030204" pitchFamily="34" charset="0"/>
          </a:endParaRPr>
        </a:p>
      </dsp:txBody>
      <dsp:txXfrm rot="10800000">
        <a:off x="1758863" y="198240"/>
        <a:ext cx="8260156" cy="1274610"/>
      </dsp:txXfrm>
    </dsp:sp>
    <dsp:sp modelId="{97C1EDCC-29B8-4B33-90ED-95DB3FA4442A}">
      <dsp:nvSpPr>
        <dsp:cNvPr id="0" name=""/>
        <dsp:cNvSpPr/>
      </dsp:nvSpPr>
      <dsp:spPr>
        <a:xfrm>
          <a:off x="861555" y="338030"/>
          <a:ext cx="1269903" cy="1103211"/>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9BE40B-3C8E-4A69-9C79-1376AD9CA690}">
      <dsp:nvSpPr>
        <dsp:cNvPr id="0" name=""/>
        <dsp:cNvSpPr/>
      </dsp:nvSpPr>
      <dsp:spPr>
        <a:xfrm rot="10800000">
          <a:off x="1730157" y="1582706"/>
          <a:ext cx="8270113" cy="1461464"/>
        </a:xfrm>
        <a:prstGeom prst="homePlate">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5182" tIns="121920" rIns="227584" bIns="121920" numCol="1" spcCol="1270" anchor="ctr" anchorCtr="0">
          <a:noAutofit/>
        </a:bodyPr>
        <a:lstStyle/>
        <a:p>
          <a:pPr lvl="0" algn="l" defTabSz="1422400">
            <a:lnSpc>
              <a:spcPct val="90000"/>
            </a:lnSpc>
            <a:spcBef>
              <a:spcPct val="0"/>
            </a:spcBef>
            <a:spcAft>
              <a:spcPct val="35000"/>
            </a:spcAft>
          </a:pPr>
          <a:r>
            <a:rPr lang="en-US" sz="3200" b="1" kern="1200" dirty="0" err="1" smtClean="0">
              <a:solidFill>
                <a:schemeClr val="bg1"/>
              </a:solidFill>
              <a:latin typeface="Calibri" panose="020F0502020204030204" pitchFamily="34" charset="0"/>
            </a:rPr>
            <a:t>Alcance</a:t>
          </a:r>
          <a:r>
            <a:rPr lang="en-US" sz="3200" b="1" kern="1200" dirty="0" smtClean="0">
              <a:solidFill>
                <a:schemeClr val="bg1"/>
              </a:solidFill>
              <a:latin typeface="Calibri" panose="020F0502020204030204" pitchFamily="34" charset="0"/>
            </a:rPr>
            <a:t> de la </a:t>
          </a:r>
          <a:r>
            <a:rPr lang="en-US" sz="3200" b="1" kern="1200" dirty="0" err="1" smtClean="0">
              <a:solidFill>
                <a:schemeClr val="bg1"/>
              </a:solidFill>
              <a:latin typeface="Calibri" panose="020F0502020204030204" pitchFamily="34" charset="0"/>
            </a:rPr>
            <a:t>certificación</a:t>
          </a:r>
          <a:r>
            <a:rPr lang="en-US" sz="3200" b="1" kern="1200" dirty="0" smtClean="0">
              <a:solidFill>
                <a:schemeClr val="bg1"/>
              </a:solidFill>
              <a:latin typeface="Calibri" panose="020F0502020204030204" pitchFamily="34" charset="0"/>
            </a:rPr>
            <a:t> </a:t>
          </a:r>
          <a:endParaRPr lang="es-MX" sz="3200" b="1" kern="1200" dirty="0" smtClean="0">
            <a:solidFill>
              <a:schemeClr val="bg1"/>
            </a:solidFill>
            <a:latin typeface="Calibri" panose="020F0502020204030204" pitchFamily="34" charset="0"/>
          </a:endParaRPr>
        </a:p>
        <a:p>
          <a:pPr lvl="0" algn="just" defTabSz="1422400">
            <a:lnSpc>
              <a:spcPct val="90000"/>
            </a:lnSpc>
            <a:spcBef>
              <a:spcPct val="0"/>
            </a:spcBef>
            <a:spcAft>
              <a:spcPct val="35000"/>
            </a:spcAft>
          </a:pPr>
          <a:r>
            <a:rPr lang="es-MX" sz="2000" b="0" kern="1200" dirty="0" smtClean="0">
              <a:solidFill>
                <a:schemeClr val="tx1"/>
              </a:solidFill>
              <a:latin typeface="Calibri" panose="020F0502020204030204" pitchFamily="34" charset="0"/>
            </a:rPr>
            <a:t>Aquí se define qué procesos incluye la certificación y se delimita en la organización qué actividades, funciones o departamentos se incluyen en el sistema de administración de la calidad</a:t>
          </a:r>
          <a:r>
            <a:rPr lang="es-MX" sz="2000" b="0" kern="1200" dirty="0" smtClean="0">
              <a:latin typeface="Calibri" panose="020F0502020204030204" pitchFamily="34" charset="0"/>
            </a:rPr>
            <a:t>. </a:t>
          </a:r>
          <a:endParaRPr lang="en-US" sz="2000" b="0" kern="1200" dirty="0">
            <a:latin typeface="Calibri" panose="020F0502020204030204" pitchFamily="34" charset="0"/>
          </a:endParaRPr>
        </a:p>
      </dsp:txBody>
      <dsp:txXfrm rot="10800000">
        <a:off x="2095523" y="1582706"/>
        <a:ext cx="7904747" cy="1461464"/>
      </dsp:txXfrm>
    </dsp:sp>
    <dsp:sp modelId="{E9660B1A-C792-4014-97D8-99BC993D5601}">
      <dsp:nvSpPr>
        <dsp:cNvPr id="0" name=""/>
        <dsp:cNvSpPr/>
      </dsp:nvSpPr>
      <dsp:spPr>
        <a:xfrm>
          <a:off x="840042" y="1837274"/>
          <a:ext cx="1437947" cy="1257449"/>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146307-02D0-47B9-84B3-A2FA64E19E76}">
      <dsp:nvSpPr>
        <dsp:cNvPr id="0" name=""/>
        <dsp:cNvSpPr/>
      </dsp:nvSpPr>
      <dsp:spPr>
        <a:xfrm rot="10800000">
          <a:off x="734294" y="3155181"/>
          <a:ext cx="9363097" cy="2838561"/>
        </a:xfrm>
        <a:prstGeom prst="homePlate">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5182" tIns="121920" rIns="227584" bIns="121920" numCol="1" spcCol="1270" anchor="ctr" anchorCtr="0">
          <a:noAutofit/>
        </a:bodyPr>
        <a:lstStyle/>
        <a:p>
          <a:pPr lvl="0" algn="l" defTabSz="1422400">
            <a:lnSpc>
              <a:spcPct val="90000"/>
            </a:lnSpc>
            <a:spcBef>
              <a:spcPct val="0"/>
            </a:spcBef>
            <a:spcAft>
              <a:spcPct val="35000"/>
            </a:spcAft>
          </a:pPr>
          <a:r>
            <a:rPr lang="es-ES" sz="3200" b="1" kern="1200" dirty="0" smtClean="0">
              <a:solidFill>
                <a:schemeClr val="bg1"/>
              </a:solidFill>
              <a:latin typeface="Calibri" panose="020F0502020204030204" pitchFamily="34" charset="0"/>
            </a:rPr>
            <a:t>   Definición e implantación del sistema </a:t>
          </a:r>
        </a:p>
        <a:p>
          <a:pPr lvl="0" algn="just" defTabSz="1422400">
            <a:lnSpc>
              <a:spcPct val="90000"/>
            </a:lnSpc>
            <a:spcBef>
              <a:spcPct val="0"/>
            </a:spcBef>
            <a:spcAft>
              <a:spcPct val="35000"/>
            </a:spcAft>
          </a:pPr>
          <a:r>
            <a:rPr lang="es-ES" sz="2000" b="0" kern="1200" dirty="0" smtClean="0">
              <a:solidFill>
                <a:schemeClr val="tx1"/>
              </a:solidFill>
              <a:latin typeface="Calibri" panose="020F0502020204030204" pitchFamily="34" charset="0"/>
            </a:rPr>
            <a:t>El desarrollo e implantación de un sistema de aseguramiento de calidad toma tiempo, así como contar con la documentación requerida. El tiempo necesario para la implantación depende de factores como los siguientes: </a:t>
          </a:r>
          <a:endParaRPr lang="en-US" sz="2000" b="0" kern="1200" dirty="0" smtClean="0">
            <a:solidFill>
              <a:schemeClr val="tx1"/>
            </a:solidFill>
            <a:latin typeface="Calibri" panose="020F0502020204030204" pitchFamily="34" charset="0"/>
          </a:endParaRPr>
        </a:p>
        <a:p>
          <a:pPr lvl="0" algn="ctr" defTabSz="1422400">
            <a:lnSpc>
              <a:spcPct val="90000"/>
            </a:lnSpc>
            <a:spcBef>
              <a:spcPct val="0"/>
            </a:spcBef>
            <a:spcAft>
              <a:spcPct val="35000"/>
            </a:spcAft>
          </a:pPr>
          <a:r>
            <a:rPr lang="es-ES" sz="2000" b="0" kern="1200" dirty="0" smtClean="0">
              <a:solidFill>
                <a:schemeClr val="tx1"/>
              </a:solidFill>
              <a:latin typeface="Calibri" panose="020F0502020204030204" pitchFamily="34" charset="0"/>
            </a:rPr>
            <a:t>  *Si la empresa cuenta con un sistema de aseguramiento de calidad      verificable. </a:t>
          </a:r>
          <a:endParaRPr lang="en-US" sz="2000" b="0" kern="1200" dirty="0" smtClean="0">
            <a:solidFill>
              <a:schemeClr val="tx1"/>
            </a:solidFill>
            <a:latin typeface="Calibri" panose="020F0502020204030204" pitchFamily="34" charset="0"/>
          </a:endParaRPr>
        </a:p>
        <a:p>
          <a:pPr lvl="0" algn="ctr" defTabSz="1422400">
            <a:lnSpc>
              <a:spcPct val="90000"/>
            </a:lnSpc>
            <a:spcBef>
              <a:spcPct val="0"/>
            </a:spcBef>
            <a:spcAft>
              <a:spcPct val="35000"/>
            </a:spcAft>
          </a:pPr>
          <a:r>
            <a:rPr lang="es-ES" sz="2000" b="0" kern="1200" dirty="0" smtClean="0">
              <a:solidFill>
                <a:schemeClr val="tx1"/>
              </a:solidFill>
              <a:latin typeface="Calibri" panose="020F0502020204030204" pitchFamily="34" charset="0"/>
            </a:rPr>
            <a:t>  *El tamaño de la empresa (líneas de productos, turnos y departamentos,     entre otros). </a:t>
          </a:r>
          <a:endParaRPr lang="en-US" sz="2000" b="0" kern="1200" dirty="0">
            <a:solidFill>
              <a:schemeClr val="tx1"/>
            </a:solidFill>
            <a:latin typeface="Calibri" panose="020F0502020204030204" pitchFamily="34" charset="0"/>
          </a:endParaRPr>
        </a:p>
      </dsp:txBody>
      <dsp:txXfrm rot="10800000">
        <a:off x="1443934" y="3155181"/>
        <a:ext cx="8653457" cy="2838561"/>
      </dsp:txXfrm>
    </dsp:sp>
    <dsp:sp modelId="{F085AB02-ECF5-4473-B379-172AB71D935B}">
      <dsp:nvSpPr>
        <dsp:cNvPr id="0" name=""/>
        <dsp:cNvSpPr/>
      </dsp:nvSpPr>
      <dsp:spPr>
        <a:xfrm>
          <a:off x="277096" y="3793967"/>
          <a:ext cx="1508183" cy="1483560"/>
        </a:xfrm>
        <a:prstGeom prst="ellipse">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BDE338-3DAF-4A80-BAE1-FE059498BCAE}">
      <dsp:nvSpPr>
        <dsp:cNvPr id="0" name=""/>
        <dsp:cNvSpPr/>
      </dsp:nvSpPr>
      <dsp:spPr>
        <a:xfrm>
          <a:off x="3715911" y="45243"/>
          <a:ext cx="7084354" cy="3452107"/>
        </a:xfrm>
        <a:prstGeom prst="rightArrow">
          <a:avLst>
            <a:gd name="adj1" fmla="val 75000"/>
            <a:gd name="adj2" fmla="val 50000"/>
          </a:avLst>
        </a:prstGeom>
        <a:solidFill>
          <a:schemeClr val="accent1">
            <a:lumMod val="40000"/>
            <a:lumOff val="60000"/>
            <a:alpha val="9000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ctr" defTabSz="1422400">
            <a:lnSpc>
              <a:spcPct val="90000"/>
            </a:lnSpc>
            <a:spcBef>
              <a:spcPct val="0"/>
            </a:spcBef>
            <a:spcAft>
              <a:spcPct val="15000"/>
            </a:spcAft>
            <a:buChar char="••"/>
          </a:pPr>
          <a:r>
            <a:rPr lang="es-MX" sz="3200" b="1" i="0" u="none" kern="1200" dirty="0" smtClean="0">
              <a:solidFill>
                <a:srgbClr val="FFFF00"/>
              </a:solidFill>
              <a:uFillTx/>
            </a:rPr>
            <a:t>Solicitud de certificación </a:t>
          </a:r>
          <a:endParaRPr lang="en-US" sz="3200" b="1" i="0" kern="1200" dirty="0">
            <a:solidFill>
              <a:srgbClr val="FFFF00"/>
            </a:solidFill>
          </a:endParaRPr>
        </a:p>
        <a:p>
          <a:pPr marL="171450" lvl="1" indent="-171450" algn="just" defTabSz="800100">
            <a:lnSpc>
              <a:spcPct val="90000"/>
            </a:lnSpc>
            <a:spcBef>
              <a:spcPct val="0"/>
            </a:spcBef>
            <a:spcAft>
              <a:spcPct val="15000"/>
            </a:spcAft>
            <a:buChar char="••"/>
          </a:pPr>
          <a:r>
            <a:rPr lang="es-MX" sz="1800" b="0" kern="1200" dirty="0" smtClean="0"/>
            <a:t>Para inicia/ de manera oficial el proceso de certificación se debe enviar o entregar personalmente el formato de solicitud de certificación de sistemas de calidad en las oficinas de la empresa certificadora que se haya seleccionado, junto con el cuestionario de registro de empresa</a:t>
          </a:r>
          <a:endParaRPr lang="en-US" sz="1800" b="0" kern="1200" dirty="0"/>
        </a:p>
      </dsp:txBody>
      <dsp:txXfrm>
        <a:off x="3715911" y="476756"/>
        <a:ext cx="5789814" cy="2589081"/>
      </dsp:txXfrm>
    </dsp:sp>
    <dsp:sp modelId="{E9328445-11F1-4B33-B1E9-F46079A3825D}">
      <dsp:nvSpPr>
        <dsp:cNvPr id="0" name=""/>
        <dsp:cNvSpPr/>
      </dsp:nvSpPr>
      <dsp:spPr>
        <a:xfrm>
          <a:off x="768814" y="677444"/>
          <a:ext cx="2938712" cy="2185144"/>
        </a:xfrm>
        <a:prstGeom prst="roundRect">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endParaRPr lang="en-US" sz="5400" kern="1200" dirty="0"/>
        </a:p>
      </dsp:txBody>
      <dsp:txXfrm>
        <a:off x="875484" y="784114"/>
        <a:ext cx="2725372" cy="1971804"/>
      </dsp:txXfrm>
    </dsp:sp>
    <dsp:sp modelId="{56409857-DB9C-4562-961B-45C1981B661D}">
      <dsp:nvSpPr>
        <dsp:cNvPr id="0" name=""/>
        <dsp:cNvSpPr/>
      </dsp:nvSpPr>
      <dsp:spPr>
        <a:xfrm>
          <a:off x="4023980" y="3554763"/>
          <a:ext cx="6195411" cy="2883986"/>
        </a:xfrm>
        <a:prstGeom prst="rightArrow">
          <a:avLst>
            <a:gd name="adj1" fmla="val 75000"/>
            <a:gd name="adj2" fmla="val 50000"/>
          </a:avLst>
        </a:prstGeom>
        <a:solidFill>
          <a:schemeClr val="accent1">
            <a:lumMod val="40000"/>
            <a:lumOff val="60000"/>
            <a:alpha val="9000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ctr" defTabSz="1422400">
            <a:lnSpc>
              <a:spcPct val="90000"/>
            </a:lnSpc>
            <a:spcBef>
              <a:spcPct val="0"/>
            </a:spcBef>
            <a:spcAft>
              <a:spcPct val="15000"/>
            </a:spcAft>
            <a:buChar char="••"/>
          </a:pPr>
          <a:r>
            <a:rPr lang="es-MX" sz="3200" b="1" i="0" kern="1200" dirty="0" smtClean="0">
              <a:solidFill>
                <a:srgbClr val="FFFF00"/>
              </a:solidFill>
            </a:rPr>
            <a:t>Revisión documental</a:t>
          </a:r>
          <a:endParaRPr lang="en-US" sz="3200" b="1" i="0" kern="1200" dirty="0">
            <a:solidFill>
              <a:srgbClr val="FFFF00"/>
            </a:solidFill>
          </a:endParaRPr>
        </a:p>
        <a:p>
          <a:pPr marL="342900" lvl="2" indent="-171450" algn="just" defTabSz="711200">
            <a:lnSpc>
              <a:spcPct val="90000"/>
            </a:lnSpc>
            <a:spcBef>
              <a:spcPct val="0"/>
            </a:spcBef>
            <a:spcAft>
              <a:spcPct val="15000"/>
            </a:spcAft>
            <a:buChar char="••"/>
          </a:pPr>
          <a:r>
            <a:rPr lang="es-MX" sz="1600" b="0" u="none" kern="1200" dirty="0" smtClean="0">
              <a:uFillTx/>
            </a:rPr>
            <a:t>Manual de aseguramiento de calidad.</a:t>
          </a:r>
          <a:endParaRPr lang="en-US" sz="1600" b="0" u="none" kern="1200" dirty="0">
            <a:uFillTx/>
          </a:endParaRPr>
        </a:p>
        <a:p>
          <a:pPr marL="342900" lvl="2" indent="-171450" algn="just" defTabSz="711200">
            <a:lnSpc>
              <a:spcPct val="90000"/>
            </a:lnSpc>
            <a:spcBef>
              <a:spcPct val="0"/>
            </a:spcBef>
            <a:spcAft>
              <a:spcPct val="15000"/>
            </a:spcAft>
            <a:buChar char="••"/>
          </a:pPr>
          <a:r>
            <a:rPr lang="es-MX" sz="1600" b="0" u="none" kern="1200" dirty="0" smtClean="0">
              <a:uFillTx/>
            </a:rPr>
            <a:t>Índice de procedimientos generales. </a:t>
          </a:r>
          <a:endParaRPr lang="en-US" sz="1600" b="0" u="none" kern="1200" dirty="0">
            <a:uFillTx/>
          </a:endParaRPr>
        </a:p>
        <a:p>
          <a:pPr marL="342900" lvl="2" indent="-171450" algn="just" defTabSz="711200">
            <a:lnSpc>
              <a:spcPct val="90000"/>
            </a:lnSpc>
            <a:spcBef>
              <a:spcPct val="0"/>
            </a:spcBef>
            <a:spcAft>
              <a:spcPct val="15000"/>
            </a:spcAft>
            <a:buChar char="••"/>
          </a:pPr>
          <a:r>
            <a:rPr lang="es-MX" sz="1600" b="0" u="none" kern="1200" dirty="0" smtClean="0">
              <a:uFillTx/>
            </a:rPr>
            <a:t>Lista de verificación documental resuelta (en esta fase se cubre el costo de la revisión documental). </a:t>
          </a:r>
          <a:endParaRPr lang="en-US" sz="1600" b="0" u="none" kern="1200" dirty="0">
            <a:uFillTx/>
          </a:endParaRPr>
        </a:p>
      </dsp:txBody>
      <dsp:txXfrm>
        <a:off x="4023980" y="3915261"/>
        <a:ext cx="5113916" cy="2162990"/>
      </dsp:txXfrm>
    </dsp:sp>
    <dsp:sp modelId="{87CA13A0-4CC2-42D7-9935-EB2A1EB08B9E}">
      <dsp:nvSpPr>
        <dsp:cNvPr id="0" name=""/>
        <dsp:cNvSpPr/>
      </dsp:nvSpPr>
      <dsp:spPr>
        <a:xfrm>
          <a:off x="976317" y="4038260"/>
          <a:ext cx="3149696" cy="1989738"/>
        </a:xfrm>
        <a:prstGeom prst="roundRect">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lvl="0" algn="ctr" defTabSz="2533650">
            <a:lnSpc>
              <a:spcPct val="90000"/>
            </a:lnSpc>
            <a:spcBef>
              <a:spcPct val="0"/>
            </a:spcBef>
            <a:spcAft>
              <a:spcPct val="35000"/>
            </a:spcAft>
          </a:pPr>
          <a:endParaRPr lang="en-US" sz="5700" kern="1200" dirty="0"/>
        </a:p>
      </dsp:txBody>
      <dsp:txXfrm>
        <a:off x="1073448" y="4135391"/>
        <a:ext cx="2955434" cy="1795476"/>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2271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3937D59-5EDB-4C39-B697-625748F703B6}"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608647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3370747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pPr/>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17570413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pPr/>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3783172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pPr/>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1548937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3937D59-5EDB-4C39-B697-625748F703B6}"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2695379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3937D59-5EDB-4C39-B697-625748F703B6}"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1681915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1269557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38849366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1436271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0"/>
            <a:ext cx="11280576" cy="1179288"/>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1374310" y="1508787"/>
            <a:ext cx="10482329" cy="614197"/>
          </a:xfrm>
          <a:prstGeom prst="rect">
            <a:avLst/>
          </a:prstGeom>
        </p:spPr>
        <p:txBody>
          <a:bodyPr anchor="ctr"/>
          <a:lstStyle>
            <a:lvl1pPr marL="0" indent="0">
              <a:buNone/>
              <a:defRPr sz="2667">
                <a:solidFill>
                  <a:schemeClr val="tx1">
                    <a:lumMod val="75000"/>
                    <a:lumOff val="25000"/>
                  </a:schemeClr>
                </a:solidFill>
              </a:defRPr>
            </a:lvl1pPr>
          </a:lstStyle>
          <a:p>
            <a:pPr lvl="0"/>
            <a:r>
              <a:rPr lang="es-ES" altLang="ko-KR" smtClean="0"/>
              <a:t>Haga clic para modificar el estilo de texto del patrón</a:t>
            </a:r>
          </a:p>
        </p:txBody>
      </p:sp>
      <p:sp>
        <p:nvSpPr>
          <p:cNvPr id="5" name="Content Placeholder 2"/>
          <p:cNvSpPr>
            <a:spLocks noGrp="1"/>
          </p:cNvSpPr>
          <p:nvPr>
            <p:ph idx="10"/>
          </p:nvPr>
        </p:nvSpPr>
        <p:spPr>
          <a:xfrm>
            <a:off x="1388102" y="2411015"/>
            <a:ext cx="10482329"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s-ES" altLang="ko-KR" smtClean="0"/>
              <a:t>Haga clic para modificar el estilo de texto del patrón</a:t>
            </a:r>
          </a:p>
        </p:txBody>
      </p:sp>
    </p:spTree>
    <p:extLst>
      <p:ext uri="{BB962C8B-B14F-4D97-AF65-F5344CB8AC3E}">
        <p14:creationId xmlns:p14="http://schemas.microsoft.com/office/powerpoint/2010/main" val="1749290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29202417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9334D819-9F07-4261-B09B-9E467E5D9002}" type="datetimeFigureOut">
              <a:rPr lang="en-US" smtClean="0"/>
              <a:pPr/>
              <a:t>9/28/2018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1668181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7210987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DD08C0F-507E-4A66-8A12-E74300618785}" type="datetimeFigureOut">
              <a:rPr lang="es-MX" smtClean="0">
                <a:solidFill>
                  <a:srgbClr val="465E9C"/>
                </a:solidFill>
              </a:rPr>
              <a:pPr/>
              <a:t>28/09/2018</a:t>
            </a:fld>
            <a:endParaRPr lang="es-MX">
              <a:solidFill>
                <a:srgbClr val="465E9C"/>
              </a:solidFill>
            </a:endParaRPr>
          </a:p>
        </p:txBody>
      </p:sp>
      <p:sp>
        <p:nvSpPr>
          <p:cNvPr id="8" name="Footer Placeholder 7"/>
          <p:cNvSpPr>
            <a:spLocks noGrp="1"/>
          </p:cNvSpPr>
          <p:nvPr>
            <p:ph type="ftr" sz="quarter" idx="11"/>
          </p:nvPr>
        </p:nvSpPr>
        <p:spPr/>
        <p:txBody>
          <a:bodyPr/>
          <a:lstStyle/>
          <a:p>
            <a:endParaRPr lang="es-MX">
              <a:solidFill>
                <a:srgbClr val="465E9C"/>
              </a:solidFill>
            </a:endParaRPr>
          </a:p>
        </p:txBody>
      </p:sp>
      <p:sp>
        <p:nvSpPr>
          <p:cNvPr id="9" name="Slide Number Placeholder 8"/>
          <p:cNvSpPr>
            <a:spLocks noGrp="1"/>
          </p:cNvSpPr>
          <p:nvPr>
            <p:ph type="sldNum" sz="quarter" idx="12"/>
          </p:nvPr>
        </p:nvSpPr>
        <p:spPr/>
        <p:txBody>
          <a:bodyPr/>
          <a:lstStyle/>
          <a:p>
            <a:fld id="{D309AD91-D051-499A-8981-C0D282C5E0B6}" type="slidenum">
              <a:rPr lang="es-MX" smtClean="0">
                <a:solidFill>
                  <a:srgbClr val="465E9C"/>
                </a:solidFill>
              </a:rPr>
              <a:pPr/>
              <a:t>‹Nº›</a:t>
            </a:fld>
            <a:endParaRPr lang="es-MX">
              <a:solidFill>
                <a:srgbClr val="465E9C"/>
              </a:solidFill>
            </a:endParaRPr>
          </a:p>
        </p:txBody>
      </p:sp>
    </p:spTree>
    <p:extLst>
      <p:ext uri="{BB962C8B-B14F-4D97-AF65-F5344CB8AC3E}">
        <p14:creationId xmlns:p14="http://schemas.microsoft.com/office/powerpoint/2010/main" val="1417094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914400"/>
            <a:fld id="{ADD08C0F-507E-4A66-8A12-E74300618785}" type="datetimeFigureOut">
              <a:rPr lang="es-MX" smtClean="0">
                <a:solidFill>
                  <a:srgbClr val="465E9C"/>
                </a:solidFill>
              </a:rPr>
              <a:pPr defTabSz="914400"/>
              <a:t>28/09/2018</a:t>
            </a:fld>
            <a:endParaRPr lang="es-MX">
              <a:solidFill>
                <a:srgbClr val="465E9C"/>
              </a:solidFill>
            </a:endParaRPr>
          </a:p>
        </p:txBody>
      </p:sp>
      <p:sp>
        <p:nvSpPr>
          <p:cNvPr id="4" name="Footer Placeholder 3"/>
          <p:cNvSpPr>
            <a:spLocks noGrp="1"/>
          </p:cNvSpPr>
          <p:nvPr>
            <p:ph type="ftr" sz="quarter" idx="11"/>
          </p:nvPr>
        </p:nvSpPr>
        <p:spPr/>
        <p:txBody>
          <a:bodyPr/>
          <a:lstStyle/>
          <a:p>
            <a:pPr defTabSz="914400"/>
            <a:endParaRPr lang="es-MX">
              <a:solidFill>
                <a:srgbClr val="465E9C"/>
              </a:solidFill>
            </a:endParaRPr>
          </a:p>
        </p:txBody>
      </p:sp>
      <p:sp>
        <p:nvSpPr>
          <p:cNvPr id="5" name="Slide Number Placeholder 4"/>
          <p:cNvSpPr>
            <a:spLocks noGrp="1"/>
          </p:cNvSpPr>
          <p:nvPr>
            <p:ph type="sldNum" sz="quarter" idx="12"/>
          </p:nvPr>
        </p:nvSpPr>
        <p:spPr/>
        <p:txBody>
          <a:bodyPr/>
          <a:lstStyle/>
          <a:p>
            <a:pPr defTabSz="914400"/>
            <a:fld id="{D309AD91-D051-499A-8981-C0D282C5E0B6}" type="slidenum">
              <a:rPr lang="es-MX" smtClean="0">
                <a:solidFill>
                  <a:srgbClr val="465E9C"/>
                </a:solidFill>
              </a:rPr>
              <a:pPr defTabSz="914400"/>
              <a:t>‹Nº›</a:t>
            </a:fld>
            <a:endParaRPr lang="es-MX">
              <a:solidFill>
                <a:srgbClr val="465E9C"/>
              </a:solidFill>
            </a:endParaRPr>
          </a:p>
        </p:txBody>
      </p:sp>
    </p:spTree>
    <p:extLst>
      <p:ext uri="{BB962C8B-B14F-4D97-AF65-F5344CB8AC3E}">
        <p14:creationId xmlns:p14="http://schemas.microsoft.com/office/powerpoint/2010/main" val="675311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493916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73528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334D819-9F07-4261-B09B-9E467E5D9002}" type="datetimeFigureOut">
              <a:rPr lang="en-US" smtClean="0"/>
              <a:t>9/28/2018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367113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3322589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4754967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defRPr>
            </a:lvl1pPr>
          </a:lstStyle>
          <a:p>
            <a:pPr lvl="0"/>
            <a:r>
              <a:rPr lang="es-ES" altLang="ko-KR" smtClean="0"/>
              <a:t>Haga clic para modificar el estilo de texto del patrón</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s-ES" altLang="ko-KR" smtClean="0"/>
              <a:t>Haga clic para modificar el estilo de texto del patrón</a:t>
            </a:r>
          </a:p>
        </p:txBody>
      </p:sp>
    </p:spTree>
    <p:extLst>
      <p:ext uri="{BB962C8B-B14F-4D97-AF65-F5344CB8AC3E}">
        <p14:creationId xmlns:p14="http://schemas.microsoft.com/office/powerpoint/2010/main" val="18123536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ADD08C0F-507E-4A66-8A12-E74300618785}" type="datetimeFigureOut">
              <a:rPr lang="es-MX" smtClean="0">
                <a:solidFill>
                  <a:srgbClr val="465E9C"/>
                </a:solidFill>
              </a:rPr>
              <a:pPr/>
              <a:t>28/09/2018</a:t>
            </a:fld>
            <a:endParaRPr lang="es-MX">
              <a:solidFill>
                <a:srgbClr val="465E9C"/>
              </a:solidFill>
            </a:endParaRPr>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solidFill>
                <a:srgbClr val="465E9C"/>
              </a:solidFill>
            </a:endParaRPr>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309AD91-D051-499A-8981-C0D282C5E0B6}" type="slidenum">
              <a:rPr lang="es-MX" smtClean="0">
                <a:solidFill>
                  <a:srgbClr val="465E9C"/>
                </a:solidFill>
              </a:rPr>
              <a:pPr/>
              <a:t>‹Nº›</a:t>
            </a:fld>
            <a:endParaRPr lang="es-MX">
              <a:solidFill>
                <a:srgbClr val="465E9C"/>
              </a:solidFill>
            </a:endParaRPr>
          </a:p>
        </p:txBody>
      </p:sp>
    </p:spTree>
    <p:extLst>
      <p:ext uri="{BB962C8B-B14F-4D97-AF65-F5344CB8AC3E}">
        <p14:creationId xmlns:p14="http://schemas.microsoft.com/office/powerpoint/2010/main" val="1295202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a:xfrm>
            <a:off x="838200" y="1825625"/>
            <a:ext cx="105156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ADD08C0F-507E-4A66-8A12-E74300618785}" type="datetimeFigureOut">
              <a:rPr lang="es-MX" smtClean="0">
                <a:solidFill>
                  <a:srgbClr val="465E9C"/>
                </a:solidFill>
              </a:rPr>
              <a:pPr/>
              <a:t>28/09/2018</a:t>
            </a:fld>
            <a:endParaRPr lang="es-MX">
              <a:solidFill>
                <a:srgbClr val="465E9C"/>
              </a:solidFill>
            </a:endParaRPr>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solidFill>
                <a:srgbClr val="465E9C"/>
              </a:solidFill>
            </a:endParaRPr>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309AD91-D051-499A-8981-C0D282C5E0B6}" type="slidenum">
              <a:rPr lang="es-MX" smtClean="0">
                <a:solidFill>
                  <a:srgbClr val="465E9C"/>
                </a:solidFill>
              </a:rPr>
              <a:pPr/>
              <a:t>‹Nº›</a:t>
            </a:fld>
            <a:endParaRPr lang="es-MX">
              <a:solidFill>
                <a:srgbClr val="465E9C"/>
              </a:solidFill>
            </a:endParaRPr>
          </a:p>
        </p:txBody>
      </p:sp>
    </p:spTree>
    <p:extLst>
      <p:ext uri="{BB962C8B-B14F-4D97-AF65-F5344CB8AC3E}">
        <p14:creationId xmlns:p14="http://schemas.microsoft.com/office/powerpoint/2010/main" val="806273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a:prstGeom prst="rect">
            <a:avLst/>
          </a:prstGeo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a:xfrm>
            <a:off x="838200" y="6356350"/>
            <a:ext cx="2743200" cy="365125"/>
          </a:xfrm>
          <a:prstGeom prst="rect">
            <a:avLst/>
          </a:prstGeom>
        </p:spPr>
        <p:txBody>
          <a:bodyPr/>
          <a:lstStyle/>
          <a:p>
            <a:fld id="{ADD08C0F-507E-4A66-8A12-E74300618785}" type="datetimeFigureOut">
              <a:rPr lang="es-MX" smtClean="0">
                <a:solidFill>
                  <a:srgbClr val="465E9C"/>
                </a:solidFill>
              </a:rPr>
              <a:pPr/>
              <a:t>28/09/2018</a:t>
            </a:fld>
            <a:endParaRPr lang="es-MX">
              <a:solidFill>
                <a:srgbClr val="465E9C"/>
              </a:solidFill>
            </a:endParaRPr>
          </a:p>
        </p:txBody>
      </p:sp>
      <p:sp>
        <p:nvSpPr>
          <p:cNvPr id="8" name="Marcador de pie de página 7"/>
          <p:cNvSpPr>
            <a:spLocks noGrp="1"/>
          </p:cNvSpPr>
          <p:nvPr>
            <p:ph type="ftr" sz="quarter" idx="11"/>
          </p:nvPr>
        </p:nvSpPr>
        <p:spPr>
          <a:xfrm>
            <a:off x="4038600" y="6356350"/>
            <a:ext cx="4114800" cy="365125"/>
          </a:xfrm>
          <a:prstGeom prst="rect">
            <a:avLst/>
          </a:prstGeom>
        </p:spPr>
        <p:txBody>
          <a:bodyPr/>
          <a:lstStyle/>
          <a:p>
            <a:endParaRPr lang="es-MX">
              <a:solidFill>
                <a:srgbClr val="465E9C"/>
              </a:solidFill>
            </a:endParaRPr>
          </a:p>
        </p:txBody>
      </p:sp>
      <p:sp>
        <p:nvSpPr>
          <p:cNvPr id="9" name="Marcador de número de diapositiva 8"/>
          <p:cNvSpPr>
            <a:spLocks noGrp="1"/>
          </p:cNvSpPr>
          <p:nvPr>
            <p:ph type="sldNum" sz="quarter" idx="12"/>
          </p:nvPr>
        </p:nvSpPr>
        <p:spPr>
          <a:xfrm>
            <a:off x="8610600" y="6356350"/>
            <a:ext cx="2743200" cy="365125"/>
          </a:xfrm>
          <a:prstGeom prst="rect">
            <a:avLst/>
          </a:prstGeom>
        </p:spPr>
        <p:txBody>
          <a:bodyPr/>
          <a:lstStyle/>
          <a:p>
            <a:fld id="{D309AD91-D051-499A-8981-C0D282C5E0B6}" type="slidenum">
              <a:rPr lang="es-MX" smtClean="0">
                <a:solidFill>
                  <a:srgbClr val="465E9C"/>
                </a:solidFill>
              </a:rPr>
              <a:pPr/>
              <a:t>‹Nº›</a:t>
            </a:fld>
            <a:endParaRPr lang="es-MX">
              <a:solidFill>
                <a:srgbClr val="465E9C"/>
              </a:solidFill>
            </a:endParaRPr>
          </a:p>
        </p:txBody>
      </p:sp>
    </p:spTree>
    <p:extLst>
      <p:ext uri="{BB962C8B-B14F-4D97-AF65-F5344CB8AC3E}">
        <p14:creationId xmlns:p14="http://schemas.microsoft.com/office/powerpoint/2010/main" val="2886557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a:xfrm>
            <a:off x="838200" y="6356350"/>
            <a:ext cx="2743200" cy="365125"/>
          </a:xfrm>
          <a:prstGeom prst="rect">
            <a:avLst/>
          </a:prstGeom>
        </p:spPr>
        <p:txBody>
          <a:bodyPr/>
          <a:lstStyle/>
          <a:p>
            <a:pPr defTabSz="914400"/>
            <a:fld id="{ADD08C0F-507E-4A66-8A12-E74300618785}" type="datetimeFigureOut">
              <a:rPr lang="es-MX" smtClean="0">
                <a:solidFill>
                  <a:srgbClr val="465E9C"/>
                </a:solidFill>
              </a:rPr>
              <a:pPr defTabSz="914400"/>
              <a:t>28/09/2018</a:t>
            </a:fld>
            <a:endParaRPr lang="es-MX">
              <a:solidFill>
                <a:srgbClr val="465E9C"/>
              </a:solidFill>
            </a:endParaRPr>
          </a:p>
        </p:txBody>
      </p:sp>
      <p:sp>
        <p:nvSpPr>
          <p:cNvPr id="4" name="Marcador de pie de página 3"/>
          <p:cNvSpPr>
            <a:spLocks noGrp="1"/>
          </p:cNvSpPr>
          <p:nvPr>
            <p:ph type="ftr" sz="quarter" idx="11"/>
          </p:nvPr>
        </p:nvSpPr>
        <p:spPr>
          <a:xfrm>
            <a:off x="4038600" y="6356350"/>
            <a:ext cx="4114800" cy="365125"/>
          </a:xfrm>
          <a:prstGeom prst="rect">
            <a:avLst/>
          </a:prstGeom>
        </p:spPr>
        <p:txBody>
          <a:bodyPr/>
          <a:lstStyle/>
          <a:p>
            <a:pPr defTabSz="914400"/>
            <a:endParaRPr lang="es-MX">
              <a:solidFill>
                <a:srgbClr val="465E9C"/>
              </a:solidFill>
            </a:endParaRPr>
          </a:p>
        </p:txBody>
      </p:sp>
      <p:sp>
        <p:nvSpPr>
          <p:cNvPr id="5" name="Marcador de número de diapositiva 4"/>
          <p:cNvSpPr>
            <a:spLocks noGrp="1"/>
          </p:cNvSpPr>
          <p:nvPr>
            <p:ph type="sldNum" sz="quarter" idx="12"/>
          </p:nvPr>
        </p:nvSpPr>
        <p:spPr>
          <a:xfrm>
            <a:off x="8610600" y="6356350"/>
            <a:ext cx="2743200" cy="365125"/>
          </a:xfrm>
          <a:prstGeom prst="rect">
            <a:avLst/>
          </a:prstGeom>
        </p:spPr>
        <p:txBody>
          <a:bodyPr/>
          <a:lstStyle/>
          <a:p>
            <a:pPr defTabSz="914400"/>
            <a:fld id="{D309AD91-D051-499A-8981-C0D282C5E0B6}" type="slidenum">
              <a:rPr lang="es-MX" smtClean="0">
                <a:solidFill>
                  <a:srgbClr val="465E9C"/>
                </a:solidFill>
              </a:rPr>
              <a:pPr defTabSz="914400"/>
              <a:t>‹Nº›</a:t>
            </a:fld>
            <a:endParaRPr lang="es-MX">
              <a:solidFill>
                <a:srgbClr val="465E9C"/>
              </a:solidFill>
            </a:endParaRPr>
          </a:p>
        </p:txBody>
      </p:sp>
    </p:spTree>
    <p:extLst>
      <p:ext uri="{BB962C8B-B14F-4D97-AF65-F5344CB8AC3E}">
        <p14:creationId xmlns:p14="http://schemas.microsoft.com/office/powerpoint/2010/main" val="3551758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37995911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‹Nº›</a:t>
            </a:fld>
            <a:endParaRPr lang="en-US"/>
          </a:p>
        </p:txBody>
      </p:sp>
    </p:spTree>
    <p:extLst>
      <p:ext uri="{BB962C8B-B14F-4D97-AF65-F5344CB8AC3E}">
        <p14:creationId xmlns:p14="http://schemas.microsoft.com/office/powerpoint/2010/main" val="20045955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6.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590794"/>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Lst>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pPr/>
              <a:t>9/28/2018</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pPr/>
              <a:t>‹Nº›</a:t>
            </a:fld>
            <a:endParaRPr lang="en-US"/>
          </a:p>
        </p:txBody>
      </p:sp>
    </p:spTree>
    <p:extLst>
      <p:ext uri="{BB962C8B-B14F-4D97-AF65-F5344CB8AC3E}">
        <p14:creationId xmlns:p14="http://schemas.microsoft.com/office/powerpoint/2010/main" val="4173902312"/>
      </p:ext>
    </p:extLst>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pPr defTabSz="914400"/>
            <a:fld id="{ADD08C0F-507E-4A66-8A12-E74300618785}" type="datetimeFigureOut">
              <a:rPr lang="es-MX" smtClean="0">
                <a:solidFill>
                  <a:srgbClr val="465E9C"/>
                </a:solidFill>
              </a:rPr>
              <a:pPr defTabSz="914400"/>
              <a:t>28/09/2018</a:t>
            </a:fld>
            <a:endParaRPr lang="es-MX">
              <a:solidFill>
                <a:srgbClr val="465E9C"/>
              </a:solidFill>
            </a:endParaRPr>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pPr defTabSz="914400"/>
            <a:endParaRPr lang="es-MX">
              <a:solidFill>
                <a:srgbClr val="465E9C"/>
              </a:solidFill>
            </a:endParaRPr>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pPr defTabSz="914400"/>
            <a:fld id="{D309AD91-D051-499A-8981-C0D282C5E0B6}" type="slidenum">
              <a:rPr lang="es-MX" smtClean="0">
                <a:solidFill>
                  <a:srgbClr val="465E9C"/>
                </a:solidFill>
              </a:rPr>
              <a:pPr defTabSz="914400"/>
              <a:t>‹Nº›</a:t>
            </a:fld>
            <a:endParaRPr lang="es-MX">
              <a:solidFill>
                <a:srgbClr val="465E9C"/>
              </a:solidFill>
            </a:endParaRPr>
          </a:p>
        </p:txBody>
      </p:sp>
    </p:spTree>
    <p:extLst>
      <p:ext uri="{BB962C8B-B14F-4D97-AF65-F5344CB8AC3E}">
        <p14:creationId xmlns:p14="http://schemas.microsoft.com/office/powerpoint/2010/main" val="2642429698"/>
      </p:ext>
    </p:extLst>
  </p:cSld>
  <p:clrMap bg1="lt1" tx1="dk1" bg2="lt2" tx2="dk2" accent1="accent1" accent2="accent2" accent3="accent3" accent4="accent4" accent5="accent5" accent6="accent6" hlink="hlink" folHlink="folHlink"/>
  <p:sldLayoutIdLst>
    <p:sldLayoutId id="2147484062" r:id="rId1"/>
    <p:sldLayoutId id="2147484063" r:id="rId2"/>
    <p:sldLayoutId id="2147484064" r:id="rId3"/>
    <p:sldLayoutId id="2147484065" r:id="rId4"/>
    <p:sldLayoutId id="2147484066" r:id="rId5"/>
    <p:sldLayoutId id="2147484067" r:id="rId6"/>
    <p:sldLayoutId id="2147484068" r:id="rId7"/>
    <p:sldLayoutId id="2147484069" r:id="rId8"/>
    <p:sldLayoutId id="2147484070" r:id="rId9"/>
    <p:sldLayoutId id="2147484071" r:id="rId10"/>
    <p:sldLayoutId id="2147484072"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0.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0.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0.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0.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0.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0.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0.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0.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0.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0.xml"/><Relationship Id="rId5" Type="http://schemas.openxmlformats.org/officeDocument/2006/relationships/image" Target="../media/image61.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0.xml"/><Relationship Id="rId5" Type="http://schemas.openxmlformats.org/officeDocument/2006/relationships/image" Target="../media/image69.png"/><Relationship Id="rId4" Type="http://schemas.openxmlformats.org/officeDocument/2006/relationships/image" Target="../media/image68.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20.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0.xml"/><Relationship Id="rId4" Type="http://schemas.openxmlformats.org/officeDocument/2006/relationships/image" Target="../media/image80.png"/></Relationships>
</file>

<file path=ppt/slides/_rels/slide3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82.png"/><Relationship Id="rId2" Type="http://schemas.openxmlformats.org/officeDocument/2006/relationships/diagramData" Target="../diagrams/data14.xml"/><Relationship Id="rId1" Type="http://schemas.openxmlformats.org/officeDocument/2006/relationships/slideLayout" Target="../slideLayouts/slideLayout20.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0.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0.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98.png"/><Relationship Id="rId1" Type="http://schemas.openxmlformats.org/officeDocument/2006/relationships/slideLayout" Target="../slideLayouts/slideLayout2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5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391886"/>
            <a:ext cx="10058400" cy="6183085"/>
          </a:xfrm>
        </p:spPr>
        <p:txBody>
          <a:bodyPr>
            <a:normAutofit fontScale="77500" lnSpcReduction="20000"/>
          </a:bodyPr>
          <a:lstStyle/>
          <a:p>
            <a:pPr marL="0" indent="0" algn="ctr">
              <a:buNone/>
            </a:pPr>
            <a:endParaRPr lang="es-MX" sz="2800" dirty="0" smtClean="0"/>
          </a:p>
          <a:p>
            <a:pPr marL="0" indent="0" algn="ctr">
              <a:buNone/>
            </a:pPr>
            <a:endParaRPr lang="es-MX" sz="2800" dirty="0"/>
          </a:p>
          <a:p>
            <a:pPr marL="0" indent="0" algn="ctr">
              <a:buNone/>
            </a:pPr>
            <a:endParaRPr lang="es-MX" sz="2800" dirty="0" smtClean="0"/>
          </a:p>
          <a:p>
            <a:pPr marL="0" indent="0" algn="ctr">
              <a:buNone/>
            </a:pPr>
            <a:r>
              <a:rPr lang="es-MX" sz="2800" b="1" dirty="0" smtClean="0"/>
              <a:t>Unidad Académica Profesional Tejupilco</a:t>
            </a:r>
          </a:p>
          <a:p>
            <a:pPr marL="0" indent="0" algn="ctr">
              <a:buNone/>
            </a:pPr>
            <a:endParaRPr lang="es-MX" sz="2800" dirty="0" smtClean="0"/>
          </a:p>
          <a:p>
            <a:pPr marL="0" indent="0" algn="ctr">
              <a:buNone/>
            </a:pPr>
            <a:r>
              <a:rPr lang="es-MX" sz="2800" dirty="0" smtClean="0"/>
              <a:t>Licenciatura en </a:t>
            </a:r>
            <a:r>
              <a:rPr lang="es-MX" sz="2800" b="1" dirty="0" smtClean="0"/>
              <a:t>Administración</a:t>
            </a:r>
          </a:p>
          <a:p>
            <a:pPr marL="0" indent="0" algn="ctr">
              <a:buNone/>
            </a:pPr>
            <a:endParaRPr lang="es-MX" sz="2800" dirty="0" smtClean="0"/>
          </a:p>
          <a:p>
            <a:pPr marL="0" indent="0" algn="ctr">
              <a:buNone/>
            </a:pPr>
            <a:r>
              <a:rPr lang="es-MX" sz="2800" dirty="0" smtClean="0"/>
              <a:t>Unidad de Aprendizaje: </a:t>
            </a:r>
            <a:r>
              <a:rPr lang="es-MX" sz="2800" b="1" dirty="0" smtClean="0"/>
              <a:t>Calidad y Certificación</a:t>
            </a:r>
          </a:p>
          <a:p>
            <a:pPr marL="0" indent="0" algn="ctr">
              <a:buNone/>
            </a:pPr>
            <a:endParaRPr lang="es-MX" sz="2800" dirty="0" smtClean="0"/>
          </a:p>
          <a:p>
            <a:pPr marL="0" indent="0" algn="ctr">
              <a:buNone/>
            </a:pPr>
            <a:r>
              <a:rPr lang="es-MX" sz="2800" dirty="0" smtClean="0"/>
              <a:t>Unidad de Competencia: </a:t>
            </a:r>
            <a:r>
              <a:rPr lang="es-MX" sz="2800" b="1" dirty="0" smtClean="0"/>
              <a:t>Acreditación y Certificación de la Calidad</a:t>
            </a:r>
          </a:p>
          <a:p>
            <a:pPr marL="0" indent="0" algn="ctr">
              <a:buNone/>
            </a:pPr>
            <a:endParaRPr lang="es-MX" sz="2800" b="1" dirty="0"/>
          </a:p>
          <a:p>
            <a:pPr marL="0" indent="0" algn="r">
              <a:buNone/>
            </a:pPr>
            <a:endParaRPr lang="es-MX" sz="2800" dirty="0" smtClean="0"/>
          </a:p>
          <a:p>
            <a:pPr marL="0" indent="0" algn="r">
              <a:buNone/>
            </a:pPr>
            <a:endParaRPr lang="es-MX" sz="2800" dirty="0" smtClean="0"/>
          </a:p>
          <a:p>
            <a:pPr marL="0" indent="0" algn="r">
              <a:buNone/>
            </a:pPr>
            <a:endParaRPr lang="es-MX" sz="2800" dirty="0"/>
          </a:p>
          <a:p>
            <a:pPr marL="0" indent="0" algn="r">
              <a:buNone/>
            </a:pPr>
            <a:endParaRPr lang="es-MX" sz="2800" dirty="0" smtClean="0"/>
          </a:p>
          <a:p>
            <a:pPr marL="0" indent="0" algn="r">
              <a:buNone/>
            </a:pPr>
            <a:r>
              <a:rPr lang="es-MX" sz="2400" dirty="0" smtClean="0"/>
              <a:t>Elaborado por: </a:t>
            </a:r>
            <a:r>
              <a:rPr lang="es-MX" sz="2400" b="1" dirty="0" smtClean="0"/>
              <a:t>M. en </a:t>
            </a:r>
            <a:r>
              <a:rPr lang="es-MX" sz="2400" b="1" dirty="0" err="1" smtClean="0"/>
              <a:t>Adm</a:t>
            </a:r>
            <a:r>
              <a:rPr lang="es-MX" sz="2400" b="1" dirty="0" smtClean="0"/>
              <a:t>. N. Miriam Albiter </a:t>
            </a:r>
            <a:r>
              <a:rPr lang="es-MX" sz="2400" b="1" dirty="0"/>
              <a:t>B</a:t>
            </a:r>
            <a:r>
              <a:rPr lang="es-MX" sz="2400" b="1" dirty="0" smtClean="0"/>
              <a:t>eiza</a:t>
            </a:r>
          </a:p>
          <a:p>
            <a:pPr marL="0" indent="0" algn="ctr">
              <a:buNone/>
            </a:pPr>
            <a:endParaRPr lang="es-MX" dirty="0" smtClean="0"/>
          </a:p>
          <a:p>
            <a:pPr marL="0" indent="0" algn="ctr">
              <a:buNone/>
            </a:pPr>
            <a:endParaRPr lang="es-MX" dirty="0" smtClean="0"/>
          </a:p>
          <a:p>
            <a:endParaRPr lang="es-MX" dirty="0"/>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6800" y="94270"/>
            <a:ext cx="3904496" cy="1161290"/>
          </a:xfrm>
          <a:prstGeom prst="rect">
            <a:avLst/>
          </a:prstGeom>
        </p:spPr>
      </p:pic>
    </p:spTree>
    <p:extLst>
      <p:ext uri="{BB962C8B-B14F-4D97-AF65-F5344CB8AC3E}">
        <p14:creationId xmlns:p14="http://schemas.microsoft.com/office/powerpoint/2010/main" val="3249968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43690" y="197427"/>
            <a:ext cx="10226242" cy="6533188"/>
          </a:xfrm>
        </p:spPr>
        <p:txBody>
          <a:bodyPr>
            <a:normAutofit/>
          </a:bodyPr>
          <a:lstStyle/>
          <a:p>
            <a:r>
              <a:rPr lang="es-MX" sz="2000" b="1" dirty="0" smtClean="0"/>
              <a:t>Organismos </a:t>
            </a:r>
            <a:r>
              <a:rPr lang="es-MX" sz="2000" b="1" dirty="0"/>
              <a:t>acreditadores </a:t>
            </a:r>
            <a:endParaRPr lang="es-MX" sz="2000" b="1" dirty="0" smtClean="0"/>
          </a:p>
          <a:p>
            <a:r>
              <a:rPr lang="es-MX" dirty="0"/>
              <a:t>L</a:t>
            </a:r>
            <a:r>
              <a:rPr lang="es-MX" dirty="0" smtClean="0"/>
              <a:t>os </a:t>
            </a:r>
            <a:r>
              <a:rPr lang="es-MX" dirty="0"/>
              <a:t>organismos acreditadores pueden ser del gobierno o auspiciados por él.  </a:t>
            </a:r>
            <a:endParaRPr lang="es-MX" sz="2000" b="1" dirty="0"/>
          </a:p>
          <a:p>
            <a:pPr marL="0" indent="0">
              <a:buNone/>
            </a:pPr>
            <a:r>
              <a:rPr lang="es-MX" b="1" dirty="0" smtClean="0"/>
              <a:t>Organismos </a:t>
            </a:r>
            <a:r>
              <a:rPr lang="es-MX" b="1" dirty="0"/>
              <a:t>certificadores </a:t>
            </a:r>
          </a:p>
          <a:p>
            <a:pPr marL="0" indent="0">
              <a:buNone/>
            </a:pPr>
            <a:r>
              <a:rPr lang="es-MX" dirty="0"/>
              <a:t>La decisión de contratar los servicios de una empresa certificadora o de otra depende en gran medida a qué mercado están dirigidos los servicios o productos de la organización que se quiere certificar</a:t>
            </a:r>
            <a:r>
              <a:rPr lang="es-MX" dirty="0" smtClean="0"/>
              <a:t>.</a:t>
            </a:r>
          </a:p>
          <a:p>
            <a:pPr marL="0" indent="0">
              <a:buNone/>
            </a:pPr>
            <a:r>
              <a:rPr lang="es-MX" dirty="0"/>
              <a:t>Entre las certificadoras más utilizadas por las empresas mexicanas están las siguientes: </a:t>
            </a:r>
          </a:p>
          <a:p>
            <a:pPr marL="0" indent="0">
              <a:buNone/>
            </a:pPr>
            <a:endParaRPr lang="es-MX" dirty="0"/>
          </a:p>
        </p:txBody>
      </p:sp>
      <p:graphicFrame>
        <p:nvGraphicFramePr>
          <p:cNvPr id="4" name="Diagrama 3"/>
          <p:cNvGraphicFramePr/>
          <p:nvPr>
            <p:extLst>
              <p:ext uri="{D42A27DB-BD31-4B8C-83A1-F6EECF244321}">
                <p14:modId xmlns:p14="http://schemas.microsoft.com/office/powerpoint/2010/main" val="147698553"/>
              </p:ext>
            </p:extLst>
          </p:nvPr>
        </p:nvGraphicFramePr>
        <p:xfrm>
          <a:off x="2455323" y="2818631"/>
          <a:ext cx="8802976" cy="4039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3939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161308" y="135082"/>
            <a:ext cx="8780319" cy="4094018"/>
          </a:xfrm>
        </p:spPr>
        <p:txBody>
          <a:bodyPr>
            <a:normAutofit fontScale="90000"/>
          </a:bodyPr>
          <a:lstStyle/>
          <a:p>
            <a:pPr marL="45720" indent="-6350" algn="ctr">
              <a:lnSpc>
                <a:spcPct val="103000"/>
              </a:lnSpc>
              <a:spcAft>
                <a:spcPts val="25"/>
              </a:spcAft>
            </a:pPr>
            <a:r>
              <a:rPr lang="es-MX" sz="6600" kern="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fornian FB" panose="0207040306080B030204" pitchFamily="18" charset="0"/>
                <a:ea typeface="Calibri" panose="020F0502020204030204" pitchFamily="34" charset="0"/>
                <a:cs typeface="Calibri" panose="020F0502020204030204" pitchFamily="34" charset="0"/>
              </a:rPr>
              <a:t/>
            </a:r>
            <a:br>
              <a:rPr lang="es-MX" sz="6600" kern="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fornian FB" panose="0207040306080B030204" pitchFamily="18" charset="0"/>
                <a:ea typeface="Calibri" panose="020F0502020204030204" pitchFamily="34" charset="0"/>
                <a:cs typeface="Calibri" panose="020F0502020204030204" pitchFamily="34" charset="0"/>
              </a:rPr>
            </a:br>
            <a:r>
              <a:rPr lang="es-MX" sz="6600" kern="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fornian FB" panose="0207040306080B030204" pitchFamily="18" charset="0"/>
                <a:ea typeface="Calibri" panose="020F0502020204030204" pitchFamily="34" charset="0"/>
                <a:cs typeface="Calibri" panose="020F0502020204030204" pitchFamily="34" charset="0"/>
              </a:rPr>
              <a:t/>
            </a:r>
            <a:br>
              <a:rPr lang="es-MX" sz="6600" kern="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fornian FB" panose="0207040306080B030204" pitchFamily="18" charset="0"/>
                <a:ea typeface="Calibri" panose="020F0502020204030204" pitchFamily="34" charset="0"/>
                <a:cs typeface="Calibri" panose="020F0502020204030204" pitchFamily="34" charset="0"/>
              </a:rPr>
            </a:br>
            <a:r>
              <a:rPr lang="es-MX" sz="6600" b="1" kern="0" dirty="0" smtClean="0">
                <a:ln w="0"/>
                <a:solidFill>
                  <a:schemeClr val="tx1"/>
                </a:solidFill>
                <a:effectLst>
                  <a:reflection blurRad="6350" stA="53000" endA="300" endPos="35500" dir="5400000" sy="-90000" algn="bl" rotWithShape="0"/>
                </a:effectLst>
                <a:latin typeface="Californian FB" panose="0207040306080B030204" pitchFamily="18" charset="0"/>
                <a:ea typeface="Calibri" panose="020F0502020204030204" pitchFamily="34" charset="0"/>
                <a:cs typeface="Calibri" panose="020F0502020204030204" pitchFamily="34" charset="0"/>
              </a:rPr>
              <a:t>Procesos de acreditación y certificación </a:t>
            </a:r>
            <a:r>
              <a:rPr lang="es-MX" b="1" kern="0" dirty="0" smtClean="0">
                <a:ln w="0"/>
                <a:solidFill>
                  <a:schemeClr val="tx1"/>
                </a:solidFill>
                <a:effectLst>
                  <a:reflection blurRad="6350" stA="53000" endA="300" endPos="35500" dir="5400000" sy="-90000" algn="bl" rotWithShape="0"/>
                </a:effectLst>
                <a:latin typeface="Calibri" panose="020F0502020204030204" pitchFamily="34" charset="0"/>
                <a:ea typeface="Calibri" panose="020F0502020204030204" pitchFamily="34" charset="0"/>
                <a:cs typeface="Calibri" panose="020F0502020204030204" pitchFamily="34" charset="0"/>
              </a:rPr>
              <a:t> </a:t>
            </a:r>
            <a:r>
              <a:rPr lang="es-MX" b="1" kern="0" dirty="0" smtClean="0">
                <a:solidFill>
                  <a:schemeClr val="tx1"/>
                </a:solidFill>
                <a:effectLst/>
                <a:latin typeface="Calibri" panose="020F0502020204030204" pitchFamily="34" charset="0"/>
                <a:ea typeface="Calibri" panose="020F0502020204030204" pitchFamily="34" charset="0"/>
                <a:cs typeface="Calibri" panose="020F0502020204030204" pitchFamily="34" charset="0"/>
              </a:rPr>
              <a:t/>
            </a:r>
            <a:br>
              <a:rPr lang="es-MX" b="1" kern="0" dirty="0" smtClean="0">
                <a:solidFill>
                  <a:schemeClr val="tx1"/>
                </a:solidFill>
                <a:effectLst/>
                <a:latin typeface="Calibri" panose="020F0502020204030204" pitchFamily="34" charset="0"/>
                <a:ea typeface="Calibri" panose="020F0502020204030204" pitchFamily="34" charset="0"/>
                <a:cs typeface="Calibri" panose="020F0502020204030204" pitchFamily="34" charset="0"/>
              </a:rPr>
            </a:br>
            <a:endParaRPr lang="es-MX" dirty="0">
              <a:solidFill>
                <a:schemeClr val="tx1"/>
              </a:solidFill>
            </a:endParaRPr>
          </a:p>
        </p:txBody>
      </p:sp>
      <p:pic>
        <p:nvPicPr>
          <p:cNvPr id="3" name="Imagen 2"/>
          <p:cNvPicPr>
            <a:picLocks noChangeAspect="1"/>
          </p:cNvPicPr>
          <p:nvPr/>
        </p:nvPicPr>
        <p:blipFill>
          <a:blip r:embed="rId2"/>
          <a:stretch>
            <a:fillRect/>
          </a:stretch>
        </p:blipFill>
        <p:spPr>
          <a:xfrm>
            <a:off x="3340677" y="4073236"/>
            <a:ext cx="2857500" cy="1600200"/>
          </a:xfrm>
          <a:prstGeom prst="rect">
            <a:avLst/>
          </a:prstGeom>
          <a:ln>
            <a:noFill/>
          </a:ln>
          <a:effectLst>
            <a:softEdge rad="112500"/>
          </a:effectLst>
        </p:spPr>
      </p:pic>
      <p:pic>
        <p:nvPicPr>
          <p:cNvPr id="5" name="Imagen 4"/>
          <p:cNvPicPr>
            <a:picLocks noChangeAspect="1"/>
          </p:cNvPicPr>
          <p:nvPr/>
        </p:nvPicPr>
        <p:blipFill>
          <a:blip r:embed="rId3"/>
          <a:stretch>
            <a:fillRect/>
          </a:stretch>
        </p:blipFill>
        <p:spPr>
          <a:xfrm>
            <a:off x="6198177" y="4643005"/>
            <a:ext cx="3371850" cy="1352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48337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05926"/>
          </a:xfrm>
        </p:spPr>
        <p:txBody>
          <a:bodyPr>
            <a:normAutofit fontScale="90000"/>
          </a:bodyPr>
          <a:lstStyle/>
          <a:p>
            <a:r>
              <a:rPr lang="es-MX" dirty="0">
                <a:solidFill>
                  <a:srgbClr val="000000"/>
                </a:solidFill>
                <a:latin typeface="Calibri" panose="020F0502020204030204" pitchFamily="34" charset="0"/>
                <a:ea typeface="Calibri" panose="020F0502020204030204" pitchFamily="34" charset="0"/>
                <a:cs typeface="Calibri" panose="020F0502020204030204" pitchFamily="34" charset="0"/>
              </a:rPr>
              <a:t>Proceso de acreditación </a:t>
            </a:r>
            <a:endParaRPr lang="es-MX" dirty="0"/>
          </a:p>
        </p:txBody>
      </p:sp>
      <p:sp>
        <p:nvSpPr>
          <p:cNvPr id="3" name="Marcador de contenido 2"/>
          <p:cNvSpPr>
            <a:spLocks noGrp="1"/>
          </p:cNvSpPr>
          <p:nvPr>
            <p:ph idx="1"/>
          </p:nvPr>
        </p:nvSpPr>
        <p:spPr>
          <a:xfrm>
            <a:off x="2589212" y="1330036"/>
            <a:ext cx="8915400" cy="4581186"/>
          </a:xfrm>
        </p:spPr>
        <p:txBody>
          <a:bodyPr/>
          <a:lstStyle/>
          <a:p>
            <a:r>
              <a:rPr lang="es-MX" dirty="0"/>
              <a:t>Este proceso consta de los pasos siguientes: </a:t>
            </a:r>
          </a:p>
          <a:p>
            <a:pPr marL="0" indent="0">
              <a:buNone/>
            </a:pPr>
            <a:endParaRPr lang="es-MX" dirty="0"/>
          </a:p>
          <a:p>
            <a:pPr marL="0" indent="0">
              <a:buNone/>
            </a:pPr>
            <a:endParaRPr lang="es-MX" dirty="0"/>
          </a:p>
        </p:txBody>
      </p:sp>
      <p:graphicFrame>
        <p:nvGraphicFramePr>
          <p:cNvPr id="6" name="Diagrama 5"/>
          <p:cNvGraphicFramePr/>
          <p:nvPr>
            <p:extLst/>
          </p:nvPr>
        </p:nvGraphicFramePr>
        <p:xfrm>
          <a:off x="2032000" y="1808018"/>
          <a:ext cx="8128000" cy="4330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a 7"/>
          <p:cNvGraphicFramePr/>
          <p:nvPr>
            <p:extLst>
              <p:ext uri="{D42A27DB-BD31-4B8C-83A1-F6EECF244321}">
                <p14:modId xmlns:p14="http://schemas.microsoft.com/office/powerpoint/2010/main" val="581179993"/>
              </p:ext>
            </p:extLst>
          </p:nvPr>
        </p:nvGraphicFramePr>
        <p:xfrm>
          <a:off x="2031999" y="418012"/>
          <a:ext cx="9724571" cy="602197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Flecha abajo 3"/>
          <p:cNvSpPr/>
          <p:nvPr/>
        </p:nvSpPr>
        <p:spPr>
          <a:xfrm>
            <a:off x="7550331" y="2259874"/>
            <a:ext cx="457200" cy="2873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abajo 4"/>
          <p:cNvSpPr/>
          <p:nvPr/>
        </p:nvSpPr>
        <p:spPr>
          <a:xfrm>
            <a:off x="7550331" y="4323806"/>
            <a:ext cx="457200" cy="3918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strella de 5 puntas 8"/>
          <p:cNvSpPr/>
          <p:nvPr/>
        </p:nvSpPr>
        <p:spPr>
          <a:xfrm>
            <a:off x="4976948" y="4872446"/>
            <a:ext cx="222069" cy="18288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Estrella de 5 puntas 9"/>
          <p:cNvSpPr/>
          <p:nvPr/>
        </p:nvSpPr>
        <p:spPr>
          <a:xfrm>
            <a:off x="5486399" y="2873829"/>
            <a:ext cx="248194" cy="23513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079372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80755804"/>
              </p:ext>
            </p:extLst>
          </p:nvPr>
        </p:nvGraphicFramePr>
        <p:xfrm>
          <a:off x="1745672" y="488373"/>
          <a:ext cx="10076213" cy="6095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lecha abajo 1"/>
          <p:cNvSpPr/>
          <p:nvPr/>
        </p:nvSpPr>
        <p:spPr>
          <a:xfrm>
            <a:off x="7315201" y="6230983"/>
            <a:ext cx="966651" cy="6270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81049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316677716"/>
              </p:ext>
            </p:extLst>
          </p:nvPr>
        </p:nvGraphicFramePr>
        <p:xfrm>
          <a:off x="1622737" y="248195"/>
          <a:ext cx="10290589" cy="6479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Estrella de 5 puntas 1"/>
          <p:cNvSpPr/>
          <p:nvPr/>
        </p:nvSpPr>
        <p:spPr>
          <a:xfrm>
            <a:off x="5669281" y="248195"/>
            <a:ext cx="274320" cy="320040"/>
          </a:xfrm>
          <a:prstGeom prst="star5">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solidFill>
                <a:srgbClr val="FF0000"/>
              </a:solidFill>
            </a:endParaRPr>
          </a:p>
        </p:txBody>
      </p:sp>
    </p:spTree>
    <p:extLst>
      <p:ext uri="{BB962C8B-B14F-4D97-AF65-F5344CB8AC3E}">
        <p14:creationId xmlns:p14="http://schemas.microsoft.com/office/powerpoint/2010/main" val="1134653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961493672"/>
              </p:ext>
            </p:extLst>
          </p:nvPr>
        </p:nvGraphicFramePr>
        <p:xfrm>
          <a:off x="1054166" y="608234"/>
          <a:ext cx="10834912" cy="5948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6152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Marcador de contenido 8"/>
          <p:cNvGraphicFramePr>
            <a:graphicFrameLocks noGrp="1"/>
          </p:cNvGraphicFramePr>
          <p:nvPr>
            <p:ph idx="1"/>
            <p:extLst>
              <p:ext uri="{D42A27DB-BD31-4B8C-83A1-F6EECF244321}">
                <p14:modId xmlns:p14="http://schemas.microsoft.com/office/powerpoint/2010/main" val="749927062"/>
              </p:ext>
            </p:extLst>
          </p:nvPr>
        </p:nvGraphicFramePr>
        <p:xfrm>
          <a:off x="901522" y="347730"/>
          <a:ext cx="10603092" cy="6168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0951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065571636"/>
              </p:ext>
            </p:extLst>
          </p:nvPr>
        </p:nvGraphicFramePr>
        <p:xfrm>
          <a:off x="785611" y="128789"/>
          <a:ext cx="10956115" cy="6593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Estrella de 5 puntas 1"/>
          <p:cNvSpPr/>
          <p:nvPr/>
        </p:nvSpPr>
        <p:spPr>
          <a:xfrm>
            <a:off x="5107578" y="4140926"/>
            <a:ext cx="326571" cy="287383"/>
          </a:xfrm>
          <a:prstGeom prst="star5">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3" name="Flecha abajo 2"/>
          <p:cNvSpPr/>
          <p:nvPr/>
        </p:nvSpPr>
        <p:spPr>
          <a:xfrm>
            <a:off x="7027817" y="3226525"/>
            <a:ext cx="796835" cy="770709"/>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331759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574473322"/>
              </p:ext>
            </p:extLst>
          </p:nvPr>
        </p:nvGraphicFramePr>
        <p:xfrm>
          <a:off x="1672044" y="190606"/>
          <a:ext cx="10345783" cy="6340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4532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843439164"/>
              </p:ext>
            </p:extLst>
          </p:nvPr>
        </p:nvGraphicFramePr>
        <p:xfrm>
          <a:off x="1488642" y="209006"/>
          <a:ext cx="10463872" cy="6518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5370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Unidad de Competencia</a:t>
            </a:r>
            <a:endParaRPr lang="es-MX" dirty="0"/>
          </a:p>
        </p:txBody>
      </p:sp>
      <p:sp>
        <p:nvSpPr>
          <p:cNvPr id="3" name="Marcador de contenido 2"/>
          <p:cNvSpPr>
            <a:spLocks noGrp="1"/>
          </p:cNvSpPr>
          <p:nvPr>
            <p:ph idx="1"/>
          </p:nvPr>
        </p:nvSpPr>
        <p:spPr/>
        <p:txBody>
          <a:bodyPr/>
          <a:lstStyle/>
          <a:p>
            <a:pPr marL="0" indent="0" algn="just">
              <a:lnSpc>
                <a:spcPct val="150000"/>
              </a:lnSpc>
              <a:buNone/>
            </a:pPr>
            <a:r>
              <a:rPr lang="es-MX" dirty="0"/>
              <a:t>El alumno conocerá los diferentes conceptos de acreditación y certificación, así como los procesos que se llevan a </a:t>
            </a:r>
            <a:r>
              <a:rPr lang="es-MX" dirty="0" smtClean="0"/>
              <a:t>cabo a </a:t>
            </a:r>
            <a:r>
              <a:rPr lang="es-MX" dirty="0"/>
              <a:t>través de auditorias internas y externas de calidad. Aprenderá a realizar dichos procesos dentro de una </a:t>
            </a:r>
            <a:r>
              <a:rPr lang="es-MX" dirty="0" smtClean="0"/>
              <a:t>organización manejando </a:t>
            </a:r>
            <a:r>
              <a:rPr lang="es-MX" dirty="0"/>
              <a:t>estándares nacionales e internacionales de acreditación y certificación</a:t>
            </a:r>
            <a:endParaRPr lang="es-MX" dirty="0"/>
          </a:p>
        </p:txBody>
      </p:sp>
    </p:spTree>
    <p:extLst>
      <p:ext uri="{BB962C8B-B14F-4D97-AF65-F5344CB8AC3E}">
        <p14:creationId xmlns:p14="http://schemas.microsoft.com/office/powerpoint/2010/main" val="1251981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931999430"/>
              </p:ext>
            </p:extLst>
          </p:nvPr>
        </p:nvGraphicFramePr>
        <p:xfrm>
          <a:off x="1015430" y="248194"/>
          <a:ext cx="10821988" cy="6609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5661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02414"/>
          </a:xfrm>
        </p:spPr>
        <p:txBody>
          <a:bodyPr>
            <a:normAutofit fontScale="90000"/>
          </a:bodyPr>
          <a:lstStyle/>
          <a:p>
            <a:pPr algn="ctr"/>
            <a:r>
              <a:rPr lang="es-MX" b="1" dirty="0" smtClean="0">
                <a:solidFill>
                  <a:srgbClr val="C00000"/>
                </a:solidFill>
              </a:rPr>
              <a:t>Auditorias </a:t>
            </a:r>
            <a:r>
              <a:rPr lang="es-MX" b="1" dirty="0">
                <a:solidFill>
                  <a:srgbClr val="C00000"/>
                </a:solidFill>
              </a:rPr>
              <a:t>de calidad </a:t>
            </a:r>
            <a:endParaRPr lang="en-US" dirty="0">
              <a:solidFill>
                <a:srgbClr val="C00000"/>
              </a:solidFill>
            </a:endParaRPr>
          </a:p>
        </p:txBody>
      </p:sp>
      <p:sp>
        <p:nvSpPr>
          <p:cNvPr id="3" name="Marcador de contenido 2"/>
          <p:cNvSpPr>
            <a:spLocks noGrp="1"/>
          </p:cNvSpPr>
          <p:nvPr>
            <p:ph idx="1"/>
          </p:nvPr>
        </p:nvSpPr>
        <p:spPr>
          <a:xfrm>
            <a:off x="2447544" y="1326524"/>
            <a:ext cx="8915400" cy="4984124"/>
          </a:xfrm>
        </p:spPr>
        <p:txBody>
          <a:bodyPr>
            <a:normAutofit/>
          </a:bodyPr>
          <a:lstStyle/>
          <a:p>
            <a:pPr marL="0" indent="0">
              <a:buNone/>
            </a:pPr>
            <a:r>
              <a:rPr lang="es-MX" b="1" dirty="0" smtClean="0"/>
              <a:t>Qué </a:t>
            </a:r>
            <a:r>
              <a:rPr lang="es-MX" b="1" dirty="0"/>
              <a:t>es una </a:t>
            </a:r>
            <a:r>
              <a:rPr lang="es-MX" b="1" dirty="0" smtClean="0"/>
              <a:t>auditoria</a:t>
            </a:r>
            <a:endParaRPr lang="en-US" dirty="0"/>
          </a:p>
          <a:p>
            <a:pPr algn="just"/>
            <a:r>
              <a:rPr lang="es-MX" b="1" dirty="0"/>
              <a:t> </a:t>
            </a:r>
            <a:r>
              <a:rPr lang="es-MX" dirty="0" smtClean="0"/>
              <a:t>Proceso </a:t>
            </a:r>
            <a:r>
              <a:rPr lang="es-MX" dirty="0"/>
              <a:t>sistemático, independiente y documentado para obtener evidencias de la auditoría y evaluarlas de manera objetiva con el fin de determinar el grado en que se cumplen los criterios de </a:t>
            </a:r>
            <a:r>
              <a:rPr lang="es-MX" dirty="0" smtClean="0"/>
              <a:t>auditoría.</a:t>
            </a:r>
          </a:p>
          <a:p>
            <a:pPr algn="just"/>
            <a:endParaRPr lang="es-MX" dirty="0"/>
          </a:p>
          <a:p>
            <a:pPr algn="just"/>
            <a:endParaRPr lang="es-MX" dirty="0" smtClean="0"/>
          </a:p>
          <a:p>
            <a:pPr marL="0" indent="0" algn="just">
              <a:buNone/>
            </a:pPr>
            <a:endParaRPr lang="es-MX" dirty="0" smtClean="0"/>
          </a:p>
          <a:p>
            <a:pPr marL="0" indent="0">
              <a:buNone/>
            </a:pPr>
            <a:r>
              <a:rPr lang="es-MX" b="1" dirty="0"/>
              <a:t>Qué es una auditoria de </a:t>
            </a:r>
            <a:r>
              <a:rPr lang="es-MX" b="1" dirty="0" smtClean="0"/>
              <a:t>calidad </a:t>
            </a:r>
            <a:endParaRPr lang="en-US" dirty="0"/>
          </a:p>
          <a:p>
            <a:pPr algn="just"/>
            <a:r>
              <a:rPr lang="es-MX" dirty="0" smtClean="0"/>
              <a:t>Una </a:t>
            </a:r>
            <a:r>
              <a:rPr lang="es-MX" dirty="0"/>
              <a:t>auditoría de calidad es una revisión independiente que se lleva a cabo para comparar algunos aspectos del desempeño de calidad con un estándar para ese desempeño. El término independiente es decisivo y se usa en el sentido de que la persona que revisa (llamada el “auditor”) no es la responsable del desempeño que se está revisando ni el supervisor inmediato de dicha persona. </a:t>
            </a:r>
            <a:endParaRPr lang="en-US" dirty="0"/>
          </a:p>
          <a:p>
            <a:endParaRPr lang="en-US" dirty="0"/>
          </a:p>
        </p:txBody>
      </p:sp>
      <p:pic>
        <p:nvPicPr>
          <p:cNvPr id="4" name="Imagen 3"/>
          <p:cNvPicPr>
            <a:picLocks noChangeAspect="1"/>
          </p:cNvPicPr>
          <p:nvPr/>
        </p:nvPicPr>
        <p:blipFill>
          <a:blip r:embed="rId2"/>
          <a:stretch>
            <a:fillRect/>
          </a:stretch>
        </p:blipFill>
        <p:spPr>
          <a:xfrm>
            <a:off x="9309770" y="2638957"/>
            <a:ext cx="1484693" cy="1580040"/>
          </a:xfrm>
          <a:prstGeom prst="rect">
            <a:avLst/>
          </a:prstGeom>
        </p:spPr>
      </p:pic>
      <p:pic>
        <p:nvPicPr>
          <p:cNvPr id="5" name="Imagen 4"/>
          <p:cNvPicPr>
            <a:picLocks noChangeAspect="1"/>
          </p:cNvPicPr>
          <p:nvPr/>
        </p:nvPicPr>
        <p:blipFill>
          <a:blip r:embed="rId3"/>
          <a:stretch>
            <a:fillRect/>
          </a:stretch>
        </p:blipFill>
        <p:spPr>
          <a:xfrm>
            <a:off x="6623698" y="2709117"/>
            <a:ext cx="1271051" cy="1439721"/>
          </a:xfrm>
          <a:prstGeom prst="rect">
            <a:avLst/>
          </a:prstGeom>
        </p:spPr>
      </p:pic>
    </p:spTree>
    <p:extLst>
      <p:ext uri="{BB962C8B-B14F-4D97-AF65-F5344CB8AC3E}">
        <p14:creationId xmlns:p14="http://schemas.microsoft.com/office/powerpoint/2010/main" val="2828869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1070" y="399245"/>
            <a:ext cx="10023542" cy="5511977"/>
          </a:xfrm>
        </p:spPr>
        <p:txBody>
          <a:bodyPr/>
          <a:lstStyle/>
          <a:p>
            <a:r>
              <a:rPr lang="es-MX" dirty="0"/>
              <a:t>La definición de ISO 10011-2-1994 establece algunos aspectos adicionales: una auditoría de calidad es un examen sistemático e independiente para determinar si las actividades de calidad y los resultados vinculados cumplen con los arreglos planeados, y si estos arreglos se están implementando de manera efectiva y son adecuados para alcanzar los objetivos. (Una auditoría de producto, de la que se discutirá más adelante en este capítulo, es una revisión del producto físico; una auditoría de calidad es una revisión de la actividad.) </a:t>
            </a:r>
            <a:endParaRPr lang="en-US" dirty="0"/>
          </a:p>
          <a:p>
            <a:pPr marL="0" indent="0">
              <a:buNone/>
            </a:pPr>
            <a:r>
              <a:rPr lang="es-MX" b="1" dirty="0"/>
              <a:t> </a:t>
            </a:r>
            <a:endParaRPr lang="en-US" dirty="0"/>
          </a:p>
          <a:p>
            <a:endParaRPr lang="es-MX" dirty="0" smtClean="0"/>
          </a:p>
          <a:p>
            <a:endParaRPr lang="en-US" dirty="0"/>
          </a:p>
        </p:txBody>
      </p:sp>
      <p:pic>
        <p:nvPicPr>
          <p:cNvPr id="4" name="Imagen 3"/>
          <p:cNvPicPr>
            <a:picLocks noChangeAspect="1"/>
          </p:cNvPicPr>
          <p:nvPr/>
        </p:nvPicPr>
        <p:blipFill>
          <a:blip r:embed="rId2"/>
          <a:stretch>
            <a:fillRect/>
          </a:stretch>
        </p:blipFill>
        <p:spPr>
          <a:xfrm>
            <a:off x="2246156" y="3001179"/>
            <a:ext cx="2419350" cy="1885950"/>
          </a:xfrm>
          <a:prstGeom prst="rect">
            <a:avLst/>
          </a:prstGeom>
        </p:spPr>
      </p:pic>
      <p:pic>
        <p:nvPicPr>
          <p:cNvPr id="5" name="Imagen 4"/>
          <p:cNvPicPr>
            <a:picLocks noChangeAspect="1"/>
          </p:cNvPicPr>
          <p:nvPr/>
        </p:nvPicPr>
        <p:blipFill>
          <a:blip r:embed="rId3"/>
          <a:stretch>
            <a:fillRect/>
          </a:stretch>
        </p:blipFill>
        <p:spPr>
          <a:xfrm>
            <a:off x="5245066" y="3155233"/>
            <a:ext cx="2495550" cy="1828800"/>
          </a:xfrm>
          <a:prstGeom prst="rect">
            <a:avLst/>
          </a:prstGeom>
        </p:spPr>
      </p:pic>
      <p:pic>
        <p:nvPicPr>
          <p:cNvPr id="6" name="Imagen 5"/>
          <p:cNvPicPr>
            <a:picLocks noChangeAspect="1"/>
          </p:cNvPicPr>
          <p:nvPr/>
        </p:nvPicPr>
        <p:blipFill>
          <a:blip r:embed="rId4"/>
          <a:stretch>
            <a:fillRect/>
          </a:stretch>
        </p:blipFill>
        <p:spPr>
          <a:xfrm>
            <a:off x="8862007" y="2915454"/>
            <a:ext cx="2324100" cy="1971675"/>
          </a:xfrm>
          <a:prstGeom prst="rect">
            <a:avLst/>
          </a:prstGeom>
        </p:spPr>
      </p:pic>
    </p:spTree>
    <p:extLst>
      <p:ext uri="{BB962C8B-B14F-4D97-AF65-F5344CB8AC3E}">
        <p14:creationId xmlns:p14="http://schemas.microsoft.com/office/powerpoint/2010/main" val="2472827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1800" b="1" dirty="0">
                <a:solidFill>
                  <a:srgbClr val="298D7C"/>
                </a:solidFill>
              </a:rPr>
              <a:t>Objetivos de la auditoria de calidad </a:t>
            </a:r>
            <a:r>
              <a:rPr lang="es-ES" sz="1600" dirty="0"/>
              <a:t/>
            </a:r>
            <a:br>
              <a:rPr lang="es-ES" sz="1600" dirty="0"/>
            </a:br>
            <a:r>
              <a:rPr lang="es-ES" sz="1600" dirty="0"/>
              <a:t> </a:t>
            </a:r>
            <a:br>
              <a:rPr lang="es-ES" sz="1600" dirty="0"/>
            </a:br>
            <a:r>
              <a:rPr lang="es-ES" sz="1600" dirty="0"/>
              <a:t>El objetivo específico de las auditorías de calidad es brindar una garantía independiente de que: </a:t>
            </a:r>
            <a:br>
              <a:rPr lang="es-ES" sz="1600" dirty="0"/>
            </a:br>
            <a:endParaRPr lang="en-US" sz="1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63020929"/>
              </p:ext>
            </p:extLst>
          </p:nvPr>
        </p:nvGraphicFramePr>
        <p:xfrm>
          <a:off x="2589213" y="2005445"/>
          <a:ext cx="8915400" cy="3906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99897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9555" y="257577"/>
            <a:ext cx="10075057" cy="5653645"/>
          </a:xfrm>
        </p:spPr>
        <p:txBody>
          <a:bodyPr>
            <a:normAutofit/>
          </a:bodyPr>
          <a:lstStyle/>
          <a:p>
            <a:pPr marL="0" indent="0">
              <a:buNone/>
            </a:pPr>
            <a:r>
              <a:rPr lang="es-MX" b="1" dirty="0" smtClean="0"/>
              <a:t>Qué </a:t>
            </a:r>
            <a:r>
              <a:rPr lang="es-MX" b="1" dirty="0"/>
              <a:t>son las evidencias de </a:t>
            </a:r>
            <a:r>
              <a:rPr lang="es-MX" b="1" dirty="0" smtClean="0"/>
              <a:t>auditoría </a:t>
            </a:r>
            <a:endParaRPr lang="en-US" dirty="0"/>
          </a:p>
          <a:p>
            <a:pPr algn="just"/>
            <a:r>
              <a:rPr lang="es-MX" dirty="0"/>
              <a:t>Registros, declaraciones de hechos o cualquier otra información que es pertinente para los criterios de auditoría y que es verificable. La evidencia de la auditoría puede ser cualitativa o cuantitativa.  </a:t>
            </a:r>
            <a:endParaRPr lang="es-MX" dirty="0" smtClean="0"/>
          </a:p>
          <a:p>
            <a:endParaRPr lang="es-MX" dirty="0"/>
          </a:p>
          <a:p>
            <a:endParaRPr lang="es-MX" dirty="0" smtClean="0"/>
          </a:p>
          <a:p>
            <a:pPr marL="0" indent="0">
              <a:buNone/>
            </a:pPr>
            <a:endParaRPr lang="en-US" dirty="0"/>
          </a:p>
          <a:p>
            <a:pPr marL="0" indent="0">
              <a:buNone/>
            </a:pPr>
            <a:endParaRPr lang="es-MX" b="1" dirty="0" smtClean="0"/>
          </a:p>
          <a:p>
            <a:pPr marL="0" indent="0">
              <a:buNone/>
            </a:pPr>
            <a:endParaRPr lang="es-MX" b="1" dirty="0" smtClean="0"/>
          </a:p>
          <a:p>
            <a:pPr marL="0" indent="0">
              <a:buNone/>
            </a:pPr>
            <a:r>
              <a:rPr lang="es-MX" b="1" dirty="0" smtClean="0"/>
              <a:t>Qué son </a:t>
            </a:r>
            <a:r>
              <a:rPr lang="es-MX" b="1" dirty="0"/>
              <a:t>los criterios de </a:t>
            </a:r>
            <a:r>
              <a:rPr lang="es-MX" b="1" dirty="0" smtClean="0"/>
              <a:t>auditoría</a:t>
            </a:r>
            <a:endParaRPr lang="en-US" dirty="0"/>
          </a:p>
          <a:p>
            <a:r>
              <a:rPr lang="es-MX" dirty="0"/>
              <a:t>Conjunto de políticas, procedimientos o requisitos usados como referencia frente a la cual se compara la evidencia de la auditoría. </a:t>
            </a:r>
            <a:endParaRPr lang="en-US" dirty="0"/>
          </a:p>
          <a:p>
            <a:endParaRPr lang="en-US" dirty="0"/>
          </a:p>
        </p:txBody>
      </p:sp>
      <p:pic>
        <p:nvPicPr>
          <p:cNvPr id="4" name="Imagen 3"/>
          <p:cNvPicPr>
            <a:picLocks noChangeAspect="1"/>
          </p:cNvPicPr>
          <p:nvPr/>
        </p:nvPicPr>
        <p:blipFill>
          <a:blip r:embed="rId2"/>
          <a:stretch>
            <a:fillRect/>
          </a:stretch>
        </p:blipFill>
        <p:spPr>
          <a:xfrm>
            <a:off x="7926410" y="1644228"/>
            <a:ext cx="2418146" cy="1612097"/>
          </a:xfrm>
          <a:prstGeom prst="rect">
            <a:avLst/>
          </a:prstGeom>
        </p:spPr>
      </p:pic>
      <p:pic>
        <p:nvPicPr>
          <p:cNvPr id="5" name="Imagen 4"/>
          <p:cNvPicPr>
            <a:picLocks noChangeAspect="1"/>
          </p:cNvPicPr>
          <p:nvPr/>
        </p:nvPicPr>
        <p:blipFill>
          <a:blip r:embed="rId3"/>
          <a:stretch>
            <a:fillRect/>
          </a:stretch>
        </p:blipFill>
        <p:spPr>
          <a:xfrm>
            <a:off x="4079115" y="1815528"/>
            <a:ext cx="1996225" cy="1440797"/>
          </a:xfrm>
          <a:prstGeom prst="rect">
            <a:avLst/>
          </a:prstGeom>
        </p:spPr>
      </p:pic>
      <p:pic>
        <p:nvPicPr>
          <p:cNvPr id="6" name="Imagen 5"/>
          <p:cNvPicPr>
            <a:picLocks noChangeAspect="1"/>
          </p:cNvPicPr>
          <p:nvPr/>
        </p:nvPicPr>
        <p:blipFill>
          <a:blip r:embed="rId4"/>
          <a:stretch>
            <a:fillRect/>
          </a:stretch>
        </p:blipFill>
        <p:spPr>
          <a:xfrm>
            <a:off x="1780772" y="4914296"/>
            <a:ext cx="2628900" cy="1743075"/>
          </a:xfrm>
          <a:prstGeom prst="rect">
            <a:avLst/>
          </a:prstGeom>
        </p:spPr>
      </p:pic>
      <p:pic>
        <p:nvPicPr>
          <p:cNvPr id="7" name="Imagen 6"/>
          <p:cNvPicPr>
            <a:picLocks noChangeAspect="1"/>
          </p:cNvPicPr>
          <p:nvPr/>
        </p:nvPicPr>
        <p:blipFill>
          <a:blip r:embed="rId5"/>
          <a:stretch>
            <a:fillRect/>
          </a:stretch>
        </p:blipFill>
        <p:spPr>
          <a:xfrm>
            <a:off x="7320432" y="4761896"/>
            <a:ext cx="2419350" cy="1895475"/>
          </a:xfrm>
          <a:prstGeom prst="rect">
            <a:avLst/>
          </a:prstGeom>
        </p:spPr>
      </p:pic>
    </p:spTree>
    <p:extLst>
      <p:ext uri="{BB962C8B-B14F-4D97-AF65-F5344CB8AC3E}">
        <p14:creationId xmlns:p14="http://schemas.microsoft.com/office/powerpoint/2010/main" val="310940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28172"/>
          </a:xfrm>
        </p:spPr>
        <p:txBody>
          <a:bodyPr>
            <a:normAutofit fontScale="90000"/>
          </a:bodyPr>
          <a:lstStyle/>
          <a:p>
            <a:pPr algn="ctr"/>
            <a:r>
              <a:rPr lang="es-MX" sz="2400" b="1" dirty="0">
                <a:solidFill>
                  <a:srgbClr val="8F2774"/>
                </a:solidFill>
                <a:latin typeface="Arial" panose="020B0604020202020204" pitchFamily="34" charset="0"/>
                <a:cs typeface="Arial" panose="020B0604020202020204" pitchFamily="34" charset="0"/>
              </a:rPr>
              <a:t>Tipos de Auditorías de calidad</a:t>
            </a:r>
            <a:r>
              <a:rPr lang="es-MX" b="1" dirty="0"/>
              <a:t> </a:t>
            </a:r>
            <a:r>
              <a:rPr lang="en-US" b="1" dirty="0"/>
              <a:t/>
            </a:r>
            <a:br>
              <a:rPr lang="en-US" b="1" dirty="0"/>
            </a:br>
            <a:endParaRPr lang="en-US" dirty="0"/>
          </a:p>
        </p:txBody>
      </p:sp>
      <p:sp>
        <p:nvSpPr>
          <p:cNvPr id="3" name="Marcador de contenido 2"/>
          <p:cNvSpPr>
            <a:spLocks noGrp="1"/>
          </p:cNvSpPr>
          <p:nvPr>
            <p:ph idx="1"/>
          </p:nvPr>
        </p:nvSpPr>
        <p:spPr>
          <a:xfrm>
            <a:off x="1339402" y="1352282"/>
            <a:ext cx="10852597" cy="5074276"/>
          </a:xfrm>
        </p:spPr>
        <p:txBody>
          <a:bodyPr>
            <a:normAutofit lnSpcReduction="10000"/>
          </a:bodyPr>
          <a:lstStyle/>
          <a:p>
            <a:pPr marL="0" indent="0">
              <a:buNone/>
            </a:pPr>
            <a:r>
              <a:rPr lang="es-MX" dirty="0"/>
              <a:t> </a:t>
            </a:r>
            <a:endParaRPr lang="en-US" dirty="0"/>
          </a:p>
          <a:p>
            <a:pPr algn="just"/>
            <a:r>
              <a:rPr lang="es-MX" b="1" dirty="0"/>
              <a:t>Las auditorías internas</a:t>
            </a:r>
            <a:r>
              <a:rPr lang="es-MX" dirty="0"/>
              <a:t>, denominadas en algunos casos auditorías de primera parte, se realizan por la propia organización, o en su nombre, para la revisión por la dirección y para otros propósitos </a:t>
            </a:r>
            <a:r>
              <a:rPr lang="es-MX" dirty="0" smtClean="0"/>
              <a:t>internos. Las </a:t>
            </a:r>
            <a:r>
              <a:rPr lang="es-MX" dirty="0"/>
              <a:t>auditorías internas pueden formar la base para una autodeclaración de conformidad de una </a:t>
            </a:r>
            <a:r>
              <a:rPr lang="es-MX" dirty="0" smtClean="0"/>
              <a:t>organización.</a:t>
            </a:r>
          </a:p>
          <a:p>
            <a:pPr algn="just"/>
            <a:endParaRPr lang="es-MX" dirty="0"/>
          </a:p>
          <a:p>
            <a:pPr algn="just"/>
            <a:endParaRPr lang="es-MX" dirty="0" smtClean="0"/>
          </a:p>
          <a:p>
            <a:pPr algn="just"/>
            <a:endParaRPr lang="es-MX" dirty="0"/>
          </a:p>
          <a:p>
            <a:pPr algn="just"/>
            <a:endParaRPr lang="es-MX" dirty="0" smtClean="0"/>
          </a:p>
          <a:p>
            <a:pPr marL="0" indent="0" algn="just">
              <a:buNone/>
            </a:pPr>
            <a:endParaRPr lang="es-MX" dirty="0" smtClean="0"/>
          </a:p>
          <a:p>
            <a:pPr algn="just"/>
            <a:r>
              <a:rPr lang="es-MX" b="1" dirty="0"/>
              <a:t>Las auditorías externas</a:t>
            </a:r>
            <a:r>
              <a:rPr lang="es-MX" dirty="0"/>
              <a:t> incluyen auditorías de segunda y tercera parte. Las auditorías de segunda parte se llevan a cabo por partes que tienen un interés en la organización, tal como los clientes, o por otras personas en su nombre. Las auditorías de tercera parte se llevan a cabo por organizaciones auditoras independientes, tales como las autoridades reglamentarias o aquellas que proporcionan la </a:t>
            </a:r>
            <a:r>
              <a:rPr lang="es-MX" dirty="0" smtClean="0"/>
              <a:t>certificación.</a:t>
            </a:r>
            <a:endParaRPr lang="en-US" dirty="0"/>
          </a:p>
        </p:txBody>
      </p:sp>
      <p:pic>
        <p:nvPicPr>
          <p:cNvPr id="4" name="Imagen 3"/>
          <p:cNvPicPr>
            <a:picLocks noChangeAspect="1"/>
          </p:cNvPicPr>
          <p:nvPr/>
        </p:nvPicPr>
        <p:blipFill>
          <a:blip r:embed="rId2"/>
          <a:stretch>
            <a:fillRect/>
          </a:stretch>
        </p:blipFill>
        <p:spPr>
          <a:xfrm>
            <a:off x="2206244" y="2934706"/>
            <a:ext cx="1683175" cy="1669089"/>
          </a:xfrm>
          <a:prstGeom prst="rect">
            <a:avLst/>
          </a:prstGeom>
        </p:spPr>
      </p:pic>
      <p:pic>
        <p:nvPicPr>
          <p:cNvPr id="5" name="Imagen 4"/>
          <p:cNvPicPr>
            <a:picLocks noChangeAspect="1"/>
          </p:cNvPicPr>
          <p:nvPr/>
        </p:nvPicPr>
        <p:blipFill>
          <a:blip r:embed="rId3"/>
          <a:stretch>
            <a:fillRect/>
          </a:stretch>
        </p:blipFill>
        <p:spPr>
          <a:xfrm>
            <a:off x="5659191" y="3175045"/>
            <a:ext cx="1981200" cy="1229530"/>
          </a:xfrm>
          <a:prstGeom prst="rect">
            <a:avLst/>
          </a:prstGeom>
        </p:spPr>
      </p:pic>
    </p:spTree>
    <p:extLst>
      <p:ext uri="{BB962C8B-B14F-4D97-AF65-F5344CB8AC3E}">
        <p14:creationId xmlns:p14="http://schemas.microsoft.com/office/powerpoint/2010/main" val="1422695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67388" y="107129"/>
            <a:ext cx="10444503" cy="5679402"/>
          </a:xfrm>
        </p:spPr>
        <p:txBody>
          <a:bodyPr>
            <a:normAutofit/>
          </a:bodyPr>
          <a:lstStyle/>
          <a:p>
            <a:r>
              <a:rPr lang="es-MX" b="1" dirty="0"/>
              <a:t>Auditoría de Producto </a:t>
            </a:r>
            <a:endParaRPr lang="en-US" b="1" dirty="0"/>
          </a:p>
          <a:p>
            <a:pPr algn="just"/>
            <a:r>
              <a:rPr lang="es-MX" dirty="0"/>
              <a:t>Una auditoría de producto es una evaluación independiente de la calidad de un producto para determinar su aptitud para el uso y conformidad con la especificación. La auditoría de producto se lleva a cabo después de que se ha completado la inspección. Entre los objetivos de la auditoría de producto destacan: </a:t>
            </a:r>
            <a:endParaRPr lang="en-US" dirty="0"/>
          </a:p>
          <a:p>
            <a:pPr lvl="0" algn="just" fontAlgn="base"/>
            <a:r>
              <a:rPr lang="es-MX" dirty="0"/>
              <a:t>Estimar el nivel de calidad que reciben los clientes. </a:t>
            </a:r>
            <a:endParaRPr lang="en-US" dirty="0"/>
          </a:p>
          <a:p>
            <a:pPr lvl="0" algn="just" fontAlgn="base"/>
            <a:r>
              <a:rPr lang="es-MX" dirty="0"/>
              <a:t>Evaluar la efectividad de las decisiones de inspección para determinar la conformidad con las especificaciones. </a:t>
            </a:r>
            <a:endParaRPr lang="en-US" dirty="0"/>
          </a:p>
          <a:p>
            <a:pPr lvl="0" algn="just" fontAlgn="base"/>
            <a:r>
              <a:rPr lang="es-MX" dirty="0"/>
              <a:t>Proporcionar información útil para mejorar el nivel de calidad del producto saliente y la efectividad de la inspección. </a:t>
            </a:r>
            <a:endParaRPr lang="es-MX" dirty="0" smtClean="0"/>
          </a:p>
          <a:p>
            <a:pPr lvl="0" algn="just" fontAlgn="base"/>
            <a:r>
              <a:rPr lang="es-MX" dirty="0"/>
              <a:t>Brindar una garantía adicional más allá de las actividades de inspección de rutina</a:t>
            </a:r>
            <a:endParaRPr lang="en-US" dirty="0"/>
          </a:p>
          <a:p>
            <a:endParaRPr lang="en-US" dirty="0"/>
          </a:p>
        </p:txBody>
      </p:sp>
      <p:pic>
        <p:nvPicPr>
          <p:cNvPr id="4" name="Imagen 3"/>
          <p:cNvPicPr>
            <a:picLocks noChangeAspect="1"/>
          </p:cNvPicPr>
          <p:nvPr/>
        </p:nvPicPr>
        <p:blipFill>
          <a:blip r:embed="rId2"/>
          <a:stretch>
            <a:fillRect/>
          </a:stretch>
        </p:blipFill>
        <p:spPr>
          <a:xfrm>
            <a:off x="2409660" y="4152560"/>
            <a:ext cx="3400425" cy="1343025"/>
          </a:xfrm>
          <a:prstGeom prst="rect">
            <a:avLst/>
          </a:prstGeom>
          <a:ln>
            <a:noFill/>
          </a:ln>
          <a:effectLst>
            <a:softEdge rad="112500"/>
          </a:effectLst>
        </p:spPr>
      </p:pic>
      <p:pic>
        <p:nvPicPr>
          <p:cNvPr id="5" name="Imagen 4"/>
          <p:cNvPicPr>
            <a:picLocks noChangeAspect="1"/>
          </p:cNvPicPr>
          <p:nvPr/>
        </p:nvPicPr>
        <p:blipFill>
          <a:blip r:embed="rId3"/>
          <a:stretch>
            <a:fillRect/>
          </a:stretch>
        </p:blipFill>
        <p:spPr>
          <a:xfrm>
            <a:off x="6789639" y="4529663"/>
            <a:ext cx="3000375" cy="1524000"/>
          </a:xfrm>
          <a:prstGeom prst="rect">
            <a:avLst/>
          </a:prstGeom>
          <a:ln>
            <a:noFill/>
          </a:ln>
          <a:effectLst>
            <a:softEdge rad="112500"/>
          </a:effectLst>
        </p:spPr>
      </p:pic>
    </p:spTree>
    <p:extLst>
      <p:ext uri="{BB962C8B-B14F-4D97-AF65-F5344CB8AC3E}">
        <p14:creationId xmlns:p14="http://schemas.microsoft.com/office/powerpoint/2010/main" val="16414877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5924" y="241567"/>
            <a:ext cx="10100815" cy="6512524"/>
          </a:xfrm>
        </p:spPr>
        <p:txBody>
          <a:bodyPr>
            <a:normAutofit/>
          </a:bodyPr>
          <a:lstStyle/>
          <a:p>
            <a:pPr lvl="0" algn="just" fontAlgn="base"/>
            <a:r>
              <a:rPr lang="es-MX" b="1" dirty="0"/>
              <a:t>Unidades organizativas.</a:t>
            </a:r>
            <a:r>
              <a:rPr lang="es-MX" dirty="0"/>
              <a:t> Las grandes empresas comprenden diversos niveles de organización, cada uno con una misión específica asignada: oficina corporativa, divisiones operativas, plantas, etc. Dichas compañías por lo general usan muchos equipos de auditores de calidad; cada uno revisa su tema de especialización y reporta los resultados a su propia “clientela</a:t>
            </a:r>
            <a:r>
              <a:rPr lang="es-MX" dirty="0" smtClean="0"/>
              <a:t>”.</a:t>
            </a:r>
          </a:p>
          <a:p>
            <a:pPr lvl="0" algn="just" fontAlgn="base"/>
            <a:endParaRPr lang="es-MX" dirty="0"/>
          </a:p>
          <a:p>
            <a:pPr lvl="0" algn="just" fontAlgn="base"/>
            <a:endParaRPr lang="es-MX" dirty="0" smtClean="0"/>
          </a:p>
          <a:p>
            <a:pPr lvl="0" algn="just" fontAlgn="base"/>
            <a:endParaRPr lang="es-MX" dirty="0"/>
          </a:p>
          <a:p>
            <a:pPr lvl="0" algn="just" fontAlgn="base"/>
            <a:endParaRPr lang="es-MX" dirty="0" smtClean="0"/>
          </a:p>
          <a:p>
            <a:pPr lvl="0" algn="just" fontAlgn="base"/>
            <a:endParaRPr lang="es-MX" dirty="0"/>
          </a:p>
          <a:p>
            <a:pPr marL="0" lvl="0" indent="0" algn="just" fontAlgn="base">
              <a:buNone/>
            </a:pPr>
            <a:r>
              <a:rPr lang="es-MX" dirty="0" smtClean="0"/>
              <a:t> </a:t>
            </a:r>
            <a:endParaRPr lang="en-US" dirty="0"/>
          </a:p>
          <a:p>
            <a:pPr lvl="0" algn="just" fontAlgn="base"/>
            <a:r>
              <a:rPr lang="es-MX" b="1" dirty="0"/>
              <a:t>Líneas de producto.</a:t>
            </a:r>
            <a:r>
              <a:rPr lang="es-MX" dirty="0"/>
              <a:t> Aquí las auditorías evalúan los aspectos de calidad de las líneas específicas de producto (como tableros de circuito impresos, bombas hidráulicas) desde el diseño hasta el desempeño en el campo. </a:t>
            </a:r>
            <a:endParaRPr lang="en-US" dirty="0"/>
          </a:p>
          <a:p>
            <a:endParaRPr lang="en-US" dirty="0"/>
          </a:p>
        </p:txBody>
      </p:sp>
      <p:pic>
        <p:nvPicPr>
          <p:cNvPr id="4" name="Imagen 3"/>
          <p:cNvPicPr>
            <a:picLocks noChangeAspect="1"/>
          </p:cNvPicPr>
          <p:nvPr/>
        </p:nvPicPr>
        <p:blipFill>
          <a:blip r:embed="rId2"/>
          <a:stretch>
            <a:fillRect/>
          </a:stretch>
        </p:blipFill>
        <p:spPr>
          <a:xfrm>
            <a:off x="1700011" y="2002463"/>
            <a:ext cx="3048000" cy="2028825"/>
          </a:xfrm>
          <a:prstGeom prst="rect">
            <a:avLst/>
          </a:prstGeom>
        </p:spPr>
      </p:pic>
      <p:pic>
        <p:nvPicPr>
          <p:cNvPr id="5" name="Imagen 4"/>
          <p:cNvPicPr>
            <a:picLocks noChangeAspect="1"/>
          </p:cNvPicPr>
          <p:nvPr/>
        </p:nvPicPr>
        <p:blipFill>
          <a:blip r:embed="rId3"/>
          <a:stretch>
            <a:fillRect/>
          </a:stretch>
        </p:blipFill>
        <p:spPr>
          <a:xfrm>
            <a:off x="6716332" y="2173912"/>
            <a:ext cx="2133600" cy="1685925"/>
          </a:xfrm>
          <a:prstGeom prst="rect">
            <a:avLst/>
          </a:prstGeom>
        </p:spPr>
      </p:pic>
      <p:pic>
        <p:nvPicPr>
          <p:cNvPr id="6" name="Imagen 5"/>
          <p:cNvPicPr>
            <a:picLocks noChangeAspect="1"/>
          </p:cNvPicPr>
          <p:nvPr/>
        </p:nvPicPr>
        <p:blipFill>
          <a:blip r:embed="rId4"/>
          <a:stretch>
            <a:fillRect/>
          </a:stretch>
        </p:blipFill>
        <p:spPr>
          <a:xfrm>
            <a:off x="8091305" y="4877139"/>
            <a:ext cx="2040564" cy="1528453"/>
          </a:xfrm>
          <a:prstGeom prst="ellipse">
            <a:avLst/>
          </a:prstGeom>
          <a:ln>
            <a:noFill/>
          </a:ln>
          <a:effectLst>
            <a:softEdge rad="112500"/>
          </a:effectLst>
        </p:spPr>
      </p:pic>
      <p:pic>
        <p:nvPicPr>
          <p:cNvPr id="7" name="Imagen 6"/>
          <p:cNvPicPr>
            <a:picLocks noChangeAspect="1"/>
          </p:cNvPicPr>
          <p:nvPr/>
        </p:nvPicPr>
        <p:blipFill>
          <a:blip r:embed="rId5"/>
          <a:stretch>
            <a:fillRect/>
          </a:stretch>
        </p:blipFill>
        <p:spPr>
          <a:xfrm>
            <a:off x="3352739" y="5018173"/>
            <a:ext cx="2160901" cy="1548022"/>
          </a:xfrm>
          <a:prstGeom prst="rect">
            <a:avLst/>
          </a:prstGeom>
        </p:spPr>
      </p:pic>
    </p:spTree>
    <p:extLst>
      <p:ext uri="{BB962C8B-B14F-4D97-AF65-F5344CB8AC3E}">
        <p14:creationId xmlns:p14="http://schemas.microsoft.com/office/powerpoint/2010/main" val="29082536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6048" y="259456"/>
            <a:ext cx="10719001" cy="6458755"/>
          </a:xfrm>
        </p:spPr>
        <p:txBody>
          <a:bodyPr/>
          <a:lstStyle/>
          <a:p>
            <a:pPr algn="just"/>
            <a:r>
              <a:rPr lang="es-MX" b="1" dirty="0"/>
              <a:t>Sistemas de calidad.</a:t>
            </a:r>
            <a:r>
              <a:rPr lang="es-MX" dirty="0"/>
              <a:t> </a:t>
            </a:r>
            <a:r>
              <a:rPr lang="es-MX" sz="1600" dirty="0"/>
              <a:t>Aquí las auditorías están dirigidas hacia los aspectos de los diferentes segmentos del enfoque sistemático general hacia la calidad, como el diseño, manufactura, calidad del proveedor y otros procesos. Una auditoría orientada hacia el sistema revisa cualquier clase de sistema en relación con la línea completa de </a:t>
            </a:r>
            <a:r>
              <a:rPr lang="es-MX" sz="1600" dirty="0" smtClean="0"/>
              <a:t>producto</a:t>
            </a:r>
          </a:p>
          <a:p>
            <a:pPr algn="just"/>
            <a:endParaRPr lang="es-MX" sz="1600" dirty="0" smtClean="0"/>
          </a:p>
          <a:p>
            <a:pPr algn="just"/>
            <a:endParaRPr lang="es-MX" sz="1600" dirty="0"/>
          </a:p>
          <a:p>
            <a:pPr algn="just"/>
            <a:endParaRPr lang="es-MX" sz="1600" dirty="0" smtClean="0"/>
          </a:p>
          <a:p>
            <a:pPr algn="just"/>
            <a:endParaRPr lang="es-MX" sz="1600" dirty="0" smtClean="0"/>
          </a:p>
          <a:p>
            <a:pPr algn="just"/>
            <a:endParaRPr lang="es-MX" sz="1600" dirty="0"/>
          </a:p>
          <a:p>
            <a:pPr algn="just"/>
            <a:endParaRPr lang="es-MX" sz="1600" dirty="0"/>
          </a:p>
          <a:p>
            <a:pPr algn="just"/>
            <a:r>
              <a:rPr lang="es-MX" sz="1600" b="1" dirty="0"/>
              <a:t>Actividades específicas.</a:t>
            </a:r>
            <a:r>
              <a:rPr lang="es-MX" sz="1600" dirty="0"/>
              <a:t> Las auditorías también pueden estar diseñadas para destacar procedimientos específicos que tengan un significado especial para la misión de calidad: la disposición de los productos no conformes, la documentación, la calibración del instrumento, el software</a:t>
            </a:r>
            <a:endParaRPr lang="es-MX" sz="1600" dirty="0" smtClean="0"/>
          </a:p>
          <a:p>
            <a:pPr algn="just"/>
            <a:endParaRPr lang="es-MX" sz="1600" dirty="0"/>
          </a:p>
          <a:p>
            <a:pPr algn="just"/>
            <a:endParaRPr lang="es-MX" sz="1600" dirty="0" smtClean="0"/>
          </a:p>
          <a:p>
            <a:pPr algn="just"/>
            <a:endParaRPr lang="en-US" sz="1600" dirty="0"/>
          </a:p>
        </p:txBody>
      </p:sp>
      <p:pic>
        <p:nvPicPr>
          <p:cNvPr id="5" name="Imagen 4"/>
          <p:cNvPicPr>
            <a:picLocks noChangeAspect="1"/>
          </p:cNvPicPr>
          <p:nvPr/>
        </p:nvPicPr>
        <p:blipFill>
          <a:blip r:embed="rId2"/>
          <a:stretch>
            <a:fillRect/>
          </a:stretch>
        </p:blipFill>
        <p:spPr>
          <a:xfrm>
            <a:off x="1836642" y="1631458"/>
            <a:ext cx="3371850" cy="1352550"/>
          </a:xfrm>
          <a:prstGeom prst="rect">
            <a:avLst/>
          </a:prstGeom>
        </p:spPr>
      </p:pic>
      <p:pic>
        <p:nvPicPr>
          <p:cNvPr id="6" name="Imagen 5"/>
          <p:cNvPicPr>
            <a:picLocks noChangeAspect="1"/>
          </p:cNvPicPr>
          <p:nvPr/>
        </p:nvPicPr>
        <p:blipFill>
          <a:blip r:embed="rId3"/>
          <a:stretch>
            <a:fillRect/>
          </a:stretch>
        </p:blipFill>
        <p:spPr>
          <a:xfrm>
            <a:off x="5368813" y="1631458"/>
            <a:ext cx="2124075" cy="2152650"/>
          </a:xfrm>
          <a:prstGeom prst="rect">
            <a:avLst/>
          </a:prstGeom>
        </p:spPr>
      </p:pic>
      <p:pic>
        <p:nvPicPr>
          <p:cNvPr id="7" name="Imagen 6"/>
          <p:cNvPicPr>
            <a:picLocks noChangeAspect="1"/>
          </p:cNvPicPr>
          <p:nvPr/>
        </p:nvPicPr>
        <p:blipFill>
          <a:blip r:embed="rId4"/>
          <a:stretch>
            <a:fillRect/>
          </a:stretch>
        </p:blipFill>
        <p:spPr>
          <a:xfrm>
            <a:off x="8132762" y="1773930"/>
            <a:ext cx="3371850" cy="1352550"/>
          </a:xfrm>
          <a:prstGeom prst="rect">
            <a:avLst/>
          </a:prstGeom>
        </p:spPr>
      </p:pic>
      <p:pic>
        <p:nvPicPr>
          <p:cNvPr id="8" name="Imagen 7"/>
          <p:cNvPicPr>
            <a:picLocks noChangeAspect="1"/>
          </p:cNvPicPr>
          <p:nvPr/>
        </p:nvPicPr>
        <p:blipFill>
          <a:blip r:embed="rId5"/>
          <a:stretch>
            <a:fillRect/>
          </a:stretch>
        </p:blipFill>
        <p:spPr>
          <a:xfrm>
            <a:off x="1720224" y="4827987"/>
            <a:ext cx="3200400" cy="1428750"/>
          </a:xfrm>
          <a:prstGeom prst="rect">
            <a:avLst/>
          </a:prstGeom>
        </p:spPr>
      </p:pic>
      <p:pic>
        <p:nvPicPr>
          <p:cNvPr id="9" name="Imagen 8"/>
          <p:cNvPicPr>
            <a:picLocks noChangeAspect="1"/>
          </p:cNvPicPr>
          <p:nvPr/>
        </p:nvPicPr>
        <p:blipFill>
          <a:blip r:embed="rId6"/>
          <a:stretch>
            <a:fillRect/>
          </a:stretch>
        </p:blipFill>
        <p:spPr>
          <a:xfrm>
            <a:off x="5542073" y="4532712"/>
            <a:ext cx="2266950" cy="2019300"/>
          </a:xfrm>
          <a:prstGeom prst="rect">
            <a:avLst/>
          </a:prstGeom>
        </p:spPr>
      </p:pic>
      <p:pic>
        <p:nvPicPr>
          <p:cNvPr id="10" name="Imagen 9"/>
          <p:cNvPicPr>
            <a:picLocks noChangeAspect="1"/>
          </p:cNvPicPr>
          <p:nvPr/>
        </p:nvPicPr>
        <p:blipFill>
          <a:blip r:embed="rId7"/>
          <a:stretch>
            <a:fillRect/>
          </a:stretch>
        </p:blipFill>
        <p:spPr>
          <a:xfrm>
            <a:off x="9051924" y="4794161"/>
            <a:ext cx="1533525" cy="1924050"/>
          </a:xfrm>
          <a:prstGeom prst="rect">
            <a:avLst/>
          </a:prstGeom>
        </p:spPr>
      </p:pic>
    </p:spTree>
    <p:extLst>
      <p:ext uri="{BB962C8B-B14F-4D97-AF65-F5344CB8AC3E}">
        <p14:creationId xmlns:p14="http://schemas.microsoft.com/office/powerpoint/2010/main" val="4259004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21228" y="2119536"/>
            <a:ext cx="9688285" cy="1944216"/>
          </a:xfrm>
        </p:spPr>
        <p:txBody>
          <a:bodyPr>
            <a:normAutofit fontScale="90000"/>
          </a:bodyPr>
          <a:lstStyle/>
          <a:p>
            <a:r>
              <a:rPr lang="es-MX" sz="7300" b="1" dirty="0" smtClean="0"/>
              <a:t>Principios de auditoría de calidad </a:t>
            </a:r>
            <a:r>
              <a:rPr lang="es-MX" b="1" dirty="0"/>
              <a:t/>
            </a:r>
            <a:br>
              <a:rPr lang="es-MX" b="1" dirty="0"/>
            </a:br>
            <a:endParaRPr lang="es-MX" dirty="0"/>
          </a:p>
        </p:txBody>
      </p:sp>
      <p:sp>
        <p:nvSpPr>
          <p:cNvPr id="3" name="2 Subtítulo"/>
          <p:cNvSpPr>
            <a:spLocks noGrp="1"/>
          </p:cNvSpPr>
          <p:nvPr>
            <p:ph type="subTitle" idx="1"/>
          </p:nvPr>
        </p:nvSpPr>
        <p:spPr>
          <a:xfrm>
            <a:off x="2444974" y="4265712"/>
            <a:ext cx="7200800" cy="2592288"/>
          </a:xfrm>
        </p:spPr>
        <p:txBody>
          <a:bodyPr>
            <a:normAutofit/>
          </a:bodyPr>
          <a:lstStyle/>
          <a:p>
            <a:pPr algn="just"/>
            <a:r>
              <a:rPr lang="es-MX" b="1" dirty="0" smtClean="0"/>
              <a:t>Principios del auditor :</a:t>
            </a:r>
            <a:endParaRPr lang="es-MX" b="1" dirty="0" smtClean="0">
              <a:solidFill>
                <a:srgbClr val="000000"/>
              </a:solidFill>
              <a:ea typeface="Calibri"/>
              <a:cs typeface="Calibri"/>
            </a:endParaRPr>
          </a:p>
          <a:p>
            <a:pPr algn="just"/>
            <a:r>
              <a:rPr lang="es-MX" dirty="0">
                <a:solidFill>
                  <a:srgbClr val="000000"/>
                </a:solidFill>
                <a:ea typeface="Calibri"/>
                <a:cs typeface="Calibri"/>
              </a:rPr>
              <a:t>T</a:t>
            </a:r>
            <a:r>
              <a:rPr lang="es-MX" dirty="0" smtClean="0">
                <a:solidFill>
                  <a:srgbClr val="000000"/>
                </a:solidFill>
                <a:ea typeface="Calibri"/>
                <a:cs typeface="Calibri"/>
              </a:rPr>
              <a:t>ener confianza en el proceso de auditoría y la capacidad de lograr sus objetivos que depende de la competencia de aquellos individuos que participan en la planificación y realización de las auditorías, incluyendo los auditores y líderes de equipos auditores.</a:t>
            </a:r>
            <a:endParaRPr lang="es-MX" dirty="0" smtClean="0"/>
          </a:p>
          <a:p>
            <a:pPr algn="just"/>
            <a:endParaRPr lang="es-MX" sz="2000" dirty="0"/>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13712" y="2607635"/>
            <a:ext cx="2541662" cy="1326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3647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75894" y="1350818"/>
            <a:ext cx="7766936" cy="2824709"/>
          </a:xfrm>
        </p:spPr>
        <p:txBody>
          <a:bodyPr>
            <a:normAutofit/>
          </a:bodyPr>
          <a:lstStyle/>
          <a:p>
            <a:r>
              <a:rPr lang="es-MX" dirty="0"/>
              <a:t/>
            </a:r>
            <a:br>
              <a:rPr lang="es-MX" dirty="0"/>
            </a:br>
            <a:endParaRPr lang="es-MX" dirty="0"/>
          </a:p>
        </p:txBody>
      </p:sp>
      <p:sp>
        <p:nvSpPr>
          <p:cNvPr id="4" name="Rectángulo 3"/>
          <p:cNvSpPr/>
          <p:nvPr/>
        </p:nvSpPr>
        <p:spPr>
          <a:xfrm>
            <a:off x="1844580" y="1475983"/>
            <a:ext cx="8460654" cy="2308324"/>
          </a:xfrm>
          <a:prstGeom prst="rect">
            <a:avLst/>
          </a:prstGeom>
        </p:spPr>
        <p:txBody>
          <a:bodyPr wrap="square">
            <a:spAutoFit/>
          </a:bodyPr>
          <a:lstStyle/>
          <a:p>
            <a:pPr algn="ctr"/>
            <a:r>
              <a:rPr lang="es-MX" sz="3600" b="1" dirty="0" smtClean="0"/>
              <a:t>UNIDAD </a:t>
            </a:r>
            <a:r>
              <a:rPr lang="es-MX" sz="3600" b="1" dirty="0"/>
              <a:t>VI. </a:t>
            </a:r>
            <a:endParaRPr lang="es-MX" sz="3600" b="1" dirty="0" smtClean="0"/>
          </a:p>
          <a:p>
            <a:pPr algn="ctr"/>
            <a:endParaRPr lang="es-MX" sz="3600" b="1" dirty="0" smtClean="0"/>
          </a:p>
          <a:p>
            <a:pPr algn="ctr"/>
            <a:r>
              <a:rPr lang="es-MX" sz="3600" b="1" dirty="0" smtClean="0"/>
              <a:t> ACREDITACIÓN </a:t>
            </a:r>
            <a:r>
              <a:rPr lang="es-MX" sz="3600" b="1" dirty="0"/>
              <a:t>Y CERTIFICACIÓN DE LA CALIDAD </a:t>
            </a:r>
            <a:endParaRPr lang="es-MX" sz="3600" dirty="0"/>
          </a:p>
        </p:txBody>
      </p:sp>
      <p:pic>
        <p:nvPicPr>
          <p:cNvPr id="3" name="Imagen 2"/>
          <p:cNvPicPr>
            <a:picLocks noChangeAspect="1"/>
          </p:cNvPicPr>
          <p:nvPr/>
        </p:nvPicPr>
        <p:blipFill>
          <a:blip r:embed="rId2"/>
          <a:stretch>
            <a:fillRect/>
          </a:stretch>
        </p:blipFill>
        <p:spPr>
          <a:xfrm>
            <a:off x="2693072" y="4406129"/>
            <a:ext cx="2896190" cy="2100582"/>
          </a:xfrm>
          <a:prstGeom prst="rect">
            <a:avLst/>
          </a:prstGeom>
          <a:ln>
            <a:noFill/>
          </a:ln>
          <a:effectLst>
            <a:softEdge rad="112500"/>
          </a:effectLst>
        </p:spPr>
      </p:pic>
      <p:pic>
        <p:nvPicPr>
          <p:cNvPr id="5" name="Imagen 4"/>
          <p:cNvPicPr>
            <a:picLocks noChangeAspect="1"/>
          </p:cNvPicPr>
          <p:nvPr/>
        </p:nvPicPr>
        <p:blipFill>
          <a:blip r:embed="rId3"/>
          <a:stretch>
            <a:fillRect/>
          </a:stretch>
        </p:blipFill>
        <p:spPr>
          <a:xfrm>
            <a:off x="6464452" y="4487096"/>
            <a:ext cx="2704335" cy="1911943"/>
          </a:xfrm>
          <a:prstGeom prst="rect">
            <a:avLst/>
          </a:prstGeom>
        </p:spPr>
      </p:pic>
      <p:sp>
        <p:nvSpPr>
          <p:cNvPr id="6" name="CuadroTexto 5"/>
          <p:cNvSpPr txBox="1"/>
          <p:nvPr/>
        </p:nvSpPr>
        <p:spPr>
          <a:xfrm>
            <a:off x="8109858" y="6453065"/>
            <a:ext cx="3984171" cy="369332"/>
          </a:xfrm>
          <a:prstGeom prst="rect">
            <a:avLst/>
          </a:prstGeom>
          <a:noFill/>
        </p:spPr>
        <p:txBody>
          <a:bodyPr wrap="square" rtlCol="0">
            <a:spAutoFit/>
          </a:bodyPr>
          <a:lstStyle/>
          <a:p>
            <a:r>
              <a:rPr lang="es-MX" dirty="0" smtClean="0"/>
              <a:t>Elaborado por: Miriam Albiter Beiza</a:t>
            </a:r>
            <a:endParaRPr lang="es-MX" dirty="0"/>
          </a:p>
        </p:txBody>
      </p:sp>
    </p:spTree>
    <p:extLst>
      <p:ext uri="{BB962C8B-B14F-4D97-AF65-F5344CB8AC3E}">
        <p14:creationId xmlns:p14="http://schemas.microsoft.com/office/powerpoint/2010/main" val="196222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latin typeface="Franklin Gothic Medium" pitchFamily="34" charset="0"/>
              </a:rPr>
              <a:t>La competencia </a:t>
            </a:r>
            <a:r>
              <a:rPr lang="es-MX" dirty="0" smtClean="0">
                <a:latin typeface="Franklin Gothic Medium" pitchFamily="34" charset="0"/>
              </a:rPr>
              <a:t>de un auditor.</a:t>
            </a:r>
            <a:endParaRPr lang="es-MX" dirty="0">
              <a:latin typeface="Franklin Gothic Medium" pitchFamily="34" charset="0"/>
            </a:endParaRPr>
          </a:p>
        </p:txBody>
      </p:sp>
      <p:sp>
        <p:nvSpPr>
          <p:cNvPr id="3" name="2 Marcador de contenido"/>
          <p:cNvSpPr>
            <a:spLocks noGrp="1"/>
          </p:cNvSpPr>
          <p:nvPr>
            <p:ph idx="1"/>
          </p:nvPr>
        </p:nvSpPr>
        <p:spPr>
          <a:xfrm>
            <a:off x="2279576" y="2119257"/>
            <a:ext cx="7632848" cy="4118055"/>
          </a:xfrm>
        </p:spPr>
        <p:txBody>
          <a:bodyPr/>
          <a:lstStyle/>
          <a:p>
            <a:pPr algn="just"/>
            <a:r>
              <a:rPr lang="es-MX" dirty="0"/>
              <a:t>D</a:t>
            </a:r>
            <a:r>
              <a:rPr lang="es-MX" dirty="0" smtClean="0"/>
              <a:t>ebería </a:t>
            </a:r>
            <a:r>
              <a:rPr lang="es-MX" dirty="0"/>
              <a:t>evaluarse a través de un proceso que considere el comportamiento personal y la capacidad para aplicar los conocimientos y las habilidades adquiridos durante la educación, la experiencia laboral, la formación como auditor y la experiencia en auditorías.</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3952" y="4091523"/>
            <a:ext cx="424815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5452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E</a:t>
            </a:r>
            <a:r>
              <a:rPr lang="es-MX" dirty="0" smtClean="0"/>
              <a:t>valuación </a:t>
            </a:r>
            <a:r>
              <a:rPr lang="es-MX" dirty="0"/>
              <a:t>de la competencia del </a:t>
            </a:r>
            <a:r>
              <a:rPr lang="es-MX" dirty="0" smtClean="0"/>
              <a:t>auditor.</a:t>
            </a:r>
            <a:endParaRPr lang="es-MX" dirty="0"/>
          </a:p>
        </p:txBody>
      </p:sp>
      <p:sp>
        <p:nvSpPr>
          <p:cNvPr id="3" name="2 Marcador de contenido"/>
          <p:cNvSpPr>
            <a:spLocks noGrp="1"/>
          </p:cNvSpPr>
          <p:nvPr>
            <p:ph idx="1"/>
          </p:nvPr>
        </p:nvSpPr>
        <p:spPr>
          <a:xfrm>
            <a:off x="2279576" y="1600200"/>
            <a:ext cx="7704856" cy="4709120"/>
          </a:xfrm>
        </p:spPr>
        <p:txBody>
          <a:bodyPr/>
          <a:lstStyle/>
          <a:p>
            <a:pPr marL="0" indent="0">
              <a:buNone/>
            </a:pPr>
            <a:endParaRPr lang="es-MX" dirty="0"/>
          </a:p>
        </p:txBody>
      </p:sp>
      <p:sp>
        <p:nvSpPr>
          <p:cNvPr id="4" name="3 Elipse"/>
          <p:cNvSpPr/>
          <p:nvPr/>
        </p:nvSpPr>
        <p:spPr>
          <a:xfrm>
            <a:off x="2927648" y="1844824"/>
            <a:ext cx="2808312"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s-MX" b="1" dirty="0">
                <a:solidFill>
                  <a:prstClr val="white"/>
                </a:solidFill>
              </a:rPr>
              <a:t>PLANIFICARSE</a:t>
            </a:r>
          </a:p>
        </p:txBody>
      </p:sp>
      <p:sp>
        <p:nvSpPr>
          <p:cNvPr id="6" name="5 Elipse"/>
          <p:cNvSpPr/>
          <p:nvPr/>
        </p:nvSpPr>
        <p:spPr>
          <a:xfrm>
            <a:off x="2914863" y="3284984"/>
            <a:ext cx="2821097" cy="1130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s-MX" b="1" dirty="0">
                <a:solidFill>
                  <a:prstClr val="white"/>
                </a:solidFill>
              </a:rPr>
              <a:t>IMPLEMENTARSE</a:t>
            </a:r>
          </a:p>
        </p:txBody>
      </p:sp>
      <p:sp>
        <p:nvSpPr>
          <p:cNvPr id="7" name="6 Elipse"/>
          <p:cNvSpPr/>
          <p:nvPr/>
        </p:nvSpPr>
        <p:spPr>
          <a:xfrm>
            <a:off x="2927649" y="5013176"/>
            <a:ext cx="2808310"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s-MX" b="1" dirty="0">
                <a:solidFill>
                  <a:prstClr val="white"/>
                </a:solidFill>
              </a:rPr>
              <a:t>DOCUMENTARSE</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2692" y="2012025"/>
            <a:ext cx="3456385" cy="1249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2691" y="3429001"/>
            <a:ext cx="3225694" cy="1248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2115" y="4858139"/>
            <a:ext cx="393713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9938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7400" y="548681"/>
            <a:ext cx="8294914" cy="1152127"/>
          </a:xfrm>
        </p:spPr>
        <p:txBody>
          <a:bodyPr>
            <a:normAutofit fontScale="90000"/>
          </a:bodyPr>
          <a:lstStyle/>
          <a:p>
            <a:r>
              <a:rPr lang="es-MX" dirty="0" smtClean="0">
                <a:latin typeface="Franklin Gothic Medium" pitchFamily="34" charset="0"/>
              </a:rPr>
              <a:t>El proceso de evaluación del auditor.</a:t>
            </a:r>
            <a:endParaRPr lang="es-MX" dirty="0">
              <a:latin typeface="Franklin Gothic Medium" pitchFamily="34" charset="0"/>
            </a:endParaRPr>
          </a:p>
        </p:txBody>
      </p:sp>
      <p:sp>
        <p:nvSpPr>
          <p:cNvPr id="3" name="2 Marcador de contenido"/>
          <p:cNvSpPr>
            <a:spLocks noGrp="1"/>
          </p:cNvSpPr>
          <p:nvPr>
            <p:ph idx="1"/>
          </p:nvPr>
        </p:nvSpPr>
        <p:spPr>
          <a:xfrm>
            <a:off x="2207568" y="1600201"/>
            <a:ext cx="7776864" cy="4637111"/>
          </a:xfrm>
        </p:spPr>
        <p:txBody>
          <a:bodyPr>
            <a:normAutofit/>
          </a:bodyPr>
          <a:lstStyle/>
          <a:p>
            <a:pPr marL="0" indent="0" algn="just">
              <a:buNone/>
            </a:pPr>
            <a:endParaRPr lang="es-MX" dirty="0" smtClean="0"/>
          </a:p>
          <a:p>
            <a:pPr marL="0" indent="0" algn="just">
              <a:buNone/>
            </a:pPr>
            <a:r>
              <a:rPr lang="es-MX" b="1" dirty="0"/>
              <a:t>C</a:t>
            </a:r>
            <a:r>
              <a:rPr lang="es-MX" b="1" dirty="0" smtClean="0"/>
              <a:t>uatro </a:t>
            </a:r>
            <a:r>
              <a:rPr lang="es-MX" b="1" dirty="0"/>
              <a:t>pasos </a:t>
            </a:r>
            <a:r>
              <a:rPr lang="es-MX" b="1" dirty="0" smtClean="0"/>
              <a:t>principales:</a:t>
            </a:r>
          </a:p>
          <a:p>
            <a:pPr marL="0" indent="0" algn="just" fontAlgn="base">
              <a:buNone/>
            </a:pPr>
            <a:r>
              <a:rPr lang="es-MX" dirty="0" smtClean="0"/>
              <a:t>1. Determinar </a:t>
            </a:r>
            <a:r>
              <a:rPr lang="es-MX" dirty="0"/>
              <a:t>la competencia del personal de auditoría para cumplir las necesidades del programa de auditoría; </a:t>
            </a:r>
          </a:p>
          <a:p>
            <a:pPr marL="0" indent="0" algn="just" fontAlgn="base">
              <a:buNone/>
            </a:pPr>
            <a:r>
              <a:rPr lang="es-MX" dirty="0" smtClean="0"/>
              <a:t>2. Establecer </a:t>
            </a:r>
            <a:r>
              <a:rPr lang="es-MX" dirty="0"/>
              <a:t>los criterios de evaluación; </a:t>
            </a:r>
          </a:p>
          <a:p>
            <a:pPr marL="0" indent="0" algn="just" fontAlgn="base">
              <a:buNone/>
            </a:pPr>
            <a:r>
              <a:rPr lang="es-MX" dirty="0" smtClean="0"/>
              <a:t>3. Seleccionar </a:t>
            </a:r>
            <a:r>
              <a:rPr lang="es-MX" dirty="0"/>
              <a:t>el método de evaluación apropiado; </a:t>
            </a:r>
          </a:p>
          <a:p>
            <a:pPr marL="0" indent="0" algn="just" fontAlgn="base">
              <a:buNone/>
            </a:pPr>
            <a:r>
              <a:rPr lang="es-MX" dirty="0" smtClean="0"/>
              <a:t>4. Realizar </a:t>
            </a:r>
            <a:r>
              <a:rPr lang="es-MX" dirty="0"/>
              <a:t>la evaluación. </a:t>
            </a:r>
          </a:p>
          <a:p>
            <a:endParaRPr lang="es-MX" dirty="0"/>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6040" y="4293096"/>
            <a:ext cx="3462082" cy="2006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324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523528"/>
            <a:ext cx="7704856" cy="1152128"/>
          </a:xfrm>
        </p:spPr>
        <p:txBody>
          <a:bodyPr>
            <a:normAutofit fontScale="90000"/>
          </a:bodyPr>
          <a:lstStyle/>
          <a:p>
            <a:r>
              <a:rPr lang="es-MX" sz="3100" b="1" dirty="0">
                <a:latin typeface="Franklin Gothic Medium" pitchFamily="34" charset="0"/>
              </a:rPr>
              <a:t>Determinación de la competencia del auditor para cumplir las necesidades del programa de auditoría. </a:t>
            </a:r>
            <a:r>
              <a:rPr lang="es-MX" b="1" dirty="0"/>
              <a:t/>
            </a:r>
            <a:br>
              <a:rPr lang="es-MX" b="1" dirty="0"/>
            </a:br>
            <a:endParaRPr lang="es-MX" dirty="0"/>
          </a:p>
        </p:txBody>
      </p:sp>
      <p:sp>
        <p:nvSpPr>
          <p:cNvPr id="3" name="2 Marcador de contenido"/>
          <p:cNvSpPr>
            <a:spLocks noGrp="1"/>
          </p:cNvSpPr>
          <p:nvPr>
            <p:ph idx="1"/>
          </p:nvPr>
        </p:nvSpPr>
        <p:spPr>
          <a:xfrm>
            <a:off x="2207568" y="1916832"/>
            <a:ext cx="7776864" cy="4392488"/>
          </a:xfrm>
        </p:spPr>
        <p:txBody>
          <a:bodyPr>
            <a:normAutofit fontScale="92500" lnSpcReduction="10000"/>
          </a:bodyPr>
          <a:lstStyle/>
          <a:p>
            <a:pPr algn="just"/>
            <a:r>
              <a:rPr lang="es-MX" sz="2600" dirty="0"/>
              <a:t>El tamaño, naturaleza y complejidad de la organización que se va a auditar; </a:t>
            </a:r>
          </a:p>
          <a:p>
            <a:pPr algn="just"/>
            <a:r>
              <a:rPr lang="es-MX" sz="2600" dirty="0"/>
              <a:t>Las disciplinas de sistema de gestión que se van a auditar; </a:t>
            </a:r>
          </a:p>
          <a:p>
            <a:pPr algn="just"/>
            <a:r>
              <a:rPr lang="es-MX" sz="2600" dirty="0"/>
              <a:t>Los objetivos y amplitud del programa de auditoría; </a:t>
            </a:r>
          </a:p>
          <a:p>
            <a:pPr algn="just"/>
            <a:r>
              <a:rPr lang="es-MX" sz="2600" dirty="0"/>
              <a:t>Otros requisitos, tales como los impuestos por organismos externos, cuando sea apropiado; </a:t>
            </a:r>
          </a:p>
          <a:p>
            <a:pPr algn="just"/>
            <a:r>
              <a:rPr lang="es-MX" sz="2600" dirty="0"/>
              <a:t>La función del proceso de auditoría en el sistema de gestión del auditado; La complejidad del sistema de gestión que se va a auditar; </a:t>
            </a:r>
          </a:p>
          <a:p>
            <a:pPr algn="just"/>
            <a:r>
              <a:rPr lang="es-MX" sz="2600" dirty="0"/>
              <a:t>La incertidumbre en el logro de los objetivos de la auditoría. </a:t>
            </a:r>
          </a:p>
          <a:p>
            <a:endParaRPr lang="es-MX" dirty="0"/>
          </a:p>
        </p:txBody>
      </p:sp>
    </p:spTree>
    <p:extLst>
      <p:ext uri="{BB962C8B-B14F-4D97-AF65-F5344CB8AC3E}">
        <p14:creationId xmlns:p14="http://schemas.microsoft.com/office/powerpoint/2010/main" val="1268050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Comportamiento personal </a:t>
            </a:r>
            <a:br>
              <a:rPr lang="es-MX" b="1" dirty="0"/>
            </a:br>
            <a:endParaRPr lang="es-MX"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091865494"/>
              </p:ext>
            </p:extLst>
          </p:nvPr>
        </p:nvGraphicFramePr>
        <p:xfrm>
          <a:off x="2203449" y="1561668"/>
          <a:ext cx="8229600" cy="507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9709086" y="820052"/>
            <a:ext cx="2143125" cy="2133600"/>
          </a:xfrm>
          <a:prstGeom prst="rect">
            <a:avLst/>
          </a:prstGeom>
          <a:ln>
            <a:noFill/>
          </a:ln>
          <a:effectLst>
            <a:softEdge rad="112500"/>
          </a:effectLst>
        </p:spPr>
      </p:pic>
    </p:spTree>
    <p:extLst>
      <p:ext uri="{BB962C8B-B14F-4D97-AF65-F5344CB8AC3E}">
        <p14:creationId xmlns:p14="http://schemas.microsoft.com/office/powerpoint/2010/main" val="1165716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909298497"/>
              </p:ext>
            </p:extLst>
          </p:nvPr>
        </p:nvGraphicFramePr>
        <p:xfrm>
          <a:off x="2135560" y="188641"/>
          <a:ext cx="8229600" cy="64415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2804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88078354"/>
              </p:ext>
            </p:extLst>
          </p:nvPr>
        </p:nvGraphicFramePr>
        <p:xfrm>
          <a:off x="1631950" y="188914"/>
          <a:ext cx="8928100" cy="6408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249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620688"/>
            <a:ext cx="8229600" cy="1224136"/>
          </a:xfrm>
        </p:spPr>
        <p:txBody>
          <a:bodyPr>
            <a:normAutofit fontScale="90000"/>
          </a:bodyPr>
          <a:lstStyle/>
          <a:p>
            <a:r>
              <a:rPr lang="es-MX" sz="4000" b="1" dirty="0">
                <a:latin typeface="Franklin Gothic Medium" pitchFamily="34" charset="0"/>
              </a:rPr>
              <a:t>Conocimientos y habilidades </a:t>
            </a:r>
            <a:r>
              <a:rPr lang="es-MX" b="1" dirty="0"/>
              <a:t/>
            </a:r>
            <a:br>
              <a:rPr lang="es-MX" b="1" dirty="0"/>
            </a:br>
            <a:endParaRPr lang="es-MX" dirty="0"/>
          </a:p>
        </p:txBody>
      </p:sp>
      <p:sp>
        <p:nvSpPr>
          <p:cNvPr id="3" name="2 Marcador de contenido"/>
          <p:cNvSpPr>
            <a:spLocks noGrp="1"/>
          </p:cNvSpPr>
          <p:nvPr>
            <p:ph idx="1"/>
          </p:nvPr>
        </p:nvSpPr>
        <p:spPr>
          <a:xfrm>
            <a:off x="2279576" y="1556792"/>
            <a:ext cx="7632848" cy="4752528"/>
          </a:xfrm>
        </p:spPr>
        <p:txBody>
          <a:bodyPr/>
          <a:lstStyle/>
          <a:p>
            <a:pPr algn="just"/>
            <a:r>
              <a:rPr lang="es-MX" dirty="0"/>
              <a:t>Los auditores deberían poseer los conocimientos y las habilidades necesarios para obtener los resultados previstos de las auditorías que se espera que lleven a </a:t>
            </a:r>
            <a:r>
              <a:rPr lang="es-MX" dirty="0" smtClean="0"/>
              <a:t>cabo.</a:t>
            </a:r>
            <a:r>
              <a:rPr lang="es-MX" dirty="0"/>
              <a:t> </a:t>
            </a:r>
            <a:r>
              <a:rPr lang="es-MX" dirty="0" smtClean="0"/>
              <a:t>Como también genéricos, y esperar </a:t>
            </a:r>
            <a:r>
              <a:rPr lang="es-MX" dirty="0"/>
              <a:t>específicos de alguna disciplina y algún </a:t>
            </a:r>
            <a:r>
              <a:rPr lang="es-MX" dirty="0" smtClean="0"/>
              <a:t>sector. </a:t>
            </a: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7349" y="3906091"/>
            <a:ext cx="4762500" cy="236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8913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620688"/>
            <a:ext cx="7704856" cy="1368152"/>
          </a:xfrm>
        </p:spPr>
        <p:txBody>
          <a:bodyPr>
            <a:normAutofit fontScale="90000"/>
          </a:bodyPr>
          <a:lstStyle/>
          <a:p>
            <a:r>
              <a:rPr lang="es-MX" sz="2700" b="1" dirty="0"/>
              <a:t/>
            </a:r>
            <a:br>
              <a:rPr lang="es-MX" sz="2700" b="1" dirty="0"/>
            </a:br>
            <a:r>
              <a:rPr lang="es-MX" sz="2700" b="1" dirty="0">
                <a:latin typeface="+mn-lt"/>
              </a:rPr>
              <a:t>Conocimientos y habilidades genéricos de los auditores de sistemas de gestión </a:t>
            </a:r>
            <a:r>
              <a:rPr lang="es-MX" b="1" dirty="0"/>
              <a:t/>
            </a:r>
            <a:br>
              <a:rPr lang="es-MX" b="1" dirty="0"/>
            </a:br>
            <a:endParaRPr lang="es-MX" dirty="0"/>
          </a:p>
        </p:txBody>
      </p:sp>
      <p:sp>
        <p:nvSpPr>
          <p:cNvPr id="3" name="2 Marcador de contenido"/>
          <p:cNvSpPr>
            <a:spLocks noGrp="1"/>
          </p:cNvSpPr>
          <p:nvPr>
            <p:ph idx="1"/>
          </p:nvPr>
        </p:nvSpPr>
        <p:spPr>
          <a:xfrm>
            <a:off x="2279576" y="1772817"/>
            <a:ext cx="7704856" cy="4353347"/>
          </a:xfrm>
        </p:spPr>
        <p:txBody>
          <a:bodyPr/>
          <a:lstStyle/>
          <a:p>
            <a:pPr marL="0" indent="0" algn="just">
              <a:buNone/>
            </a:pPr>
            <a:r>
              <a:rPr lang="es-MX" b="1" dirty="0"/>
              <a:t>a)</a:t>
            </a:r>
            <a:r>
              <a:rPr lang="es-MX" dirty="0"/>
              <a:t> </a:t>
            </a:r>
            <a:r>
              <a:rPr lang="es-MX" b="1" dirty="0"/>
              <a:t>Principios, procedimientos y métodos de </a:t>
            </a:r>
            <a:r>
              <a:rPr lang="es-MX" b="1" dirty="0" smtClean="0"/>
              <a:t>auditoría: </a:t>
            </a:r>
            <a:r>
              <a:rPr lang="es-MX" dirty="0"/>
              <a:t> los conocimientos y habilidades en esta área permiten al auditor aplicar los principios, procedimientos y métodos apropiados a las diferentes auditorías, y asegurarse de que las auditorías se realizan de manera coherente y sistemática.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016" y="3789040"/>
            <a:ext cx="3657600"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6082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7" y="817583"/>
            <a:ext cx="7632847" cy="1202485"/>
          </a:xfrm>
        </p:spPr>
        <p:txBody>
          <a:bodyPr>
            <a:normAutofit/>
          </a:bodyPr>
          <a:lstStyle/>
          <a:p>
            <a:pPr algn="just"/>
            <a:r>
              <a:rPr lang="es-MX" sz="2400" b="1" dirty="0">
                <a:latin typeface="Franklin Gothic Medium" pitchFamily="34" charset="0"/>
              </a:rPr>
              <a:t>b) Sistema de gestión y documentos de referencia</a:t>
            </a:r>
            <a:r>
              <a:rPr lang="es-MX" sz="2400" dirty="0">
                <a:latin typeface="Franklin Gothic Medium" pitchFamily="34" charset="0"/>
              </a:rPr>
              <a:t>: </a:t>
            </a:r>
          </a:p>
        </p:txBody>
      </p:sp>
      <p:sp>
        <p:nvSpPr>
          <p:cNvPr id="3" name="2 Marcador de contenido"/>
          <p:cNvSpPr>
            <a:spLocks noGrp="1"/>
          </p:cNvSpPr>
          <p:nvPr>
            <p:ph idx="1"/>
          </p:nvPr>
        </p:nvSpPr>
        <p:spPr>
          <a:xfrm>
            <a:off x="2279576" y="2119257"/>
            <a:ext cx="7632848" cy="4190063"/>
          </a:xfrm>
        </p:spPr>
        <p:txBody>
          <a:bodyPr/>
          <a:lstStyle/>
          <a:p>
            <a:pPr marL="0" indent="0" algn="just">
              <a:buNone/>
            </a:pPr>
            <a:r>
              <a:rPr lang="es-MX" dirty="0"/>
              <a:t>L</a:t>
            </a:r>
            <a:r>
              <a:rPr lang="es-MX" dirty="0" smtClean="0"/>
              <a:t>os </a:t>
            </a:r>
            <a:r>
              <a:rPr lang="es-MX" dirty="0"/>
              <a:t>conocimientos y </a:t>
            </a:r>
            <a:r>
              <a:rPr lang="es-MX" dirty="0" smtClean="0"/>
              <a:t>habilidades </a:t>
            </a:r>
            <a:r>
              <a:rPr lang="es-MX" dirty="0"/>
              <a:t>permiten al auditor comprender el alcance de la auditoría y aplicar los criterios de </a:t>
            </a:r>
            <a:r>
              <a:rPr lang="es-MX" dirty="0" smtClean="0"/>
              <a:t>auditoría.</a:t>
            </a:r>
          </a:p>
          <a:p>
            <a:pPr marL="0" indent="0">
              <a:buNone/>
            </a:pPr>
            <a:endParaRPr lang="es-MX" u="sng"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984" y="3140969"/>
            <a:ext cx="3905250" cy="3080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355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b="7227"/>
          <a:stretch/>
        </p:blipFill>
        <p:spPr bwMode="auto">
          <a:xfrm>
            <a:off x="7585510" y="3169921"/>
            <a:ext cx="2815647" cy="24151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3" name="Marcador de contenido 2"/>
          <p:cNvSpPr>
            <a:spLocks noGrp="1"/>
          </p:cNvSpPr>
          <p:nvPr>
            <p:ph idx="1"/>
          </p:nvPr>
        </p:nvSpPr>
        <p:spPr>
          <a:xfrm>
            <a:off x="1610591" y="460662"/>
            <a:ext cx="5590309" cy="5867402"/>
          </a:xfrm>
        </p:spPr>
        <p:txBody>
          <a:bodyPr>
            <a:normAutofit/>
          </a:bodyPr>
          <a:lstStyle/>
          <a:p>
            <a:pPr marL="0" indent="0">
              <a:buNone/>
            </a:pPr>
            <a:r>
              <a:rPr lang="es-MX" b="1" dirty="0"/>
              <a:t> </a:t>
            </a:r>
            <a:r>
              <a:rPr lang="es-MX" b="1" dirty="0" smtClean="0"/>
              <a:t>    </a:t>
            </a:r>
            <a:r>
              <a:rPr lang="es-MX" sz="2000" b="1" dirty="0"/>
              <a:t>Certificación y Acreditación </a:t>
            </a:r>
            <a:r>
              <a:rPr lang="es-MX" sz="2000" b="1" dirty="0" smtClean="0"/>
              <a:t> </a:t>
            </a:r>
            <a:endParaRPr lang="es-MX" sz="2000" b="1" dirty="0"/>
          </a:p>
          <a:p>
            <a:pPr algn="just"/>
            <a:r>
              <a:rPr lang="es-MX" dirty="0"/>
              <a:t>La certificación y la acreditación son dos conceptos distintos que no deben confundirse, ni mucho menos usarse como </a:t>
            </a:r>
            <a:r>
              <a:rPr lang="es-MX" dirty="0" smtClean="0"/>
              <a:t>sinónimos.</a:t>
            </a:r>
            <a:endParaRPr lang="es-MX" dirty="0"/>
          </a:p>
          <a:p>
            <a:pPr algn="just"/>
            <a:endParaRPr lang="es-MX" b="1" dirty="0" smtClean="0"/>
          </a:p>
          <a:p>
            <a:r>
              <a:rPr lang="es-MX" b="1" dirty="0" smtClean="0"/>
              <a:t>¿Qué </a:t>
            </a:r>
            <a:r>
              <a:rPr lang="es-MX" b="1" dirty="0"/>
              <a:t>es certificar? </a:t>
            </a:r>
            <a:endParaRPr lang="es-MX" b="1" dirty="0" smtClean="0"/>
          </a:p>
          <a:p>
            <a:pPr marL="0" indent="0" algn="just">
              <a:buNone/>
            </a:pPr>
            <a:r>
              <a:rPr lang="es-MX" dirty="0"/>
              <a:t>La certificación puede considerarse como el reconocimiento formal por otros del sistema de administración de la calidad</a:t>
            </a:r>
            <a:r>
              <a:rPr lang="es-MX" dirty="0" smtClean="0"/>
              <a:t>.</a:t>
            </a:r>
          </a:p>
          <a:p>
            <a:pPr marL="0" indent="0" algn="just">
              <a:buNone/>
            </a:pPr>
            <a:endParaRPr lang="es-MX" dirty="0" smtClean="0"/>
          </a:p>
          <a:p>
            <a:pPr marL="0" indent="0" algn="just">
              <a:buNone/>
            </a:pPr>
            <a:r>
              <a:rPr lang="es-MX" dirty="0" smtClean="0"/>
              <a:t>Según </a:t>
            </a:r>
            <a:r>
              <a:rPr lang="es-MX" dirty="0"/>
              <a:t>el Diccionario de la Real Academia Española, la certificación consiste en asegurar la verdad de un hecho. Un requisito de la certificación es asegurar el cumplimiento de la norma. </a:t>
            </a:r>
          </a:p>
          <a:p>
            <a:endParaRPr lang="es-MX" dirty="0"/>
          </a:p>
        </p:txBody>
      </p:sp>
      <p:pic>
        <p:nvPicPr>
          <p:cNvPr id="1026" name="Picture 2" descr="Resultado de imagen para acreditacion y certificacion"/>
          <p:cNvPicPr>
            <a:picLocks noChangeAspect="1" noChangeArrowheads="1"/>
          </p:cNvPicPr>
          <p:nvPr/>
        </p:nvPicPr>
        <p:blipFill rotWithShape="1">
          <a:blip r:embed="rId3">
            <a:extLst>
              <a:ext uri="{28A0092B-C50C-407E-A947-70E740481C1C}">
                <a14:useLocalDpi xmlns:a14="http://schemas.microsoft.com/office/drawing/2010/main" val="0"/>
              </a:ext>
            </a:extLst>
          </a:blip>
          <a:srcRect t="23544" r="20146" b="19041"/>
          <a:stretch/>
        </p:blipFill>
        <p:spPr bwMode="auto">
          <a:xfrm>
            <a:off x="7933907" y="782780"/>
            <a:ext cx="246725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0406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9576" y="908720"/>
            <a:ext cx="7632848" cy="5472608"/>
          </a:xfrm>
        </p:spPr>
        <p:txBody>
          <a:bodyPr/>
          <a:lstStyle/>
          <a:p>
            <a:pPr marL="0" indent="0" algn="just">
              <a:buNone/>
            </a:pPr>
            <a:r>
              <a:rPr lang="es-MX" b="1" dirty="0" smtClean="0"/>
              <a:t>c) Contexto </a:t>
            </a:r>
            <a:r>
              <a:rPr lang="es-MX" b="1" dirty="0"/>
              <a:t>de la organización:</a:t>
            </a:r>
            <a:r>
              <a:rPr lang="es-MX" dirty="0"/>
              <a:t> permiten al auditor comprender la estructura, las actividades y las prácticas de gestión del </a:t>
            </a:r>
            <a:r>
              <a:rPr lang="es-MX" dirty="0" smtClean="0"/>
              <a:t>auditado.</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984" y="3789040"/>
            <a:ext cx="3908648" cy="225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345" y="2849497"/>
            <a:ext cx="3096344"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6524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idx="1"/>
          </p:nvPr>
        </p:nvSpPr>
        <p:spPr>
          <a:xfrm>
            <a:off x="2279576" y="836712"/>
            <a:ext cx="7704856" cy="5472608"/>
          </a:xfrm>
        </p:spPr>
        <p:txBody>
          <a:bodyPr/>
          <a:lstStyle/>
          <a:p>
            <a:pPr marL="0" indent="0" algn="just">
              <a:buNone/>
            </a:pPr>
            <a:r>
              <a:rPr lang="es-MX" b="1" dirty="0" smtClean="0"/>
              <a:t>d) </a:t>
            </a:r>
            <a:r>
              <a:rPr lang="es-MX" b="1" dirty="0"/>
              <a:t>Requisitos legales y contractuales aplicables y otros requisitos que aplican al auditado</a:t>
            </a:r>
            <a:r>
              <a:rPr lang="es-MX" b="1" dirty="0" smtClean="0"/>
              <a:t>:</a:t>
            </a:r>
          </a:p>
          <a:p>
            <a:pPr marL="0" indent="0" algn="just">
              <a:buNone/>
            </a:pPr>
            <a:r>
              <a:rPr lang="es-MX" dirty="0"/>
              <a:t>L</a:t>
            </a:r>
            <a:r>
              <a:rPr lang="es-MX" dirty="0" smtClean="0"/>
              <a:t>os </a:t>
            </a:r>
            <a:r>
              <a:rPr lang="es-MX" dirty="0"/>
              <a:t>conocimientos y las habilidades en esta área permiten al auditor ser consciente de los requisitos legales y contractuales de la organización y trabajar con ellos.</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1904" y="3068960"/>
            <a:ext cx="349872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7970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2279576" y="620688"/>
            <a:ext cx="7704856" cy="5688632"/>
          </a:xfrm>
        </p:spPr>
        <p:txBody>
          <a:bodyPr/>
          <a:lstStyle/>
          <a:p>
            <a:pPr algn="just">
              <a:buFont typeface="Wingdings" pitchFamily="2" charset="2"/>
              <a:buChar char="v"/>
            </a:pPr>
            <a:r>
              <a:rPr lang="es-MX" dirty="0"/>
              <a:t>Los auditores </a:t>
            </a:r>
            <a:r>
              <a:rPr lang="es-MX" dirty="0" smtClean="0"/>
              <a:t>deben tener </a:t>
            </a:r>
            <a:r>
              <a:rPr lang="es-MX" dirty="0"/>
              <a:t>conocimientos y las habilidades específicos de la disciplina y del sector que son apropiados para auditar el tipo particular de sistema de gestión y el </a:t>
            </a:r>
            <a:r>
              <a:rPr lang="es-MX" dirty="0" smtClean="0"/>
              <a:t>sector.</a:t>
            </a:r>
          </a:p>
          <a:p>
            <a:pPr algn="just">
              <a:buFont typeface="Wingdings" pitchFamily="2" charset="2"/>
              <a:buChar char="v"/>
            </a:pPr>
            <a:r>
              <a:rPr lang="es-MX" dirty="0"/>
              <a:t>No es necesario que cada auditor en el equipo auditor tenga la misma competencia; sin embargo, la competencia global del equipo de auditoría necesita ser la suficiente para alcanzar los objetivos de la auditoría</a:t>
            </a:r>
            <a:r>
              <a:rPr lang="es-MX" dirty="0" smtClean="0"/>
              <a:t>.</a:t>
            </a:r>
          </a:p>
          <a:p>
            <a:pPr marL="0" indent="0">
              <a:buNone/>
            </a:pPr>
            <a:r>
              <a:rPr lang="es-MX" dirty="0" smtClean="0"/>
              <a:t> </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4823" y="3340046"/>
            <a:ext cx="5094362" cy="2267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8768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620688"/>
            <a:ext cx="8159824" cy="1080120"/>
          </a:xfrm>
        </p:spPr>
        <p:txBody>
          <a:bodyPr>
            <a:normAutofit fontScale="90000"/>
          </a:bodyPr>
          <a:lstStyle/>
          <a:p>
            <a:r>
              <a:rPr lang="es-MX" b="1" dirty="0"/>
              <a:t>Principios de la auditoría </a:t>
            </a:r>
            <a:br>
              <a:rPr lang="es-MX" b="1" dirty="0"/>
            </a:br>
            <a:endParaRPr lang="es-MX" dirty="0"/>
          </a:p>
        </p:txBody>
      </p:sp>
      <p:sp>
        <p:nvSpPr>
          <p:cNvPr id="3" name="2 Marcador de contenido"/>
          <p:cNvSpPr>
            <a:spLocks noGrp="1"/>
          </p:cNvSpPr>
          <p:nvPr>
            <p:ph idx="1"/>
          </p:nvPr>
        </p:nvSpPr>
        <p:spPr>
          <a:xfrm>
            <a:off x="2279576" y="1916832"/>
            <a:ext cx="7632848" cy="4392488"/>
          </a:xfrm>
        </p:spPr>
        <p:txBody>
          <a:bodyPr/>
          <a:lstStyle/>
          <a:p>
            <a:pPr marL="0" indent="0" algn="just">
              <a:buNone/>
            </a:pPr>
            <a:r>
              <a:rPr lang="es-MX" dirty="0"/>
              <a:t>La auditoría se caracteriza por depender de varios principios. </a:t>
            </a:r>
            <a:endParaRPr lang="es-MX" dirty="0" smtClean="0"/>
          </a:p>
          <a:p>
            <a:pPr algn="just">
              <a:buFont typeface="Wingdings" pitchFamily="2" charset="2"/>
              <a:buChar char="Ø"/>
            </a:pPr>
            <a:r>
              <a:rPr lang="es-MX" dirty="0" smtClean="0"/>
              <a:t>Deberían ayudar </a:t>
            </a:r>
            <a:r>
              <a:rPr lang="es-MX" dirty="0"/>
              <a:t>a hacer de la auditoría una herramienta eficaz y fiable en apoyo de las políticas y controles de gestión, proporcionando información sobre la cual una organización puede actuar para mejorar su desempeño.</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8048" y="4437113"/>
            <a:ext cx="3390528" cy="170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080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9576" y="692696"/>
            <a:ext cx="7704856" cy="5544616"/>
          </a:xfrm>
        </p:spPr>
        <p:txBody>
          <a:bodyPr/>
          <a:lstStyle/>
          <a:p>
            <a:pPr marL="0" indent="0" algn="just">
              <a:buNone/>
            </a:pPr>
            <a:r>
              <a:rPr lang="es-MX" b="1" dirty="0"/>
              <a:t>b) Presentación imparcial</a:t>
            </a:r>
            <a:r>
              <a:rPr lang="es-MX" dirty="0"/>
              <a:t>: la obligación de informar con veracidad y exactitud. Los hallazgos, conclusiones e informes de la auditoría deberían reflejar con veracidad y exactitud las actividades de auditoría.</a:t>
            </a:r>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7969" y="2708920"/>
            <a:ext cx="336991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5587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2279576" y="764704"/>
            <a:ext cx="7632848" cy="5759920"/>
          </a:xfrm>
        </p:spPr>
        <p:txBody>
          <a:bodyPr/>
          <a:lstStyle/>
          <a:p>
            <a:pPr marL="0" indent="0" algn="just">
              <a:buNone/>
            </a:pPr>
            <a:r>
              <a:rPr lang="es-MX" b="1" dirty="0"/>
              <a:t>c) Debido cuidado profesional:</a:t>
            </a:r>
            <a:r>
              <a:rPr lang="es-MX" dirty="0"/>
              <a:t> la aplicación de diligencia y juicio al auditar. Los auditores deberían proceder con el debido cuidado, de acuerdo con la importancia de la tarea que desempeñan y la confianza depositada en ellos por el cliente de la auditoría y por otras partes interesadas.  </a:t>
            </a:r>
          </a:p>
          <a:p>
            <a:pPr marL="0" indent="0">
              <a:buNone/>
            </a:pP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1904" y="3284984"/>
            <a:ext cx="4667250" cy="2987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3105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2279576" y="836712"/>
            <a:ext cx="7632848" cy="5615186"/>
          </a:xfrm>
        </p:spPr>
        <p:txBody>
          <a:bodyPr>
            <a:normAutofit/>
          </a:bodyPr>
          <a:lstStyle/>
          <a:p>
            <a:pPr marL="0" indent="0" algn="just">
              <a:buNone/>
            </a:pPr>
            <a:r>
              <a:rPr lang="es-MX" b="1" dirty="0" smtClean="0"/>
              <a:t>d) Confidencialidad</a:t>
            </a:r>
            <a:r>
              <a:rPr lang="es-MX" b="1" dirty="0"/>
              <a:t>:</a:t>
            </a:r>
            <a:r>
              <a:rPr lang="es-MX" dirty="0"/>
              <a:t> seguridad de la información. Los auditores deberían proceder con discreción en el uso y la protección de la información adquirida en el curso de sus tareas</a:t>
            </a:r>
            <a:r>
              <a:rPr lang="es-MX" dirty="0" smtClean="0"/>
              <a:t>.</a:t>
            </a:r>
          </a:p>
          <a:p>
            <a:pPr marL="0" indent="0">
              <a:buNone/>
            </a:pPr>
            <a:endParaRPr lang="es-MX" dirty="0"/>
          </a:p>
          <a:p>
            <a:pPr marL="0" indent="0">
              <a:buNone/>
            </a:pPr>
            <a:r>
              <a:rPr lang="es-MX" dirty="0" smtClean="0"/>
              <a:t> </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104" y="3429000"/>
            <a:ext cx="291897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893" y="2315567"/>
            <a:ext cx="3705225"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677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9576" y="836712"/>
            <a:ext cx="7704856" cy="5472608"/>
          </a:xfrm>
        </p:spPr>
        <p:txBody>
          <a:bodyPr/>
          <a:lstStyle/>
          <a:p>
            <a:pPr marL="0" indent="0" algn="just">
              <a:buNone/>
            </a:pPr>
            <a:r>
              <a:rPr lang="es-MX" b="1" dirty="0"/>
              <a:t>e) Independencia:</a:t>
            </a:r>
            <a:r>
              <a:rPr lang="es-MX" dirty="0"/>
              <a:t> la base para la imparcialidad de la auditoría y la objetividad de las conclusiones de la auditoría.</a:t>
            </a:r>
          </a:p>
          <a:p>
            <a:pPr marL="0" indent="0">
              <a:buNone/>
            </a:pP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9897" y="2276873"/>
            <a:ext cx="3686175" cy="294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584" y="4077073"/>
            <a:ext cx="264795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44803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9576" y="836712"/>
            <a:ext cx="7632848" cy="5472608"/>
          </a:xfrm>
        </p:spPr>
        <p:txBody>
          <a:bodyPr/>
          <a:lstStyle/>
          <a:p>
            <a:pPr marL="0" indent="0" algn="just">
              <a:buNone/>
            </a:pPr>
            <a:r>
              <a:rPr lang="es-MX" b="1" dirty="0"/>
              <a:t>f) Enfoque basado en la evidencia:</a:t>
            </a:r>
            <a:r>
              <a:rPr lang="es-MX" dirty="0"/>
              <a:t> el método racional para alcanzar conclusiones de la auditoría fiables y reproducibles en un proceso de auditoría sistemático.</a:t>
            </a:r>
          </a:p>
          <a:p>
            <a:pPr algn="just">
              <a:buFont typeface="Wingdings" pitchFamily="2" charset="2"/>
              <a:buChar char="Ø"/>
            </a:pPr>
            <a:r>
              <a:rPr lang="es-MX" dirty="0"/>
              <a:t>La evidencia de la auditoría debería ser verificable. </a:t>
            </a:r>
          </a:p>
          <a:p>
            <a:pPr marL="0" indent="0">
              <a:buNone/>
            </a:pP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924944"/>
            <a:ext cx="609600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3248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01684" y="1698996"/>
            <a:ext cx="9144000" cy="2387600"/>
          </a:xfrm>
        </p:spPr>
        <p:txBody>
          <a:bodyPr>
            <a:normAutofit fontScale="90000"/>
          </a:bodyPr>
          <a:lstStyle/>
          <a:p>
            <a:pPr algn="ctr"/>
            <a:r>
              <a:rPr lang="es-MX" dirty="0"/>
              <a:t> </a:t>
            </a:r>
            <a:br>
              <a:rPr lang="es-MX" dirty="0"/>
            </a:br>
            <a:r>
              <a:rPr lang="es-MX" sz="8000" b="1" dirty="0" smtClean="0"/>
              <a:t>Actividades </a:t>
            </a:r>
            <a:r>
              <a:rPr lang="es-MX" sz="8000" b="1" dirty="0"/>
              <a:t>del proceso de Auditoría </a:t>
            </a:r>
            <a:r>
              <a:rPr lang="es-MX" b="1" dirty="0"/>
              <a:t/>
            </a:r>
            <a:br>
              <a:rPr lang="es-MX" b="1" dirty="0"/>
            </a:br>
            <a:endParaRPr lang="es-MX" dirty="0"/>
          </a:p>
        </p:txBody>
      </p:sp>
    </p:spTree>
    <p:extLst>
      <p:ext uri="{BB962C8B-B14F-4D97-AF65-F5344CB8AC3E}">
        <p14:creationId xmlns:p14="http://schemas.microsoft.com/office/powerpoint/2010/main" val="39067762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9893" y="811960"/>
            <a:ext cx="8915400" cy="3777622"/>
          </a:xfrm>
        </p:spPr>
        <p:txBody>
          <a:bodyPr>
            <a:normAutofit/>
          </a:bodyPr>
          <a:lstStyle/>
          <a:p>
            <a:r>
              <a:rPr lang="es-MX" b="1" dirty="0" smtClean="0"/>
              <a:t>¿Qué </a:t>
            </a:r>
            <a:r>
              <a:rPr lang="es-MX" b="1" dirty="0"/>
              <a:t>es acreditación? </a:t>
            </a:r>
            <a:endParaRPr lang="es-MX" dirty="0"/>
          </a:p>
          <a:p>
            <a:pPr marL="0" indent="0" algn="just">
              <a:buNone/>
            </a:pPr>
            <a:r>
              <a:rPr lang="es-MX" dirty="0"/>
              <a:t>La acreditación se refiere al reconocimiento formal por una entidad especializada (el organismo acreditador) de que los organismos certificadores son competentes en el conocimiento y aplicación de las normas ISO 9000 e ISO 14000 para sectores específicos de negocios.</a:t>
            </a:r>
          </a:p>
          <a:p>
            <a:endParaRPr lang="es-MX" dirty="0" smtClean="0"/>
          </a:p>
          <a:p>
            <a:r>
              <a:rPr lang="es-MX" dirty="0"/>
              <a:t>En términos más simples, la acreditación es la certificación de los organismos certificadores. </a:t>
            </a:r>
          </a:p>
          <a:p>
            <a:endParaRPr lang="es-MX" dirty="0"/>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6547" y="3640809"/>
            <a:ext cx="4453125" cy="2500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0779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25637" y="383334"/>
            <a:ext cx="4542954" cy="6296270"/>
          </a:xfrm>
          <a:prstGeom prst="rect">
            <a:avLst/>
          </a:prstGeom>
        </p:spPr>
      </p:pic>
      <p:pic>
        <p:nvPicPr>
          <p:cNvPr id="5" name="Imagen 4"/>
          <p:cNvPicPr>
            <a:picLocks noChangeAspect="1"/>
          </p:cNvPicPr>
          <p:nvPr/>
        </p:nvPicPr>
        <p:blipFill>
          <a:blip r:embed="rId3"/>
          <a:stretch>
            <a:fillRect/>
          </a:stretch>
        </p:blipFill>
        <p:spPr>
          <a:xfrm>
            <a:off x="8468591" y="540327"/>
            <a:ext cx="1726189" cy="1726189"/>
          </a:xfrm>
          <a:prstGeom prst="rect">
            <a:avLst/>
          </a:prstGeom>
        </p:spPr>
      </p:pic>
      <p:pic>
        <p:nvPicPr>
          <p:cNvPr id="6" name="Imagen 5"/>
          <p:cNvPicPr>
            <a:picLocks noChangeAspect="1"/>
          </p:cNvPicPr>
          <p:nvPr/>
        </p:nvPicPr>
        <p:blipFill>
          <a:blip r:embed="rId4"/>
          <a:stretch>
            <a:fillRect/>
          </a:stretch>
        </p:blipFill>
        <p:spPr>
          <a:xfrm>
            <a:off x="8362084" y="2441718"/>
            <a:ext cx="2382116" cy="1533525"/>
          </a:xfrm>
          <a:prstGeom prst="rect">
            <a:avLst/>
          </a:prstGeom>
        </p:spPr>
      </p:pic>
      <p:pic>
        <p:nvPicPr>
          <p:cNvPr id="7" name="Imagen 6"/>
          <p:cNvPicPr>
            <a:picLocks noChangeAspect="1"/>
          </p:cNvPicPr>
          <p:nvPr/>
        </p:nvPicPr>
        <p:blipFill>
          <a:blip r:embed="rId5"/>
          <a:stretch>
            <a:fillRect/>
          </a:stretch>
        </p:blipFill>
        <p:spPr>
          <a:xfrm>
            <a:off x="8283718" y="4324900"/>
            <a:ext cx="2870739" cy="2058266"/>
          </a:xfrm>
          <a:prstGeom prst="rect">
            <a:avLst/>
          </a:prstGeom>
        </p:spPr>
      </p:pic>
      <p:pic>
        <p:nvPicPr>
          <p:cNvPr id="8" name="Imagen 7"/>
          <p:cNvPicPr>
            <a:picLocks noChangeAspect="1"/>
          </p:cNvPicPr>
          <p:nvPr/>
        </p:nvPicPr>
        <p:blipFill>
          <a:blip r:embed="rId6"/>
          <a:stretch>
            <a:fillRect/>
          </a:stretch>
        </p:blipFill>
        <p:spPr>
          <a:xfrm>
            <a:off x="1325312" y="679593"/>
            <a:ext cx="2600325" cy="1762125"/>
          </a:xfrm>
          <a:prstGeom prst="rect">
            <a:avLst/>
          </a:prstGeom>
        </p:spPr>
      </p:pic>
      <p:pic>
        <p:nvPicPr>
          <p:cNvPr id="9" name="Imagen 8"/>
          <p:cNvPicPr>
            <a:picLocks noChangeAspect="1"/>
          </p:cNvPicPr>
          <p:nvPr/>
        </p:nvPicPr>
        <p:blipFill rotWithShape="1">
          <a:blip r:embed="rId7"/>
          <a:srcRect r="40026" b="505"/>
          <a:stretch/>
        </p:blipFill>
        <p:spPr>
          <a:xfrm>
            <a:off x="1331590" y="2803668"/>
            <a:ext cx="2336401" cy="1165659"/>
          </a:xfrm>
          <a:prstGeom prst="rect">
            <a:avLst/>
          </a:prstGeom>
        </p:spPr>
      </p:pic>
      <p:pic>
        <p:nvPicPr>
          <p:cNvPr id="10" name="Imagen 9"/>
          <p:cNvPicPr>
            <a:picLocks noChangeAspect="1"/>
          </p:cNvPicPr>
          <p:nvPr/>
        </p:nvPicPr>
        <p:blipFill>
          <a:blip r:embed="rId8"/>
          <a:stretch>
            <a:fillRect/>
          </a:stretch>
        </p:blipFill>
        <p:spPr>
          <a:xfrm>
            <a:off x="1184118" y="4506308"/>
            <a:ext cx="2695575" cy="1695450"/>
          </a:xfrm>
          <a:prstGeom prst="rect">
            <a:avLst/>
          </a:prstGeom>
        </p:spPr>
      </p:pic>
      <p:sp>
        <p:nvSpPr>
          <p:cNvPr id="2" name="Título 1"/>
          <p:cNvSpPr>
            <a:spLocks noGrp="1"/>
          </p:cNvSpPr>
          <p:nvPr>
            <p:ph type="title"/>
          </p:nvPr>
        </p:nvSpPr>
        <p:spPr>
          <a:xfrm>
            <a:off x="1184118" y="0"/>
            <a:ext cx="10515600" cy="6679604"/>
          </a:xfrm>
        </p:spPr>
        <p:txBody>
          <a:bodyPr/>
          <a:lstStyle/>
          <a:p>
            <a:endParaRPr lang="es-MX" dirty="0"/>
          </a:p>
        </p:txBody>
      </p:sp>
    </p:spTree>
    <p:extLst>
      <p:ext uri="{BB962C8B-B14F-4D97-AF65-F5344CB8AC3E}">
        <p14:creationId xmlns:p14="http://schemas.microsoft.com/office/powerpoint/2010/main" val="1250227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8528" y="1146201"/>
            <a:ext cx="5697682" cy="1901536"/>
          </a:xfrm>
        </p:spPr>
        <p:txBody>
          <a:bodyPr>
            <a:normAutofit/>
          </a:bodyPr>
          <a:lstStyle/>
          <a:p>
            <a:pPr marL="0" indent="0" algn="just">
              <a:buNone/>
            </a:pPr>
            <a:r>
              <a:rPr lang="es-MX" sz="2400" b="1" dirty="0" smtClean="0">
                <a:solidFill>
                  <a:schemeClr val="tx1"/>
                </a:solidFill>
              </a:rPr>
              <a:t>Generalidades</a:t>
            </a:r>
            <a:r>
              <a:rPr lang="es-MX" b="1" dirty="0" smtClean="0"/>
              <a:t> </a:t>
            </a:r>
          </a:p>
          <a:p>
            <a:pPr marL="0" indent="0" algn="just">
              <a:buNone/>
            </a:pPr>
            <a:r>
              <a:rPr lang="es-MX" dirty="0" smtClean="0"/>
              <a:t>Cuando se inicia una auditoría, la responsabilidad de llevar a cabo la auditoría corresponde al líder del equipo auditor designado hasta que la auditoría finaliza.</a:t>
            </a:r>
            <a:r>
              <a:rPr lang="es-MX" b="1" dirty="0" smtClean="0"/>
              <a:t> </a:t>
            </a:r>
            <a:endParaRPr lang="es-MX" dirty="0"/>
          </a:p>
        </p:txBody>
      </p:sp>
      <p:sp>
        <p:nvSpPr>
          <p:cNvPr id="4" name="Rectángulo 3"/>
          <p:cNvSpPr/>
          <p:nvPr/>
        </p:nvSpPr>
        <p:spPr>
          <a:xfrm>
            <a:off x="4062847" y="4260273"/>
            <a:ext cx="7523018" cy="1877437"/>
          </a:xfrm>
          <a:prstGeom prst="rect">
            <a:avLst/>
          </a:prstGeom>
        </p:spPr>
        <p:txBody>
          <a:bodyPr wrap="square">
            <a:spAutoFit/>
          </a:bodyPr>
          <a:lstStyle/>
          <a:p>
            <a:pPr algn="just" defTabSz="914400"/>
            <a:r>
              <a:rPr lang="es-MX" sz="2000" b="1" dirty="0" smtClean="0">
                <a:solidFill>
                  <a:prstClr val="black"/>
                </a:solidFill>
              </a:rPr>
              <a:t>Establecimiento del contacto inicial con el auditado</a:t>
            </a:r>
          </a:p>
          <a:p>
            <a:pPr algn="just" defTabSz="914400"/>
            <a:r>
              <a:rPr lang="es-MX" sz="2400" dirty="0" smtClean="0">
                <a:solidFill>
                  <a:prstClr val="black"/>
                </a:solidFill>
              </a:rPr>
              <a:t>El contacto inicial con el auditado para la realización de la auditoría puede ser informal o formal y debería realizarse por el líder del equipo auditor. </a:t>
            </a:r>
            <a:endParaRPr lang="es-MX" sz="2400" dirty="0">
              <a:solidFill>
                <a:prstClr val="black"/>
              </a:solidFill>
            </a:endParaRPr>
          </a:p>
        </p:txBody>
      </p:sp>
      <p:pic>
        <p:nvPicPr>
          <p:cNvPr id="2" name="Imagen 1"/>
          <p:cNvPicPr>
            <a:picLocks noChangeAspect="1"/>
          </p:cNvPicPr>
          <p:nvPr/>
        </p:nvPicPr>
        <p:blipFill>
          <a:blip r:embed="rId2"/>
          <a:stretch>
            <a:fillRect/>
          </a:stretch>
        </p:blipFill>
        <p:spPr>
          <a:xfrm>
            <a:off x="7417881" y="1748904"/>
            <a:ext cx="3582235" cy="2407460"/>
          </a:xfrm>
          <a:prstGeom prst="rect">
            <a:avLst/>
          </a:prstGeom>
        </p:spPr>
      </p:pic>
      <p:pic>
        <p:nvPicPr>
          <p:cNvPr id="5" name="Imagen 4"/>
          <p:cNvPicPr>
            <a:picLocks noChangeAspect="1"/>
          </p:cNvPicPr>
          <p:nvPr/>
        </p:nvPicPr>
        <p:blipFill>
          <a:blip r:embed="rId3"/>
          <a:stretch>
            <a:fillRect/>
          </a:stretch>
        </p:blipFill>
        <p:spPr>
          <a:xfrm>
            <a:off x="777809" y="2982191"/>
            <a:ext cx="3186938" cy="3186938"/>
          </a:xfrm>
          <a:prstGeom prst="rect">
            <a:avLst/>
          </a:prstGeom>
        </p:spPr>
      </p:pic>
      <p:sp>
        <p:nvSpPr>
          <p:cNvPr id="7" name="CuadroTexto 6"/>
          <p:cNvSpPr txBox="1"/>
          <p:nvPr/>
        </p:nvSpPr>
        <p:spPr>
          <a:xfrm>
            <a:off x="2770492" y="629631"/>
            <a:ext cx="5486399" cy="584775"/>
          </a:xfrm>
          <a:prstGeom prst="rect">
            <a:avLst/>
          </a:prstGeom>
          <a:noFill/>
        </p:spPr>
        <p:txBody>
          <a:bodyPr wrap="square" rtlCol="0">
            <a:spAutoFit/>
          </a:bodyPr>
          <a:lstStyle/>
          <a:p>
            <a:pPr defTabSz="914400"/>
            <a:r>
              <a:rPr lang="es-MX" sz="3200" dirty="0" smtClean="0">
                <a:solidFill>
                  <a:srgbClr val="FF0000"/>
                </a:solidFill>
                <a:latin typeface="Arial Rounded MT Bold" panose="020F0704030504030204" pitchFamily="34" charset="0"/>
              </a:rPr>
              <a:t>INICIO DE LA AUDITORIA </a:t>
            </a:r>
            <a:endParaRPr lang="es-MX" sz="3200" dirty="0">
              <a:solidFill>
                <a:srgbClr val="FF0000"/>
              </a:solidFill>
              <a:latin typeface="Arial Rounded MT Bold" panose="020F0704030504030204" pitchFamily="34" charset="0"/>
            </a:endParaRPr>
          </a:p>
        </p:txBody>
      </p:sp>
    </p:spTree>
    <p:extLst>
      <p:ext uri="{BB962C8B-B14F-4D97-AF65-F5344CB8AC3E}">
        <p14:creationId xmlns:p14="http://schemas.microsoft.com/office/powerpoint/2010/main" val="1946279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1427" y="436418"/>
            <a:ext cx="7432964" cy="3117273"/>
          </a:xfrm>
        </p:spPr>
        <p:txBody>
          <a:bodyPr>
            <a:normAutofit lnSpcReduction="10000"/>
          </a:bodyPr>
          <a:lstStyle/>
          <a:p>
            <a:pPr marL="0" indent="0">
              <a:buNone/>
            </a:pPr>
            <a:r>
              <a:rPr lang="es-MX" sz="3000" b="1" dirty="0">
                <a:solidFill>
                  <a:schemeClr val="tx1"/>
                </a:solidFill>
              </a:rPr>
              <a:t>Determinación de la viabilidad de la auditoría </a:t>
            </a:r>
          </a:p>
          <a:p>
            <a:pPr marL="0" indent="0" algn="just">
              <a:buNone/>
            </a:pPr>
            <a:r>
              <a:rPr lang="es-MX" sz="3200" dirty="0"/>
              <a:t>Debería determinarse la viabilidad de la auditoría para proporcionar la confianza razonable en que los objetivos de la auditoría pueden alcanzarse. </a:t>
            </a:r>
          </a:p>
          <a:p>
            <a:pPr marL="0" indent="0">
              <a:buNone/>
            </a:pPr>
            <a:endParaRPr lang="es-MX" dirty="0"/>
          </a:p>
        </p:txBody>
      </p:sp>
      <p:pic>
        <p:nvPicPr>
          <p:cNvPr id="2" name="Imagen 1"/>
          <p:cNvPicPr>
            <a:picLocks noChangeAspect="1"/>
          </p:cNvPicPr>
          <p:nvPr/>
        </p:nvPicPr>
        <p:blipFill rotWithShape="1">
          <a:blip r:embed="rId2"/>
          <a:srcRect l="48901" t="13030" r="4507" b="15000"/>
          <a:stretch/>
        </p:blipFill>
        <p:spPr>
          <a:xfrm>
            <a:off x="5029200" y="3314267"/>
            <a:ext cx="2982190" cy="3031222"/>
          </a:xfrm>
          <a:prstGeom prst="rect">
            <a:avLst/>
          </a:prstGeom>
        </p:spPr>
      </p:pic>
    </p:spTree>
    <p:extLst>
      <p:ext uri="{BB962C8B-B14F-4D97-AF65-F5344CB8AC3E}">
        <p14:creationId xmlns:p14="http://schemas.microsoft.com/office/powerpoint/2010/main" val="1150372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96292" y="187036"/>
            <a:ext cx="8821881" cy="910506"/>
          </a:xfrm>
          <a:prstGeom prst="rect">
            <a:avLst/>
          </a:prstGeom>
        </p:spPr>
        <p:txBody>
          <a:bodyPr wrap="square">
            <a:spAutoFit/>
          </a:bodyPr>
          <a:lstStyle/>
          <a:p>
            <a:pPr marL="45720" indent="-6350" defTabSz="914400">
              <a:lnSpc>
                <a:spcPct val="103000"/>
              </a:lnSpc>
              <a:spcAft>
                <a:spcPts val="165"/>
              </a:spcAft>
            </a:pPr>
            <a:r>
              <a:rPr lang="es-MX" sz="3200" b="1" kern="0" dirty="0" smtClean="0">
                <a:solidFill>
                  <a:srgbClr val="FF0000"/>
                </a:solidFill>
                <a:latin typeface="Arial Rounded MT Bold" panose="020F0704030504030204" pitchFamily="34" charset="0"/>
                <a:ea typeface="Calibri" panose="020F0502020204030204" pitchFamily="34" charset="0"/>
                <a:cs typeface="Calibri" panose="020F0502020204030204" pitchFamily="34" charset="0"/>
              </a:rPr>
              <a:t>Preparación de las actividades de auditoría </a:t>
            </a:r>
          </a:p>
          <a:p>
            <a:pPr marL="45720" indent="-6350" defTabSz="914400">
              <a:lnSpc>
                <a:spcPct val="103000"/>
              </a:lnSpc>
              <a:spcAft>
                <a:spcPts val="165"/>
              </a:spcAft>
            </a:pPr>
            <a:r>
              <a:rPr lang="es-MX" dirty="0" smtClean="0">
                <a:solidFill>
                  <a:srgbClr val="000000"/>
                </a:solidFill>
                <a:latin typeface="Arial" panose="020B0604020202020204" pitchFamily="34" charset="0"/>
                <a:ea typeface="Arial" panose="020B0604020202020204" pitchFamily="34" charset="0"/>
                <a:cs typeface="Calibri" panose="020F0502020204030204" pitchFamily="34" charset="0"/>
              </a:rPr>
              <a:t> </a:t>
            </a:r>
            <a:endParaRPr lang="es-MX" dirty="0">
              <a:solidFill>
                <a:srgbClr val="000000"/>
              </a:solidFill>
              <a:ea typeface="Calibri" panose="020F0502020204030204" pitchFamily="34" charset="0"/>
              <a:cs typeface="Calibri" panose="020F0502020204030204" pitchFamily="34" charset="0"/>
            </a:endParaRPr>
          </a:p>
        </p:txBody>
      </p:sp>
      <p:sp>
        <p:nvSpPr>
          <p:cNvPr id="5" name="Rectángulo 4"/>
          <p:cNvSpPr/>
          <p:nvPr/>
        </p:nvSpPr>
        <p:spPr>
          <a:xfrm>
            <a:off x="5746174" y="4287629"/>
            <a:ext cx="6109854" cy="1938992"/>
          </a:xfrm>
          <a:prstGeom prst="rect">
            <a:avLst/>
          </a:prstGeom>
        </p:spPr>
        <p:txBody>
          <a:bodyPr wrap="square">
            <a:spAutoFit/>
          </a:bodyPr>
          <a:lstStyle/>
          <a:p>
            <a:pPr defTabSz="914400"/>
            <a:r>
              <a:rPr lang="es-MX" sz="2000" b="1" dirty="0" smtClean="0">
                <a:solidFill>
                  <a:prstClr val="black"/>
                </a:solidFill>
              </a:rPr>
              <a:t>Preparación del plan de auditoría </a:t>
            </a:r>
          </a:p>
          <a:p>
            <a:pPr algn="just" defTabSz="914400"/>
            <a:r>
              <a:rPr lang="es-MX" sz="2000" dirty="0" smtClean="0">
                <a:solidFill>
                  <a:prstClr val="black"/>
                </a:solidFill>
              </a:rPr>
              <a:t>El líder del equipo auditor debería preparar un plan de auditoría basado en la información contenida en el programa de auditoría y en la documentación proporcionada por el auditado. </a:t>
            </a:r>
          </a:p>
        </p:txBody>
      </p:sp>
      <p:sp>
        <p:nvSpPr>
          <p:cNvPr id="2" name="Rectángulo 1"/>
          <p:cNvSpPr/>
          <p:nvPr/>
        </p:nvSpPr>
        <p:spPr>
          <a:xfrm>
            <a:off x="1614052" y="943312"/>
            <a:ext cx="6303820" cy="2246769"/>
          </a:xfrm>
          <a:prstGeom prst="rect">
            <a:avLst/>
          </a:prstGeom>
        </p:spPr>
        <p:txBody>
          <a:bodyPr wrap="square">
            <a:spAutoFit/>
          </a:bodyPr>
          <a:lstStyle/>
          <a:p>
            <a:pPr defTabSz="914400"/>
            <a:r>
              <a:rPr lang="es-MX" sz="2000" b="1" dirty="0">
                <a:solidFill>
                  <a:prstClr val="black"/>
                </a:solidFill>
              </a:rPr>
              <a:t>R</a:t>
            </a:r>
            <a:r>
              <a:rPr lang="es-MX" sz="2000" b="1" dirty="0" smtClean="0">
                <a:solidFill>
                  <a:prstClr val="black"/>
                </a:solidFill>
              </a:rPr>
              <a:t>ealización de la revisión de la documentación en la preparación de la auditoría</a:t>
            </a:r>
          </a:p>
          <a:p>
            <a:pPr algn="just" defTabSz="914400"/>
            <a:r>
              <a:rPr lang="es-MX" sz="2000" dirty="0" smtClean="0">
                <a:solidFill>
                  <a:prstClr val="black"/>
                </a:solidFill>
              </a:rPr>
              <a:t>Debería </a:t>
            </a:r>
            <a:r>
              <a:rPr lang="es-MX" sz="2000" dirty="0">
                <a:solidFill>
                  <a:prstClr val="black"/>
                </a:solidFill>
              </a:rPr>
              <a:t>revisarse la documentación pertinente del sistema de gestión del auditado </a:t>
            </a:r>
            <a:r>
              <a:rPr lang="es-MX" sz="2000" dirty="0" smtClean="0">
                <a:solidFill>
                  <a:prstClr val="black"/>
                </a:solidFill>
              </a:rPr>
              <a:t>para reunir </a:t>
            </a:r>
            <a:r>
              <a:rPr lang="es-MX" sz="2000" dirty="0">
                <a:solidFill>
                  <a:prstClr val="black"/>
                </a:solidFill>
              </a:rPr>
              <a:t>información para preparar las actividades de auditoría y los documentos de trabajo </a:t>
            </a:r>
            <a:r>
              <a:rPr lang="es-MX" sz="2000" dirty="0" smtClean="0">
                <a:solidFill>
                  <a:prstClr val="black"/>
                </a:solidFill>
              </a:rPr>
              <a:t>aplicables.</a:t>
            </a:r>
            <a:endParaRPr lang="es-MX" sz="2000" dirty="0">
              <a:solidFill>
                <a:prstClr val="black"/>
              </a:solidFill>
            </a:endParaRPr>
          </a:p>
        </p:txBody>
      </p:sp>
      <p:pic>
        <p:nvPicPr>
          <p:cNvPr id="3" name="Imagen 2"/>
          <p:cNvPicPr>
            <a:picLocks noChangeAspect="1"/>
          </p:cNvPicPr>
          <p:nvPr/>
        </p:nvPicPr>
        <p:blipFill>
          <a:blip r:embed="rId2"/>
          <a:stretch>
            <a:fillRect/>
          </a:stretch>
        </p:blipFill>
        <p:spPr>
          <a:xfrm>
            <a:off x="7809633" y="1960213"/>
            <a:ext cx="3370984" cy="2280011"/>
          </a:xfrm>
          <a:prstGeom prst="rect">
            <a:avLst/>
          </a:prstGeom>
        </p:spPr>
      </p:pic>
      <p:pic>
        <p:nvPicPr>
          <p:cNvPr id="6" name="Imagen 5"/>
          <p:cNvPicPr>
            <a:picLocks noChangeAspect="1"/>
          </p:cNvPicPr>
          <p:nvPr/>
        </p:nvPicPr>
        <p:blipFill>
          <a:blip r:embed="rId3"/>
          <a:stretch>
            <a:fillRect/>
          </a:stretch>
        </p:blipFill>
        <p:spPr>
          <a:xfrm>
            <a:off x="1213101" y="3111803"/>
            <a:ext cx="3229915" cy="3114818"/>
          </a:xfrm>
          <a:prstGeom prst="rect">
            <a:avLst/>
          </a:prstGeom>
        </p:spPr>
      </p:pic>
    </p:spTree>
    <p:extLst>
      <p:ext uri="{BB962C8B-B14F-4D97-AF65-F5344CB8AC3E}">
        <p14:creationId xmlns:p14="http://schemas.microsoft.com/office/powerpoint/2010/main" val="1657364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86345" y="377087"/>
            <a:ext cx="6705600" cy="2712027"/>
          </a:xfrm>
        </p:spPr>
        <p:txBody>
          <a:bodyPr>
            <a:normAutofit/>
          </a:bodyPr>
          <a:lstStyle/>
          <a:p>
            <a:pPr marL="0" indent="0">
              <a:buNone/>
            </a:pPr>
            <a:r>
              <a:rPr lang="es-MX" sz="3400" b="1" dirty="0">
                <a:solidFill>
                  <a:schemeClr val="tx1"/>
                </a:solidFill>
              </a:rPr>
              <a:t>Asignación de las tareas al equipo </a:t>
            </a:r>
            <a:r>
              <a:rPr lang="es-MX" sz="3400" b="1" dirty="0" smtClean="0">
                <a:solidFill>
                  <a:schemeClr val="tx1"/>
                </a:solidFill>
              </a:rPr>
              <a:t>auditor</a:t>
            </a:r>
            <a:endParaRPr lang="es-MX" sz="3400" b="1" dirty="0">
              <a:solidFill>
                <a:schemeClr val="tx1"/>
              </a:solidFill>
            </a:endParaRPr>
          </a:p>
          <a:p>
            <a:pPr marL="0" indent="0" algn="just">
              <a:buNone/>
            </a:pPr>
            <a:r>
              <a:rPr lang="es-MX" dirty="0">
                <a:solidFill>
                  <a:schemeClr val="tx1"/>
                </a:solidFill>
              </a:rPr>
              <a:t>El líder del equipo auditor, consultando con el equipo auditor, debería asignar a cada miembro del equipo la responsabilidad para auditar procesos, actividades, funciones o lugares específicos. </a:t>
            </a:r>
          </a:p>
        </p:txBody>
      </p:sp>
      <p:sp>
        <p:nvSpPr>
          <p:cNvPr id="2" name="Rectángulo 1"/>
          <p:cNvSpPr/>
          <p:nvPr/>
        </p:nvSpPr>
        <p:spPr>
          <a:xfrm>
            <a:off x="5437909" y="3248442"/>
            <a:ext cx="6096000" cy="2800767"/>
          </a:xfrm>
          <a:prstGeom prst="rect">
            <a:avLst/>
          </a:prstGeom>
        </p:spPr>
        <p:txBody>
          <a:bodyPr>
            <a:spAutoFit/>
          </a:bodyPr>
          <a:lstStyle/>
          <a:p>
            <a:pPr defTabSz="914400"/>
            <a:r>
              <a:rPr lang="es-MX" sz="2800" b="1" dirty="0"/>
              <a:t>Preparación de los documentos de </a:t>
            </a:r>
            <a:r>
              <a:rPr lang="es-MX" sz="2800" b="1" dirty="0" smtClean="0"/>
              <a:t>trabajo</a:t>
            </a:r>
            <a:endParaRPr lang="es-MX" sz="2800" b="1" dirty="0"/>
          </a:p>
          <a:p>
            <a:pPr algn="just" defTabSz="914400"/>
            <a:r>
              <a:rPr lang="es-MX" sz="2000" dirty="0">
                <a:solidFill>
                  <a:prstClr val="black"/>
                </a:solidFill>
              </a:rPr>
              <a:t>Los miembros del equipo auditor deberían recopilar y revisar la información pertinente a las tareas de auditoría asignadas y preparar los documentos de trabajo, según sea necesario, para referencia y registro de evidencias de la auditoría. </a:t>
            </a:r>
          </a:p>
        </p:txBody>
      </p:sp>
      <p:pic>
        <p:nvPicPr>
          <p:cNvPr id="4" name="Imagen 3"/>
          <p:cNvPicPr>
            <a:picLocks noChangeAspect="1"/>
          </p:cNvPicPr>
          <p:nvPr/>
        </p:nvPicPr>
        <p:blipFill rotWithShape="1">
          <a:blip r:embed="rId2"/>
          <a:srcRect b="10347"/>
          <a:stretch/>
        </p:blipFill>
        <p:spPr>
          <a:xfrm>
            <a:off x="8291945" y="217761"/>
            <a:ext cx="2946777" cy="3030681"/>
          </a:xfrm>
          <a:prstGeom prst="rect">
            <a:avLst/>
          </a:prstGeom>
        </p:spPr>
      </p:pic>
      <p:pic>
        <p:nvPicPr>
          <p:cNvPr id="5" name="Imagen 4"/>
          <p:cNvPicPr>
            <a:picLocks noChangeAspect="1"/>
          </p:cNvPicPr>
          <p:nvPr/>
        </p:nvPicPr>
        <p:blipFill>
          <a:blip r:embed="rId3"/>
          <a:stretch>
            <a:fillRect/>
          </a:stretch>
        </p:blipFill>
        <p:spPr>
          <a:xfrm>
            <a:off x="1032486" y="3248440"/>
            <a:ext cx="4006966" cy="2608852"/>
          </a:xfrm>
          <a:prstGeom prst="rect">
            <a:avLst/>
          </a:prstGeom>
          <a:ln>
            <a:noFill/>
          </a:ln>
          <a:effectLst>
            <a:softEdge rad="112500"/>
          </a:effectLst>
        </p:spPr>
      </p:pic>
    </p:spTree>
    <p:extLst>
      <p:ext uri="{BB962C8B-B14F-4D97-AF65-F5344CB8AC3E}">
        <p14:creationId xmlns:p14="http://schemas.microsoft.com/office/powerpoint/2010/main" val="6332598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8146" y="1396180"/>
            <a:ext cx="7651172" cy="1967056"/>
          </a:xfrm>
        </p:spPr>
        <p:txBody>
          <a:bodyPr>
            <a:normAutofit/>
          </a:bodyPr>
          <a:lstStyle/>
          <a:p>
            <a:pPr marL="0" indent="0">
              <a:buNone/>
            </a:pPr>
            <a:r>
              <a:rPr lang="es-MX" dirty="0"/>
              <a:t>	</a:t>
            </a:r>
            <a:r>
              <a:rPr lang="es-MX" sz="2400" b="1" dirty="0">
                <a:solidFill>
                  <a:schemeClr val="tx1"/>
                </a:solidFill>
              </a:rPr>
              <a:t>Generalidades</a:t>
            </a:r>
            <a:r>
              <a:rPr lang="es-MX" sz="2000" b="1" dirty="0"/>
              <a:t> </a:t>
            </a:r>
          </a:p>
          <a:p>
            <a:r>
              <a:rPr lang="es-MX" dirty="0"/>
              <a:t>S</a:t>
            </a:r>
            <a:r>
              <a:rPr lang="es-MX" dirty="0" smtClean="0"/>
              <a:t>e </a:t>
            </a:r>
            <a:r>
              <a:rPr lang="es-MX" dirty="0"/>
              <a:t>realizan en una secuencia definida. </a:t>
            </a:r>
          </a:p>
          <a:p>
            <a:r>
              <a:rPr lang="es-MX" dirty="0"/>
              <a:t>Esta secuencia puede variar para adaptarse a las circunstancias de auditorías específicas</a:t>
            </a:r>
            <a:r>
              <a:rPr lang="es-MX" dirty="0" smtClean="0"/>
              <a:t>. </a:t>
            </a:r>
            <a:r>
              <a:rPr lang="es-MX" dirty="0"/>
              <a:t>	</a:t>
            </a:r>
            <a:endParaRPr lang="es-MX" dirty="0" smtClean="0"/>
          </a:p>
          <a:p>
            <a:endParaRPr lang="es-MX" dirty="0"/>
          </a:p>
        </p:txBody>
      </p:sp>
      <p:sp>
        <p:nvSpPr>
          <p:cNvPr id="4" name="CuadroTexto 3"/>
          <p:cNvSpPr txBox="1"/>
          <p:nvPr/>
        </p:nvSpPr>
        <p:spPr>
          <a:xfrm>
            <a:off x="1610591" y="322118"/>
            <a:ext cx="8676409" cy="584775"/>
          </a:xfrm>
          <a:prstGeom prst="rect">
            <a:avLst/>
          </a:prstGeom>
          <a:noFill/>
        </p:spPr>
        <p:txBody>
          <a:bodyPr wrap="square" rtlCol="0">
            <a:spAutoFit/>
          </a:bodyPr>
          <a:lstStyle/>
          <a:p>
            <a:pPr defTabSz="914400"/>
            <a:r>
              <a:rPr lang="es-MX" sz="3200" b="1" dirty="0" smtClean="0">
                <a:solidFill>
                  <a:srgbClr val="FF0000"/>
                </a:solidFill>
              </a:rPr>
              <a:t>REALIZACIÓN DE LAS ACTIVIDADES DE AUDITORÍA</a:t>
            </a:r>
            <a:endParaRPr lang="es-MX" sz="3200" dirty="0">
              <a:solidFill>
                <a:srgbClr val="FF0000"/>
              </a:solidFill>
            </a:endParaRPr>
          </a:p>
        </p:txBody>
      </p:sp>
      <p:pic>
        <p:nvPicPr>
          <p:cNvPr id="5" name="Imagen 4"/>
          <p:cNvPicPr>
            <a:picLocks noChangeAspect="1"/>
          </p:cNvPicPr>
          <p:nvPr/>
        </p:nvPicPr>
        <p:blipFill rotWithShape="1">
          <a:blip r:embed="rId2"/>
          <a:srcRect l="66130" t="17181" b="21740"/>
          <a:stretch/>
        </p:blipFill>
        <p:spPr>
          <a:xfrm>
            <a:off x="6819998" y="1077235"/>
            <a:ext cx="3366655" cy="2286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5140035" y="3526331"/>
            <a:ext cx="6518566" cy="2677656"/>
          </a:xfrm>
          <a:prstGeom prst="rect">
            <a:avLst/>
          </a:prstGeom>
        </p:spPr>
        <p:txBody>
          <a:bodyPr wrap="square">
            <a:spAutoFit/>
          </a:bodyPr>
          <a:lstStyle/>
          <a:p>
            <a:pPr defTabSz="914400"/>
            <a:r>
              <a:rPr lang="es-MX" sz="2400" b="1" dirty="0">
                <a:solidFill>
                  <a:prstClr val="black"/>
                </a:solidFill>
              </a:rPr>
              <a:t>Realización de la reunión de apertura </a:t>
            </a:r>
            <a:endParaRPr lang="es-MX" sz="2400" b="1" dirty="0" smtClean="0">
              <a:solidFill>
                <a:prstClr val="black"/>
              </a:solidFill>
            </a:endParaRPr>
          </a:p>
          <a:p>
            <a:pPr defTabSz="914400"/>
            <a:r>
              <a:rPr lang="es-MX" sz="2400" dirty="0" smtClean="0">
                <a:solidFill>
                  <a:prstClr val="black"/>
                </a:solidFill>
              </a:rPr>
              <a:t>El </a:t>
            </a:r>
            <a:r>
              <a:rPr lang="es-MX" sz="2400" dirty="0">
                <a:solidFill>
                  <a:prstClr val="black"/>
                </a:solidFill>
              </a:rPr>
              <a:t>propósito de la reunión de apertura es: </a:t>
            </a:r>
          </a:p>
          <a:p>
            <a:pPr marL="285750" indent="-285750" defTabSz="914400">
              <a:buFont typeface="Arial" panose="020B0604020202020204" pitchFamily="34" charset="0"/>
              <a:buChar char="•"/>
            </a:pPr>
            <a:r>
              <a:rPr lang="es-MX" sz="2400" dirty="0" smtClean="0">
                <a:solidFill>
                  <a:prstClr val="black"/>
                </a:solidFill>
              </a:rPr>
              <a:t>confirmar </a:t>
            </a:r>
            <a:r>
              <a:rPr lang="es-MX" sz="2400" dirty="0">
                <a:solidFill>
                  <a:prstClr val="black"/>
                </a:solidFill>
              </a:rPr>
              <a:t>el acuerdo de todas las partes </a:t>
            </a:r>
            <a:r>
              <a:rPr lang="es-MX" sz="2400" dirty="0" smtClean="0">
                <a:solidFill>
                  <a:prstClr val="black"/>
                </a:solidFill>
              </a:rPr>
              <a:t>sobre </a:t>
            </a:r>
            <a:r>
              <a:rPr lang="es-MX" sz="2400" dirty="0">
                <a:solidFill>
                  <a:prstClr val="black"/>
                </a:solidFill>
              </a:rPr>
              <a:t>el plan de </a:t>
            </a:r>
            <a:r>
              <a:rPr lang="es-MX" sz="2400" dirty="0" smtClean="0">
                <a:solidFill>
                  <a:prstClr val="black"/>
                </a:solidFill>
              </a:rPr>
              <a:t>auditoría. </a:t>
            </a:r>
            <a:endParaRPr lang="es-MX" sz="2400" dirty="0">
              <a:solidFill>
                <a:prstClr val="black"/>
              </a:solidFill>
            </a:endParaRPr>
          </a:p>
          <a:p>
            <a:pPr marL="285750" indent="-285750" defTabSz="914400">
              <a:buFont typeface="Arial" panose="020B0604020202020204" pitchFamily="34" charset="0"/>
              <a:buChar char="•"/>
            </a:pPr>
            <a:r>
              <a:rPr lang="es-MX" sz="2400" dirty="0" smtClean="0">
                <a:solidFill>
                  <a:prstClr val="black"/>
                </a:solidFill>
              </a:rPr>
              <a:t>presentar </a:t>
            </a:r>
            <a:r>
              <a:rPr lang="es-MX" sz="2400" dirty="0">
                <a:solidFill>
                  <a:prstClr val="black"/>
                </a:solidFill>
              </a:rPr>
              <a:t>al equipo auditor, y </a:t>
            </a:r>
            <a:r>
              <a:rPr lang="es-MX" sz="2400" dirty="0" smtClean="0">
                <a:solidFill>
                  <a:prstClr val="black"/>
                </a:solidFill>
              </a:rPr>
              <a:t>asegurarse </a:t>
            </a:r>
            <a:r>
              <a:rPr lang="es-MX" sz="2400" dirty="0">
                <a:solidFill>
                  <a:prstClr val="black"/>
                </a:solidFill>
              </a:rPr>
              <a:t>de que se pueden realizar todas las actividades de auditoría planificadas.</a:t>
            </a:r>
          </a:p>
        </p:txBody>
      </p:sp>
      <p:pic>
        <p:nvPicPr>
          <p:cNvPr id="7" name="Imagen 6"/>
          <p:cNvPicPr>
            <a:picLocks noChangeAspect="1"/>
          </p:cNvPicPr>
          <p:nvPr/>
        </p:nvPicPr>
        <p:blipFill>
          <a:blip r:embed="rId3"/>
          <a:stretch>
            <a:fillRect/>
          </a:stretch>
        </p:blipFill>
        <p:spPr>
          <a:xfrm>
            <a:off x="1025235" y="3682181"/>
            <a:ext cx="4114800" cy="2826327"/>
          </a:xfrm>
          <a:prstGeom prst="ellipse">
            <a:avLst/>
          </a:prstGeom>
          <a:ln>
            <a:noFill/>
          </a:ln>
          <a:effectLst>
            <a:softEdge rad="112500"/>
          </a:effectLst>
        </p:spPr>
      </p:pic>
    </p:spTree>
    <p:extLst>
      <p:ext uri="{BB962C8B-B14F-4D97-AF65-F5344CB8AC3E}">
        <p14:creationId xmlns:p14="http://schemas.microsoft.com/office/powerpoint/2010/main" val="41886872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42210" y="258139"/>
            <a:ext cx="6975764" cy="2379518"/>
          </a:xfrm>
        </p:spPr>
        <p:txBody>
          <a:bodyPr>
            <a:normAutofit fontScale="92500" lnSpcReduction="10000"/>
          </a:bodyPr>
          <a:lstStyle/>
          <a:p>
            <a:pPr marL="0" indent="0" algn="just">
              <a:buNone/>
            </a:pPr>
            <a:r>
              <a:rPr lang="es-MX" sz="1900" b="1" dirty="0">
                <a:solidFill>
                  <a:schemeClr val="tx1"/>
                </a:solidFill>
              </a:rPr>
              <a:t>Realización de la revisión de la documentación durante la </a:t>
            </a:r>
            <a:r>
              <a:rPr lang="es-MX" sz="1900" b="1" dirty="0" smtClean="0">
                <a:solidFill>
                  <a:schemeClr val="tx1"/>
                </a:solidFill>
              </a:rPr>
              <a:t>auditoría</a:t>
            </a:r>
          </a:p>
          <a:p>
            <a:pPr marL="0" indent="0" algn="just">
              <a:buNone/>
            </a:pPr>
            <a:r>
              <a:rPr lang="es-MX" b="1" dirty="0" smtClean="0"/>
              <a:t> </a:t>
            </a:r>
            <a:r>
              <a:rPr lang="es-MX" dirty="0"/>
              <a:t>La documentación pertinente del auditado debería revisarse para: </a:t>
            </a:r>
          </a:p>
          <a:p>
            <a:pPr algn="just"/>
            <a:r>
              <a:rPr lang="es-MX" dirty="0"/>
              <a:t>D</a:t>
            </a:r>
            <a:r>
              <a:rPr lang="es-MX" dirty="0" smtClean="0"/>
              <a:t>eterminar </a:t>
            </a:r>
            <a:r>
              <a:rPr lang="es-MX" dirty="0"/>
              <a:t>la conformidad del sistema con los criterios de auditoría, con base en la documentación disponible; </a:t>
            </a:r>
          </a:p>
          <a:p>
            <a:pPr algn="just"/>
            <a:r>
              <a:rPr lang="es-MX" dirty="0" smtClean="0"/>
              <a:t>Reunir </a:t>
            </a:r>
            <a:r>
              <a:rPr lang="es-MX" dirty="0"/>
              <a:t>información para apoyar las actividades de auditoría. </a:t>
            </a:r>
          </a:p>
        </p:txBody>
      </p:sp>
      <p:pic>
        <p:nvPicPr>
          <p:cNvPr id="4" name="Imagen 3"/>
          <p:cNvPicPr>
            <a:picLocks noChangeAspect="1"/>
          </p:cNvPicPr>
          <p:nvPr/>
        </p:nvPicPr>
        <p:blipFill>
          <a:blip r:embed="rId2"/>
          <a:stretch>
            <a:fillRect/>
          </a:stretch>
        </p:blipFill>
        <p:spPr>
          <a:xfrm>
            <a:off x="8853056" y="852054"/>
            <a:ext cx="3253130" cy="2646415"/>
          </a:xfrm>
          <a:prstGeom prst="rect">
            <a:avLst/>
          </a:prstGeom>
        </p:spPr>
      </p:pic>
      <p:sp>
        <p:nvSpPr>
          <p:cNvPr id="5" name="Rectángulo 4"/>
          <p:cNvSpPr/>
          <p:nvPr/>
        </p:nvSpPr>
        <p:spPr>
          <a:xfrm>
            <a:off x="4384963" y="3986059"/>
            <a:ext cx="7190508" cy="2339102"/>
          </a:xfrm>
          <a:prstGeom prst="rect">
            <a:avLst/>
          </a:prstGeom>
        </p:spPr>
        <p:txBody>
          <a:bodyPr wrap="square">
            <a:spAutoFit/>
          </a:bodyPr>
          <a:lstStyle/>
          <a:p>
            <a:pPr algn="just" defTabSz="914400"/>
            <a:r>
              <a:rPr lang="es-MX" sz="2000" b="1" dirty="0">
                <a:solidFill>
                  <a:prstClr val="black"/>
                </a:solidFill>
              </a:rPr>
              <a:t>Comunicación durante la auditoría </a:t>
            </a:r>
          </a:p>
          <a:p>
            <a:pPr algn="just" defTabSz="914400"/>
            <a:r>
              <a:rPr lang="es-MX" dirty="0">
                <a:solidFill>
                  <a:prstClr val="black"/>
                </a:solidFill>
              </a:rPr>
              <a:t>Durante la auditoría, puede ser necesario llegar a acuerdos formales para la comunicación dentro del equipo auditor, así como con el auditado, el cliente de la auditoría y potencialmente con organismos externos </a:t>
            </a:r>
            <a:r>
              <a:rPr lang="es-MX" dirty="0" smtClean="0">
                <a:solidFill>
                  <a:prstClr val="black"/>
                </a:solidFill>
              </a:rPr>
              <a:t>especialmente </a:t>
            </a:r>
            <a:r>
              <a:rPr lang="es-MX" dirty="0">
                <a:solidFill>
                  <a:prstClr val="black"/>
                </a:solidFill>
              </a:rPr>
              <a:t>cuando los requisitos legales exijan la comunicación obligatoria de los no cumplimientos</a:t>
            </a:r>
            <a:r>
              <a:rPr lang="es-MX" dirty="0" smtClean="0">
                <a:solidFill>
                  <a:prstClr val="black"/>
                </a:solidFill>
              </a:rPr>
              <a:t>.</a:t>
            </a:r>
          </a:p>
          <a:p>
            <a:pPr algn="just" defTabSz="914400"/>
            <a:r>
              <a:rPr lang="es-MX" dirty="0" smtClean="0">
                <a:solidFill>
                  <a:prstClr val="black"/>
                </a:solidFill>
              </a:rPr>
              <a:t> </a:t>
            </a:r>
            <a:endParaRPr lang="es-MX" dirty="0">
              <a:solidFill>
                <a:prstClr val="black"/>
              </a:solidFill>
            </a:endParaRPr>
          </a:p>
        </p:txBody>
      </p:sp>
      <p:pic>
        <p:nvPicPr>
          <p:cNvPr id="6" name="Imagen 5"/>
          <p:cNvPicPr>
            <a:picLocks noChangeAspect="1"/>
          </p:cNvPicPr>
          <p:nvPr/>
        </p:nvPicPr>
        <p:blipFill>
          <a:blip r:embed="rId3"/>
          <a:stretch>
            <a:fillRect/>
          </a:stretch>
        </p:blipFill>
        <p:spPr>
          <a:xfrm>
            <a:off x="594880" y="3040486"/>
            <a:ext cx="3417612" cy="3017414"/>
          </a:xfrm>
          <a:prstGeom prst="rect">
            <a:avLst/>
          </a:prstGeom>
          <a:ln>
            <a:noFill/>
          </a:ln>
          <a:effectLst>
            <a:softEdge rad="112500"/>
          </a:effectLst>
        </p:spPr>
      </p:pic>
    </p:spTree>
    <p:extLst>
      <p:ext uri="{BB962C8B-B14F-4D97-AF65-F5344CB8AC3E}">
        <p14:creationId xmlns:p14="http://schemas.microsoft.com/office/powerpoint/2010/main" val="3910206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123625" y="647857"/>
            <a:ext cx="3336658" cy="27951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Marcador de contenido 2"/>
          <p:cNvSpPr>
            <a:spLocks noGrp="1"/>
          </p:cNvSpPr>
          <p:nvPr>
            <p:ph idx="1"/>
          </p:nvPr>
        </p:nvSpPr>
        <p:spPr>
          <a:xfrm>
            <a:off x="1563647" y="259017"/>
            <a:ext cx="8414904" cy="2951140"/>
          </a:xfrm>
        </p:spPr>
        <p:txBody>
          <a:bodyPr>
            <a:normAutofit/>
          </a:bodyPr>
          <a:lstStyle/>
          <a:p>
            <a:pPr marL="0" indent="0">
              <a:buNone/>
            </a:pPr>
            <a:r>
              <a:rPr lang="es-MX" sz="2400" b="1" dirty="0">
                <a:solidFill>
                  <a:schemeClr val="tx1"/>
                </a:solidFill>
              </a:rPr>
              <a:t>Asignación de funciones y responsabilidades de los guías y los observadores </a:t>
            </a:r>
          </a:p>
          <a:p>
            <a:pPr marL="0" indent="0" algn="just">
              <a:buNone/>
            </a:pPr>
            <a:r>
              <a:rPr lang="es-MX" dirty="0"/>
              <a:t>Los guías y los observadores </a:t>
            </a:r>
            <a:r>
              <a:rPr lang="es-MX" dirty="0" smtClean="0"/>
              <a:t>pueden </a:t>
            </a:r>
            <a:r>
              <a:rPr lang="es-MX" dirty="0"/>
              <a:t>acompañar al equipo auditor. No deberían influir ni interferir en la realización de la auditoría. Si esto no se puede asegurar, el líder del equipo auditor debería tener el derecho de negarse a que los observadores tomen parte en ciertas actividades de auditoría.</a:t>
            </a:r>
          </a:p>
        </p:txBody>
      </p:sp>
      <p:pic>
        <p:nvPicPr>
          <p:cNvPr id="6" name="Imagen 5"/>
          <p:cNvPicPr>
            <a:picLocks noChangeAspect="1"/>
          </p:cNvPicPr>
          <p:nvPr/>
        </p:nvPicPr>
        <p:blipFill>
          <a:blip r:embed="rId3"/>
          <a:stretch>
            <a:fillRect/>
          </a:stretch>
        </p:blipFill>
        <p:spPr>
          <a:xfrm>
            <a:off x="994806" y="3443011"/>
            <a:ext cx="2814204" cy="27328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ángulo 3"/>
          <p:cNvSpPr/>
          <p:nvPr/>
        </p:nvSpPr>
        <p:spPr>
          <a:xfrm>
            <a:off x="3678381" y="3652016"/>
            <a:ext cx="8229601" cy="2062103"/>
          </a:xfrm>
          <a:prstGeom prst="rect">
            <a:avLst/>
          </a:prstGeom>
        </p:spPr>
        <p:txBody>
          <a:bodyPr wrap="square">
            <a:spAutoFit/>
          </a:bodyPr>
          <a:lstStyle/>
          <a:p>
            <a:pPr defTabSz="914400"/>
            <a:r>
              <a:rPr lang="es-MX" sz="2800" b="1" dirty="0">
                <a:solidFill>
                  <a:prstClr val="black"/>
                </a:solidFill>
              </a:rPr>
              <a:t>Recopilación y verificación de la información </a:t>
            </a:r>
          </a:p>
          <a:p>
            <a:pPr algn="just" defTabSz="914400"/>
            <a:r>
              <a:rPr lang="es-MX" sz="2000" dirty="0">
                <a:solidFill>
                  <a:prstClr val="black"/>
                </a:solidFill>
              </a:rPr>
              <a:t>Durante la auditoría, debería recopilarse mediante un muestreo apropiado y verificarse la información pertinente a los objetivos, el alcance y los criterios de la misma, incluyendo la información relativa a las interrelaciones entre funciones, actividades y procesos. </a:t>
            </a:r>
          </a:p>
        </p:txBody>
      </p:sp>
    </p:spTree>
    <p:extLst>
      <p:ext uri="{BB962C8B-B14F-4D97-AF65-F5344CB8AC3E}">
        <p14:creationId xmlns:p14="http://schemas.microsoft.com/office/powerpoint/2010/main" val="1217437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9649" y="718457"/>
            <a:ext cx="6788727" cy="1683326"/>
          </a:xfrm>
        </p:spPr>
        <p:txBody>
          <a:bodyPr>
            <a:normAutofit fontScale="92500" lnSpcReduction="10000"/>
          </a:bodyPr>
          <a:lstStyle/>
          <a:p>
            <a:pPr marL="0" indent="0">
              <a:buNone/>
            </a:pPr>
            <a:r>
              <a:rPr lang="es-MX" sz="2200" b="1" dirty="0">
                <a:solidFill>
                  <a:schemeClr val="tx1"/>
                </a:solidFill>
              </a:rPr>
              <a:t>Generación de hallazgos de la auditoría </a:t>
            </a:r>
            <a:endParaRPr lang="es-MX" sz="2200" b="1" dirty="0" smtClean="0">
              <a:solidFill>
                <a:schemeClr val="tx1"/>
              </a:solidFill>
            </a:endParaRPr>
          </a:p>
          <a:p>
            <a:pPr marL="0" indent="0" algn="just">
              <a:buNone/>
            </a:pPr>
            <a:r>
              <a:rPr lang="es-MX" sz="2000" dirty="0"/>
              <a:t>La evidencia de la auditoría debería evaluarse frente a los criterios de auditoría para determinar los hallazgos de la auditoría. Los hallazgos de la auditoría pueden indicar conformidad o no conformidad con los criterios de auditoría.</a:t>
            </a:r>
          </a:p>
        </p:txBody>
      </p:sp>
      <p:sp>
        <p:nvSpPr>
          <p:cNvPr id="4" name="Rectángulo 3"/>
          <p:cNvSpPr/>
          <p:nvPr/>
        </p:nvSpPr>
        <p:spPr>
          <a:xfrm>
            <a:off x="4842163" y="3279987"/>
            <a:ext cx="7128164" cy="2893100"/>
          </a:xfrm>
          <a:prstGeom prst="rect">
            <a:avLst/>
          </a:prstGeom>
        </p:spPr>
        <p:txBody>
          <a:bodyPr wrap="square">
            <a:spAutoFit/>
          </a:bodyPr>
          <a:lstStyle/>
          <a:p>
            <a:pPr algn="just" defTabSz="914400"/>
            <a:r>
              <a:rPr lang="es-MX" sz="2000" b="1" dirty="0">
                <a:solidFill>
                  <a:prstClr val="black"/>
                </a:solidFill>
              </a:rPr>
              <a:t>Preparación de las conclusiones de la auditoría </a:t>
            </a:r>
          </a:p>
          <a:p>
            <a:pPr algn="just" defTabSz="914400"/>
            <a:r>
              <a:rPr lang="es-MX" dirty="0">
                <a:solidFill>
                  <a:prstClr val="black"/>
                </a:solidFill>
              </a:rPr>
              <a:t>El equipo auditor debería reunirse antes de la reunión de cierre para: </a:t>
            </a:r>
          </a:p>
          <a:p>
            <a:pPr marL="285750" indent="-285750" algn="just" defTabSz="914400">
              <a:buFont typeface="Arial" panose="020B0604020202020204" pitchFamily="34" charset="0"/>
              <a:buChar char="•"/>
            </a:pPr>
            <a:r>
              <a:rPr lang="es-MX" dirty="0" smtClean="0">
                <a:solidFill>
                  <a:prstClr val="black"/>
                </a:solidFill>
              </a:rPr>
              <a:t>revisar </a:t>
            </a:r>
            <a:r>
              <a:rPr lang="es-MX" dirty="0">
                <a:solidFill>
                  <a:prstClr val="black"/>
                </a:solidFill>
              </a:rPr>
              <a:t>los hallazgos de la auditoría y cualquier </a:t>
            </a:r>
            <a:r>
              <a:rPr lang="es-MX" dirty="0" smtClean="0">
                <a:solidFill>
                  <a:prstClr val="black"/>
                </a:solidFill>
              </a:rPr>
              <a:t>otra información </a:t>
            </a:r>
            <a:r>
              <a:rPr lang="es-MX" dirty="0">
                <a:solidFill>
                  <a:prstClr val="black"/>
                </a:solidFill>
              </a:rPr>
              <a:t>apropiada recopilada durante la auditoría frente a los objetivos de la misma; </a:t>
            </a:r>
          </a:p>
          <a:p>
            <a:pPr marL="285750" indent="-285750" algn="just" defTabSz="914400">
              <a:buFont typeface="Arial" panose="020B0604020202020204" pitchFamily="34" charset="0"/>
              <a:buChar char="•"/>
            </a:pPr>
            <a:r>
              <a:rPr lang="es-MX" dirty="0" smtClean="0">
                <a:solidFill>
                  <a:prstClr val="black"/>
                </a:solidFill>
              </a:rPr>
              <a:t>acordar </a:t>
            </a:r>
            <a:r>
              <a:rPr lang="es-MX" dirty="0">
                <a:solidFill>
                  <a:prstClr val="black"/>
                </a:solidFill>
              </a:rPr>
              <a:t>las conclusiones de la auditoría, teniendo en cuenta la incertidumbre inherente al proceso de auditoría; </a:t>
            </a:r>
          </a:p>
          <a:p>
            <a:pPr marL="285750" indent="-285750" algn="just" defTabSz="914400">
              <a:buFont typeface="Arial" panose="020B0604020202020204" pitchFamily="34" charset="0"/>
              <a:buChar char="•"/>
            </a:pPr>
            <a:r>
              <a:rPr lang="es-MX" dirty="0" smtClean="0">
                <a:solidFill>
                  <a:prstClr val="black"/>
                </a:solidFill>
              </a:rPr>
              <a:t>preparar </a:t>
            </a:r>
            <a:r>
              <a:rPr lang="es-MX" dirty="0">
                <a:solidFill>
                  <a:prstClr val="black"/>
                </a:solidFill>
              </a:rPr>
              <a:t>recomendaciones, si estuviera especificado en el plan de auditoría; </a:t>
            </a:r>
          </a:p>
          <a:p>
            <a:pPr marL="285750" indent="-285750" algn="just" defTabSz="914400">
              <a:buFont typeface="Arial" panose="020B0604020202020204" pitchFamily="34" charset="0"/>
              <a:buChar char="•"/>
            </a:pPr>
            <a:r>
              <a:rPr lang="es-MX" dirty="0" smtClean="0">
                <a:solidFill>
                  <a:prstClr val="black"/>
                </a:solidFill>
              </a:rPr>
              <a:t>comentar </a:t>
            </a:r>
            <a:r>
              <a:rPr lang="es-MX" dirty="0">
                <a:solidFill>
                  <a:prstClr val="black"/>
                </a:solidFill>
              </a:rPr>
              <a:t>el seguimiento de la auditoría, cuando sea aplicable. </a:t>
            </a:r>
          </a:p>
        </p:txBody>
      </p:sp>
      <p:pic>
        <p:nvPicPr>
          <p:cNvPr id="6" name="Imagen 5"/>
          <p:cNvPicPr>
            <a:picLocks noChangeAspect="1"/>
          </p:cNvPicPr>
          <p:nvPr/>
        </p:nvPicPr>
        <p:blipFill>
          <a:blip r:embed="rId2"/>
          <a:stretch>
            <a:fillRect/>
          </a:stretch>
        </p:blipFill>
        <p:spPr>
          <a:xfrm>
            <a:off x="7550331" y="718457"/>
            <a:ext cx="3409406" cy="24458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3"/>
          <a:stretch>
            <a:fillRect/>
          </a:stretch>
        </p:blipFill>
        <p:spPr>
          <a:xfrm>
            <a:off x="1395844" y="3106439"/>
            <a:ext cx="3705695" cy="306664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16251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42403" y="533400"/>
            <a:ext cx="8915400" cy="3777622"/>
          </a:xfrm>
        </p:spPr>
        <p:txBody>
          <a:bodyPr>
            <a:normAutofit lnSpcReduction="10000"/>
          </a:bodyPr>
          <a:lstStyle/>
          <a:p>
            <a:pPr defTabSz="914400"/>
            <a:r>
              <a:rPr lang="es-MX" b="1" dirty="0">
                <a:solidFill>
                  <a:prstClr val="black"/>
                </a:solidFill>
              </a:rPr>
              <a:t>Realización de la reunión de cierre </a:t>
            </a:r>
          </a:p>
          <a:p>
            <a:pPr algn="just" defTabSz="914400"/>
            <a:r>
              <a:rPr lang="es-MX" dirty="0">
                <a:solidFill>
                  <a:prstClr val="black"/>
                </a:solidFill>
              </a:rPr>
              <a:t>En la reunión de cierre debería explicarse al auditado lo siguiente:</a:t>
            </a:r>
          </a:p>
          <a:p>
            <a:pPr marL="285750" indent="-285750" algn="just" defTabSz="914400">
              <a:buFont typeface="Arial" panose="020B0604020202020204" pitchFamily="34" charset="0"/>
              <a:buChar char="•"/>
            </a:pPr>
            <a:r>
              <a:rPr lang="es-MX" dirty="0">
                <a:solidFill>
                  <a:prstClr val="black"/>
                </a:solidFill>
              </a:rPr>
              <a:t>aclarar que la evidencia de la auditoría recopilada se basó en una muestra de la información disponible </a:t>
            </a:r>
          </a:p>
          <a:p>
            <a:pPr marL="285750" indent="-285750" algn="just" defTabSz="914400">
              <a:buFont typeface="Arial" panose="020B0604020202020204" pitchFamily="34" charset="0"/>
              <a:buChar char="•"/>
            </a:pPr>
            <a:r>
              <a:rPr lang="es-MX" dirty="0">
                <a:solidFill>
                  <a:prstClr val="black"/>
                </a:solidFill>
              </a:rPr>
              <a:t>el método de presentación de la información; </a:t>
            </a:r>
          </a:p>
          <a:p>
            <a:pPr marL="285750" indent="-285750" algn="just" defTabSz="914400">
              <a:buFont typeface="Arial" panose="020B0604020202020204" pitchFamily="34" charset="0"/>
              <a:buChar char="•"/>
            </a:pPr>
            <a:r>
              <a:rPr lang="es-MX" dirty="0">
                <a:solidFill>
                  <a:prstClr val="black"/>
                </a:solidFill>
              </a:rPr>
              <a:t>el proceso de tratamiento de los hallazgos de la auditoría y sus posibles consecuencias; </a:t>
            </a:r>
          </a:p>
          <a:p>
            <a:pPr marL="285750" indent="-285750" algn="just" defTabSz="914400">
              <a:buFont typeface="Arial" panose="020B0604020202020204" pitchFamily="34" charset="0"/>
              <a:buChar char="•"/>
            </a:pPr>
            <a:r>
              <a:rPr lang="es-MX" dirty="0">
                <a:solidFill>
                  <a:prstClr val="black"/>
                </a:solidFill>
              </a:rPr>
              <a:t>la presentación de los hallazgos y conclusiones de la auditoría de tal manera que se comprendan y se reconozcan por la dirección del auditado; </a:t>
            </a:r>
          </a:p>
          <a:p>
            <a:pPr marL="285750" indent="-285750" algn="just" defTabSz="914400">
              <a:buFont typeface="Arial" panose="020B0604020202020204" pitchFamily="34" charset="0"/>
              <a:buChar char="•"/>
            </a:pPr>
            <a:r>
              <a:rPr lang="es-MX" dirty="0">
                <a:solidFill>
                  <a:prstClr val="black"/>
                </a:solidFill>
              </a:rPr>
              <a:t>todas las actividades posteriores a la auditoría relacionadas</a:t>
            </a:r>
            <a:endParaRPr lang="es-MX" b="1" dirty="0">
              <a:solidFill>
                <a:prstClr val="black"/>
              </a:solidFill>
            </a:endParaRPr>
          </a:p>
          <a:p>
            <a:endParaRPr lang="es-MX" dirty="0"/>
          </a:p>
        </p:txBody>
      </p:sp>
      <p:pic>
        <p:nvPicPr>
          <p:cNvPr id="4" name="Imagen 3"/>
          <p:cNvPicPr>
            <a:picLocks noChangeAspect="1"/>
          </p:cNvPicPr>
          <p:nvPr/>
        </p:nvPicPr>
        <p:blipFill>
          <a:blip r:embed="rId2"/>
          <a:stretch>
            <a:fillRect/>
          </a:stretch>
        </p:blipFill>
        <p:spPr>
          <a:xfrm>
            <a:off x="7010317" y="4182461"/>
            <a:ext cx="2965572" cy="2135212"/>
          </a:xfrm>
          <a:prstGeom prst="rect">
            <a:avLst/>
          </a:prstGeom>
        </p:spPr>
      </p:pic>
    </p:spTree>
    <p:extLst>
      <p:ext uri="{BB962C8B-B14F-4D97-AF65-F5344CB8AC3E}">
        <p14:creationId xmlns:p14="http://schemas.microsoft.com/office/powerpoint/2010/main" val="1219370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6730" y="211282"/>
            <a:ext cx="8915400" cy="5711536"/>
          </a:xfrm>
        </p:spPr>
        <p:txBody>
          <a:bodyPr>
            <a:normAutofit/>
          </a:bodyPr>
          <a:lstStyle/>
          <a:p>
            <a:pPr algn="ctr"/>
            <a:r>
              <a:rPr lang="es-MX" sz="2000" dirty="0" smtClean="0"/>
              <a:t> </a:t>
            </a:r>
            <a:r>
              <a:rPr lang="es-MX" sz="2000" b="1" dirty="0"/>
              <a:t>Tipos de </a:t>
            </a:r>
            <a:r>
              <a:rPr lang="es-MX" sz="2000" b="1" dirty="0" smtClean="0"/>
              <a:t>certificación</a:t>
            </a:r>
          </a:p>
          <a:p>
            <a:pPr marL="0" indent="0">
              <a:buNone/>
            </a:pPr>
            <a:endParaRPr lang="es-MX" dirty="0">
              <a:solidFill>
                <a:schemeClr val="tx1"/>
              </a:solidFill>
            </a:endParaRPr>
          </a:p>
        </p:txBody>
      </p:sp>
      <p:graphicFrame>
        <p:nvGraphicFramePr>
          <p:cNvPr id="2" name="Diagrama 1"/>
          <p:cNvGraphicFramePr/>
          <p:nvPr>
            <p:extLst>
              <p:ext uri="{D42A27DB-BD31-4B8C-83A1-F6EECF244321}">
                <p14:modId xmlns:p14="http://schemas.microsoft.com/office/powerpoint/2010/main" val="3186702581"/>
              </p:ext>
            </p:extLst>
          </p:nvPr>
        </p:nvGraphicFramePr>
        <p:xfrm>
          <a:off x="1932709" y="882697"/>
          <a:ext cx="8302336" cy="5757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89725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09700" y="322119"/>
            <a:ext cx="8731827" cy="498762"/>
          </a:xfrm>
        </p:spPr>
        <p:txBody>
          <a:bodyPr>
            <a:normAutofit fontScale="77500" lnSpcReduction="20000"/>
          </a:bodyPr>
          <a:lstStyle/>
          <a:p>
            <a:pPr marL="0" indent="0" algn="ctr">
              <a:buNone/>
            </a:pPr>
            <a:r>
              <a:rPr lang="es-MX" sz="3200" b="1" dirty="0">
                <a:solidFill>
                  <a:srgbClr val="FF0000"/>
                </a:solidFill>
              </a:rPr>
              <a:t>Preparación y distribución del informe de auditoría </a:t>
            </a:r>
          </a:p>
        </p:txBody>
      </p:sp>
      <p:sp>
        <p:nvSpPr>
          <p:cNvPr id="4" name="Rectángulo 3"/>
          <p:cNvSpPr/>
          <p:nvPr/>
        </p:nvSpPr>
        <p:spPr>
          <a:xfrm>
            <a:off x="1963881" y="820881"/>
            <a:ext cx="8342753" cy="3877985"/>
          </a:xfrm>
          <a:prstGeom prst="rect">
            <a:avLst/>
          </a:prstGeom>
        </p:spPr>
        <p:txBody>
          <a:bodyPr wrap="square">
            <a:spAutoFit/>
          </a:bodyPr>
          <a:lstStyle/>
          <a:p>
            <a:pPr defTabSz="914400"/>
            <a:r>
              <a:rPr lang="es-MX" b="1" dirty="0" smtClean="0">
                <a:solidFill>
                  <a:prstClr val="black"/>
                </a:solidFill>
              </a:rPr>
              <a:t>Preparación del informe de auditoría </a:t>
            </a:r>
          </a:p>
          <a:p>
            <a:pPr algn="just" defTabSz="914400"/>
            <a:r>
              <a:rPr lang="es-MX" sz="1900" dirty="0" smtClean="0">
                <a:solidFill>
                  <a:prstClr val="black"/>
                </a:solidFill>
              </a:rPr>
              <a:t>El informe de auditoría debería proporcionar un registro completo, preciso, conciso y claro de la auditoría, y debería incluir o hacer referencia a lo siguiente: </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os objetivos de la auditoría; </a:t>
            </a:r>
          </a:p>
          <a:p>
            <a:pPr marL="285750" indent="-285750" algn="just" defTabSz="914400">
              <a:buFont typeface="Arial" panose="020B0604020202020204" pitchFamily="34" charset="0"/>
              <a:buChar char="•"/>
            </a:pPr>
            <a:r>
              <a:rPr lang="es-MX" sz="1900" dirty="0">
                <a:solidFill>
                  <a:prstClr val="black"/>
                </a:solidFill>
              </a:rPr>
              <a:t>E</a:t>
            </a:r>
            <a:r>
              <a:rPr lang="es-MX" sz="1900" dirty="0" smtClean="0">
                <a:solidFill>
                  <a:prstClr val="black"/>
                </a:solidFill>
              </a:rPr>
              <a:t>l alcance de la auditoría,</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a identificación del cliente de la auditoría; </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as fechas y ubicaciones</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os criterios de auditoría; </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os hallazgos de la auditoría y las evidencias relacionadas; </a:t>
            </a:r>
          </a:p>
          <a:p>
            <a:pPr marL="285750" indent="-285750" algn="just" defTabSz="914400">
              <a:buFont typeface="Arial" panose="020B0604020202020204" pitchFamily="34" charset="0"/>
              <a:buChar char="•"/>
            </a:pPr>
            <a:r>
              <a:rPr lang="es-MX" sz="1900" dirty="0">
                <a:solidFill>
                  <a:prstClr val="black"/>
                </a:solidFill>
              </a:rPr>
              <a:t>L</a:t>
            </a:r>
            <a:r>
              <a:rPr lang="es-MX" sz="1900" dirty="0" smtClean="0">
                <a:solidFill>
                  <a:prstClr val="black"/>
                </a:solidFill>
              </a:rPr>
              <a:t>as conclusiones de la auditoría; </a:t>
            </a:r>
          </a:p>
          <a:p>
            <a:pPr marL="285750" indent="-285750" algn="just" defTabSz="914400">
              <a:buFont typeface="Arial" panose="020B0604020202020204" pitchFamily="34" charset="0"/>
              <a:buChar char="•"/>
            </a:pPr>
            <a:r>
              <a:rPr lang="es-MX" sz="1900" dirty="0">
                <a:solidFill>
                  <a:prstClr val="black"/>
                </a:solidFill>
              </a:rPr>
              <a:t>U</a:t>
            </a:r>
            <a:r>
              <a:rPr lang="es-MX" sz="1900" dirty="0" smtClean="0">
                <a:solidFill>
                  <a:prstClr val="black"/>
                </a:solidFill>
              </a:rPr>
              <a:t>na declaración del grado en el que se han cumplido los criterios de la auditoría</a:t>
            </a:r>
            <a:endParaRPr lang="es-MX" sz="1900" dirty="0">
              <a:solidFill>
                <a:prstClr val="black"/>
              </a:solidFill>
            </a:endParaRPr>
          </a:p>
        </p:txBody>
      </p:sp>
      <p:pic>
        <p:nvPicPr>
          <p:cNvPr id="8" name="Imagen 7"/>
          <p:cNvPicPr>
            <a:picLocks noChangeAspect="1"/>
          </p:cNvPicPr>
          <p:nvPr/>
        </p:nvPicPr>
        <p:blipFill>
          <a:blip r:embed="rId2"/>
          <a:stretch>
            <a:fillRect/>
          </a:stretch>
        </p:blipFill>
        <p:spPr>
          <a:xfrm>
            <a:off x="4250120" y="4416922"/>
            <a:ext cx="3509217" cy="227780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59595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56703" y="928254"/>
            <a:ext cx="8915400" cy="3777622"/>
          </a:xfrm>
        </p:spPr>
        <p:txBody>
          <a:bodyPr/>
          <a:lstStyle/>
          <a:p>
            <a:pPr defTabSz="914400"/>
            <a:r>
              <a:rPr lang="es-MX" b="1" dirty="0">
                <a:solidFill>
                  <a:prstClr val="black"/>
                </a:solidFill>
              </a:rPr>
              <a:t>Distribución del informe de auditoría </a:t>
            </a:r>
          </a:p>
          <a:p>
            <a:pPr algn="just" defTabSz="914400"/>
            <a:r>
              <a:rPr lang="es-MX" dirty="0">
                <a:solidFill>
                  <a:prstClr val="black"/>
                </a:solidFill>
              </a:rPr>
              <a:t>El informe de auditoría debería emitirse en el periodo de tiempo acordado. El informe de auditoría debería estar fechado, revisado y aprobado, cuando sea apropiado, de acuerdo con los procedimientos del programa de auditoría. </a:t>
            </a:r>
          </a:p>
          <a:p>
            <a:endParaRPr lang="es-MX" dirty="0"/>
          </a:p>
        </p:txBody>
      </p:sp>
      <p:pic>
        <p:nvPicPr>
          <p:cNvPr id="4" name="Imagen 3"/>
          <p:cNvPicPr>
            <a:picLocks noChangeAspect="1"/>
          </p:cNvPicPr>
          <p:nvPr/>
        </p:nvPicPr>
        <p:blipFill>
          <a:blip r:embed="rId2"/>
          <a:stretch>
            <a:fillRect/>
          </a:stretch>
        </p:blipFill>
        <p:spPr>
          <a:xfrm>
            <a:off x="4402277" y="2256905"/>
            <a:ext cx="4624252" cy="433415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1866946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8026969" y="3694200"/>
            <a:ext cx="3371018" cy="271719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Marcador de contenido 2"/>
          <p:cNvSpPr>
            <a:spLocks noGrp="1"/>
          </p:cNvSpPr>
          <p:nvPr>
            <p:ph idx="1"/>
          </p:nvPr>
        </p:nvSpPr>
        <p:spPr>
          <a:xfrm>
            <a:off x="2421520" y="476325"/>
            <a:ext cx="5059680" cy="457200"/>
          </a:xfrm>
        </p:spPr>
        <p:txBody>
          <a:bodyPr>
            <a:noAutofit/>
          </a:bodyPr>
          <a:lstStyle/>
          <a:p>
            <a:pPr marL="0" indent="0" algn="ctr">
              <a:buNone/>
            </a:pPr>
            <a:r>
              <a:rPr lang="es-MX" sz="3200" b="1" dirty="0">
                <a:solidFill>
                  <a:srgbClr val="FF0000"/>
                </a:solidFill>
              </a:rPr>
              <a:t>Finalización de la auditoría </a:t>
            </a:r>
          </a:p>
        </p:txBody>
      </p:sp>
      <p:sp>
        <p:nvSpPr>
          <p:cNvPr id="4" name="Rectángulo 3"/>
          <p:cNvSpPr/>
          <p:nvPr/>
        </p:nvSpPr>
        <p:spPr>
          <a:xfrm>
            <a:off x="1385200" y="1435462"/>
            <a:ext cx="6096000" cy="1569660"/>
          </a:xfrm>
          <a:prstGeom prst="rect">
            <a:avLst/>
          </a:prstGeom>
        </p:spPr>
        <p:txBody>
          <a:bodyPr>
            <a:spAutoFit/>
          </a:bodyPr>
          <a:lstStyle/>
          <a:p>
            <a:pPr defTabSz="914400"/>
            <a:r>
              <a:rPr lang="es-MX" sz="2400" dirty="0">
                <a:solidFill>
                  <a:prstClr val="black"/>
                </a:solidFill>
              </a:rPr>
              <a:t>La auditoría finaliza cuando se hayan realizado todas las actividades de auditoría planificadas, o si se ha acordado de otro modo con el cliente de la </a:t>
            </a:r>
            <a:r>
              <a:rPr lang="es-MX" sz="2400" dirty="0" smtClean="0">
                <a:solidFill>
                  <a:prstClr val="black"/>
                </a:solidFill>
              </a:rPr>
              <a:t>auditoría. </a:t>
            </a:r>
            <a:endParaRPr lang="es-MX" sz="2400" dirty="0">
              <a:solidFill>
                <a:prstClr val="black"/>
              </a:solidFill>
            </a:endParaRPr>
          </a:p>
        </p:txBody>
      </p:sp>
      <p:sp>
        <p:nvSpPr>
          <p:cNvPr id="5" name="Rectángulo 4"/>
          <p:cNvSpPr/>
          <p:nvPr/>
        </p:nvSpPr>
        <p:spPr>
          <a:xfrm>
            <a:off x="1385200" y="4221853"/>
            <a:ext cx="4371710" cy="707886"/>
          </a:xfrm>
          <a:prstGeom prst="rect">
            <a:avLst/>
          </a:prstGeom>
        </p:spPr>
        <p:txBody>
          <a:bodyPr wrap="none">
            <a:spAutoFit/>
          </a:bodyPr>
          <a:lstStyle/>
          <a:p>
            <a:pPr defTabSz="914400"/>
            <a:r>
              <a:rPr lang="es-MX" sz="2000" b="1" dirty="0"/>
              <a:t>Realización de las actividades </a:t>
            </a:r>
            <a:r>
              <a:rPr lang="es-MX" sz="2000" b="1" dirty="0" smtClean="0"/>
              <a:t>de</a:t>
            </a:r>
          </a:p>
          <a:p>
            <a:pPr defTabSz="914400"/>
            <a:r>
              <a:rPr lang="es-MX" sz="2000" b="1" dirty="0" smtClean="0"/>
              <a:t> </a:t>
            </a:r>
            <a:r>
              <a:rPr lang="es-MX" sz="2000" b="1" dirty="0"/>
              <a:t>seguimiento de una auditoría </a:t>
            </a:r>
          </a:p>
        </p:txBody>
      </p:sp>
      <p:sp>
        <p:nvSpPr>
          <p:cNvPr id="6" name="Rectángulo 5"/>
          <p:cNvSpPr/>
          <p:nvPr/>
        </p:nvSpPr>
        <p:spPr>
          <a:xfrm>
            <a:off x="1092397" y="5175854"/>
            <a:ext cx="7341870" cy="1323439"/>
          </a:xfrm>
          <a:prstGeom prst="rect">
            <a:avLst/>
          </a:prstGeom>
        </p:spPr>
        <p:txBody>
          <a:bodyPr wrap="square">
            <a:spAutoFit/>
          </a:bodyPr>
          <a:lstStyle/>
          <a:p>
            <a:pPr algn="just" defTabSz="914400"/>
            <a:r>
              <a:rPr lang="es-MX" sz="2000" dirty="0">
                <a:solidFill>
                  <a:prstClr val="black"/>
                </a:solidFill>
              </a:rPr>
              <a:t>Las conclusiones de la auditoría pueden, dependiendo de los objetivos de la auditoría, indicar la necesidad de correcciones, o de acciones correctivas, preventivas o de mejora. </a:t>
            </a:r>
          </a:p>
        </p:txBody>
      </p:sp>
      <p:pic>
        <p:nvPicPr>
          <p:cNvPr id="7" name="Imagen 6"/>
          <p:cNvPicPr>
            <a:picLocks noChangeAspect="1"/>
          </p:cNvPicPr>
          <p:nvPr/>
        </p:nvPicPr>
        <p:blipFill>
          <a:blip r:embed="rId3"/>
          <a:stretch>
            <a:fillRect/>
          </a:stretch>
        </p:blipFill>
        <p:spPr>
          <a:xfrm>
            <a:off x="7481200" y="761457"/>
            <a:ext cx="3916787" cy="23465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89008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Fuentes de consulta</a:t>
            </a:r>
            <a:endParaRPr lang="es-MX" dirty="0"/>
          </a:p>
        </p:txBody>
      </p:sp>
      <p:sp>
        <p:nvSpPr>
          <p:cNvPr id="3" name="Marcador de contenido 2"/>
          <p:cNvSpPr>
            <a:spLocks noGrp="1"/>
          </p:cNvSpPr>
          <p:nvPr>
            <p:ph idx="1"/>
          </p:nvPr>
        </p:nvSpPr>
        <p:spPr/>
        <p:txBody>
          <a:bodyPr/>
          <a:lstStyle/>
          <a:p>
            <a:r>
              <a:rPr lang="es-MX" dirty="0" err="1"/>
              <a:t>Salvendy</a:t>
            </a:r>
            <a:r>
              <a:rPr lang="es-MX" dirty="0"/>
              <a:t>, </a:t>
            </a:r>
            <a:r>
              <a:rPr lang="es-MX" dirty="0" err="1"/>
              <a:t>Gavriel</a:t>
            </a:r>
            <a:r>
              <a:rPr lang="es-MX" dirty="0"/>
              <a:t>. “Manual de Ingeniería Industrial”, </a:t>
            </a:r>
            <a:r>
              <a:rPr lang="es-MX" dirty="0" smtClean="0"/>
              <a:t>Ed. </a:t>
            </a:r>
            <a:r>
              <a:rPr lang="es-MX" dirty="0" err="1" smtClean="0"/>
              <a:t>Limusa</a:t>
            </a:r>
            <a:r>
              <a:rPr lang="es-MX" dirty="0"/>
              <a:t>, Vol. II, México, 1991</a:t>
            </a:r>
            <a:r>
              <a:rPr lang="es-MX" dirty="0" smtClean="0"/>
              <a:t>.</a:t>
            </a:r>
          </a:p>
          <a:p>
            <a:r>
              <a:rPr lang="es-MX" dirty="0" err="1" smtClean="0"/>
              <a:t>Cuatrecasas</a:t>
            </a:r>
            <a:r>
              <a:rPr lang="es-MX" dirty="0" smtClean="0"/>
              <a:t>, </a:t>
            </a:r>
            <a:r>
              <a:rPr lang="es-MX" dirty="0" err="1" smtClean="0"/>
              <a:t>Lluis</a:t>
            </a:r>
            <a:r>
              <a:rPr lang="es-MX" dirty="0" smtClean="0"/>
              <a:t>. “Gestión integral de la calidad. Implantación, control y certificación”, Ed. Gestión 2000, Barcelona, 2005.</a:t>
            </a:r>
          </a:p>
          <a:p>
            <a:r>
              <a:rPr lang="es-MX" dirty="0" smtClean="0"/>
              <a:t> </a:t>
            </a:r>
            <a:r>
              <a:rPr lang="es-MX" dirty="0"/>
              <a:t>César Camisón, Sonia Cruz y Tomás González</a:t>
            </a:r>
            <a:r>
              <a:rPr lang="es-MX" b="1" dirty="0"/>
              <a:t>. “</a:t>
            </a:r>
            <a:r>
              <a:rPr lang="es-MX" i="1" dirty="0"/>
              <a:t>Gestión de la Calidad: conceptos, enfoques, modelos y sistemas”. </a:t>
            </a:r>
            <a:r>
              <a:rPr lang="es-MX" dirty="0"/>
              <a:t>PEARSON EDUCACIÓN, S. A., Madrid, 2006</a:t>
            </a:r>
            <a:r>
              <a:rPr lang="es-MX" dirty="0" smtClean="0"/>
              <a:t>.</a:t>
            </a:r>
          </a:p>
          <a:p>
            <a:r>
              <a:rPr lang="es-MX" dirty="0" smtClean="0"/>
              <a:t>ISO. “</a:t>
            </a:r>
            <a:r>
              <a:rPr lang="es-MX" b="1" dirty="0"/>
              <a:t>Directrices para la auditoría </a:t>
            </a:r>
            <a:r>
              <a:rPr lang="es-MX" b="1" dirty="0" smtClean="0"/>
              <a:t>de Sistemas </a:t>
            </a:r>
            <a:r>
              <a:rPr lang="es-MX" b="1" dirty="0"/>
              <a:t>de </a:t>
            </a:r>
            <a:r>
              <a:rPr lang="es-MX" b="1" dirty="0" smtClean="0"/>
              <a:t>Gestión”. </a:t>
            </a:r>
            <a:r>
              <a:rPr lang="es-MX" dirty="0"/>
              <a:t>Segunda </a:t>
            </a:r>
            <a:r>
              <a:rPr lang="es-MX" dirty="0" smtClean="0"/>
              <a:t>edición. ISO. Suiza, 2011.</a:t>
            </a:r>
            <a:endParaRPr lang="es-MX" dirty="0"/>
          </a:p>
          <a:p>
            <a:endParaRPr lang="es-MX" dirty="0"/>
          </a:p>
        </p:txBody>
      </p:sp>
    </p:spTree>
    <p:extLst>
      <p:ext uri="{BB962C8B-B14F-4D97-AF65-F5344CB8AC3E}">
        <p14:creationId xmlns:p14="http://schemas.microsoft.com/office/powerpoint/2010/main" val="3346867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2589211" y="287383"/>
            <a:ext cx="4342894" cy="2261583"/>
          </a:xfrm>
        </p:spPr>
        <p:txBody>
          <a:bodyPr/>
          <a:lstStyle/>
          <a:p>
            <a:pPr algn="just"/>
            <a:r>
              <a:rPr lang="es-MX" sz="2000" b="1" dirty="0">
                <a:solidFill>
                  <a:schemeClr val="accent1"/>
                </a:solidFill>
              </a:rPr>
              <a:t>La certificación de productos se basa en documentos específicos, desarrollados por la empresa o por la industria y posteriormente validados por un comité independiente, que son de tres tipos: </a:t>
            </a:r>
            <a:endParaRPr lang="es-MX" sz="7200" b="1" dirty="0">
              <a:solidFill>
                <a:schemeClr val="accent1"/>
              </a:solidFill>
            </a:endParaRPr>
          </a:p>
        </p:txBody>
      </p:sp>
      <p:sp>
        <p:nvSpPr>
          <p:cNvPr id="4" name="Marcador de contenido 3"/>
          <p:cNvSpPr>
            <a:spLocks noGrp="1"/>
          </p:cNvSpPr>
          <p:nvPr>
            <p:ph sz="half" idx="2"/>
          </p:nvPr>
        </p:nvSpPr>
        <p:spPr>
          <a:xfrm>
            <a:off x="2589211" y="2771033"/>
            <a:ext cx="4342893" cy="3904085"/>
          </a:xfrm>
        </p:spPr>
        <p:txBody>
          <a:bodyPr/>
          <a:lstStyle/>
          <a:p>
            <a:r>
              <a:rPr lang="es-MX" b="1" i="1" dirty="0">
                <a:solidFill>
                  <a:schemeClr val="tx1"/>
                </a:solidFill>
              </a:rPr>
              <a:t>Pliegos aprobados por organismos oficiales</a:t>
            </a:r>
            <a:r>
              <a:rPr lang="es-MX" dirty="0">
                <a:solidFill>
                  <a:schemeClr val="tx1"/>
                </a:solidFill>
              </a:rPr>
              <a:t>. </a:t>
            </a:r>
            <a:endParaRPr lang="es-MX" dirty="0" smtClean="0">
              <a:solidFill>
                <a:schemeClr val="tx1"/>
              </a:solidFill>
            </a:endParaRPr>
          </a:p>
          <a:p>
            <a:r>
              <a:rPr lang="es-MX" b="1" i="1" dirty="0">
                <a:solidFill>
                  <a:schemeClr val="tx1"/>
                </a:solidFill>
              </a:rPr>
              <a:t>Normas y Reglamentos de carácter legislativo</a:t>
            </a:r>
            <a:r>
              <a:rPr lang="es-MX" b="1" i="1" dirty="0" smtClean="0">
                <a:solidFill>
                  <a:schemeClr val="tx1"/>
                </a:solidFill>
              </a:rPr>
              <a:t>.</a:t>
            </a:r>
          </a:p>
          <a:p>
            <a:r>
              <a:rPr lang="es-MX" b="1" i="1" dirty="0">
                <a:solidFill>
                  <a:schemeClr val="tx1"/>
                </a:solidFill>
              </a:rPr>
              <a:t>Pliegos elaborados por los productores.</a:t>
            </a:r>
            <a:r>
              <a:rPr lang="es-MX" dirty="0">
                <a:solidFill>
                  <a:schemeClr val="tx1"/>
                </a:solidFill>
              </a:rPr>
              <a:t> </a:t>
            </a:r>
            <a:endParaRPr lang="es-MX" dirty="0" smtClean="0">
              <a:solidFill>
                <a:schemeClr val="tx1"/>
              </a:solidFill>
            </a:endParaRPr>
          </a:p>
          <a:p>
            <a:r>
              <a:rPr lang="es-MX" b="1" i="1" dirty="0">
                <a:solidFill>
                  <a:schemeClr val="tx1"/>
                </a:solidFill>
              </a:rPr>
              <a:t>Pliegos elaborados por los compradores.</a:t>
            </a:r>
            <a:r>
              <a:rPr lang="es-MX" dirty="0">
                <a:solidFill>
                  <a:schemeClr val="tx1"/>
                </a:solidFill>
              </a:rPr>
              <a:t> </a:t>
            </a:r>
          </a:p>
        </p:txBody>
      </p:sp>
      <p:sp>
        <p:nvSpPr>
          <p:cNvPr id="5" name="Marcador de texto 4"/>
          <p:cNvSpPr>
            <a:spLocks noGrp="1"/>
          </p:cNvSpPr>
          <p:nvPr>
            <p:ph type="body" sz="quarter" idx="3"/>
          </p:nvPr>
        </p:nvSpPr>
        <p:spPr>
          <a:xfrm>
            <a:off x="7506629" y="404949"/>
            <a:ext cx="3999001" cy="2140788"/>
          </a:xfrm>
        </p:spPr>
        <p:txBody>
          <a:bodyPr/>
          <a:lstStyle/>
          <a:p>
            <a:pPr algn="just"/>
            <a:r>
              <a:rPr lang="es-MX" sz="2000" b="1" dirty="0">
                <a:solidFill>
                  <a:schemeClr val="accent1"/>
                </a:solidFill>
              </a:rPr>
              <a:t>Entre las certificaciones de personas se incluyen diversas modalidades: </a:t>
            </a:r>
          </a:p>
          <a:p>
            <a:endParaRPr lang="es-MX" dirty="0"/>
          </a:p>
        </p:txBody>
      </p:sp>
      <p:sp>
        <p:nvSpPr>
          <p:cNvPr id="6" name="Marcador de contenido 5"/>
          <p:cNvSpPr>
            <a:spLocks noGrp="1"/>
          </p:cNvSpPr>
          <p:nvPr>
            <p:ph sz="quarter" idx="4"/>
          </p:nvPr>
        </p:nvSpPr>
        <p:spPr/>
        <p:txBody>
          <a:bodyPr/>
          <a:lstStyle/>
          <a:p>
            <a:r>
              <a:rPr lang="es-MX" b="1" dirty="0">
                <a:solidFill>
                  <a:schemeClr val="tx1"/>
                </a:solidFill>
              </a:rPr>
              <a:t>Las referentes a oficios con implicaciones importantes para la seguridad y la </a:t>
            </a:r>
            <a:r>
              <a:rPr lang="es-MX" b="1" dirty="0" smtClean="0">
                <a:solidFill>
                  <a:schemeClr val="tx1"/>
                </a:solidFill>
              </a:rPr>
              <a:t>salud.</a:t>
            </a:r>
          </a:p>
          <a:p>
            <a:r>
              <a:rPr lang="es-MX" b="1" dirty="0">
                <a:solidFill>
                  <a:schemeClr val="tx1"/>
                </a:solidFill>
              </a:rPr>
              <a:t>Otros registros de personas certificadas son impulsados por asociaciones profesionales</a:t>
            </a:r>
            <a:r>
              <a:rPr lang="es-MX" dirty="0">
                <a:solidFill>
                  <a:schemeClr val="tx1"/>
                </a:solidFill>
              </a:rPr>
              <a:t>. </a:t>
            </a:r>
          </a:p>
        </p:txBody>
      </p:sp>
    </p:spTree>
    <p:extLst>
      <p:ext uri="{BB962C8B-B14F-4D97-AF65-F5344CB8AC3E}">
        <p14:creationId xmlns:p14="http://schemas.microsoft.com/office/powerpoint/2010/main" val="4050681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8858" y="5119505"/>
            <a:ext cx="1489364" cy="160020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745529" y="128154"/>
            <a:ext cx="8915400" cy="6677891"/>
          </a:xfrm>
        </p:spPr>
        <p:txBody>
          <a:bodyPr>
            <a:normAutofit/>
          </a:bodyPr>
          <a:lstStyle/>
          <a:p>
            <a:pPr marL="0" indent="0" algn="just">
              <a:buNone/>
            </a:pPr>
            <a:r>
              <a:rPr lang="es-MX" b="1" dirty="0"/>
              <a:t> </a:t>
            </a:r>
            <a:r>
              <a:rPr lang="es-MX" b="1" dirty="0" smtClean="0"/>
              <a:t> </a:t>
            </a:r>
            <a:r>
              <a:rPr lang="es-MX" sz="2000" b="1" dirty="0"/>
              <a:t>Organismos certificadores y acreditadores </a:t>
            </a:r>
          </a:p>
          <a:p>
            <a:pPr>
              <a:buFont typeface="Wingdings" panose="05000000000000000000" pitchFamily="2" charset="2"/>
              <a:buChar char="ü"/>
            </a:pPr>
            <a:r>
              <a:rPr lang="es-MX" dirty="0"/>
              <a:t>Antes de estudiar cuáles son los organismos o entidades que pueden acreditar y certificar, es necesario conocer una serie de entidades internacionales que promueven la estandarización y trabajan en pro de los países que la conforman, a saber: </a:t>
            </a:r>
            <a:endParaRPr lang="es-MX" dirty="0" smtClean="0"/>
          </a:p>
          <a:p>
            <a:pPr>
              <a:buFont typeface="Wingdings" panose="05000000000000000000" pitchFamily="2" charset="2"/>
              <a:buChar char="ü"/>
            </a:pPr>
            <a:endParaRPr lang="es-MX" dirty="0"/>
          </a:p>
          <a:p>
            <a:pPr>
              <a:buFont typeface="Courier New" panose="02070309020205020404" pitchFamily="49" charset="0"/>
              <a:buChar char="o"/>
            </a:pPr>
            <a:r>
              <a:rPr lang="es-MX" b="1" i="1" dirty="0"/>
              <a:t>International </a:t>
            </a:r>
            <a:r>
              <a:rPr lang="es-MX" b="1" i="1" dirty="0" err="1"/>
              <a:t>Organization</a:t>
            </a:r>
            <a:r>
              <a:rPr lang="es-MX" b="1" i="1" dirty="0"/>
              <a:t> </a:t>
            </a:r>
            <a:r>
              <a:rPr lang="es-MX" b="1" i="1" dirty="0" err="1"/>
              <a:t>for</a:t>
            </a:r>
            <a:r>
              <a:rPr lang="es-MX" b="1" i="1" dirty="0"/>
              <a:t> </a:t>
            </a:r>
            <a:r>
              <a:rPr lang="es-MX" b="1" i="1" dirty="0" err="1"/>
              <a:t>Standardization</a:t>
            </a:r>
            <a:r>
              <a:rPr lang="es-MX" b="1" i="1" dirty="0"/>
              <a:t> (ISO</a:t>
            </a:r>
            <a:r>
              <a:rPr lang="es-MX" b="1" i="1" dirty="0" smtClean="0"/>
              <a:t>)</a:t>
            </a:r>
          </a:p>
          <a:p>
            <a:pPr marL="0" indent="0">
              <a:buNone/>
            </a:pPr>
            <a:r>
              <a:rPr lang="es-MX" dirty="0"/>
              <a:t>E</a:t>
            </a:r>
            <a:r>
              <a:rPr lang="es-MX" dirty="0" smtClean="0"/>
              <a:t>s </a:t>
            </a:r>
            <a:r>
              <a:rPr lang="es-MX" dirty="0"/>
              <a:t>la entidad responsable de publicar la norma ISO en cualquiera de sus versiones: 9001, 9004, 14000</a:t>
            </a:r>
            <a:r>
              <a:rPr lang="es-MX" dirty="0" smtClean="0"/>
              <a:t>.</a:t>
            </a:r>
          </a:p>
          <a:p>
            <a:pPr marL="0" indent="0">
              <a:buNone/>
            </a:pPr>
            <a:endParaRPr lang="es-MX" b="1" i="1" dirty="0"/>
          </a:p>
          <a:p>
            <a:pPr marL="0" indent="0">
              <a:buNone/>
            </a:pPr>
            <a:endParaRPr lang="es-MX" b="1" i="1" dirty="0" smtClean="0"/>
          </a:p>
          <a:p>
            <a:pPr marL="0" indent="0">
              <a:buNone/>
            </a:pPr>
            <a:endParaRPr lang="es-MX" b="1" i="1" dirty="0" smtClean="0"/>
          </a:p>
          <a:p>
            <a:pPr>
              <a:buFont typeface="Courier New" panose="02070309020205020404" pitchFamily="49" charset="0"/>
              <a:buChar char="o"/>
            </a:pPr>
            <a:r>
              <a:rPr lang="es-MX" b="1" i="1" dirty="0"/>
              <a:t>International </a:t>
            </a:r>
            <a:r>
              <a:rPr lang="es-MX" b="1" i="1" dirty="0" err="1"/>
              <a:t>Accreditation</a:t>
            </a:r>
            <a:r>
              <a:rPr lang="es-MX" b="1" i="1" dirty="0"/>
              <a:t> </a:t>
            </a:r>
            <a:r>
              <a:rPr lang="es-MX" b="1" i="1" dirty="0" err="1"/>
              <a:t>Forum</a:t>
            </a:r>
            <a:r>
              <a:rPr lang="es-MX" b="1" i="1" dirty="0"/>
              <a:t> (IAF</a:t>
            </a:r>
            <a:r>
              <a:rPr lang="es-MX" b="1" i="1" dirty="0" smtClean="0"/>
              <a:t>)</a:t>
            </a:r>
          </a:p>
          <a:p>
            <a:pPr marL="0" indent="0">
              <a:buNone/>
            </a:pPr>
            <a:r>
              <a:rPr lang="es-MX" dirty="0"/>
              <a:t>E</a:t>
            </a:r>
            <a:r>
              <a:rPr lang="es-MX" dirty="0" smtClean="0"/>
              <a:t>s </a:t>
            </a:r>
            <a:r>
              <a:rPr lang="es-MX" dirty="0"/>
              <a:t>una asociación mundial, cuya función principal consiste en estandarizar y reducir el riesgo en los negocios y los clientes.</a:t>
            </a:r>
            <a:endParaRPr lang="es-MX" b="1" i="1" dirty="0" smtClean="0"/>
          </a:p>
          <a:p>
            <a:pPr marL="0" indent="0">
              <a:buNone/>
            </a:pPr>
            <a:endParaRPr lang="es-MX" dirty="0"/>
          </a:p>
        </p:txBody>
      </p:sp>
      <p:sp>
        <p:nvSpPr>
          <p:cNvPr id="4" name="AutoShape 4" descr="Resultado de imagen para ISO,"/>
          <p:cNvSpPr>
            <a:spLocks noChangeAspect="1" noChangeArrowheads="1"/>
          </p:cNvSpPr>
          <p:nvPr/>
        </p:nvSpPr>
        <p:spPr bwMode="auto">
          <a:xfrm>
            <a:off x="8686511" y="1829810"/>
            <a:ext cx="1039380" cy="103938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 name="Picture 2" descr="Resultado de imagen para iaf is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0255" y="3089063"/>
            <a:ext cx="1845947" cy="1188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180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56064" y="313459"/>
            <a:ext cx="9538854" cy="6168736"/>
          </a:xfrm>
        </p:spPr>
        <p:txBody>
          <a:bodyPr>
            <a:normAutofit/>
          </a:bodyPr>
          <a:lstStyle/>
          <a:p>
            <a:pPr>
              <a:buFont typeface="Courier New" panose="02070309020205020404" pitchFamily="49" charset="0"/>
              <a:buChar char="o"/>
            </a:pPr>
            <a:r>
              <a:rPr lang="es-MX" b="1" i="1" dirty="0" err="1"/>
              <a:t>Pacific</a:t>
            </a:r>
            <a:r>
              <a:rPr lang="es-MX" b="1" i="1" dirty="0"/>
              <a:t> </a:t>
            </a:r>
            <a:r>
              <a:rPr lang="es-MX" b="1" i="1" dirty="0" err="1"/>
              <a:t>Area</a:t>
            </a:r>
            <a:r>
              <a:rPr lang="es-MX" b="1" i="1" dirty="0"/>
              <a:t> </a:t>
            </a:r>
            <a:r>
              <a:rPr lang="es-MX" b="1" i="1" dirty="0" err="1"/>
              <a:t>Standards</a:t>
            </a:r>
            <a:r>
              <a:rPr lang="es-MX" b="1" i="1" dirty="0"/>
              <a:t> </a:t>
            </a:r>
            <a:r>
              <a:rPr lang="es-MX" b="1" i="1" dirty="0" err="1"/>
              <a:t>Congress</a:t>
            </a:r>
            <a:r>
              <a:rPr lang="es-MX" b="1" i="1" dirty="0"/>
              <a:t> (PASC)</a:t>
            </a:r>
          </a:p>
          <a:p>
            <a:pPr marL="0" indent="0">
              <a:buNone/>
            </a:pPr>
            <a:r>
              <a:rPr lang="es-MX" dirty="0">
                <a:solidFill>
                  <a:schemeClr val="tx1"/>
                </a:solidFill>
              </a:rPr>
              <a:t>Tiene como objetivo proveer un foro geográficamente conveniente a los países próximos al Pacífico para poner en práctica recomendaciones de comunicación en el marco de los estándares internacionales, en particular de ISO. Sus oficinas se ubican en Nueva Zelanda. </a:t>
            </a:r>
          </a:p>
          <a:p>
            <a:pPr marL="0" indent="0">
              <a:buNone/>
            </a:pPr>
            <a:endParaRPr lang="es-MX" b="1" i="1" dirty="0" smtClean="0"/>
          </a:p>
          <a:p>
            <a:pPr marL="0" indent="0">
              <a:buNone/>
            </a:pPr>
            <a:endParaRPr lang="es-MX" b="1" i="1" dirty="0"/>
          </a:p>
          <a:p>
            <a:pPr marL="0" indent="0">
              <a:buNone/>
            </a:pPr>
            <a:endParaRPr lang="es-MX" b="1" i="1" dirty="0" smtClean="0"/>
          </a:p>
          <a:p>
            <a:pPr marL="0" indent="0">
              <a:buNone/>
            </a:pPr>
            <a:endParaRPr lang="es-MX" b="1" i="1" dirty="0"/>
          </a:p>
          <a:p>
            <a:pPr>
              <a:buFont typeface="Courier New" panose="02070309020205020404" pitchFamily="49" charset="0"/>
              <a:buChar char="o"/>
            </a:pPr>
            <a:r>
              <a:rPr lang="es-MX" b="1" i="1" dirty="0"/>
              <a:t>Pan American </a:t>
            </a:r>
            <a:r>
              <a:rPr lang="es-MX" b="1" i="1" dirty="0" err="1"/>
              <a:t>Standards</a:t>
            </a:r>
            <a:r>
              <a:rPr lang="es-MX" b="1" i="1" dirty="0"/>
              <a:t> </a:t>
            </a:r>
            <a:r>
              <a:rPr lang="es-MX" b="1" i="1" dirty="0" err="1"/>
              <a:t>Commission</a:t>
            </a:r>
            <a:r>
              <a:rPr lang="es-MX" b="1" i="1" dirty="0"/>
              <a:t> (</a:t>
            </a:r>
            <a:r>
              <a:rPr lang="es-MX" b="1" i="1" dirty="0" err="1"/>
              <a:t>Copant</a:t>
            </a:r>
            <a:r>
              <a:rPr lang="es-MX" b="1" i="1" dirty="0"/>
              <a:t>)</a:t>
            </a:r>
          </a:p>
          <a:p>
            <a:pPr marL="0" indent="0">
              <a:buNone/>
            </a:pPr>
            <a:r>
              <a:rPr lang="es-MX" dirty="0"/>
              <a:t>promover el desarrollo de la normalización técnica y actividades relacionadas en los países miembros que la integran.</a:t>
            </a:r>
          </a:p>
        </p:txBody>
      </p:sp>
      <p:pic>
        <p:nvPicPr>
          <p:cNvPr id="6150" name="Picture 6" descr="Resultado de imagen para PAS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8865" y="1932709"/>
            <a:ext cx="3955819" cy="146511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Resultado de imagen para Cop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3185" y="4331277"/>
            <a:ext cx="2150918" cy="2150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4358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a1" id="{D9F5A374-1C3E-43C5-9B7B-A8D9910849CC}" vid="{CC5BA8EA-F101-4AE1-BAD4-B88699A4DBCB}"/>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Facet</Template>
  <TotalTime>647</TotalTime>
  <Words>4203</Words>
  <Application>Microsoft Office PowerPoint</Application>
  <PresentationFormat>Panorámica</PresentationFormat>
  <Paragraphs>342</Paragraphs>
  <Slides>63</Slides>
  <Notes>0</Notes>
  <HiddenSlides>0</HiddenSlides>
  <MMClips>0</MMClips>
  <ScaleCrop>false</ScaleCrop>
  <HeadingPairs>
    <vt:vector size="6" baseType="variant">
      <vt:variant>
        <vt:lpstr>Fuentes usadas</vt:lpstr>
      </vt:variant>
      <vt:variant>
        <vt:i4>11</vt:i4>
      </vt:variant>
      <vt:variant>
        <vt:lpstr>Tema</vt:lpstr>
      </vt:variant>
      <vt:variant>
        <vt:i4>3</vt:i4>
      </vt:variant>
      <vt:variant>
        <vt:lpstr>Títulos de diapositiva</vt:lpstr>
      </vt:variant>
      <vt:variant>
        <vt:i4>63</vt:i4>
      </vt:variant>
    </vt:vector>
  </HeadingPairs>
  <TitlesOfParts>
    <vt:vector size="77" baseType="lpstr">
      <vt:lpstr>맑은 고딕</vt:lpstr>
      <vt:lpstr>Arial</vt:lpstr>
      <vt:lpstr>Arial Rounded MT Bold</vt:lpstr>
      <vt:lpstr>Batang</vt:lpstr>
      <vt:lpstr>Calibri</vt:lpstr>
      <vt:lpstr>Californian FB</vt:lpstr>
      <vt:lpstr>Courier New</vt:lpstr>
      <vt:lpstr>Franklin Gothic Medium</vt:lpstr>
      <vt:lpstr>Rockwell</vt:lpstr>
      <vt:lpstr>Rockwell Condensed</vt:lpstr>
      <vt:lpstr>Wingdings</vt:lpstr>
      <vt:lpstr>Tema1</vt:lpstr>
      <vt:lpstr>Custom Design</vt:lpstr>
      <vt:lpstr>Tipo de madera</vt:lpstr>
      <vt:lpstr>Presentación de PowerPoint</vt:lpstr>
      <vt:lpstr>Objetivo de la Unidad de Competencia</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Procesos de acreditación y certificación   </vt:lpstr>
      <vt:lpstr>Proceso de acreditación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Auditorias de calidad </vt:lpstr>
      <vt:lpstr>Presentación de PowerPoint</vt:lpstr>
      <vt:lpstr>Objetivos de la auditoria de calidad    El objetivo específico de las auditorías de calidad es brindar una garantía independiente de que:  </vt:lpstr>
      <vt:lpstr>Presentación de PowerPoint</vt:lpstr>
      <vt:lpstr>Tipos de Auditorías de calidad  </vt:lpstr>
      <vt:lpstr>Presentación de PowerPoint</vt:lpstr>
      <vt:lpstr>Presentación de PowerPoint</vt:lpstr>
      <vt:lpstr>Presentación de PowerPoint</vt:lpstr>
      <vt:lpstr>Principios de auditoría de calidad  </vt:lpstr>
      <vt:lpstr>La competencia de un auditor.</vt:lpstr>
      <vt:lpstr>Evaluación de la competencia del auditor.</vt:lpstr>
      <vt:lpstr>El proceso de evaluación del auditor.</vt:lpstr>
      <vt:lpstr>Determinación de la competencia del auditor para cumplir las necesidades del programa de auditoría.  </vt:lpstr>
      <vt:lpstr>Comportamiento personal  </vt:lpstr>
      <vt:lpstr>Presentación de PowerPoint</vt:lpstr>
      <vt:lpstr>Presentación de PowerPoint</vt:lpstr>
      <vt:lpstr>Conocimientos y habilidades  </vt:lpstr>
      <vt:lpstr> Conocimientos y habilidades genéricos de los auditores de sistemas de gestión  </vt:lpstr>
      <vt:lpstr>b) Sistema de gestión y documentos de referencia: </vt:lpstr>
      <vt:lpstr>Presentación de PowerPoint</vt:lpstr>
      <vt:lpstr>Presentación de PowerPoint</vt:lpstr>
      <vt:lpstr>Presentación de PowerPoint</vt:lpstr>
      <vt:lpstr>Principios de la auditoría  </vt:lpstr>
      <vt:lpstr>Presentación de PowerPoint</vt:lpstr>
      <vt:lpstr>Presentación de PowerPoint</vt:lpstr>
      <vt:lpstr>Presentación de PowerPoint</vt:lpstr>
      <vt:lpstr>Presentación de PowerPoint</vt:lpstr>
      <vt:lpstr>Presentación de PowerPoint</vt:lpstr>
      <vt:lpstr>  Actividades del proceso de Auditoría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Fuentes de consulta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Invitado</dc:creator>
  <cp:lastModifiedBy>Miriam Albiter Beiza</cp:lastModifiedBy>
  <cp:revision>54</cp:revision>
  <dcterms:created xsi:type="dcterms:W3CDTF">2017-10-30T15:12:10Z</dcterms:created>
  <dcterms:modified xsi:type="dcterms:W3CDTF">2018-09-28T16:59:10Z</dcterms:modified>
</cp:coreProperties>
</file>