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7"/>
  </p:notesMasterIdLst>
  <p:sldIdLst>
    <p:sldId id="298" r:id="rId2"/>
    <p:sldId id="299" r:id="rId3"/>
    <p:sldId id="304" r:id="rId4"/>
    <p:sldId id="311" r:id="rId5"/>
    <p:sldId id="300" r:id="rId6"/>
    <p:sldId id="312" r:id="rId7"/>
    <p:sldId id="313" r:id="rId8"/>
    <p:sldId id="301" r:id="rId9"/>
    <p:sldId id="302" r:id="rId10"/>
    <p:sldId id="305" r:id="rId11"/>
    <p:sldId id="355" r:id="rId12"/>
    <p:sldId id="256" r:id="rId13"/>
    <p:sldId id="303" r:id="rId14"/>
    <p:sldId id="320" r:id="rId15"/>
    <p:sldId id="347" r:id="rId16"/>
    <p:sldId id="348" r:id="rId17"/>
    <p:sldId id="369" r:id="rId18"/>
    <p:sldId id="350" r:id="rId19"/>
    <p:sldId id="356" r:id="rId20"/>
    <p:sldId id="371" r:id="rId21"/>
    <p:sldId id="370" r:id="rId22"/>
    <p:sldId id="372" r:id="rId23"/>
    <p:sldId id="387" r:id="rId24"/>
    <p:sldId id="373" r:id="rId25"/>
    <p:sldId id="376" r:id="rId26"/>
    <p:sldId id="377" r:id="rId27"/>
    <p:sldId id="374" r:id="rId28"/>
    <p:sldId id="375" r:id="rId29"/>
    <p:sldId id="388" r:id="rId30"/>
    <p:sldId id="378" r:id="rId31"/>
    <p:sldId id="379" r:id="rId32"/>
    <p:sldId id="380" r:id="rId33"/>
    <p:sldId id="389" r:id="rId34"/>
    <p:sldId id="382" r:id="rId35"/>
    <p:sldId id="383" r:id="rId36"/>
    <p:sldId id="384" r:id="rId37"/>
    <p:sldId id="390" r:id="rId38"/>
    <p:sldId id="385" r:id="rId39"/>
    <p:sldId id="386" r:id="rId40"/>
    <p:sldId id="391" r:id="rId41"/>
    <p:sldId id="393" r:id="rId42"/>
    <p:sldId id="392" r:id="rId43"/>
    <p:sldId id="354" r:id="rId44"/>
    <p:sldId id="358" r:id="rId45"/>
    <p:sldId id="346" r:id="rId46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660"/>
  </p:normalViewPr>
  <p:slideViewPr>
    <p:cSldViewPr>
      <p:cViewPr varScale="1">
        <p:scale>
          <a:sx n="87" d="100"/>
          <a:sy n="87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A495B2-37B2-45DB-8B95-53545799255A}" type="doc">
      <dgm:prSet loTypeId="urn:microsoft.com/office/officeart/2011/layout/HexagonRadial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9066EF-97D6-4FB8-A1C3-D7AF625C17AD}">
      <dgm:prSet phldrT="[Text]" custT="1"/>
      <dgm:spPr/>
      <dgm:t>
        <a:bodyPr/>
        <a:lstStyle/>
        <a:p>
          <a:r>
            <a:rPr lang="en-US" sz="1600" b="1" dirty="0" err="1" smtClean="0"/>
            <a:t>Clasificación</a:t>
          </a:r>
          <a:r>
            <a:rPr lang="en-US" sz="1600" b="1" dirty="0" smtClean="0"/>
            <a:t> de la Mkt  </a:t>
          </a:r>
          <a:endParaRPr lang="en-US" sz="1600" b="1" dirty="0"/>
        </a:p>
      </dgm:t>
    </dgm:pt>
    <dgm:pt modelId="{433FF433-9BAA-4595-BBC3-5A901C0E6943}" type="parTrans" cxnId="{0FEE809B-7F3F-4515-A0ED-0B922C2E69B6}">
      <dgm:prSet/>
      <dgm:spPr/>
      <dgm:t>
        <a:bodyPr/>
        <a:lstStyle/>
        <a:p>
          <a:endParaRPr lang="en-US" sz="1800"/>
        </a:p>
      </dgm:t>
    </dgm:pt>
    <dgm:pt modelId="{BA2906A5-C02A-4587-9A73-3C03E821AE64}" type="sibTrans" cxnId="{0FEE809B-7F3F-4515-A0ED-0B922C2E69B6}">
      <dgm:prSet/>
      <dgm:spPr/>
      <dgm:t>
        <a:bodyPr/>
        <a:lstStyle/>
        <a:p>
          <a:endParaRPr lang="en-US" sz="1800"/>
        </a:p>
      </dgm:t>
    </dgm:pt>
    <dgm:pt modelId="{44ED6E85-CD6B-48E6-AEE6-3657EDEF1F34}">
      <dgm:prSet phldrT="[Text]" custT="1"/>
      <dgm:spPr/>
      <dgm:t>
        <a:bodyPr/>
        <a:lstStyle/>
        <a:p>
          <a:r>
            <a:rPr lang="en-US" sz="1400" dirty="0" err="1" smtClean="0"/>
            <a:t>Internacional</a:t>
          </a:r>
          <a:endParaRPr lang="en-US" sz="1400" dirty="0"/>
        </a:p>
      </dgm:t>
    </dgm:pt>
    <dgm:pt modelId="{F7E0C901-0653-4665-9D42-C44C8C2B1E4A}" type="parTrans" cxnId="{31719CFC-C3FB-4333-8DBE-6A84D1828D45}">
      <dgm:prSet/>
      <dgm:spPr/>
      <dgm:t>
        <a:bodyPr/>
        <a:lstStyle/>
        <a:p>
          <a:endParaRPr lang="en-US" sz="1800"/>
        </a:p>
      </dgm:t>
    </dgm:pt>
    <dgm:pt modelId="{7873E515-4189-4FEF-8398-5B9B57CDC48F}" type="sibTrans" cxnId="{31719CFC-C3FB-4333-8DBE-6A84D1828D45}">
      <dgm:prSet/>
      <dgm:spPr/>
      <dgm:t>
        <a:bodyPr/>
        <a:lstStyle/>
        <a:p>
          <a:endParaRPr lang="en-US" sz="1800"/>
        </a:p>
      </dgm:t>
    </dgm:pt>
    <dgm:pt modelId="{E555BEE0-EE4B-48ED-878B-59DDE4FDB3B0}">
      <dgm:prSet phldrT="[Text]" custT="1"/>
      <dgm:spPr/>
      <dgm:t>
        <a:bodyPr/>
        <a:lstStyle/>
        <a:p>
          <a:r>
            <a:rPr lang="en-US" sz="1600" dirty="0" smtClean="0"/>
            <a:t>Regional </a:t>
          </a:r>
          <a:endParaRPr lang="en-US" sz="1600" dirty="0"/>
        </a:p>
      </dgm:t>
    </dgm:pt>
    <dgm:pt modelId="{72EA8364-6AB1-4CE4-92F4-6BD3D8D732D1}" type="parTrans" cxnId="{10851797-706B-42FE-8E8F-6A404006CAFF}">
      <dgm:prSet/>
      <dgm:spPr/>
      <dgm:t>
        <a:bodyPr/>
        <a:lstStyle/>
        <a:p>
          <a:endParaRPr lang="en-US" sz="1800"/>
        </a:p>
      </dgm:t>
    </dgm:pt>
    <dgm:pt modelId="{EA8FC008-4E1A-4096-B387-EBA7B3A8EDF6}" type="sibTrans" cxnId="{10851797-706B-42FE-8E8F-6A404006CAFF}">
      <dgm:prSet/>
      <dgm:spPr/>
      <dgm:t>
        <a:bodyPr/>
        <a:lstStyle/>
        <a:p>
          <a:endParaRPr lang="en-US" sz="1800"/>
        </a:p>
      </dgm:t>
    </dgm:pt>
    <dgm:pt modelId="{7663D5B6-5FDA-465B-9FD0-14235215F7C3}">
      <dgm:prSet phldrT="[Text]" custT="1"/>
      <dgm:spPr/>
      <dgm:t>
        <a:bodyPr/>
        <a:lstStyle/>
        <a:p>
          <a:r>
            <a:rPr lang="en-US" sz="1400" dirty="0" err="1" smtClean="0"/>
            <a:t>Multinacional</a:t>
          </a:r>
          <a:r>
            <a:rPr lang="en-US" sz="1400" dirty="0" smtClean="0"/>
            <a:t> </a:t>
          </a:r>
          <a:endParaRPr lang="en-US" sz="1400" dirty="0"/>
        </a:p>
      </dgm:t>
    </dgm:pt>
    <dgm:pt modelId="{9BA8A7FD-D168-45AA-913D-644AAB96DB3B}" type="parTrans" cxnId="{B817C4DC-65CE-4DFE-8094-E76F21B7B1C1}">
      <dgm:prSet/>
      <dgm:spPr/>
      <dgm:t>
        <a:bodyPr/>
        <a:lstStyle/>
        <a:p>
          <a:endParaRPr lang="en-US" sz="1800"/>
        </a:p>
      </dgm:t>
    </dgm:pt>
    <dgm:pt modelId="{C466F546-CC04-4A66-B8CF-4C63F1030F01}" type="sibTrans" cxnId="{B817C4DC-65CE-4DFE-8094-E76F21B7B1C1}">
      <dgm:prSet/>
      <dgm:spPr/>
      <dgm:t>
        <a:bodyPr/>
        <a:lstStyle/>
        <a:p>
          <a:endParaRPr lang="en-US" sz="1800"/>
        </a:p>
      </dgm:t>
    </dgm:pt>
    <dgm:pt modelId="{440CC475-6892-428D-9AEE-21FBB7634FFD}">
      <dgm:prSet phldrT="[Text]" custT="1"/>
      <dgm:spPr/>
      <dgm:t>
        <a:bodyPr/>
        <a:lstStyle/>
        <a:p>
          <a:r>
            <a:rPr lang="en-US" sz="1600" dirty="0" smtClean="0"/>
            <a:t>Global </a:t>
          </a:r>
          <a:endParaRPr lang="en-US" sz="1600" dirty="0"/>
        </a:p>
      </dgm:t>
    </dgm:pt>
    <dgm:pt modelId="{915EC329-6A0A-42B5-AFEB-347FF4A0503B}" type="parTrans" cxnId="{700D185B-F03D-4784-82DB-E46B9F69D104}">
      <dgm:prSet/>
      <dgm:spPr/>
      <dgm:t>
        <a:bodyPr/>
        <a:lstStyle/>
        <a:p>
          <a:endParaRPr lang="en-US" sz="1800"/>
        </a:p>
      </dgm:t>
    </dgm:pt>
    <dgm:pt modelId="{AF758114-5F41-4148-9802-0818C24825A2}" type="sibTrans" cxnId="{700D185B-F03D-4784-82DB-E46B9F69D104}">
      <dgm:prSet/>
      <dgm:spPr/>
      <dgm:t>
        <a:bodyPr/>
        <a:lstStyle/>
        <a:p>
          <a:endParaRPr lang="en-US" sz="1800"/>
        </a:p>
      </dgm:t>
    </dgm:pt>
    <dgm:pt modelId="{746005D8-DB4B-43F1-90D2-7BAFBB3CD157}">
      <dgm:prSet phldrT="[Text]" custT="1"/>
      <dgm:spPr/>
      <dgm:t>
        <a:bodyPr/>
        <a:lstStyle/>
        <a:p>
          <a:r>
            <a:rPr lang="en-US" sz="1600" dirty="0" err="1" smtClean="0"/>
            <a:t>Doméstica</a:t>
          </a:r>
          <a:r>
            <a:rPr lang="en-US" sz="1600" dirty="0" smtClean="0"/>
            <a:t>  </a:t>
          </a:r>
          <a:endParaRPr lang="en-US" sz="1600" dirty="0"/>
        </a:p>
      </dgm:t>
    </dgm:pt>
    <dgm:pt modelId="{5928AFA9-E996-41DC-815C-8CCB1731282B}" type="parTrans" cxnId="{5BB6B059-B113-467E-B3EB-AF1032637EE2}">
      <dgm:prSet/>
      <dgm:spPr/>
      <dgm:t>
        <a:bodyPr/>
        <a:lstStyle/>
        <a:p>
          <a:endParaRPr lang="en-US" sz="1800"/>
        </a:p>
      </dgm:t>
    </dgm:pt>
    <dgm:pt modelId="{7482E076-9CF1-4636-AE49-6B7FE06922FF}" type="sibTrans" cxnId="{5BB6B059-B113-467E-B3EB-AF1032637EE2}">
      <dgm:prSet/>
      <dgm:spPr/>
      <dgm:t>
        <a:bodyPr/>
        <a:lstStyle/>
        <a:p>
          <a:endParaRPr lang="en-US" sz="1800"/>
        </a:p>
      </dgm:t>
    </dgm:pt>
    <dgm:pt modelId="{ABBAB67B-5D3F-4399-B379-005C7EF1A4D0}">
      <dgm:prSet/>
      <dgm:spPr/>
      <dgm:t>
        <a:bodyPr/>
        <a:lstStyle/>
        <a:p>
          <a:r>
            <a:rPr lang="es-MX" dirty="0" smtClean="0"/>
            <a:t>Exportación </a:t>
          </a:r>
          <a:endParaRPr lang="es-MX" dirty="0"/>
        </a:p>
      </dgm:t>
    </dgm:pt>
    <dgm:pt modelId="{041ACC1F-32A6-4D43-812F-771750F0575E}" type="parTrans" cxnId="{85FB630A-EB11-4141-B577-DE9A6C7D55FB}">
      <dgm:prSet/>
      <dgm:spPr/>
      <dgm:t>
        <a:bodyPr/>
        <a:lstStyle/>
        <a:p>
          <a:endParaRPr lang="es-MX"/>
        </a:p>
      </dgm:t>
    </dgm:pt>
    <dgm:pt modelId="{D01A5FF1-7C17-4C2A-B141-63E6AE185144}" type="sibTrans" cxnId="{85FB630A-EB11-4141-B577-DE9A6C7D55FB}">
      <dgm:prSet/>
      <dgm:spPr/>
      <dgm:t>
        <a:bodyPr/>
        <a:lstStyle/>
        <a:p>
          <a:endParaRPr lang="es-MX"/>
        </a:p>
      </dgm:t>
    </dgm:pt>
    <dgm:pt modelId="{DFA42B5A-DA2C-4015-90D1-53011642F779}" type="pres">
      <dgm:prSet presAssocID="{E8A495B2-37B2-45DB-8B95-53545799255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B2EB03F-8501-4AA8-BDBC-0E509620ED25}" type="pres">
      <dgm:prSet presAssocID="{AA9066EF-97D6-4FB8-A1C3-D7AF625C17AD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s-MX"/>
        </a:p>
      </dgm:t>
    </dgm:pt>
    <dgm:pt modelId="{AD3FAF13-B8C4-41B3-A3CD-D4A620FE7988}" type="pres">
      <dgm:prSet presAssocID="{44ED6E85-CD6B-48E6-AEE6-3657EDEF1F34}" presName="Accent1" presStyleCnt="0"/>
      <dgm:spPr/>
    </dgm:pt>
    <dgm:pt modelId="{6FB72D00-5368-4513-92FC-4B6D5A582948}" type="pres">
      <dgm:prSet presAssocID="{44ED6E85-CD6B-48E6-AEE6-3657EDEF1F34}" presName="Accent" presStyleLbl="bgShp" presStyleIdx="0" presStyleCnt="6"/>
      <dgm:spPr/>
    </dgm:pt>
    <dgm:pt modelId="{CC3AF94D-6E36-45F5-B8A1-53780C610FEF}" type="pres">
      <dgm:prSet presAssocID="{44ED6E85-CD6B-48E6-AEE6-3657EDEF1F34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121917-E630-4B40-B758-BCA6AB42A2A5}" type="pres">
      <dgm:prSet presAssocID="{E555BEE0-EE4B-48ED-878B-59DDE4FDB3B0}" presName="Accent2" presStyleCnt="0"/>
      <dgm:spPr/>
    </dgm:pt>
    <dgm:pt modelId="{36EBA593-1675-4E3B-8347-27022EEC2697}" type="pres">
      <dgm:prSet presAssocID="{E555BEE0-EE4B-48ED-878B-59DDE4FDB3B0}" presName="Accent" presStyleLbl="bgShp" presStyleIdx="1" presStyleCnt="6"/>
      <dgm:spPr/>
    </dgm:pt>
    <dgm:pt modelId="{7A77051A-EE81-4E2F-807C-528C59CB382E}" type="pres">
      <dgm:prSet presAssocID="{E555BEE0-EE4B-48ED-878B-59DDE4FDB3B0}" presName="Child2" presStyleLbl="node1" presStyleIdx="1" presStyleCnt="6" custLinFactNeighborX="6865" custLinFactNeighborY="184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713D26-F77B-4A61-9C84-54AEFFA4F000}" type="pres">
      <dgm:prSet presAssocID="{7663D5B6-5FDA-465B-9FD0-14235215F7C3}" presName="Accent3" presStyleCnt="0"/>
      <dgm:spPr/>
    </dgm:pt>
    <dgm:pt modelId="{73BD50CE-2C1C-4308-AA67-8E9B4837512A}" type="pres">
      <dgm:prSet presAssocID="{7663D5B6-5FDA-465B-9FD0-14235215F7C3}" presName="Accent" presStyleLbl="bgShp" presStyleIdx="2" presStyleCnt="6"/>
      <dgm:spPr/>
    </dgm:pt>
    <dgm:pt modelId="{1C645954-6022-404A-9D48-9A2D77A7521F}" type="pres">
      <dgm:prSet presAssocID="{7663D5B6-5FDA-465B-9FD0-14235215F7C3}" presName="Child3" presStyleLbl="node1" presStyleIdx="2" presStyleCnt="6" custLinFactNeighborX="-1873" custLinFactNeighborY="130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533CFE-CFD9-4250-8662-F80041D3D739}" type="pres">
      <dgm:prSet presAssocID="{440CC475-6892-428D-9AEE-21FBB7634FFD}" presName="Accent4" presStyleCnt="0"/>
      <dgm:spPr/>
    </dgm:pt>
    <dgm:pt modelId="{349D5F84-29CF-4E1B-9E6C-B45D75E04617}" type="pres">
      <dgm:prSet presAssocID="{440CC475-6892-428D-9AEE-21FBB7634FFD}" presName="Accent" presStyleLbl="bgShp" presStyleIdx="3" presStyleCnt="6"/>
      <dgm:spPr/>
    </dgm:pt>
    <dgm:pt modelId="{DD3FEB6F-E7B5-46B0-8A26-145DD8BD226C}" type="pres">
      <dgm:prSet presAssocID="{440CC475-6892-428D-9AEE-21FBB7634FFD}" presName="Child4" presStyleLbl="node1" presStyleIdx="3" presStyleCnt="6" custLinFactNeighborX="-83805" custLinFactNeighborY="-128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739B62-66DD-4C37-A842-B3A557E4A531}" type="pres">
      <dgm:prSet presAssocID="{746005D8-DB4B-43F1-90D2-7BAFBB3CD157}" presName="Accent5" presStyleCnt="0"/>
      <dgm:spPr/>
    </dgm:pt>
    <dgm:pt modelId="{DDEAE163-75BC-4592-A603-9A4F65A126A0}" type="pres">
      <dgm:prSet presAssocID="{746005D8-DB4B-43F1-90D2-7BAFBB3CD157}" presName="Accent" presStyleLbl="bgShp" presStyleIdx="4" presStyleCnt="6"/>
      <dgm:spPr/>
    </dgm:pt>
    <dgm:pt modelId="{D0CCC0A0-3FB9-4FD7-AFB8-7E5B7C983DE4}" type="pres">
      <dgm:prSet presAssocID="{746005D8-DB4B-43F1-90D2-7BAFBB3CD157}" presName="Child5" presStyleLbl="node1" presStyleIdx="4" presStyleCnt="6" custLinFactY="-66366" custLinFactNeighborX="-4281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ABAD75-47F9-4C9C-BBA6-481A0D0A5019}" type="pres">
      <dgm:prSet presAssocID="{ABBAB67B-5D3F-4399-B379-005C7EF1A4D0}" presName="Accent6" presStyleCnt="0"/>
      <dgm:spPr/>
    </dgm:pt>
    <dgm:pt modelId="{2231BC5F-F186-4A25-B735-A6F12F9961DC}" type="pres">
      <dgm:prSet presAssocID="{ABBAB67B-5D3F-4399-B379-005C7EF1A4D0}" presName="Accent" presStyleLbl="bgShp" presStyleIdx="5" presStyleCnt="6"/>
      <dgm:spPr/>
    </dgm:pt>
    <dgm:pt modelId="{DB5DFCFC-AE73-4BB0-B302-28947815291C}" type="pres">
      <dgm:prSet presAssocID="{ABBAB67B-5D3F-4399-B379-005C7EF1A4D0}" presName="Child6" presStyleLbl="node1" presStyleIdx="5" presStyleCnt="6" custLinFactNeighborX="-38168" custLinFactNeighborY="622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1719CFC-C3FB-4333-8DBE-6A84D1828D45}" srcId="{AA9066EF-97D6-4FB8-A1C3-D7AF625C17AD}" destId="{44ED6E85-CD6B-48E6-AEE6-3657EDEF1F34}" srcOrd="0" destOrd="0" parTransId="{F7E0C901-0653-4665-9D42-C44C8C2B1E4A}" sibTransId="{7873E515-4189-4FEF-8398-5B9B57CDC48F}"/>
    <dgm:cxn modelId="{0FEE809B-7F3F-4515-A0ED-0B922C2E69B6}" srcId="{E8A495B2-37B2-45DB-8B95-53545799255A}" destId="{AA9066EF-97D6-4FB8-A1C3-D7AF625C17AD}" srcOrd="0" destOrd="0" parTransId="{433FF433-9BAA-4595-BBC3-5A901C0E6943}" sibTransId="{BA2906A5-C02A-4587-9A73-3C03E821AE64}"/>
    <dgm:cxn modelId="{DA40317E-8AD3-4117-B2F5-669AE58E4598}" type="presOf" srcId="{AA9066EF-97D6-4FB8-A1C3-D7AF625C17AD}" destId="{FB2EB03F-8501-4AA8-BDBC-0E509620ED25}" srcOrd="0" destOrd="0" presId="urn:microsoft.com/office/officeart/2011/layout/HexagonRadial"/>
    <dgm:cxn modelId="{E6CD5622-4C5B-4E0D-8E14-E0C564F59579}" type="presOf" srcId="{44ED6E85-CD6B-48E6-AEE6-3657EDEF1F34}" destId="{CC3AF94D-6E36-45F5-B8A1-53780C610FEF}" srcOrd="0" destOrd="0" presId="urn:microsoft.com/office/officeart/2011/layout/HexagonRadial"/>
    <dgm:cxn modelId="{85FB630A-EB11-4141-B577-DE9A6C7D55FB}" srcId="{AA9066EF-97D6-4FB8-A1C3-D7AF625C17AD}" destId="{ABBAB67B-5D3F-4399-B379-005C7EF1A4D0}" srcOrd="5" destOrd="0" parTransId="{041ACC1F-32A6-4D43-812F-771750F0575E}" sibTransId="{D01A5FF1-7C17-4C2A-B141-63E6AE185144}"/>
    <dgm:cxn modelId="{700D185B-F03D-4784-82DB-E46B9F69D104}" srcId="{AA9066EF-97D6-4FB8-A1C3-D7AF625C17AD}" destId="{440CC475-6892-428D-9AEE-21FBB7634FFD}" srcOrd="3" destOrd="0" parTransId="{915EC329-6A0A-42B5-AFEB-347FF4A0503B}" sibTransId="{AF758114-5F41-4148-9802-0818C24825A2}"/>
    <dgm:cxn modelId="{09224564-9A37-4A43-B821-B31C9BF7860F}" type="presOf" srcId="{E555BEE0-EE4B-48ED-878B-59DDE4FDB3B0}" destId="{7A77051A-EE81-4E2F-807C-528C59CB382E}" srcOrd="0" destOrd="0" presId="urn:microsoft.com/office/officeart/2011/layout/HexagonRadial"/>
    <dgm:cxn modelId="{B746FEAA-202F-4071-9FAF-180704141681}" type="presOf" srcId="{E8A495B2-37B2-45DB-8B95-53545799255A}" destId="{DFA42B5A-DA2C-4015-90D1-53011642F779}" srcOrd="0" destOrd="0" presId="urn:microsoft.com/office/officeart/2011/layout/HexagonRadial"/>
    <dgm:cxn modelId="{1348A5DF-DAC4-40EC-BDBA-217E47AEA8C8}" type="presOf" srcId="{ABBAB67B-5D3F-4399-B379-005C7EF1A4D0}" destId="{DB5DFCFC-AE73-4BB0-B302-28947815291C}" srcOrd="0" destOrd="0" presId="urn:microsoft.com/office/officeart/2011/layout/HexagonRadial"/>
    <dgm:cxn modelId="{8E1BB733-BAC9-47EC-A213-5BA5789B392F}" type="presOf" srcId="{440CC475-6892-428D-9AEE-21FBB7634FFD}" destId="{DD3FEB6F-E7B5-46B0-8A26-145DD8BD226C}" srcOrd="0" destOrd="0" presId="urn:microsoft.com/office/officeart/2011/layout/HexagonRadial"/>
    <dgm:cxn modelId="{11AD6975-C90E-42DB-BAB4-38CCDCB74DF4}" type="presOf" srcId="{7663D5B6-5FDA-465B-9FD0-14235215F7C3}" destId="{1C645954-6022-404A-9D48-9A2D77A7521F}" srcOrd="0" destOrd="0" presId="urn:microsoft.com/office/officeart/2011/layout/HexagonRadial"/>
    <dgm:cxn modelId="{10851797-706B-42FE-8E8F-6A404006CAFF}" srcId="{AA9066EF-97D6-4FB8-A1C3-D7AF625C17AD}" destId="{E555BEE0-EE4B-48ED-878B-59DDE4FDB3B0}" srcOrd="1" destOrd="0" parTransId="{72EA8364-6AB1-4CE4-92F4-6BD3D8D732D1}" sibTransId="{EA8FC008-4E1A-4096-B387-EBA7B3A8EDF6}"/>
    <dgm:cxn modelId="{3263F841-A7DF-4B82-AA8A-AD2678689280}" type="presOf" srcId="{746005D8-DB4B-43F1-90D2-7BAFBB3CD157}" destId="{D0CCC0A0-3FB9-4FD7-AFB8-7E5B7C983DE4}" srcOrd="0" destOrd="0" presId="urn:microsoft.com/office/officeart/2011/layout/HexagonRadial"/>
    <dgm:cxn modelId="{5BB6B059-B113-467E-B3EB-AF1032637EE2}" srcId="{AA9066EF-97D6-4FB8-A1C3-D7AF625C17AD}" destId="{746005D8-DB4B-43F1-90D2-7BAFBB3CD157}" srcOrd="4" destOrd="0" parTransId="{5928AFA9-E996-41DC-815C-8CCB1731282B}" sibTransId="{7482E076-9CF1-4636-AE49-6B7FE06922FF}"/>
    <dgm:cxn modelId="{B817C4DC-65CE-4DFE-8094-E76F21B7B1C1}" srcId="{AA9066EF-97D6-4FB8-A1C3-D7AF625C17AD}" destId="{7663D5B6-5FDA-465B-9FD0-14235215F7C3}" srcOrd="2" destOrd="0" parTransId="{9BA8A7FD-D168-45AA-913D-644AAB96DB3B}" sibTransId="{C466F546-CC04-4A66-B8CF-4C63F1030F01}"/>
    <dgm:cxn modelId="{81F92F51-7E23-489B-95C1-F5118C9D5D36}" type="presParOf" srcId="{DFA42B5A-DA2C-4015-90D1-53011642F779}" destId="{FB2EB03F-8501-4AA8-BDBC-0E509620ED25}" srcOrd="0" destOrd="0" presId="urn:microsoft.com/office/officeart/2011/layout/HexagonRadial"/>
    <dgm:cxn modelId="{6C6D4F00-563F-4DDC-BAA8-4273F1211D31}" type="presParOf" srcId="{DFA42B5A-DA2C-4015-90D1-53011642F779}" destId="{AD3FAF13-B8C4-41B3-A3CD-D4A620FE7988}" srcOrd="1" destOrd="0" presId="urn:microsoft.com/office/officeart/2011/layout/HexagonRadial"/>
    <dgm:cxn modelId="{3780829B-BB91-45F1-8924-F722D431CA76}" type="presParOf" srcId="{AD3FAF13-B8C4-41B3-A3CD-D4A620FE7988}" destId="{6FB72D00-5368-4513-92FC-4B6D5A582948}" srcOrd="0" destOrd="0" presId="urn:microsoft.com/office/officeart/2011/layout/HexagonRadial"/>
    <dgm:cxn modelId="{CBD01130-9AE8-41B9-94CC-24A1063079CC}" type="presParOf" srcId="{DFA42B5A-DA2C-4015-90D1-53011642F779}" destId="{CC3AF94D-6E36-45F5-B8A1-53780C610FEF}" srcOrd="2" destOrd="0" presId="urn:microsoft.com/office/officeart/2011/layout/HexagonRadial"/>
    <dgm:cxn modelId="{66E42BCF-C007-4978-AB8D-535ADF0DF077}" type="presParOf" srcId="{DFA42B5A-DA2C-4015-90D1-53011642F779}" destId="{8C121917-E630-4B40-B758-BCA6AB42A2A5}" srcOrd="3" destOrd="0" presId="urn:microsoft.com/office/officeart/2011/layout/HexagonRadial"/>
    <dgm:cxn modelId="{BE859250-F9D9-4F4C-8871-20A08C5FEDE2}" type="presParOf" srcId="{8C121917-E630-4B40-B758-BCA6AB42A2A5}" destId="{36EBA593-1675-4E3B-8347-27022EEC2697}" srcOrd="0" destOrd="0" presId="urn:microsoft.com/office/officeart/2011/layout/HexagonRadial"/>
    <dgm:cxn modelId="{25FFAAAB-E352-4481-906D-B8E743AEF03C}" type="presParOf" srcId="{DFA42B5A-DA2C-4015-90D1-53011642F779}" destId="{7A77051A-EE81-4E2F-807C-528C59CB382E}" srcOrd="4" destOrd="0" presId="urn:microsoft.com/office/officeart/2011/layout/HexagonRadial"/>
    <dgm:cxn modelId="{6A442E81-8196-4AD8-B234-607E896D977F}" type="presParOf" srcId="{DFA42B5A-DA2C-4015-90D1-53011642F779}" destId="{2C713D26-F77B-4A61-9C84-54AEFFA4F000}" srcOrd="5" destOrd="0" presId="urn:microsoft.com/office/officeart/2011/layout/HexagonRadial"/>
    <dgm:cxn modelId="{D3433E6C-A5F9-4D68-A06C-9C9B91EA2B0E}" type="presParOf" srcId="{2C713D26-F77B-4A61-9C84-54AEFFA4F000}" destId="{73BD50CE-2C1C-4308-AA67-8E9B4837512A}" srcOrd="0" destOrd="0" presId="urn:microsoft.com/office/officeart/2011/layout/HexagonRadial"/>
    <dgm:cxn modelId="{D1DA6FA4-6F53-43D9-8C44-CE04FCBD0B60}" type="presParOf" srcId="{DFA42B5A-DA2C-4015-90D1-53011642F779}" destId="{1C645954-6022-404A-9D48-9A2D77A7521F}" srcOrd="6" destOrd="0" presId="urn:microsoft.com/office/officeart/2011/layout/HexagonRadial"/>
    <dgm:cxn modelId="{CEAB04DD-4C84-4142-9F72-91A715C5AB56}" type="presParOf" srcId="{DFA42B5A-DA2C-4015-90D1-53011642F779}" destId="{D2533CFE-CFD9-4250-8662-F80041D3D739}" srcOrd="7" destOrd="0" presId="urn:microsoft.com/office/officeart/2011/layout/HexagonRadial"/>
    <dgm:cxn modelId="{4119ADF6-B3AB-450E-9534-90CB06F23F2E}" type="presParOf" srcId="{D2533CFE-CFD9-4250-8662-F80041D3D739}" destId="{349D5F84-29CF-4E1B-9E6C-B45D75E04617}" srcOrd="0" destOrd="0" presId="urn:microsoft.com/office/officeart/2011/layout/HexagonRadial"/>
    <dgm:cxn modelId="{7A793DF1-D291-42D7-9F93-EF0873334604}" type="presParOf" srcId="{DFA42B5A-DA2C-4015-90D1-53011642F779}" destId="{DD3FEB6F-E7B5-46B0-8A26-145DD8BD226C}" srcOrd="8" destOrd="0" presId="urn:microsoft.com/office/officeart/2011/layout/HexagonRadial"/>
    <dgm:cxn modelId="{C2981B52-B73E-40E7-8048-A84E641CEA47}" type="presParOf" srcId="{DFA42B5A-DA2C-4015-90D1-53011642F779}" destId="{10739B62-66DD-4C37-A842-B3A557E4A531}" srcOrd="9" destOrd="0" presId="urn:microsoft.com/office/officeart/2011/layout/HexagonRadial"/>
    <dgm:cxn modelId="{2B92F9FC-D3E3-438C-8ECA-C39494E7E9D5}" type="presParOf" srcId="{10739B62-66DD-4C37-A842-B3A557E4A531}" destId="{DDEAE163-75BC-4592-A603-9A4F65A126A0}" srcOrd="0" destOrd="0" presId="urn:microsoft.com/office/officeart/2011/layout/HexagonRadial"/>
    <dgm:cxn modelId="{ACD88A52-4BCC-45E6-9350-CF6A8F6BD9ED}" type="presParOf" srcId="{DFA42B5A-DA2C-4015-90D1-53011642F779}" destId="{D0CCC0A0-3FB9-4FD7-AFB8-7E5B7C983DE4}" srcOrd="10" destOrd="0" presId="urn:microsoft.com/office/officeart/2011/layout/HexagonRadial"/>
    <dgm:cxn modelId="{7A2A2FC0-C212-4FD1-9272-109C667154E1}" type="presParOf" srcId="{DFA42B5A-DA2C-4015-90D1-53011642F779}" destId="{F9ABAD75-47F9-4C9C-BBA6-481A0D0A5019}" srcOrd="11" destOrd="0" presId="urn:microsoft.com/office/officeart/2011/layout/HexagonRadial"/>
    <dgm:cxn modelId="{CC93BE96-DE9C-4E3D-B83C-EFEC1ED977AE}" type="presParOf" srcId="{F9ABAD75-47F9-4C9C-BBA6-481A0D0A5019}" destId="{2231BC5F-F186-4A25-B735-A6F12F9961DC}" srcOrd="0" destOrd="0" presId="urn:microsoft.com/office/officeart/2011/layout/HexagonRadial"/>
    <dgm:cxn modelId="{C9A1C932-BB3C-4348-9016-0AE6716EF11E}" type="presParOf" srcId="{DFA42B5A-DA2C-4015-90D1-53011642F779}" destId="{DB5DFCFC-AE73-4BB0-B302-28947815291C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E11C93-5FF2-41AA-86CC-FB5F65F18DA3}" type="doc">
      <dgm:prSet loTypeId="urn:microsoft.com/office/officeart/2008/layout/AlternatingHexagon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8A1E629-DCCF-4CB6-9266-EF9679D1D00E}">
      <dgm:prSet phldrT="[Texto]" custT="1"/>
      <dgm:spPr/>
      <dgm:t>
        <a:bodyPr/>
        <a:lstStyle/>
        <a:p>
          <a:r>
            <a:rPr lang="es-MX" sz="1600" dirty="0" smtClean="0"/>
            <a:t>Regional </a:t>
          </a:r>
          <a:endParaRPr lang="es-MX" sz="1600" dirty="0"/>
        </a:p>
      </dgm:t>
    </dgm:pt>
    <dgm:pt modelId="{D02FDC4B-B161-4509-931E-E7C91E896533}" type="parTrans" cxnId="{78D149BA-F1C8-4937-B53F-37D30D33CF13}">
      <dgm:prSet/>
      <dgm:spPr/>
      <dgm:t>
        <a:bodyPr/>
        <a:lstStyle/>
        <a:p>
          <a:endParaRPr lang="es-MX"/>
        </a:p>
      </dgm:t>
    </dgm:pt>
    <dgm:pt modelId="{C4D0EFEC-F11B-434B-9AAE-C4623DCA5FF0}" type="sibTrans" cxnId="{78D149BA-F1C8-4937-B53F-37D30D33CF13}">
      <dgm:prSet custT="1"/>
      <dgm:spPr/>
      <dgm:t>
        <a:bodyPr/>
        <a:lstStyle/>
        <a:p>
          <a:r>
            <a:rPr lang="es-MX" sz="1600" dirty="0" smtClean="0"/>
            <a:t>Local </a:t>
          </a:r>
          <a:endParaRPr lang="es-MX" sz="1600" dirty="0"/>
        </a:p>
      </dgm:t>
    </dgm:pt>
    <dgm:pt modelId="{45E7A1C8-C23E-4E0A-B7FF-26B40A104A6A}">
      <dgm:prSet phldrT="[Texto]" custT="1"/>
      <dgm:spPr/>
      <dgm:t>
        <a:bodyPr/>
        <a:lstStyle/>
        <a:p>
          <a:r>
            <a:rPr lang="es-MX" sz="1400" b="1" u="sng" dirty="0" smtClean="0"/>
            <a:t>Mercado geográfico </a:t>
          </a:r>
          <a:endParaRPr lang="es-MX" sz="1400" b="1" u="sng" dirty="0"/>
        </a:p>
      </dgm:t>
    </dgm:pt>
    <dgm:pt modelId="{D04235C3-7551-40DD-AA39-782D0E0B6EB6}" type="parTrans" cxnId="{E4FD0351-3132-4C4E-8FF5-0654FEFF31D3}">
      <dgm:prSet/>
      <dgm:spPr/>
      <dgm:t>
        <a:bodyPr/>
        <a:lstStyle/>
        <a:p>
          <a:endParaRPr lang="es-MX"/>
        </a:p>
      </dgm:t>
    </dgm:pt>
    <dgm:pt modelId="{14087C63-60DF-45D9-8AE8-DA3245685F31}" type="sibTrans" cxnId="{E4FD0351-3132-4C4E-8FF5-0654FEFF31D3}">
      <dgm:prSet custT="1"/>
      <dgm:spPr/>
      <dgm:t>
        <a:bodyPr/>
        <a:lstStyle/>
        <a:p>
          <a:r>
            <a:rPr lang="es-MX" sz="1600" dirty="0" smtClean="0"/>
            <a:t>Nacional  </a:t>
          </a:r>
        </a:p>
      </dgm:t>
    </dgm:pt>
    <dgm:pt modelId="{4ECE6161-A4C8-45CF-91D6-D577B251CEBC}">
      <dgm:prSet phldrT="[Texto]" custT="1"/>
      <dgm:spPr/>
      <dgm:t>
        <a:bodyPr/>
        <a:lstStyle/>
        <a:p>
          <a:r>
            <a:rPr lang="es-MX" sz="1100" dirty="0" smtClean="0"/>
            <a:t>Internacional  </a:t>
          </a:r>
          <a:endParaRPr lang="es-MX" sz="1100" dirty="0"/>
        </a:p>
      </dgm:t>
    </dgm:pt>
    <dgm:pt modelId="{589BA9AF-D5C5-4A43-93C7-6F51FEE237EF}" type="parTrans" cxnId="{5E1A1AB1-9476-43CF-BF85-D69510732C34}">
      <dgm:prSet/>
      <dgm:spPr/>
      <dgm:t>
        <a:bodyPr/>
        <a:lstStyle/>
        <a:p>
          <a:endParaRPr lang="es-MX"/>
        </a:p>
      </dgm:t>
    </dgm:pt>
    <dgm:pt modelId="{0E2F574B-DE92-4CFB-994C-13F46A0AA1F0}" type="sibTrans" cxnId="{5E1A1AB1-9476-43CF-BF85-D69510732C34}">
      <dgm:prSet custT="1"/>
      <dgm:spPr/>
      <dgm:t>
        <a:bodyPr/>
        <a:lstStyle/>
        <a:p>
          <a:r>
            <a:rPr lang="es-MX" sz="1600" dirty="0" smtClean="0"/>
            <a:t>Global </a:t>
          </a:r>
          <a:endParaRPr lang="es-MX" sz="1600" dirty="0"/>
        </a:p>
      </dgm:t>
    </dgm:pt>
    <dgm:pt modelId="{1B30F02C-35D2-482D-889B-84BDEACB7271}" type="pres">
      <dgm:prSet presAssocID="{E0E11C93-5FF2-41AA-86CC-FB5F65F18DA3}" presName="Name0" presStyleCnt="0">
        <dgm:presLayoutVars>
          <dgm:chMax/>
          <dgm:chPref/>
          <dgm:dir/>
          <dgm:animLvl val="lvl"/>
        </dgm:presLayoutVars>
      </dgm:prSet>
      <dgm:spPr/>
    </dgm:pt>
    <dgm:pt modelId="{1C98E753-E1EB-4BE5-B366-A8582D6CAD83}" type="pres">
      <dgm:prSet presAssocID="{38A1E629-DCCF-4CB6-9266-EF9679D1D00E}" presName="composite" presStyleCnt="0"/>
      <dgm:spPr/>
    </dgm:pt>
    <dgm:pt modelId="{568E0544-3250-4A6C-BD7F-7D17433A7598}" type="pres">
      <dgm:prSet presAssocID="{38A1E629-DCCF-4CB6-9266-EF9679D1D00E}" presName="Parent1" presStyleLbl="node1" presStyleIdx="0" presStyleCnt="6" custLinFactNeighborX="69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E9B3F-18FE-4923-A940-26377A4D4656}" type="pres">
      <dgm:prSet presAssocID="{38A1E629-DCCF-4CB6-9266-EF9679D1D00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276922-F778-425E-AAA6-D376C6CEAD80}" type="pres">
      <dgm:prSet presAssocID="{38A1E629-DCCF-4CB6-9266-EF9679D1D00E}" presName="BalanceSpacing" presStyleCnt="0"/>
      <dgm:spPr/>
    </dgm:pt>
    <dgm:pt modelId="{9D40C708-55BF-426B-A425-736843C86BE3}" type="pres">
      <dgm:prSet presAssocID="{38A1E629-DCCF-4CB6-9266-EF9679D1D00E}" presName="BalanceSpacing1" presStyleCnt="0"/>
      <dgm:spPr/>
    </dgm:pt>
    <dgm:pt modelId="{F9472F3C-065A-437F-A58A-A08A069FA21B}" type="pres">
      <dgm:prSet presAssocID="{C4D0EFEC-F11B-434B-9AAE-C4623DCA5FF0}" presName="Accent1Text" presStyleLbl="node1" presStyleIdx="1" presStyleCnt="6" custLinFactNeighborX="6981"/>
      <dgm:spPr/>
    </dgm:pt>
    <dgm:pt modelId="{9F502DF4-40B9-449C-A5C2-3F8522ACFAF0}" type="pres">
      <dgm:prSet presAssocID="{C4D0EFEC-F11B-434B-9AAE-C4623DCA5FF0}" presName="spaceBetweenRectangles" presStyleCnt="0"/>
      <dgm:spPr/>
    </dgm:pt>
    <dgm:pt modelId="{B0951B83-E15C-49F2-A845-1C54906458B1}" type="pres">
      <dgm:prSet presAssocID="{45E7A1C8-C23E-4E0A-B7FF-26B40A104A6A}" presName="composite" presStyleCnt="0"/>
      <dgm:spPr/>
    </dgm:pt>
    <dgm:pt modelId="{6A4E13A6-F837-4EAA-9726-BB1EE28CE1B9}" type="pres">
      <dgm:prSet presAssocID="{45E7A1C8-C23E-4E0A-B7FF-26B40A104A6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E427A08C-A1D3-4AB0-A460-387565C76E11}" type="pres">
      <dgm:prSet presAssocID="{45E7A1C8-C23E-4E0A-B7FF-26B40A104A6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401EA2-C705-47BD-B0B3-C066AE1D1D59}" type="pres">
      <dgm:prSet presAssocID="{45E7A1C8-C23E-4E0A-B7FF-26B40A104A6A}" presName="BalanceSpacing" presStyleCnt="0"/>
      <dgm:spPr/>
    </dgm:pt>
    <dgm:pt modelId="{BEBBF4A3-EFE6-4E86-96FF-61088AB9BF36}" type="pres">
      <dgm:prSet presAssocID="{45E7A1C8-C23E-4E0A-B7FF-26B40A104A6A}" presName="BalanceSpacing1" presStyleCnt="0"/>
      <dgm:spPr/>
    </dgm:pt>
    <dgm:pt modelId="{A4D16701-020A-486B-9360-AA4F207D0BC6}" type="pres">
      <dgm:prSet presAssocID="{14087C63-60DF-45D9-8AE8-DA3245685F31}" presName="Accent1Text" presStyleLbl="node1" presStyleIdx="3" presStyleCnt="6" custLinFactNeighborX="6981"/>
      <dgm:spPr/>
      <dgm:t>
        <a:bodyPr/>
        <a:lstStyle/>
        <a:p>
          <a:endParaRPr lang="es-MX"/>
        </a:p>
      </dgm:t>
    </dgm:pt>
    <dgm:pt modelId="{FA6EF54B-F418-4F9A-87EA-6D5FEE466D30}" type="pres">
      <dgm:prSet presAssocID="{14087C63-60DF-45D9-8AE8-DA3245685F31}" presName="spaceBetweenRectangles" presStyleCnt="0"/>
      <dgm:spPr/>
    </dgm:pt>
    <dgm:pt modelId="{B6B2187D-4737-4EE7-8317-3B700AB458AB}" type="pres">
      <dgm:prSet presAssocID="{4ECE6161-A4C8-45CF-91D6-D577B251CEBC}" presName="composite" presStyleCnt="0"/>
      <dgm:spPr/>
    </dgm:pt>
    <dgm:pt modelId="{87122D6E-47F8-4E78-AD97-D3F97D321741}" type="pres">
      <dgm:prSet presAssocID="{4ECE6161-A4C8-45CF-91D6-D577B251CEBC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127DE5-187A-4676-997D-A52C6142494B}" type="pres">
      <dgm:prSet presAssocID="{4ECE6161-A4C8-45CF-91D6-D577B251CEB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257FD5-262A-4C11-BC5B-305222996749}" type="pres">
      <dgm:prSet presAssocID="{4ECE6161-A4C8-45CF-91D6-D577B251CEBC}" presName="BalanceSpacing" presStyleCnt="0"/>
      <dgm:spPr/>
    </dgm:pt>
    <dgm:pt modelId="{20FA8F4A-7A79-4350-97B8-3C7BA1BC8C23}" type="pres">
      <dgm:prSet presAssocID="{4ECE6161-A4C8-45CF-91D6-D577B251CEBC}" presName="BalanceSpacing1" presStyleCnt="0"/>
      <dgm:spPr/>
    </dgm:pt>
    <dgm:pt modelId="{DE231687-56E8-414C-A913-B6AA9B8497FD}" type="pres">
      <dgm:prSet presAssocID="{0E2F574B-DE92-4CFB-994C-13F46A0AA1F0}" presName="Accent1Text" presStyleLbl="node1" presStyleIdx="5" presStyleCnt="6"/>
      <dgm:spPr/>
    </dgm:pt>
  </dgm:ptLst>
  <dgm:cxnLst>
    <dgm:cxn modelId="{78D149BA-F1C8-4937-B53F-37D30D33CF13}" srcId="{E0E11C93-5FF2-41AA-86CC-FB5F65F18DA3}" destId="{38A1E629-DCCF-4CB6-9266-EF9679D1D00E}" srcOrd="0" destOrd="0" parTransId="{D02FDC4B-B161-4509-931E-E7C91E896533}" sibTransId="{C4D0EFEC-F11B-434B-9AAE-C4623DCA5FF0}"/>
    <dgm:cxn modelId="{E9B069D8-0838-4409-8647-47A0464B0E2B}" type="presOf" srcId="{38A1E629-DCCF-4CB6-9266-EF9679D1D00E}" destId="{568E0544-3250-4A6C-BD7F-7D17433A7598}" srcOrd="0" destOrd="0" presId="urn:microsoft.com/office/officeart/2008/layout/AlternatingHexagons"/>
    <dgm:cxn modelId="{565E803C-3A81-4A12-90D7-F56E18501CEC}" type="presOf" srcId="{C4D0EFEC-F11B-434B-9AAE-C4623DCA5FF0}" destId="{F9472F3C-065A-437F-A58A-A08A069FA21B}" srcOrd="0" destOrd="0" presId="urn:microsoft.com/office/officeart/2008/layout/AlternatingHexagons"/>
    <dgm:cxn modelId="{186ABA3E-2267-43D6-9FEF-E79AD8C97295}" type="presOf" srcId="{E0E11C93-5FF2-41AA-86CC-FB5F65F18DA3}" destId="{1B30F02C-35D2-482D-889B-84BDEACB7271}" srcOrd="0" destOrd="0" presId="urn:microsoft.com/office/officeart/2008/layout/AlternatingHexagons"/>
    <dgm:cxn modelId="{B186CD34-750C-452A-BD3E-304BB1176F9C}" type="presOf" srcId="{4ECE6161-A4C8-45CF-91D6-D577B251CEBC}" destId="{87122D6E-47F8-4E78-AD97-D3F97D321741}" srcOrd="0" destOrd="0" presId="urn:microsoft.com/office/officeart/2008/layout/AlternatingHexagons"/>
    <dgm:cxn modelId="{2511E261-B092-441D-A27B-721817C48D40}" type="presOf" srcId="{0E2F574B-DE92-4CFB-994C-13F46A0AA1F0}" destId="{DE231687-56E8-414C-A913-B6AA9B8497FD}" srcOrd="0" destOrd="0" presId="urn:microsoft.com/office/officeart/2008/layout/AlternatingHexagons"/>
    <dgm:cxn modelId="{ECC69FC6-1157-499A-AF0C-7C6EE81F2371}" type="presOf" srcId="{45E7A1C8-C23E-4E0A-B7FF-26B40A104A6A}" destId="{6A4E13A6-F837-4EAA-9726-BB1EE28CE1B9}" srcOrd="0" destOrd="0" presId="urn:microsoft.com/office/officeart/2008/layout/AlternatingHexagons"/>
    <dgm:cxn modelId="{5E1A1AB1-9476-43CF-BF85-D69510732C34}" srcId="{E0E11C93-5FF2-41AA-86CC-FB5F65F18DA3}" destId="{4ECE6161-A4C8-45CF-91D6-D577B251CEBC}" srcOrd="2" destOrd="0" parTransId="{589BA9AF-D5C5-4A43-93C7-6F51FEE237EF}" sibTransId="{0E2F574B-DE92-4CFB-994C-13F46A0AA1F0}"/>
    <dgm:cxn modelId="{E4FD0351-3132-4C4E-8FF5-0654FEFF31D3}" srcId="{E0E11C93-5FF2-41AA-86CC-FB5F65F18DA3}" destId="{45E7A1C8-C23E-4E0A-B7FF-26B40A104A6A}" srcOrd="1" destOrd="0" parTransId="{D04235C3-7551-40DD-AA39-782D0E0B6EB6}" sibTransId="{14087C63-60DF-45D9-8AE8-DA3245685F31}"/>
    <dgm:cxn modelId="{4FB1292C-EE2C-4868-8191-4BD228905327}" type="presOf" srcId="{14087C63-60DF-45D9-8AE8-DA3245685F31}" destId="{A4D16701-020A-486B-9360-AA4F207D0BC6}" srcOrd="0" destOrd="0" presId="urn:microsoft.com/office/officeart/2008/layout/AlternatingHexagons"/>
    <dgm:cxn modelId="{DF6806A6-C5EB-4526-BC2C-DB491F46D595}" type="presParOf" srcId="{1B30F02C-35D2-482D-889B-84BDEACB7271}" destId="{1C98E753-E1EB-4BE5-B366-A8582D6CAD83}" srcOrd="0" destOrd="0" presId="urn:microsoft.com/office/officeart/2008/layout/AlternatingHexagons"/>
    <dgm:cxn modelId="{29EFFFD1-91F8-4910-85F4-F581CCED6D28}" type="presParOf" srcId="{1C98E753-E1EB-4BE5-B366-A8582D6CAD83}" destId="{568E0544-3250-4A6C-BD7F-7D17433A7598}" srcOrd="0" destOrd="0" presId="urn:microsoft.com/office/officeart/2008/layout/AlternatingHexagons"/>
    <dgm:cxn modelId="{0FC3F7C4-AF9A-474D-A915-620E38F8C347}" type="presParOf" srcId="{1C98E753-E1EB-4BE5-B366-A8582D6CAD83}" destId="{88CE9B3F-18FE-4923-A940-26377A4D4656}" srcOrd="1" destOrd="0" presId="urn:microsoft.com/office/officeart/2008/layout/AlternatingHexagons"/>
    <dgm:cxn modelId="{1F3E5354-95E5-4385-990C-F02FA6460DA7}" type="presParOf" srcId="{1C98E753-E1EB-4BE5-B366-A8582D6CAD83}" destId="{34276922-F778-425E-AAA6-D376C6CEAD80}" srcOrd="2" destOrd="0" presId="urn:microsoft.com/office/officeart/2008/layout/AlternatingHexagons"/>
    <dgm:cxn modelId="{65353977-5937-4AC4-8CB5-37528206EEB6}" type="presParOf" srcId="{1C98E753-E1EB-4BE5-B366-A8582D6CAD83}" destId="{9D40C708-55BF-426B-A425-736843C86BE3}" srcOrd="3" destOrd="0" presId="urn:microsoft.com/office/officeart/2008/layout/AlternatingHexagons"/>
    <dgm:cxn modelId="{7CFF0212-D5A5-4B44-9AD0-5E4355B175C4}" type="presParOf" srcId="{1C98E753-E1EB-4BE5-B366-A8582D6CAD83}" destId="{F9472F3C-065A-437F-A58A-A08A069FA21B}" srcOrd="4" destOrd="0" presId="urn:microsoft.com/office/officeart/2008/layout/AlternatingHexagons"/>
    <dgm:cxn modelId="{319CEEC5-33E8-406A-B8C9-AD0C8B2AE2AE}" type="presParOf" srcId="{1B30F02C-35D2-482D-889B-84BDEACB7271}" destId="{9F502DF4-40B9-449C-A5C2-3F8522ACFAF0}" srcOrd="1" destOrd="0" presId="urn:microsoft.com/office/officeart/2008/layout/AlternatingHexagons"/>
    <dgm:cxn modelId="{310C884B-F3A7-49D9-A436-85659649BF87}" type="presParOf" srcId="{1B30F02C-35D2-482D-889B-84BDEACB7271}" destId="{B0951B83-E15C-49F2-A845-1C54906458B1}" srcOrd="2" destOrd="0" presId="urn:microsoft.com/office/officeart/2008/layout/AlternatingHexagons"/>
    <dgm:cxn modelId="{D2935822-978F-4352-A997-AF60BF71B32F}" type="presParOf" srcId="{B0951B83-E15C-49F2-A845-1C54906458B1}" destId="{6A4E13A6-F837-4EAA-9726-BB1EE28CE1B9}" srcOrd="0" destOrd="0" presId="urn:microsoft.com/office/officeart/2008/layout/AlternatingHexagons"/>
    <dgm:cxn modelId="{27DBF07E-6313-4E7F-858F-F28B02B15A11}" type="presParOf" srcId="{B0951B83-E15C-49F2-A845-1C54906458B1}" destId="{E427A08C-A1D3-4AB0-A460-387565C76E11}" srcOrd="1" destOrd="0" presId="urn:microsoft.com/office/officeart/2008/layout/AlternatingHexagons"/>
    <dgm:cxn modelId="{BE80398F-A8AC-4A83-A659-AD81DA1F62E6}" type="presParOf" srcId="{B0951B83-E15C-49F2-A845-1C54906458B1}" destId="{65401EA2-C705-47BD-B0B3-C066AE1D1D59}" srcOrd="2" destOrd="0" presId="urn:microsoft.com/office/officeart/2008/layout/AlternatingHexagons"/>
    <dgm:cxn modelId="{01F5C5E2-BADE-4905-B06A-B64B570389F7}" type="presParOf" srcId="{B0951B83-E15C-49F2-A845-1C54906458B1}" destId="{BEBBF4A3-EFE6-4E86-96FF-61088AB9BF36}" srcOrd="3" destOrd="0" presId="urn:microsoft.com/office/officeart/2008/layout/AlternatingHexagons"/>
    <dgm:cxn modelId="{11B014E3-B75C-447C-97CF-ECB4E524FF90}" type="presParOf" srcId="{B0951B83-E15C-49F2-A845-1C54906458B1}" destId="{A4D16701-020A-486B-9360-AA4F207D0BC6}" srcOrd="4" destOrd="0" presId="urn:microsoft.com/office/officeart/2008/layout/AlternatingHexagons"/>
    <dgm:cxn modelId="{597A3310-A3B0-45A5-8231-3E6B3512FF7B}" type="presParOf" srcId="{1B30F02C-35D2-482D-889B-84BDEACB7271}" destId="{FA6EF54B-F418-4F9A-87EA-6D5FEE466D30}" srcOrd="3" destOrd="0" presId="urn:microsoft.com/office/officeart/2008/layout/AlternatingHexagons"/>
    <dgm:cxn modelId="{45BE27BC-FFE0-4C24-A7B2-6D642BA14E98}" type="presParOf" srcId="{1B30F02C-35D2-482D-889B-84BDEACB7271}" destId="{B6B2187D-4737-4EE7-8317-3B700AB458AB}" srcOrd="4" destOrd="0" presId="urn:microsoft.com/office/officeart/2008/layout/AlternatingHexagons"/>
    <dgm:cxn modelId="{D2DB6121-92BA-4F4F-98CF-8CE8AB2A64D9}" type="presParOf" srcId="{B6B2187D-4737-4EE7-8317-3B700AB458AB}" destId="{87122D6E-47F8-4E78-AD97-D3F97D321741}" srcOrd="0" destOrd="0" presId="urn:microsoft.com/office/officeart/2008/layout/AlternatingHexagons"/>
    <dgm:cxn modelId="{7CEDF4A2-6D70-4BE9-A79B-575A0878F63C}" type="presParOf" srcId="{B6B2187D-4737-4EE7-8317-3B700AB458AB}" destId="{47127DE5-187A-4676-997D-A52C6142494B}" srcOrd="1" destOrd="0" presId="urn:microsoft.com/office/officeart/2008/layout/AlternatingHexagons"/>
    <dgm:cxn modelId="{DCEAB741-5E87-4F8B-93ED-29AD91B2CEB0}" type="presParOf" srcId="{B6B2187D-4737-4EE7-8317-3B700AB458AB}" destId="{8E257FD5-262A-4C11-BC5B-305222996749}" srcOrd="2" destOrd="0" presId="urn:microsoft.com/office/officeart/2008/layout/AlternatingHexagons"/>
    <dgm:cxn modelId="{9297AE92-FC2E-4C42-8467-66FBB8BCA16A}" type="presParOf" srcId="{B6B2187D-4737-4EE7-8317-3B700AB458AB}" destId="{20FA8F4A-7A79-4350-97B8-3C7BA1BC8C23}" srcOrd="3" destOrd="0" presId="urn:microsoft.com/office/officeart/2008/layout/AlternatingHexagons"/>
    <dgm:cxn modelId="{FF8EED4F-AF5B-46D3-A0E8-A0312380E74A}" type="presParOf" srcId="{B6B2187D-4737-4EE7-8317-3B700AB458AB}" destId="{DE231687-56E8-414C-A913-B6AA9B8497FD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242EE2-064D-4D2B-8F29-A09D927C8718}" type="doc">
      <dgm:prSet loTypeId="urn:microsoft.com/office/officeart/2008/layout/AlternatingHexagons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DAF2E4A-6BAF-4DC5-BBD5-881B32460E5D}">
      <dgm:prSet phldrT="[Texto]"/>
      <dgm:spPr/>
      <dgm:t>
        <a:bodyPr/>
        <a:lstStyle/>
        <a:p>
          <a:r>
            <a:rPr lang="es-MX" dirty="0" smtClean="0"/>
            <a:t>Industrial </a:t>
          </a:r>
          <a:endParaRPr lang="es-MX" dirty="0"/>
        </a:p>
      </dgm:t>
    </dgm:pt>
    <dgm:pt modelId="{5FD00CD9-BA10-40E0-97D0-477656F6ED8E}" type="parTrans" cxnId="{195EA3D6-75B1-477D-8324-E183EC684E6F}">
      <dgm:prSet/>
      <dgm:spPr/>
      <dgm:t>
        <a:bodyPr/>
        <a:lstStyle/>
        <a:p>
          <a:endParaRPr lang="es-MX"/>
        </a:p>
      </dgm:t>
    </dgm:pt>
    <dgm:pt modelId="{FA37CB99-FE9F-4861-AAF6-8056B23359D4}" type="sibTrans" cxnId="{195EA3D6-75B1-477D-8324-E183EC684E6F}">
      <dgm:prSet/>
      <dgm:spPr/>
      <dgm:t>
        <a:bodyPr/>
        <a:lstStyle/>
        <a:p>
          <a:r>
            <a:rPr lang="es-MX" dirty="0" smtClean="0"/>
            <a:t>Consumidor </a:t>
          </a:r>
          <a:endParaRPr lang="es-MX" dirty="0"/>
        </a:p>
      </dgm:t>
    </dgm:pt>
    <dgm:pt modelId="{776BE9C8-0888-4520-ADC1-3A2ED0C212AB}">
      <dgm:prSet phldrT="[Texto]"/>
      <dgm:spPr/>
      <dgm:t>
        <a:bodyPr/>
        <a:lstStyle/>
        <a:p>
          <a:r>
            <a:rPr lang="es-MX" b="1" u="sng" dirty="0" smtClean="0"/>
            <a:t>Mercado del consumidor </a:t>
          </a:r>
          <a:endParaRPr lang="es-MX" b="1" u="sng" dirty="0"/>
        </a:p>
      </dgm:t>
    </dgm:pt>
    <dgm:pt modelId="{89B69059-2885-48AB-9C47-BE5B6E81491A}" type="parTrans" cxnId="{00D4FA7D-6402-4A95-BE5F-4FA7AB6DB3E0}">
      <dgm:prSet/>
      <dgm:spPr/>
      <dgm:t>
        <a:bodyPr/>
        <a:lstStyle/>
        <a:p>
          <a:endParaRPr lang="es-MX"/>
        </a:p>
      </dgm:t>
    </dgm:pt>
    <dgm:pt modelId="{7BB4CA9B-DD02-4120-8292-9AD20124E084}" type="sibTrans" cxnId="{00D4FA7D-6402-4A95-BE5F-4FA7AB6DB3E0}">
      <dgm:prSet/>
      <dgm:spPr/>
      <dgm:t>
        <a:bodyPr/>
        <a:lstStyle/>
        <a:p>
          <a:r>
            <a:rPr lang="es-MX" dirty="0" smtClean="0"/>
            <a:t>Organizacional </a:t>
          </a:r>
          <a:endParaRPr lang="es-MX" dirty="0"/>
        </a:p>
      </dgm:t>
    </dgm:pt>
    <dgm:pt modelId="{3FDF928E-E65F-4843-A272-A1C406A0A762}" type="pres">
      <dgm:prSet presAssocID="{FA242EE2-064D-4D2B-8F29-A09D927C8718}" presName="Name0" presStyleCnt="0">
        <dgm:presLayoutVars>
          <dgm:chMax/>
          <dgm:chPref/>
          <dgm:dir/>
          <dgm:animLvl val="lvl"/>
        </dgm:presLayoutVars>
      </dgm:prSet>
      <dgm:spPr/>
    </dgm:pt>
    <dgm:pt modelId="{92DD2564-09B9-4A24-98E7-38D884B60435}" type="pres">
      <dgm:prSet presAssocID="{BDAF2E4A-6BAF-4DC5-BBD5-881B32460E5D}" presName="composite" presStyleCnt="0"/>
      <dgm:spPr/>
    </dgm:pt>
    <dgm:pt modelId="{A1B99549-BF01-4292-AF4F-FF8AC6B42958}" type="pres">
      <dgm:prSet presAssocID="{BDAF2E4A-6BAF-4DC5-BBD5-881B32460E5D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80D8859-B83E-4A61-9C60-82559A9B9129}" type="pres">
      <dgm:prSet presAssocID="{BDAF2E4A-6BAF-4DC5-BBD5-881B32460E5D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3DB288-A55E-49AA-8BE1-0BC97BEFA3E2}" type="pres">
      <dgm:prSet presAssocID="{BDAF2E4A-6BAF-4DC5-BBD5-881B32460E5D}" presName="BalanceSpacing" presStyleCnt="0"/>
      <dgm:spPr/>
    </dgm:pt>
    <dgm:pt modelId="{376600A1-1183-4749-BB94-D38851954BFF}" type="pres">
      <dgm:prSet presAssocID="{BDAF2E4A-6BAF-4DC5-BBD5-881B32460E5D}" presName="BalanceSpacing1" presStyleCnt="0"/>
      <dgm:spPr/>
    </dgm:pt>
    <dgm:pt modelId="{4919666F-212D-4DA5-B0DA-E1EA1B4BE9F9}" type="pres">
      <dgm:prSet presAssocID="{FA37CB99-FE9F-4861-AAF6-8056B23359D4}" presName="Accent1Text" presStyleLbl="node1" presStyleIdx="1" presStyleCnt="4"/>
      <dgm:spPr/>
    </dgm:pt>
    <dgm:pt modelId="{438CD0A2-509C-4915-95D4-670970C88E2B}" type="pres">
      <dgm:prSet presAssocID="{FA37CB99-FE9F-4861-AAF6-8056B23359D4}" presName="spaceBetweenRectangles" presStyleCnt="0"/>
      <dgm:spPr/>
    </dgm:pt>
    <dgm:pt modelId="{9DB4E148-1B40-4699-8834-F76E577C8CCD}" type="pres">
      <dgm:prSet presAssocID="{776BE9C8-0888-4520-ADC1-3A2ED0C212AB}" presName="composite" presStyleCnt="0"/>
      <dgm:spPr/>
    </dgm:pt>
    <dgm:pt modelId="{2513206A-E97D-467E-A0A1-DD6DA1FDC640}" type="pres">
      <dgm:prSet presAssocID="{776BE9C8-0888-4520-ADC1-3A2ED0C212AB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74D9A991-FB70-4CF5-98BF-496421FDD044}" type="pres">
      <dgm:prSet presAssocID="{776BE9C8-0888-4520-ADC1-3A2ED0C212AB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F58A08-35AB-4FAE-A328-9546BCA9C4B2}" type="pres">
      <dgm:prSet presAssocID="{776BE9C8-0888-4520-ADC1-3A2ED0C212AB}" presName="BalanceSpacing" presStyleCnt="0"/>
      <dgm:spPr/>
    </dgm:pt>
    <dgm:pt modelId="{4FDA7782-D977-4F14-A4BD-638DC531F7CE}" type="pres">
      <dgm:prSet presAssocID="{776BE9C8-0888-4520-ADC1-3A2ED0C212AB}" presName="BalanceSpacing1" presStyleCnt="0"/>
      <dgm:spPr/>
    </dgm:pt>
    <dgm:pt modelId="{A99EEF68-B3C8-410C-86D5-54A0ED78B34B}" type="pres">
      <dgm:prSet presAssocID="{7BB4CA9B-DD02-4120-8292-9AD20124E084}" presName="Accent1Text" presStyleLbl="node1" presStyleIdx="3" presStyleCnt="4"/>
      <dgm:spPr/>
    </dgm:pt>
  </dgm:ptLst>
  <dgm:cxnLst>
    <dgm:cxn modelId="{00D4FA7D-6402-4A95-BE5F-4FA7AB6DB3E0}" srcId="{FA242EE2-064D-4D2B-8F29-A09D927C8718}" destId="{776BE9C8-0888-4520-ADC1-3A2ED0C212AB}" srcOrd="1" destOrd="0" parTransId="{89B69059-2885-48AB-9C47-BE5B6E81491A}" sibTransId="{7BB4CA9B-DD02-4120-8292-9AD20124E084}"/>
    <dgm:cxn modelId="{A00600E9-BB88-49D7-BA1A-0319C52A1DFA}" type="presOf" srcId="{7BB4CA9B-DD02-4120-8292-9AD20124E084}" destId="{A99EEF68-B3C8-410C-86D5-54A0ED78B34B}" srcOrd="0" destOrd="0" presId="urn:microsoft.com/office/officeart/2008/layout/AlternatingHexagons"/>
    <dgm:cxn modelId="{195EA3D6-75B1-477D-8324-E183EC684E6F}" srcId="{FA242EE2-064D-4D2B-8F29-A09D927C8718}" destId="{BDAF2E4A-6BAF-4DC5-BBD5-881B32460E5D}" srcOrd="0" destOrd="0" parTransId="{5FD00CD9-BA10-40E0-97D0-477656F6ED8E}" sibTransId="{FA37CB99-FE9F-4861-AAF6-8056B23359D4}"/>
    <dgm:cxn modelId="{CB7E2E1F-DE0F-46AD-8D29-F26F55B25950}" type="presOf" srcId="{FA37CB99-FE9F-4861-AAF6-8056B23359D4}" destId="{4919666F-212D-4DA5-B0DA-E1EA1B4BE9F9}" srcOrd="0" destOrd="0" presId="urn:microsoft.com/office/officeart/2008/layout/AlternatingHexagons"/>
    <dgm:cxn modelId="{BDB1A8B2-FB99-4789-9838-7CBD99B9D601}" type="presOf" srcId="{776BE9C8-0888-4520-ADC1-3A2ED0C212AB}" destId="{2513206A-E97D-467E-A0A1-DD6DA1FDC640}" srcOrd="0" destOrd="0" presId="urn:microsoft.com/office/officeart/2008/layout/AlternatingHexagons"/>
    <dgm:cxn modelId="{85EBDE2E-CC70-49DD-BDE5-B4CA870B7987}" type="presOf" srcId="{BDAF2E4A-6BAF-4DC5-BBD5-881B32460E5D}" destId="{A1B99549-BF01-4292-AF4F-FF8AC6B42958}" srcOrd="0" destOrd="0" presId="urn:microsoft.com/office/officeart/2008/layout/AlternatingHexagons"/>
    <dgm:cxn modelId="{13EF682B-DCB7-4659-9B45-5BEEA1AA1B79}" type="presOf" srcId="{FA242EE2-064D-4D2B-8F29-A09D927C8718}" destId="{3FDF928E-E65F-4843-A272-A1C406A0A762}" srcOrd="0" destOrd="0" presId="urn:microsoft.com/office/officeart/2008/layout/AlternatingHexagons"/>
    <dgm:cxn modelId="{06107DCE-6E4D-4B18-8CFD-011693BF4E01}" type="presParOf" srcId="{3FDF928E-E65F-4843-A272-A1C406A0A762}" destId="{92DD2564-09B9-4A24-98E7-38D884B60435}" srcOrd="0" destOrd="0" presId="urn:microsoft.com/office/officeart/2008/layout/AlternatingHexagons"/>
    <dgm:cxn modelId="{16DE8288-3E71-4263-9BF9-3C57AB89B721}" type="presParOf" srcId="{92DD2564-09B9-4A24-98E7-38D884B60435}" destId="{A1B99549-BF01-4292-AF4F-FF8AC6B42958}" srcOrd="0" destOrd="0" presId="urn:microsoft.com/office/officeart/2008/layout/AlternatingHexagons"/>
    <dgm:cxn modelId="{E49DD929-2CBD-4527-93CB-15732BAD3EC3}" type="presParOf" srcId="{92DD2564-09B9-4A24-98E7-38D884B60435}" destId="{480D8859-B83E-4A61-9C60-82559A9B9129}" srcOrd="1" destOrd="0" presId="urn:microsoft.com/office/officeart/2008/layout/AlternatingHexagons"/>
    <dgm:cxn modelId="{4671CDB7-0EE8-40A5-A04F-53C56DD8D776}" type="presParOf" srcId="{92DD2564-09B9-4A24-98E7-38D884B60435}" destId="{A83DB288-A55E-49AA-8BE1-0BC97BEFA3E2}" srcOrd="2" destOrd="0" presId="urn:microsoft.com/office/officeart/2008/layout/AlternatingHexagons"/>
    <dgm:cxn modelId="{CB9269B3-806B-4BA4-845F-3CD77D52CB90}" type="presParOf" srcId="{92DD2564-09B9-4A24-98E7-38D884B60435}" destId="{376600A1-1183-4749-BB94-D38851954BFF}" srcOrd="3" destOrd="0" presId="urn:microsoft.com/office/officeart/2008/layout/AlternatingHexagons"/>
    <dgm:cxn modelId="{97FA18BE-67C3-4113-B6E0-F9A99E8FDFDF}" type="presParOf" srcId="{92DD2564-09B9-4A24-98E7-38D884B60435}" destId="{4919666F-212D-4DA5-B0DA-E1EA1B4BE9F9}" srcOrd="4" destOrd="0" presId="urn:microsoft.com/office/officeart/2008/layout/AlternatingHexagons"/>
    <dgm:cxn modelId="{4679783F-6E92-43DF-9314-1B078C8511E5}" type="presParOf" srcId="{3FDF928E-E65F-4843-A272-A1C406A0A762}" destId="{438CD0A2-509C-4915-95D4-670970C88E2B}" srcOrd="1" destOrd="0" presId="urn:microsoft.com/office/officeart/2008/layout/AlternatingHexagons"/>
    <dgm:cxn modelId="{602EF512-634F-458E-BDB0-5B5239AFD1EE}" type="presParOf" srcId="{3FDF928E-E65F-4843-A272-A1C406A0A762}" destId="{9DB4E148-1B40-4699-8834-F76E577C8CCD}" srcOrd="2" destOrd="0" presId="urn:microsoft.com/office/officeart/2008/layout/AlternatingHexagons"/>
    <dgm:cxn modelId="{05EDFF14-6935-4F47-9A7B-367D94FCDB28}" type="presParOf" srcId="{9DB4E148-1B40-4699-8834-F76E577C8CCD}" destId="{2513206A-E97D-467E-A0A1-DD6DA1FDC640}" srcOrd="0" destOrd="0" presId="urn:microsoft.com/office/officeart/2008/layout/AlternatingHexagons"/>
    <dgm:cxn modelId="{629344D6-64B9-4CFC-AECE-5EE9C0A1FFD4}" type="presParOf" srcId="{9DB4E148-1B40-4699-8834-F76E577C8CCD}" destId="{74D9A991-FB70-4CF5-98BF-496421FDD044}" srcOrd="1" destOrd="0" presId="urn:microsoft.com/office/officeart/2008/layout/AlternatingHexagons"/>
    <dgm:cxn modelId="{4E16871E-44B3-43FC-AFF0-9ACC827D61DC}" type="presParOf" srcId="{9DB4E148-1B40-4699-8834-F76E577C8CCD}" destId="{0EF58A08-35AB-4FAE-A328-9546BCA9C4B2}" srcOrd="2" destOrd="0" presId="urn:microsoft.com/office/officeart/2008/layout/AlternatingHexagons"/>
    <dgm:cxn modelId="{9AAC9B1D-D0CA-481A-99F2-8976DBFE9E90}" type="presParOf" srcId="{9DB4E148-1B40-4699-8834-F76E577C8CCD}" destId="{4FDA7782-D977-4F14-A4BD-638DC531F7CE}" srcOrd="3" destOrd="0" presId="urn:microsoft.com/office/officeart/2008/layout/AlternatingHexagons"/>
    <dgm:cxn modelId="{6873200B-E8AA-489B-897B-3560FE67020C}" type="presParOf" srcId="{9DB4E148-1B40-4699-8834-F76E577C8CCD}" destId="{A99EEF68-B3C8-410C-86D5-54A0ED78B34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6DC902-A00D-48F1-9479-07F7065999F7}" type="doc">
      <dgm:prSet loTypeId="urn:microsoft.com/office/officeart/2008/layout/AlternatingHexagons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D7138D7-9713-4D53-9378-8939CC935CCD}">
      <dgm:prSet phldrT="[Texto]" custT="1"/>
      <dgm:spPr/>
      <dgm:t>
        <a:bodyPr/>
        <a:lstStyle/>
        <a:p>
          <a:r>
            <a:rPr lang="es-MX" sz="3200" dirty="0" smtClean="0"/>
            <a:t>Salud </a:t>
          </a:r>
          <a:endParaRPr lang="es-MX" sz="3200" dirty="0"/>
        </a:p>
      </dgm:t>
    </dgm:pt>
    <dgm:pt modelId="{59625FEF-4B21-4E95-B8A0-F6538BD02CF2}" type="parTrans" cxnId="{22F64E39-15F0-4A6F-B134-76BF559D7B10}">
      <dgm:prSet/>
      <dgm:spPr/>
      <dgm:t>
        <a:bodyPr/>
        <a:lstStyle/>
        <a:p>
          <a:endParaRPr lang="es-MX"/>
        </a:p>
      </dgm:t>
    </dgm:pt>
    <dgm:pt modelId="{962FB2D1-6C8E-4374-B322-ADE177F403C2}" type="sibTrans" cxnId="{22F64E39-15F0-4A6F-B134-76BF559D7B10}">
      <dgm:prSet custT="1"/>
      <dgm:spPr/>
      <dgm:t>
        <a:bodyPr/>
        <a:lstStyle/>
        <a:p>
          <a:r>
            <a:rPr lang="es-MX" sz="2000" dirty="0" smtClean="0"/>
            <a:t>Financieros</a:t>
          </a:r>
          <a:endParaRPr lang="es-MX" sz="2000" dirty="0"/>
        </a:p>
      </dgm:t>
    </dgm:pt>
    <dgm:pt modelId="{EBF46A74-CA7D-4EFB-B1BF-B81D623FD7F4}">
      <dgm:prSet phldrT="[Texto]"/>
      <dgm:spPr/>
      <dgm:t>
        <a:bodyPr/>
        <a:lstStyle/>
        <a:p>
          <a:r>
            <a:rPr lang="es-MX" b="1" u="sng" dirty="0" smtClean="0"/>
            <a:t>Mercados de servicios </a:t>
          </a:r>
          <a:endParaRPr lang="es-MX" b="1" u="sng" dirty="0"/>
        </a:p>
      </dgm:t>
    </dgm:pt>
    <dgm:pt modelId="{42FB7D3C-841C-43E6-8582-C9A14C02FE15}" type="parTrans" cxnId="{29FA8E7E-1DF6-430E-B30B-A19FEFD02255}">
      <dgm:prSet/>
      <dgm:spPr/>
      <dgm:t>
        <a:bodyPr/>
        <a:lstStyle/>
        <a:p>
          <a:endParaRPr lang="es-MX"/>
        </a:p>
      </dgm:t>
    </dgm:pt>
    <dgm:pt modelId="{493786A6-5AB8-4CDF-B71A-4A9A1CC2FCBA}" type="sibTrans" cxnId="{29FA8E7E-1DF6-430E-B30B-A19FEFD02255}">
      <dgm:prSet/>
      <dgm:spPr/>
      <dgm:t>
        <a:bodyPr/>
        <a:lstStyle/>
        <a:p>
          <a:r>
            <a:rPr lang="es-MX" dirty="0" smtClean="0"/>
            <a:t>Turismo </a:t>
          </a:r>
          <a:endParaRPr lang="es-MX" dirty="0"/>
        </a:p>
      </dgm:t>
    </dgm:pt>
    <dgm:pt modelId="{F79255F1-E4B8-47D2-AC35-47B3D8C0B47D}" type="pres">
      <dgm:prSet presAssocID="{986DC902-A00D-48F1-9479-07F7065999F7}" presName="Name0" presStyleCnt="0">
        <dgm:presLayoutVars>
          <dgm:chMax/>
          <dgm:chPref/>
          <dgm:dir/>
          <dgm:animLvl val="lvl"/>
        </dgm:presLayoutVars>
      </dgm:prSet>
      <dgm:spPr/>
    </dgm:pt>
    <dgm:pt modelId="{50BDEDD7-C28E-4852-A2CA-981822B39AD7}" type="pres">
      <dgm:prSet presAssocID="{4D7138D7-9713-4D53-9378-8939CC935CCD}" presName="composite" presStyleCnt="0"/>
      <dgm:spPr/>
    </dgm:pt>
    <dgm:pt modelId="{E05D9627-0700-4755-8831-E0CB955648D2}" type="pres">
      <dgm:prSet presAssocID="{4D7138D7-9713-4D53-9378-8939CC935CCD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849B65B8-5D66-4C6C-8250-65AF0D9FF2F2}" type="pres">
      <dgm:prSet presAssocID="{4D7138D7-9713-4D53-9378-8939CC935CCD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E28321-4D75-41DE-B24D-7098320D9803}" type="pres">
      <dgm:prSet presAssocID="{4D7138D7-9713-4D53-9378-8939CC935CCD}" presName="BalanceSpacing" presStyleCnt="0"/>
      <dgm:spPr/>
    </dgm:pt>
    <dgm:pt modelId="{C5BAD669-8D08-4CCF-8BD6-0C56679A9082}" type="pres">
      <dgm:prSet presAssocID="{4D7138D7-9713-4D53-9378-8939CC935CCD}" presName="BalanceSpacing1" presStyleCnt="0"/>
      <dgm:spPr/>
    </dgm:pt>
    <dgm:pt modelId="{A402EEC5-D2FF-41E3-9C5E-9C5314DFB8DC}" type="pres">
      <dgm:prSet presAssocID="{962FB2D1-6C8E-4374-B322-ADE177F403C2}" presName="Accent1Text" presStyleLbl="node1" presStyleIdx="1" presStyleCnt="4"/>
      <dgm:spPr/>
      <dgm:t>
        <a:bodyPr/>
        <a:lstStyle/>
        <a:p>
          <a:endParaRPr lang="es-MX"/>
        </a:p>
      </dgm:t>
    </dgm:pt>
    <dgm:pt modelId="{DFE6C303-76D5-4A73-B896-C2575B8DE48B}" type="pres">
      <dgm:prSet presAssocID="{962FB2D1-6C8E-4374-B322-ADE177F403C2}" presName="spaceBetweenRectangles" presStyleCnt="0"/>
      <dgm:spPr/>
    </dgm:pt>
    <dgm:pt modelId="{29376B58-8709-427B-B046-B637E8A7C49F}" type="pres">
      <dgm:prSet presAssocID="{EBF46A74-CA7D-4EFB-B1BF-B81D623FD7F4}" presName="composite" presStyleCnt="0"/>
      <dgm:spPr/>
    </dgm:pt>
    <dgm:pt modelId="{A3C1CBC2-FD08-4242-9EF7-D60E6DE874C4}" type="pres">
      <dgm:prSet presAssocID="{EBF46A74-CA7D-4EFB-B1BF-B81D623FD7F4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D2A6E5-4B05-4490-B9E4-A6BDA0EBAEAA}" type="pres">
      <dgm:prSet presAssocID="{EBF46A74-CA7D-4EFB-B1BF-B81D623FD7F4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CC1C35-F98E-4A80-B0C6-B6A02F5BE2A7}" type="pres">
      <dgm:prSet presAssocID="{EBF46A74-CA7D-4EFB-B1BF-B81D623FD7F4}" presName="BalanceSpacing" presStyleCnt="0"/>
      <dgm:spPr/>
    </dgm:pt>
    <dgm:pt modelId="{48814AD3-4CCD-47EC-AE8F-0F00F838C544}" type="pres">
      <dgm:prSet presAssocID="{EBF46A74-CA7D-4EFB-B1BF-B81D623FD7F4}" presName="BalanceSpacing1" presStyleCnt="0"/>
      <dgm:spPr/>
    </dgm:pt>
    <dgm:pt modelId="{864D255D-A653-4F50-AFD1-0BD96DD8F500}" type="pres">
      <dgm:prSet presAssocID="{493786A6-5AB8-4CDF-B71A-4A9A1CC2FCBA}" presName="Accent1Text" presStyleLbl="node1" presStyleIdx="3" presStyleCnt="4"/>
      <dgm:spPr/>
    </dgm:pt>
  </dgm:ptLst>
  <dgm:cxnLst>
    <dgm:cxn modelId="{22F64E39-15F0-4A6F-B134-76BF559D7B10}" srcId="{986DC902-A00D-48F1-9479-07F7065999F7}" destId="{4D7138D7-9713-4D53-9378-8939CC935CCD}" srcOrd="0" destOrd="0" parTransId="{59625FEF-4B21-4E95-B8A0-F6538BD02CF2}" sibTransId="{962FB2D1-6C8E-4374-B322-ADE177F403C2}"/>
    <dgm:cxn modelId="{5131FEC5-C56F-4A8B-A533-2B06E8D3CF3B}" type="presOf" srcId="{EBF46A74-CA7D-4EFB-B1BF-B81D623FD7F4}" destId="{A3C1CBC2-FD08-4242-9EF7-D60E6DE874C4}" srcOrd="0" destOrd="0" presId="urn:microsoft.com/office/officeart/2008/layout/AlternatingHexagons"/>
    <dgm:cxn modelId="{B1A7C8D6-B7E0-46DA-9211-41C4571C239B}" type="presOf" srcId="{986DC902-A00D-48F1-9479-07F7065999F7}" destId="{F79255F1-E4B8-47D2-AC35-47B3D8C0B47D}" srcOrd="0" destOrd="0" presId="urn:microsoft.com/office/officeart/2008/layout/AlternatingHexagons"/>
    <dgm:cxn modelId="{F5926077-BFA2-4346-8E16-EEA51C59FABA}" type="presOf" srcId="{962FB2D1-6C8E-4374-B322-ADE177F403C2}" destId="{A402EEC5-D2FF-41E3-9C5E-9C5314DFB8DC}" srcOrd="0" destOrd="0" presId="urn:microsoft.com/office/officeart/2008/layout/AlternatingHexagons"/>
    <dgm:cxn modelId="{639F56BA-C015-47E4-B71A-C7B790F74F5A}" type="presOf" srcId="{493786A6-5AB8-4CDF-B71A-4A9A1CC2FCBA}" destId="{864D255D-A653-4F50-AFD1-0BD96DD8F500}" srcOrd="0" destOrd="0" presId="urn:microsoft.com/office/officeart/2008/layout/AlternatingHexagons"/>
    <dgm:cxn modelId="{6ECB36AD-4795-4734-8B0D-2D74B3C5B7E1}" type="presOf" srcId="{4D7138D7-9713-4D53-9378-8939CC935CCD}" destId="{E05D9627-0700-4755-8831-E0CB955648D2}" srcOrd="0" destOrd="0" presId="urn:microsoft.com/office/officeart/2008/layout/AlternatingHexagons"/>
    <dgm:cxn modelId="{29FA8E7E-1DF6-430E-B30B-A19FEFD02255}" srcId="{986DC902-A00D-48F1-9479-07F7065999F7}" destId="{EBF46A74-CA7D-4EFB-B1BF-B81D623FD7F4}" srcOrd="1" destOrd="0" parTransId="{42FB7D3C-841C-43E6-8582-C9A14C02FE15}" sibTransId="{493786A6-5AB8-4CDF-B71A-4A9A1CC2FCBA}"/>
    <dgm:cxn modelId="{23684200-8B65-4697-9001-CCE21CDB16FE}" type="presParOf" srcId="{F79255F1-E4B8-47D2-AC35-47B3D8C0B47D}" destId="{50BDEDD7-C28E-4852-A2CA-981822B39AD7}" srcOrd="0" destOrd="0" presId="urn:microsoft.com/office/officeart/2008/layout/AlternatingHexagons"/>
    <dgm:cxn modelId="{5ADC819A-FF0B-4E5E-AB43-9D1B7A51F0E1}" type="presParOf" srcId="{50BDEDD7-C28E-4852-A2CA-981822B39AD7}" destId="{E05D9627-0700-4755-8831-E0CB955648D2}" srcOrd="0" destOrd="0" presId="urn:microsoft.com/office/officeart/2008/layout/AlternatingHexagons"/>
    <dgm:cxn modelId="{E5DE7AB3-3E11-4849-92D0-F580C1179C36}" type="presParOf" srcId="{50BDEDD7-C28E-4852-A2CA-981822B39AD7}" destId="{849B65B8-5D66-4C6C-8250-65AF0D9FF2F2}" srcOrd="1" destOrd="0" presId="urn:microsoft.com/office/officeart/2008/layout/AlternatingHexagons"/>
    <dgm:cxn modelId="{94AEAEC9-4114-4D7D-83E7-DD4F6B4B2DF8}" type="presParOf" srcId="{50BDEDD7-C28E-4852-A2CA-981822B39AD7}" destId="{EDE28321-4D75-41DE-B24D-7098320D9803}" srcOrd="2" destOrd="0" presId="urn:microsoft.com/office/officeart/2008/layout/AlternatingHexagons"/>
    <dgm:cxn modelId="{771FDBF0-269B-493F-B1B2-F9C664A3FC10}" type="presParOf" srcId="{50BDEDD7-C28E-4852-A2CA-981822B39AD7}" destId="{C5BAD669-8D08-4CCF-8BD6-0C56679A9082}" srcOrd="3" destOrd="0" presId="urn:microsoft.com/office/officeart/2008/layout/AlternatingHexagons"/>
    <dgm:cxn modelId="{DB65A41B-6C99-4A5F-B7B4-6A08A51D3A94}" type="presParOf" srcId="{50BDEDD7-C28E-4852-A2CA-981822B39AD7}" destId="{A402EEC5-D2FF-41E3-9C5E-9C5314DFB8DC}" srcOrd="4" destOrd="0" presId="urn:microsoft.com/office/officeart/2008/layout/AlternatingHexagons"/>
    <dgm:cxn modelId="{B464D051-0F73-4D9C-A090-91EE946E5427}" type="presParOf" srcId="{F79255F1-E4B8-47D2-AC35-47B3D8C0B47D}" destId="{DFE6C303-76D5-4A73-B896-C2575B8DE48B}" srcOrd="1" destOrd="0" presId="urn:microsoft.com/office/officeart/2008/layout/AlternatingHexagons"/>
    <dgm:cxn modelId="{209489FB-904F-47DF-A9A0-D019C7D122AF}" type="presParOf" srcId="{F79255F1-E4B8-47D2-AC35-47B3D8C0B47D}" destId="{29376B58-8709-427B-B046-B637E8A7C49F}" srcOrd="2" destOrd="0" presId="urn:microsoft.com/office/officeart/2008/layout/AlternatingHexagons"/>
    <dgm:cxn modelId="{1B1EDC39-8892-48FD-90DE-68AE98A3858E}" type="presParOf" srcId="{29376B58-8709-427B-B046-B637E8A7C49F}" destId="{A3C1CBC2-FD08-4242-9EF7-D60E6DE874C4}" srcOrd="0" destOrd="0" presId="urn:microsoft.com/office/officeart/2008/layout/AlternatingHexagons"/>
    <dgm:cxn modelId="{6CAD971E-B7EA-4093-AF0E-36CE336B5DBA}" type="presParOf" srcId="{29376B58-8709-427B-B046-B637E8A7C49F}" destId="{DCD2A6E5-4B05-4490-B9E4-A6BDA0EBAEAA}" srcOrd="1" destOrd="0" presId="urn:microsoft.com/office/officeart/2008/layout/AlternatingHexagons"/>
    <dgm:cxn modelId="{BF19B925-0BE4-4AAA-924D-ACA983E7F6DD}" type="presParOf" srcId="{29376B58-8709-427B-B046-B637E8A7C49F}" destId="{44CC1C35-F98E-4A80-B0C6-B6A02F5BE2A7}" srcOrd="2" destOrd="0" presId="urn:microsoft.com/office/officeart/2008/layout/AlternatingHexagons"/>
    <dgm:cxn modelId="{B3BEDCAD-9485-4C14-ACB9-CA55B94E3B8A}" type="presParOf" srcId="{29376B58-8709-427B-B046-B637E8A7C49F}" destId="{48814AD3-4CCD-47EC-AE8F-0F00F838C544}" srcOrd="3" destOrd="0" presId="urn:microsoft.com/office/officeart/2008/layout/AlternatingHexagons"/>
    <dgm:cxn modelId="{749C593D-B893-4C9C-A287-A9D80FC832C2}" type="presParOf" srcId="{29376B58-8709-427B-B046-B637E8A7C49F}" destId="{864D255D-A653-4F50-AFD1-0BD96DD8F50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EAB8C0-E196-442E-8361-1ED4117CEEEF}" type="doc">
      <dgm:prSet loTypeId="urn:microsoft.com/office/officeart/2008/layout/AlternatingHexagons" loCatId="list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E9C10C7C-F1B7-4207-914A-43A519724BF8}">
      <dgm:prSet phldrT="[Texto]" custT="1"/>
      <dgm:spPr/>
      <dgm:t>
        <a:bodyPr/>
        <a:lstStyle/>
        <a:p>
          <a:r>
            <a:rPr lang="es-MX" sz="1600" b="1" i="0" u="sng" dirty="0" smtClean="0"/>
            <a:t>Mercado de competencia </a:t>
          </a:r>
          <a:endParaRPr lang="es-MX" sz="1600" b="1" i="0" u="sng" dirty="0"/>
        </a:p>
      </dgm:t>
    </dgm:pt>
    <dgm:pt modelId="{6C4DEFEF-8DD4-4896-AC9A-EC55F53BA368}" type="parTrans" cxnId="{2EFFFADC-0F04-418A-A812-4CAFDAF0E527}">
      <dgm:prSet/>
      <dgm:spPr/>
      <dgm:t>
        <a:bodyPr/>
        <a:lstStyle/>
        <a:p>
          <a:endParaRPr lang="es-MX"/>
        </a:p>
      </dgm:t>
    </dgm:pt>
    <dgm:pt modelId="{84674DA6-7526-49CA-8F11-0A531F9C9C90}" type="sibTrans" cxnId="{2EFFFADC-0F04-418A-A812-4CAFDAF0E527}">
      <dgm:prSet/>
      <dgm:spPr/>
      <dgm:t>
        <a:bodyPr/>
        <a:lstStyle/>
        <a:p>
          <a:endParaRPr lang="es-MX"/>
        </a:p>
      </dgm:t>
    </dgm:pt>
    <dgm:pt modelId="{2F69C9BD-CFB9-4691-801B-D3B7FB92A29D}">
      <dgm:prSet phldrT="[Texto]" custT="1"/>
      <dgm:spPr/>
      <dgm:t>
        <a:bodyPr/>
        <a:lstStyle/>
        <a:p>
          <a:r>
            <a:rPr lang="es-MX" sz="1800" dirty="0" smtClean="0"/>
            <a:t>Imperfecta </a:t>
          </a:r>
          <a:endParaRPr lang="es-MX" sz="1800" dirty="0"/>
        </a:p>
      </dgm:t>
    </dgm:pt>
    <dgm:pt modelId="{BD80876F-64D0-4A10-AA70-A5EB14B31F61}" type="sibTrans" cxnId="{F6486868-54B6-4074-BCD5-78B03D1125DF}">
      <dgm:prSet custT="1"/>
      <dgm:spPr/>
      <dgm:t>
        <a:bodyPr/>
        <a:lstStyle/>
        <a:p>
          <a:r>
            <a:rPr lang="es-MX" sz="2800" dirty="0" smtClean="0"/>
            <a:t>Perfecta </a:t>
          </a:r>
          <a:endParaRPr lang="es-MX" sz="2800" dirty="0"/>
        </a:p>
      </dgm:t>
    </dgm:pt>
    <dgm:pt modelId="{667D962C-EC61-4030-AAEC-A978C940D3B6}" type="parTrans" cxnId="{F6486868-54B6-4074-BCD5-78B03D1125DF}">
      <dgm:prSet/>
      <dgm:spPr/>
      <dgm:t>
        <a:bodyPr/>
        <a:lstStyle/>
        <a:p>
          <a:endParaRPr lang="es-MX"/>
        </a:p>
      </dgm:t>
    </dgm:pt>
    <dgm:pt modelId="{A84ABC05-8416-4CFB-9F28-60EB29CB0EAF}" type="pres">
      <dgm:prSet presAssocID="{65EAB8C0-E196-442E-8361-1ED4117CEEEF}" presName="Name0" presStyleCnt="0">
        <dgm:presLayoutVars>
          <dgm:chMax/>
          <dgm:chPref/>
          <dgm:dir/>
          <dgm:animLvl val="lvl"/>
        </dgm:presLayoutVars>
      </dgm:prSet>
      <dgm:spPr/>
    </dgm:pt>
    <dgm:pt modelId="{88FE88A0-0794-4546-B6AA-7246CB15A60E}" type="pres">
      <dgm:prSet presAssocID="{2F69C9BD-CFB9-4691-801B-D3B7FB92A29D}" presName="composite" presStyleCnt="0"/>
      <dgm:spPr/>
    </dgm:pt>
    <dgm:pt modelId="{0B7CA5C8-D73B-4D0E-A8A5-31BC4983231A}" type="pres">
      <dgm:prSet presAssocID="{2F69C9BD-CFB9-4691-801B-D3B7FB92A29D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30B938-319C-4C13-9CF9-2A9D141F0FCA}" type="pres">
      <dgm:prSet presAssocID="{2F69C9BD-CFB9-4691-801B-D3B7FB92A29D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1FB04B-7796-47FA-960B-DA42C3AAC84A}" type="pres">
      <dgm:prSet presAssocID="{2F69C9BD-CFB9-4691-801B-D3B7FB92A29D}" presName="BalanceSpacing" presStyleCnt="0"/>
      <dgm:spPr/>
    </dgm:pt>
    <dgm:pt modelId="{28329950-6727-461D-9677-515116E25124}" type="pres">
      <dgm:prSet presAssocID="{2F69C9BD-CFB9-4691-801B-D3B7FB92A29D}" presName="BalanceSpacing1" presStyleCnt="0"/>
      <dgm:spPr/>
    </dgm:pt>
    <dgm:pt modelId="{CE65767A-58B7-41EC-87F2-E7740D8177EE}" type="pres">
      <dgm:prSet presAssocID="{BD80876F-64D0-4A10-AA70-A5EB14B31F61}" presName="Accent1Text" presStyleLbl="node1" presStyleIdx="1" presStyleCnt="4"/>
      <dgm:spPr/>
    </dgm:pt>
    <dgm:pt modelId="{D0358BF7-9BBD-43DF-A94D-584EF16CD320}" type="pres">
      <dgm:prSet presAssocID="{BD80876F-64D0-4A10-AA70-A5EB14B31F61}" presName="spaceBetweenRectangles" presStyleCnt="0"/>
      <dgm:spPr/>
    </dgm:pt>
    <dgm:pt modelId="{5803359B-0FB0-497C-BB5E-3513C433D770}" type="pres">
      <dgm:prSet presAssocID="{E9C10C7C-F1B7-4207-914A-43A519724BF8}" presName="composite" presStyleCnt="0"/>
      <dgm:spPr/>
    </dgm:pt>
    <dgm:pt modelId="{3EF00574-0A3D-4640-B0E9-2295B88BE4EC}" type="pres">
      <dgm:prSet presAssocID="{E9C10C7C-F1B7-4207-914A-43A519724BF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E38E21-F503-4A2B-B275-A776E4E72F68}" type="pres">
      <dgm:prSet presAssocID="{E9C10C7C-F1B7-4207-914A-43A519724BF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25C3D1-6850-41A4-A480-C3DF448B458C}" type="pres">
      <dgm:prSet presAssocID="{E9C10C7C-F1B7-4207-914A-43A519724BF8}" presName="BalanceSpacing" presStyleCnt="0"/>
      <dgm:spPr/>
    </dgm:pt>
    <dgm:pt modelId="{A3A50BB9-4561-46DB-AB84-2ECEFC797F83}" type="pres">
      <dgm:prSet presAssocID="{E9C10C7C-F1B7-4207-914A-43A519724BF8}" presName="BalanceSpacing1" presStyleCnt="0"/>
      <dgm:spPr/>
    </dgm:pt>
    <dgm:pt modelId="{C65F3AB8-72B8-40B8-A95F-98E47CEB7D16}" type="pres">
      <dgm:prSet presAssocID="{84674DA6-7526-49CA-8F11-0A531F9C9C90}" presName="Accent1Text" presStyleLbl="node1" presStyleIdx="3" presStyleCnt="4" custScaleX="12594" custScaleY="15827" custLinFactNeighborX="-70352" custLinFactNeighborY="-20618"/>
      <dgm:spPr/>
    </dgm:pt>
  </dgm:ptLst>
  <dgm:cxnLst>
    <dgm:cxn modelId="{C21FAD64-B3AC-4393-A670-54E434BAF6A4}" type="presOf" srcId="{E9C10C7C-F1B7-4207-914A-43A519724BF8}" destId="{3EF00574-0A3D-4640-B0E9-2295B88BE4EC}" srcOrd="0" destOrd="0" presId="urn:microsoft.com/office/officeart/2008/layout/AlternatingHexagons"/>
    <dgm:cxn modelId="{1E721E12-965E-4BA5-8C4D-78EC929D1454}" type="presOf" srcId="{2F69C9BD-CFB9-4691-801B-D3B7FB92A29D}" destId="{0B7CA5C8-D73B-4D0E-A8A5-31BC4983231A}" srcOrd="0" destOrd="0" presId="urn:microsoft.com/office/officeart/2008/layout/AlternatingHexagons"/>
    <dgm:cxn modelId="{BB9F5FBE-58CB-4468-8054-7C74DB958E88}" type="presOf" srcId="{65EAB8C0-E196-442E-8361-1ED4117CEEEF}" destId="{A84ABC05-8416-4CFB-9F28-60EB29CB0EAF}" srcOrd="0" destOrd="0" presId="urn:microsoft.com/office/officeart/2008/layout/AlternatingHexagons"/>
    <dgm:cxn modelId="{B7F8072C-B2A1-40D5-A0C0-20F178C76CC2}" type="presOf" srcId="{BD80876F-64D0-4A10-AA70-A5EB14B31F61}" destId="{CE65767A-58B7-41EC-87F2-E7740D8177EE}" srcOrd="0" destOrd="0" presId="urn:microsoft.com/office/officeart/2008/layout/AlternatingHexagons"/>
    <dgm:cxn modelId="{2EFFFADC-0F04-418A-A812-4CAFDAF0E527}" srcId="{65EAB8C0-E196-442E-8361-1ED4117CEEEF}" destId="{E9C10C7C-F1B7-4207-914A-43A519724BF8}" srcOrd="1" destOrd="0" parTransId="{6C4DEFEF-8DD4-4896-AC9A-EC55F53BA368}" sibTransId="{84674DA6-7526-49CA-8F11-0A531F9C9C90}"/>
    <dgm:cxn modelId="{F6486868-54B6-4074-BCD5-78B03D1125DF}" srcId="{65EAB8C0-E196-442E-8361-1ED4117CEEEF}" destId="{2F69C9BD-CFB9-4691-801B-D3B7FB92A29D}" srcOrd="0" destOrd="0" parTransId="{667D962C-EC61-4030-AAEC-A978C940D3B6}" sibTransId="{BD80876F-64D0-4A10-AA70-A5EB14B31F61}"/>
    <dgm:cxn modelId="{8F307CBC-6327-4A64-85F2-B6364208B30B}" type="presOf" srcId="{84674DA6-7526-49CA-8F11-0A531F9C9C90}" destId="{C65F3AB8-72B8-40B8-A95F-98E47CEB7D16}" srcOrd="0" destOrd="0" presId="urn:microsoft.com/office/officeart/2008/layout/AlternatingHexagons"/>
    <dgm:cxn modelId="{80DFCC78-F57F-4A39-A102-E50F5A249107}" type="presParOf" srcId="{A84ABC05-8416-4CFB-9F28-60EB29CB0EAF}" destId="{88FE88A0-0794-4546-B6AA-7246CB15A60E}" srcOrd="0" destOrd="0" presId="urn:microsoft.com/office/officeart/2008/layout/AlternatingHexagons"/>
    <dgm:cxn modelId="{76B10AA8-551F-4E33-B8D5-52FA20E541E4}" type="presParOf" srcId="{88FE88A0-0794-4546-B6AA-7246CB15A60E}" destId="{0B7CA5C8-D73B-4D0E-A8A5-31BC4983231A}" srcOrd="0" destOrd="0" presId="urn:microsoft.com/office/officeart/2008/layout/AlternatingHexagons"/>
    <dgm:cxn modelId="{2CD23C14-0C96-4775-9315-A7E47E1A2698}" type="presParOf" srcId="{88FE88A0-0794-4546-B6AA-7246CB15A60E}" destId="{DD30B938-319C-4C13-9CF9-2A9D141F0FCA}" srcOrd="1" destOrd="0" presId="urn:microsoft.com/office/officeart/2008/layout/AlternatingHexagons"/>
    <dgm:cxn modelId="{F1825652-C54B-4E37-BEAF-49CD88A36504}" type="presParOf" srcId="{88FE88A0-0794-4546-B6AA-7246CB15A60E}" destId="{D61FB04B-7796-47FA-960B-DA42C3AAC84A}" srcOrd="2" destOrd="0" presId="urn:microsoft.com/office/officeart/2008/layout/AlternatingHexagons"/>
    <dgm:cxn modelId="{0F348B12-20C7-4EF0-9217-E22D4624452E}" type="presParOf" srcId="{88FE88A0-0794-4546-B6AA-7246CB15A60E}" destId="{28329950-6727-461D-9677-515116E25124}" srcOrd="3" destOrd="0" presId="urn:microsoft.com/office/officeart/2008/layout/AlternatingHexagons"/>
    <dgm:cxn modelId="{C8EB97FF-7A22-422F-BB3F-ABC3FC281542}" type="presParOf" srcId="{88FE88A0-0794-4546-B6AA-7246CB15A60E}" destId="{CE65767A-58B7-41EC-87F2-E7740D8177EE}" srcOrd="4" destOrd="0" presId="urn:microsoft.com/office/officeart/2008/layout/AlternatingHexagons"/>
    <dgm:cxn modelId="{5BD3698E-1439-47EC-B821-96878E409E3A}" type="presParOf" srcId="{A84ABC05-8416-4CFB-9F28-60EB29CB0EAF}" destId="{D0358BF7-9BBD-43DF-A94D-584EF16CD320}" srcOrd="1" destOrd="0" presId="urn:microsoft.com/office/officeart/2008/layout/AlternatingHexagons"/>
    <dgm:cxn modelId="{F3B9F401-236E-41A1-B354-11B16AC66CFA}" type="presParOf" srcId="{A84ABC05-8416-4CFB-9F28-60EB29CB0EAF}" destId="{5803359B-0FB0-497C-BB5E-3513C433D770}" srcOrd="2" destOrd="0" presId="urn:microsoft.com/office/officeart/2008/layout/AlternatingHexagons"/>
    <dgm:cxn modelId="{5C95D55B-C0B7-401C-9B0D-90133C6C6CFF}" type="presParOf" srcId="{5803359B-0FB0-497C-BB5E-3513C433D770}" destId="{3EF00574-0A3D-4640-B0E9-2295B88BE4EC}" srcOrd="0" destOrd="0" presId="urn:microsoft.com/office/officeart/2008/layout/AlternatingHexagons"/>
    <dgm:cxn modelId="{A960ECDE-DE61-45FE-9A5D-CB7511A1235D}" type="presParOf" srcId="{5803359B-0FB0-497C-BB5E-3513C433D770}" destId="{9DE38E21-F503-4A2B-B275-A776E4E72F68}" srcOrd="1" destOrd="0" presId="urn:microsoft.com/office/officeart/2008/layout/AlternatingHexagons"/>
    <dgm:cxn modelId="{DC4F4E80-51DA-42B3-B8C1-D9D86C84DE78}" type="presParOf" srcId="{5803359B-0FB0-497C-BB5E-3513C433D770}" destId="{2125C3D1-6850-41A4-A480-C3DF448B458C}" srcOrd="2" destOrd="0" presId="urn:microsoft.com/office/officeart/2008/layout/AlternatingHexagons"/>
    <dgm:cxn modelId="{6E6283E5-4088-4A78-81BD-B25F6C5870E9}" type="presParOf" srcId="{5803359B-0FB0-497C-BB5E-3513C433D770}" destId="{A3A50BB9-4561-46DB-AB84-2ECEFC797F83}" srcOrd="3" destOrd="0" presId="urn:microsoft.com/office/officeart/2008/layout/AlternatingHexagons"/>
    <dgm:cxn modelId="{6D94B02D-0993-43B8-B82B-C6B56376F36C}" type="presParOf" srcId="{5803359B-0FB0-497C-BB5E-3513C433D770}" destId="{C65F3AB8-72B8-40B8-A95F-98E47CEB7D1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EB03F-8501-4AA8-BDBC-0E509620ED25}">
      <dsp:nvSpPr>
        <dsp:cNvPr id="0" name=""/>
        <dsp:cNvSpPr/>
      </dsp:nvSpPr>
      <dsp:spPr>
        <a:xfrm>
          <a:off x="3106852" y="1486705"/>
          <a:ext cx="1889667" cy="163463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Clasificación</a:t>
          </a:r>
          <a:r>
            <a:rPr lang="en-US" sz="1600" b="1" kern="1200" dirty="0" smtClean="0"/>
            <a:t> de la Mkt  </a:t>
          </a:r>
          <a:endParaRPr lang="en-US" sz="1600" b="1" kern="1200" dirty="0"/>
        </a:p>
      </dsp:txBody>
      <dsp:txXfrm>
        <a:off x="3419996" y="1757588"/>
        <a:ext cx="1263379" cy="1092873"/>
      </dsp:txXfrm>
    </dsp:sp>
    <dsp:sp modelId="{36EBA593-1675-4E3B-8347-27022EEC2697}">
      <dsp:nvSpPr>
        <dsp:cNvPr id="0" name=""/>
        <dsp:cNvSpPr/>
      </dsp:nvSpPr>
      <dsp:spPr>
        <a:xfrm>
          <a:off x="4290147" y="704641"/>
          <a:ext cx="712966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3AF94D-6E36-45F5-B8A1-53780C610FEF}">
      <dsp:nvSpPr>
        <dsp:cNvPr id="0" name=""/>
        <dsp:cNvSpPr/>
      </dsp:nvSpPr>
      <dsp:spPr>
        <a:xfrm>
          <a:off x="3280917" y="0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Internacional</a:t>
          </a:r>
          <a:endParaRPr lang="en-US" sz="1400" kern="1200" dirty="0"/>
        </a:p>
      </dsp:txBody>
      <dsp:txXfrm>
        <a:off x="3537548" y="222016"/>
        <a:ext cx="1035307" cy="895662"/>
      </dsp:txXfrm>
    </dsp:sp>
    <dsp:sp modelId="{73BD50CE-2C1C-4308-AA67-8E9B4837512A}">
      <dsp:nvSpPr>
        <dsp:cNvPr id="0" name=""/>
        <dsp:cNvSpPr/>
      </dsp:nvSpPr>
      <dsp:spPr>
        <a:xfrm>
          <a:off x="5122234" y="1853082"/>
          <a:ext cx="712966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7051A-EE81-4E2F-807C-528C59CB382E}">
      <dsp:nvSpPr>
        <dsp:cNvPr id="0" name=""/>
        <dsp:cNvSpPr/>
      </dsp:nvSpPr>
      <dsp:spPr>
        <a:xfrm>
          <a:off x="4807445" y="1070773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Regional </a:t>
          </a:r>
          <a:endParaRPr lang="en-US" sz="1600" kern="1200" dirty="0"/>
        </a:p>
      </dsp:txBody>
      <dsp:txXfrm>
        <a:off x="5064076" y="1292789"/>
        <a:ext cx="1035307" cy="895662"/>
      </dsp:txXfrm>
    </dsp:sp>
    <dsp:sp modelId="{349D5F84-29CF-4E1B-9E6C-B45D75E04617}">
      <dsp:nvSpPr>
        <dsp:cNvPr id="0" name=""/>
        <dsp:cNvSpPr/>
      </dsp:nvSpPr>
      <dsp:spPr>
        <a:xfrm>
          <a:off x="4544213" y="3149457"/>
          <a:ext cx="712966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45954-6022-404A-9D48-9A2D77A7521F}">
      <dsp:nvSpPr>
        <dsp:cNvPr id="0" name=""/>
        <dsp:cNvSpPr/>
      </dsp:nvSpPr>
      <dsp:spPr>
        <a:xfrm>
          <a:off x="4672131" y="2618362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Multinacional</a:t>
          </a:r>
          <a:r>
            <a:rPr lang="en-US" sz="1400" kern="1200" dirty="0" smtClean="0"/>
            <a:t> </a:t>
          </a:r>
          <a:endParaRPr lang="en-US" sz="1400" kern="1200" dirty="0"/>
        </a:p>
      </dsp:txBody>
      <dsp:txXfrm>
        <a:off x="4928762" y="2840378"/>
        <a:ext cx="1035307" cy="895662"/>
      </dsp:txXfrm>
    </dsp:sp>
    <dsp:sp modelId="{DDEAE163-75BC-4592-A603-9A4F65A126A0}">
      <dsp:nvSpPr>
        <dsp:cNvPr id="0" name=""/>
        <dsp:cNvSpPr/>
      </dsp:nvSpPr>
      <dsp:spPr>
        <a:xfrm>
          <a:off x="3110368" y="3284025"/>
          <a:ext cx="712966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3FEB6F-E7B5-46B0-8A26-145DD8BD226C}">
      <dsp:nvSpPr>
        <dsp:cNvPr id="0" name=""/>
        <dsp:cNvSpPr/>
      </dsp:nvSpPr>
      <dsp:spPr>
        <a:xfrm>
          <a:off x="1983139" y="3096345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Global </a:t>
          </a:r>
          <a:endParaRPr lang="en-US" sz="1600" kern="1200" dirty="0"/>
        </a:p>
      </dsp:txBody>
      <dsp:txXfrm>
        <a:off x="2239770" y="3318361"/>
        <a:ext cx="1035307" cy="895662"/>
      </dsp:txXfrm>
    </dsp:sp>
    <dsp:sp modelId="{2231BC5F-F186-4A25-B735-A6F12F9961DC}">
      <dsp:nvSpPr>
        <dsp:cNvPr id="0" name=""/>
        <dsp:cNvSpPr/>
      </dsp:nvSpPr>
      <dsp:spPr>
        <a:xfrm>
          <a:off x="2264655" y="2136045"/>
          <a:ext cx="712966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CC0A0-3FB9-4FD7-AFB8-7E5B7C983DE4}">
      <dsp:nvSpPr>
        <dsp:cNvPr id="0" name=""/>
        <dsp:cNvSpPr/>
      </dsp:nvSpPr>
      <dsp:spPr>
        <a:xfrm>
          <a:off x="1191040" y="216019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Doméstica</a:t>
          </a:r>
          <a:r>
            <a:rPr lang="en-US" sz="1600" kern="1200" dirty="0" smtClean="0"/>
            <a:t>  </a:t>
          </a:r>
          <a:endParaRPr lang="en-US" sz="1600" kern="1200" dirty="0"/>
        </a:p>
      </dsp:txBody>
      <dsp:txXfrm>
        <a:off x="1447671" y="438035"/>
        <a:ext cx="1035307" cy="895662"/>
      </dsp:txXfrm>
    </dsp:sp>
    <dsp:sp modelId="{DB5DFCFC-AE73-4BB0-B302-28947815291C}">
      <dsp:nvSpPr>
        <dsp:cNvPr id="0" name=""/>
        <dsp:cNvSpPr/>
      </dsp:nvSpPr>
      <dsp:spPr>
        <a:xfrm>
          <a:off x="1263048" y="1656185"/>
          <a:ext cx="1548569" cy="13396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Exportación </a:t>
          </a:r>
          <a:endParaRPr lang="es-MX" sz="1600" kern="1200" dirty="0"/>
        </a:p>
      </dsp:txBody>
      <dsp:txXfrm>
        <a:off x="1519679" y="1878201"/>
        <a:ext cx="1035307" cy="895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E0544-3250-4A6C-BD7F-7D17433A7598}">
      <dsp:nvSpPr>
        <dsp:cNvPr id="0" name=""/>
        <dsp:cNvSpPr/>
      </dsp:nvSpPr>
      <dsp:spPr>
        <a:xfrm rot="5400000">
          <a:off x="3449118" y="98796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Regional </a:t>
          </a:r>
          <a:endParaRPr lang="es-MX" sz="1600" kern="1200" dirty="0"/>
        </a:p>
      </dsp:txBody>
      <dsp:txXfrm rot="-5400000">
        <a:off x="3747928" y="234117"/>
        <a:ext cx="892149" cy="1025457"/>
      </dsp:txXfrm>
    </dsp:sp>
    <dsp:sp modelId="{88CE9B3F-18FE-4923-A940-26377A4D4656}">
      <dsp:nvSpPr>
        <dsp:cNvPr id="0" name=""/>
        <dsp:cNvSpPr/>
      </dsp:nvSpPr>
      <dsp:spPr>
        <a:xfrm>
          <a:off x="4790902" y="299915"/>
          <a:ext cx="1662582" cy="89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72F3C-065A-437F-A58A-A08A069FA21B}">
      <dsp:nvSpPr>
        <dsp:cNvPr id="0" name=""/>
        <dsp:cNvSpPr/>
      </dsp:nvSpPr>
      <dsp:spPr>
        <a:xfrm rot="5400000">
          <a:off x="2049331" y="98796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Local </a:t>
          </a:r>
          <a:endParaRPr lang="es-MX" sz="1600" kern="1200" dirty="0"/>
        </a:p>
      </dsp:txBody>
      <dsp:txXfrm rot="-5400000">
        <a:off x="2348141" y="234117"/>
        <a:ext cx="892149" cy="1025457"/>
      </dsp:txXfrm>
    </dsp:sp>
    <dsp:sp modelId="{6A4E13A6-F837-4EAA-9726-BB1EE28CE1B9}">
      <dsp:nvSpPr>
        <dsp:cNvPr id="0" name=""/>
        <dsp:cNvSpPr/>
      </dsp:nvSpPr>
      <dsp:spPr>
        <a:xfrm rot="5400000">
          <a:off x="2656062" y="1363312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u="sng" kern="1200" dirty="0" smtClean="0"/>
            <a:t>Mercado geográfico </a:t>
          </a:r>
          <a:endParaRPr lang="es-MX" sz="1400" b="1" u="sng" kern="1200" dirty="0"/>
        </a:p>
      </dsp:txBody>
      <dsp:txXfrm rot="-5400000">
        <a:off x="2954872" y="1498633"/>
        <a:ext cx="892149" cy="1025457"/>
      </dsp:txXfrm>
    </dsp:sp>
    <dsp:sp modelId="{E427A08C-A1D3-4AB0-A460-387565C76E11}">
      <dsp:nvSpPr>
        <dsp:cNvPr id="0" name=""/>
        <dsp:cNvSpPr/>
      </dsp:nvSpPr>
      <dsp:spPr>
        <a:xfrm>
          <a:off x="1090314" y="1564431"/>
          <a:ext cx="1608951" cy="89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16701-020A-486B-9360-AA4F207D0BC6}">
      <dsp:nvSpPr>
        <dsp:cNvPr id="0" name=""/>
        <dsp:cNvSpPr/>
      </dsp:nvSpPr>
      <dsp:spPr>
        <a:xfrm rot="5400000">
          <a:off x="4146330" y="1363312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Nacional  </a:t>
          </a:r>
        </a:p>
      </dsp:txBody>
      <dsp:txXfrm rot="-5400000">
        <a:off x="4445140" y="1498633"/>
        <a:ext cx="892149" cy="1025457"/>
      </dsp:txXfrm>
    </dsp:sp>
    <dsp:sp modelId="{87122D6E-47F8-4E78-AD97-D3F97D321741}">
      <dsp:nvSpPr>
        <dsp:cNvPr id="0" name=""/>
        <dsp:cNvSpPr/>
      </dsp:nvSpPr>
      <dsp:spPr>
        <a:xfrm rot="5400000">
          <a:off x="3358637" y="2627829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Internacional  </a:t>
          </a:r>
          <a:endParaRPr lang="es-MX" sz="1100" kern="1200" dirty="0"/>
        </a:p>
      </dsp:txBody>
      <dsp:txXfrm rot="-5400000">
        <a:off x="3657447" y="2763150"/>
        <a:ext cx="892149" cy="1025457"/>
      </dsp:txXfrm>
    </dsp:sp>
    <dsp:sp modelId="{47127DE5-187A-4676-997D-A52C6142494B}">
      <dsp:nvSpPr>
        <dsp:cNvPr id="0" name=""/>
        <dsp:cNvSpPr/>
      </dsp:nvSpPr>
      <dsp:spPr>
        <a:xfrm>
          <a:off x="4790902" y="2828948"/>
          <a:ext cx="1662582" cy="893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31687-56E8-414C-A913-B6AA9B8497FD}">
      <dsp:nvSpPr>
        <dsp:cNvPr id="0" name=""/>
        <dsp:cNvSpPr/>
      </dsp:nvSpPr>
      <dsp:spPr>
        <a:xfrm rot="5400000">
          <a:off x="1958850" y="2627829"/>
          <a:ext cx="1489769" cy="129609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Global </a:t>
          </a:r>
          <a:endParaRPr lang="es-MX" sz="1600" kern="1200" dirty="0"/>
        </a:p>
      </dsp:txBody>
      <dsp:txXfrm rot="-5400000">
        <a:off x="2257660" y="2763150"/>
        <a:ext cx="892149" cy="10254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99549-BF01-4292-AF4F-FF8AC6B42958}">
      <dsp:nvSpPr>
        <dsp:cNvPr id="0" name=""/>
        <dsp:cNvSpPr/>
      </dsp:nvSpPr>
      <dsp:spPr>
        <a:xfrm rot="5400000">
          <a:off x="3190608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Industrial </a:t>
          </a:r>
          <a:endParaRPr lang="es-MX" sz="1700" kern="1200" dirty="0"/>
        </a:p>
      </dsp:txBody>
      <dsp:txXfrm rot="-5400000">
        <a:off x="3610912" y="400831"/>
        <a:ext cx="1254891" cy="1442402"/>
      </dsp:txXfrm>
    </dsp:sp>
    <dsp:sp modelId="{480D8859-B83E-4A61-9C60-82559A9B9129}">
      <dsp:nvSpPr>
        <dsp:cNvPr id="0" name=""/>
        <dsp:cNvSpPr/>
      </dsp:nvSpPr>
      <dsp:spPr>
        <a:xfrm>
          <a:off x="5205222" y="493382"/>
          <a:ext cx="2338578" cy="12573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9666F-212D-4DA5-B0DA-E1EA1B4BE9F9}">
      <dsp:nvSpPr>
        <dsp:cNvPr id="0" name=""/>
        <dsp:cNvSpPr/>
      </dsp:nvSpPr>
      <dsp:spPr>
        <a:xfrm rot="5400000">
          <a:off x="1221676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Consumidor </a:t>
          </a:r>
          <a:endParaRPr lang="es-MX" sz="2000" kern="1200" dirty="0"/>
        </a:p>
      </dsp:txBody>
      <dsp:txXfrm rot="-5400000">
        <a:off x="1641980" y="400831"/>
        <a:ext cx="1254891" cy="1442402"/>
      </dsp:txXfrm>
    </dsp:sp>
    <dsp:sp modelId="{2513206A-E97D-467E-A0A1-DD6DA1FDC640}">
      <dsp:nvSpPr>
        <dsp:cNvPr id="0" name=""/>
        <dsp:cNvSpPr/>
      </dsp:nvSpPr>
      <dsp:spPr>
        <a:xfrm rot="5400000">
          <a:off x="2202370" y="1989150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u="sng" kern="1200" dirty="0" smtClean="0"/>
            <a:t>Mercado del consumidor </a:t>
          </a:r>
          <a:endParaRPr lang="es-MX" sz="1700" b="1" u="sng" kern="1200" dirty="0"/>
        </a:p>
      </dsp:txBody>
      <dsp:txXfrm rot="-5400000">
        <a:off x="2622674" y="2179492"/>
        <a:ext cx="1254891" cy="1442402"/>
      </dsp:txXfrm>
    </dsp:sp>
    <dsp:sp modelId="{74D9A991-FB70-4CF5-98BF-496421FDD044}">
      <dsp:nvSpPr>
        <dsp:cNvPr id="0" name=""/>
        <dsp:cNvSpPr/>
      </dsp:nvSpPr>
      <dsp:spPr>
        <a:xfrm>
          <a:off x="0" y="2272042"/>
          <a:ext cx="2263140" cy="12573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EEF68-B3C8-410C-86D5-54A0ED78B34B}">
      <dsp:nvSpPr>
        <dsp:cNvPr id="0" name=""/>
        <dsp:cNvSpPr/>
      </dsp:nvSpPr>
      <dsp:spPr>
        <a:xfrm rot="5400000">
          <a:off x="4171302" y="1989150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Organizacional </a:t>
          </a:r>
          <a:endParaRPr lang="es-MX" sz="1600" kern="1200" dirty="0"/>
        </a:p>
      </dsp:txBody>
      <dsp:txXfrm rot="-5400000">
        <a:off x="4591606" y="2179492"/>
        <a:ext cx="1254891" cy="14424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D9627-0700-4755-8831-E0CB955648D2}">
      <dsp:nvSpPr>
        <dsp:cNvPr id="0" name=""/>
        <dsp:cNvSpPr/>
      </dsp:nvSpPr>
      <dsp:spPr>
        <a:xfrm rot="5400000">
          <a:off x="3190608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Salud </a:t>
          </a:r>
          <a:endParaRPr lang="es-MX" sz="3200" kern="1200" dirty="0"/>
        </a:p>
      </dsp:txBody>
      <dsp:txXfrm rot="-5400000">
        <a:off x="3610912" y="400831"/>
        <a:ext cx="1254891" cy="1442402"/>
      </dsp:txXfrm>
    </dsp:sp>
    <dsp:sp modelId="{849B65B8-5D66-4C6C-8250-65AF0D9FF2F2}">
      <dsp:nvSpPr>
        <dsp:cNvPr id="0" name=""/>
        <dsp:cNvSpPr/>
      </dsp:nvSpPr>
      <dsp:spPr>
        <a:xfrm>
          <a:off x="5205222" y="493382"/>
          <a:ext cx="2338578" cy="1257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2EEC5-D2FF-41E3-9C5E-9C5314DFB8DC}">
      <dsp:nvSpPr>
        <dsp:cNvPr id="0" name=""/>
        <dsp:cNvSpPr/>
      </dsp:nvSpPr>
      <dsp:spPr>
        <a:xfrm rot="5400000">
          <a:off x="1221676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Financieros</a:t>
          </a:r>
          <a:endParaRPr lang="es-MX" sz="2000" kern="1200" dirty="0"/>
        </a:p>
      </dsp:txBody>
      <dsp:txXfrm rot="-5400000">
        <a:off x="1641980" y="400831"/>
        <a:ext cx="1254891" cy="1442402"/>
      </dsp:txXfrm>
    </dsp:sp>
    <dsp:sp modelId="{A3C1CBC2-FD08-4242-9EF7-D60E6DE874C4}">
      <dsp:nvSpPr>
        <dsp:cNvPr id="0" name=""/>
        <dsp:cNvSpPr/>
      </dsp:nvSpPr>
      <dsp:spPr>
        <a:xfrm rot="5400000">
          <a:off x="2202370" y="1989150"/>
          <a:ext cx="2095500" cy="18230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u="sng" kern="1200" dirty="0" smtClean="0"/>
            <a:t>Mercados de servicios </a:t>
          </a:r>
          <a:endParaRPr lang="es-MX" sz="2100" b="1" u="sng" kern="1200" dirty="0"/>
        </a:p>
      </dsp:txBody>
      <dsp:txXfrm rot="-5400000">
        <a:off x="2622674" y="2179492"/>
        <a:ext cx="1254891" cy="1442402"/>
      </dsp:txXfrm>
    </dsp:sp>
    <dsp:sp modelId="{DCD2A6E5-4B05-4490-B9E4-A6BDA0EBAEAA}">
      <dsp:nvSpPr>
        <dsp:cNvPr id="0" name=""/>
        <dsp:cNvSpPr/>
      </dsp:nvSpPr>
      <dsp:spPr>
        <a:xfrm>
          <a:off x="0" y="2272042"/>
          <a:ext cx="2263140" cy="1257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D255D-A653-4F50-AFD1-0BD96DD8F500}">
      <dsp:nvSpPr>
        <dsp:cNvPr id="0" name=""/>
        <dsp:cNvSpPr/>
      </dsp:nvSpPr>
      <dsp:spPr>
        <a:xfrm rot="5400000">
          <a:off x="4171302" y="1989150"/>
          <a:ext cx="2095500" cy="18230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Turismo </a:t>
          </a:r>
          <a:endParaRPr lang="es-MX" sz="3000" kern="1200" dirty="0"/>
        </a:p>
      </dsp:txBody>
      <dsp:txXfrm rot="-5400000">
        <a:off x="4591606" y="2179492"/>
        <a:ext cx="1254891" cy="14424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CA5C8-D73B-4D0E-A8A5-31BC4983231A}">
      <dsp:nvSpPr>
        <dsp:cNvPr id="0" name=""/>
        <dsp:cNvSpPr/>
      </dsp:nvSpPr>
      <dsp:spPr>
        <a:xfrm rot="5400000">
          <a:off x="3190608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Imperfecta </a:t>
          </a:r>
          <a:endParaRPr lang="es-MX" sz="1800" kern="1200" dirty="0"/>
        </a:p>
      </dsp:txBody>
      <dsp:txXfrm rot="-5400000">
        <a:off x="3610912" y="400831"/>
        <a:ext cx="1254891" cy="1442402"/>
      </dsp:txXfrm>
    </dsp:sp>
    <dsp:sp modelId="{DD30B938-319C-4C13-9CF9-2A9D141F0FCA}">
      <dsp:nvSpPr>
        <dsp:cNvPr id="0" name=""/>
        <dsp:cNvSpPr/>
      </dsp:nvSpPr>
      <dsp:spPr>
        <a:xfrm>
          <a:off x="5205222" y="493382"/>
          <a:ext cx="2338578" cy="1257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5767A-58B7-41EC-87F2-E7740D8177EE}">
      <dsp:nvSpPr>
        <dsp:cNvPr id="0" name=""/>
        <dsp:cNvSpPr/>
      </dsp:nvSpPr>
      <dsp:spPr>
        <a:xfrm rot="5400000">
          <a:off x="1221676" y="210489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28000" prstMaterial="matte"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Perfecta </a:t>
          </a:r>
          <a:endParaRPr lang="es-MX" sz="2800" kern="1200" dirty="0"/>
        </a:p>
      </dsp:txBody>
      <dsp:txXfrm rot="-5400000">
        <a:off x="1641980" y="400831"/>
        <a:ext cx="1254891" cy="1442402"/>
      </dsp:txXfrm>
    </dsp:sp>
    <dsp:sp modelId="{3EF00574-0A3D-4640-B0E9-2295B88BE4EC}">
      <dsp:nvSpPr>
        <dsp:cNvPr id="0" name=""/>
        <dsp:cNvSpPr/>
      </dsp:nvSpPr>
      <dsp:spPr>
        <a:xfrm rot="5400000">
          <a:off x="2202370" y="1989150"/>
          <a:ext cx="2095500" cy="182308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u="sng" kern="1200" dirty="0" smtClean="0"/>
            <a:t>Mercado de competencia </a:t>
          </a:r>
          <a:endParaRPr lang="es-MX" sz="1600" b="1" i="0" u="sng" kern="1200" dirty="0"/>
        </a:p>
      </dsp:txBody>
      <dsp:txXfrm rot="-5400000">
        <a:off x="2622674" y="2179492"/>
        <a:ext cx="1254891" cy="1442402"/>
      </dsp:txXfrm>
    </dsp:sp>
    <dsp:sp modelId="{9DE38E21-F503-4A2B-B275-A776E4E72F68}">
      <dsp:nvSpPr>
        <dsp:cNvPr id="0" name=""/>
        <dsp:cNvSpPr/>
      </dsp:nvSpPr>
      <dsp:spPr>
        <a:xfrm>
          <a:off x="0" y="2272042"/>
          <a:ext cx="2263140" cy="1257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F3AB8-72B8-40B8-A95F-98E47CEB7D16}">
      <dsp:nvSpPr>
        <dsp:cNvPr id="0" name=""/>
        <dsp:cNvSpPr/>
      </dsp:nvSpPr>
      <dsp:spPr>
        <a:xfrm rot="5400000">
          <a:off x="3770648" y="2353842"/>
          <a:ext cx="331654" cy="229599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-5400000">
        <a:off x="3854054" y="2349586"/>
        <a:ext cx="164841" cy="238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E08D0-7894-4C83-B2A4-86C0D2A8EA2F}" type="datetimeFigureOut">
              <a:rPr lang="es-ES" smtClean="0"/>
              <a:pPr/>
              <a:t>25/08/2018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0E559-7515-4522-B11B-D7682BAA1DE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18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24481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79654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235207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635444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9686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87368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6480372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70633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105567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12842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449775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6FFB173-E248-4140-BB20-460F148E9099}" type="datetime1">
              <a:rPr lang="es-ES" smtClean="0"/>
              <a:pPr/>
              <a:t>25/08/2018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7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3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7.jpg"/><Relationship Id="rId5" Type="http://schemas.openxmlformats.org/officeDocument/2006/relationships/diagramColors" Target="../diagrams/colors2.xml"/><Relationship Id="rId10" Type="http://schemas.openxmlformats.org/officeDocument/2006/relationships/image" Target="../media/image26.jp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9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1619672" y="2132856"/>
            <a:ext cx="6929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Administración de la Mercadotecnia</a:t>
            </a:r>
          </a:p>
          <a:p>
            <a:pPr algn="ctr"/>
            <a:r>
              <a:rPr lang="es-ES" sz="2800" b="1" dirty="0"/>
              <a:t>Unidad I</a:t>
            </a:r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3793769" y="5869139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Dra. </a:t>
            </a:r>
            <a:r>
              <a:rPr lang="es-ES" dirty="0"/>
              <a:t>en </a:t>
            </a:r>
            <a:r>
              <a:rPr lang="es-ES" dirty="0" smtClean="0"/>
              <a:t>E.E. </a:t>
            </a:r>
            <a:r>
              <a:rPr lang="es-ES" dirty="0"/>
              <a:t>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3793769" y="3793513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Contaduría</a:t>
            </a:r>
          </a:p>
          <a:p>
            <a:pPr algn="r"/>
            <a:r>
              <a:rPr lang="es-ES" dirty="0"/>
              <a:t> 7mo.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="" xmlns:a16="http://schemas.microsoft.com/office/drawing/2014/main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="" xmlns:a16="http://schemas.microsoft.com/office/drawing/2014/main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769" y="4686065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Otoño </a:t>
            </a:r>
            <a:r>
              <a:rPr lang="es-ES" dirty="0" smtClean="0"/>
              <a:t>2018</a:t>
            </a:r>
          </a:p>
          <a:p>
            <a:pPr algn="r"/>
            <a:r>
              <a:rPr lang="es-ES" dirty="0" smtClean="0"/>
              <a:t>Semestre 2018 </a:t>
            </a:r>
            <a:r>
              <a:rPr lang="es-ES" dirty="0"/>
              <a:t>B </a:t>
            </a:r>
          </a:p>
          <a:p>
            <a:pPr algn="r"/>
            <a:r>
              <a:rPr lang="es-ES" dirty="0"/>
              <a:t>Agosto </a:t>
            </a:r>
            <a:r>
              <a:rPr lang="es-ES" dirty="0" smtClean="0"/>
              <a:t>2018- </a:t>
            </a:r>
            <a:r>
              <a:rPr lang="es-ES" dirty="0"/>
              <a:t>Enero </a:t>
            </a:r>
            <a:r>
              <a:rPr lang="es-ES" dirty="0" smtClean="0"/>
              <a:t>2019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Habilidades 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1284744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US" sz="3000" dirty="0" smtClean="0"/>
              <a:t>Comprender la clasificación de la mercadotecnia. </a:t>
            </a:r>
            <a:r>
              <a:rPr lang="es-US" sz="3000" dirty="0" smtClean="0"/>
              <a:t> </a:t>
            </a:r>
            <a:r>
              <a:rPr lang="es-MX" sz="2800" dirty="0">
                <a:solidFill>
                  <a:srgbClr val="FF0000"/>
                </a:solidFill>
              </a:rPr>
              <a:t> </a:t>
            </a:r>
            <a:endParaRPr lang="es-ES" sz="2800" dirty="0">
              <a:solidFill>
                <a:srgbClr val="FF0000"/>
              </a:solidFill>
            </a:endParaRPr>
          </a:p>
          <a:p>
            <a:pPr>
              <a:defRPr/>
            </a:pPr>
            <a:endParaRPr lang="es-ES" sz="2800" dirty="0"/>
          </a:p>
          <a:p>
            <a:endParaRPr lang="es-ES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087" y="3068960"/>
            <a:ext cx="4000153" cy="26706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A6529C-C65B-4852-99B5-7B700AFD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28680B2-FEA8-4937-A94B-9A4426119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2232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Mapa mental </a:t>
            </a:r>
            <a:endParaRPr lang="es-MX" sz="2800" dirty="0"/>
          </a:p>
          <a:p>
            <a:pPr marL="0" indent="0">
              <a:buNone/>
            </a:pPr>
            <a:r>
              <a:rPr lang="es-US" sz="2800" dirty="0"/>
              <a:t>Exposición oral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636912"/>
            <a:ext cx="3970343" cy="306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01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244408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000" dirty="0"/>
              <a:t>Administración de la Mercadotecnia</a:t>
            </a:r>
            <a:br>
              <a:rPr lang="es-ES" sz="6000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sz="4400" dirty="0"/>
              <a:t>Aspectos Generales de la </a:t>
            </a:r>
            <a:r>
              <a:rPr lang="es-ES" sz="4400" dirty="0" smtClean="0"/>
              <a:t>Mercadotecnia </a:t>
            </a:r>
            <a:br>
              <a:rPr lang="es-ES" sz="4400" dirty="0" smtClean="0"/>
            </a:br>
            <a:r>
              <a:rPr lang="es-ES" sz="4400" b="1" dirty="0" smtClean="0"/>
              <a:t>clasificación de la mercadotecnia </a:t>
            </a:r>
            <a:r>
              <a:rPr lang="es-ES" sz="4400" b="1" dirty="0" smtClean="0"/>
              <a:t> </a:t>
            </a:r>
            <a:endParaRPr lang="es-ES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3" y="2420888"/>
            <a:ext cx="2304256" cy="188752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/>
              <a:t>Objetivo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755650" y="1916833"/>
            <a:ext cx="7611110" cy="2155110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Conocer </a:t>
            </a:r>
            <a:r>
              <a:rPr lang="es-ES" sz="2800" dirty="0" smtClean="0"/>
              <a:t>la </a:t>
            </a:r>
            <a:r>
              <a:rPr lang="es-ES" sz="2800" b="1" dirty="0" smtClean="0"/>
              <a:t>clasificación de la </a:t>
            </a:r>
            <a:r>
              <a:rPr lang="es-ES" sz="2800" b="1" dirty="0"/>
              <a:t>mercadotecnia</a:t>
            </a:r>
            <a:r>
              <a:rPr lang="es-ES" sz="2800" dirty="0"/>
              <a:t>, con el </a:t>
            </a:r>
            <a:r>
              <a:rPr lang="es-ES" sz="2800" dirty="0" smtClean="0"/>
              <a:t>fin que el alumno tenga </a:t>
            </a:r>
            <a:r>
              <a:rPr lang="es-ES" sz="2800" dirty="0"/>
              <a:t>una visión global de la misma.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140968"/>
            <a:ext cx="3002285" cy="289171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CC5F5BE0-5D3B-434F-907C-6CCC3AF4D4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207232"/>
              </p:ext>
            </p:extLst>
          </p:nvPr>
        </p:nvGraphicFramePr>
        <p:xfrm>
          <a:off x="788668" y="1700808"/>
          <a:ext cx="810381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96567"/>
            <a:ext cx="1368152" cy="177644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433" y="1821073"/>
            <a:ext cx="1233029" cy="81583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636912"/>
            <a:ext cx="1792474" cy="15806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569" y="4437112"/>
            <a:ext cx="1546887" cy="116016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9" r="14723"/>
          <a:stretch/>
        </p:blipFill>
        <p:spPr>
          <a:xfrm>
            <a:off x="1209874" y="4966139"/>
            <a:ext cx="1539675" cy="126014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18" y="3415504"/>
            <a:ext cx="1798906" cy="147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01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E1A0E28-5DD2-4DD9-A181-D7328E438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033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 smtClean="0"/>
              <a:t>Doméstica:</a:t>
            </a:r>
            <a:r>
              <a:rPr lang="es-MX" sz="3200" dirty="0" smtClean="0"/>
              <a:t> esfuerzos </a:t>
            </a:r>
            <a:r>
              <a:rPr lang="es-MX" sz="3200" dirty="0"/>
              <a:t>de las empresas por servir a un mercado, generalmente en su país sede. En estos mercados únicos, </a:t>
            </a:r>
            <a:r>
              <a:rPr lang="es-MX" sz="3200" dirty="0" smtClean="0"/>
              <a:t>compiten </a:t>
            </a:r>
            <a:r>
              <a:rPr lang="es-MX" sz="3200" dirty="0"/>
              <a:t>con una sola economía y en segmentos de mercado más o menos </a:t>
            </a:r>
            <a:r>
              <a:rPr lang="es-MX" sz="3200" dirty="0" smtClean="0"/>
              <a:t>homogéneo.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28844"/>
            <a:ext cx="1602640" cy="208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3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7FD08EE-316D-4933-B0FF-D59813C7C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5913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 smtClean="0"/>
              <a:t>Internacional:</a:t>
            </a:r>
            <a:r>
              <a:rPr lang="es-MX" sz="3200" dirty="0" smtClean="0"/>
              <a:t> se tienen </a:t>
            </a:r>
            <a:r>
              <a:rPr lang="es-MX" sz="3200" dirty="0"/>
              <a:t>como característica principal, que sus estrategias y políticas están centralizadas en el país sede, no se adaptan al país destino, simplemente trasladan operaciones a éste último</a:t>
            </a:r>
            <a:r>
              <a:rPr lang="es-MX" sz="3200" dirty="0" smtClean="0"/>
              <a:t>.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543" y="4180493"/>
            <a:ext cx="3108601" cy="205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04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7FD08EE-316D-4933-B0FF-D59813C7C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5274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 smtClean="0"/>
              <a:t>Regional: </a:t>
            </a:r>
            <a:r>
              <a:rPr lang="es-MX" sz="3200" dirty="0" smtClean="0"/>
              <a:t>su estrategia se </a:t>
            </a:r>
            <a:r>
              <a:rPr lang="es-MX" sz="3200" dirty="0"/>
              <a:t>basa en motivaciones culturales, antropológicas o regionales, ya que su objetivo inicial es la difusión de un producto o servicio en un área estatal localizada, con comportamientos y características singulares relacionadas con su grupo social geográfico.</a:t>
            </a:r>
            <a:r>
              <a:rPr lang="es-MX" sz="3200" b="1" dirty="0" smtClean="0"/>
              <a:t> </a:t>
            </a:r>
            <a:endParaRPr lang="es-MX" sz="3200" dirty="0" smtClean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616913"/>
            <a:ext cx="1792474" cy="158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06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7626B8B-A2CA-41FF-9568-02F50BEA2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831" y="1772816"/>
            <a:ext cx="7900369" cy="165618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2800" b="1" dirty="0" smtClean="0"/>
              <a:t>Multinacional:</a:t>
            </a:r>
            <a:r>
              <a:rPr lang="es-MX" sz="2800" dirty="0" smtClean="0"/>
              <a:t> operan </a:t>
            </a:r>
            <a:r>
              <a:rPr lang="es-MX" sz="2800" dirty="0"/>
              <a:t>en diferentes países como si fueran compañías domésticas. Es decir, adaptan todas sus estrategias y operaciones al mercado local de cada país, incluyendo las cuatro </a:t>
            </a:r>
            <a:r>
              <a:rPr lang="es-MX" sz="2800" dirty="0" err="1" smtClean="0"/>
              <a:t>P´s</a:t>
            </a:r>
            <a:r>
              <a:rPr lang="es-MX" sz="2800" dirty="0" smtClean="0"/>
              <a:t> de mercadotecnia.</a:t>
            </a:r>
            <a:r>
              <a:rPr lang="es-MX" dirty="0"/>
              <a:t>		</a:t>
            </a:r>
            <a:endParaRPr lang="es-MX" dirty="0" smtClean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96043"/>
            <a:ext cx="3528392" cy="264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63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BDD96-D47C-464A-AFE7-752A2EAE6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844824"/>
            <a:ext cx="4968552" cy="43195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000" b="1" dirty="0" smtClean="0"/>
              <a:t>Global: </a:t>
            </a:r>
            <a:r>
              <a:rPr lang="es-MX" sz="3000" dirty="0" smtClean="0"/>
              <a:t>estrategias particulares para cada producto, flexibles para adaptarse a cada país, conservando el concepto central de la misma. </a:t>
            </a:r>
            <a:endParaRPr lang="es-MX" sz="3000" dirty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9" r="14723"/>
          <a:stretch/>
        </p:blipFill>
        <p:spPr>
          <a:xfrm>
            <a:off x="5802760" y="1844824"/>
            <a:ext cx="307934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1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719137" y="1772816"/>
            <a:ext cx="7939087" cy="4235262"/>
          </a:xfrm>
        </p:spPr>
        <p:txBody>
          <a:bodyPr>
            <a:normAutofit/>
          </a:bodyPr>
          <a:lstStyle/>
          <a:p>
            <a:pPr algn="just"/>
            <a:endParaRPr lang="es-ES" sz="3200" dirty="0"/>
          </a:p>
          <a:p>
            <a:pPr algn="just"/>
            <a:r>
              <a:rPr lang="es-MX" sz="2800" dirty="0"/>
              <a:t>El objetivo General es formar profesionales con la capacidad para enfrentar los retos y cambios de las nuevas tendencias en el campo de la mercadotecnia con una visión estratégica, sentido humanista y aplicando las técnicas y herramientas administrativas bajo un enfoque sistémico en el manejo de recursos, con especial énfasis en el ser humano y su entorno.</a:t>
            </a:r>
          </a:p>
          <a:p>
            <a:pPr algn="just" eaLnBrk="1" hangingPunct="1"/>
            <a:endParaRPr lang="es-E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Mercadotecnia global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231338"/>
          </a:xfrm>
        </p:spPr>
        <p:txBody>
          <a:bodyPr>
            <a:normAutofit/>
          </a:bodyPr>
          <a:lstStyle/>
          <a:p>
            <a:pPr algn="just"/>
            <a:r>
              <a:rPr lang="es-MX" sz="3000" b="1" dirty="0"/>
              <a:t>Elemento </a:t>
            </a:r>
            <a:r>
              <a:rPr lang="es-MX" sz="3000" b="1" dirty="0"/>
              <a:t>de la mezcla </a:t>
            </a:r>
            <a:r>
              <a:rPr lang="es-MX" sz="3000" b="1" dirty="0"/>
              <a:t>de mercadotecnia globalizado: </a:t>
            </a:r>
            <a:r>
              <a:rPr lang="es-MX" sz="3000" dirty="0"/>
              <a:t>diseño, posicionamiento del producto y de la marca, </a:t>
            </a:r>
            <a:r>
              <a:rPr lang="es-MX" sz="3000" dirty="0" smtClean="0"/>
              <a:t>registro </a:t>
            </a:r>
            <a:r>
              <a:rPr lang="es-MX" sz="3000" dirty="0"/>
              <a:t>de marcas, empaque, precio, publicidad, promoción y distribución.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367" y="3717033"/>
            <a:ext cx="25202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188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BDD96-D47C-464A-AFE7-752A2EAE6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844824"/>
            <a:ext cx="8064897" cy="295232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000" b="1" dirty="0" smtClean="0"/>
              <a:t>Exportación: </a:t>
            </a:r>
            <a:r>
              <a:rPr lang="es-MX" sz="3200" dirty="0" smtClean="0"/>
              <a:t>productos fabricados </a:t>
            </a:r>
            <a:r>
              <a:rPr lang="es-MX" sz="3200" dirty="0"/>
              <a:t>en el país de origen y transportados a los mercados exteriores </a:t>
            </a:r>
            <a:r>
              <a:rPr lang="es-MX" sz="3200" dirty="0" smtClean="0"/>
              <a:t>meta, se requiere del </a:t>
            </a:r>
            <a:r>
              <a:rPr lang="es-MX" sz="3200" dirty="0"/>
              <a:t>conocimiento de los consumidores de los países destino, conocimientos especializados en reglamentación, logística, transportación y los trámites aduanales en los dos países.</a:t>
            </a:r>
            <a:endParaRPr lang="es-MX" sz="3000" b="1" dirty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ECED46DD-F3E2-492E-BCD5-16B95435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104466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de </a:t>
            </a:r>
            <a:r>
              <a:rPr lang="es-MX" dirty="0"/>
              <a:t>la Mercadotecnia </a:t>
            </a:r>
            <a:endParaRPr lang="es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7412717" y="5949280"/>
            <a:ext cx="1099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(Orozco, 2002)</a:t>
            </a:r>
            <a:endParaRPr lang="es-MX" sz="1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02" y="4686622"/>
            <a:ext cx="1798906" cy="147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59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 de mercado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591378"/>
          </a:xfrm>
        </p:spPr>
        <p:txBody>
          <a:bodyPr/>
          <a:lstStyle/>
          <a:p>
            <a:pPr algn="just"/>
            <a:r>
              <a:rPr lang="es-MX" sz="3200" dirty="0"/>
              <a:t>Las organizaciones </a:t>
            </a:r>
            <a:r>
              <a:rPr lang="es-MX" sz="3200" dirty="0" smtClean="0"/>
              <a:t>funcionan mejor cuando </a:t>
            </a:r>
            <a:r>
              <a:rPr lang="es-MX" sz="3200" dirty="0"/>
              <a:t>seleccionan </a:t>
            </a:r>
            <a:r>
              <a:rPr lang="es-MX" sz="3200" dirty="0" smtClean="0"/>
              <a:t>la </a:t>
            </a:r>
            <a:r>
              <a:rPr lang="es-MX" sz="3200" dirty="0"/>
              <a:t>porción del mercado que atenderán o su mercado meta y preparan una mezcla de marketing </a:t>
            </a:r>
            <a:r>
              <a:rPr lang="es-MX" sz="3200" dirty="0" smtClean="0"/>
              <a:t>para cada uno de ellos. 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3568185"/>
            <a:ext cx="4274571" cy="267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61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5271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</a:t>
            </a:r>
            <a:r>
              <a:rPr lang="es-ES" cap="none" dirty="0" smtClean="0"/>
              <a:t>)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70" y="1988840"/>
            <a:ext cx="1544269" cy="115820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44824"/>
            <a:ext cx="3228323" cy="1211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151" y="3168188"/>
            <a:ext cx="1785493" cy="112969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653136"/>
            <a:ext cx="1597492" cy="115736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48" y="4297883"/>
            <a:ext cx="1607512" cy="159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15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079210"/>
          </a:xfrm>
        </p:spPr>
        <p:txBody>
          <a:bodyPr/>
          <a:lstStyle/>
          <a:p>
            <a:pPr algn="just"/>
            <a:r>
              <a:rPr lang="es-MX" sz="3200" b="1" dirty="0" smtClean="0"/>
              <a:t>Local</a:t>
            </a:r>
            <a:r>
              <a:rPr lang="es-MX" sz="3200" b="1" dirty="0"/>
              <a:t>:</a:t>
            </a:r>
            <a:r>
              <a:rPr lang="es-MX" sz="3200" dirty="0"/>
              <a:t> </a:t>
            </a:r>
            <a:r>
              <a:rPr lang="es-MX" sz="3200" dirty="0" smtClean="0"/>
              <a:t>se </a:t>
            </a:r>
            <a:r>
              <a:rPr lang="es-MX" sz="3200" dirty="0"/>
              <a:t>encuentra en una zona pequeña y bien definida.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12976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96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007202"/>
          </a:xfrm>
        </p:spPr>
        <p:txBody>
          <a:bodyPr/>
          <a:lstStyle/>
          <a:p>
            <a:pPr algn="just"/>
            <a:r>
              <a:rPr lang="es-MX" sz="3200" b="1" dirty="0"/>
              <a:t>Regional:</a:t>
            </a:r>
            <a:r>
              <a:rPr lang="es-MX" sz="3200" dirty="0"/>
              <a:t> </a:t>
            </a:r>
            <a:r>
              <a:rPr lang="es-MX" sz="3200" dirty="0" smtClean="0"/>
              <a:t>representado </a:t>
            </a:r>
            <a:r>
              <a:rPr lang="es-MX" sz="3200" dirty="0"/>
              <a:t>por una región.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9553"/>
            <a:ext cx="5076056" cy="19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69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935194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Nacional</a:t>
            </a:r>
            <a:r>
              <a:rPr lang="es-MX" sz="3200" b="1" dirty="0"/>
              <a:t>:</a:t>
            </a:r>
            <a:r>
              <a:rPr lang="es-MX" sz="3200" dirty="0"/>
              <a:t> </a:t>
            </a:r>
            <a:r>
              <a:rPr lang="es-MX" sz="3200" dirty="0" smtClean="0"/>
              <a:t>representado </a:t>
            </a:r>
            <a:r>
              <a:rPr lang="es-MX" sz="3200" dirty="0"/>
              <a:t>por todo un país.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140968"/>
            <a:ext cx="3789680" cy="23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53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223226"/>
          </a:xfrm>
        </p:spPr>
        <p:txBody>
          <a:bodyPr/>
          <a:lstStyle/>
          <a:p>
            <a:pPr algn="just"/>
            <a:r>
              <a:rPr lang="es-MX" sz="3200" b="1" dirty="0" smtClean="0"/>
              <a:t>Internacional</a:t>
            </a:r>
            <a:r>
              <a:rPr lang="es-MX" sz="3200" b="1" dirty="0"/>
              <a:t>:</a:t>
            </a:r>
            <a:r>
              <a:rPr lang="es-MX" sz="3200" dirty="0"/>
              <a:t> </a:t>
            </a:r>
            <a:r>
              <a:rPr lang="es-MX" sz="3200" dirty="0" smtClean="0"/>
              <a:t>se </a:t>
            </a:r>
            <a:r>
              <a:rPr lang="es-MX" sz="3200" dirty="0"/>
              <a:t>localiza en el extranjero.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08920"/>
            <a:ext cx="3744416" cy="271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05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geográfico 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943306"/>
          </a:xfrm>
        </p:spPr>
        <p:txBody>
          <a:bodyPr/>
          <a:lstStyle/>
          <a:p>
            <a:pPr algn="just"/>
            <a:r>
              <a:rPr lang="es-MX" sz="3200" b="1" dirty="0" smtClean="0"/>
              <a:t>Global:</a:t>
            </a:r>
            <a:r>
              <a:rPr lang="es-MX" sz="3200" dirty="0" smtClean="0"/>
              <a:t> se </a:t>
            </a:r>
            <a:r>
              <a:rPr lang="es-MX" sz="3200" dirty="0"/>
              <a:t>localizará y tratará de entrar a nivel mundial, </a:t>
            </a:r>
            <a:r>
              <a:rPr lang="es-MX" sz="3200" dirty="0" smtClean="0"/>
              <a:t>es ir </a:t>
            </a:r>
            <a:r>
              <a:rPr lang="es-MX" sz="3200" dirty="0"/>
              <a:t>abarcando el mayor número de países en diferentes continentes.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3617103" cy="365125"/>
          </a:xfrm>
        </p:spPr>
        <p:txBody>
          <a:bodyPr/>
          <a:lstStyle/>
          <a:p>
            <a:r>
              <a:rPr lang="es-ES" cap="none" dirty="0" smtClean="0"/>
              <a:t>(Hernández y Maubert, 2012)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2857500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85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del consumidor 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76634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89" y="2166532"/>
            <a:ext cx="1299592" cy="129959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53385"/>
            <a:ext cx="2063497" cy="154762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548" y="4005064"/>
            <a:ext cx="1800200" cy="134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6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385765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 marketing es la función de negocios que identifica las necesidades y deseos de los clientes; determina los mercados meta que mejor puede servir a la organización y diseña los productos, servicios y programas apropiados para servir a esos mercados. Es una filosofía que guía a toda organización (Kotler y </a:t>
            </a:r>
            <a:r>
              <a:rPr lang="es-US" sz="2800" dirty="0"/>
              <a:t>Amstrong, </a:t>
            </a:r>
            <a:r>
              <a:rPr lang="es-MX" sz="2800" dirty="0"/>
              <a:t>2006).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49080"/>
            <a:ext cx="2808312" cy="218814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consumidor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159330"/>
          </a:xfrm>
        </p:spPr>
        <p:txBody>
          <a:bodyPr>
            <a:noAutofit/>
          </a:bodyPr>
          <a:lstStyle/>
          <a:p>
            <a:pPr algn="just"/>
            <a:r>
              <a:rPr lang="es-MX" sz="3200" b="1" dirty="0" smtClean="0"/>
              <a:t>Consumidor:</a:t>
            </a:r>
            <a:r>
              <a:rPr lang="es-MX" sz="3200" dirty="0" smtClean="0"/>
              <a:t> productos </a:t>
            </a:r>
            <a:r>
              <a:rPr lang="es-MX" sz="3200" dirty="0"/>
              <a:t>y </a:t>
            </a:r>
            <a:r>
              <a:rPr lang="es-MX" sz="3200" dirty="0" smtClean="0"/>
              <a:t>servicios comprados </a:t>
            </a:r>
            <a:r>
              <a:rPr lang="es-MX" sz="3200" dirty="0"/>
              <a:t>para su uso y gasto personal, no para ser revendidos o procesados para algo más.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</a:t>
            </a:r>
            <a:r>
              <a:rPr lang="es-ES" cap="none" dirty="0" smtClean="0"/>
              <a:t>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59" y="3284984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02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consumidor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87129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Industrial</a:t>
            </a:r>
            <a:r>
              <a:rPr lang="es-MX" sz="3200" b="1" dirty="0"/>
              <a:t>:</a:t>
            </a:r>
            <a:r>
              <a:rPr lang="es-MX" sz="3200" dirty="0"/>
              <a:t> </a:t>
            </a:r>
            <a:r>
              <a:rPr lang="es-MX" sz="3200" dirty="0" smtClean="0"/>
              <a:t>personas </a:t>
            </a:r>
            <a:r>
              <a:rPr lang="es-MX" sz="3200" dirty="0"/>
              <a:t>y empresas que compran insumos, materias primas y servicios para la producción de otro tipo de bienes y </a:t>
            </a:r>
            <a:r>
              <a:rPr lang="es-MX" sz="3200" dirty="0" smtClean="0"/>
              <a:t>servicios</a:t>
            </a:r>
            <a:r>
              <a:rPr lang="es-MX" sz="3200" dirty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639" y="3809546"/>
            <a:ext cx="2555776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124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consumidor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943306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Organizacional </a:t>
            </a:r>
            <a:r>
              <a:rPr lang="es-MX" sz="3200" b="1" dirty="0"/>
              <a:t>o </a:t>
            </a:r>
            <a:r>
              <a:rPr lang="es-MX" sz="3200" b="1" dirty="0" smtClean="0"/>
              <a:t>institucional:</a:t>
            </a:r>
            <a:r>
              <a:rPr lang="es-MX" sz="3200" dirty="0" smtClean="0"/>
              <a:t> variante </a:t>
            </a:r>
            <a:r>
              <a:rPr lang="es-MX" sz="3200" dirty="0"/>
              <a:t>del mercado </a:t>
            </a:r>
            <a:r>
              <a:rPr lang="es-MX" sz="3200" dirty="0" smtClean="0"/>
              <a:t>industrial; conformado </a:t>
            </a:r>
            <a:r>
              <a:rPr lang="es-MX" sz="3200" dirty="0"/>
              <a:t>por instituciones públicas, empresas de servicio y organismos no </a:t>
            </a:r>
            <a:r>
              <a:rPr lang="es-MX" sz="3200" dirty="0" smtClean="0"/>
              <a:t>gubernamentales.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99" y="3661370"/>
            <a:ext cx="3451577" cy="257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659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Mercados de servicios 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572041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</a:t>
            </a:r>
            <a:r>
              <a:rPr lang="es-ES" cap="none" dirty="0" smtClean="0"/>
              <a:t>)</a:t>
            </a:r>
            <a:endParaRPr lang="es-ES" cap="none" dirty="0"/>
          </a:p>
        </p:txBody>
      </p:sp>
    </p:spTree>
    <p:extLst>
      <p:ext uri="{BB962C8B-B14F-4D97-AF65-F5344CB8AC3E}">
        <p14:creationId xmlns:p14="http://schemas.microsoft.com/office/powerpoint/2010/main" val="21931406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servicios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75354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/>
              <a:t>F</a:t>
            </a:r>
            <a:r>
              <a:rPr lang="es-MX" sz="3200" b="1" dirty="0" smtClean="0"/>
              <a:t>inanciero</a:t>
            </a:r>
            <a:r>
              <a:rPr lang="es-MX" sz="3200" dirty="0"/>
              <a:t>: </a:t>
            </a:r>
            <a:r>
              <a:rPr lang="es-MX" sz="3200" dirty="0" smtClean="0"/>
              <a:t>organizaciones </a:t>
            </a:r>
            <a:r>
              <a:rPr lang="es-MX" sz="3200" dirty="0"/>
              <a:t>dedicadas a la actividad financiera, como; los bancos, casas de cambio, casas de bolsa, compañías de seguro, factoraje financiero, arrendamiento, etc.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</a:t>
            </a:r>
            <a:r>
              <a:rPr lang="es-ES" cap="none" dirty="0" smtClean="0"/>
              <a:t>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639" y="3789040"/>
            <a:ext cx="3272048" cy="22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175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servicios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1125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Salud</a:t>
            </a:r>
            <a:r>
              <a:rPr lang="es-MX" sz="3200" dirty="0"/>
              <a:t>: </a:t>
            </a:r>
            <a:r>
              <a:rPr lang="es-MX" sz="3200" dirty="0" smtClean="0"/>
              <a:t>servicios relativos </a:t>
            </a:r>
            <a:r>
              <a:rPr lang="es-MX" sz="3200" dirty="0"/>
              <a:t>al cuidado de la salud, estos pueden ser; hospitales, laboratorios clínicos, etc.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74" y="3572905"/>
            <a:ext cx="3498726" cy="233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552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servicios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27282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Turismo</a:t>
            </a:r>
            <a:r>
              <a:rPr lang="es-MX" sz="3200" dirty="0"/>
              <a:t>: </a:t>
            </a:r>
            <a:r>
              <a:rPr lang="es-MX" sz="3200" dirty="0" smtClean="0"/>
              <a:t>organizaciones </a:t>
            </a:r>
            <a:r>
              <a:rPr lang="es-MX" sz="3200" dirty="0"/>
              <a:t>dedicadas a prestar servicios de turismo, y que pueden ser; agencias de viaje, líneas aéreas, hoteles, etc.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</a:p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29000"/>
            <a:ext cx="4608512" cy="267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2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competencias 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651418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3487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competencia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2394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/>
              <a:t>P</a:t>
            </a:r>
            <a:r>
              <a:rPr lang="es-MX" sz="3200" b="1" dirty="0" smtClean="0"/>
              <a:t>erfecta</a:t>
            </a:r>
            <a:r>
              <a:rPr lang="es-MX" sz="3200" dirty="0"/>
              <a:t>: </a:t>
            </a:r>
            <a:r>
              <a:rPr lang="es-MX" sz="3200" dirty="0" smtClean="0"/>
              <a:t>situación </a:t>
            </a:r>
            <a:r>
              <a:rPr lang="es-MX" sz="3200" dirty="0"/>
              <a:t>del mercado donde los compradores y las empresas carecen de poder para manipular el precio; ofreciendo con ello una maximización del bienestar al ser la oferta y la demanda la que se encarga de determina el precio justo por los productos negociados en el mercado.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</a:t>
            </a:r>
            <a:r>
              <a:rPr lang="es-ES" cap="none" dirty="0" smtClean="0"/>
              <a:t>)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581128"/>
            <a:ext cx="1766585" cy="166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8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 de competencia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59949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200" b="1" dirty="0"/>
              <a:t>I</a:t>
            </a:r>
            <a:r>
              <a:rPr lang="es-MX" sz="3200" b="1" dirty="0" smtClean="0"/>
              <a:t>mperfecta</a:t>
            </a:r>
            <a:r>
              <a:rPr lang="es-MX" sz="3200" dirty="0"/>
              <a:t>: </a:t>
            </a:r>
            <a:r>
              <a:rPr lang="es-MX" sz="3200" dirty="0" smtClean="0"/>
              <a:t>se </a:t>
            </a:r>
            <a:r>
              <a:rPr lang="es-MX" sz="3200" dirty="0"/>
              <a:t>da cuando un agente económico ejerce poder sobre la asignación de precios, ya sea por que es el único oferente, por que hay acuerdos entre los pocos oferentes del mercado o en su contraparte por que existe uno o muy pocos compradores que pueden tener influencia en el precio.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(Hernández y Maubert, 2012)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654649"/>
            <a:ext cx="2886075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439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432048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El curso de administración de mercadotecnia permitirá conocer sus fundamentos esenciales, así como su importancia en los diferentes ámbitos, los tipos de mercado, el comportamiento del consumidor hacia determinados productos a través de los sistemas de información de mercadotecnia, lo que redundará en la toma de decisiones de la alta dirección de las organizaciones.</a:t>
            </a:r>
          </a:p>
          <a:p>
            <a:pPr algn="just"/>
            <a:r>
              <a:rPr lang="es-MX" sz="2800" dirty="0"/>
              <a:t>Los conocimientos adquiridos en esta unidad de aprendizaje, son generalidades que permitirán una visión amplia y sólida de lo que </a:t>
            </a:r>
            <a:r>
              <a:rPr lang="es-US" sz="2800" dirty="0"/>
              <a:t>es la mercadotecnia.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660759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Mercadotecnia interna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 smtClean="0"/>
              <a:t>Se </a:t>
            </a:r>
            <a:r>
              <a:rPr lang="es-MX" sz="3200" dirty="0"/>
              <a:t>encarga de promocionar los valores de marca y la imagen de una compañía entre </a:t>
            </a:r>
            <a:r>
              <a:rPr lang="es-MX" sz="3200" dirty="0" smtClean="0"/>
              <a:t>sus empleados, busca </a:t>
            </a:r>
            <a:r>
              <a:rPr lang="es-MX" sz="3200" dirty="0"/>
              <a:t>que los trabajadores se identifiquen mejor con los productos o servicios de la empresa, con su filosofía y sus valores de marca mejorando en consecuencia su motivación y su fidelidad a la </a:t>
            </a:r>
            <a:r>
              <a:rPr lang="es-MX" sz="3200" dirty="0" smtClean="0"/>
              <a:t>compañía.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smtClean="0"/>
              <a:t>Https://sites.Google.Com/site/mcabrerailb/clasificacion-de-la-mercadotecnia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989830"/>
            <a:ext cx="1800200" cy="131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776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Mercadotecnia social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 smtClean="0"/>
              <a:t>Filosofía </a:t>
            </a:r>
            <a:r>
              <a:rPr lang="es-MX" sz="3200" dirty="0"/>
              <a:t>de la mercadotecnia que procura determinar y satisfacer las necesidades y </a:t>
            </a:r>
            <a:r>
              <a:rPr lang="es-MX" sz="3200" dirty="0" smtClean="0"/>
              <a:t>deseos </a:t>
            </a:r>
            <a:r>
              <a:rPr lang="es-MX" sz="3200" dirty="0"/>
              <a:t>de los </a:t>
            </a:r>
            <a:r>
              <a:rPr lang="es-MX" sz="3200" dirty="0" smtClean="0"/>
              <a:t>consumidores, preservando </a:t>
            </a:r>
            <a:r>
              <a:rPr lang="es-MX" sz="3200" dirty="0"/>
              <a:t>el bienestar de la </a:t>
            </a:r>
            <a:r>
              <a:rPr lang="es-MX" sz="3200" dirty="0" smtClean="0"/>
              <a:t>sociedad y el </a:t>
            </a:r>
            <a:r>
              <a:rPr lang="es-MX" sz="3200" dirty="0"/>
              <a:t>medio </a:t>
            </a:r>
            <a:r>
              <a:rPr lang="es-MX" sz="3200" dirty="0" smtClean="0"/>
              <a:t>ambiente a </a:t>
            </a:r>
            <a:r>
              <a:rPr lang="es-MX" sz="3200" dirty="0"/>
              <a:t>largo plazo lo cual incluye una búsqueda constante de mejores envases y productos </a:t>
            </a:r>
            <a:r>
              <a:rPr lang="es-MX" sz="3200" dirty="0" smtClean="0"/>
              <a:t>reciclables.</a:t>
            </a:r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smtClean="0"/>
              <a:t>Https://sites.Google.Com/site/mcabrerailb/clasificacion-de-la-mercadotecnia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564691"/>
            <a:ext cx="1152128" cy="170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297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Mercadotecnia política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200" dirty="0"/>
              <a:t>T</a:t>
            </a:r>
            <a:r>
              <a:rPr lang="es-MX" sz="3200" dirty="0" smtClean="0"/>
              <a:t>écnicas </a:t>
            </a:r>
            <a:r>
              <a:rPr lang="es-MX" sz="3200" dirty="0"/>
              <a:t>de investigación,  </a:t>
            </a:r>
            <a:r>
              <a:rPr lang="es-MX" sz="3200" dirty="0" smtClean="0"/>
              <a:t>planificación, dirección </a:t>
            </a:r>
            <a:r>
              <a:rPr lang="es-MX" sz="3200" dirty="0"/>
              <a:t>y </a:t>
            </a:r>
            <a:r>
              <a:rPr lang="es-MX" sz="3200" dirty="0" smtClean="0"/>
              <a:t>comunicación utilizadas en </a:t>
            </a:r>
            <a:r>
              <a:rPr lang="es-MX" sz="3200" dirty="0"/>
              <a:t>el diseño y ejecución de acciones estratégicas y </a:t>
            </a:r>
            <a:r>
              <a:rPr lang="es-MX" sz="3200" dirty="0" smtClean="0"/>
              <a:t>tácticas de </a:t>
            </a:r>
            <a:r>
              <a:rPr lang="es-MX" sz="3200" dirty="0"/>
              <a:t>una campaña </a:t>
            </a:r>
            <a:r>
              <a:rPr lang="es-MX" sz="3200" dirty="0" smtClean="0"/>
              <a:t>política,</a:t>
            </a:r>
            <a:r>
              <a:rPr lang="es-MX" sz="3200" dirty="0"/>
              <a:t> </a:t>
            </a:r>
            <a:r>
              <a:rPr lang="es-MX" sz="3200" dirty="0" smtClean="0"/>
              <a:t>electoral </a:t>
            </a:r>
            <a:r>
              <a:rPr lang="es-MX" sz="3200" dirty="0"/>
              <a:t>o de difusión </a:t>
            </a:r>
            <a:r>
              <a:rPr lang="es-MX" sz="3200" dirty="0" smtClean="0"/>
              <a:t>institucional.</a:t>
            </a:r>
            <a:r>
              <a:rPr lang="es-MX" sz="3200" dirty="0"/>
              <a:t> </a:t>
            </a:r>
            <a:r>
              <a:rPr lang="es-MX" sz="3200" dirty="0" smtClean="0"/>
              <a:t>Se compone de tres elementos</a:t>
            </a:r>
            <a:r>
              <a:rPr lang="es-MX" sz="3200" dirty="0"/>
              <a:t>: Mensaje, dinero y activismo.</a:t>
            </a:r>
            <a:endParaRPr lang="es-MX" sz="3200" dirty="0"/>
          </a:p>
          <a:p>
            <a:pPr algn="just"/>
            <a:endParaRPr lang="es-MX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smtClean="0"/>
              <a:t>Https://sites.Google.Com/site/mcabrerailb/clasificacion-de-la-mercadotecnia</a:t>
            </a:r>
            <a:endParaRPr lang="es-ES" cap="non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465" y="4503563"/>
            <a:ext cx="2217356" cy="166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490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F43066-B879-4B59-9C9C-B079DFA0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FDE0BF-92FB-4A77-BE41-E8F549616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2728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Integración de equipos de 5 personas.</a:t>
            </a:r>
          </a:p>
          <a:p>
            <a:pPr algn="just"/>
            <a:r>
              <a:rPr lang="es-MX" sz="2800" dirty="0"/>
              <a:t>Realizar un mapa </a:t>
            </a:r>
            <a:r>
              <a:rPr lang="es-MX" sz="2800" dirty="0" smtClean="0"/>
              <a:t>mental de la clasificación de la mercadotecnia. Ejemplificando con empresas.  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12976"/>
            <a:ext cx="4339332" cy="312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60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F43066-B879-4B59-9C9C-B079DFA0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FDE0BF-92FB-4A77-BE41-E8F549616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383466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En papel rotafolio para exponer los puntos que consideran importantes. </a:t>
            </a:r>
          </a:p>
          <a:p>
            <a:pPr algn="just"/>
            <a:r>
              <a:rPr lang="es-MX" sz="2800" dirty="0"/>
              <a:t>Ilustrado. </a:t>
            </a:r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284984"/>
            <a:ext cx="4883831" cy="26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750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E036DD-0B8E-4463-BD66-CC8DD1A3A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bibliográfica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4BFB2A-91B7-4594-87EE-8A4153AF7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1845734"/>
            <a:ext cx="8208912" cy="4023360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Hernández, C., y </a:t>
            </a:r>
            <a:r>
              <a:rPr lang="es-MX" sz="2400" dirty="0" err="1" smtClean="0"/>
              <a:t>Maubert</a:t>
            </a:r>
            <a:r>
              <a:rPr lang="es-MX" sz="2400" dirty="0" smtClean="0"/>
              <a:t>, C., (2012). Mercadotecnia. México. Pearson. </a:t>
            </a:r>
          </a:p>
          <a:p>
            <a:pPr algn="just"/>
            <a:r>
              <a:rPr lang="es-MX" sz="2400" dirty="0"/>
              <a:t>https://sites.google.com/site/mcabrerailb/clasificacion-de-la-mercadotecnia</a:t>
            </a:r>
            <a:endParaRPr lang="es-MX" sz="2400" dirty="0" smtClean="0"/>
          </a:p>
          <a:p>
            <a:pPr algn="just"/>
            <a:r>
              <a:rPr lang="es-MX" sz="2400" dirty="0"/>
              <a:t>Orozco, J.(2002). Mercadotecnia Global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endParaRPr lang="es-US" sz="2400" dirty="0"/>
          </a:p>
        </p:txBody>
      </p:sp>
    </p:spTree>
    <p:extLst>
      <p:ext uri="{BB962C8B-B14F-4D97-AF65-F5344CB8AC3E}">
        <p14:creationId xmlns:p14="http://schemas.microsoft.com/office/powerpoint/2010/main" val="81782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Propósito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pPr algn="just"/>
            <a:endParaRPr lang="es-US" sz="2800" dirty="0"/>
          </a:p>
          <a:p>
            <a:pPr algn="just"/>
            <a:r>
              <a:rPr lang="es-US" sz="2800" dirty="0"/>
              <a:t>El alumno:</a:t>
            </a:r>
          </a:p>
          <a:p>
            <a:pPr algn="just"/>
            <a:r>
              <a:rPr lang="es-MX" sz="2800" dirty="0"/>
              <a:t>Analizar los elementos fundamentales de la Mercadotecnia, aplicando sus procesos y técnicas generales a los diferentes tipos de mercados, con la finalidad de tomar decisiones acordes a la realidad.</a:t>
            </a:r>
            <a:endParaRPr lang="es-ES" sz="3200" dirty="0"/>
          </a:p>
          <a:p>
            <a:pPr eaLnBrk="1" hangingPunct="1"/>
            <a:endParaRPr lang="es-E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Competencias Genéricas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pPr algn="just"/>
            <a:endParaRPr lang="es-US" sz="2800" dirty="0"/>
          </a:p>
          <a:p>
            <a:pPr algn="just"/>
            <a:r>
              <a:rPr lang="es-MX" sz="2800" dirty="0"/>
              <a:t>Utilizar un sistema de información de marketing sobre la situación que guarda un producto o servicio respecto a su mercado, para la toma de decisiones de la organización.</a:t>
            </a:r>
            <a:endParaRPr lang="es-ES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7" t="22308" r="16770" b="5692"/>
          <a:stretch/>
        </p:blipFill>
        <p:spPr>
          <a:xfrm>
            <a:off x="3131840" y="3933056"/>
            <a:ext cx="2520280" cy="21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24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Estructura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9"/>
            <a:ext cx="8496300" cy="2794632"/>
          </a:xfrm>
        </p:spPr>
        <p:txBody>
          <a:bodyPr>
            <a:noAutofit/>
          </a:bodyPr>
          <a:lstStyle/>
          <a:p>
            <a:pPr algn="just"/>
            <a:endParaRPr lang="es-US" sz="3600" dirty="0"/>
          </a:p>
          <a:p>
            <a:pPr algn="just"/>
            <a:r>
              <a:rPr lang="es-US" sz="2800" b="1" dirty="0"/>
              <a:t>UNIDAD DE COMPETENCIA I</a:t>
            </a:r>
          </a:p>
          <a:p>
            <a:pPr algn="just"/>
            <a:r>
              <a:rPr lang="es-MX" sz="2800" dirty="0"/>
              <a:t>Comprender y analizar la evolución, conceptualización, importancia, objetivos, </a:t>
            </a:r>
            <a:r>
              <a:rPr lang="es-MX" sz="2800" b="1" dirty="0"/>
              <a:t>clasificación, </a:t>
            </a:r>
            <a:r>
              <a:rPr lang="es-MX" sz="2800" dirty="0"/>
              <a:t>entre otros, de la mercadotecnia, así como su entorno legal.</a:t>
            </a:r>
            <a:endParaRPr lang="es-ES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221088"/>
            <a:ext cx="2880320" cy="20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25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b="1"/>
              <a:t>Secuencia didáctica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F0989F90-1984-4B24-8B7C-E0FA56AED7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31800" b="27600"/>
          <a:stretch/>
        </p:blipFill>
        <p:spPr>
          <a:xfrm>
            <a:off x="251520" y="1772816"/>
            <a:ext cx="8496944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31762" y="1772816"/>
            <a:ext cx="8467725" cy="720080"/>
          </a:xfrm>
        </p:spPr>
        <p:txBody>
          <a:bodyPr>
            <a:no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US" sz="2800" dirty="0" smtClean="0"/>
              <a:t>Clasificación </a:t>
            </a:r>
            <a:r>
              <a:rPr lang="es-US" sz="2800" dirty="0" smtClean="0"/>
              <a:t>de </a:t>
            </a:r>
            <a:r>
              <a:rPr lang="es-US" sz="2800" dirty="0"/>
              <a:t>la mercadotecnia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49" y="2522571"/>
            <a:ext cx="5162550" cy="3543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1077</TotalTime>
  <Words>1368</Words>
  <Application>Microsoft Office PowerPoint</Application>
  <PresentationFormat>Presentación en pantalla (4:3)</PresentationFormat>
  <Paragraphs>154</Paragraphs>
  <Slides>45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Retrospect</vt:lpstr>
      <vt:lpstr>Presentación de PowerPoint</vt:lpstr>
      <vt:lpstr>Presentación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  </vt:lpstr>
      <vt:lpstr>Productos </vt:lpstr>
      <vt:lpstr>Administración de la Mercadotecnia    Aspectos Generales de la Mercadotecnia  clasificación de la mercadotecnia  </vt:lpstr>
      <vt:lpstr>Objetivo</vt:lpstr>
      <vt:lpstr>Clasificación de la Mercadotecnia </vt:lpstr>
      <vt:lpstr>Clasificación de la Mercadotecnia </vt:lpstr>
      <vt:lpstr>Clasificación de la Mercadotecnia </vt:lpstr>
      <vt:lpstr>Clasificación de la Mercadotecnia </vt:lpstr>
      <vt:lpstr>Clasificación de la Mercadotecnia </vt:lpstr>
      <vt:lpstr>Clasificación de la Mercadotecnia </vt:lpstr>
      <vt:lpstr>Mercadotecnia global </vt:lpstr>
      <vt:lpstr>Clasificación de la Mercadotecnia </vt:lpstr>
      <vt:lpstr>Tipo de mercado </vt:lpstr>
      <vt:lpstr>Mercado geográfico </vt:lpstr>
      <vt:lpstr>Mercado geográfico  </vt:lpstr>
      <vt:lpstr>Mercado geográfico  </vt:lpstr>
      <vt:lpstr>Mercado geográfico  </vt:lpstr>
      <vt:lpstr>Mercado geográfico  </vt:lpstr>
      <vt:lpstr>Mercado geográfico  </vt:lpstr>
      <vt:lpstr>Mercado del consumidor </vt:lpstr>
      <vt:lpstr>Mercado consumidor </vt:lpstr>
      <vt:lpstr>Mercado consumidor </vt:lpstr>
      <vt:lpstr>Mercado consumidor </vt:lpstr>
      <vt:lpstr>Mercados de servicios </vt:lpstr>
      <vt:lpstr>Mercado de servicios </vt:lpstr>
      <vt:lpstr>Mercado de servicios </vt:lpstr>
      <vt:lpstr>Mercado de servicios </vt:lpstr>
      <vt:lpstr>Mercado de competencias </vt:lpstr>
      <vt:lpstr>Mercado de competencia </vt:lpstr>
      <vt:lpstr>Mercado de competencia </vt:lpstr>
      <vt:lpstr>Mercadotecnia interna </vt:lpstr>
      <vt:lpstr>Mercadotecnia social </vt:lpstr>
      <vt:lpstr>Mercadotecnia política </vt:lpstr>
      <vt:lpstr>Actividad</vt:lpstr>
      <vt:lpstr>Actividad</vt:lpstr>
      <vt:lpstr>Referencia bibliográfica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Universidad Autonoma del Estado de Mexico</dc:creator>
  <cp:lastModifiedBy>LCN</cp:lastModifiedBy>
  <cp:revision>103</cp:revision>
  <dcterms:created xsi:type="dcterms:W3CDTF">2010-08-16T13:05:29Z</dcterms:created>
  <dcterms:modified xsi:type="dcterms:W3CDTF">2018-08-25T17:31:00Z</dcterms:modified>
</cp:coreProperties>
</file>