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81" r:id="rId3"/>
    <p:sldId id="282" r:id="rId4"/>
    <p:sldId id="283" r:id="rId5"/>
    <p:sldId id="257" r:id="rId6"/>
    <p:sldId id="258" r:id="rId7"/>
    <p:sldId id="260" r:id="rId8"/>
    <p:sldId id="264" r:id="rId9"/>
    <p:sldId id="265" r:id="rId10"/>
    <p:sldId id="272" r:id="rId11"/>
    <p:sldId id="273" r:id="rId12"/>
    <p:sldId id="274" r:id="rId13"/>
    <p:sldId id="275" r:id="rId14"/>
    <p:sldId id="266" r:id="rId15"/>
    <p:sldId id="276" r:id="rId16"/>
    <p:sldId id="277" r:id="rId17"/>
    <p:sldId id="267" r:id="rId18"/>
    <p:sldId id="278" r:id="rId19"/>
    <p:sldId id="284" r:id="rId20"/>
    <p:sldId id="286" r:id="rId21"/>
    <p:sldId id="287" r:id="rId22"/>
    <p:sldId id="268" r:id="rId23"/>
    <p:sldId id="269" r:id="rId24"/>
    <p:sldId id="292" r:id="rId25"/>
    <p:sldId id="271" r:id="rId26"/>
    <p:sldId id="288" r:id="rId27"/>
    <p:sldId id="291" r:id="rId28"/>
    <p:sldId id="309" r:id="rId29"/>
    <p:sldId id="311" r:id="rId30"/>
    <p:sldId id="312" r:id="rId31"/>
    <p:sldId id="322" r:id="rId32"/>
    <p:sldId id="315" r:id="rId33"/>
    <p:sldId id="318" r:id="rId34"/>
    <p:sldId id="319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4" r:id="rId46"/>
    <p:sldId id="305" r:id="rId47"/>
    <p:sldId id="306" r:id="rId48"/>
    <p:sldId id="323" r:id="rId49"/>
    <p:sldId id="326" r:id="rId50"/>
    <p:sldId id="338" r:id="rId51"/>
    <p:sldId id="327" r:id="rId52"/>
    <p:sldId id="339" r:id="rId53"/>
    <p:sldId id="325" r:id="rId54"/>
    <p:sldId id="335" r:id="rId55"/>
    <p:sldId id="330" r:id="rId56"/>
    <p:sldId id="336" r:id="rId57"/>
    <p:sldId id="320" r:id="rId58"/>
    <p:sldId id="308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0FC63B-6180-4907-806E-64249BEEABB8}" type="doc">
      <dgm:prSet loTypeId="urn:microsoft.com/office/officeart/2005/8/layout/vList5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5CEE0E35-53A4-44B8-B012-C0BAF95C907D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2400" b="1" dirty="0" smtClean="0"/>
            <a:t>Frecuencia</a:t>
          </a:r>
          <a:endParaRPr lang="es-ES" sz="2400" b="1" dirty="0"/>
        </a:p>
      </dgm:t>
    </dgm:pt>
    <dgm:pt modelId="{4FA28629-B090-4893-81CA-61D8BEAB019B}" type="parTrans" cxnId="{DE7144DD-6879-46C4-88E6-84C1BE944B90}">
      <dgm:prSet/>
      <dgm:spPr/>
      <dgm:t>
        <a:bodyPr/>
        <a:lstStyle/>
        <a:p>
          <a:endParaRPr lang="es-ES"/>
        </a:p>
      </dgm:t>
    </dgm:pt>
    <dgm:pt modelId="{E2E6E1BC-5289-4304-A997-6C0CF8B4384C}" type="sibTrans" cxnId="{DE7144DD-6879-46C4-88E6-84C1BE944B90}">
      <dgm:prSet/>
      <dgm:spPr/>
      <dgm:t>
        <a:bodyPr/>
        <a:lstStyle/>
        <a:p>
          <a:endParaRPr lang="es-ES"/>
        </a:p>
      </dgm:t>
    </dgm:pt>
    <dgm:pt modelId="{A820EDCB-A6E5-4140-9B4A-F0B0975E41DC}">
      <dgm:prSet phldrT="[Texto]" custT="1"/>
      <dgm:spPr/>
      <dgm:t>
        <a:bodyPr/>
        <a:lstStyle/>
        <a:p>
          <a:pPr algn="just"/>
          <a:r>
            <a:rPr lang="es-ES" sz="2200" dirty="0" smtClean="0"/>
            <a:t>Requisito necesario para llevar a cabo cualquier investigación y genera conceptos y tipos de medidas.</a:t>
          </a:r>
          <a:endParaRPr lang="es-ES" sz="2200" dirty="0"/>
        </a:p>
      </dgm:t>
    </dgm:pt>
    <dgm:pt modelId="{E484D363-761E-4E0A-ABC9-796AB1378404}" type="parTrans" cxnId="{443F32B5-09D7-48FE-AC11-E9A111ED5EE9}">
      <dgm:prSet/>
      <dgm:spPr/>
      <dgm:t>
        <a:bodyPr/>
        <a:lstStyle/>
        <a:p>
          <a:endParaRPr lang="es-ES"/>
        </a:p>
      </dgm:t>
    </dgm:pt>
    <dgm:pt modelId="{91A2A860-9284-44F7-BFC5-5BDB9888DA4C}" type="sibTrans" cxnId="{443F32B5-09D7-48FE-AC11-E9A111ED5EE9}">
      <dgm:prSet/>
      <dgm:spPr/>
      <dgm:t>
        <a:bodyPr/>
        <a:lstStyle/>
        <a:p>
          <a:endParaRPr lang="es-ES"/>
        </a:p>
      </dgm:t>
    </dgm:pt>
    <dgm:pt modelId="{2030542F-7466-43C1-A353-1B5E43468F11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2400" b="1" dirty="0" smtClean="0"/>
            <a:t>Distribución</a:t>
          </a:r>
          <a:endParaRPr lang="es-ES" sz="2400" b="1" dirty="0"/>
        </a:p>
      </dgm:t>
    </dgm:pt>
    <dgm:pt modelId="{49FD53B7-41FE-4752-ADB6-7B80625576B5}" type="parTrans" cxnId="{EA4A2561-79A5-456D-AAC7-86766A865993}">
      <dgm:prSet/>
      <dgm:spPr/>
      <dgm:t>
        <a:bodyPr/>
        <a:lstStyle/>
        <a:p>
          <a:endParaRPr lang="es-ES"/>
        </a:p>
      </dgm:t>
    </dgm:pt>
    <dgm:pt modelId="{1BE65985-37FF-4B85-B6A1-715865213F04}" type="sibTrans" cxnId="{EA4A2561-79A5-456D-AAC7-86766A865993}">
      <dgm:prSet/>
      <dgm:spPr/>
      <dgm:t>
        <a:bodyPr/>
        <a:lstStyle/>
        <a:p>
          <a:endParaRPr lang="es-ES"/>
        </a:p>
      </dgm:t>
    </dgm:pt>
    <dgm:pt modelId="{F63E5975-255B-4F5F-BB05-4B66E81D280D}">
      <dgm:prSet phldrT="[Texto]" custT="1"/>
      <dgm:spPr/>
      <dgm:t>
        <a:bodyPr/>
        <a:lstStyle/>
        <a:p>
          <a:pPr algn="l"/>
          <a:r>
            <a:rPr lang="es-ES" sz="2200" dirty="0" smtClean="0"/>
            <a:t>¿Quién la desarrolla? (Persona)</a:t>
          </a:r>
          <a:endParaRPr lang="es-ES" sz="2200" dirty="0"/>
        </a:p>
      </dgm:t>
    </dgm:pt>
    <dgm:pt modelId="{25E08674-8B59-4673-B930-7BEA11A82E88}" type="parTrans" cxnId="{FF5B27A2-7983-4282-8483-C9CC935868BE}">
      <dgm:prSet/>
      <dgm:spPr/>
      <dgm:t>
        <a:bodyPr/>
        <a:lstStyle/>
        <a:p>
          <a:endParaRPr lang="es-ES"/>
        </a:p>
      </dgm:t>
    </dgm:pt>
    <dgm:pt modelId="{04FAAF63-09BD-41E5-A925-F02484D0F313}" type="sibTrans" cxnId="{FF5B27A2-7983-4282-8483-C9CC935868BE}">
      <dgm:prSet/>
      <dgm:spPr/>
      <dgm:t>
        <a:bodyPr/>
        <a:lstStyle/>
        <a:p>
          <a:endParaRPr lang="es-ES"/>
        </a:p>
      </dgm:t>
    </dgm:pt>
    <dgm:pt modelId="{2C84D5FB-293E-420C-9A19-45EB028376E0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2400" b="1" dirty="0" smtClean="0"/>
            <a:t>Determinantes</a:t>
          </a:r>
          <a:endParaRPr lang="es-ES" sz="2400" b="1" dirty="0"/>
        </a:p>
      </dgm:t>
    </dgm:pt>
    <dgm:pt modelId="{6B883582-6C84-473F-B9FA-C0FA68A22436}" type="parTrans" cxnId="{003CDDBD-1D3C-4964-88FA-ADA03E26ECFA}">
      <dgm:prSet/>
      <dgm:spPr/>
      <dgm:t>
        <a:bodyPr/>
        <a:lstStyle/>
        <a:p>
          <a:endParaRPr lang="es-ES"/>
        </a:p>
      </dgm:t>
    </dgm:pt>
    <dgm:pt modelId="{363F5B20-42EC-4BD0-97F4-BDA9BB0BA08C}" type="sibTrans" cxnId="{003CDDBD-1D3C-4964-88FA-ADA03E26ECFA}">
      <dgm:prSet/>
      <dgm:spPr/>
      <dgm:t>
        <a:bodyPr/>
        <a:lstStyle/>
        <a:p>
          <a:endParaRPr lang="es-ES"/>
        </a:p>
      </dgm:t>
    </dgm:pt>
    <dgm:pt modelId="{D1C2673C-1EEC-449E-9291-5204B037B863}">
      <dgm:prSet phldrT="[Texto]" custT="1"/>
      <dgm:spPr/>
      <dgm:t>
        <a:bodyPr/>
        <a:lstStyle/>
        <a:p>
          <a:pPr algn="just"/>
          <a:r>
            <a:rPr lang="es-ES" sz="2000" dirty="0" smtClean="0"/>
            <a:t>Factores que  (genéticos o ambientales) pueden relacionarse con la frecuencia y distribución.</a:t>
          </a:r>
          <a:endParaRPr lang="es-ES" sz="2000" dirty="0"/>
        </a:p>
      </dgm:t>
    </dgm:pt>
    <dgm:pt modelId="{8B5FE889-89D1-4354-A01F-454E69C4DE2E}" type="parTrans" cxnId="{E413B285-9E3B-415B-A4B4-93CD01B014F8}">
      <dgm:prSet/>
      <dgm:spPr/>
      <dgm:t>
        <a:bodyPr/>
        <a:lstStyle/>
        <a:p>
          <a:endParaRPr lang="es-ES"/>
        </a:p>
      </dgm:t>
    </dgm:pt>
    <dgm:pt modelId="{85907875-F796-4510-B372-91F1A339ADA8}" type="sibTrans" cxnId="{E413B285-9E3B-415B-A4B4-93CD01B014F8}">
      <dgm:prSet/>
      <dgm:spPr/>
      <dgm:t>
        <a:bodyPr/>
        <a:lstStyle/>
        <a:p>
          <a:endParaRPr lang="es-ES"/>
        </a:p>
      </dgm:t>
    </dgm:pt>
    <dgm:pt modelId="{9C2FCF9D-020A-42C1-8700-317BE1375A76}">
      <dgm:prSet phldrT="[Texto]" custT="1"/>
      <dgm:spPr/>
      <dgm:t>
        <a:bodyPr/>
        <a:lstStyle/>
        <a:p>
          <a:pPr algn="l"/>
          <a:r>
            <a:rPr lang="es-ES" sz="2200" dirty="0" smtClean="0"/>
            <a:t>¿Dónde se da? (Lugar)</a:t>
          </a:r>
          <a:endParaRPr lang="es-ES" sz="2200" dirty="0"/>
        </a:p>
      </dgm:t>
    </dgm:pt>
    <dgm:pt modelId="{DD62615E-BF6E-42A8-B644-A1277FDB0FAB}" type="parTrans" cxnId="{3505C0DF-3C95-42A1-881A-0062143AF0DC}">
      <dgm:prSet/>
      <dgm:spPr/>
      <dgm:t>
        <a:bodyPr/>
        <a:lstStyle/>
        <a:p>
          <a:endParaRPr lang="es-ES"/>
        </a:p>
      </dgm:t>
    </dgm:pt>
    <dgm:pt modelId="{06ECB8C0-7954-45F5-A25B-EEE96F47579C}" type="sibTrans" cxnId="{3505C0DF-3C95-42A1-881A-0062143AF0DC}">
      <dgm:prSet/>
      <dgm:spPr/>
      <dgm:t>
        <a:bodyPr/>
        <a:lstStyle/>
        <a:p>
          <a:endParaRPr lang="es-ES"/>
        </a:p>
      </dgm:t>
    </dgm:pt>
    <dgm:pt modelId="{13DBBE57-4BF7-4ABC-8312-F58667394FF2}">
      <dgm:prSet phldrT="[Texto]" custT="1"/>
      <dgm:spPr/>
      <dgm:t>
        <a:bodyPr/>
        <a:lstStyle/>
        <a:p>
          <a:pPr algn="l"/>
          <a:r>
            <a:rPr lang="es-ES" sz="2200" dirty="0" smtClean="0"/>
            <a:t>¿Cuándo ocurre? (Tiempo)</a:t>
          </a:r>
          <a:endParaRPr lang="es-ES" sz="2200" dirty="0"/>
        </a:p>
      </dgm:t>
    </dgm:pt>
    <dgm:pt modelId="{07EEDC15-82F1-419F-956C-41FC5FA8293C}" type="parTrans" cxnId="{E84AF3A1-3D6B-4C60-BD7E-692DEDA45D24}">
      <dgm:prSet/>
      <dgm:spPr/>
      <dgm:t>
        <a:bodyPr/>
        <a:lstStyle/>
        <a:p>
          <a:endParaRPr lang="es-ES"/>
        </a:p>
      </dgm:t>
    </dgm:pt>
    <dgm:pt modelId="{26885003-F597-4959-9144-704E2F52077A}" type="sibTrans" cxnId="{E84AF3A1-3D6B-4C60-BD7E-692DEDA45D24}">
      <dgm:prSet/>
      <dgm:spPr/>
      <dgm:t>
        <a:bodyPr/>
        <a:lstStyle/>
        <a:p>
          <a:endParaRPr lang="es-ES"/>
        </a:p>
      </dgm:t>
    </dgm:pt>
    <dgm:pt modelId="{1B5C281C-3958-4E6E-801A-6E6D6781EEC8}" type="pres">
      <dgm:prSet presAssocID="{D60FC63B-6180-4907-806E-64249BEEAB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0BC50BF-252F-4259-BC2D-59D8E9B89392}" type="pres">
      <dgm:prSet presAssocID="{5CEE0E35-53A4-44B8-B012-C0BAF95C907D}" presName="linNode" presStyleCnt="0"/>
      <dgm:spPr/>
    </dgm:pt>
    <dgm:pt modelId="{C53B2FA1-623F-42E6-8343-A8AE9B325D21}" type="pres">
      <dgm:prSet presAssocID="{5CEE0E35-53A4-44B8-B012-C0BAF95C907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402953A-0DFF-48F0-8FA9-D77879BF82EA}" type="pres">
      <dgm:prSet presAssocID="{5CEE0E35-53A4-44B8-B012-C0BAF95C907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B781283-6FBB-44E3-9BAC-228A9A4E5232}" type="pres">
      <dgm:prSet presAssocID="{E2E6E1BC-5289-4304-A997-6C0CF8B4384C}" presName="sp" presStyleCnt="0"/>
      <dgm:spPr/>
    </dgm:pt>
    <dgm:pt modelId="{5A7FAE20-1FD3-42D2-B63D-93797EFC79CD}" type="pres">
      <dgm:prSet presAssocID="{2030542F-7466-43C1-A353-1B5E43468F11}" presName="linNode" presStyleCnt="0"/>
      <dgm:spPr/>
    </dgm:pt>
    <dgm:pt modelId="{690262A4-46AB-47AA-AF9C-557E8C03F9FB}" type="pres">
      <dgm:prSet presAssocID="{2030542F-7466-43C1-A353-1B5E43468F1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BC95DFD-A953-4E26-8297-B4BD28E24040}" type="pres">
      <dgm:prSet presAssocID="{2030542F-7466-43C1-A353-1B5E43468F1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E967CE-6C47-4A2C-B0FD-144F109E3ED5}" type="pres">
      <dgm:prSet presAssocID="{1BE65985-37FF-4B85-B6A1-715865213F04}" presName="sp" presStyleCnt="0"/>
      <dgm:spPr/>
    </dgm:pt>
    <dgm:pt modelId="{7094801B-19B8-4689-A776-5F55BDDBC16C}" type="pres">
      <dgm:prSet presAssocID="{2C84D5FB-293E-420C-9A19-45EB028376E0}" presName="linNode" presStyleCnt="0"/>
      <dgm:spPr/>
    </dgm:pt>
    <dgm:pt modelId="{7980DB2B-8862-4948-AB82-34531E4E4F10}" type="pres">
      <dgm:prSet presAssocID="{2C84D5FB-293E-420C-9A19-45EB028376E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895A29-B65B-479D-9B9B-C11710104D29}" type="pres">
      <dgm:prSet presAssocID="{2C84D5FB-293E-420C-9A19-45EB028376E0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84AF3A1-3D6B-4C60-BD7E-692DEDA45D24}" srcId="{2030542F-7466-43C1-A353-1B5E43468F11}" destId="{13DBBE57-4BF7-4ABC-8312-F58667394FF2}" srcOrd="2" destOrd="0" parTransId="{07EEDC15-82F1-419F-956C-41FC5FA8293C}" sibTransId="{26885003-F597-4959-9144-704E2F52077A}"/>
    <dgm:cxn modelId="{E413B285-9E3B-415B-A4B4-93CD01B014F8}" srcId="{2C84D5FB-293E-420C-9A19-45EB028376E0}" destId="{D1C2673C-1EEC-449E-9291-5204B037B863}" srcOrd="0" destOrd="0" parTransId="{8B5FE889-89D1-4354-A01F-454E69C4DE2E}" sibTransId="{85907875-F796-4510-B372-91F1A339ADA8}"/>
    <dgm:cxn modelId="{FF5B27A2-7983-4282-8483-C9CC935868BE}" srcId="{2030542F-7466-43C1-A353-1B5E43468F11}" destId="{F63E5975-255B-4F5F-BB05-4B66E81D280D}" srcOrd="0" destOrd="0" parTransId="{25E08674-8B59-4673-B930-7BEA11A82E88}" sibTransId="{04FAAF63-09BD-41E5-A925-F02484D0F313}"/>
    <dgm:cxn modelId="{DA131AF2-4F55-466E-99BD-31B193563BCB}" type="presOf" srcId="{5CEE0E35-53A4-44B8-B012-C0BAF95C907D}" destId="{C53B2FA1-623F-42E6-8343-A8AE9B325D21}" srcOrd="0" destOrd="0" presId="urn:microsoft.com/office/officeart/2005/8/layout/vList5"/>
    <dgm:cxn modelId="{DE7144DD-6879-46C4-88E6-84C1BE944B90}" srcId="{D60FC63B-6180-4907-806E-64249BEEABB8}" destId="{5CEE0E35-53A4-44B8-B012-C0BAF95C907D}" srcOrd="0" destOrd="0" parTransId="{4FA28629-B090-4893-81CA-61D8BEAB019B}" sibTransId="{E2E6E1BC-5289-4304-A997-6C0CF8B4384C}"/>
    <dgm:cxn modelId="{E22BFD90-7312-4576-833A-6F9085BB7002}" type="presOf" srcId="{13DBBE57-4BF7-4ABC-8312-F58667394FF2}" destId="{1BC95DFD-A953-4E26-8297-B4BD28E24040}" srcOrd="0" destOrd="2" presId="urn:microsoft.com/office/officeart/2005/8/layout/vList5"/>
    <dgm:cxn modelId="{78F16433-22E4-4E55-9DF9-1BD69C621857}" type="presOf" srcId="{9C2FCF9D-020A-42C1-8700-317BE1375A76}" destId="{1BC95DFD-A953-4E26-8297-B4BD28E24040}" srcOrd="0" destOrd="1" presId="urn:microsoft.com/office/officeart/2005/8/layout/vList5"/>
    <dgm:cxn modelId="{E9013F7B-1974-443F-AB67-34A1107C53A6}" type="presOf" srcId="{F63E5975-255B-4F5F-BB05-4B66E81D280D}" destId="{1BC95DFD-A953-4E26-8297-B4BD28E24040}" srcOrd="0" destOrd="0" presId="urn:microsoft.com/office/officeart/2005/8/layout/vList5"/>
    <dgm:cxn modelId="{003CDDBD-1D3C-4964-88FA-ADA03E26ECFA}" srcId="{D60FC63B-6180-4907-806E-64249BEEABB8}" destId="{2C84D5FB-293E-420C-9A19-45EB028376E0}" srcOrd="2" destOrd="0" parTransId="{6B883582-6C84-473F-B9FA-C0FA68A22436}" sibTransId="{363F5B20-42EC-4BD0-97F4-BDA9BB0BA08C}"/>
    <dgm:cxn modelId="{8AB86A2A-ED3A-447C-99AA-9E3CA8C5733E}" type="presOf" srcId="{D1C2673C-1EEC-449E-9291-5204B037B863}" destId="{2F895A29-B65B-479D-9B9B-C11710104D29}" srcOrd="0" destOrd="0" presId="urn:microsoft.com/office/officeart/2005/8/layout/vList5"/>
    <dgm:cxn modelId="{EA4A2561-79A5-456D-AAC7-86766A865993}" srcId="{D60FC63B-6180-4907-806E-64249BEEABB8}" destId="{2030542F-7466-43C1-A353-1B5E43468F11}" srcOrd="1" destOrd="0" parTransId="{49FD53B7-41FE-4752-ADB6-7B80625576B5}" sibTransId="{1BE65985-37FF-4B85-B6A1-715865213F04}"/>
    <dgm:cxn modelId="{B9E017FB-FFFB-4D0E-B23C-70B72CDCF9E4}" type="presOf" srcId="{D60FC63B-6180-4907-806E-64249BEEABB8}" destId="{1B5C281C-3958-4E6E-801A-6E6D6781EEC8}" srcOrd="0" destOrd="0" presId="urn:microsoft.com/office/officeart/2005/8/layout/vList5"/>
    <dgm:cxn modelId="{9735E166-1455-4A4C-A936-CA9747113732}" type="presOf" srcId="{2C84D5FB-293E-420C-9A19-45EB028376E0}" destId="{7980DB2B-8862-4948-AB82-34531E4E4F10}" srcOrd="0" destOrd="0" presId="urn:microsoft.com/office/officeart/2005/8/layout/vList5"/>
    <dgm:cxn modelId="{9BF65B84-E692-4BB9-9E2B-60AD2939DC78}" type="presOf" srcId="{A820EDCB-A6E5-4140-9B4A-F0B0975E41DC}" destId="{4402953A-0DFF-48F0-8FA9-D77879BF82EA}" srcOrd="0" destOrd="0" presId="urn:microsoft.com/office/officeart/2005/8/layout/vList5"/>
    <dgm:cxn modelId="{443F32B5-09D7-48FE-AC11-E9A111ED5EE9}" srcId="{5CEE0E35-53A4-44B8-B012-C0BAF95C907D}" destId="{A820EDCB-A6E5-4140-9B4A-F0B0975E41DC}" srcOrd="0" destOrd="0" parTransId="{E484D363-761E-4E0A-ABC9-796AB1378404}" sibTransId="{91A2A860-9284-44F7-BFC5-5BDB9888DA4C}"/>
    <dgm:cxn modelId="{593BA9A7-3B5E-463B-B1BE-040790F837F0}" type="presOf" srcId="{2030542F-7466-43C1-A353-1B5E43468F11}" destId="{690262A4-46AB-47AA-AF9C-557E8C03F9FB}" srcOrd="0" destOrd="0" presId="urn:microsoft.com/office/officeart/2005/8/layout/vList5"/>
    <dgm:cxn modelId="{3505C0DF-3C95-42A1-881A-0062143AF0DC}" srcId="{2030542F-7466-43C1-A353-1B5E43468F11}" destId="{9C2FCF9D-020A-42C1-8700-317BE1375A76}" srcOrd="1" destOrd="0" parTransId="{DD62615E-BF6E-42A8-B644-A1277FDB0FAB}" sibTransId="{06ECB8C0-7954-45F5-A25B-EEE96F47579C}"/>
    <dgm:cxn modelId="{8343BE22-F486-48B7-862C-082105D0C10A}" type="presParOf" srcId="{1B5C281C-3958-4E6E-801A-6E6D6781EEC8}" destId="{70BC50BF-252F-4259-BC2D-59D8E9B89392}" srcOrd="0" destOrd="0" presId="urn:microsoft.com/office/officeart/2005/8/layout/vList5"/>
    <dgm:cxn modelId="{8446EEE5-EFEF-4E74-BCD6-72042044A9C6}" type="presParOf" srcId="{70BC50BF-252F-4259-BC2D-59D8E9B89392}" destId="{C53B2FA1-623F-42E6-8343-A8AE9B325D21}" srcOrd="0" destOrd="0" presId="urn:microsoft.com/office/officeart/2005/8/layout/vList5"/>
    <dgm:cxn modelId="{D6829446-A919-4614-B206-649518C593D4}" type="presParOf" srcId="{70BC50BF-252F-4259-BC2D-59D8E9B89392}" destId="{4402953A-0DFF-48F0-8FA9-D77879BF82EA}" srcOrd="1" destOrd="0" presId="urn:microsoft.com/office/officeart/2005/8/layout/vList5"/>
    <dgm:cxn modelId="{A71874F7-5B9E-462D-AB9D-BBE88B07105A}" type="presParOf" srcId="{1B5C281C-3958-4E6E-801A-6E6D6781EEC8}" destId="{9B781283-6FBB-44E3-9BAC-228A9A4E5232}" srcOrd="1" destOrd="0" presId="urn:microsoft.com/office/officeart/2005/8/layout/vList5"/>
    <dgm:cxn modelId="{7F9DAEE0-FC70-4BCB-AD31-9FA7D64ED678}" type="presParOf" srcId="{1B5C281C-3958-4E6E-801A-6E6D6781EEC8}" destId="{5A7FAE20-1FD3-42D2-B63D-93797EFC79CD}" srcOrd="2" destOrd="0" presId="urn:microsoft.com/office/officeart/2005/8/layout/vList5"/>
    <dgm:cxn modelId="{CB4A0867-18BA-4FCA-800C-434579E3ED04}" type="presParOf" srcId="{5A7FAE20-1FD3-42D2-B63D-93797EFC79CD}" destId="{690262A4-46AB-47AA-AF9C-557E8C03F9FB}" srcOrd="0" destOrd="0" presId="urn:microsoft.com/office/officeart/2005/8/layout/vList5"/>
    <dgm:cxn modelId="{1A9B8C91-F050-4E04-92B8-19955715AB8F}" type="presParOf" srcId="{5A7FAE20-1FD3-42D2-B63D-93797EFC79CD}" destId="{1BC95DFD-A953-4E26-8297-B4BD28E24040}" srcOrd="1" destOrd="0" presId="urn:microsoft.com/office/officeart/2005/8/layout/vList5"/>
    <dgm:cxn modelId="{8AA00FC6-EA4D-4784-A881-2BFEE74DA6CD}" type="presParOf" srcId="{1B5C281C-3958-4E6E-801A-6E6D6781EEC8}" destId="{08E967CE-6C47-4A2C-B0FD-144F109E3ED5}" srcOrd="3" destOrd="0" presId="urn:microsoft.com/office/officeart/2005/8/layout/vList5"/>
    <dgm:cxn modelId="{E9775322-6253-4CDB-903D-BA7232663082}" type="presParOf" srcId="{1B5C281C-3958-4E6E-801A-6E6D6781EEC8}" destId="{7094801B-19B8-4689-A776-5F55BDDBC16C}" srcOrd="4" destOrd="0" presId="urn:microsoft.com/office/officeart/2005/8/layout/vList5"/>
    <dgm:cxn modelId="{AF9673DB-8CB4-4B88-AF96-33DC3E09C90D}" type="presParOf" srcId="{7094801B-19B8-4689-A776-5F55BDDBC16C}" destId="{7980DB2B-8862-4948-AB82-34531E4E4F10}" srcOrd="0" destOrd="0" presId="urn:microsoft.com/office/officeart/2005/8/layout/vList5"/>
    <dgm:cxn modelId="{FDC2945D-4FFA-4F37-982E-8446EFEF01A7}" type="presParOf" srcId="{7094801B-19B8-4689-A776-5F55BDDBC16C}" destId="{2F895A29-B65B-479D-9B9B-C11710104D2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0D0F42C-E9D9-4C74-B7B5-9D254E01E411}" type="doc">
      <dgm:prSet loTypeId="urn:microsoft.com/office/officeart/2005/8/layout/vList5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D31C9146-8A84-46AF-B21A-94F6EECA2D85}">
      <dgm:prSet phldrT="[Texto]"/>
      <dgm:spPr/>
      <dgm:t>
        <a:bodyPr/>
        <a:lstStyle/>
        <a:p>
          <a:r>
            <a:rPr lang="es-ES" b="1" dirty="0" smtClean="0"/>
            <a:t>CONTAGIOSIDAD</a:t>
          </a:r>
          <a:endParaRPr lang="es-ES" b="1" dirty="0"/>
        </a:p>
      </dgm:t>
    </dgm:pt>
    <dgm:pt modelId="{B1C3A71A-2C7F-4633-9F69-8AFD2F7C28F4}" type="parTrans" cxnId="{523FCEF2-BAED-4168-970D-83F9CC2B3620}">
      <dgm:prSet/>
      <dgm:spPr/>
      <dgm:t>
        <a:bodyPr/>
        <a:lstStyle/>
        <a:p>
          <a:endParaRPr lang="es-ES"/>
        </a:p>
      </dgm:t>
    </dgm:pt>
    <dgm:pt modelId="{BA396F1F-B6F7-47EB-94D6-996E8EDA0CF7}" type="sibTrans" cxnId="{523FCEF2-BAED-4168-970D-83F9CC2B3620}">
      <dgm:prSet/>
      <dgm:spPr/>
      <dgm:t>
        <a:bodyPr/>
        <a:lstStyle/>
        <a:p>
          <a:endParaRPr lang="es-ES"/>
        </a:p>
      </dgm:t>
    </dgm:pt>
    <dgm:pt modelId="{B5A0297B-CEC0-42C0-90F1-6AD6A36CB532}">
      <dgm:prSet phldrT="[Texto]" custT="1"/>
      <dgm:spPr/>
      <dgm:t>
        <a:bodyPr/>
        <a:lstStyle/>
        <a:p>
          <a:pPr algn="ctr"/>
          <a:r>
            <a:rPr lang="es-ES" sz="2000" dirty="0" smtClean="0"/>
            <a:t>Capacidad para dar lugar a una enfermedad.</a:t>
          </a:r>
          <a:endParaRPr lang="es-ES" sz="2000" dirty="0"/>
        </a:p>
      </dgm:t>
    </dgm:pt>
    <dgm:pt modelId="{4D8EB56B-01BB-4338-8661-251A89BAAEB6}" type="parTrans" cxnId="{CA0A1940-E4F1-4CF2-B5EA-BDC331FC86BE}">
      <dgm:prSet/>
      <dgm:spPr/>
      <dgm:t>
        <a:bodyPr/>
        <a:lstStyle/>
        <a:p>
          <a:endParaRPr lang="es-ES"/>
        </a:p>
      </dgm:t>
    </dgm:pt>
    <dgm:pt modelId="{7EBD1C65-175B-4B58-A61D-3FC93F48C63B}" type="sibTrans" cxnId="{CA0A1940-E4F1-4CF2-B5EA-BDC331FC86BE}">
      <dgm:prSet/>
      <dgm:spPr/>
      <dgm:t>
        <a:bodyPr/>
        <a:lstStyle/>
        <a:p>
          <a:endParaRPr lang="es-ES"/>
        </a:p>
      </dgm:t>
    </dgm:pt>
    <dgm:pt modelId="{555265EB-2624-4ABC-B45C-1FEF66B73AF7}">
      <dgm:prSet phldrT="[Texto]"/>
      <dgm:spPr/>
      <dgm:t>
        <a:bodyPr/>
        <a:lstStyle/>
        <a:p>
          <a:r>
            <a:rPr lang="es-ES" b="1" dirty="0" smtClean="0"/>
            <a:t>VIRULENCIA</a:t>
          </a:r>
          <a:endParaRPr lang="es-ES" b="1" dirty="0"/>
        </a:p>
      </dgm:t>
    </dgm:pt>
    <dgm:pt modelId="{7817B4FC-0105-4AF6-B80C-9EF97DC516DB}" type="parTrans" cxnId="{F0277A5D-6351-49EA-98CA-AB4B0F0D6984}">
      <dgm:prSet/>
      <dgm:spPr/>
      <dgm:t>
        <a:bodyPr/>
        <a:lstStyle/>
        <a:p>
          <a:endParaRPr lang="es-ES"/>
        </a:p>
      </dgm:t>
    </dgm:pt>
    <dgm:pt modelId="{1C3E5AEE-C34D-461F-A46E-80B6F189BDF0}" type="sibTrans" cxnId="{F0277A5D-6351-49EA-98CA-AB4B0F0D6984}">
      <dgm:prSet/>
      <dgm:spPr/>
      <dgm:t>
        <a:bodyPr/>
        <a:lstStyle/>
        <a:p>
          <a:endParaRPr lang="es-ES"/>
        </a:p>
      </dgm:t>
    </dgm:pt>
    <dgm:pt modelId="{4CE027FF-14D5-438D-8B80-42DEEBD6564F}">
      <dgm:prSet phldrT="[Texto]" custT="1"/>
      <dgm:spPr/>
      <dgm:t>
        <a:bodyPr/>
        <a:lstStyle/>
        <a:p>
          <a:pPr algn="ctr"/>
          <a:r>
            <a:rPr lang="es-ES" sz="2000" dirty="0" smtClean="0"/>
            <a:t>Cantidad de enfermedad que puede producir.</a:t>
          </a:r>
          <a:endParaRPr lang="es-ES" sz="2000" dirty="0"/>
        </a:p>
      </dgm:t>
    </dgm:pt>
    <dgm:pt modelId="{6841F9A5-CA07-4BC3-8677-6329BEF36E9E}" type="parTrans" cxnId="{32B368CC-A1E2-4D3A-BF46-B356BA7D6A3F}">
      <dgm:prSet/>
      <dgm:spPr/>
      <dgm:t>
        <a:bodyPr/>
        <a:lstStyle/>
        <a:p>
          <a:endParaRPr lang="es-ES"/>
        </a:p>
      </dgm:t>
    </dgm:pt>
    <dgm:pt modelId="{704FB230-DC14-4E5A-BC5B-378B1289D61D}" type="sibTrans" cxnId="{32B368CC-A1E2-4D3A-BF46-B356BA7D6A3F}">
      <dgm:prSet/>
      <dgm:spPr/>
      <dgm:t>
        <a:bodyPr/>
        <a:lstStyle/>
        <a:p>
          <a:endParaRPr lang="es-ES"/>
        </a:p>
      </dgm:t>
    </dgm:pt>
    <dgm:pt modelId="{609C4B4B-BB31-410A-B3DA-2587F6E629FD}">
      <dgm:prSet phldrT="[Texto]"/>
      <dgm:spPr/>
      <dgm:t>
        <a:bodyPr/>
        <a:lstStyle/>
        <a:p>
          <a:r>
            <a:rPr lang="es-ES" b="1" dirty="0" smtClean="0"/>
            <a:t>INMUNOGENICIDAD</a:t>
          </a:r>
          <a:endParaRPr lang="es-ES" b="1" dirty="0"/>
        </a:p>
      </dgm:t>
    </dgm:pt>
    <dgm:pt modelId="{3EBA8826-5BB3-4AB7-82CA-F933D6D5F7CF}" type="parTrans" cxnId="{26734835-6370-4992-A845-F0F7E5AA9A14}">
      <dgm:prSet/>
      <dgm:spPr/>
      <dgm:t>
        <a:bodyPr/>
        <a:lstStyle/>
        <a:p>
          <a:endParaRPr lang="es-ES"/>
        </a:p>
      </dgm:t>
    </dgm:pt>
    <dgm:pt modelId="{C9D557EE-223F-4F0D-BD21-A07283A76F2B}" type="sibTrans" cxnId="{26734835-6370-4992-A845-F0F7E5AA9A14}">
      <dgm:prSet/>
      <dgm:spPr/>
      <dgm:t>
        <a:bodyPr/>
        <a:lstStyle/>
        <a:p>
          <a:endParaRPr lang="es-ES"/>
        </a:p>
      </dgm:t>
    </dgm:pt>
    <dgm:pt modelId="{2EF66AA6-AB4F-4ABC-93E6-22954B36E0A3}">
      <dgm:prSet phldrT="[Texto]" custT="1"/>
      <dgm:spPr/>
      <dgm:t>
        <a:bodyPr/>
        <a:lstStyle/>
        <a:p>
          <a:pPr algn="ctr"/>
          <a:r>
            <a:rPr lang="es-ES" sz="2000" dirty="0" smtClean="0"/>
            <a:t>Habilidad para producir reacción inmunológica local o general.</a:t>
          </a:r>
          <a:endParaRPr lang="es-ES" sz="2000" dirty="0"/>
        </a:p>
      </dgm:t>
    </dgm:pt>
    <dgm:pt modelId="{8336ED69-9442-4CED-94B9-9A7ED419AA5B}" type="parTrans" cxnId="{8D84F67A-6283-4AA1-8CA7-EA3A006E1582}">
      <dgm:prSet/>
      <dgm:spPr/>
      <dgm:t>
        <a:bodyPr/>
        <a:lstStyle/>
        <a:p>
          <a:endParaRPr lang="es-ES"/>
        </a:p>
      </dgm:t>
    </dgm:pt>
    <dgm:pt modelId="{FE970CDB-BD33-4223-973D-E7ED9E31F2BF}" type="sibTrans" cxnId="{8D84F67A-6283-4AA1-8CA7-EA3A006E1582}">
      <dgm:prSet/>
      <dgm:spPr/>
      <dgm:t>
        <a:bodyPr/>
        <a:lstStyle/>
        <a:p>
          <a:endParaRPr lang="es-ES"/>
        </a:p>
      </dgm:t>
    </dgm:pt>
    <dgm:pt modelId="{FAD7AADC-635D-49CC-B7A2-A443BD609476}">
      <dgm:prSet phldrT="[Texto]"/>
      <dgm:spPr/>
      <dgm:t>
        <a:bodyPr/>
        <a:lstStyle/>
        <a:p>
          <a:r>
            <a:rPr lang="es-ES" b="1" dirty="0" smtClean="0"/>
            <a:t>PATOGENICIDAD</a:t>
          </a:r>
          <a:endParaRPr lang="es-ES" b="1" dirty="0"/>
        </a:p>
      </dgm:t>
    </dgm:pt>
    <dgm:pt modelId="{7D477017-6A42-4565-B924-3783CAA43E86}" type="parTrans" cxnId="{FD1B9398-D366-4687-8C7B-9EFA6B2B8749}">
      <dgm:prSet/>
      <dgm:spPr/>
      <dgm:t>
        <a:bodyPr/>
        <a:lstStyle/>
        <a:p>
          <a:endParaRPr lang="es-ES"/>
        </a:p>
      </dgm:t>
    </dgm:pt>
    <dgm:pt modelId="{0A2DD6AE-AA1F-4CCA-9113-D87B218D5506}" type="sibTrans" cxnId="{FD1B9398-D366-4687-8C7B-9EFA6B2B8749}">
      <dgm:prSet/>
      <dgm:spPr/>
      <dgm:t>
        <a:bodyPr/>
        <a:lstStyle/>
        <a:p>
          <a:endParaRPr lang="es-ES"/>
        </a:p>
      </dgm:t>
    </dgm:pt>
    <dgm:pt modelId="{F2FB2FF2-71F3-4FA0-A1FB-6B8534895565}">
      <dgm:prSet phldrT="[Texto]"/>
      <dgm:spPr/>
      <dgm:t>
        <a:bodyPr/>
        <a:lstStyle/>
        <a:p>
          <a:r>
            <a:rPr lang="es-ES" b="1" dirty="0" smtClean="0"/>
            <a:t>INFECTIVIDAD</a:t>
          </a:r>
          <a:endParaRPr lang="es-ES" b="1" dirty="0"/>
        </a:p>
      </dgm:t>
    </dgm:pt>
    <dgm:pt modelId="{901683AE-E3B6-4247-9F09-42E5786F8A1B}" type="parTrans" cxnId="{A5CDE13B-9490-4940-B940-E4CD131677F3}">
      <dgm:prSet/>
      <dgm:spPr/>
      <dgm:t>
        <a:bodyPr/>
        <a:lstStyle/>
        <a:p>
          <a:endParaRPr lang="es-ES"/>
        </a:p>
      </dgm:t>
    </dgm:pt>
    <dgm:pt modelId="{8F7F87E7-8B9B-4A0F-9534-DA0BFF51E91F}" type="sibTrans" cxnId="{A5CDE13B-9490-4940-B940-E4CD131677F3}">
      <dgm:prSet/>
      <dgm:spPr/>
      <dgm:t>
        <a:bodyPr/>
        <a:lstStyle/>
        <a:p>
          <a:endParaRPr lang="es-ES"/>
        </a:p>
      </dgm:t>
    </dgm:pt>
    <dgm:pt modelId="{15C148DF-D524-48E6-BB6D-6DFFC1950CB9}" type="pres">
      <dgm:prSet presAssocID="{D0D0F42C-E9D9-4C74-B7B5-9D254E01E4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437DF42-F06C-4CEC-8C74-A51C21A051F8}" type="pres">
      <dgm:prSet presAssocID="{D31C9146-8A84-46AF-B21A-94F6EECA2D85}" presName="linNode" presStyleCnt="0"/>
      <dgm:spPr/>
    </dgm:pt>
    <dgm:pt modelId="{1A5CE111-6711-4511-9FBB-2507680DD149}" type="pres">
      <dgm:prSet presAssocID="{D31C9146-8A84-46AF-B21A-94F6EECA2D85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F3A0B0-64C4-4EB4-9793-C8CAAEDC8F99}" type="pres">
      <dgm:prSet presAssocID="{BA396F1F-B6F7-47EB-94D6-996E8EDA0CF7}" presName="sp" presStyleCnt="0"/>
      <dgm:spPr/>
    </dgm:pt>
    <dgm:pt modelId="{0D3DE523-D111-40D6-B04A-787528DFE296}" type="pres">
      <dgm:prSet presAssocID="{F2FB2FF2-71F3-4FA0-A1FB-6B8534895565}" presName="linNode" presStyleCnt="0"/>
      <dgm:spPr/>
    </dgm:pt>
    <dgm:pt modelId="{DE5183F8-3628-44E2-8FAC-3A76284D0DB6}" type="pres">
      <dgm:prSet presAssocID="{F2FB2FF2-71F3-4FA0-A1FB-6B8534895565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5919D6-503F-46D5-8B12-25A0EB20D1D3}" type="pres">
      <dgm:prSet presAssocID="{8F7F87E7-8B9B-4A0F-9534-DA0BFF51E91F}" presName="sp" presStyleCnt="0"/>
      <dgm:spPr/>
    </dgm:pt>
    <dgm:pt modelId="{8954F3CC-DCBF-4B5B-AFC8-92E68EB574F0}" type="pres">
      <dgm:prSet presAssocID="{FAD7AADC-635D-49CC-B7A2-A443BD609476}" presName="linNode" presStyleCnt="0"/>
      <dgm:spPr/>
    </dgm:pt>
    <dgm:pt modelId="{A24816ED-AEF3-4020-A4FF-3A6BA13128A6}" type="pres">
      <dgm:prSet presAssocID="{FAD7AADC-635D-49CC-B7A2-A443BD609476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FE3A1D-ECFA-488D-9676-C683DEC65A92}" type="pres">
      <dgm:prSet presAssocID="{FAD7AADC-635D-49CC-B7A2-A443BD609476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2FD18F-DC2C-40E4-BA55-6F265029F8DA}" type="pres">
      <dgm:prSet presAssocID="{0A2DD6AE-AA1F-4CCA-9113-D87B218D5506}" presName="sp" presStyleCnt="0"/>
      <dgm:spPr/>
    </dgm:pt>
    <dgm:pt modelId="{036481EA-F5DC-496A-9319-0ECF26D3C77F}" type="pres">
      <dgm:prSet presAssocID="{555265EB-2624-4ABC-B45C-1FEF66B73AF7}" presName="linNode" presStyleCnt="0"/>
      <dgm:spPr/>
    </dgm:pt>
    <dgm:pt modelId="{23513013-A586-4ABD-8A67-46685E1F9E26}" type="pres">
      <dgm:prSet presAssocID="{555265EB-2624-4ABC-B45C-1FEF66B73AF7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1DC45A-F816-48A8-97CA-C1E480B2A0C5}" type="pres">
      <dgm:prSet presAssocID="{555265EB-2624-4ABC-B45C-1FEF66B73AF7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708A75F-126B-4607-9FA8-BD434B257A0F}" type="pres">
      <dgm:prSet presAssocID="{1C3E5AEE-C34D-461F-A46E-80B6F189BDF0}" presName="sp" presStyleCnt="0"/>
      <dgm:spPr/>
    </dgm:pt>
    <dgm:pt modelId="{87ABB157-5A2F-423A-BC58-CE5AA8F17334}" type="pres">
      <dgm:prSet presAssocID="{609C4B4B-BB31-410A-B3DA-2587F6E629FD}" presName="linNode" presStyleCnt="0"/>
      <dgm:spPr/>
    </dgm:pt>
    <dgm:pt modelId="{7935FE07-0F8F-46FC-9022-6D3D364DAE7B}" type="pres">
      <dgm:prSet presAssocID="{609C4B4B-BB31-410A-B3DA-2587F6E629FD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3A6AF8-CB7A-4C0B-BC78-0B2BED898DD1}" type="pres">
      <dgm:prSet presAssocID="{609C4B4B-BB31-410A-B3DA-2587F6E629FD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A5147AC-2217-4B91-ABD2-E5A023D8F064}" type="presOf" srcId="{D0D0F42C-E9D9-4C74-B7B5-9D254E01E411}" destId="{15C148DF-D524-48E6-BB6D-6DFFC1950CB9}" srcOrd="0" destOrd="0" presId="urn:microsoft.com/office/officeart/2005/8/layout/vList5"/>
    <dgm:cxn modelId="{FD1B9398-D366-4687-8C7B-9EFA6B2B8749}" srcId="{D0D0F42C-E9D9-4C74-B7B5-9D254E01E411}" destId="{FAD7AADC-635D-49CC-B7A2-A443BD609476}" srcOrd="2" destOrd="0" parTransId="{7D477017-6A42-4565-B924-3783CAA43E86}" sibTransId="{0A2DD6AE-AA1F-4CCA-9113-D87B218D5506}"/>
    <dgm:cxn modelId="{26734835-6370-4992-A845-F0F7E5AA9A14}" srcId="{D0D0F42C-E9D9-4C74-B7B5-9D254E01E411}" destId="{609C4B4B-BB31-410A-B3DA-2587F6E629FD}" srcOrd="4" destOrd="0" parTransId="{3EBA8826-5BB3-4AB7-82CA-F933D6D5F7CF}" sibTransId="{C9D557EE-223F-4F0D-BD21-A07283A76F2B}"/>
    <dgm:cxn modelId="{63E492C6-D749-4DE2-8590-EA5F41AB8020}" type="presOf" srcId="{4CE027FF-14D5-438D-8B80-42DEEBD6564F}" destId="{3C1DC45A-F816-48A8-97CA-C1E480B2A0C5}" srcOrd="0" destOrd="0" presId="urn:microsoft.com/office/officeart/2005/8/layout/vList5"/>
    <dgm:cxn modelId="{E1922845-77F2-4042-AFA4-AD96ED8A9AAE}" type="presOf" srcId="{555265EB-2624-4ABC-B45C-1FEF66B73AF7}" destId="{23513013-A586-4ABD-8A67-46685E1F9E26}" srcOrd="0" destOrd="0" presId="urn:microsoft.com/office/officeart/2005/8/layout/vList5"/>
    <dgm:cxn modelId="{AD19254B-D81D-4587-824B-567824EA2FCD}" type="presOf" srcId="{B5A0297B-CEC0-42C0-90F1-6AD6A36CB532}" destId="{70FE3A1D-ECFA-488D-9676-C683DEC65A92}" srcOrd="0" destOrd="0" presId="urn:microsoft.com/office/officeart/2005/8/layout/vList5"/>
    <dgm:cxn modelId="{CBE36E44-ED1E-4B58-93F2-F227F4820F54}" type="presOf" srcId="{F2FB2FF2-71F3-4FA0-A1FB-6B8534895565}" destId="{DE5183F8-3628-44E2-8FAC-3A76284D0DB6}" srcOrd="0" destOrd="0" presId="urn:microsoft.com/office/officeart/2005/8/layout/vList5"/>
    <dgm:cxn modelId="{32B368CC-A1E2-4D3A-BF46-B356BA7D6A3F}" srcId="{555265EB-2624-4ABC-B45C-1FEF66B73AF7}" destId="{4CE027FF-14D5-438D-8B80-42DEEBD6564F}" srcOrd="0" destOrd="0" parTransId="{6841F9A5-CA07-4BC3-8677-6329BEF36E9E}" sibTransId="{704FB230-DC14-4E5A-BC5B-378B1289D61D}"/>
    <dgm:cxn modelId="{A5CDE13B-9490-4940-B940-E4CD131677F3}" srcId="{D0D0F42C-E9D9-4C74-B7B5-9D254E01E411}" destId="{F2FB2FF2-71F3-4FA0-A1FB-6B8534895565}" srcOrd="1" destOrd="0" parTransId="{901683AE-E3B6-4247-9F09-42E5786F8A1B}" sibTransId="{8F7F87E7-8B9B-4A0F-9534-DA0BFF51E91F}"/>
    <dgm:cxn modelId="{C8894B85-2510-46F5-B906-E9E878BD59CD}" type="presOf" srcId="{2EF66AA6-AB4F-4ABC-93E6-22954B36E0A3}" destId="{6A3A6AF8-CB7A-4C0B-BC78-0B2BED898DD1}" srcOrd="0" destOrd="0" presId="urn:microsoft.com/office/officeart/2005/8/layout/vList5"/>
    <dgm:cxn modelId="{F31B348C-93A6-4992-ACF6-4C1B2D1B17DE}" type="presOf" srcId="{609C4B4B-BB31-410A-B3DA-2587F6E629FD}" destId="{7935FE07-0F8F-46FC-9022-6D3D364DAE7B}" srcOrd="0" destOrd="0" presId="urn:microsoft.com/office/officeart/2005/8/layout/vList5"/>
    <dgm:cxn modelId="{523FCEF2-BAED-4168-970D-83F9CC2B3620}" srcId="{D0D0F42C-E9D9-4C74-B7B5-9D254E01E411}" destId="{D31C9146-8A84-46AF-B21A-94F6EECA2D85}" srcOrd="0" destOrd="0" parTransId="{B1C3A71A-2C7F-4633-9F69-8AFD2F7C28F4}" sibTransId="{BA396F1F-B6F7-47EB-94D6-996E8EDA0CF7}"/>
    <dgm:cxn modelId="{F0277A5D-6351-49EA-98CA-AB4B0F0D6984}" srcId="{D0D0F42C-E9D9-4C74-B7B5-9D254E01E411}" destId="{555265EB-2624-4ABC-B45C-1FEF66B73AF7}" srcOrd="3" destOrd="0" parTransId="{7817B4FC-0105-4AF6-B80C-9EF97DC516DB}" sibTransId="{1C3E5AEE-C34D-461F-A46E-80B6F189BDF0}"/>
    <dgm:cxn modelId="{994DF875-BB77-416B-8ECC-88F618E2A734}" type="presOf" srcId="{D31C9146-8A84-46AF-B21A-94F6EECA2D85}" destId="{1A5CE111-6711-4511-9FBB-2507680DD149}" srcOrd="0" destOrd="0" presId="urn:microsoft.com/office/officeart/2005/8/layout/vList5"/>
    <dgm:cxn modelId="{C64552B0-3D8E-4AAE-8452-1BB0CB84A38A}" type="presOf" srcId="{FAD7AADC-635D-49CC-B7A2-A443BD609476}" destId="{A24816ED-AEF3-4020-A4FF-3A6BA13128A6}" srcOrd="0" destOrd="0" presId="urn:microsoft.com/office/officeart/2005/8/layout/vList5"/>
    <dgm:cxn modelId="{CA0A1940-E4F1-4CF2-B5EA-BDC331FC86BE}" srcId="{FAD7AADC-635D-49CC-B7A2-A443BD609476}" destId="{B5A0297B-CEC0-42C0-90F1-6AD6A36CB532}" srcOrd="0" destOrd="0" parTransId="{4D8EB56B-01BB-4338-8661-251A89BAAEB6}" sibTransId="{7EBD1C65-175B-4B58-A61D-3FC93F48C63B}"/>
    <dgm:cxn modelId="{8D84F67A-6283-4AA1-8CA7-EA3A006E1582}" srcId="{609C4B4B-BB31-410A-B3DA-2587F6E629FD}" destId="{2EF66AA6-AB4F-4ABC-93E6-22954B36E0A3}" srcOrd="0" destOrd="0" parTransId="{8336ED69-9442-4CED-94B9-9A7ED419AA5B}" sibTransId="{FE970CDB-BD33-4223-973D-E7ED9E31F2BF}"/>
    <dgm:cxn modelId="{D19E3806-B22D-4F8D-B21F-880F05C46314}" type="presParOf" srcId="{15C148DF-D524-48E6-BB6D-6DFFC1950CB9}" destId="{1437DF42-F06C-4CEC-8C74-A51C21A051F8}" srcOrd="0" destOrd="0" presId="urn:microsoft.com/office/officeart/2005/8/layout/vList5"/>
    <dgm:cxn modelId="{79FED696-344A-472F-8AD7-12CDDE6A4C9D}" type="presParOf" srcId="{1437DF42-F06C-4CEC-8C74-A51C21A051F8}" destId="{1A5CE111-6711-4511-9FBB-2507680DD149}" srcOrd="0" destOrd="0" presId="urn:microsoft.com/office/officeart/2005/8/layout/vList5"/>
    <dgm:cxn modelId="{E38AD69B-7E5C-4363-B029-FB9976169A5F}" type="presParOf" srcId="{15C148DF-D524-48E6-BB6D-6DFFC1950CB9}" destId="{B6F3A0B0-64C4-4EB4-9793-C8CAAEDC8F99}" srcOrd="1" destOrd="0" presId="urn:microsoft.com/office/officeart/2005/8/layout/vList5"/>
    <dgm:cxn modelId="{D4568AD8-E549-4E73-87AD-79FE56EB5809}" type="presParOf" srcId="{15C148DF-D524-48E6-BB6D-6DFFC1950CB9}" destId="{0D3DE523-D111-40D6-B04A-787528DFE296}" srcOrd="2" destOrd="0" presId="urn:microsoft.com/office/officeart/2005/8/layout/vList5"/>
    <dgm:cxn modelId="{15B390A7-60C2-4F64-B51E-67D73620CC1E}" type="presParOf" srcId="{0D3DE523-D111-40D6-B04A-787528DFE296}" destId="{DE5183F8-3628-44E2-8FAC-3A76284D0DB6}" srcOrd="0" destOrd="0" presId="urn:microsoft.com/office/officeart/2005/8/layout/vList5"/>
    <dgm:cxn modelId="{F38A75D1-F0DD-451B-8540-8AC3AB7EAFBA}" type="presParOf" srcId="{15C148DF-D524-48E6-BB6D-6DFFC1950CB9}" destId="{035919D6-503F-46D5-8B12-25A0EB20D1D3}" srcOrd="3" destOrd="0" presId="urn:microsoft.com/office/officeart/2005/8/layout/vList5"/>
    <dgm:cxn modelId="{2A07AC1F-0A4F-4709-83B2-6A6147426AD9}" type="presParOf" srcId="{15C148DF-D524-48E6-BB6D-6DFFC1950CB9}" destId="{8954F3CC-DCBF-4B5B-AFC8-92E68EB574F0}" srcOrd="4" destOrd="0" presId="urn:microsoft.com/office/officeart/2005/8/layout/vList5"/>
    <dgm:cxn modelId="{027E33C3-C58F-4738-9894-43B3AC16E472}" type="presParOf" srcId="{8954F3CC-DCBF-4B5B-AFC8-92E68EB574F0}" destId="{A24816ED-AEF3-4020-A4FF-3A6BA13128A6}" srcOrd="0" destOrd="0" presId="urn:microsoft.com/office/officeart/2005/8/layout/vList5"/>
    <dgm:cxn modelId="{02AB37C3-79A2-4110-835D-2149B8EB9BAC}" type="presParOf" srcId="{8954F3CC-DCBF-4B5B-AFC8-92E68EB574F0}" destId="{70FE3A1D-ECFA-488D-9676-C683DEC65A92}" srcOrd="1" destOrd="0" presId="urn:microsoft.com/office/officeart/2005/8/layout/vList5"/>
    <dgm:cxn modelId="{7188950F-DA2A-4119-968E-283C2F0AB0B1}" type="presParOf" srcId="{15C148DF-D524-48E6-BB6D-6DFFC1950CB9}" destId="{582FD18F-DC2C-40E4-BA55-6F265029F8DA}" srcOrd="5" destOrd="0" presId="urn:microsoft.com/office/officeart/2005/8/layout/vList5"/>
    <dgm:cxn modelId="{62869CC2-6CD1-4AEC-8237-82BDA2318E2A}" type="presParOf" srcId="{15C148DF-D524-48E6-BB6D-6DFFC1950CB9}" destId="{036481EA-F5DC-496A-9319-0ECF26D3C77F}" srcOrd="6" destOrd="0" presId="urn:microsoft.com/office/officeart/2005/8/layout/vList5"/>
    <dgm:cxn modelId="{49F18EB7-B378-4404-8D98-7E299A3AEB59}" type="presParOf" srcId="{036481EA-F5DC-496A-9319-0ECF26D3C77F}" destId="{23513013-A586-4ABD-8A67-46685E1F9E26}" srcOrd="0" destOrd="0" presId="urn:microsoft.com/office/officeart/2005/8/layout/vList5"/>
    <dgm:cxn modelId="{5F1FF0A5-69EB-4688-8A6D-3C9A934DE9A0}" type="presParOf" srcId="{036481EA-F5DC-496A-9319-0ECF26D3C77F}" destId="{3C1DC45A-F816-48A8-97CA-C1E480B2A0C5}" srcOrd="1" destOrd="0" presId="urn:microsoft.com/office/officeart/2005/8/layout/vList5"/>
    <dgm:cxn modelId="{71BB4126-D2B5-40F0-9C41-1FB2CEDE6DFB}" type="presParOf" srcId="{15C148DF-D524-48E6-BB6D-6DFFC1950CB9}" destId="{2708A75F-126B-4607-9FA8-BD434B257A0F}" srcOrd="7" destOrd="0" presId="urn:microsoft.com/office/officeart/2005/8/layout/vList5"/>
    <dgm:cxn modelId="{2151694D-B045-4675-BBC3-1A02349CE3F7}" type="presParOf" srcId="{15C148DF-D524-48E6-BB6D-6DFFC1950CB9}" destId="{87ABB157-5A2F-423A-BC58-CE5AA8F17334}" srcOrd="8" destOrd="0" presId="urn:microsoft.com/office/officeart/2005/8/layout/vList5"/>
    <dgm:cxn modelId="{2E396033-D4B2-4931-8E90-55003889537A}" type="presParOf" srcId="{87ABB157-5A2F-423A-BC58-CE5AA8F17334}" destId="{7935FE07-0F8F-46FC-9022-6D3D364DAE7B}" srcOrd="0" destOrd="0" presId="urn:microsoft.com/office/officeart/2005/8/layout/vList5"/>
    <dgm:cxn modelId="{06767C92-DB89-4B8E-8FE0-A3D4678BB3A2}" type="presParOf" srcId="{87ABB157-5A2F-423A-BC58-CE5AA8F17334}" destId="{6A3A6AF8-CB7A-4C0B-BC78-0B2BED898DD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AAE9F56-E5A5-42D9-BECF-F54814DE68ED}" type="doc">
      <dgm:prSet loTypeId="urn:microsoft.com/office/officeart/2005/8/layout/pList2" loCatId="list" qsTypeId="urn:microsoft.com/office/officeart/2005/8/quickstyle/simple3" qsCatId="simple" csTypeId="urn:microsoft.com/office/officeart/2005/8/colors/colorful1" csCatId="colorful" phldr="1"/>
      <dgm:spPr/>
    </dgm:pt>
    <dgm:pt modelId="{4D5E099D-0CD2-42B4-AF39-30C247E767B2}">
      <dgm:prSet phldrT="[Texto]" custT="1"/>
      <dgm:spPr/>
      <dgm:t>
        <a:bodyPr/>
        <a:lstStyle/>
        <a:p>
          <a:r>
            <a:rPr lang="es-ES" sz="2000" dirty="0" smtClean="0"/>
            <a:t>El hombre enfermo y portador, con signos y síntomas, capaz de contagiar a otros</a:t>
          </a:r>
          <a:endParaRPr lang="es-ES" sz="2000" dirty="0"/>
        </a:p>
      </dgm:t>
    </dgm:pt>
    <dgm:pt modelId="{6A27B383-FF0C-430C-81F0-BDD40F9260FB}" type="parTrans" cxnId="{408E9950-A2B8-4BF8-A399-2768C57FE72B}">
      <dgm:prSet/>
      <dgm:spPr/>
      <dgm:t>
        <a:bodyPr/>
        <a:lstStyle/>
        <a:p>
          <a:endParaRPr lang="es-ES"/>
        </a:p>
      </dgm:t>
    </dgm:pt>
    <dgm:pt modelId="{8B88C48D-DC4A-4822-A30F-6B2230934BF5}" type="sibTrans" cxnId="{408E9950-A2B8-4BF8-A399-2768C57FE72B}">
      <dgm:prSet/>
      <dgm:spPr/>
      <dgm:t>
        <a:bodyPr/>
        <a:lstStyle/>
        <a:p>
          <a:endParaRPr lang="es-ES"/>
        </a:p>
      </dgm:t>
    </dgm:pt>
    <dgm:pt modelId="{456D4EEE-4048-4A96-8F28-9F089F235FAD}">
      <dgm:prSet phldrT="[Texto]" custT="1"/>
      <dgm:spPr/>
      <dgm:t>
        <a:bodyPr/>
        <a:lstStyle/>
        <a:p>
          <a:r>
            <a:rPr lang="es-ES" sz="1800" dirty="0" smtClean="0"/>
            <a:t>Individuo que sin presentar signos o síntomas tienen un agente que puede ser transmitido a otros</a:t>
          </a:r>
          <a:r>
            <a:rPr lang="es-ES" sz="2000" dirty="0" smtClean="0"/>
            <a:t>.</a:t>
          </a:r>
          <a:endParaRPr lang="es-ES" sz="2000" dirty="0"/>
        </a:p>
      </dgm:t>
    </dgm:pt>
    <dgm:pt modelId="{97D47E52-6BCF-4C15-B379-31FF6831FE9C}" type="parTrans" cxnId="{13865D37-FBD9-4A8C-8302-72D13F62428B}">
      <dgm:prSet/>
      <dgm:spPr/>
      <dgm:t>
        <a:bodyPr/>
        <a:lstStyle/>
        <a:p>
          <a:endParaRPr lang="es-ES"/>
        </a:p>
      </dgm:t>
    </dgm:pt>
    <dgm:pt modelId="{0D759843-6633-46C4-BE85-CB9C6612C75F}" type="sibTrans" cxnId="{13865D37-FBD9-4A8C-8302-72D13F62428B}">
      <dgm:prSet/>
      <dgm:spPr/>
      <dgm:t>
        <a:bodyPr/>
        <a:lstStyle/>
        <a:p>
          <a:endParaRPr lang="es-ES"/>
        </a:p>
      </dgm:t>
    </dgm:pt>
    <dgm:pt modelId="{731DC203-49F5-4F41-BAB1-F21BA21EC72D}">
      <dgm:prSet phldrT="[Texto]" custT="1"/>
      <dgm:spPr/>
      <dgm:t>
        <a:bodyPr/>
        <a:lstStyle/>
        <a:p>
          <a:r>
            <a:rPr lang="es-ES" sz="2000" dirty="0" smtClean="0"/>
            <a:t>La enfermedad se adquiere desde un animal (agresiones o toxinas).</a:t>
          </a:r>
          <a:endParaRPr lang="es-ES" sz="2000" dirty="0"/>
        </a:p>
      </dgm:t>
    </dgm:pt>
    <dgm:pt modelId="{6B617B99-A8CA-44DA-B38F-AC1B2C298C4A}" type="parTrans" cxnId="{1A8F790D-B1FE-4191-A56D-D2910ED735CD}">
      <dgm:prSet/>
      <dgm:spPr/>
      <dgm:t>
        <a:bodyPr/>
        <a:lstStyle/>
        <a:p>
          <a:endParaRPr lang="es-ES"/>
        </a:p>
      </dgm:t>
    </dgm:pt>
    <dgm:pt modelId="{527AE44A-7D62-43CC-9782-35717C2B6255}" type="sibTrans" cxnId="{1A8F790D-B1FE-4191-A56D-D2910ED735CD}">
      <dgm:prSet/>
      <dgm:spPr/>
      <dgm:t>
        <a:bodyPr/>
        <a:lstStyle/>
        <a:p>
          <a:endParaRPr lang="es-ES"/>
        </a:p>
      </dgm:t>
    </dgm:pt>
    <dgm:pt modelId="{530C5084-8761-419A-8D33-45192858F152}">
      <dgm:prSet phldrT="[Texto]" custT="1"/>
      <dgm:spPr/>
      <dgm:t>
        <a:bodyPr/>
        <a:lstStyle/>
        <a:p>
          <a:r>
            <a:rPr lang="es-ES" sz="2000" dirty="0" smtClean="0"/>
            <a:t>Se encuentran en el suelo, agua o fómites.</a:t>
          </a:r>
          <a:endParaRPr lang="es-ES" sz="2000" dirty="0"/>
        </a:p>
      </dgm:t>
    </dgm:pt>
    <dgm:pt modelId="{177A5D01-E08A-4C9D-BA84-62E6464F49E6}" type="parTrans" cxnId="{7E184202-C9AB-441B-85B3-6162F9CE8F43}">
      <dgm:prSet/>
      <dgm:spPr/>
      <dgm:t>
        <a:bodyPr/>
        <a:lstStyle/>
        <a:p>
          <a:endParaRPr lang="es-ES"/>
        </a:p>
      </dgm:t>
    </dgm:pt>
    <dgm:pt modelId="{D0B3C59C-F619-4DCB-A604-E4E69C7131E9}" type="sibTrans" cxnId="{7E184202-C9AB-441B-85B3-6162F9CE8F43}">
      <dgm:prSet/>
      <dgm:spPr/>
      <dgm:t>
        <a:bodyPr/>
        <a:lstStyle/>
        <a:p>
          <a:endParaRPr lang="es-ES"/>
        </a:p>
      </dgm:t>
    </dgm:pt>
    <dgm:pt modelId="{1DD4A7E1-071E-446F-9762-7EE6C3B2E8B3}" type="pres">
      <dgm:prSet presAssocID="{6AAE9F56-E5A5-42D9-BECF-F54814DE68ED}" presName="Name0" presStyleCnt="0">
        <dgm:presLayoutVars>
          <dgm:dir/>
          <dgm:resizeHandles val="exact"/>
        </dgm:presLayoutVars>
      </dgm:prSet>
      <dgm:spPr/>
    </dgm:pt>
    <dgm:pt modelId="{C9AE0BE3-F347-4C4A-8CA7-87B3ACDA0468}" type="pres">
      <dgm:prSet presAssocID="{6AAE9F56-E5A5-42D9-BECF-F54814DE68ED}" presName="bkgdShp" presStyleLbl="alignAccFollowNode1" presStyleIdx="0" presStyleCnt="1"/>
      <dgm:spPr/>
    </dgm:pt>
    <dgm:pt modelId="{836A8126-E967-443E-BFC9-875BAC41BA9A}" type="pres">
      <dgm:prSet presAssocID="{6AAE9F56-E5A5-42D9-BECF-F54814DE68ED}" presName="linComp" presStyleCnt="0"/>
      <dgm:spPr/>
    </dgm:pt>
    <dgm:pt modelId="{5510B494-C34D-41DC-A0CF-5B14B2D8F685}" type="pres">
      <dgm:prSet presAssocID="{4D5E099D-0CD2-42B4-AF39-30C247E767B2}" presName="compNode" presStyleCnt="0"/>
      <dgm:spPr/>
    </dgm:pt>
    <dgm:pt modelId="{0793F8D4-F8FB-4753-ACEB-39C8FABE1648}" type="pres">
      <dgm:prSet presAssocID="{4D5E099D-0CD2-42B4-AF39-30C247E767B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E8AB62-33EE-4469-BB0D-01FA3DC3A54E}" type="pres">
      <dgm:prSet presAssocID="{4D5E099D-0CD2-42B4-AF39-30C247E767B2}" presName="invisiNode" presStyleLbl="node1" presStyleIdx="0" presStyleCnt="4"/>
      <dgm:spPr/>
    </dgm:pt>
    <dgm:pt modelId="{B2F36411-5BAA-4C21-B9F4-5C2081FE1AFD}" type="pres">
      <dgm:prSet presAssocID="{4D5E099D-0CD2-42B4-AF39-30C247E767B2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A5CDF43-E1A1-4126-BE71-C6077DEAA5F2}" type="pres">
      <dgm:prSet presAssocID="{8B88C48D-DC4A-4822-A30F-6B2230934BF5}" presName="sibTrans" presStyleLbl="sibTrans2D1" presStyleIdx="0" presStyleCnt="0"/>
      <dgm:spPr/>
      <dgm:t>
        <a:bodyPr/>
        <a:lstStyle/>
        <a:p>
          <a:endParaRPr lang="es-ES"/>
        </a:p>
      </dgm:t>
    </dgm:pt>
    <dgm:pt modelId="{0957B087-AC23-44A6-8FB2-53EC355CB1AB}" type="pres">
      <dgm:prSet presAssocID="{456D4EEE-4048-4A96-8F28-9F089F235FAD}" presName="compNode" presStyleCnt="0"/>
      <dgm:spPr/>
    </dgm:pt>
    <dgm:pt modelId="{F52AF806-A58C-4815-A4CD-7C247037A0DB}" type="pres">
      <dgm:prSet presAssocID="{456D4EEE-4048-4A96-8F28-9F089F235FA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D2DB4B5-3D21-448A-9E20-738E637F9B6D}" type="pres">
      <dgm:prSet presAssocID="{456D4EEE-4048-4A96-8F28-9F089F235FAD}" presName="invisiNode" presStyleLbl="node1" presStyleIdx="1" presStyleCnt="4"/>
      <dgm:spPr/>
    </dgm:pt>
    <dgm:pt modelId="{1C81B83A-9BF2-4AB6-95DC-4B45541EBE73}" type="pres">
      <dgm:prSet presAssocID="{456D4EEE-4048-4A96-8F28-9F089F235FAD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150D22C-CBF4-4D80-921A-7880D0B7C5BE}" type="pres">
      <dgm:prSet presAssocID="{0D759843-6633-46C4-BE85-CB9C6612C75F}" presName="sibTrans" presStyleLbl="sibTrans2D1" presStyleIdx="0" presStyleCnt="0"/>
      <dgm:spPr/>
      <dgm:t>
        <a:bodyPr/>
        <a:lstStyle/>
        <a:p>
          <a:endParaRPr lang="es-ES"/>
        </a:p>
      </dgm:t>
    </dgm:pt>
    <dgm:pt modelId="{73ACBE67-88F3-4881-B6D6-479A46208E50}" type="pres">
      <dgm:prSet presAssocID="{731DC203-49F5-4F41-BAB1-F21BA21EC72D}" presName="compNode" presStyleCnt="0"/>
      <dgm:spPr/>
    </dgm:pt>
    <dgm:pt modelId="{7A87606B-0A64-4421-9A3B-87D9875BBDD0}" type="pres">
      <dgm:prSet presAssocID="{731DC203-49F5-4F41-BAB1-F21BA21EC72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924C1B-C251-4FEE-95A4-D1F73B7C9D79}" type="pres">
      <dgm:prSet presAssocID="{731DC203-49F5-4F41-BAB1-F21BA21EC72D}" presName="invisiNode" presStyleLbl="node1" presStyleIdx="2" presStyleCnt="4"/>
      <dgm:spPr/>
    </dgm:pt>
    <dgm:pt modelId="{08EA2C6D-9C20-4C03-8F8E-FC7F1936D4E8}" type="pres">
      <dgm:prSet presAssocID="{731DC203-49F5-4F41-BAB1-F21BA21EC72D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8C6BC58-5244-4A18-A7FC-42E3832E531F}" type="pres">
      <dgm:prSet presAssocID="{527AE44A-7D62-43CC-9782-35717C2B6255}" presName="sibTrans" presStyleLbl="sibTrans2D1" presStyleIdx="0" presStyleCnt="0"/>
      <dgm:spPr/>
      <dgm:t>
        <a:bodyPr/>
        <a:lstStyle/>
        <a:p>
          <a:endParaRPr lang="es-ES"/>
        </a:p>
      </dgm:t>
    </dgm:pt>
    <dgm:pt modelId="{353AE689-B96F-4DBE-AAB3-788ED4107229}" type="pres">
      <dgm:prSet presAssocID="{530C5084-8761-419A-8D33-45192858F152}" presName="compNode" presStyleCnt="0"/>
      <dgm:spPr/>
    </dgm:pt>
    <dgm:pt modelId="{9EBF746F-CC5D-4CDA-A2CB-037A4EC4F09E}" type="pres">
      <dgm:prSet presAssocID="{530C5084-8761-419A-8D33-45192858F15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800595-BADD-4877-A0BF-2C2F63CAE504}" type="pres">
      <dgm:prSet presAssocID="{530C5084-8761-419A-8D33-45192858F152}" presName="invisiNode" presStyleLbl="node1" presStyleIdx="3" presStyleCnt="4"/>
      <dgm:spPr/>
    </dgm:pt>
    <dgm:pt modelId="{73133E60-4702-4E33-9850-0E90369CB73A}" type="pres">
      <dgm:prSet presAssocID="{530C5084-8761-419A-8D33-45192858F152}" presName="imagNode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454F7B3A-796F-4F48-A7B6-10EFF24A2692}" type="presOf" srcId="{530C5084-8761-419A-8D33-45192858F152}" destId="{9EBF746F-CC5D-4CDA-A2CB-037A4EC4F09E}" srcOrd="0" destOrd="0" presId="urn:microsoft.com/office/officeart/2005/8/layout/pList2"/>
    <dgm:cxn modelId="{B48634B4-38D7-4128-9A8A-4F58510853ED}" type="presOf" srcId="{6AAE9F56-E5A5-42D9-BECF-F54814DE68ED}" destId="{1DD4A7E1-071E-446F-9762-7EE6C3B2E8B3}" srcOrd="0" destOrd="0" presId="urn:microsoft.com/office/officeart/2005/8/layout/pList2"/>
    <dgm:cxn modelId="{13865D37-FBD9-4A8C-8302-72D13F62428B}" srcId="{6AAE9F56-E5A5-42D9-BECF-F54814DE68ED}" destId="{456D4EEE-4048-4A96-8F28-9F089F235FAD}" srcOrd="1" destOrd="0" parTransId="{97D47E52-6BCF-4C15-B379-31FF6831FE9C}" sibTransId="{0D759843-6633-46C4-BE85-CB9C6612C75F}"/>
    <dgm:cxn modelId="{E29CE170-6DF7-444B-900F-E61D51EA036A}" type="presOf" srcId="{456D4EEE-4048-4A96-8F28-9F089F235FAD}" destId="{F52AF806-A58C-4815-A4CD-7C247037A0DB}" srcOrd="0" destOrd="0" presId="urn:microsoft.com/office/officeart/2005/8/layout/pList2"/>
    <dgm:cxn modelId="{B11E80EF-0A6A-49C2-81F2-3AB967E8E31A}" type="presOf" srcId="{8B88C48D-DC4A-4822-A30F-6B2230934BF5}" destId="{AA5CDF43-E1A1-4126-BE71-C6077DEAA5F2}" srcOrd="0" destOrd="0" presId="urn:microsoft.com/office/officeart/2005/8/layout/pList2"/>
    <dgm:cxn modelId="{922D9C93-DFED-4FA8-BB16-9CC6352B370A}" type="presOf" srcId="{0D759843-6633-46C4-BE85-CB9C6612C75F}" destId="{1150D22C-CBF4-4D80-921A-7880D0B7C5BE}" srcOrd="0" destOrd="0" presId="urn:microsoft.com/office/officeart/2005/8/layout/pList2"/>
    <dgm:cxn modelId="{5BC5048E-D681-46B4-A63B-9F65AF752C27}" type="presOf" srcId="{527AE44A-7D62-43CC-9782-35717C2B6255}" destId="{08C6BC58-5244-4A18-A7FC-42E3832E531F}" srcOrd="0" destOrd="0" presId="urn:microsoft.com/office/officeart/2005/8/layout/pList2"/>
    <dgm:cxn modelId="{408E9950-A2B8-4BF8-A399-2768C57FE72B}" srcId="{6AAE9F56-E5A5-42D9-BECF-F54814DE68ED}" destId="{4D5E099D-0CD2-42B4-AF39-30C247E767B2}" srcOrd="0" destOrd="0" parTransId="{6A27B383-FF0C-430C-81F0-BDD40F9260FB}" sibTransId="{8B88C48D-DC4A-4822-A30F-6B2230934BF5}"/>
    <dgm:cxn modelId="{7AE68B09-4DFD-4F73-BD65-F008142AB46A}" type="presOf" srcId="{4D5E099D-0CD2-42B4-AF39-30C247E767B2}" destId="{0793F8D4-F8FB-4753-ACEB-39C8FABE1648}" srcOrd="0" destOrd="0" presId="urn:microsoft.com/office/officeart/2005/8/layout/pList2"/>
    <dgm:cxn modelId="{1A8F790D-B1FE-4191-A56D-D2910ED735CD}" srcId="{6AAE9F56-E5A5-42D9-BECF-F54814DE68ED}" destId="{731DC203-49F5-4F41-BAB1-F21BA21EC72D}" srcOrd="2" destOrd="0" parTransId="{6B617B99-A8CA-44DA-B38F-AC1B2C298C4A}" sibTransId="{527AE44A-7D62-43CC-9782-35717C2B6255}"/>
    <dgm:cxn modelId="{5D0D51F8-EFC8-4D62-945D-14D286B5635A}" type="presOf" srcId="{731DC203-49F5-4F41-BAB1-F21BA21EC72D}" destId="{7A87606B-0A64-4421-9A3B-87D9875BBDD0}" srcOrd="0" destOrd="0" presId="urn:microsoft.com/office/officeart/2005/8/layout/pList2"/>
    <dgm:cxn modelId="{7E184202-C9AB-441B-85B3-6162F9CE8F43}" srcId="{6AAE9F56-E5A5-42D9-BECF-F54814DE68ED}" destId="{530C5084-8761-419A-8D33-45192858F152}" srcOrd="3" destOrd="0" parTransId="{177A5D01-E08A-4C9D-BA84-62E6464F49E6}" sibTransId="{D0B3C59C-F619-4DCB-A604-E4E69C7131E9}"/>
    <dgm:cxn modelId="{00A5DB52-7B39-4BA9-8816-49934009B766}" type="presParOf" srcId="{1DD4A7E1-071E-446F-9762-7EE6C3B2E8B3}" destId="{C9AE0BE3-F347-4C4A-8CA7-87B3ACDA0468}" srcOrd="0" destOrd="0" presId="urn:microsoft.com/office/officeart/2005/8/layout/pList2"/>
    <dgm:cxn modelId="{C47366FD-9499-44B4-91CF-AA8B7ACEB384}" type="presParOf" srcId="{1DD4A7E1-071E-446F-9762-7EE6C3B2E8B3}" destId="{836A8126-E967-443E-BFC9-875BAC41BA9A}" srcOrd="1" destOrd="0" presId="urn:microsoft.com/office/officeart/2005/8/layout/pList2"/>
    <dgm:cxn modelId="{9E4D262E-6C2C-4BFF-B474-135D63E5DE88}" type="presParOf" srcId="{836A8126-E967-443E-BFC9-875BAC41BA9A}" destId="{5510B494-C34D-41DC-A0CF-5B14B2D8F685}" srcOrd="0" destOrd="0" presId="urn:microsoft.com/office/officeart/2005/8/layout/pList2"/>
    <dgm:cxn modelId="{95750FF7-8294-4B06-AFE8-8FFA12C3962C}" type="presParOf" srcId="{5510B494-C34D-41DC-A0CF-5B14B2D8F685}" destId="{0793F8D4-F8FB-4753-ACEB-39C8FABE1648}" srcOrd="0" destOrd="0" presId="urn:microsoft.com/office/officeart/2005/8/layout/pList2"/>
    <dgm:cxn modelId="{4C269244-6AB9-40F8-B929-4ED34C601B62}" type="presParOf" srcId="{5510B494-C34D-41DC-A0CF-5B14B2D8F685}" destId="{C0E8AB62-33EE-4469-BB0D-01FA3DC3A54E}" srcOrd="1" destOrd="0" presId="urn:microsoft.com/office/officeart/2005/8/layout/pList2"/>
    <dgm:cxn modelId="{E65FADD5-F3D2-4F0B-9277-4BC82C1B1058}" type="presParOf" srcId="{5510B494-C34D-41DC-A0CF-5B14B2D8F685}" destId="{B2F36411-5BAA-4C21-B9F4-5C2081FE1AFD}" srcOrd="2" destOrd="0" presId="urn:microsoft.com/office/officeart/2005/8/layout/pList2"/>
    <dgm:cxn modelId="{B31BE134-96E0-4FB4-9E2F-E73C701186A0}" type="presParOf" srcId="{836A8126-E967-443E-BFC9-875BAC41BA9A}" destId="{AA5CDF43-E1A1-4126-BE71-C6077DEAA5F2}" srcOrd="1" destOrd="0" presId="urn:microsoft.com/office/officeart/2005/8/layout/pList2"/>
    <dgm:cxn modelId="{3554CF0E-2410-437C-A246-82E1DD5B4F8E}" type="presParOf" srcId="{836A8126-E967-443E-BFC9-875BAC41BA9A}" destId="{0957B087-AC23-44A6-8FB2-53EC355CB1AB}" srcOrd="2" destOrd="0" presId="urn:microsoft.com/office/officeart/2005/8/layout/pList2"/>
    <dgm:cxn modelId="{D55513D0-078C-4585-A84F-688F9BC5CE88}" type="presParOf" srcId="{0957B087-AC23-44A6-8FB2-53EC355CB1AB}" destId="{F52AF806-A58C-4815-A4CD-7C247037A0DB}" srcOrd="0" destOrd="0" presId="urn:microsoft.com/office/officeart/2005/8/layout/pList2"/>
    <dgm:cxn modelId="{10BCD07F-AF32-4A21-AABB-C3EDF779023A}" type="presParOf" srcId="{0957B087-AC23-44A6-8FB2-53EC355CB1AB}" destId="{FD2DB4B5-3D21-448A-9E20-738E637F9B6D}" srcOrd="1" destOrd="0" presId="urn:microsoft.com/office/officeart/2005/8/layout/pList2"/>
    <dgm:cxn modelId="{64BE0FBD-7ADE-436A-B9C7-EDA4372822C8}" type="presParOf" srcId="{0957B087-AC23-44A6-8FB2-53EC355CB1AB}" destId="{1C81B83A-9BF2-4AB6-95DC-4B45541EBE73}" srcOrd="2" destOrd="0" presId="urn:microsoft.com/office/officeart/2005/8/layout/pList2"/>
    <dgm:cxn modelId="{97876777-1B4C-4092-A2D6-D12AC933283A}" type="presParOf" srcId="{836A8126-E967-443E-BFC9-875BAC41BA9A}" destId="{1150D22C-CBF4-4D80-921A-7880D0B7C5BE}" srcOrd="3" destOrd="0" presId="urn:microsoft.com/office/officeart/2005/8/layout/pList2"/>
    <dgm:cxn modelId="{19469591-CF92-49EE-B225-65CC96A3EC05}" type="presParOf" srcId="{836A8126-E967-443E-BFC9-875BAC41BA9A}" destId="{73ACBE67-88F3-4881-B6D6-479A46208E50}" srcOrd="4" destOrd="0" presId="urn:microsoft.com/office/officeart/2005/8/layout/pList2"/>
    <dgm:cxn modelId="{94D24878-C9B7-41F0-984C-9592AAFB5A59}" type="presParOf" srcId="{73ACBE67-88F3-4881-B6D6-479A46208E50}" destId="{7A87606B-0A64-4421-9A3B-87D9875BBDD0}" srcOrd="0" destOrd="0" presId="urn:microsoft.com/office/officeart/2005/8/layout/pList2"/>
    <dgm:cxn modelId="{81FC637A-7198-4647-A4D0-D85BC942E4FE}" type="presParOf" srcId="{73ACBE67-88F3-4881-B6D6-479A46208E50}" destId="{EA924C1B-C251-4FEE-95A4-D1F73B7C9D79}" srcOrd="1" destOrd="0" presId="urn:microsoft.com/office/officeart/2005/8/layout/pList2"/>
    <dgm:cxn modelId="{D6263C55-747C-459F-99E9-2BB5EC48D510}" type="presParOf" srcId="{73ACBE67-88F3-4881-B6D6-479A46208E50}" destId="{08EA2C6D-9C20-4C03-8F8E-FC7F1936D4E8}" srcOrd="2" destOrd="0" presId="urn:microsoft.com/office/officeart/2005/8/layout/pList2"/>
    <dgm:cxn modelId="{D2279B58-DF76-4E3D-9F67-91B0C54C56FF}" type="presParOf" srcId="{836A8126-E967-443E-BFC9-875BAC41BA9A}" destId="{08C6BC58-5244-4A18-A7FC-42E3832E531F}" srcOrd="5" destOrd="0" presId="urn:microsoft.com/office/officeart/2005/8/layout/pList2"/>
    <dgm:cxn modelId="{3AB5C24C-23BB-4102-9E17-DEB28059BE2B}" type="presParOf" srcId="{836A8126-E967-443E-BFC9-875BAC41BA9A}" destId="{353AE689-B96F-4DBE-AAB3-788ED4107229}" srcOrd="6" destOrd="0" presId="urn:microsoft.com/office/officeart/2005/8/layout/pList2"/>
    <dgm:cxn modelId="{2B32A739-8D87-44AD-A371-8620F0864A62}" type="presParOf" srcId="{353AE689-B96F-4DBE-AAB3-788ED4107229}" destId="{9EBF746F-CC5D-4CDA-A2CB-037A4EC4F09E}" srcOrd="0" destOrd="0" presId="urn:microsoft.com/office/officeart/2005/8/layout/pList2"/>
    <dgm:cxn modelId="{35CC7D77-5C3B-497A-85FA-396E4301854D}" type="presParOf" srcId="{353AE689-B96F-4DBE-AAB3-788ED4107229}" destId="{EE800595-BADD-4877-A0BF-2C2F63CAE504}" srcOrd="1" destOrd="0" presId="urn:microsoft.com/office/officeart/2005/8/layout/pList2"/>
    <dgm:cxn modelId="{C4A4B0DD-936C-4FF3-80F8-0CF6DC2D4785}" type="presParOf" srcId="{353AE689-B96F-4DBE-AAB3-788ED4107229}" destId="{73133E60-4702-4E33-9850-0E90369CB73A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CCEB69B-2AF3-45A9-ADEE-56499CE5E7A4}" type="doc">
      <dgm:prSet loTypeId="urn:microsoft.com/office/officeart/2005/8/layout/defaul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48F20087-AE1B-44FB-B2D6-B3591F5A1460}">
      <dgm:prSet phldrT="[Texto]"/>
      <dgm:spPr/>
      <dgm:t>
        <a:bodyPr/>
        <a:lstStyle/>
        <a:p>
          <a:r>
            <a:rPr lang="es-ES" dirty="0" smtClean="0"/>
            <a:t>RESPIRATORIA</a:t>
          </a:r>
          <a:endParaRPr lang="es-ES" dirty="0"/>
        </a:p>
      </dgm:t>
    </dgm:pt>
    <dgm:pt modelId="{A02DD85F-CE44-4034-8F88-2B1549980AA1}" type="parTrans" cxnId="{805D741C-6E5F-4E2A-BFD2-85A37322EA5C}">
      <dgm:prSet/>
      <dgm:spPr/>
      <dgm:t>
        <a:bodyPr/>
        <a:lstStyle/>
        <a:p>
          <a:endParaRPr lang="es-ES"/>
        </a:p>
      </dgm:t>
    </dgm:pt>
    <dgm:pt modelId="{F71A1B95-AE36-46E8-A873-08B37E81CB5E}" type="sibTrans" cxnId="{805D741C-6E5F-4E2A-BFD2-85A37322EA5C}">
      <dgm:prSet/>
      <dgm:spPr/>
      <dgm:t>
        <a:bodyPr/>
        <a:lstStyle/>
        <a:p>
          <a:endParaRPr lang="es-ES"/>
        </a:p>
      </dgm:t>
    </dgm:pt>
    <dgm:pt modelId="{79997DDE-88AF-4B24-8C4E-637F6FE827FA}">
      <dgm:prSet phldrT="[Texto]"/>
      <dgm:spPr/>
      <dgm:t>
        <a:bodyPr/>
        <a:lstStyle/>
        <a:p>
          <a:r>
            <a:rPr lang="es-ES" dirty="0" smtClean="0"/>
            <a:t>GENITOURINARIA</a:t>
          </a:r>
          <a:endParaRPr lang="es-ES" dirty="0"/>
        </a:p>
      </dgm:t>
    </dgm:pt>
    <dgm:pt modelId="{1A3F3A44-B48E-4D4A-A554-E0964F5B5675}" type="parTrans" cxnId="{F239E67C-A643-4495-AC51-C9B7B99D948B}">
      <dgm:prSet/>
      <dgm:spPr/>
      <dgm:t>
        <a:bodyPr/>
        <a:lstStyle/>
        <a:p>
          <a:endParaRPr lang="es-ES"/>
        </a:p>
      </dgm:t>
    </dgm:pt>
    <dgm:pt modelId="{6A112DA3-0488-407F-8F4F-0CF11E9E25B5}" type="sibTrans" cxnId="{F239E67C-A643-4495-AC51-C9B7B99D948B}">
      <dgm:prSet/>
      <dgm:spPr/>
      <dgm:t>
        <a:bodyPr/>
        <a:lstStyle/>
        <a:p>
          <a:endParaRPr lang="es-ES"/>
        </a:p>
      </dgm:t>
    </dgm:pt>
    <dgm:pt modelId="{25025EC4-99C7-47B7-89A7-32C61B2843F3}">
      <dgm:prSet phldrT="[Texto]"/>
      <dgm:spPr/>
      <dgm:t>
        <a:bodyPr/>
        <a:lstStyle/>
        <a:p>
          <a:r>
            <a:rPr lang="es-ES" dirty="0" smtClean="0"/>
            <a:t>DIGESTIVA</a:t>
          </a:r>
          <a:endParaRPr lang="es-ES" dirty="0"/>
        </a:p>
      </dgm:t>
    </dgm:pt>
    <dgm:pt modelId="{EE789F21-D796-49C9-97E1-2D27C8401839}" type="parTrans" cxnId="{8F7AB637-ED0A-4638-B6FA-AC283F849A84}">
      <dgm:prSet/>
      <dgm:spPr/>
      <dgm:t>
        <a:bodyPr/>
        <a:lstStyle/>
        <a:p>
          <a:endParaRPr lang="es-ES"/>
        </a:p>
      </dgm:t>
    </dgm:pt>
    <dgm:pt modelId="{9A369572-7F9E-4EBD-854F-930B159D0A98}" type="sibTrans" cxnId="{8F7AB637-ED0A-4638-B6FA-AC283F849A84}">
      <dgm:prSet/>
      <dgm:spPr/>
      <dgm:t>
        <a:bodyPr/>
        <a:lstStyle/>
        <a:p>
          <a:endParaRPr lang="es-ES"/>
        </a:p>
      </dgm:t>
    </dgm:pt>
    <dgm:pt modelId="{06D25B08-6E46-40E4-8B8F-2A2DCD65FD57}">
      <dgm:prSet phldrT="[Texto]"/>
      <dgm:spPr/>
      <dgm:t>
        <a:bodyPr/>
        <a:lstStyle/>
        <a:p>
          <a:r>
            <a:rPr lang="es-ES" dirty="0" smtClean="0"/>
            <a:t>PIEL</a:t>
          </a:r>
          <a:endParaRPr lang="es-ES" dirty="0"/>
        </a:p>
      </dgm:t>
    </dgm:pt>
    <dgm:pt modelId="{92E16BF3-F509-44C0-A205-4CE65A850C1B}" type="parTrans" cxnId="{E6D95871-104D-4355-AD7A-954ACCA42D62}">
      <dgm:prSet/>
      <dgm:spPr/>
      <dgm:t>
        <a:bodyPr/>
        <a:lstStyle/>
        <a:p>
          <a:endParaRPr lang="es-ES"/>
        </a:p>
      </dgm:t>
    </dgm:pt>
    <dgm:pt modelId="{96D5DAF0-C25A-454A-B1F4-40A33345FFD9}" type="sibTrans" cxnId="{E6D95871-104D-4355-AD7A-954ACCA42D62}">
      <dgm:prSet/>
      <dgm:spPr/>
      <dgm:t>
        <a:bodyPr/>
        <a:lstStyle/>
        <a:p>
          <a:endParaRPr lang="es-ES"/>
        </a:p>
      </dgm:t>
    </dgm:pt>
    <dgm:pt modelId="{4432D7F5-89D4-4BBB-994C-FA4872600556}">
      <dgm:prSet phldrT="[Texto]"/>
      <dgm:spPr/>
      <dgm:t>
        <a:bodyPr/>
        <a:lstStyle/>
        <a:p>
          <a:r>
            <a:rPr lang="es-ES" dirty="0" smtClean="0"/>
            <a:t>PLACENTARIA</a:t>
          </a:r>
          <a:endParaRPr lang="es-ES" dirty="0"/>
        </a:p>
      </dgm:t>
    </dgm:pt>
    <dgm:pt modelId="{F8ECC8B8-C7E7-46D0-9431-755A487FA807}" type="parTrans" cxnId="{2C8FF1FE-2680-43BF-834C-24DB68D4B94E}">
      <dgm:prSet/>
      <dgm:spPr/>
      <dgm:t>
        <a:bodyPr/>
        <a:lstStyle/>
        <a:p>
          <a:endParaRPr lang="es-ES"/>
        </a:p>
      </dgm:t>
    </dgm:pt>
    <dgm:pt modelId="{C71EC9B7-F53E-46EE-845C-0D66AF9B9749}" type="sibTrans" cxnId="{2C8FF1FE-2680-43BF-834C-24DB68D4B94E}">
      <dgm:prSet/>
      <dgm:spPr/>
      <dgm:t>
        <a:bodyPr/>
        <a:lstStyle/>
        <a:p>
          <a:endParaRPr lang="es-ES"/>
        </a:p>
      </dgm:t>
    </dgm:pt>
    <dgm:pt modelId="{85440B81-8CEC-43C3-AB49-009BEA3FD30E}" type="pres">
      <dgm:prSet presAssocID="{7CCEB69B-2AF3-45A9-ADEE-56499CE5E7A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C7A12EA-283B-40B0-A3BC-1FB7FCEBED4D}" type="pres">
      <dgm:prSet presAssocID="{48F20087-AE1B-44FB-B2D6-B3591F5A146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78454FB-940F-4D51-9D52-B2295E2A4836}" type="pres">
      <dgm:prSet presAssocID="{F71A1B95-AE36-46E8-A873-08B37E81CB5E}" presName="sibTrans" presStyleCnt="0"/>
      <dgm:spPr/>
    </dgm:pt>
    <dgm:pt modelId="{177D9A8A-154A-4609-842F-9F824A31C054}" type="pres">
      <dgm:prSet presAssocID="{79997DDE-88AF-4B24-8C4E-637F6FE827F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FB3D35-040B-494E-A42E-2BDB8A5B0AC6}" type="pres">
      <dgm:prSet presAssocID="{6A112DA3-0488-407F-8F4F-0CF11E9E25B5}" presName="sibTrans" presStyleCnt="0"/>
      <dgm:spPr/>
    </dgm:pt>
    <dgm:pt modelId="{CFEAC47B-A7AE-49CC-B43F-6C85A8E5B682}" type="pres">
      <dgm:prSet presAssocID="{25025EC4-99C7-47B7-89A7-32C61B2843F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45C5F9-6F92-4644-87C4-D087E984B5A8}" type="pres">
      <dgm:prSet presAssocID="{9A369572-7F9E-4EBD-854F-930B159D0A98}" presName="sibTrans" presStyleCnt="0"/>
      <dgm:spPr/>
    </dgm:pt>
    <dgm:pt modelId="{49D960E2-BD6F-4E3C-A4B6-44D0F4186055}" type="pres">
      <dgm:prSet presAssocID="{06D25B08-6E46-40E4-8B8F-2A2DCD65FD5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C26D24-D0F9-4BB0-B08D-E5E183583C51}" type="pres">
      <dgm:prSet presAssocID="{96D5DAF0-C25A-454A-B1F4-40A33345FFD9}" presName="sibTrans" presStyleCnt="0"/>
      <dgm:spPr/>
    </dgm:pt>
    <dgm:pt modelId="{8465AB26-1325-47A5-822B-6C59A28CC0D0}" type="pres">
      <dgm:prSet presAssocID="{4432D7F5-89D4-4BBB-994C-FA487260055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05D741C-6E5F-4E2A-BFD2-85A37322EA5C}" srcId="{7CCEB69B-2AF3-45A9-ADEE-56499CE5E7A4}" destId="{48F20087-AE1B-44FB-B2D6-B3591F5A1460}" srcOrd="0" destOrd="0" parTransId="{A02DD85F-CE44-4034-8F88-2B1549980AA1}" sibTransId="{F71A1B95-AE36-46E8-A873-08B37E81CB5E}"/>
    <dgm:cxn modelId="{2C8FF1FE-2680-43BF-834C-24DB68D4B94E}" srcId="{7CCEB69B-2AF3-45A9-ADEE-56499CE5E7A4}" destId="{4432D7F5-89D4-4BBB-994C-FA4872600556}" srcOrd="4" destOrd="0" parTransId="{F8ECC8B8-C7E7-46D0-9431-755A487FA807}" sibTransId="{C71EC9B7-F53E-46EE-845C-0D66AF9B9749}"/>
    <dgm:cxn modelId="{9115BD5D-3740-4E05-B955-69A4B32BC69C}" type="presOf" srcId="{4432D7F5-89D4-4BBB-994C-FA4872600556}" destId="{8465AB26-1325-47A5-822B-6C59A28CC0D0}" srcOrd="0" destOrd="0" presId="urn:microsoft.com/office/officeart/2005/8/layout/default"/>
    <dgm:cxn modelId="{52990171-A257-4040-A3DC-C495E5723877}" type="presOf" srcId="{7CCEB69B-2AF3-45A9-ADEE-56499CE5E7A4}" destId="{85440B81-8CEC-43C3-AB49-009BEA3FD30E}" srcOrd="0" destOrd="0" presId="urn:microsoft.com/office/officeart/2005/8/layout/default"/>
    <dgm:cxn modelId="{E6D95871-104D-4355-AD7A-954ACCA42D62}" srcId="{7CCEB69B-2AF3-45A9-ADEE-56499CE5E7A4}" destId="{06D25B08-6E46-40E4-8B8F-2A2DCD65FD57}" srcOrd="3" destOrd="0" parTransId="{92E16BF3-F509-44C0-A205-4CE65A850C1B}" sibTransId="{96D5DAF0-C25A-454A-B1F4-40A33345FFD9}"/>
    <dgm:cxn modelId="{223963D5-0D2F-434E-8644-4F54AE979804}" type="presOf" srcId="{79997DDE-88AF-4B24-8C4E-637F6FE827FA}" destId="{177D9A8A-154A-4609-842F-9F824A31C054}" srcOrd="0" destOrd="0" presId="urn:microsoft.com/office/officeart/2005/8/layout/default"/>
    <dgm:cxn modelId="{9DAD1344-0D05-44C2-A5E6-3AEB8F9AD932}" type="presOf" srcId="{48F20087-AE1B-44FB-B2D6-B3591F5A1460}" destId="{FC7A12EA-283B-40B0-A3BC-1FB7FCEBED4D}" srcOrd="0" destOrd="0" presId="urn:microsoft.com/office/officeart/2005/8/layout/default"/>
    <dgm:cxn modelId="{8F7AB637-ED0A-4638-B6FA-AC283F849A84}" srcId="{7CCEB69B-2AF3-45A9-ADEE-56499CE5E7A4}" destId="{25025EC4-99C7-47B7-89A7-32C61B2843F3}" srcOrd="2" destOrd="0" parTransId="{EE789F21-D796-49C9-97E1-2D27C8401839}" sibTransId="{9A369572-7F9E-4EBD-854F-930B159D0A98}"/>
    <dgm:cxn modelId="{F239E67C-A643-4495-AC51-C9B7B99D948B}" srcId="{7CCEB69B-2AF3-45A9-ADEE-56499CE5E7A4}" destId="{79997DDE-88AF-4B24-8C4E-637F6FE827FA}" srcOrd="1" destOrd="0" parTransId="{1A3F3A44-B48E-4D4A-A554-E0964F5B5675}" sibTransId="{6A112DA3-0488-407F-8F4F-0CF11E9E25B5}"/>
    <dgm:cxn modelId="{38970F5D-55E1-42C1-A43E-5CDF2573548C}" type="presOf" srcId="{06D25B08-6E46-40E4-8B8F-2A2DCD65FD57}" destId="{49D960E2-BD6F-4E3C-A4B6-44D0F4186055}" srcOrd="0" destOrd="0" presId="urn:microsoft.com/office/officeart/2005/8/layout/default"/>
    <dgm:cxn modelId="{02675128-FCF2-4A9C-A52D-AA93D78A8CA5}" type="presOf" srcId="{25025EC4-99C7-47B7-89A7-32C61B2843F3}" destId="{CFEAC47B-A7AE-49CC-B43F-6C85A8E5B682}" srcOrd="0" destOrd="0" presId="urn:microsoft.com/office/officeart/2005/8/layout/default"/>
    <dgm:cxn modelId="{6A78174C-A108-4AAE-822A-49AB671C1B00}" type="presParOf" srcId="{85440B81-8CEC-43C3-AB49-009BEA3FD30E}" destId="{FC7A12EA-283B-40B0-A3BC-1FB7FCEBED4D}" srcOrd="0" destOrd="0" presId="urn:microsoft.com/office/officeart/2005/8/layout/default"/>
    <dgm:cxn modelId="{F778DA5A-C91A-4149-BFEF-E971E6D21F2A}" type="presParOf" srcId="{85440B81-8CEC-43C3-AB49-009BEA3FD30E}" destId="{878454FB-940F-4D51-9D52-B2295E2A4836}" srcOrd="1" destOrd="0" presId="urn:microsoft.com/office/officeart/2005/8/layout/default"/>
    <dgm:cxn modelId="{82A427E3-B7BA-45C1-B54E-2E1AAEF61EC1}" type="presParOf" srcId="{85440B81-8CEC-43C3-AB49-009BEA3FD30E}" destId="{177D9A8A-154A-4609-842F-9F824A31C054}" srcOrd="2" destOrd="0" presId="urn:microsoft.com/office/officeart/2005/8/layout/default"/>
    <dgm:cxn modelId="{276148D7-BAB4-4F05-8D19-E826AC6B5CBC}" type="presParOf" srcId="{85440B81-8CEC-43C3-AB49-009BEA3FD30E}" destId="{07FB3D35-040B-494E-A42E-2BDB8A5B0AC6}" srcOrd="3" destOrd="0" presId="urn:microsoft.com/office/officeart/2005/8/layout/default"/>
    <dgm:cxn modelId="{7B415DDE-BBAF-4D49-8C05-1D5E644E9286}" type="presParOf" srcId="{85440B81-8CEC-43C3-AB49-009BEA3FD30E}" destId="{CFEAC47B-A7AE-49CC-B43F-6C85A8E5B682}" srcOrd="4" destOrd="0" presId="urn:microsoft.com/office/officeart/2005/8/layout/default"/>
    <dgm:cxn modelId="{C75D3E3D-E612-48CE-8F2A-9F0F38169F81}" type="presParOf" srcId="{85440B81-8CEC-43C3-AB49-009BEA3FD30E}" destId="{8245C5F9-6F92-4644-87C4-D087E984B5A8}" srcOrd="5" destOrd="0" presId="urn:microsoft.com/office/officeart/2005/8/layout/default"/>
    <dgm:cxn modelId="{056B2EDC-1602-4EB4-8BCC-020367BA7531}" type="presParOf" srcId="{85440B81-8CEC-43C3-AB49-009BEA3FD30E}" destId="{49D960E2-BD6F-4E3C-A4B6-44D0F4186055}" srcOrd="6" destOrd="0" presId="urn:microsoft.com/office/officeart/2005/8/layout/default"/>
    <dgm:cxn modelId="{9FC192AB-0289-44F1-898A-00D8B4BF47BA}" type="presParOf" srcId="{85440B81-8CEC-43C3-AB49-009BEA3FD30E}" destId="{D5C26D24-D0F9-4BB0-B08D-E5E183583C51}" srcOrd="7" destOrd="0" presId="urn:microsoft.com/office/officeart/2005/8/layout/default"/>
    <dgm:cxn modelId="{6DB6022F-F908-4156-AEA4-2F86CE0885E3}" type="presParOf" srcId="{85440B81-8CEC-43C3-AB49-009BEA3FD30E}" destId="{8465AB26-1325-47A5-822B-6C59A28CC0D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88A9533-0252-49D6-8783-CF76C755FD5A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80DFE0A-B991-4E83-BB65-F782921102AC}">
      <dgm:prSet phldrT="[Texto]" custT="1"/>
      <dgm:spPr/>
      <dgm:t>
        <a:bodyPr/>
        <a:lstStyle/>
        <a:p>
          <a:r>
            <a:rPr lang="es-ES" sz="2000" b="1" dirty="0" smtClean="0"/>
            <a:t>Transmisión indirecta</a:t>
          </a:r>
          <a:endParaRPr lang="es-ES" sz="2000" b="1" dirty="0"/>
        </a:p>
      </dgm:t>
    </dgm:pt>
    <dgm:pt modelId="{F96F3AF9-C3DE-41A7-B546-B1C0F212760E}" type="parTrans" cxnId="{BF916F22-424B-4891-91AD-0A1E1817EBF9}">
      <dgm:prSet/>
      <dgm:spPr/>
      <dgm:t>
        <a:bodyPr/>
        <a:lstStyle/>
        <a:p>
          <a:endParaRPr lang="es-ES"/>
        </a:p>
      </dgm:t>
    </dgm:pt>
    <dgm:pt modelId="{36ADDA5F-2BE2-44AF-81FB-3BD05A66DE27}" type="sibTrans" cxnId="{BF916F22-424B-4891-91AD-0A1E1817EBF9}">
      <dgm:prSet/>
      <dgm:spPr/>
      <dgm:t>
        <a:bodyPr/>
        <a:lstStyle/>
        <a:p>
          <a:endParaRPr lang="es-ES"/>
        </a:p>
      </dgm:t>
    </dgm:pt>
    <dgm:pt modelId="{080B93A6-9BE8-49EE-83AA-E0B6A1FF493D}">
      <dgm:prSet phldrT="[Texto]" custT="1"/>
      <dgm:spPr/>
      <dgm:t>
        <a:bodyPr/>
        <a:lstStyle/>
        <a:p>
          <a:r>
            <a:rPr lang="es-ES" sz="2000" dirty="0" smtClean="0"/>
            <a:t>Aire </a:t>
          </a:r>
          <a:endParaRPr lang="es-ES" sz="2000" dirty="0"/>
        </a:p>
      </dgm:t>
    </dgm:pt>
    <dgm:pt modelId="{640782DB-01BC-4423-9757-F40C1377174C}" type="parTrans" cxnId="{0A51398A-4046-469B-9040-B33796306549}">
      <dgm:prSet/>
      <dgm:spPr/>
      <dgm:t>
        <a:bodyPr/>
        <a:lstStyle/>
        <a:p>
          <a:endParaRPr lang="es-ES" dirty="0"/>
        </a:p>
      </dgm:t>
    </dgm:pt>
    <dgm:pt modelId="{2F620A7E-F77C-4D16-8C9D-9783E6775D25}" type="sibTrans" cxnId="{0A51398A-4046-469B-9040-B33796306549}">
      <dgm:prSet/>
      <dgm:spPr/>
      <dgm:t>
        <a:bodyPr/>
        <a:lstStyle/>
        <a:p>
          <a:endParaRPr lang="es-ES"/>
        </a:p>
      </dgm:t>
    </dgm:pt>
    <dgm:pt modelId="{2891437E-DB3C-4A8A-BAC7-F31D05E35A37}">
      <dgm:prSet phldrT="[Texto]" custT="1"/>
      <dgm:spPr/>
      <dgm:t>
        <a:bodyPr/>
        <a:lstStyle/>
        <a:p>
          <a:r>
            <a:rPr lang="es-ES" sz="2000" dirty="0" smtClean="0"/>
            <a:t>Vector </a:t>
          </a:r>
          <a:endParaRPr lang="es-ES" sz="2000" dirty="0"/>
        </a:p>
      </dgm:t>
    </dgm:pt>
    <dgm:pt modelId="{BC2EE61F-C76B-4B48-934A-9B5CF37BA0F3}" type="parTrans" cxnId="{C9452F8E-8B4B-4336-9069-4D8FAC9CD8AC}">
      <dgm:prSet/>
      <dgm:spPr/>
      <dgm:t>
        <a:bodyPr/>
        <a:lstStyle/>
        <a:p>
          <a:endParaRPr lang="es-ES" dirty="0"/>
        </a:p>
      </dgm:t>
    </dgm:pt>
    <dgm:pt modelId="{3F345C4E-029D-4BE6-B5D4-93C158F770AF}" type="sibTrans" cxnId="{C9452F8E-8B4B-4336-9069-4D8FAC9CD8AC}">
      <dgm:prSet/>
      <dgm:spPr/>
      <dgm:t>
        <a:bodyPr/>
        <a:lstStyle/>
        <a:p>
          <a:endParaRPr lang="es-ES"/>
        </a:p>
      </dgm:t>
    </dgm:pt>
    <dgm:pt modelId="{C4A73231-6DFB-4E77-A075-200CF38D22D5}">
      <dgm:prSet phldrT="[Texto]" custT="1"/>
      <dgm:spPr/>
      <dgm:t>
        <a:bodyPr/>
        <a:lstStyle/>
        <a:p>
          <a:r>
            <a:rPr lang="es-ES" sz="2000" dirty="0" smtClean="0"/>
            <a:t>Insecto o portado vivo que transporta un agente infeccioso</a:t>
          </a:r>
          <a:endParaRPr lang="es-ES" sz="2000" dirty="0"/>
        </a:p>
      </dgm:t>
    </dgm:pt>
    <dgm:pt modelId="{A8B395BA-32F4-483D-93DF-8A2791B2C020}" type="parTrans" cxnId="{A5C835D3-CBB9-4679-B9DB-6A12E43443E1}">
      <dgm:prSet/>
      <dgm:spPr/>
      <dgm:t>
        <a:bodyPr/>
        <a:lstStyle/>
        <a:p>
          <a:endParaRPr lang="es-ES" dirty="0"/>
        </a:p>
      </dgm:t>
    </dgm:pt>
    <dgm:pt modelId="{323E89CB-C620-4376-B181-DE689AAAC8B9}" type="sibTrans" cxnId="{A5C835D3-CBB9-4679-B9DB-6A12E43443E1}">
      <dgm:prSet/>
      <dgm:spPr/>
      <dgm:t>
        <a:bodyPr/>
        <a:lstStyle/>
        <a:p>
          <a:endParaRPr lang="es-ES"/>
        </a:p>
      </dgm:t>
    </dgm:pt>
    <dgm:pt modelId="{58844B6F-316F-47CA-8479-6555207A86BB}">
      <dgm:prSet phldrT="[Texto]" custT="1"/>
      <dgm:spPr/>
      <dgm:t>
        <a:bodyPr/>
        <a:lstStyle/>
        <a:p>
          <a:r>
            <a:rPr lang="es-ES" sz="2000" dirty="0" smtClean="0"/>
            <a:t>Agua </a:t>
          </a:r>
        </a:p>
      </dgm:t>
    </dgm:pt>
    <dgm:pt modelId="{D453DE07-2DC3-4F0B-93E5-5A308F36C513}" type="parTrans" cxnId="{7844B8C5-EE6F-4A8D-9F04-AD809441C656}">
      <dgm:prSet/>
      <dgm:spPr/>
      <dgm:t>
        <a:bodyPr/>
        <a:lstStyle/>
        <a:p>
          <a:endParaRPr lang="es-ES" dirty="0"/>
        </a:p>
      </dgm:t>
    </dgm:pt>
    <dgm:pt modelId="{ABE0A207-338E-40DE-88B0-5FC2BEC7AA0C}" type="sibTrans" cxnId="{7844B8C5-EE6F-4A8D-9F04-AD809441C656}">
      <dgm:prSet/>
      <dgm:spPr/>
      <dgm:t>
        <a:bodyPr/>
        <a:lstStyle/>
        <a:p>
          <a:endParaRPr lang="es-ES"/>
        </a:p>
      </dgm:t>
    </dgm:pt>
    <dgm:pt modelId="{BAEB727E-B878-41FB-8096-E0D761370973}">
      <dgm:prSet phldrT="[Texto]" custT="1"/>
      <dgm:spPr/>
      <dgm:t>
        <a:bodyPr/>
        <a:lstStyle/>
        <a:p>
          <a:r>
            <a:rPr lang="es-ES" sz="2000" dirty="0" smtClean="0"/>
            <a:t>Vehículos </a:t>
          </a:r>
          <a:endParaRPr lang="es-ES" sz="2000" dirty="0"/>
        </a:p>
      </dgm:t>
    </dgm:pt>
    <dgm:pt modelId="{27B45362-E99D-441C-8E18-AF4F9C7C3B37}" type="parTrans" cxnId="{30FDC2B7-616E-4FEA-860A-F2D84746D12D}">
      <dgm:prSet/>
      <dgm:spPr/>
      <dgm:t>
        <a:bodyPr/>
        <a:lstStyle/>
        <a:p>
          <a:endParaRPr lang="es-ES" dirty="0"/>
        </a:p>
      </dgm:t>
    </dgm:pt>
    <dgm:pt modelId="{EF0301E5-4B09-4A86-B5BA-D3E5BC37B54A}" type="sibTrans" cxnId="{30FDC2B7-616E-4FEA-860A-F2D84746D12D}">
      <dgm:prSet/>
      <dgm:spPr/>
      <dgm:t>
        <a:bodyPr/>
        <a:lstStyle/>
        <a:p>
          <a:endParaRPr lang="es-ES"/>
        </a:p>
      </dgm:t>
    </dgm:pt>
    <dgm:pt modelId="{08B10641-8955-4EDC-8EC5-B48EBC965033}">
      <dgm:prSet phldrT="[Texto]" custT="1"/>
      <dgm:spPr/>
      <dgm:t>
        <a:bodyPr/>
        <a:lstStyle/>
        <a:p>
          <a:r>
            <a:rPr lang="es-ES" sz="2000" dirty="0" smtClean="0"/>
            <a:t>Alimentos </a:t>
          </a:r>
        </a:p>
      </dgm:t>
    </dgm:pt>
    <dgm:pt modelId="{59162E9F-12E7-415A-9D31-F84596C5C278}" type="parTrans" cxnId="{6F8C21E6-BB5F-4FC9-A26E-1CEADAB5BF8C}">
      <dgm:prSet/>
      <dgm:spPr/>
      <dgm:t>
        <a:bodyPr/>
        <a:lstStyle/>
        <a:p>
          <a:endParaRPr lang="es-ES" dirty="0"/>
        </a:p>
      </dgm:t>
    </dgm:pt>
    <dgm:pt modelId="{F080559A-EE56-4001-9995-BBB893ABE918}" type="sibTrans" cxnId="{6F8C21E6-BB5F-4FC9-A26E-1CEADAB5BF8C}">
      <dgm:prSet/>
      <dgm:spPr/>
      <dgm:t>
        <a:bodyPr/>
        <a:lstStyle/>
        <a:p>
          <a:endParaRPr lang="es-ES"/>
        </a:p>
      </dgm:t>
    </dgm:pt>
    <dgm:pt modelId="{75A1A459-0AE8-4A02-9400-43E9BDE75443}" type="pres">
      <dgm:prSet presAssocID="{D88A9533-0252-49D6-8783-CF76C755FD5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EB59200-052B-4CB9-9EBD-07910EF36C6B}" type="pres">
      <dgm:prSet presAssocID="{A80DFE0A-B991-4E83-BB65-F782921102AC}" presName="root1" presStyleCnt="0"/>
      <dgm:spPr/>
    </dgm:pt>
    <dgm:pt modelId="{94B80202-A1F4-4AED-A25F-683B4E38D525}" type="pres">
      <dgm:prSet presAssocID="{A80DFE0A-B991-4E83-BB65-F782921102A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27855C2-BDD0-4762-B5F0-1A5830EFA9F8}" type="pres">
      <dgm:prSet presAssocID="{A80DFE0A-B991-4E83-BB65-F782921102AC}" presName="level2hierChild" presStyleCnt="0"/>
      <dgm:spPr/>
    </dgm:pt>
    <dgm:pt modelId="{96B707CA-83FA-4EF8-B121-FE679F104A43}" type="pres">
      <dgm:prSet presAssocID="{27B45362-E99D-441C-8E18-AF4F9C7C3B37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16CC2F8C-F2A2-4675-9DD6-06C747D45B84}" type="pres">
      <dgm:prSet presAssocID="{27B45362-E99D-441C-8E18-AF4F9C7C3B37}" presName="connTx" presStyleLbl="parChTrans1D2" presStyleIdx="0" presStyleCnt="2"/>
      <dgm:spPr/>
      <dgm:t>
        <a:bodyPr/>
        <a:lstStyle/>
        <a:p>
          <a:endParaRPr lang="es-ES"/>
        </a:p>
      </dgm:t>
    </dgm:pt>
    <dgm:pt modelId="{BD4C63DE-C84B-4F3D-9424-968722ADD54D}" type="pres">
      <dgm:prSet presAssocID="{BAEB727E-B878-41FB-8096-E0D761370973}" presName="root2" presStyleCnt="0"/>
      <dgm:spPr/>
    </dgm:pt>
    <dgm:pt modelId="{3870A804-37F6-4608-B333-10135E8C89D5}" type="pres">
      <dgm:prSet presAssocID="{BAEB727E-B878-41FB-8096-E0D761370973}" presName="LevelTwoTextNode" presStyleLbl="node2" presStyleIdx="0" presStyleCnt="2" custLinFactY="-8227" custLinFactNeighborY="-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4FA9AA2-F5C1-460C-AC6E-57FD034579A3}" type="pres">
      <dgm:prSet presAssocID="{BAEB727E-B878-41FB-8096-E0D761370973}" presName="level3hierChild" presStyleCnt="0"/>
      <dgm:spPr/>
    </dgm:pt>
    <dgm:pt modelId="{87AE3340-E338-4FBC-9C80-11BAAD424B11}" type="pres">
      <dgm:prSet presAssocID="{640782DB-01BC-4423-9757-F40C1377174C}" presName="conn2-1" presStyleLbl="parChTrans1D3" presStyleIdx="0" presStyleCnt="4"/>
      <dgm:spPr/>
      <dgm:t>
        <a:bodyPr/>
        <a:lstStyle/>
        <a:p>
          <a:endParaRPr lang="es-ES"/>
        </a:p>
      </dgm:t>
    </dgm:pt>
    <dgm:pt modelId="{175191C1-0958-485A-AFAC-52B681B563D0}" type="pres">
      <dgm:prSet presAssocID="{640782DB-01BC-4423-9757-F40C1377174C}" presName="connTx" presStyleLbl="parChTrans1D3" presStyleIdx="0" presStyleCnt="4"/>
      <dgm:spPr/>
      <dgm:t>
        <a:bodyPr/>
        <a:lstStyle/>
        <a:p>
          <a:endParaRPr lang="es-ES"/>
        </a:p>
      </dgm:t>
    </dgm:pt>
    <dgm:pt modelId="{1AA04092-360E-4DD2-95B2-17EE287C33CE}" type="pres">
      <dgm:prSet presAssocID="{080B93A6-9BE8-49EE-83AA-E0B6A1FF493D}" presName="root2" presStyleCnt="0"/>
      <dgm:spPr/>
    </dgm:pt>
    <dgm:pt modelId="{AD64371B-07A1-44AC-A95B-E899C7CCF8D0}" type="pres">
      <dgm:prSet presAssocID="{080B93A6-9BE8-49EE-83AA-E0B6A1FF493D}" presName="LevelTwoTextNode" presStyleLbl="node3" presStyleIdx="0" presStyleCnt="4" custLinFactNeighborY="-9913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3CA3E7B-B125-44A0-A891-30093B7EBFBC}" type="pres">
      <dgm:prSet presAssocID="{080B93A6-9BE8-49EE-83AA-E0B6A1FF493D}" presName="level3hierChild" presStyleCnt="0"/>
      <dgm:spPr/>
    </dgm:pt>
    <dgm:pt modelId="{FC9AB032-3F15-4FB3-9D9A-AFF8A657C088}" type="pres">
      <dgm:prSet presAssocID="{D453DE07-2DC3-4F0B-93E5-5A308F36C513}" presName="conn2-1" presStyleLbl="parChTrans1D3" presStyleIdx="1" presStyleCnt="4"/>
      <dgm:spPr/>
      <dgm:t>
        <a:bodyPr/>
        <a:lstStyle/>
        <a:p>
          <a:endParaRPr lang="es-ES"/>
        </a:p>
      </dgm:t>
    </dgm:pt>
    <dgm:pt modelId="{E05913F3-A10E-4430-BA54-44E7462BAA09}" type="pres">
      <dgm:prSet presAssocID="{D453DE07-2DC3-4F0B-93E5-5A308F36C513}" presName="connTx" presStyleLbl="parChTrans1D3" presStyleIdx="1" presStyleCnt="4"/>
      <dgm:spPr/>
      <dgm:t>
        <a:bodyPr/>
        <a:lstStyle/>
        <a:p>
          <a:endParaRPr lang="es-ES"/>
        </a:p>
      </dgm:t>
    </dgm:pt>
    <dgm:pt modelId="{D818A847-00B9-4FC0-9B2E-E0159377BCF1}" type="pres">
      <dgm:prSet presAssocID="{58844B6F-316F-47CA-8479-6555207A86BB}" presName="root2" presStyleCnt="0"/>
      <dgm:spPr/>
    </dgm:pt>
    <dgm:pt modelId="{4980257D-0837-42DE-9149-27F30D6AC25B}" type="pres">
      <dgm:prSet presAssocID="{58844B6F-316F-47CA-8479-6555207A86BB}" presName="LevelTwoTextNode" presStyleLbl="node3" presStyleIdx="1" presStyleCnt="4" custLinFactNeighborY="-5626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517045B-3D1D-4834-95B3-D091E4EBD833}" type="pres">
      <dgm:prSet presAssocID="{58844B6F-316F-47CA-8479-6555207A86BB}" presName="level3hierChild" presStyleCnt="0"/>
      <dgm:spPr/>
    </dgm:pt>
    <dgm:pt modelId="{2EDCF228-4876-4AEE-BA8D-FD1BAD16868E}" type="pres">
      <dgm:prSet presAssocID="{59162E9F-12E7-415A-9D31-F84596C5C278}" presName="conn2-1" presStyleLbl="parChTrans1D3" presStyleIdx="2" presStyleCnt="4"/>
      <dgm:spPr/>
      <dgm:t>
        <a:bodyPr/>
        <a:lstStyle/>
        <a:p>
          <a:endParaRPr lang="es-ES"/>
        </a:p>
      </dgm:t>
    </dgm:pt>
    <dgm:pt modelId="{8EB9DA52-6347-427E-94B2-F54457D5353E}" type="pres">
      <dgm:prSet presAssocID="{59162E9F-12E7-415A-9D31-F84596C5C278}" presName="connTx" presStyleLbl="parChTrans1D3" presStyleIdx="2" presStyleCnt="4"/>
      <dgm:spPr/>
      <dgm:t>
        <a:bodyPr/>
        <a:lstStyle/>
        <a:p>
          <a:endParaRPr lang="es-ES"/>
        </a:p>
      </dgm:t>
    </dgm:pt>
    <dgm:pt modelId="{6D9DAACD-0CB7-4002-B5B8-B8EFE2947DC3}" type="pres">
      <dgm:prSet presAssocID="{08B10641-8955-4EDC-8EC5-B48EBC965033}" presName="root2" presStyleCnt="0"/>
      <dgm:spPr/>
    </dgm:pt>
    <dgm:pt modelId="{8AF10484-D67F-41A8-AAD1-5048C714E57D}" type="pres">
      <dgm:prSet presAssocID="{08B10641-8955-4EDC-8EC5-B48EBC965033}" presName="LevelTwoTextNode" presStyleLbl="node3" presStyleIdx="2" presStyleCnt="4" custLinFactNeighborY="-5768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EC8064C-E480-4E33-BD80-5524F7811991}" type="pres">
      <dgm:prSet presAssocID="{08B10641-8955-4EDC-8EC5-B48EBC965033}" presName="level3hierChild" presStyleCnt="0"/>
      <dgm:spPr/>
    </dgm:pt>
    <dgm:pt modelId="{E96CE2D6-D9B6-4552-B3D8-3333CBBB0611}" type="pres">
      <dgm:prSet presAssocID="{BC2EE61F-C76B-4B48-934A-9B5CF37BA0F3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77F822E4-A7E6-4E64-AAD5-1F3833E5A927}" type="pres">
      <dgm:prSet presAssocID="{BC2EE61F-C76B-4B48-934A-9B5CF37BA0F3}" presName="connTx" presStyleLbl="parChTrans1D2" presStyleIdx="1" presStyleCnt="2"/>
      <dgm:spPr/>
      <dgm:t>
        <a:bodyPr/>
        <a:lstStyle/>
        <a:p>
          <a:endParaRPr lang="es-ES"/>
        </a:p>
      </dgm:t>
    </dgm:pt>
    <dgm:pt modelId="{9113AC88-7663-4F62-A5C9-3E442782E438}" type="pres">
      <dgm:prSet presAssocID="{2891437E-DB3C-4A8A-BAC7-F31D05E35A37}" presName="root2" presStyleCnt="0"/>
      <dgm:spPr/>
    </dgm:pt>
    <dgm:pt modelId="{D3FD94C4-6082-485C-B042-EAFB5FC12715}" type="pres">
      <dgm:prSet presAssocID="{2891437E-DB3C-4A8A-BAC7-F31D05E35A37}" presName="LevelTwoTextNode" presStyleLbl="node2" presStyleIdx="1" presStyleCnt="2" custLinFactNeighborY="250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05AA0D3-BA21-49CA-B9D0-DDEBA2E23846}" type="pres">
      <dgm:prSet presAssocID="{2891437E-DB3C-4A8A-BAC7-F31D05E35A37}" presName="level3hierChild" presStyleCnt="0"/>
      <dgm:spPr/>
    </dgm:pt>
    <dgm:pt modelId="{6F9BC361-6E5D-4723-B824-E239582C8607}" type="pres">
      <dgm:prSet presAssocID="{A8B395BA-32F4-483D-93DF-8A2791B2C020}" presName="conn2-1" presStyleLbl="parChTrans1D3" presStyleIdx="3" presStyleCnt="4"/>
      <dgm:spPr/>
      <dgm:t>
        <a:bodyPr/>
        <a:lstStyle/>
        <a:p>
          <a:endParaRPr lang="es-ES"/>
        </a:p>
      </dgm:t>
    </dgm:pt>
    <dgm:pt modelId="{436BB576-A33E-4A1C-9AB5-B2DB06D59821}" type="pres">
      <dgm:prSet presAssocID="{A8B395BA-32F4-483D-93DF-8A2791B2C020}" presName="connTx" presStyleLbl="parChTrans1D3" presStyleIdx="3" presStyleCnt="4"/>
      <dgm:spPr/>
      <dgm:t>
        <a:bodyPr/>
        <a:lstStyle/>
        <a:p>
          <a:endParaRPr lang="es-ES"/>
        </a:p>
      </dgm:t>
    </dgm:pt>
    <dgm:pt modelId="{56DA2687-23EE-4E2F-A3FB-5964F52AF1FC}" type="pres">
      <dgm:prSet presAssocID="{C4A73231-6DFB-4E77-A075-200CF38D22D5}" presName="root2" presStyleCnt="0"/>
      <dgm:spPr/>
    </dgm:pt>
    <dgm:pt modelId="{BCEE12C0-06D8-42BF-B2E4-A1302F8B34CC}" type="pres">
      <dgm:prSet presAssocID="{C4A73231-6DFB-4E77-A075-200CF38D22D5}" presName="LevelTwoTextNode" presStyleLbl="node3" presStyleIdx="3" presStyleCnt="4" custScaleY="177191" custLinFactNeighborY="3028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816351A-C064-4B4F-AA13-5FCB2573ED53}" type="pres">
      <dgm:prSet presAssocID="{C4A73231-6DFB-4E77-A075-200CF38D22D5}" presName="level3hierChild" presStyleCnt="0"/>
      <dgm:spPr/>
    </dgm:pt>
  </dgm:ptLst>
  <dgm:cxnLst>
    <dgm:cxn modelId="{A5C835D3-CBB9-4679-B9DB-6A12E43443E1}" srcId="{2891437E-DB3C-4A8A-BAC7-F31D05E35A37}" destId="{C4A73231-6DFB-4E77-A075-200CF38D22D5}" srcOrd="0" destOrd="0" parTransId="{A8B395BA-32F4-483D-93DF-8A2791B2C020}" sibTransId="{323E89CB-C620-4376-B181-DE689AAAC8B9}"/>
    <dgm:cxn modelId="{B62911EA-171E-4090-B382-6DC9E18A7AD3}" type="presOf" srcId="{59162E9F-12E7-415A-9D31-F84596C5C278}" destId="{2EDCF228-4876-4AEE-BA8D-FD1BAD16868E}" srcOrd="0" destOrd="0" presId="urn:microsoft.com/office/officeart/2005/8/layout/hierarchy2"/>
    <dgm:cxn modelId="{7844B8C5-EE6F-4A8D-9F04-AD809441C656}" srcId="{BAEB727E-B878-41FB-8096-E0D761370973}" destId="{58844B6F-316F-47CA-8479-6555207A86BB}" srcOrd="1" destOrd="0" parTransId="{D453DE07-2DC3-4F0B-93E5-5A308F36C513}" sibTransId="{ABE0A207-338E-40DE-88B0-5FC2BEC7AA0C}"/>
    <dgm:cxn modelId="{6A7E4275-ED79-4BC0-B21C-1C46D7FD3D7D}" type="presOf" srcId="{2891437E-DB3C-4A8A-BAC7-F31D05E35A37}" destId="{D3FD94C4-6082-485C-B042-EAFB5FC12715}" srcOrd="0" destOrd="0" presId="urn:microsoft.com/office/officeart/2005/8/layout/hierarchy2"/>
    <dgm:cxn modelId="{494F0EEB-2150-40D0-A2F8-477D44DB72E3}" type="presOf" srcId="{BC2EE61F-C76B-4B48-934A-9B5CF37BA0F3}" destId="{E96CE2D6-D9B6-4552-B3D8-3333CBBB0611}" srcOrd="0" destOrd="0" presId="urn:microsoft.com/office/officeart/2005/8/layout/hierarchy2"/>
    <dgm:cxn modelId="{20E4A214-45AB-422C-8859-132A30DD076D}" type="presOf" srcId="{D453DE07-2DC3-4F0B-93E5-5A308F36C513}" destId="{FC9AB032-3F15-4FB3-9D9A-AFF8A657C088}" srcOrd="0" destOrd="0" presId="urn:microsoft.com/office/officeart/2005/8/layout/hierarchy2"/>
    <dgm:cxn modelId="{4E1169BD-F1F3-43DF-9A13-E3E97FFAEB40}" type="presOf" srcId="{27B45362-E99D-441C-8E18-AF4F9C7C3B37}" destId="{16CC2F8C-F2A2-4675-9DD6-06C747D45B84}" srcOrd="1" destOrd="0" presId="urn:microsoft.com/office/officeart/2005/8/layout/hierarchy2"/>
    <dgm:cxn modelId="{93108D79-4D36-47BB-A7CF-97CA8E3A8F70}" type="presOf" srcId="{A80DFE0A-B991-4E83-BB65-F782921102AC}" destId="{94B80202-A1F4-4AED-A25F-683B4E38D525}" srcOrd="0" destOrd="0" presId="urn:microsoft.com/office/officeart/2005/8/layout/hierarchy2"/>
    <dgm:cxn modelId="{3C13D55A-5C14-4150-9261-D0FB8387D077}" type="presOf" srcId="{A8B395BA-32F4-483D-93DF-8A2791B2C020}" destId="{6F9BC361-6E5D-4723-B824-E239582C8607}" srcOrd="0" destOrd="0" presId="urn:microsoft.com/office/officeart/2005/8/layout/hierarchy2"/>
    <dgm:cxn modelId="{BABB35B4-D19C-4BE7-A5F2-6CAB48531BCC}" type="presOf" srcId="{27B45362-E99D-441C-8E18-AF4F9C7C3B37}" destId="{96B707CA-83FA-4EF8-B121-FE679F104A43}" srcOrd="0" destOrd="0" presId="urn:microsoft.com/office/officeart/2005/8/layout/hierarchy2"/>
    <dgm:cxn modelId="{30FDC2B7-616E-4FEA-860A-F2D84746D12D}" srcId="{A80DFE0A-B991-4E83-BB65-F782921102AC}" destId="{BAEB727E-B878-41FB-8096-E0D761370973}" srcOrd="0" destOrd="0" parTransId="{27B45362-E99D-441C-8E18-AF4F9C7C3B37}" sibTransId="{EF0301E5-4B09-4A86-B5BA-D3E5BC37B54A}"/>
    <dgm:cxn modelId="{4B7BBC83-60EC-4FF4-B298-F6105A7F601B}" type="presOf" srcId="{640782DB-01BC-4423-9757-F40C1377174C}" destId="{175191C1-0958-485A-AFAC-52B681B563D0}" srcOrd="1" destOrd="0" presId="urn:microsoft.com/office/officeart/2005/8/layout/hierarchy2"/>
    <dgm:cxn modelId="{6346B09D-C063-4219-9E43-8EA4E7CF7EE2}" type="presOf" srcId="{080B93A6-9BE8-49EE-83AA-E0B6A1FF493D}" destId="{AD64371B-07A1-44AC-A95B-E899C7CCF8D0}" srcOrd="0" destOrd="0" presId="urn:microsoft.com/office/officeart/2005/8/layout/hierarchy2"/>
    <dgm:cxn modelId="{F20E3F70-685B-4887-ABE9-BD9D131A2B1C}" type="presOf" srcId="{59162E9F-12E7-415A-9D31-F84596C5C278}" destId="{8EB9DA52-6347-427E-94B2-F54457D5353E}" srcOrd="1" destOrd="0" presId="urn:microsoft.com/office/officeart/2005/8/layout/hierarchy2"/>
    <dgm:cxn modelId="{29B08FB9-91B9-44AB-862A-43F7EC00C8FF}" type="presOf" srcId="{08B10641-8955-4EDC-8EC5-B48EBC965033}" destId="{8AF10484-D67F-41A8-AAD1-5048C714E57D}" srcOrd="0" destOrd="0" presId="urn:microsoft.com/office/officeart/2005/8/layout/hierarchy2"/>
    <dgm:cxn modelId="{C9452F8E-8B4B-4336-9069-4D8FAC9CD8AC}" srcId="{A80DFE0A-B991-4E83-BB65-F782921102AC}" destId="{2891437E-DB3C-4A8A-BAC7-F31D05E35A37}" srcOrd="1" destOrd="0" parTransId="{BC2EE61F-C76B-4B48-934A-9B5CF37BA0F3}" sibTransId="{3F345C4E-029D-4BE6-B5D4-93C158F770AF}"/>
    <dgm:cxn modelId="{D3617229-116A-4678-9EEF-B6E4EE733AD4}" type="presOf" srcId="{C4A73231-6DFB-4E77-A075-200CF38D22D5}" destId="{BCEE12C0-06D8-42BF-B2E4-A1302F8B34CC}" srcOrd="0" destOrd="0" presId="urn:microsoft.com/office/officeart/2005/8/layout/hierarchy2"/>
    <dgm:cxn modelId="{F8FB14EB-BF81-4095-9738-3C16E121ECDB}" type="presOf" srcId="{58844B6F-316F-47CA-8479-6555207A86BB}" destId="{4980257D-0837-42DE-9149-27F30D6AC25B}" srcOrd="0" destOrd="0" presId="urn:microsoft.com/office/officeart/2005/8/layout/hierarchy2"/>
    <dgm:cxn modelId="{0A51398A-4046-469B-9040-B33796306549}" srcId="{BAEB727E-B878-41FB-8096-E0D761370973}" destId="{080B93A6-9BE8-49EE-83AA-E0B6A1FF493D}" srcOrd="0" destOrd="0" parTransId="{640782DB-01BC-4423-9757-F40C1377174C}" sibTransId="{2F620A7E-F77C-4D16-8C9D-9783E6775D25}"/>
    <dgm:cxn modelId="{B356DE5D-786E-4B89-BACA-B252C5D1EC66}" type="presOf" srcId="{D88A9533-0252-49D6-8783-CF76C755FD5A}" destId="{75A1A459-0AE8-4A02-9400-43E9BDE75443}" srcOrd="0" destOrd="0" presId="urn:microsoft.com/office/officeart/2005/8/layout/hierarchy2"/>
    <dgm:cxn modelId="{D20CEAEB-E28D-481C-A187-3C045DAE636F}" type="presOf" srcId="{D453DE07-2DC3-4F0B-93E5-5A308F36C513}" destId="{E05913F3-A10E-4430-BA54-44E7462BAA09}" srcOrd="1" destOrd="0" presId="urn:microsoft.com/office/officeart/2005/8/layout/hierarchy2"/>
    <dgm:cxn modelId="{BF916F22-424B-4891-91AD-0A1E1817EBF9}" srcId="{D88A9533-0252-49D6-8783-CF76C755FD5A}" destId="{A80DFE0A-B991-4E83-BB65-F782921102AC}" srcOrd="0" destOrd="0" parTransId="{F96F3AF9-C3DE-41A7-B546-B1C0F212760E}" sibTransId="{36ADDA5F-2BE2-44AF-81FB-3BD05A66DE27}"/>
    <dgm:cxn modelId="{243E2BCE-0677-4305-AACB-4975924A35C7}" type="presOf" srcId="{BAEB727E-B878-41FB-8096-E0D761370973}" destId="{3870A804-37F6-4608-B333-10135E8C89D5}" srcOrd="0" destOrd="0" presId="urn:microsoft.com/office/officeart/2005/8/layout/hierarchy2"/>
    <dgm:cxn modelId="{6766BCE0-899F-4AC0-82FE-AF56D857B744}" type="presOf" srcId="{BC2EE61F-C76B-4B48-934A-9B5CF37BA0F3}" destId="{77F822E4-A7E6-4E64-AAD5-1F3833E5A927}" srcOrd="1" destOrd="0" presId="urn:microsoft.com/office/officeart/2005/8/layout/hierarchy2"/>
    <dgm:cxn modelId="{6F8C21E6-BB5F-4FC9-A26E-1CEADAB5BF8C}" srcId="{BAEB727E-B878-41FB-8096-E0D761370973}" destId="{08B10641-8955-4EDC-8EC5-B48EBC965033}" srcOrd="2" destOrd="0" parTransId="{59162E9F-12E7-415A-9D31-F84596C5C278}" sibTransId="{F080559A-EE56-4001-9995-BBB893ABE918}"/>
    <dgm:cxn modelId="{C41417DD-EE96-4054-999D-E27CC9256822}" type="presOf" srcId="{640782DB-01BC-4423-9757-F40C1377174C}" destId="{87AE3340-E338-4FBC-9C80-11BAAD424B11}" srcOrd="0" destOrd="0" presId="urn:microsoft.com/office/officeart/2005/8/layout/hierarchy2"/>
    <dgm:cxn modelId="{8AA0435E-C260-44DB-A97B-9B0E14264ADA}" type="presOf" srcId="{A8B395BA-32F4-483D-93DF-8A2791B2C020}" destId="{436BB576-A33E-4A1C-9AB5-B2DB06D59821}" srcOrd="1" destOrd="0" presId="urn:microsoft.com/office/officeart/2005/8/layout/hierarchy2"/>
    <dgm:cxn modelId="{C16A081E-BA57-443D-ACA4-EC35A89DFFBF}" type="presParOf" srcId="{75A1A459-0AE8-4A02-9400-43E9BDE75443}" destId="{8EB59200-052B-4CB9-9EBD-07910EF36C6B}" srcOrd="0" destOrd="0" presId="urn:microsoft.com/office/officeart/2005/8/layout/hierarchy2"/>
    <dgm:cxn modelId="{B4E8244E-5B85-4DD3-AE54-5A59CE3551B0}" type="presParOf" srcId="{8EB59200-052B-4CB9-9EBD-07910EF36C6B}" destId="{94B80202-A1F4-4AED-A25F-683B4E38D525}" srcOrd="0" destOrd="0" presId="urn:microsoft.com/office/officeart/2005/8/layout/hierarchy2"/>
    <dgm:cxn modelId="{241F9F27-339F-49EF-BE6A-70C0EE595061}" type="presParOf" srcId="{8EB59200-052B-4CB9-9EBD-07910EF36C6B}" destId="{127855C2-BDD0-4762-B5F0-1A5830EFA9F8}" srcOrd="1" destOrd="0" presId="urn:microsoft.com/office/officeart/2005/8/layout/hierarchy2"/>
    <dgm:cxn modelId="{B14FD9D0-32D2-4694-9A7A-D844B6BB2210}" type="presParOf" srcId="{127855C2-BDD0-4762-B5F0-1A5830EFA9F8}" destId="{96B707CA-83FA-4EF8-B121-FE679F104A43}" srcOrd="0" destOrd="0" presId="urn:microsoft.com/office/officeart/2005/8/layout/hierarchy2"/>
    <dgm:cxn modelId="{A12CC8C7-4E8A-460C-AC09-B59D41A7BF98}" type="presParOf" srcId="{96B707CA-83FA-4EF8-B121-FE679F104A43}" destId="{16CC2F8C-F2A2-4675-9DD6-06C747D45B84}" srcOrd="0" destOrd="0" presId="urn:microsoft.com/office/officeart/2005/8/layout/hierarchy2"/>
    <dgm:cxn modelId="{7CEA443E-C8BB-44B0-B0C5-B1168686F31F}" type="presParOf" srcId="{127855C2-BDD0-4762-B5F0-1A5830EFA9F8}" destId="{BD4C63DE-C84B-4F3D-9424-968722ADD54D}" srcOrd="1" destOrd="0" presId="urn:microsoft.com/office/officeart/2005/8/layout/hierarchy2"/>
    <dgm:cxn modelId="{AE1755C2-135E-44FF-B077-29183E5235B0}" type="presParOf" srcId="{BD4C63DE-C84B-4F3D-9424-968722ADD54D}" destId="{3870A804-37F6-4608-B333-10135E8C89D5}" srcOrd="0" destOrd="0" presId="urn:microsoft.com/office/officeart/2005/8/layout/hierarchy2"/>
    <dgm:cxn modelId="{10E06B1E-FB48-4DF2-8A22-FEDE97ABF2FD}" type="presParOf" srcId="{BD4C63DE-C84B-4F3D-9424-968722ADD54D}" destId="{74FA9AA2-F5C1-460C-AC6E-57FD034579A3}" srcOrd="1" destOrd="0" presId="urn:microsoft.com/office/officeart/2005/8/layout/hierarchy2"/>
    <dgm:cxn modelId="{273A8646-F2E4-4B64-AB0E-EC8BD94A79CA}" type="presParOf" srcId="{74FA9AA2-F5C1-460C-AC6E-57FD034579A3}" destId="{87AE3340-E338-4FBC-9C80-11BAAD424B11}" srcOrd="0" destOrd="0" presId="urn:microsoft.com/office/officeart/2005/8/layout/hierarchy2"/>
    <dgm:cxn modelId="{060536A9-733D-4E32-AE19-538EE1ADED46}" type="presParOf" srcId="{87AE3340-E338-4FBC-9C80-11BAAD424B11}" destId="{175191C1-0958-485A-AFAC-52B681B563D0}" srcOrd="0" destOrd="0" presId="urn:microsoft.com/office/officeart/2005/8/layout/hierarchy2"/>
    <dgm:cxn modelId="{4818A861-89DF-4E57-90F3-E3495911C135}" type="presParOf" srcId="{74FA9AA2-F5C1-460C-AC6E-57FD034579A3}" destId="{1AA04092-360E-4DD2-95B2-17EE287C33CE}" srcOrd="1" destOrd="0" presId="urn:microsoft.com/office/officeart/2005/8/layout/hierarchy2"/>
    <dgm:cxn modelId="{F59B7AAA-F42A-4A82-897F-F12D7BA0132B}" type="presParOf" srcId="{1AA04092-360E-4DD2-95B2-17EE287C33CE}" destId="{AD64371B-07A1-44AC-A95B-E899C7CCF8D0}" srcOrd="0" destOrd="0" presId="urn:microsoft.com/office/officeart/2005/8/layout/hierarchy2"/>
    <dgm:cxn modelId="{31219D61-D138-4FF3-9068-D3D0DC2C54BC}" type="presParOf" srcId="{1AA04092-360E-4DD2-95B2-17EE287C33CE}" destId="{D3CA3E7B-B125-44A0-A891-30093B7EBFBC}" srcOrd="1" destOrd="0" presId="urn:microsoft.com/office/officeart/2005/8/layout/hierarchy2"/>
    <dgm:cxn modelId="{0610E9B0-8BD9-49D2-96B3-E7B110FC40AC}" type="presParOf" srcId="{74FA9AA2-F5C1-460C-AC6E-57FD034579A3}" destId="{FC9AB032-3F15-4FB3-9D9A-AFF8A657C088}" srcOrd="2" destOrd="0" presId="urn:microsoft.com/office/officeart/2005/8/layout/hierarchy2"/>
    <dgm:cxn modelId="{13248573-269D-4EAC-8D8F-095B1ADC518A}" type="presParOf" srcId="{FC9AB032-3F15-4FB3-9D9A-AFF8A657C088}" destId="{E05913F3-A10E-4430-BA54-44E7462BAA09}" srcOrd="0" destOrd="0" presId="urn:microsoft.com/office/officeart/2005/8/layout/hierarchy2"/>
    <dgm:cxn modelId="{874981C6-B881-4AAE-86D5-304EBA4330D6}" type="presParOf" srcId="{74FA9AA2-F5C1-460C-AC6E-57FD034579A3}" destId="{D818A847-00B9-4FC0-9B2E-E0159377BCF1}" srcOrd="3" destOrd="0" presId="urn:microsoft.com/office/officeart/2005/8/layout/hierarchy2"/>
    <dgm:cxn modelId="{741F31D1-49F8-4E78-81E1-8F663C34685C}" type="presParOf" srcId="{D818A847-00B9-4FC0-9B2E-E0159377BCF1}" destId="{4980257D-0837-42DE-9149-27F30D6AC25B}" srcOrd="0" destOrd="0" presId="urn:microsoft.com/office/officeart/2005/8/layout/hierarchy2"/>
    <dgm:cxn modelId="{DA26C80D-7730-46CD-9542-B425D1A6E17D}" type="presParOf" srcId="{D818A847-00B9-4FC0-9B2E-E0159377BCF1}" destId="{1517045B-3D1D-4834-95B3-D091E4EBD833}" srcOrd="1" destOrd="0" presId="urn:microsoft.com/office/officeart/2005/8/layout/hierarchy2"/>
    <dgm:cxn modelId="{2F8D90E3-1F81-486A-8292-6FB23EDFD9C0}" type="presParOf" srcId="{74FA9AA2-F5C1-460C-AC6E-57FD034579A3}" destId="{2EDCF228-4876-4AEE-BA8D-FD1BAD16868E}" srcOrd="4" destOrd="0" presId="urn:microsoft.com/office/officeart/2005/8/layout/hierarchy2"/>
    <dgm:cxn modelId="{4E8AC8C3-AFA6-4245-8941-72BF8D5B9AA3}" type="presParOf" srcId="{2EDCF228-4876-4AEE-BA8D-FD1BAD16868E}" destId="{8EB9DA52-6347-427E-94B2-F54457D5353E}" srcOrd="0" destOrd="0" presId="urn:microsoft.com/office/officeart/2005/8/layout/hierarchy2"/>
    <dgm:cxn modelId="{A203D4B5-B7C2-4F1F-AB41-7E4430C17582}" type="presParOf" srcId="{74FA9AA2-F5C1-460C-AC6E-57FD034579A3}" destId="{6D9DAACD-0CB7-4002-B5B8-B8EFE2947DC3}" srcOrd="5" destOrd="0" presId="urn:microsoft.com/office/officeart/2005/8/layout/hierarchy2"/>
    <dgm:cxn modelId="{4539F7D2-E5DA-41DC-81A1-9214F96188AA}" type="presParOf" srcId="{6D9DAACD-0CB7-4002-B5B8-B8EFE2947DC3}" destId="{8AF10484-D67F-41A8-AAD1-5048C714E57D}" srcOrd="0" destOrd="0" presId="urn:microsoft.com/office/officeart/2005/8/layout/hierarchy2"/>
    <dgm:cxn modelId="{47C520DE-A324-4A34-87A4-755DCA36B372}" type="presParOf" srcId="{6D9DAACD-0CB7-4002-B5B8-B8EFE2947DC3}" destId="{8EC8064C-E480-4E33-BD80-5524F7811991}" srcOrd="1" destOrd="0" presId="urn:microsoft.com/office/officeart/2005/8/layout/hierarchy2"/>
    <dgm:cxn modelId="{80E2B4FB-F993-4CE7-8608-A0FDEF7B7AA5}" type="presParOf" srcId="{127855C2-BDD0-4762-B5F0-1A5830EFA9F8}" destId="{E96CE2D6-D9B6-4552-B3D8-3333CBBB0611}" srcOrd="2" destOrd="0" presId="urn:microsoft.com/office/officeart/2005/8/layout/hierarchy2"/>
    <dgm:cxn modelId="{5C0D909C-8FC9-4F16-87AB-898A87775A8D}" type="presParOf" srcId="{E96CE2D6-D9B6-4552-B3D8-3333CBBB0611}" destId="{77F822E4-A7E6-4E64-AAD5-1F3833E5A927}" srcOrd="0" destOrd="0" presId="urn:microsoft.com/office/officeart/2005/8/layout/hierarchy2"/>
    <dgm:cxn modelId="{3030B7A7-43CF-43F8-A4A3-C07050994E2E}" type="presParOf" srcId="{127855C2-BDD0-4762-B5F0-1A5830EFA9F8}" destId="{9113AC88-7663-4F62-A5C9-3E442782E438}" srcOrd="3" destOrd="0" presId="urn:microsoft.com/office/officeart/2005/8/layout/hierarchy2"/>
    <dgm:cxn modelId="{E311D542-846F-42BA-AAC3-980F16742DDF}" type="presParOf" srcId="{9113AC88-7663-4F62-A5C9-3E442782E438}" destId="{D3FD94C4-6082-485C-B042-EAFB5FC12715}" srcOrd="0" destOrd="0" presId="urn:microsoft.com/office/officeart/2005/8/layout/hierarchy2"/>
    <dgm:cxn modelId="{20634D17-6559-48D9-86C1-B4538BF28957}" type="presParOf" srcId="{9113AC88-7663-4F62-A5C9-3E442782E438}" destId="{805AA0D3-BA21-49CA-B9D0-DDEBA2E23846}" srcOrd="1" destOrd="0" presId="urn:microsoft.com/office/officeart/2005/8/layout/hierarchy2"/>
    <dgm:cxn modelId="{0C00D3DF-63DE-49B3-ABD1-EA14450BC3EA}" type="presParOf" srcId="{805AA0D3-BA21-49CA-B9D0-DDEBA2E23846}" destId="{6F9BC361-6E5D-4723-B824-E239582C8607}" srcOrd="0" destOrd="0" presId="urn:microsoft.com/office/officeart/2005/8/layout/hierarchy2"/>
    <dgm:cxn modelId="{716ED917-2B4F-4626-BF08-22D26FF5030A}" type="presParOf" srcId="{6F9BC361-6E5D-4723-B824-E239582C8607}" destId="{436BB576-A33E-4A1C-9AB5-B2DB06D59821}" srcOrd="0" destOrd="0" presId="urn:microsoft.com/office/officeart/2005/8/layout/hierarchy2"/>
    <dgm:cxn modelId="{BDED0E78-F5A5-41EB-A866-C55A86BF390C}" type="presParOf" srcId="{805AA0D3-BA21-49CA-B9D0-DDEBA2E23846}" destId="{56DA2687-23EE-4E2F-A3FB-5964F52AF1FC}" srcOrd="1" destOrd="0" presId="urn:microsoft.com/office/officeart/2005/8/layout/hierarchy2"/>
    <dgm:cxn modelId="{D9784554-E9CB-4900-8326-CD6FC3F3C52C}" type="presParOf" srcId="{56DA2687-23EE-4E2F-A3FB-5964F52AF1FC}" destId="{BCEE12C0-06D8-42BF-B2E4-A1302F8B34CC}" srcOrd="0" destOrd="0" presId="urn:microsoft.com/office/officeart/2005/8/layout/hierarchy2"/>
    <dgm:cxn modelId="{A83D1613-3C59-4B07-9FDD-F59BEAF63B89}" type="presParOf" srcId="{56DA2687-23EE-4E2F-A3FB-5964F52AF1FC}" destId="{C816351A-C064-4B4F-AA13-5FCB2573ED5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C9F9616-4546-43FC-BD91-A90CDE71F8DD}" type="doc">
      <dgm:prSet loTypeId="urn:microsoft.com/office/officeart/2005/8/layout/hierarchy2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402214B-650D-42A5-88E4-96AF18C09D28}">
      <dgm:prSet phldrT="[Texto]" custT="1"/>
      <dgm:spPr>
        <a:solidFill>
          <a:srgbClr val="99FF99"/>
        </a:solidFill>
        <a:ln>
          <a:solidFill>
            <a:srgbClr val="92D050"/>
          </a:solidFill>
        </a:ln>
      </dgm:spPr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Elementos claves que definen una endemia</a:t>
          </a:r>
          <a:endParaRPr lang="es-MX" sz="2000" dirty="0"/>
        </a:p>
      </dgm:t>
    </dgm:pt>
    <dgm:pt modelId="{79E40841-26F8-4A99-AC94-937886A4BE6F}" type="parTrans" cxnId="{37878F91-85D8-4FAB-9B1C-0369C50D3A21}">
      <dgm:prSet/>
      <dgm:spPr/>
      <dgm:t>
        <a:bodyPr/>
        <a:lstStyle/>
        <a:p>
          <a:endParaRPr lang="es-MX"/>
        </a:p>
      </dgm:t>
    </dgm:pt>
    <dgm:pt modelId="{49DF8125-E742-405D-987B-AE7EEC52B61D}" type="sibTrans" cxnId="{37878F91-85D8-4FAB-9B1C-0369C50D3A21}">
      <dgm:prSet/>
      <dgm:spPr/>
      <dgm:t>
        <a:bodyPr/>
        <a:lstStyle/>
        <a:p>
          <a:endParaRPr lang="es-MX"/>
        </a:p>
      </dgm:t>
    </dgm:pt>
    <dgm:pt modelId="{6E91F949-7216-4126-8378-A1EA8A8B7CC0}">
      <dgm:prSet phldrT="[Texto]" custT="1"/>
      <dgm:spPr>
        <a:solidFill>
          <a:srgbClr val="CCFFCC"/>
        </a:solidFill>
        <a:ln>
          <a:solidFill>
            <a:srgbClr val="92D050"/>
          </a:solidFill>
        </a:ln>
      </dgm:spPr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Su permanencia a lo largo del tiempo</a:t>
          </a:r>
          <a:r>
            <a:rPr lang="es-MX" sz="23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300" dirty="0"/>
        </a:p>
      </dgm:t>
    </dgm:pt>
    <dgm:pt modelId="{97AD4F0C-BB61-4A1F-9CBD-AA7AB75B70A6}" type="parTrans" cxnId="{C3FB3193-1EF2-4B82-8796-9AA4FF8FE1A0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>
        <a:ln>
          <a:solidFill>
            <a:srgbClr val="92D050"/>
          </a:solidFill>
        </a:ln>
      </dgm:spPr>
      <dgm:t>
        <a:bodyPr/>
        <a:lstStyle/>
        <a:p>
          <a:endParaRPr lang="es-MX"/>
        </a:p>
      </dgm:t>
    </dgm:pt>
    <dgm:pt modelId="{D905A0B5-BEFF-404C-A8A8-D0180243641F}" type="sibTrans" cxnId="{C3FB3193-1EF2-4B82-8796-9AA4FF8FE1A0}">
      <dgm:prSet/>
      <dgm:spPr/>
      <dgm:t>
        <a:bodyPr/>
        <a:lstStyle/>
        <a:p>
          <a:endParaRPr lang="es-MX"/>
        </a:p>
      </dgm:t>
    </dgm:pt>
    <dgm:pt modelId="{26075045-B79D-4077-A814-23DE7CE7E7DA}">
      <dgm:prSet phldrT="[Texto]" custT="1"/>
      <dgm:spPr>
        <a:solidFill>
          <a:srgbClr val="CCFFCC"/>
        </a:solidFill>
        <a:ln>
          <a:solidFill>
            <a:srgbClr val="92D050"/>
          </a:solidFill>
        </a:ln>
      </dgm:spPr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Afecta a una región o grupo de población claramente definidos.</a:t>
          </a:r>
          <a:endParaRPr lang="es-MX" sz="2000" dirty="0"/>
        </a:p>
      </dgm:t>
    </dgm:pt>
    <dgm:pt modelId="{0EFB1A7F-7D79-40E5-9F3C-5AB81B75A9AC}" type="parTrans" cxnId="{C45C6FBF-D642-4B71-A07A-9C99FC480CA1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>
        <a:ln>
          <a:solidFill>
            <a:srgbClr val="92D050"/>
          </a:solidFill>
        </a:ln>
      </dgm:spPr>
      <dgm:t>
        <a:bodyPr/>
        <a:lstStyle/>
        <a:p>
          <a:endParaRPr lang="es-MX"/>
        </a:p>
      </dgm:t>
    </dgm:pt>
    <dgm:pt modelId="{D3BE064E-E113-4851-B2B9-F230816157F0}" type="sibTrans" cxnId="{C45C6FBF-D642-4B71-A07A-9C99FC480CA1}">
      <dgm:prSet/>
      <dgm:spPr/>
      <dgm:t>
        <a:bodyPr/>
        <a:lstStyle/>
        <a:p>
          <a:endParaRPr lang="es-MX"/>
        </a:p>
      </dgm:t>
    </dgm:pt>
    <dgm:pt modelId="{85E6E15F-32EB-4DAB-ADE1-30B5FB6EDBA6}" type="pres">
      <dgm:prSet presAssocID="{FC9F9616-4546-43FC-BD91-A90CDE71F8D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6B6D763-9624-40D5-B80E-605CB03C160B}" type="pres">
      <dgm:prSet presAssocID="{6402214B-650D-42A5-88E4-96AF18C09D28}" presName="root1" presStyleCnt="0"/>
      <dgm:spPr/>
    </dgm:pt>
    <dgm:pt modelId="{BA719365-2F4D-48DF-BDAF-1D0DC23D3566}" type="pres">
      <dgm:prSet presAssocID="{6402214B-650D-42A5-88E4-96AF18C09D2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40CE1EE-E970-4AA2-8B86-6EF76925F603}" type="pres">
      <dgm:prSet presAssocID="{6402214B-650D-42A5-88E4-96AF18C09D28}" presName="level2hierChild" presStyleCnt="0"/>
      <dgm:spPr/>
    </dgm:pt>
    <dgm:pt modelId="{BAFB6CFD-82FD-401B-A76C-C566C90E8D3B}" type="pres">
      <dgm:prSet presAssocID="{97AD4F0C-BB61-4A1F-9CBD-AA7AB75B70A6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BC6FE716-723F-4290-AC3F-3F8CD5FFC803}" type="pres">
      <dgm:prSet presAssocID="{97AD4F0C-BB61-4A1F-9CBD-AA7AB75B70A6}" presName="connTx" presStyleLbl="parChTrans1D2" presStyleIdx="0" presStyleCnt="2"/>
      <dgm:spPr/>
      <dgm:t>
        <a:bodyPr/>
        <a:lstStyle/>
        <a:p>
          <a:endParaRPr lang="es-ES"/>
        </a:p>
      </dgm:t>
    </dgm:pt>
    <dgm:pt modelId="{4791755F-245E-475D-9F37-CAE244A497FF}" type="pres">
      <dgm:prSet presAssocID="{6E91F949-7216-4126-8378-A1EA8A8B7CC0}" presName="root2" presStyleCnt="0"/>
      <dgm:spPr/>
    </dgm:pt>
    <dgm:pt modelId="{E62F3B2E-3C92-4AEA-8C11-9874A8B4459B}" type="pres">
      <dgm:prSet presAssocID="{6E91F949-7216-4126-8378-A1EA8A8B7CC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2E496E5-D86F-4A50-B91D-0313E6367FAD}" type="pres">
      <dgm:prSet presAssocID="{6E91F949-7216-4126-8378-A1EA8A8B7CC0}" presName="level3hierChild" presStyleCnt="0"/>
      <dgm:spPr/>
    </dgm:pt>
    <dgm:pt modelId="{30001C4F-1F8C-44EE-9B4E-CB94A9F89801}" type="pres">
      <dgm:prSet presAssocID="{0EFB1A7F-7D79-40E5-9F3C-5AB81B75A9AC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34193714-2380-4B54-9F2F-BBB4ACB04DF7}" type="pres">
      <dgm:prSet presAssocID="{0EFB1A7F-7D79-40E5-9F3C-5AB81B75A9AC}" presName="connTx" presStyleLbl="parChTrans1D2" presStyleIdx="1" presStyleCnt="2"/>
      <dgm:spPr/>
      <dgm:t>
        <a:bodyPr/>
        <a:lstStyle/>
        <a:p>
          <a:endParaRPr lang="es-ES"/>
        </a:p>
      </dgm:t>
    </dgm:pt>
    <dgm:pt modelId="{E3CA2AF9-4202-4DC6-A04A-80BDA26AD07E}" type="pres">
      <dgm:prSet presAssocID="{26075045-B79D-4077-A814-23DE7CE7E7DA}" presName="root2" presStyleCnt="0"/>
      <dgm:spPr/>
    </dgm:pt>
    <dgm:pt modelId="{225C4EAD-8D14-4A2E-9A8F-D15027712A46}" type="pres">
      <dgm:prSet presAssocID="{26075045-B79D-4077-A814-23DE7CE7E7D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13F9F2D-D18B-48C3-8B3C-676994332DA7}" type="pres">
      <dgm:prSet presAssocID="{26075045-B79D-4077-A814-23DE7CE7E7DA}" presName="level3hierChild" presStyleCnt="0"/>
      <dgm:spPr/>
    </dgm:pt>
  </dgm:ptLst>
  <dgm:cxnLst>
    <dgm:cxn modelId="{A6AEF505-F107-45F7-AC75-8DE488765B22}" type="presOf" srcId="{6402214B-650D-42A5-88E4-96AF18C09D28}" destId="{BA719365-2F4D-48DF-BDAF-1D0DC23D3566}" srcOrd="0" destOrd="0" presId="urn:microsoft.com/office/officeart/2005/8/layout/hierarchy2"/>
    <dgm:cxn modelId="{743FD71D-DB96-463E-B1FF-CCC4A8FFDB8A}" type="presOf" srcId="{0EFB1A7F-7D79-40E5-9F3C-5AB81B75A9AC}" destId="{30001C4F-1F8C-44EE-9B4E-CB94A9F89801}" srcOrd="0" destOrd="0" presId="urn:microsoft.com/office/officeart/2005/8/layout/hierarchy2"/>
    <dgm:cxn modelId="{37878F91-85D8-4FAB-9B1C-0369C50D3A21}" srcId="{FC9F9616-4546-43FC-BD91-A90CDE71F8DD}" destId="{6402214B-650D-42A5-88E4-96AF18C09D28}" srcOrd="0" destOrd="0" parTransId="{79E40841-26F8-4A99-AC94-937886A4BE6F}" sibTransId="{49DF8125-E742-405D-987B-AE7EEC52B61D}"/>
    <dgm:cxn modelId="{DF0EB3DE-39A4-4920-B674-6511EF2A9493}" type="presOf" srcId="{0EFB1A7F-7D79-40E5-9F3C-5AB81B75A9AC}" destId="{34193714-2380-4B54-9F2F-BBB4ACB04DF7}" srcOrd="1" destOrd="0" presId="urn:microsoft.com/office/officeart/2005/8/layout/hierarchy2"/>
    <dgm:cxn modelId="{8A0CA8AB-FB0D-4155-859F-9924BF73DF4E}" type="presOf" srcId="{97AD4F0C-BB61-4A1F-9CBD-AA7AB75B70A6}" destId="{BAFB6CFD-82FD-401B-A76C-C566C90E8D3B}" srcOrd="0" destOrd="0" presId="urn:microsoft.com/office/officeart/2005/8/layout/hierarchy2"/>
    <dgm:cxn modelId="{286AD2A5-B29F-481B-A19F-5B3983A022AD}" type="presOf" srcId="{97AD4F0C-BB61-4A1F-9CBD-AA7AB75B70A6}" destId="{BC6FE716-723F-4290-AC3F-3F8CD5FFC803}" srcOrd="1" destOrd="0" presId="urn:microsoft.com/office/officeart/2005/8/layout/hierarchy2"/>
    <dgm:cxn modelId="{BF85F7AD-C4C1-4D49-82F8-64BDE795732A}" type="presOf" srcId="{FC9F9616-4546-43FC-BD91-A90CDE71F8DD}" destId="{85E6E15F-32EB-4DAB-ADE1-30B5FB6EDBA6}" srcOrd="0" destOrd="0" presId="urn:microsoft.com/office/officeart/2005/8/layout/hierarchy2"/>
    <dgm:cxn modelId="{C45C6FBF-D642-4B71-A07A-9C99FC480CA1}" srcId="{6402214B-650D-42A5-88E4-96AF18C09D28}" destId="{26075045-B79D-4077-A814-23DE7CE7E7DA}" srcOrd="1" destOrd="0" parTransId="{0EFB1A7F-7D79-40E5-9F3C-5AB81B75A9AC}" sibTransId="{D3BE064E-E113-4851-B2B9-F230816157F0}"/>
    <dgm:cxn modelId="{61534E15-13F1-4EA9-864C-F748C0920008}" type="presOf" srcId="{6E91F949-7216-4126-8378-A1EA8A8B7CC0}" destId="{E62F3B2E-3C92-4AEA-8C11-9874A8B4459B}" srcOrd="0" destOrd="0" presId="urn:microsoft.com/office/officeart/2005/8/layout/hierarchy2"/>
    <dgm:cxn modelId="{C3FB3193-1EF2-4B82-8796-9AA4FF8FE1A0}" srcId="{6402214B-650D-42A5-88E4-96AF18C09D28}" destId="{6E91F949-7216-4126-8378-A1EA8A8B7CC0}" srcOrd="0" destOrd="0" parTransId="{97AD4F0C-BB61-4A1F-9CBD-AA7AB75B70A6}" sibTransId="{D905A0B5-BEFF-404C-A8A8-D0180243641F}"/>
    <dgm:cxn modelId="{E4562626-5F56-45C5-ACAB-DAC004AAB6E8}" type="presOf" srcId="{26075045-B79D-4077-A814-23DE7CE7E7DA}" destId="{225C4EAD-8D14-4A2E-9A8F-D15027712A46}" srcOrd="0" destOrd="0" presId="urn:microsoft.com/office/officeart/2005/8/layout/hierarchy2"/>
    <dgm:cxn modelId="{228337FB-6A9D-4843-828C-9EA63D22DA81}" type="presParOf" srcId="{85E6E15F-32EB-4DAB-ADE1-30B5FB6EDBA6}" destId="{46B6D763-9624-40D5-B80E-605CB03C160B}" srcOrd="0" destOrd="0" presId="urn:microsoft.com/office/officeart/2005/8/layout/hierarchy2"/>
    <dgm:cxn modelId="{7DAF412D-51CA-45A2-950B-679B9F567D5B}" type="presParOf" srcId="{46B6D763-9624-40D5-B80E-605CB03C160B}" destId="{BA719365-2F4D-48DF-BDAF-1D0DC23D3566}" srcOrd="0" destOrd="0" presId="urn:microsoft.com/office/officeart/2005/8/layout/hierarchy2"/>
    <dgm:cxn modelId="{85BDEF21-71CC-4BE5-87F5-875575563469}" type="presParOf" srcId="{46B6D763-9624-40D5-B80E-605CB03C160B}" destId="{740CE1EE-E970-4AA2-8B86-6EF76925F603}" srcOrd="1" destOrd="0" presId="urn:microsoft.com/office/officeart/2005/8/layout/hierarchy2"/>
    <dgm:cxn modelId="{9CF8283F-42FF-4165-B6FC-105F745C6B28}" type="presParOf" srcId="{740CE1EE-E970-4AA2-8B86-6EF76925F603}" destId="{BAFB6CFD-82FD-401B-A76C-C566C90E8D3B}" srcOrd="0" destOrd="0" presId="urn:microsoft.com/office/officeart/2005/8/layout/hierarchy2"/>
    <dgm:cxn modelId="{9754D310-F4CF-48E2-8D8E-38F7B4C636F6}" type="presParOf" srcId="{BAFB6CFD-82FD-401B-A76C-C566C90E8D3B}" destId="{BC6FE716-723F-4290-AC3F-3F8CD5FFC803}" srcOrd="0" destOrd="0" presId="urn:microsoft.com/office/officeart/2005/8/layout/hierarchy2"/>
    <dgm:cxn modelId="{ECD2D5F6-DACF-4572-82E8-848D9263B31D}" type="presParOf" srcId="{740CE1EE-E970-4AA2-8B86-6EF76925F603}" destId="{4791755F-245E-475D-9F37-CAE244A497FF}" srcOrd="1" destOrd="0" presId="urn:microsoft.com/office/officeart/2005/8/layout/hierarchy2"/>
    <dgm:cxn modelId="{C9E4ADC7-2203-48D6-B6FA-5E6651A5BDAB}" type="presParOf" srcId="{4791755F-245E-475D-9F37-CAE244A497FF}" destId="{E62F3B2E-3C92-4AEA-8C11-9874A8B4459B}" srcOrd="0" destOrd="0" presId="urn:microsoft.com/office/officeart/2005/8/layout/hierarchy2"/>
    <dgm:cxn modelId="{11A6CDE2-E613-46C1-939D-4EA198A5493A}" type="presParOf" srcId="{4791755F-245E-475D-9F37-CAE244A497FF}" destId="{82E496E5-D86F-4A50-B91D-0313E6367FAD}" srcOrd="1" destOrd="0" presId="urn:microsoft.com/office/officeart/2005/8/layout/hierarchy2"/>
    <dgm:cxn modelId="{DE487E29-83B2-4A22-A831-1648CE46A636}" type="presParOf" srcId="{740CE1EE-E970-4AA2-8B86-6EF76925F603}" destId="{30001C4F-1F8C-44EE-9B4E-CB94A9F89801}" srcOrd="2" destOrd="0" presId="urn:microsoft.com/office/officeart/2005/8/layout/hierarchy2"/>
    <dgm:cxn modelId="{F84AAD8A-0993-489C-8C33-E03C4800CF84}" type="presParOf" srcId="{30001C4F-1F8C-44EE-9B4E-CB94A9F89801}" destId="{34193714-2380-4B54-9F2F-BBB4ACB04DF7}" srcOrd="0" destOrd="0" presId="urn:microsoft.com/office/officeart/2005/8/layout/hierarchy2"/>
    <dgm:cxn modelId="{E6CFDAAE-B79C-4772-B590-462E8EE10988}" type="presParOf" srcId="{740CE1EE-E970-4AA2-8B86-6EF76925F603}" destId="{E3CA2AF9-4202-4DC6-A04A-80BDA26AD07E}" srcOrd="3" destOrd="0" presId="urn:microsoft.com/office/officeart/2005/8/layout/hierarchy2"/>
    <dgm:cxn modelId="{2B8F7479-431C-444B-A81A-AC4E1DC06231}" type="presParOf" srcId="{E3CA2AF9-4202-4DC6-A04A-80BDA26AD07E}" destId="{225C4EAD-8D14-4A2E-9A8F-D15027712A46}" srcOrd="0" destOrd="0" presId="urn:microsoft.com/office/officeart/2005/8/layout/hierarchy2"/>
    <dgm:cxn modelId="{F53FF771-A5CD-4EF3-888E-FC14A92E2BDF}" type="presParOf" srcId="{E3CA2AF9-4202-4DC6-A04A-80BDA26AD07E}" destId="{713F9F2D-D18B-48C3-8B3C-676994332DA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75ADD4-CEA3-4B55-B657-432585C0FF8E}" type="doc">
      <dgm:prSet loTypeId="urn:microsoft.com/office/officeart/2005/8/layout/vList6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F1A339E-AE86-4240-B9E8-7799978E1D85}">
      <dgm:prSet phldrT="[Texto]" custT="1"/>
      <dgm:spPr/>
      <dgm:t>
        <a:bodyPr/>
        <a:lstStyle/>
        <a:p>
          <a:r>
            <a:rPr lang="es-ES" sz="2800" b="1" dirty="0" smtClean="0"/>
            <a:t>Descriptiva</a:t>
          </a:r>
          <a:endParaRPr lang="es-ES" sz="2800" b="1" dirty="0"/>
        </a:p>
      </dgm:t>
    </dgm:pt>
    <dgm:pt modelId="{EA6AA73F-44F9-4755-ADCE-52692766D69B}" type="parTrans" cxnId="{BFAC8633-B873-4C76-8ACB-1DF632E38E45}">
      <dgm:prSet/>
      <dgm:spPr/>
      <dgm:t>
        <a:bodyPr/>
        <a:lstStyle/>
        <a:p>
          <a:endParaRPr lang="es-ES"/>
        </a:p>
      </dgm:t>
    </dgm:pt>
    <dgm:pt modelId="{9A1D0477-AE86-4D38-93FB-14BEB81E233D}" type="sibTrans" cxnId="{BFAC8633-B873-4C76-8ACB-1DF632E38E45}">
      <dgm:prSet/>
      <dgm:spPr/>
      <dgm:t>
        <a:bodyPr/>
        <a:lstStyle/>
        <a:p>
          <a:endParaRPr lang="es-ES"/>
        </a:p>
      </dgm:t>
    </dgm:pt>
    <dgm:pt modelId="{D0DBF692-19D6-4573-AD86-D96D2E384A9E}">
      <dgm:prSet phldrT="[Texto]" custT="1"/>
      <dgm:spPr/>
      <dgm:t>
        <a:bodyPr/>
        <a:lstStyle/>
        <a:p>
          <a:r>
            <a:rPr lang="es-ES" sz="2800" b="1" dirty="0" smtClean="0"/>
            <a:t>Analítica</a:t>
          </a:r>
          <a:endParaRPr lang="es-ES" sz="2800" b="1" dirty="0"/>
        </a:p>
      </dgm:t>
    </dgm:pt>
    <dgm:pt modelId="{CA7A38FC-2FED-4E41-B88A-F4918B99C77E}" type="parTrans" cxnId="{794D1ABC-FB64-4082-BCC9-3ACF7961227F}">
      <dgm:prSet/>
      <dgm:spPr/>
      <dgm:t>
        <a:bodyPr/>
        <a:lstStyle/>
        <a:p>
          <a:endParaRPr lang="es-ES"/>
        </a:p>
      </dgm:t>
    </dgm:pt>
    <dgm:pt modelId="{FFB885DF-0634-4C34-9247-4FAE0D86DD1E}" type="sibTrans" cxnId="{794D1ABC-FB64-4082-BCC9-3ACF7961227F}">
      <dgm:prSet/>
      <dgm:spPr/>
      <dgm:t>
        <a:bodyPr/>
        <a:lstStyle/>
        <a:p>
          <a:endParaRPr lang="es-ES"/>
        </a:p>
      </dgm:t>
    </dgm:pt>
    <dgm:pt modelId="{DBB7F12D-2B3B-4D3E-B4CE-6A6FC11913F9}">
      <dgm:prSet phldrT="[Texto]" custT="1"/>
      <dgm:spPr/>
      <dgm:t>
        <a:bodyPr/>
        <a:lstStyle/>
        <a:p>
          <a:pPr algn="just"/>
          <a:r>
            <a:rPr lang="es-ES" sz="2000" dirty="0" smtClean="0"/>
            <a:t>Observa la realidad sin modificarla ni explicar cual es su origen.</a:t>
          </a:r>
          <a:endParaRPr lang="es-ES" sz="2000" dirty="0"/>
        </a:p>
      </dgm:t>
    </dgm:pt>
    <dgm:pt modelId="{68552FA8-03D1-4CD7-944D-D5C8B5FDE90D}" type="parTrans" cxnId="{CFE45483-908F-4C4C-817B-6C0E856801FA}">
      <dgm:prSet/>
      <dgm:spPr/>
      <dgm:t>
        <a:bodyPr/>
        <a:lstStyle/>
        <a:p>
          <a:endParaRPr lang="es-ES"/>
        </a:p>
      </dgm:t>
    </dgm:pt>
    <dgm:pt modelId="{A0B1DEF1-45E5-4E76-8CED-040F7CF4B3AF}" type="sibTrans" cxnId="{CFE45483-908F-4C4C-817B-6C0E856801FA}">
      <dgm:prSet/>
      <dgm:spPr/>
      <dgm:t>
        <a:bodyPr/>
        <a:lstStyle/>
        <a:p>
          <a:endParaRPr lang="es-ES"/>
        </a:p>
      </dgm:t>
    </dgm:pt>
    <dgm:pt modelId="{74CA7D3D-7BD6-41FF-96E7-9F99CF528BC3}">
      <dgm:prSet phldrT="[Texto]" custT="1"/>
      <dgm:spPr/>
      <dgm:t>
        <a:bodyPr/>
        <a:lstStyle/>
        <a:p>
          <a:pPr algn="just"/>
          <a:endParaRPr lang="es-ES" sz="2000" dirty="0"/>
        </a:p>
      </dgm:t>
    </dgm:pt>
    <dgm:pt modelId="{9AC9D1D4-83D7-4A26-BF1E-2FF500E84F54}" type="parTrans" cxnId="{96AAFB37-0BA0-4EE7-9FD5-32473EFC169A}">
      <dgm:prSet/>
      <dgm:spPr/>
      <dgm:t>
        <a:bodyPr/>
        <a:lstStyle/>
        <a:p>
          <a:endParaRPr lang="es-ES"/>
        </a:p>
      </dgm:t>
    </dgm:pt>
    <dgm:pt modelId="{E1F3956C-1D6B-457D-827E-C16D36FE54D6}" type="sibTrans" cxnId="{96AAFB37-0BA0-4EE7-9FD5-32473EFC169A}">
      <dgm:prSet/>
      <dgm:spPr/>
      <dgm:t>
        <a:bodyPr/>
        <a:lstStyle/>
        <a:p>
          <a:endParaRPr lang="es-ES"/>
        </a:p>
      </dgm:t>
    </dgm:pt>
    <dgm:pt modelId="{0AC0BF97-E0DB-4687-AB76-D17BC1D9E471}">
      <dgm:prSet phldrT="[Texto]" custT="1"/>
      <dgm:spPr/>
      <dgm:t>
        <a:bodyPr/>
        <a:lstStyle/>
        <a:p>
          <a:pPr algn="just"/>
          <a:r>
            <a:rPr lang="es-ES" sz="2000" dirty="0" smtClean="0"/>
            <a:t>Busca las causas y efectos, el por qué y el cómo.</a:t>
          </a:r>
          <a:endParaRPr lang="es-ES" sz="2000" dirty="0"/>
        </a:p>
      </dgm:t>
    </dgm:pt>
    <dgm:pt modelId="{A8DE8AF5-CEF1-4691-AE96-9A22933645CA}" type="parTrans" cxnId="{52F147E4-0FA2-44D0-9F6B-94A375FB319E}">
      <dgm:prSet/>
      <dgm:spPr/>
      <dgm:t>
        <a:bodyPr/>
        <a:lstStyle/>
        <a:p>
          <a:endParaRPr lang="es-ES"/>
        </a:p>
      </dgm:t>
    </dgm:pt>
    <dgm:pt modelId="{F4BF03BF-F3A3-4BD6-8B4F-C8A10D4B9241}" type="sibTrans" cxnId="{52F147E4-0FA2-44D0-9F6B-94A375FB319E}">
      <dgm:prSet/>
      <dgm:spPr/>
      <dgm:t>
        <a:bodyPr/>
        <a:lstStyle/>
        <a:p>
          <a:endParaRPr lang="es-ES"/>
        </a:p>
      </dgm:t>
    </dgm:pt>
    <dgm:pt modelId="{2E374ED8-DA1B-4668-8914-618F0FCCA8D8}">
      <dgm:prSet phldrT="[Texto]" custT="1"/>
      <dgm:spPr/>
      <dgm:t>
        <a:bodyPr/>
        <a:lstStyle/>
        <a:p>
          <a:pPr algn="just"/>
          <a:r>
            <a:rPr lang="es-ES" sz="2000" dirty="0" smtClean="0"/>
            <a:t>Contempla la distribución de espacio-tiempo-persona.</a:t>
          </a:r>
          <a:endParaRPr lang="es-ES" sz="2000" dirty="0"/>
        </a:p>
      </dgm:t>
    </dgm:pt>
    <dgm:pt modelId="{81320007-3FFE-419A-919E-9CA947C0451B}" type="parTrans" cxnId="{04DEC305-12F0-4B8E-8397-9873DF498FEB}">
      <dgm:prSet/>
      <dgm:spPr/>
      <dgm:t>
        <a:bodyPr/>
        <a:lstStyle/>
        <a:p>
          <a:endParaRPr lang="es-ES"/>
        </a:p>
      </dgm:t>
    </dgm:pt>
    <dgm:pt modelId="{C9B05CEC-AE54-4F82-8481-09D6948D318C}" type="sibTrans" cxnId="{04DEC305-12F0-4B8E-8397-9873DF498FEB}">
      <dgm:prSet/>
      <dgm:spPr/>
      <dgm:t>
        <a:bodyPr/>
        <a:lstStyle/>
        <a:p>
          <a:endParaRPr lang="es-ES"/>
        </a:p>
      </dgm:t>
    </dgm:pt>
    <dgm:pt modelId="{7E9449FC-7BF9-434C-8343-E8F0B2E7A626}">
      <dgm:prSet phldrT="[Texto]" custT="1"/>
      <dgm:spPr/>
      <dgm:t>
        <a:bodyPr/>
        <a:lstStyle/>
        <a:p>
          <a:pPr algn="just"/>
          <a:r>
            <a:rPr lang="es-ES" sz="2000" dirty="0" smtClean="0"/>
            <a:t>Cuantifica la asociación entre exposición y resultados.</a:t>
          </a:r>
          <a:endParaRPr lang="es-ES" sz="2000" dirty="0"/>
        </a:p>
      </dgm:t>
    </dgm:pt>
    <dgm:pt modelId="{77F45F4E-258D-44C8-8495-BC0F820D83B9}" type="parTrans" cxnId="{6DE701A5-C38D-4426-9A39-AAD13A0CBC6D}">
      <dgm:prSet/>
      <dgm:spPr/>
      <dgm:t>
        <a:bodyPr/>
        <a:lstStyle/>
        <a:p>
          <a:endParaRPr lang="es-ES"/>
        </a:p>
      </dgm:t>
    </dgm:pt>
    <dgm:pt modelId="{70956EBC-66DA-436E-A421-DCA880EEE010}" type="sibTrans" cxnId="{6DE701A5-C38D-4426-9A39-AAD13A0CBC6D}">
      <dgm:prSet/>
      <dgm:spPr/>
      <dgm:t>
        <a:bodyPr/>
        <a:lstStyle/>
        <a:p>
          <a:endParaRPr lang="es-ES"/>
        </a:p>
      </dgm:t>
    </dgm:pt>
    <dgm:pt modelId="{F35753D8-57B1-4A41-BB0F-04F26060C497}">
      <dgm:prSet phldrT="[Texto]" custT="1"/>
      <dgm:spPr/>
      <dgm:t>
        <a:bodyPr/>
        <a:lstStyle/>
        <a:p>
          <a:pPr algn="just"/>
          <a:endParaRPr lang="es-ES" sz="2000" dirty="0"/>
        </a:p>
      </dgm:t>
    </dgm:pt>
    <dgm:pt modelId="{837530E1-471C-4918-94BB-82924CBBD32B}" type="parTrans" cxnId="{5D24B706-B6DA-4F9B-93D7-A536FF1D6C00}">
      <dgm:prSet/>
      <dgm:spPr/>
      <dgm:t>
        <a:bodyPr/>
        <a:lstStyle/>
        <a:p>
          <a:endParaRPr lang="es-ES"/>
        </a:p>
      </dgm:t>
    </dgm:pt>
    <dgm:pt modelId="{A464A3F6-4226-47AA-9019-CDB9142E1567}" type="sibTrans" cxnId="{5D24B706-B6DA-4F9B-93D7-A536FF1D6C00}">
      <dgm:prSet/>
      <dgm:spPr/>
      <dgm:t>
        <a:bodyPr/>
        <a:lstStyle/>
        <a:p>
          <a:endParaRPr lang="es-ES"/>
        </a:p>
      </dgm:t>
    </dgm:pt>
    <dgm:pt modelId="{DE0A18BA-BF2D-491E-A792-8223A15D3B34}" type="pres">
      <dgm:prSet presAssocID="{8475ADD4-CEA3-4B55-B657-432585C0FF8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8DB2EEE1-3CCF-4558-A2A9-6DCDBF8ED249}" type="pres">
      <dgm:prSet presAssocID="{AF1A339E-AE86-4240-B9E8-7799978E1D85}" presName="linNode" presStyleCnt="0"/>
      <dgm:spPr/>
    </dgm:pt>
    <dgm:pt modelId="{19FDFF5D-AF9E-4623-8371-BC9B05014923}" type="pres">
      <dgm:prSet presAssocID="{AF1A339E-AE86-4240-B9E8-7799978E1D85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FF845E-7114-4BAE-8973-CEDDA98580DF}" type="pres">
      <dgm:prSet presAssocID="{AF1A339E-AE86-4240-B9E8-7799978E1D85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679BD0-E1EF-4F6F-BBBD-5F0D9FDB8090}" type="pres">
      <dgm:prSet presAssocID="{9A1D0477-AE86-4D38-93FB-14BEB81E233D}" presName="spacing" presStyleCnt="0"/>
      <dgm:spPr/>
    </dgm:pt>
    <dgm:pt modelId="{BF3DE9F6-5D70-478D-BF73-E6BB6B796FD0}" type="pres">
      <dgm:prSet presAssocID="{D0DBF692-19D6-4573-AD86-D96D2E384A9E}" presName="linNode" presStyleCnt="0"/>
      <dgm:spPr/>
    </dgm:pt>
    <dgm:pt modelId="{5CD536AC-5D94-4B4B-BC9A-25224FB9A852}" type="pres">
      <dgm:prSet presAssocID="{D0DBF692-19D6-4573-AD86-D96D2E384A9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AD4F6C-DCAB-4E62-99FC-C1A343A95A73}" type="pres">
      <dgm:prSet presAssocID="{D0DBF692-19D6-4573-AD86-D96D2E384A9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2E6B36D-CEBC-4174-8392-6BA44D341007}" type="presOf" srcId="{DBB7F12D-2B3B-4D3E-B4CE-6A6FC11913F9}" destId="{3BFF845E-7114-4BAE-8973-CEDDA98580DF}" srcOrd="0" destOrd="2" presId="urn:microsoft.com/office/officeart/2005/8/layout/vList6"/>
    <dgm:cxn modelId="{B67A75A5-8F5A-4BA4-80DF-B82ED2921412}" type="presOf" srcId="{74CA7D3D-7BD6-41FF-96E7-9F99CF528BC3}" destId="{3BFF845E-7114-4BAE-8973-CEDDA98580DF}" srcOrd="0" destOrd="1" presId="urn:microsoft.com/office/officeart/2005/8/layout/vList6"/>
    <dgm:cxn modelId="{6DE701A5-C38D-4426-9A39-AAD13A0CBC6D}" srcId="{D0DBF692-19D6-4573-AD86-D96D2E384A9E}" destId="{7E9449FC-7BF9-434C-8343-E8F0B2E7A626}" srcOrd="2" destOrd="0" parTransId="{77F45F4E-258D-44C8-8495-BC0F820D83B9}" sibTransId="{70956EBC-66DA-436E-A421-DCA880EEE010}"/>
    <dgm:cxn modelId="{66117474-C229-4479-8209-7D18F299B878}" type="presOf" srcId="{7E9449FC-7BF9-434C-8343-E8F0B2E7A626}" destId="{D9AD4F6C-DCAB-4E62-99FC-C1A343A95A73}" srcOrd="0" destOrd="2" presId="urn:microsoft.com/office/officeart/2005/8/layout/vList6"/>
    <dgm:cxn modelId="{1AC2C5A7-ABA2-4479-9C85-9DA98428CA6C}" type="presOf" srcId="{8475ADD4-CEA3-4B55-B657-432585C0FF8E}" destId="{DE0A18BA-BF2D-491E-A792-8223A15D3B34}" srcOrd="0" destOrd="0" presId="urn:microsoft.com/office/officeart/2005/8/layout/vList6"/>
    <dgm:cxn modelId="{D62D5DE1-E2EC-4893-A5B3-1D4B16778E23}" type="presOf" srcId="{2E374ED8-DA1B-4668-8914-618F0FCCA8D8}" destId="{3BFF845E-7114-4BAE-8973-CEDDA98580DF}" srcOrd="0" destOrd="0" presId="urn:microsoft.com/office/officeart/2005/8/layout/vList6"/>
    <dgm:cxn modelId="{CFE45483-908F-4C4C-817B-6C0E856801FA}" srcId="{AF1A339E-AE86-4240-B9E8-7799978E1D85}" destId="{DBB7F12D-2B3B-4D3E-B4CE-6A6FC11913F9}" srcOrd="2" destOrd="0" parTransId="{68552FA8-03D1-4CD7-944D-D5C8B5FDE90D}" sibTransId="{A0B1DEF1-45E5-4E76-8CED-040F7CF4B3AF}"/>
    <dgm:cxn modelId="{03B12078-2A27-4469-BE11-462B821F0528}" type="presOf" srcId="{F35753D8-57B1-4A41-BB0F-04F26060C497}" destId="{D9AD4F6C-DCAB-4E62-99FC-C1A343A95A73}" srcOrd="0" destOrd="1" presId="urn:microsoft.com/office/officeart/2005/8/layout/vList6"/>
    <dgm:cxn modelId="{52F147E4-0FA2-44D0-9F6B-94A375FB319E}" srcId="{D0DBF692-19D6-4573-AD86-D96D2E384A9E}" destId="{0AC0BF97-E0DB-4687-AB76-D17BC1D9E471}" srcOrd="0" destOrd="0" parTransId="{A8DE8AF5-CEF1-4691-AE96-9A22933645CA}" sibTransId="{F4BF03BF-F3A3-4BD6-8B4F-C8A10D4B9241}"/>
    <dgm:cxn modelId="{04DEC305-12F0-4B8E-8397-9873DF498FEB}" srcId="{AF1A339E-AE86-4240-B9E8-7799978E1D85}" destId="{2E374ED8-DA1B-4668-8914-618F0FCCA8D8}" srcOrd="0" destOrd="0" parTransId="{81320007-3FFE-419A-919E-9CA947C0451B}" sibTransId="{C9B05CEC-AE54-4F82-8481-09D6948D318C}"/>
    <dgm:cxn modelId="{96AAFB37-0BA0-4EE7-9FD5-32473EFC169A}" srcId="{AF1A339E-AE86-4240-B9E8-7799978E1D85}" destId="{74CA7D3D-7BD6-41FF-96E7-9F99CF528BC3}" srcOrd="1" destOrd="0" parTransId="{9AC9D1D4-83D7-4A26-BF1E-2FF500E84F54}" sibTransId="{E1F3956C-1D6B-457D-827E-C16D36FE54D6}"/>
    <dgm:cxn modelId="{AB491E1B-E148-457F-88F5-9C77A19CF4F2}" type="presOf" srcId="{AF1A339E-AE86-4240-B9E8-7799978E1D85}" destId="{19FDFF5D-AF9E-4623-8371-BC9B05014923}" srcOrd="0" destOrd="0" presId="urn:microsoft.com/office/officeart/2005/8/layout/vList6"/>
    <dgm:cxn modelId="{2D89CE21-4542-476E-B626-DD22CA9B17AE}" type="presOf" srcId="{0AC0BF97-E0DB-4687-AB76-D17BC1D9E471}" destId="{D9AD4F6C-DCAB-4E62-99FC-C1A343A95A73}" srcOrd="0" destOrd="0" presId="urn:microsoft.com/office/officeart/2005/8/layout/vList6"/>
    <dgm:cxn modelId="{5D24B706-B6DA-4F9B-93D7-A536FF1D6C00}" srcId="{D0DBF692-19D6-4573-AD86-D96D2E384A9E}" destId="{F35753D8-57B1-4A41-BB0F-04F26060C497}" srcOrd="1" destOrd="0" parTransId="{837530E1-471C-4918-94BB-82924CBBD32B}" sibTransId="{A464A3F6-4226-47AA-9019-CDB9142E1567}"/>
    <dgm:cxn modelId="{69E267BE-4EBB-4944-A1A4-4045ACF062AE}" type="presOf" srcId="{D0DBF692-19D6-4573-AD86-D96D2E384A9E}" destId="{5CD536AC-5D94-4B4B-BC9A-25224FB9A852}" srcOrd="0" destOrd="0" presId="urn:microsoft.com/office/officeart/2005/8/layout/vList6"/>
    <dgm:cxn modelId="{794D1ABC-FB64-4082-BCC9-3ACF7961227F}" srcId="{8475ADD4-CEA3-4B55-B657-432585C0FF8E}" destId="{D0DBF692-19D6-4573-AD86-D96D2E384A9E}" srcOrd="1" destOrd="0" parTransId="{CA7A38FC-2FED-4E41-B88A-F4918B99C77E}" sibTransId="{FFB885DF-0634-4C34-9247-4FAE0D86DD1E}"/>
    <dgm:cxn modelId="{BFAC8633-B873-4C76-8ACB-1DF632E38E45}" srcId="{8475ADD4-CEA3-4B55-B657-432585C0FF8E}" destId="{AF1A339E-AE86-4240-B9E8-7799978E1D85}" srcOrd="0" destOrd="0" parTransId="{EA6AA73F-44F9-4755-ADCE-52692766D69B}" sibTransId="{9A1D0477-AE86-4D38-93FB-14BEB81E233D}"/>
    <dgm:cxn modelId="{4E2CE7CE-6F5E-455B-B0B7-6A7ADC0921EB}" type="presParOf" srcId="{DE0A18BA-BF2D-491E-A792-8223A15D3B34}" destId="{8DB2EEE1-3CCF-4558-A2A9-6DCDBF8ED249}" srcOrd="0" destOrd="0" presId="urn:microsoft.com/office/officeart/2005/8/layout/vList6"/>
    <dgm:cxn modelId="{19A02BC7-7CFD-45ED-90A9-181BEEA1CE07}" type="presParOf" srcId="{8DB2EEE1-3CCF-4558-A2A9-6DCDBF8ED249}" destId="{19FDFF5D-AF9E-4623-8371-BC9B05014923}" srcOrd="0" destOrd="0" presId="urn:microsoft.com/office/officeart/2005/8/layout/vList6"/>
    <dgm:cxn modelId="{857BC32F-9107-4C4A-8131-25AE385CAB4C}" type="presParOf" srcId="{8DB2EEE1-3CCF-4558-A2A9-6DCDBF8ED249}" destId="{3BFF845E-7114-4BAE-8973-CEDDA98580DF}" srcOrd="1" destOrd="0" presId="urn:microsoft.com/office/officeart/2005/8/layout/vList6"/>
    <dgm:cxn modelId="{8D6B9163-19BB-43D2-8AA9-B375E07D20E5}" type="presParOf" srcId="{DE0A18BA-BF2D-491E-A792-8223A15D3B34}" destId="{8B679BD0-E1EF-4F6F-BBBD-5F0D9FDB8090}" srcOrd="1" destOrd="0" presId="urn:microsoft.com/office/officeart/2005/8/layout/vList6"/>
    <dgm:cxn modelId="{323E62FC-A581-4D46-A3DE-21989948C11F}" type="presParOf" srcId="{DE0A18BA-BF2D-491E-A792-8223A15D3B34}" destId="{BF3DE9F6-5D70-478D-BF73-E6BB6B796FD0}" srcOrd="2" destOrd="0" presId="urn:microsoft.com/office/officeart/2005/8/layout/vList6"/>
    <dgm:cxn modelId="{95613802-B380-46E7-A7F6-E6EF17D7C302}" type="presParOf" srcId="{BF3DE9F6-5D70-478D-BF73-E6BB6B796FD0}" destId="{5CD536AC-5D94-4B4B-BC9A-25224FB9A852}" srcOrd="0" destOrd="0" presId="urn:microsoft.com/office/officeart/2005/8/layout/vList6"/>
    <dgm:cxn modelId="{77DE07DA-6E86-4A86-A171-792B1587981C}" type="presParOf" srcId="{BF3DE9F6-5D70-478D-BF73-E6BB6B796FD0}" destId="{D9AD4F6C-DCAB-4E62-99FC-C1A343A95A7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95123B-9BD6-478C-B70D-472115D59240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FE4901E0-FE6F-47D1-91E0-301608FFEA50}">
      <dgm:prSet phldrT="[Texto]" custT="1"/>
      <dgm:spPr/>
      <dgm:t>
        <a:bodyPr/>
        <a:lstStyle/>
        <a:p>
          <a:r>
            <a:rPr lang="es-ES" sz="1800" b="1" dirty="0" smtClean="0"/>
            <a:t>TRANSICIÓN EPIDEMIOLÓGICA</a:t>
          </a:r>
          <a:endParaRPr lang="es-ES" sz="1800" b="1" dirty="0"/>
        </a:p>
      </dgm:t>
    </dgm:pt>
    <dgm:pt modelId="{0D7F0320-3434-42FF-B1AE-3D08F3DE0318}" type="parTrans" cxnId="{9F312D42-8619-4C47-B5E7-038600B30C29}">
      <dgm:prSet/>
      <dgm:spPr/>
      <dgm:t>
        <a:bodyPr/>
        <a:lstStyle/>
        <a:p>
          <a:endParaRPr lang="es-ES"/>
        </a:p>
      </dgm:t>
    </dgm:pt>
    <dgm:pt modelId="{FE006F46-360E-450C-8B83-DEFF515B888C}" type="sibTrans" cxnId="{9F312D42-8619-4C47-B5E7-038600B30C29}">
      <dgm:prSet/>
      <dgm:spPr/>
      <dgm:t>
        <a:bodyPr/>
        <a:lstStyle/>
        <a:p>
          <a:endParaRPr lang="es-ES"/>
        </a:p>
      </dgm:t>
    </dgm:pt>
    <dgm:pt modelId="{3DF75E12-F196-478F-A89B-10D8553DAE60}">
      <dgm:prSet phldrT="[Texto]" custT="1"/>
      <dgm:spPr/>
      <dgm:t>
        <a:bodyPr/>
        <a:lstStyle/>
        <a:p>
          <a:r>
            <a:rPr lang="es-ES" sz="1800" dirty="0" smtClean="0"/>
            <a:t>Desplazamiento </a:t>
          </a:r>
          <a:endParaRPr lang="es-ES" sz="1800" dirty="0"/>
        </a:p>
      </dgm:t>
    </dgm:pt>
    <dgm:pt modelId="{788FAB47-EDEC-4F66-A72F-0968F967A571}" type="parTrans" cxnId="{21AA1DC4-A5B0-4871-8E3A-70A9D3784171}">
      <dgm:prSet/>
      <dgm:spPr/>
      <dgm:t>
        <a:bodyPr/>
        <a:lstStyle/>
        <a:p>
          <a:endParaRPr lang="es-ES"/>
        </a:p>
      </dgm:t>
    </dgm:pt>
    <dgm:pt modelId="{18120B8D-E6FD-45DD-8843-B266AB80C244}" type="sibTrans" cxnId="{21AA1DC4-A5B0-4871-8E3A-70A9D3784171}">
      <dgm:prSet/>
      <dgm:spPr/>
      <dgm:t>
        <a:bodyPr/>
        <a:lstStyle/>
        <a:p>
          <a:endParaRPr lang="es-ES"/>
        </a:p>
      </dgm:t>
    </dgm:pt>
    <dgm:pt modelId="{D3AB0F40-0EEB-4F81-9F60-E5618B886C43}">
      <dgm:prSet phldrT="[Texto]" custT="1"/>
      <dgm:spPr/>
      <dgm:t>
        <a:bodyPr/>
        <a:lstStyle/>
        <a:p>
          <a:r>
            <a:rPr lang="es-ES" sz="1800" dirty="0" smtClean="0"/>
            <a:t>Enfermedades transmisibles por las no transmisibles</a:t>
          </a:r>
          <a:endParaRPr lang="es-ES" sz="1800" dirty="0"/>
        </a:p>
      </dgm:t>
    </dgm:pt>
    <dgm:pt modelId="{20DAA056-8654-4338-AE87-AB8D017011A7}" type="parTrans" cxnId="{8DB1DF6B-03D7-4D19-BC3F-DF36E80A9F34}">
      <dgm:prSet/>
      <dgm:spPr/>
      <dgm:t>
        <a:bodyPr/>
        <a:lstStyle/>
        <a:p>
          <a:endParaRPr lang="es-ES"/>
        </a:p>
      </dgm:t>
    </dgm:pt>
    <dgm:pt modelId="{A223D7EB-9B65-4072-B114-372AC02E7701}" type="sibTrans" cxnId="{8DB1DF6B-03D7-4D19-BC3F-DF36E80A9F34}">
      <dgm:prSet/>
      <dgm:spPr/>
      <dgm:t>
        <a:bodyPr/>
        <a:lstStyle/>
        <a:p>
          <a:endParaRPr lang="es-ES"/>
        </a:p>
      </dgm:t>
    </dgm:pt>
    <dgm:pt modelId="{1C3B9D6F-A3B0-402E-9962-C84E0551F2BD}">
      <dgm:prSet phldrT="[Texto]" custT="1"/>
      <dgm:spPr/>
      <dgm:t>
        <a:bodyPr/>
        <a:lstStyle/>
        <a:p>
          <a:r>
            <a:rPr lang="es-ES" sz="1800" dirty="0" smtClean="0"/>
            <a:t>Morbilidad y mortalidad de jóvenes a viejos</a:t>
          </a:r>
          <a:endParaRPr lang="es-ES" sz="1800" dirty="0"/>
        </a:p>
      </dgm:t>
    </dgm:pt>
    <dgm:pt modelId="{E981334A-76AC-457B-872C-80CAB982C86B}" type="parTrans" cxnId="{CADDA29B-433A-4F8E-9F82-9A802EBF029D}">
      <dgm:prSet/>
      <dgm:spPr/>
      <dgm:t>
        <a:bodyPr/>
        <a:lstStyle/>
        <a:p>
          <a:endParaRPr lang="es-ES"/>
        </a:p>
      </dgm:t>
    </dgm:pt>
    <dgm:pt modelId="{049806D8-9D78-474D-AF56-4D452E8D7DCB}" type="sibTrans" cxnId="{CADDA29B-433A-4F8E-9F82-9A802EBF029D}">
      <dgm:prSet/>
      <dgm:spPr/>
      <dgm:t>
        <a:bodyPr/>
        <a:lstStyle/>
        <a:p>
          <a:endParaRPr lang="es-ES"/>
        </a:p>
      </dgm:t>
    </dgm:pt>
    <dgm:pt modelId="{35106F37-14D3-4B7B-B3EA-59EF2D12F6EC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1800" dirty="0" smtClean="0"/>
            <a:t>Polarización epidemiológica</a:t>
          </a:r>
          <a:endParaRPr lang="es-ES" sz="1800" dirty="0"/>
        </a:p>
      </dgm:t>
    </dgm:pt>
    <dgm:pt modelId="{C2235A94-1F94-4EC6-A2EA-AFB1C43263AB}" type="parTrans" cxnId="{6EDB7CCB-81AD-41C6-A44D-63BD4C1FED77}">
      <dgm:prSet/>
      <dgm:spPr/>
      <dgm:t>
        <a:bodyPr/>
        <a:lstStyle/>
        <a:p>
          <a:endParaRPr lang="es-ES"/>
        </a:p>
      </dgm:t>
    </dgm:pt>
    <dgm:pt modelId="{4A1513F5-104E-4DE8-94BF-B736CC31012B}" type="sibTrans" cxnId="{6EDB7CCB-81AD-41C6-A44D-63BD4C1FED77}">
      <dgm:prSet/>
      <dgm:spPr/>
      <dgm:t>
        <a:bodyPr/>
        <a:lstStyle/>
        <a:p>
          <a:endParaRPr lang="es-ES"/>
        </a:p>
      </dgm:t>
    </dgm:pt>
    <dgm:pt modelId="{A9DD9FEB-27B7-4915-9A4E-75429246A550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1800" dirty="0" smtClean="0"/>
            <a:t>Diferencias de morbilidad y mortalidad en un mismo país, ciudad, etc. </a:t>
          </a:r>
          <a:endParaRPr lang="es-ES" sz="1800" dirty="0"/>
        </a:p>
      </dgm:t>
    </dgm:pt>
    <dgm:pt modelId="{3EA45561-7843-46A0-9DF3-E0340C443F50}" type="parTrans" cxnId="{7EF794E5-4AD1-4A93-911C-6B031736A849}">
      <dgm:prSet/>
      <dgm:spPr/>
      <dgm:t>
        <a:bodyPr/>
        <a:lstStyle/>
        <a:p>
          <a:endParaRPr lang="es-ES"/>
        </a:p>
      </dgm:t>
    </dgm:pt>
    <dgm:pt modelId="{2083B157-1C5D-4F56-BB22-98DFEF111391}" type="sibTrans" cxnId="{7EF794E5-4AD1-4A93-911C-6B031736A849}">
      <dgm:prSet/>
      <dgm:spPr/>
      <dgm:t>
        <a:bodyPr/>
        <a:lstStyle/>
        <a:p>
          <a:endParaRPr lang="es-ES"/>
        </a:p>
      </dgm:t>
    </dgm:pt>
    <dgm:pt modelId="{3D7CBDE8-BBF9-4D44-8E81-B1A2D298CC21}">
      <dgm:prSet phldrT="[Texto]" custT="1"/>
      <dgm:spPr/>
      <dgm:t>
        <a:bodyPr/>
        <a:lstStyle/>
        <a:p>
          <a:r>
            <a:rPr lang="es-ES" sz="1800" dirty="0" smtClean="0"/>
            <a:t>Mortalidad, por la morbilidad, secuelas e invalidez</a:t>
          </a:r>
          <a:endParaRPr lang="es-ES" sz="1800" dirty="0"/>
        </a:p>
      </dgm:t>
    </dgm:pt>
    <dgm:pt modelId="{4ED8FDB9-8B7B-409A-BD1C-954999ACFACB}" type="parTrans" cxnId="{C0485930-7183-4BAE-86C8-6A74373EA1D3}">
      <dgm:prSet/>
      <dgm:spPr/>
      <dgm:t>
        <a:bodyPr/>
        <a:lstStyle/>
        <a:p>
          <a:endParaRPr lang="es-ES"/>
        </a:p>
      </dgm:t>
    </dgm:pt>
    <dgm:pt modelId="{14445815-5173-412E-9914-F2D18B298F62}" type="sibTrans" cxnId="{C0485930-7183-4BAE-86C8-6A74373EA1D3}">
      <dgm:prSet/>
      <dgm:spPr/>
      <dgm:t>
        <a:bodyPr/>
        <a:lstStyle/>
        <a:p>
          <a:endParaRPr lang="es-ES"/>
        </a:p>
      </dgm:t>
    </dgm:pt>
    <dgm:pt modelId="{3BC2D0CE-05AD-437E-85BF-85F29A35B390}" type="pres">
      <dgm:prSet presAssocID="{B095123B-9BD6-478C-B70D-472115D5924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2AECC6C-FFBF-4CEC-92E8-0018FB66ED3C}" type="pres">
      <dgm:prSet presAssocID="{FE4901E0-FE6F-47D1-91E0-301608FFEA50}" presName="root1" presStyleCnt="0"/>
      <dgm:spPr/>
    </dgm:pt>
    <dgm:pt modelId="{9B72D6EB-9388-406E-846E-C0E049EEAE1C}" type="pres">
      <dgm:prSet presAssocID="{FE4901E0-FE6F-47D1-91E0-301608FFEA5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558566E-1226-42A2-9045-E3D55F2D5EF4}" type="pres">
      <dgm:prSet presAssocID="{FE4901E0-FE6F-47D1-91E0-301608FFEA50}" presName="level2hierChild" presStyleCnt="0"/>
      <dgm:spPr/>
    </dgm:pt>
    <dgm:pt modelId="{72054374-7F64-47CD-A8D6-1B3AEB926AA2}" type="pres">
      <dgm:prSet presAssocID="{788FAB47-EDEC-4F66-A72F-0968F967A571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C1A453AE-22C2-4489-9314-8A3D1C5A034C}" type="pres">
      <dgm:prSet presAssocID="{788FAB47-EDEC-4F66-A72F-0968F967A571}" presName="connTx" presStyleLbl="parChTrans1D2" presStyleIdx="0" presStyleCnt="2"/>
      <dgm:spPr/>
      <dgm:t>
        <a:bodyPr/>
        <a:lstStyle/>
        <a:p>
          <a:endParaRPr lang="es-ES"/>
        </a:p>
      </dgm:t>
    </dgm:pt>
    <dgm:pt modelId="{7FC31459-BCC2-4393-9A5E-FAAEB023FFC5}" type="pres">
      <dgm:prSet presAssocID="{3DF75E12-F196-478F-A89B-10D8553DAE60}" presName="root2" presStyleCnt="0"/>
      <dgm:spPr/>
    </dgm:pt>
    <dgm:pt modelId="{481ADC90-0FE3-4AA8-B9CF-E7293363DA48}" type="pres">
      <dgm:prSet presAssocID="{3DF75E12-F196-478F-A89B-10D8553DAE60}" presName="LevelTwoTextNode" presStyleLbl="node2" presStyleIdx="0" presStyleCnt="2" custLinFactNeighborY="-4036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C077358-E00A-4318-9AA5-59ABEA252CF7}" type="pres">
      <dgm:prSet presAssocID="{3DF75E12-F196-478F-A89B-10D8553DAE60}" presName="level3hierChild" presStyleCnt="0"/>
      <dgm:spPr/>
    </dgm:pt>
    <dgm:pt modelId="{F79A3E7B-2DD1-4D37-9441-2F8F09147905}" type="pres">
      <dgm:prSet presAssocID="{20DAA056-8654-4338-AE87-AB8D017011A7}" presName="conn2-1" presStyleLbl="parChTrans1D3" presStyleIdx="0" presStyleCnt="4"/>
      <dgm:spPr/>
      <dgm:t>
        <a:bodyPr/>
        <a:lstStyle/>
        <a:p>
          <a:endParaRPr lang="es-ES"/>
        </a:p>
      </dgm:t>
    </dgm:pt>
    <dgm:pt modelId="{B4E82A67-14D0-4C53-A186-6B624A0313A0}" type="pres">
      <dgm:prSet presAssocID="{20DAA056-8654-4338-AE87-AB8D017011A7}" presName="connTx" presStyleLbl="parChTrans1D3" presStyleIdx="0" presStyleCnt="4"/>
      <dgm:spPr/>
      <dgm:t>
        <a:bodyPr/>
        <a:lstStyle/>
        <a:p>
          <a:endParaRPr lang="es-ES"/>
        </a:p>
      </dgm:t>
    </dgm:pt>
    <dgm:pt modelId="{D76547FD-0F90-4A5E-88AD-39B2A81EC0BD}" type="pres">
      <dgm:prSet presAssocID="{D3AB0F40-0EEB-4F81-9F60-E5618B886C43}" presName="root2" presStyleCnt="0"/>
      <dgm:spPr/>
    </dgm:pt>
    <dgm:pt modelId="{4E12F86C-D17E-4C02-9EC1-5C34D4E13004}" type="pres">
      <dgm:prSet presAssocID="{D3AB0F40-0EEB-4F81-9F60-E5618B886C43}" presName="LevelTwoTextNode" presStyleLbl="node3" presStyleIdx="0" presStyleCnt="4" custLinFactNeighborY="-4490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1C05DF9-7348-4363-97D6-EA047BAC1042}" type="pres">
      <dgm:prSet presAssocID="{D3AB0F40-0EEB-4F81-9F60-E5618B886C43}" presName="level3hierChild" presStyleCnt="0"/>
      <dgm:spPr/>
    </dgm:pt>
    <dgm:pt modelId="{84589BCC-6FA9-4DF2-8331-4DE169D45F96}" type="pres">
      <dgm:prSet presAssocID="{E981334A-76AC-457B-872C-80CAB982C86B}" presName="conn2-1" presStyleLbl="parChTrans1D3" presStyleIdx="1" presStyleCnt="4"/>
      <dgm:spPr/>
      <dgm:t>
        <a:bodyPr/>
        <a:lstStyle/>
        <a:p>
          <a:endParaRPr lang="es-ES"/>
        </a:p>
      </dgm:t>
    </dgm:pt>
    <dgm:pt modelId="{2235DC87-3570-4E38-A700-09129A34661E}" type="pres">
      <dgm:prSet presAssocID="{E981334A-76AC-457B-872C-80CAB982C86B}" presName="connTx" presStyleLbl="parChTrans1D3" presStyleIdx="1" presStyleCnt="4"/>
      <dgm:spPr/>
      <dgm:t>
        <a:bodyPr/>
        <a:lstStyle/>
        <a:p>
          <a:endParaRPr lang="es-ES"/>
        </a:p>
      </dgm:t>
    </dgm:pt>
    <dgm:pt modelId="{EAC50B38-957C-4920-B3D2-89B7B4634CD0}" type="pres">
      <dgm:prSet presAssocID="{1C3B9D6F-A3B0-402E-9962-C84E0551F2BD}" presName="root2" presStyleCnt="0"/>
      <dgm:spPr/>
    </dgm:pt>
    <dgm:pt modelId="{2A069891-299F-44FE-839F-BBB41C39C872}" type="pres">
      <dgm:prSet presAssocID="{1C3B9D6F-A3B0-402E-9962-C84E0551F2BD}" presName="LevelTwoTextNode" presStyleLbl="node3" presStyleIdx="1" presStyleCnt="4" custLinFactNeighborY="-4036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AFEAEFB-D986-4AF2-9772-F565A952F972}" type="pres">
      <dgm:prSet presAssocID="{1C3B9D6F-A3B0-402E-9962-C84E0551F2BD}" presName="level3hierChild" presStyleCnt="0"/>
      <dgm:spPr/>
    </dgm:pt>
    <dgm:pt modelId="{C4321213-3BED-4B70-A430-1AC15274C855}" type="pres">
      <dgm:prSet presAssocID="{4ED8FDB9-8B7B-409A-BD1C-954999ACFACB}" presName="conn2-1" presStyleLbl="parChTrans1D3" presStyleIdx="2" presStyleCnt="4"/>
      <dgm:spPr/>
      <dgm:t>
        <a:bodyPr/>
        <a:lstStyle/>
        <a:p>
          <a:endParaRPr lang="es-ES"/>
        </a:p>
      </dgm:t>
    </dgm:pt>
    <dgm:pt modelId="{F5A5647B-B97B-4BE8-A046-E23D0E226F94}" type="pres">
      <dgm:prSet presAssocID="{4ED8FDB9-8B7B-409A-BD1C-954999ACFACB}" presName="connTx" presStyleLbl="parChTrans1D3" presStyleIdx="2" presStyleCnt="4"/>
      <dgm:spPr/>
      <dgm:t>
        <a:bodyPr/>
        <a:lstStyle/>
        <a:p>
          <a:endParaRPr lang="es-ES"/>
        </a:p>
      </dgm:t>
    </dgm:pt>
    <dgm:pt modelId="{07906532-60D3-446C-82D9-4D943390537A}" type="pres">
      <dgm:prSet presAssocID="{3D7CBDE8-BBF9-4D44-8E81-B1A2D298CC21}" presName="root2" presStyleCnt="0"/>
      <dgm:spPr/>
    </dgm:pt>
    <dgm:pt modelId="{8E476353-13A6-460B-B4FE-C90BEC7A86EB}" type="pres">
      <dgm:prSet presAssocID="{3D7CBDE8-BBF9-4D44-8E81-B1A2D298CC21}" presName="LevelTwoTextNode" presStyleLbl="node3" presStyleIdx="2" presStyleCnt="4" custLinFactNeighborY="-295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FD7F397-2235-4BE3-BE03-080C7BDAC0FB}" type="pres">
      <dgm:prSet presAssocID="{3D7CBDE8-BBF9-4D44-8E81-B1A2D298CC21}" presName="level3hierChild" presStyleCnt="0"/>
      <dgm:spPr/>
    </dgm:pt>
    <dgm:pt modelId="{E1DF8A1B-CD24-4D0C-92AF-1BF4F30C472F}" type="pres">
      <dgm:prSet presAssocID="{C2235A94-1F94-4EC6-A2EA-AFB1C43263AB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9208099A-803F-4D4D-84AC-DC474E75143C}" type="pres">
      <dgm:prSet presAssocID="{C2235A94-1F94-4EC6-A2EA-AFB1C43263AB}" presName="connTx" presStyleLbl="parChTrans1D2" presStyleIdx="1" presStyleCnt="2"/>
      <dgm:spPr/>
      <dgm:t>
        <a:bodyPr/>
        <a:lstStyle/>
        <a:p>
          <a:endParaRPr lang="es-ES"/>
        </a:p>
      </dgm:t>
    </dgm:pt>
    <dgm:pt modelId="{799B8E43-65F9-416C-A259-AE46DEA9BDB3}" type="pres">
      <dgm:prSet presAssocID="{35106F37-14D3-4B7B-B3EA-59EF2D12F6EC}" presName="root2" presStyleCnt="0"/>
      <dgm:spPr/>
    </dgm:pt>
    <dgm:pt modelId="{35E36AF3-54E3-42CD-B547-A99F850F3FA1}" type="pres">
      <dgm:prSet presAssocID="{35106F37-14D3-4B7B-B3EA-59EF2D12F6E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C300DC4-8950-4FED-A3B8-4CCA18C05932}" type="pres">
      <dgm:prSet presAssocID="{35106F37-14D3-4B7B-B3EA-59EF2D12F6EC}" presName="level3hierChild" presStyleCnt="0"/>
      <dgm:spPr/>
    </dgm:pt>
    <dgm:pt modelId="{F8077DC1-5A16-4B02-A007-C7A200461BAF}" type="pres">
      <dgm:prSet presAssocID="{3EA45561-7843-46A0-9DF3-E0340C443F50}" presName="conn2-1" presStyleLbl="parChTrans1D3" presStyleIdx="3" presStyleCnt="4"/>
      <dgm:spPr/>
      <dgm:t>
        <a:bodyPr/>
        <a:lstStyle/>
        <a:p>
          <a:endParaRPr lang="es-ES"/>
        </a:p>
      </dgm:t>
    </dgm:pt>
    <dgm:pt modelId="{95707AC9-72E5-43A4-8806-40B9983BCA49}" type="pres">
      <dgm:prSet presAssocID="{3EA45561-7843-46A0-9DF3-E0340C443F50}" presName="connTx" presStyleLbl="parChTrans1D3" presStyleIdx="3" presStyleCnt="4"/>
      <dgm:spPr/>
      <dgm:t>
        <a:bodyPr/>
        <a:lstStyle/>
        <a:p>
          <a:endParaRPr lang="es-ES"/>
        </a:p>
      </dgm:t>
    </dgm:pt>
    <dgm:pt modelId="{92DFA034-CA14-4EE3-99F4-B768574A0906}" type="pres">
      <dgm:prSet presAssocID="{A9DD9FEB-27B7-4915-9A4E-75429246A550}" presName="root2" presStyleCnt="0"/>
      <dgm:spPr/>
    </dgm:pt>
    <dgm:pt modelId="{2B311B01-E2F6-4DC6-8A34-E63C7E182E92}" type="pres">
      <dgm:prSet presAssocID="{A9DD9FEB-27B7-4915-9A4E-75429246A550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252DCBA-4B38-46BC-86F9-BBC597DF1171}" type="pres">
      <dgm:prSet presAssocID="{A9DD9FEB-27B7-4915-9A4E-75429246A550}" presName="level3hierChild" presStyleCnt="0"/>
      <dgm:spPr/>
    </dgm:pt>
  </dgm:ptLst>
  <dgm:cxnLst>
    <dgm:cxn modelId="{C0485930-7183-4BAE-86C8-6A74373EA1D3}" srcId="{3DF75E12-F196-478F-A89B-10D8553DAE60}" destId="{3D7CBDE8-BBF9-4D44-8E81-B1A2D298CC21}" srcOrd="2" destOrd="0" parTransId="{4ED8FDB9-8B7B-409A-BD1C-954999ACFACB}" sibTransId="{14445815-5173-412E-9914-F2D18B298F62}"/>
    <dgm:cxn modelId="{CADDA29B-433A-4F8E-9F82-9A802EBF029D}" srcId="{3DF75E12-F196-478F-A89B-10D8553DAE60}" destId="{1C3B9D6F-A3B0-402E-9962-C84E0551F2BD}" srcOrd="1" destOrd="0" parTransId="{E981334A-76AC-457B-872C-80CAB982C86B}" sibTransId="{049806D8-9D78-474D-AF56-4D452E8D7DCB}"/>
    <dgm:cxn modelId="{5E7A2FE4-638D-428F-A1B0-256A511E3DA7}" type="presOf" srcId="{4ED8FDB9-8B7B-409A-BD1C-954999ACFACB}" destId="{C4321213-3BED-4B70-A430-1AC15274C855}" srcOrd="0" destOrd="0" presId="urn:microsoft.com/office/officeart/2005/8/layout/hierarchy2"/>
    <dgm:cxn modelId="{A7CE65F3-9CAA-4025-9497-4C388804C145}" type="presOf" srcId="{3DF75E12-F196-478F-A89B-10D8553DAE60}" destId="{481ADC90-0FE3-4AA8-B9CF-E7293363DA48}" srcOrd="0" destOrd="0" presId="urn:microsoft.com/office/officeart/2005/8/layout/hierarchy2"/>
    <dgm:cxn modelId="{80BE9365-5BA6-4625-9569-1424CC8F103E}" type="presOf" srcId="{A9DD9FEB-27B7-4915-9A4E-75429246A550}" destId="{2B311B01-E2F6-4DC6-8A34-E63C7E182E92}" srcOrd="0" destOrd="0" presId="urn:microsoft.com/office/officeart/2005/8/layout/hierarchy2"/>
    <dgm:cxn modelId="{80D1C926-3D07-477C-9F68-5C0CEF13780E}" type="presOf" srcId="{1C3B9D6F-A3B0-402E-9962-C84E0551F2BD}" destId="{2A069891-299F-44FE-839F-BBB41C39C872}" srcOrd="0" destOrd="0" presId="urn:microsoft.com/office/officeart/2005/8/layout/hierarchy2"/>
    <dgm:cxn modelId="{F7E485F7-5749-4D35-BFE9-49A004797A1E}" type="presOf" srcId="{C2235A94-1F94-4EC6-A2EA-AFB1C43263AB}" destId="{E1DF8A1B-CD24-4D0C-92AF-1BF4F30C472F}" srcOrd="0" destOrd="0" presId="urn:microsoft.com/office/officeart/2005/8/layout/hierarchy2"/>
    <dgm:cxn modelId="{B307C8E5-8435-4B87-99F3-DB5843022106}" type="presOf" srcId="{35106F37-14D3-4B7B-B3EA-59EF2D12F6EC}" destId="{35E36AF3-54E3-42CD-B547-A99F850F3FA1}" srcOrd="0" destOrd="0" presId="urn:microsoft.com/office/officeart/2005/8/layout/hierarchy2"/>
    <dgm:cxn modelId="{06007560-A200-447E-8625-17A79432B922}" type="presOf" srcId="{C2235A94-1F94-4EC6-A2EA-AFB1C43263AB}" destId="{9208099A-803F-4D4D-84AC-DC474E75143C}" srcOrd="1" destOrd="0" presId="urn:microsoft.com/office/officeart/2005/8/layout/hierarchy2"/>
    <dgm:cxn modelId="{DCFC21DE-FD8B-42B8-962C-AFB2989C9013}" type="presOf" srcId="{B095123B-9BD6-478C-B70D-472115D59240}" destId="{3BC2D0CE-05AD-437E-85BF-85F29A35B390}" srcOrd="0" destOrd="0" presId="urn:microsoft.com/office/officeart/2005/8/layout/hierarchy2"/>
    <dgm:cxn modelId="{97D09C59-B0D9-4BF2-9FCC-07FA78F0DBE1}" type="presOf" srcId="{3EA45561-7843-46A0-9DF3-E0340C443F50}" destId="{F8077DC1-5A16-4B02-A007-C7A200461BAF}" srcOrd="0" destOrd="0" presId="urn:microsoft.com/office/officeart/2005/8/layout/hierarchy2"/>
    <dgm:cxn modelId="{C705BEF4-FF5E-42AF-9F88-87D3C943D452}" type="presOf" srcId="{4ED8FDB9-8B7B-409A-BD1C-954999ACFACB}" destId="{F5A5647B-B97B-4BE8-A046-E23D0E226F94}" srcOrd="1" destOrd="0" presId="urn:microsoft.com/office/officeart/2005/8/layout/hierarchy2"/>
    <dgm:cxn modelId="{169EAA1E-43A2-4AFC-B5D1-4B60EC687657}" type="presOf" srcId="{3EA45561-7843-46A0-9DF3-E0340C443F50}" destId="{95707AC9-72E5-43A4-8806-40B9983BCA49}" srcOrd="1" destOrd="0" presId="urn:microsoft.com/office/officeart/2005/8/layout/hierarchy2"/>
    <dgm:cxn modelId="{9F312D42-8619-4C47-B5E7-038600B30C29}" srcId="{B095123B-9BD6-478C-B70D-472115D59240}" destId="{FE4901E0-FE6F-47D1-91E0-301608FFEA50}" srcOrd="0" destOrd="0" parTransId="{0D7F0320-3434-42FF-B1AE-3D08F3DE0318}" sibTransId="{FE006F46-360E-450C-8B83-DEFF515B888C}"/>
    <dgm:cxn modelId="{C0762880-5356-4A17-9D36-939B2EAB7028}" type="presOf" srcId="{3D7CBDE8-BBF9-4D44-8E81-B1A2D298CC21}" destId="{8E476353-13A6-460B-B4FE-C90BEC7A86EB}" srcOrd="0" destOrd="0" presId="urn:microsoft.com/office/officeart/2005/8/layout/hierarchy2"/>
    <dgm:cxn modelId="{21AA1DC4-A5B0-4871-8E3A-70A9D3784171}" srcId="{FE4901E0-FE6F-47D1-91E0-301608FFEA50}" destId="{3DF75E12-F196-478F-A89B-10D8553DAE60}" srcOrd="0" destOrd="0" parTransId="{788FAB47-EDEC-4F66-A72F-0968F967A571}" sibTransId="{18120B8D-E6FD-45DD-8843-B266AB80C244}"/>
    <dgm:cxn modelId="{EC91C47A-6E53-4704-8394-215155D4E57B}" type="presOf" srcId="{FE4901E0-FE6F-47D1-91E0-301608FFEA50}" destId="{9B72D6EB-9388-406E-846E-C0E049EEAE1C}" srcOrd="0" destOrd="0" presId="urn:microsoft.com/office/officeart/2005/8/layout/hierarchy2"/>
    <dgm:cxn modelId="{DE4E6AEE-1A3B-4126-B0F4-D691638DE75A}" type="presOf" srcId="{20DAA056-8654-4338-AE87-AB8D017011A7}" destId="{B4E82A67-14D0-4C53-A186-6B624A0313A0}" srcOrd="1" destOrd="0" presId="urn:microsoft.com/office/officeart/2005/8/layout/hierarchy2"/>
    <dgm:cxn modelId="{EFFCE480-13F1-438A-835D-A9D6CFAA4F07}" type="presOf" srcId="{20DAA056-8654-4338-AE87-AB8D017011A7}" destId="{F79A3E7B-2DD1-4D37-9441-2F8F09147905}" srcOrd="0" destOrd="0" presId="urn:microsoft.com/office/officeart/2005/8/layout/hierarchy2"/>
    <dgm:cxn modelId="{19DAECA9-4525-41BB-8C8A-4D9D70A26845}" type="presOf" srcId="{788FAB47-EDEC-4F66-A72F-0968F967A571}" destId="{72054374-7F64-47CD-A8D6-1B3AEB926AA2}" srcOrd="0" destOrd="0" presId="urn:microsoft.com/office/officeart/2005/8/layout/hierarchy2"/>
    <dgm:cxn modelId="{6EDB7CCB-81AD-41C6-A44D-63BD4C1FED77}" srcId="{FE4901E0-FE6F-47D1-91E0-301608FFEA50}" destId="{35106F37-14D3-4B7B-B3EA-59EF2D12F6EC}" srcOrd="1" destOrd="0" parTransId="{C2235A94-1F94-4EC6-A2EA-AFB1C43263AB}" sibTransId="{4A1513F5-104E-4DE8-94BF-B736CC31012B}"/>
    <dgm:cxn modelId="{9589C130-61BD-4F10-8DCF-553D89D5CA15}" type="presOf" srcId="{E981334A-76AC-457B-872C-80CAB982C86B}" destId="{84589BCC-6FA9-4DF2-8331-4DE169D45F96}" srcOrd="0" destOrd="0" presId="urn:microsoft.com/office/officeart/2005/8/layout/hierarchy2"/>
    <dgm:cxn modelId="{54ED9FBB-7A92-4B1A-A285-9F624833627C}" type="presOf" srcId="{E981334A-76AC-457B-872C-80CAB982C86B}" destId="{2235DC87-3570-4E38-A700-09129A34661E}" srcOrd="1" destOrd="0" presId="urn:microsoft.com/office/officeart/2005/8/layout/hierarchy2"/>
    <dgm:cxn modelId="{8DB1DF6B-03D7-4D19-BC3F-DF36E80A9F34}" srcId="{3DF75E12-F196-478F-A89B-10D8553DAE60}" destId="{D3AB0F40-0EEB-4F81-9F60-E5618B886C43}" srcOrd="0" destOrd="0" parTransId="{20DAA056-8654-4338-AE87-AB8D017011A7}" sibTransId="{A223D7EB-9B65-4072-B114-372AC02E7701}"/>
    <dgm:cxn modelId="{7EF794E5-4AD1-4A93-911C-6B031736A849}" srcId="{35106F37-14D3-4B7B-B3EA-59EF2D12F6EC}" destId="{A9DD9FEB-27B7-4915-9A4E-75429246A550}" srcOrd="0" destOrd="0" parTransId="{3EA45561-7843-46A0-9DF3-E0340C443F50}" sibTransId="{2083B157-1C5D-4F56-BB22-98DFEF111391}"/>
    <dgm:cxn modelId="{753E1200-7FB5-464E-8B0C-7DA3699974D5}" type="presOf" srcId="{D3AB0F40-0EEB-4F81-9F60-E5618B886C43}" destId="{4E12F86C-D17E-4C02-9EC1-5C34D4E13004}" srcOrd="0" destOrd="0" presId="urn:microsoft.com/office/officeart/2005/8/layout/hierarchy2"/>
    <dgm:cxn modelId="{7D2AD3BE-EBD8-409D-8FFF-22FDDED3EE09}" type="presOf" srcId="{788FAB47-EDEC-4F66-A72F-0968F967A571}" destId="{C1A453AE-22C2-4489-9314-8A3D1C5A034C}" srcOrd="1" destOrd="0" presId="urn:microsoft.com/office/officeart/2005/8/layout/hierarchy2"/>
    <dgm:cxn modelId="{3C8B366D-B4D3-45F8-BFC3-3E9241BDCF18}" type="presParOf" srcId="{3BC2D0CE-05AD-437E-85BF-85F29A35B390}" destId="{02AECC6C-FFBF-4CEC-92E8-0018FB66ED3C}" srcOrd="0" destOrd="0" presId="urn:microsoft.com/office/officeart/2005/8/layout/hierarchy2"/>
    <dgm:cxn modelId="{BF94340A-02A2-4B67-B6FC-38A22B247CFD}" type="presParOf" srcId="{02AECC6C-FFBF-4CEC-92E8-0018FB66ED3C}" destId="{9B72D6EB-9388-406E-846E-C0E049EEAE1C}" srcOrd="0" destOrd="0" presId="urn:microsoft.com/office/officeart/2005/8/layout/hierarchy2"/>
    <dgm:cxn modelId="{C7DB0117-5AE0-4023-92E5-B8E11C280625}" type="presParOf" srcId="{02AECC6C-FFBF-4CEC-92E8-0018FB66ED3C}" destId="{5558566E-1226-42A2-9045-E3D55F2D5EF4}" srcOrd="1" destOrd="0" presId="urn:microsoft.com/office/officeart/2005/8/layout/hierarchy2"/>
    <dgm:cxn modelId="{9C3E861E-BF76-4492-9CBD-67321DA0D1F3}" type="presParOf" srcId="{5558566E-1226-42A2-9045-E3D55F2D5EF4}" destId="{72054374-7F64-47CD-A8D6-1B3AEB926AA2}" srcOrd="0" destOrd="0" presId="urn:microsoft.com/office/officeart/2005/8/layout/hierarchy2"/>
    <dgm:cxn modelId="{4CDD6D6C-846B-4CC3-9543-BAEABCF97878}" type="presParOf" srcId="{72054374-7F64-47CD-A8D6-1B3AEB926AA2}" destId="{C1A453AE-22C2-4489-9314-8A3D1C5A034C}" srcOrd="0" destOrd="0" presId="urn:microsoft.com/office/officeart/2005/8/layout/hierarchy2"/>
    <dgm:cxn modelId="{C0B2ADB7-F805-4D5D-896E-B10453900F6D}" type="presParOf" srcId="{5558566E-1226-42A2-9045-E3D55F2D5EF4}" destId="{7FC31459-BCC2-4393-9A5E-FAAEB023FFC5}" srcOrd="1" destOrd="0" presId="urn:microsoft.com/office/officeart/2005/8/layout/hierarchy2"/>
    <dgm:cxn modelId="{F32DEFEE-C055-4055-AD6F-7055CE618AAB}" type="presParOf" srcId="{7FC31459-BCC2-4393-9A5E-FAAEB023FFC5}" destId="{481ADC90-0FE3-4AA8-B9CF-E7293363DA48}" srcOrd="0" destOrd="0" presId="urn:microsoft.com/office/officeart/2005/8/layout/hierarchy2"/>
    <dgm:cxn modelId="{0F4B6787-5522-457B-B2C1-A0AAF8246646}" type="presParOf" srcId="{7FC31459-BCC2-4393-9A5E-FAAEB023FFC5}" destId="{DC077358-E00A-4318-9AA5-59ABEA252CF7}" srcOrd="1" destOrd="0" presId="urn:microsoft.com/office/officeart/2005/8/layout/hierarchy2"/>
    <dgm:cxn modelId="{9251748D-F43E-4775-B2A9-7C367CDE6C5C}" type="presParOf" srcId="{DC077358-E00A-4318-9AA5-59ABEA252CF7}" destId="{F79A3E7B-2DD1-4D37-9441-2F8F09147905}" srcOrd="0" destOrd="0" presId="urn:microsoft.com/office/officeart/2005/8/layout/hierarchy2"/>
    <dgm:cxn modelId="{5F4FCB68-4E07-45F2-957C-61E6E2357C80}" type="presParOf" srcId="{F79A3E7B-2DD1-4D37-9441-2F8F09147905}" destId="{B4E82A67-14D0-4C53-A186-6B624A0313A0}" srcOrd="0" destOrd="0" presId="urn:microsoft.com/office/officeart/2005/8/layout/hierarchy2"/>
    <dgm:cxn modelId="{1DC5549A-E843-4C0A-8B22-1081806767A0}" type="presParOf" srcId="{DC077358-E00A-4318-9AA5-59ABEA252CF7}" destId="{D76547FD-0F90-4A5E-88AD-39B2A81EC0BD}" srcOrd="1" destOrd="0" presId="urn:microsoft.com/office/officeart/2005/8/layout/hierarchy2"/>
    <dgm:cxn modelId="{E4D62094-4D20-461E-8967-0E783332EE0C}" type="presParOf" srcId="{D76547FD-0F90-4A5E-88AD-39B2A81EC0BD}" destId="{4E12F86C-D17E-4C02-9EC1-5C34D4E13004}" srcOrd="0" destOrd="0" presId="urn:microsoft.com/office/officeart/2005/8/layout/hierarchy2"/>
    <dgm:cxn modelId="{9A18B2DE-4873-4439-80A5-8CDB0627F414}" type="presParOf" srcId="{D76547FD-0F90-4A5E-88AD-39B2A81EC0BD}" destId="{31C05DF9-7348-4363-97D6-EA047BAC1042}" srcOrd="1" destOrd="0" presId="urn:microsoft.com/office/officeart/2005/8/layout/hierarchy2"/>
    <dgm:cxn modelId="{DCE00709-E0D2-4A67-8B7C-A6E47C6A73BE}" type="presParOf" srcId="{DC077358-E00A-4318-9AA5-59ABEA252CF7}" destId="{84589BCC-6FA9-4DF2-8331-4DE169D45F96}" srcOrd="2" destOrd="0" presId="urn:microsoft.com/office/officeart/2005/8/layout/hierarchy2"/>
    <dgm:cxn modelId="{60391107-9DAC-47F2-9158-FF2004586937}" type="presParOf" srcId="{84589BCC-6FA9-4DF2-8331-4DE169D45F96}" destId="{2235DC87-3570-4E38-A700-09129A34661E}" srcOrd="0" destOrd="0" presId="urn:microsoft.com/office/officeart/2005/8/layout/hierarchy2"/>
    <dgm:cxn modelId="{AE77C42C-8D50-44A1-9936-62C997FCEE01}" type="presParOf" srcId="{DC077358-E00A-4318-9AA5-59ABEA252CF7}" destId="{EAC50B38-957C-4920-B3D2-89B7B4634CD0}" srcOrd="3" destOrd="0" presId="urn:microsoft.com/office/officeart/2005/8/layout/hierarchy2"/>
    <dgm:cxn modelId="{798A79BE-9D9C-492E-A220-FD677899AD19}" type="presParOf" srcId="{EAC50B38-957C-4920-B3D2-89B7B4634CD0}" destId="{2A069891-299F-44FE-839F-BBB41C39C872}" srcOrd="0" destOrd="0" presId="urn:microsoft.com/office/officeart/2005/8/layout/hierarchy2"/>
    <dgm:cxn modelId="{A3D457EC-4D38-47EA-AF6A-8BF4CC98C004}" type="presParOf" srcId="{EAC50B38-957C-4920-B3D2-89B7B4634CD0}" destId="{DAFEAEFB-D986-4AF2-9772-F565A952F972}" srcOrd="1" destOrd="0" presId="urn:microsoft.com/office/officeart/2005/8/layout/hierarchy2"/>
    <dgm:cxn modelId="{32C88C2B-FE9D-47C5-B849-75EAF3D5B5F8}" type="presParOf" srcId="{DC077358-E00A-4318-9AA5-59ABEA252CF7}" destId="{C4321213-3BED-4B70-A430-1AC15274C855}" srcOrd="4" destOrd="0" presId="urn:microsoft.com/office/officeart/2005/8/layout/hierarchy2"/>
    <dgm:cxn modelId="{ABCCC9E8-BD70-4FAA-A200-726EE0BBCEE3}" type="presParOf" srcId="{C4321213-3BED-4B70-A430-1AC15274C855}" destId="{F5A5647B-B97B-4BE8-A046-E23D0E226F94}" srcOrd="0" destOrd="0" presId="urn:microsoft.com/office/officeart/2005/8/layout/hierarchy2"/>
    <dgm:cxn modelId="{68237856-81BE-4D03-A96A-3F7CBA78C3D4}" type="presParOf" srcId="{DC077358-E00A-4318-9AA5-59ABEA252CF7}" destId="{07906532-60D3-446C-82D9-4D943390537A}" srcOrd="5" destOrd="0" presId="urn:microsoft.com/office/officeart/2005/8/layout/hierarchy2"/>
    <dgm:cxn modelId="{8C43167A-A7E5-4DC7-888A-659152E637C2}" type="presParOf" srcId="{07906532-60D3-446C-82D9-4D943390537A}" destId="{8E476353-13A6-460B-B4FE-C90BEC7A86EB}" srcOrd="0" destOrd="0" presId="urn:microsoft.com/office/officeart/2005/8/layout/hierarchy2"/>
    <dgm:cxn modelId="{FF46D552-FED9-489A-9AEE-36968BFB35D9}" type="presParOf" srcId="{07906532-60D3-446C-82D9-4D943390537A}" destId="{0FD7F397-2235-4BE3-BE03-080C7BDAC0FB}" srcOrd="1" destOrd="0" presId="urn:microsoft.com/office/officeart/2005/8/layout/hierarchy2"/>
    <dgm:cxn modelId="{57D36533-110D-44E0-954D-0302DE9EB4D0}" type="presParOf" srcId="{5558566E-1226-42A2-9045-E3D55F2D5EF4}" destId="{E1DF8A1B-CD24-4D0C-92AF-1BF4F30C472F}" srcOrd="2" destOrd="0" presId="urn:microsoft.com/office/officeart/2005/8/layout/hierarchy2"/>
    <dgm:cxn modelId="{0DCE9716-8B54-4BF6-A296-CBF4BE340723}" type="presParOf" srcId="{E1DF8A1B-CD24-4D0C-92AF-1BF4F30C472F}" destId="{9208099A-803F-4D4D-84AC-DC474E75143C}" srcOrd="0" destOrd="0" presId="urn:microsoft.com/office/officeart/2005/8/layout/hierarchy2"/>
    <dgm:cxn modelId="{ECB44C9D-7183-4EF1-8235-A0255F5BD20B}" type="presParOf" srcId="{5558566E-1226-42A2-9045-E3D55F2D5EF4}" destId="{799B8E43-65F9-416C-A259-AE46DEA9BDB3}" srcOrd="3" destOrd="0" presId="urn:microsoft.com/office/officeart/2005/8/layout/hierarchy2"/>
    <dgm:cxn modelId="{03F008A9-8582-4933-B193-1CFF34D32D4C}" type="presParOf" srcId="{799B8E43-65F9-416C-A259-AE46DEA9BDB3}" destId="{35E36AF3-54E3-42CD-B547-A99F850F3FA1}" srcOrd="0" destOrd="0" presId="urn:microsoft.com/office/officeart/2005/8/layout/hierarchy2"/>
    <dgm:cxn modelId="{A1E4E359-E5F0-4C55-ACB5-CAEF2F8863BC}" type="presParOf" srcId="{799B8E43-65F9-416C-A259-AE46DEA9BDB3}" destId="{8C300DC4-8950-4FED-A3B8-4CCA18C05932}" srcOrd="1" destOrd="0" presId="urn:microsoft.com/office/officeart/2005/8/layout/hierarchy2"/>
    <dgm:cxn modelId="{1311E680-FF1F-4236-846D-C987A9CF9CA8}" type="presParOf" srcId="{8C300DC4-8950-4FED-A3B8-4CCA18C05932}" destId="{F8077DC1-5A16-4B02-A007-C7A200461BAF}" srcOrd="0" destOrd="0" presId="urn:microsoft.com/office/officeart/2005/8/layout/hierarchy2"/>
    <dgm:cxn modelId="{D0DD0F30-0B09-4822-8F13-D9C11249A102}" type="presParOf" srcId="{F8077DC1-5A16-4B02-A007-C7A200461BAF}" destId="{95707AC9-72E5-43A4-8806-40B9983BCA49}" srcOrd="0" destOrd="0" presId="urn:microsoft.com/office/officeart/2005/8/layout/hierarchy2"/>
    <dgm:cxn modelId="{88B57E3B-CB8D-4CBA-926F-3AEF48C2C3FC}" type="presParOf" srcId="{8C300DC4-8950-4FED-A3B8-4CCA18C05932}" destId="{92DFA034-CA14-4EE3-99F4-B768574A0906}" srcOrd="1" destOrd="0" presId="urn:microsoft.com/office/officeart/2005/8/layout/hierarchy2"/>
    <dgm:cxn modelId="{495E44FA-4982-446A-BC63-021FD86503B1}" type="presParOf" srcId="{92DFA034-CA14-4EE3-99F4-B768574A0906}" destId="{2B311B01-E2F6-4DC6-8A34-E63C7E182E92}" srcOrd="0" destOrd="0" presId="urn:microsoft.com/office/officeart/2005/8/layout/hierarchy2"/>
    <dgm:cxn modelId="{13AF31BB-98B9-4B8E-8DDA-D3CC8D957EC9}" type="presParOf" srcId="{92DFA034-CA14-4EE3-99F4-B768574A0906}" destId="{6252DCBA-4B38-46BC-86F9-BBC597DF117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003FE8F-1AEF-4E8C-AAE9-8AFCC0016557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1B8C1E0F-00D1-4D02-8CE3-C35817291188}">
      <dgm:prSet phldrT="[Texto]" custT="1"/>
      <dgm:spPr/>
      <dgm:t>
        <a:bodyPr/>
        <a:lstStyle/>
        <a:p>
          <a:r>
            <a:rPr lang="es-ES" sz="2200" dirty="0" smtClean="0"/>
            <a:t>Identificar riesgo elevado</a:t>
          </a:r>
          <a:endParaRPr lang="es-ES" sz="2200" dirty="0"/>
        </a:p>
      </dgm:t>
    </dgm:pt>
    <dgm:pt modelId="{47BD6956-7B96-40F1-A664-FFCB6856F52A}" type="parTrans" cxnId="{1D9CB7EA-E927-4B7A-916A-2E41B02879E9}">
      <dgm:prSet/>
      <dgm:spPr/>
      <dgm:t>
        <a:bodyPr/>
        <a:lstStyle/>
        <a:p>
          <a:endParaRPr lang="es-ES"/>
        </a:p>
      </dgm:t>
    </dgm:pt>
    <dgm:pt modelId="{DCECA1A4-A270-4D8C-911B-21325D9C545C}" type="sibTrans" cxnId="{1D9CB7EA-E927-4B7A-916A-2E41B02879E9}">
      <dgm:prSet/>
      <dgm:spPr/>
      <dgm:t>
        <a:bodyPr/>
        <a:lstStyle/>
        <a:p>
          <a:endParaRPr lang="es-ES"/>
        </a:p>
      </dgm:t>
    </dgm:pt>
    <dgm:pt modelId="{EADB26F8-BCEA-43CC-BFC9-C194F43ADAB4}">
      <dgm:prSet phldrT="[Texto]" custT="1"/>
      <dgm:spPr/>
      <dgm:t>
        <a:bodyPr/>
        <a:lstStyle/>
        <a:p>
          <a:r>
            <a:rPr lang="es-ES" sz="2200" dirty="0" smtClean="0"/>
            <a:t>Programas preventivos</a:t>
          </a:r>
          <a:endParaRPr lang="es-ES" sz="2200" dirty="0"/>
        </a:p>
      </dgm:t>
    </dgm:pt>
    <dgm:pt modelId="{BB24C311-80FA-43B3-8565-998834CEFFAE}" type="parTrans" cxnId="{A0BADE80-FB27-44F5-86F5-0C0262173F0D}">
      <dgm:prSet/>
      <dgm:spPr/>
      <dgm:t>
        <a:bodyPr/>
        <a:lstStyle/>
        <a:p>
          <a:endParaRPr lang="es-ES"/>
        </a:p>
      </dgm:t>
    </dgm:pt>
    <dgm:pt modelId="{F278A4F1-71E4-4940-9FFD-BC38B47759E2}" type="sibTrans" cxnId="{A0BADE80-FB27-44F5-86F5-0C0262173F0D}">
      <dgm:prSet/>
      <dgm:spPr/>
      <dgm:t>
        <a:bodyPr/>
        <a:lstStyle/>
        <a:p>
          <a:endParaRPr lang="es-ES"/>
        </a:p>
      </dgm:t>
    </dgm:pt>
    <dgm:pt modelId="{26A42BA6-CAC6-403F-81AC-C99F5311B658}">
      <dgm:prSet phldrT="[Texto]" custT="1"/>
      <dgm:spPr/>
      <dgm:t>
        <a:bodyPr/>
        <a:lstStyle/>
        <a:p>
          <a:r>
            <a:rPr lang="es-ES" sz="2200" dirty="0" smtClean="0"/>
            <a:t>Detección temprana</a:t>
          </a:r>
          <a:endParaRPr lang="es-ES" sz="2200" dirty="0"/>
        </a:p>
      </dgm:t>
    </dgm:pt>
    <dgm:pt modelId="{B708536E-2E7E-435D-A674-D2F0531A01A7}" type="parTrans" cxnId="{C89CCBB9-C9C4-47B4-AE14-1C0129F2830E}">
      <dgm:prSet/>
      <dgm:spPr/>
      <dgm:t>
        <a:bodyPr/>
        <a:lstStyle/>
        <a:p>
          <a:endParaRPr lang="es-ES"/>
        </a:p>
      </dgm:t>
    </dgm:pt>
    <dgm:pt modelId="{D4733362-3B37-4794-B2B8-5B94A464739D}" type="sibTrans" cxnId="{C89CCBB9-C9C4-47B4-AE14-1C0129F2830E}">
      <dgm:prSet/>
      <dgm:spPr/>
      <dgm:t>
        <a:bodyPr/>
        <a:lstStyle/>
        <a:p>
          <a:endParaRPr lang="es-ES"/>
        </a:p>
      </dgm:t>
    </dgm:pt>
    <dgm:pt modelId="{D37654EB-672D-412E-9738-BAD11CF248A0}">
      <dgm:prSet phldrT="[Texto]" custT="1"/>
      <dgm:spPr/>
      <dgm:t>
        <a:bodyPr/>
        <a:lstStyle/>
        <a:p>
          <a:r>
            <a:rPr lang="es-ES" sz="2200" dirty="0" smtClean="0"/>
            <a:t>Factores de riesgo</a:t>
          </a:r>
          <a:endParaRPr lang="es-ES" sz="2200" dirty="0"/>
        </a:p>
      </dgm:t>
    </dgm:pt>
    <dgm:pt modelId="{E9FDB0AF-5782-48B7-BF29-183F46C4AB73}" type="parTrans" cxnId="{C1A9517C-723E-4E1F-A0C1-03DD46BCFF9D}">
      <dgm:prSet/>
      <dgm:spPr/>
      <dgm:t>
        <a:bodyPr/>
        <a:lstStyle/>
        <a:p>
          <a:endParaRPr lang="es-ES"/>
        </a:p>
      </dgm:t>
    </dgm:pt>
    <dgm:pt modelId="{7E9A978F-76CF-40AF-8DA4-19BEB352C75A}" type="sibTrans" cxnId="{C1A9517C-723E-4E1F-A0C1-03DD46BCFF9D}">
      <dgm:prSet/>
      <dgm:spPr/>
      <dgm:t>
        <a:bodyPr/>
        <a:lstStyle/>
        <a:p>
          <a:endParaRPr lang="es-ES"/>
        </a:p>
      </dgm:t>
    </dgm:pt>
    <dgm:pt modelId="{87265991-10DC-4BA2-BB66-53BACF625732}">
      <dgm:prSet phldrT="[Texto]" custT="1"/>
      <dgm:spPr/>
      <dgm:t>
        <a:bodyPr/>
        <a:lstStyle/>
        <a:p>
          <a:r>
            <a:rPr lang="es-ES" sz="2200" dirty="0" smtClean="0"/>
            <a:t>Modificación</a:t>
          </a:r>
          <a:endParaRPr lang="es-ES" sz="2200" dirty="0"/>
        </a:p>
      </dgm:t>
    </dgm:pt>
    <dgm:pt modelId="{7BDB6D67-C263-49F9-833E-94B7CAC0C693}" type="parTrans" cxnId="{0DE72335-A427-4550-89BC-8AC1260D3F96}">
      <dgm:prSet/>
      <dgm:spPr/>
      <dgm:t>
        <a:bodyPr/>
        <a:lstStyle/>
        <a:p>
          <a:endParaRPr lang="es-ES"/>
        </a:p>
      </dgm:t>
    </dgm:pt>
    <dgm:pt modelId="{BBE494C4-2ABE-4CD9-AA21-1CADE7D3ADF2}" type="sibTrans" cxnId="{0DE72335-A427-4550-89BC-8AC1260D3F96}">
      <dgm:prSet/>
      <dgm:spPr/>
      <dgm:t>
        <a:bodyPr/>
        <a:lstStyle/>
        <a:p>
          <a:endParaRPr lang="es-ES"/>
        </a:p>
      </dgm:t>
    </dgm:pt>
    <dgm:pt modelId="{61FEC669-9334-4B8E-81B7-25A7C774A80D}" type="pres">
      <dgm:prSet presAssocID="{0003FE8F-1AEF-4E8C-AAE9-8AFCC001655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1C44415-FDBC-476E-B0A7-D1E679450831}" type="pres">
      <dgm:prSet presAssocID="{1B8C1E0F-00D1-4D02-8CE3-C35817291188}" presName="root1" presStyleCnt="0"/>
      <dgm:spPr/>
    </dgm:pt>
    <dgm:pt modelId="{FBAFC793-3AA4-498B-B9B3-EED7BBD16DD5}" type="pres">
      <dgm:prSet presAssocID="{1B8C1E0F-00D1-4D02-8CE3-C3581729118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6D7180-28EA-406B-BA09-494CFD6BD591}" type="pres">
      <dgm:prSet presAssocID="{1B8C1E0F-00D1-4D02-8CE3-C35817291188}" presName="level2hierChild" presStyleCnt="0"/>
      <dgm:spPr/>
    </dgm:pt>
    <dgm:pt modelId="{69916F42-1375-4B9D-B186-A7083D5DEBC2}" type="pres">
      <dgm:prSet presAssocID="{BB24C311-80FA-43B3-8565-998834CEFFAE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26009330-C153-4CBB-8DCA-D9E93FDFB876}" type="pres">
      <dgm:prSet presAssocID="{BB24C311-80FA-43B3-8565-998834CEFFAE}" presName="connTx" presStyleLbl="parChTrans1D2" presStyleIdx="0" presStyleCnt="2"/>
      <dgm:spPr/>
      <dgm:t>
        <a:bodyPr/>
        <a:lstStyle/>
        <a:p>
          <a:endParaRPr lang="es-ES"/>
        </a:p>
      </dgm:t>
    </dgm:pt>
    <dgm:pt modelId="{94ED8262-0CEB-4972-8622-4B1B2606220F}" type="pres">
      <dgm:prSet presAssocID="{EADB26F8-BCEA-43CC-BFC9-C194F43ADAB4}" presName="root2" presStyleCnt="0"/>
      <dgm:spPr/>
    </dgm:pt>
    <dgm:pt modelId="{E7946E5E-D509-4CF7-9BAF-4CAD6D87DB34}" type="pres">
      <dgm:prSet presAssocID="{EADB26F8-BCEA-43CC-BFC9-C194F43ADAB4}" presName="LevelTwoTextNode" presStyleLbl="node2" presStyleIdx="0" presStyleCnt="2" custLinFactNeighborX="-273" custLinFactNeighborY="-6486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8A9895B-BEA8-4305-AEF3-BDDC7CA2EED1}" type="pres">
      <dgm:prSet presAssocID="{EADB26F8-BCEA-43CC-BFC9-C194F43ADAB4}" presName="level3hierChild" presStyleCnt="0"/>
      <dgm:spPr/>
    </dgm:pt>
    <dgm:pt modelId="{F139406A-016A-4FC7-B6B1-EEE37482AFC6}" type="pres">
      <dgm:prSet presAssocID="{B708536E-2E7E-435D-A674-D2F0531A01A7}" presName="conn2-1" presStyleLbl="parChTrans1D3" presStyleIdx="0" presStyleCnt="2"/>
      <dgm:spPr/>
      <dgm:t>
        <a:bodyPr/>
        <a:lstStyle/>
        <a:p>
          <a:endParaRPr lang="es-ES"/>
        </a:p>
      </dgm:t>
    </dgm:pt>
    <dgm:pt modelId="{D12595F0-0143-4E02-88A1-2E2D8EB4B3C9}" type="pres">
      <dgm:prSet presAssocID="{B708536E-2E7E-435D-A674-D2F0531A01A7}" presName="connTx" presStyleLbl="parChTrans1D3" presStyleIdx="0" presStyleCnt="2"/>
      <dgm:spPr/>
      <dgm:t>
        <a:bodyPr/>
        <a:lstStyle/>
        <a:p>
          <a:endParaRPr lang="es-ES"/>
        </a:p>
      </dgm:t>
    </dgm:pt>
    <dgm:pt modelId="{1A785586-E119-4F71-8E74-12CCB67E833A}" type="pres">
      <dgm:prSet presAssocID="{26A42BA6-CAC6-403F-81AC-C99F5311B658}" presName="root2" presStyleCnt="0"/>
      <dgm:spPr/>
    </dgm:pt>
    <dgm:pt modelId="{E8C145C3-1D03-4CA8-B8D5-A2D5BE1DDE81}" type="pres">
      <dgm:prSet presAssocID="{26A42BA6-CAC6-403F-81AC-C99F5311B658}" presName="LevelTwoTextNode" presStyleLbl="node3" presStyleIdx="0" presStyleCnt="2" custLinFactNeighborX="-226" custLinFactNeighborY="-6486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AB06C89-5D1E-4E6B-9373-A0DCC52297D2}" type="pres">
      <dgm:prSet presAssocID="{26A42BA6-CAC6-403F-81AC-C99F5311B658}" presName="level3hierChild" presStyleCnt="0"/>
      <dgm:spPr/>
    </dgm:pt>
    <dgm:pt modelId="{E3B279D4-A1D7-480B-81DE-79F7CBFDC001}" type="pres">
      <dgm:prSet presAssocID="{E9FDB0AF-5782-48B7-BF29-183F46C4AB73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96B7C69D-F83A-4C36-B360-84CD6C23FAB8}" type="pres">
      <dgm:prSet presAssocID="{E9FDB0AF-5782-48B7-BF29-183F46C4AB73}" presName="connTx" presStyleLbl="parChTrans1D2" presStyleIdx="1" presStyleCnt="2"/>
      <dgm:spPr/>
      <dgm:t>
        <a:bodyPr/>
        <a:lstStyle/>
        <a:p>
          <a:endParaRPr lang="es-ES"/>
        </a:p>
      </dgm:t>
    </dgm:pt>
    <dgm:pt modelId="{11CF0F9F-523F-4EB9-8699-5F7EA65CCA78}" type="pres">
      <dgm:prSet presAssocID="{D37654EB-672D-412E-9738-BAD11CF248A0}" presName="root2" presStyleCnt="0"/>
      <dgm:spPr/>
    </dgm:pt>
    <dgm:pt modelId="{266ABC6C-7E85-494D-A91A-2636DA7394C5}" type="pres">
      <dgm:prSet presAssocID="{D37654EB-672D-412E-9738-BAD11CF248A0}" presName="LevelTwoTextNode" presStyleLbl="node2" presStyleIdx="1" presStyleCnt="2" custLinFactNeighborX="-273" custLinFactNeighborY="7150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55C5142-21CA-4BB6-B56D-A3E0CA6A37B0}" type="pres">
      <dgm:prSet presAssocID="{D37654EB-672D-412E-9738-BAD11CF248A0}" presName="level3hierChild" presStyleCnt="0"/>
      <dgm:spPr/>
    </dgm:pt>
    <dgm:pt modelId="{2E3EA65B-EBE1-4848-80CE-6D641BE14BD0}" type="pres">
      <dgm:prSet presAssocID="{7BDB6D67-C263-49F9-833E-94B7CAC0C693}" presName="conn2-1" presStyleLbl="parChTrans1D3" presStyleIdx="1" presStyleCnt="2"/>
      <dgm:spPr/>
      <dgm:t>
        <a:bodyPr/>
        <a:lstStyle/>
        <a:p>
          <a:endParaRPr lang="es-ES"/>
        </a:p>
      </dgm:t>
    </dgm:pt>
    <dgm:pt modelId="{48B0EF9A-1096-4BD1-B0FE-33281380ACF5}" type="pres">
      <dgm:prSet presAssocID="{7BDB6D67-C263-49F9-833E-94B7CAC0C693}" presName="connTx" presStyleLbl="parChTrans1D3" presStyleIdx="1" presStyleCnt="2"/>
      <dgm:spPr/>
      <dgm:t>
        <a:bodyPr/>
        <a:lstStyle/>
        <a:p>
          <a:endParaRPr lang="es-ES"/>
        </a:p>
      </dgm:t>
    </dgm:pt>
    <dgm:pt modelId="{4EEB7BF2-2565-4AA5-BACD-1A5BAB928106}" type="pres">
      <dgm:prSet presAssocID="{87265991-10DC-4BA2-BB66-53BACF625732}" presName="root2" presStyleCnt="0"/>
      <dgm:spPr/>
    </dgm:pt>
    <dgm:pt modelId="{B36E5F1F-DD0E-42CD-8CC6-5E97264AB267}" type="pres">
      <dgm:prSet presAssocID="{87265991-10DC-4BA2-BB66-53BACF625732}" presName="LevelTwoTextNode" presStyleLbl="node3" presStyleIdx="1" presStyleCnt="2" custLinFactNeighborX="-226" custLinFactNeighborY="7150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4CF20F1-D76F-4931-9953-8B017C42B44A}" type="pres">
      <dgm:prSet presAssocID="{87265991-10DC-4BA2-BB66-53BACF625732}" presName="level3hierChild" presStyleCnt="0"/>
      <dgm:spPr/>
    </dgm:pt>
  </dgm:ptLst>
  <dgm:cxnLst>
    <dgm:cxn modelId="{C7B38600-A67B-40AC-867A-B02265A1840A}" type="presOf" srcId="{E9FDB0AF-5782-48B7-BF29-183F46C4AB73}" destId="{96B7C69D-F83A-4C36-B360-84CD6C23FAB8}" srcOrd="1" destOrd="0" presId="urn:microsoft.com/office/officeart/2005/8/layout/hierarchy2"/>
    <dgm:cxn modelId="{FC58EA28-14A4-43C8-90E6-AEDC87784357}" type="presOf" srcId="{EADB26F8-BCEA-43CC-BFC9-C194F43ADAB4}" destId="{E7946E5E-D509-4CF7-9BAF-4CAD6D87DB34}" srcOrd="0" destOrd="0" presId="urn:microsoft.com/office/officeart/2005/8/layout/hierarchy2"/>
    <dgm:cxn modelId="{1B894EA8-1858-42FC-B97D-9C4FF4E895A3}" type="presOf" srcId="{B708536E-2E7E-435D-A674-D2F0531A01A7}" destId="{F139406A-016A-4FC7-B6B1-EEE37482AFC6}" srcOrd="0" destOrd="0" presId="urn:microsoft.com/office/officeart/2005/8/layout/hierarchy2"/>
    <dgm:cxn modelId="{0B21DAB4-85EF-44DE-878A-C28D7F00BF46}" type="presOf" srcId="{7BDB6D67-C263-49F9-833E-94B7CAC0C693}" destId="{48B0EF9A-1096-4BD1-B0FE-33281380ACF5}" srcOrd="1" destOrd="0" presId="urn:microsoft.com/office/officeart/2005/8/layout/hierarchy2"/>
    <dgm:cxn modelId="{C89CCBB9-C9C4-47B4-AE14-1C0129F2830E}" srcId="{EADB26F8-BCEA-43CC-BFC9-C194F43ADAB4}" destId="{26A42BA6-CAC6-403F-81AC-C99F5311B658}" srcOrd="0" destOrd="0" parTransId="{B708536E-2E7E-435D-A674-D2F0531A01A7}" sibTransId="{D4733362-3B37-4794-B2B8-5B94A464739D}"/>
    <dgm:cxn modelId="{1167F234-531D-4012-A141-324EB0969F5A}" type="presOf" srcId="{1B8C1E0F-00D1-4D02-8CE3-C35817291188}" destId="{FBAFC793-3AA4-498B-B9B3-EED7BBD16DD5}" srcOrd="0" destOrd="0" presId="urn:microsoft.com/office/officeart/2005/8/layout/hierarchy2"/>
    <dgm:cxn modelId="{7BB2D88A-4C62-43E4-9D3C-1AF3E91013DC}" type="presOf" srcId="{D37654EB-672D-412E-9738-BAD11CF248A0}" destId="{266ABC6C-7E85-494D-A91A-2636DA7394C5}" srcOrd="0" destOrd="0" presId="urn:microsoft.com/office/officeart/2005/8/layout/hierarchy2"/>
    <dgm:cxn modelId="{A0BADE80-FB27-44F5-86F5-0C0262173F0D}" srcId="{1B8C1E0F-00D1-4D02-8CE3-C35817291188}" destId="{EADB26F8-BCEA-43CC-BFC9-C194F43ADAB4}" srcOrd="0" destOrd="0" parTransId="{BB24C311-80FA-43B3-8565-998834CEFFAE}" sibTransId="{F278A4F1-71E4-4940-9FFD-BC38B47759E2}"/>
    <dgm:cxn modelId="{3D2AC10A-EE58-41C9-B8EA-8DB7C358F3C2}" type="presOf" srcId="{BB24C311-80FA-43B3-8565-998834CEFFAE}" destId="{26009330-C153-4CBB-8DCA-D9E93FDFB876}" srcOrd="1" destOrd="0" presId="urn:microsoft.com/office/officeart/2005/8/layout/hierarchy2"/>
    <dgm:cxn modelId="{0DE72335-A427-4550-89BC-8AC1260D3F96}" srcId="{D37654EB-672D-412E-9738-BAD11CF248A0}" destId="{87265991-10DC-4BA2-BB66-53BACF625732}" srcOrd="0" destOrd="0" parTransId="{7BDB6D67-C263-49F9-833E-94B7CAC0C693}" sibTransId="{BBE494C4-2ABE-4CD9-AA21-1CADE7D3ADF2}"/>
    <dgm:cxn modelId="{AF3BC9D7-D7B6-4D72-BC9E-5B004C981A67}" type="presOf" srcId="{0003FE8F-1AEF-4E8C-AAE9-8AFCC0016557}" destId="{61FEC669-9334-4B8E-81B7-25A7C774A80D}" srcOrd="0" destOrd="0" presId="urn:microsoft.com/office/officeart/2005/8/layout/hierarchy2"/>
    <dgm:cxn modelId="{3C18E89E-A36C-471C-AC3E-B7CB15328222}" type="presOf" srcId="{26A42BA6-CAC6-403F-81AC-C99F5311B658}" destId="{E8C145C3-1D03-4CA8-B8D5-A2D5BE1DDE81}" srcOrd="0" destOrd="0" presId="urn:microsoft.com/office/officeart/2005/8/layout/hierarchy2"/>
    <dgm:cxn modelId="{56F70FB6-1056-4FD7-B5D2-A04F01533DEC}" type="presOf" srcId="{7BDB6D67-C263-49F9-833E-94B7CAC0C693}" destId="{2E3EA65B-EBE1-4848-80CE-6D641BE14BD0}" srcOrd="0" destOrd="0" presId="urn:microsoft.com/office/officeart/2005/8/layout/hierarchy2"/>
    <dgm:cxn modelId="{C1A9517C-723E-4E1F-A0C1-03DD46BCFF9D}" srcId="{1B8C1E0F-00D1-4D02-8CE3-C35817291188}" destId="{D37654EB-672D-412E-9738-BAD11CF248A0}" srcOrd="1" destOrd="0" parTransId="{E9FDB0AF-5782-48B7-BF29-183F46C4AB73}" sibTransId="{7E9A978F-76CF-40AF-8DA4-19BEB352C75A}"/>
    <dgm:cxn modelId="{1D9CB7EA-E927-4B7A-916A-2E41B02879E9}" srcId="{0003FE8F-1AEF-4E8C-AAE9-8AFCC0016557}" destId="{1B8C1E0F-00D1-4D02-8CE3-C35817291188}" srcOrd="0" destOrd="0" parTransId="{47BD6956-7B96-40F1-A664-FFCB6856F52A}" sibTransId="{DCECA1A4-A270-4D8C-911B-21325D9C545C}"/>
    <dgm:cxn modelId="{F200BB72-9271-4011-8BC8-034C229786BB}" type="presOf" srcId="{B708536E-2E7E-435D-A674-D2F0531A01A7}" destId="{D12595F0-0143-4E02-88A1-2E2D8EB4B3C9}" srcOrd="1" destOrd="0" presId="urn:microsoft.com/office/officeart/2005/8/layout/hierarchy2"/>
    <dgm:cxn modelId="{601A61A5-C258-47FD-8A9D-2FAE5DFD0B81}" type="presOf" srcId="{E9FDB0AF-5782-48B7-BF29-183F46C4AB73}" destId="{E3B279D4-A1D7-480B-81DE-79F7CBFDC001}" srcOrd="0" destOrd="0" presId="urn:microsoft.com/office/officeart/2005/8/layout/hierarchy2"/>
    <dgm:cxn modelId="{244D3C83-9730-4AF3-B2F8-DC4E83AE6345}" type="presOf" srcId="{BB24C311-80FA-43B3-8565-998834CEFFAE}" destId="{69916F42-1375-4B9D-B186-A7083D5DEBC2}" srcOrd="0" destOrd="0" presId="urn:microsoft.com/office/officeart/2005/8/layout/hierarchy2"/>
    <dgm:cxn modelId="{8722B83C-371D-41CF-A3C4-513E5D968CED}" type="presOf" srcId="{87265991-10DC-4BA2-BB66-53BACF625732}" destId="{B36E5F1F-DD0E-42CD-8CC6-5E97264AB267}" srcOrd="0" destOrd="0" presId="urn:microsoft.com/office/officeart/2005/8/layout/hierarchy2"/>
    <dgm:cxn modelId="{E31A113E-0431-4521-B917-C5E11235D4C8}" type="presParOf" srcId="{61FEC669-9334-4B8E-81B7-25A7C774A80D}" destId="{F1C44415-FDBC-476E-B0A7-D1E679450831}" srcOrd="0" destOrd="0" presId="urn:microsoft.com/office/officeart/2005/8/layout/hierarchy2"/>
    <dgm:cxn modelId="{C61A2395-2C97-49D6-85C4-112CC6EA2C7E}" type="presParOf" srcId="{F1C44415-FDBC-476E-B0A7-D1E679450831}" destId="{FBAFC793-3AA4-498B-B9B3-EED7BBD16DD5}" srcOrd="0" destOrd="0" presId="urn:microsoft.com/office/officeart/2005/8/layout/hierarchy2"/>
    <dgm:cxn modelId="{A2FB59FB-CE63-48BB-BA85-8F572282FFEB}" type="presParOf" srcId="{F1C44415-FDBC-476E-B0A7-D1E679450831}" destId="{086D7180-28EA-406B-BA09-494CFD6BD591}" srcOrd="1" destOrd="0" presId="urn:microsoft.com/office/officeart/2005/8/layout/hierarchy2"/>
    <dgm:cxn modelId="{59866342-3A36-41F9-BA44-D681D7B05904}" type="presParOf" srcId="{086D7180-28EA-406B-BA09-494CFD6BD591}" destId="{69916F42-1375-4B9D-B186-A7083D5DEBC2}" srcOrd="0" destOrd="0" presId="urn:microsoft.com/office/officeart/2005/8/layout/hierarchy2"/>
    <dgm:cxn modelId="{1119AEA6-BBF0-4AEB-9EDA-1B8AD470449D}" type="presParOf" srcId="{69916F42-1375-4B9D-B186-A7083D5DEBC2}" destId="{26009330-C153-4CBB-8DCA-D9E93FDFB876}" srcOrd="0" destOrd="0" presId="urn:microsoft.com/office/officeart/2005/8/layout/hierarchy2"/>
    <dgm:cxn modelId="{7CA9D999-BD00-48BB-B7C3-FCC4F84565A6}" type="presParOf" srcId="{086D7180-28EA-406B-BA09-494CFD6BD591}" destId="{94ED8262-0CEB-4972-8622-4B1B2606220F}" srcOrd="1" destOrd="0" presId="urn:microsoft.com/office/officeart/2005/8/layout/hierarchy2"/>
    <dgm:cxn modelId="{9CAB576E-46EF-4A70-9A0A-A48F55CEC0BD}" type="presParOf" srcId="{94ED8262-0CEB-4972-8622-4B1B2606220F}" destId="{E7946E5E-D509-4CF7-9BAF-4CAD6D87DB34}" srcOrd="0" destOrd="0" presId="urn:microsoft.com/office/officeart/2005/8/layout/hierarchy2"/>
    <dgm:cxn modelId="{446C05BD-410C-46E1-B130-2316E12E9186}" type="presParOf" srcId="{94ED8262-0CEB-4972-8622-4B1B2606220F}" destId="{78A9895B-BEA8-4305-AEF3-BDDC7CA2EED1}" srcOrd="1" destOrd="0" presId="urn:microsoft.com/office/officeart/2005/8/layout/hierarchy2"/>
    <dgm:cxn modelId="{7C6C34F2-9BC1-442B-B019-890D240CCA5E}" type="presParOf" srcId="{78A9895B-BEA8-4305-AEF3-BDDC7CA2EED1}" destId="{F139406A-016A-4FC7-B6B1-EEE37482AFC6}" srcOrd="0" destOrd="0" presId="urn:microsoft.com/office/officeart/2005/8/layout/hierarchy2"/>
    <dgm:cxn modelId="{ECE55FCC-62D3-4B0B-84C5-2B01E62ED4C0}" type="presParOf" srcId="{F139406A-016A-4FC7-B6B1-EEE37482AFC6}" destId="{D12595F0-0143-4E02-88A1-2E2D8EB4B3C9}" srcOrd="0" destOrd="0" presId="urn:microsoft.com/office/officeart/2005/8/layout/hierarchy2"/>
    <dgm:cxn modelId="{59A7BC71-B159-4434-8572-3C795D8A8D6E}" type="presParOf" srcId="{78A9895B-BEA8-4305-AEF3-BDDC7CA2EED1}" destId="{1A785586-E119-4F71-8E74-12CCB67E833A}" srcOrd="1" destOrd="0" presId="urn:microsoft.com/office/officeart/2005/8/layout/hierarchy2"/>
    <dgm:cxn modelId="{60F7A320-4374-4A9B-8B38-77E553E8A22D}" type="presParOf" srcId="{1A785586-E119-4F71-8E74-12CCB67E833A}" destId="{E8C145C3-1D03-4CA8-B8D5-A2D5BE1DDE81}" srcOrd="0" destOrd="0" presId="urn:microsoft.com/office/officeart/2005/8/layout/hierarchy2"/>
    <dgm:cxn modelId="{D88DB464-29CD-4140-BA92-628259E78550}" type="presParOf" srcId="{1A785586-E119-4F71-8E74-12CCB67E833A}" destId="{DAB06C89-5D1E-4E6B-9373-A0DCC52297D2}" srcOrd="1" destOrd="0" presId="urn:microsoft.com/office/officeart/2005/8/layout/hierarchy2"/>
    <dgm:cxn modelId="{3881CFD6-A17B-4ED1-9949-B6EAC068E55E}" type="presParOf" srcId="{086D7180-28EA-406B-BA09-494CFD6BD591}" destId="{E3B279D4-A1D7-480B-81DE-79F7CBFDC001}" srcOrd="2" destOrd="0" presId="urn:microsoft.com/office/officeart/2005/8/layout/hierarchy2"/>
    <dgm:cxn modelId="{F63AA38D-0334-4B4B-BB81-86BB945AC507}" type="presParOf" srcId="{E3B279D4-A1D7-480B-81DE-79F7CBFDC001}" destId="{96B7C69D-F83A-4C36-B360-84CD6C23FAB8}" srcOrd="0" destOrd="0" presId="urn:microsoft.com/office/officeart/2005/8/layout/hierarchy2"/>
    <dgm:cxn modelId="{677190B9-A407-4794-8318-A0F3CBCC166D}" type="presParOf" srcId="{086D7180-28EA-406B-BA09-494CFD6BD591}" destId="{11CF0F9F-523F-4EB9-8699-5F7EA65CCA78}" srcOrd="3" destOrd="0" presId="urn:microsoft.com/office/officeart/2005/8/layout/hierarchy2"/>
    <dgm:cxn modelId="{04462B9D-4C0F-4949-95CA-911BE4182D89}" type="presParOf" srcId="{11CF0F9F-523F-4EB9-8699-5F7EA65CCA78}" destId="{266ABC6C-7E85-494D-A91A-2636DA7394C5}" srcOrd="0" destOrd="0" presId="urn:microsoft.com/office/officeart/2005/8/layout/hierarchy2"/>
    <dgm:cxn modelId="{F36AE9AD-C28B-438A-A11D-D14ECC0DBB59}" type="presParOf" srcId="{11CF0F9F-523F-4EB9-8699-5F7EA65CCA78}" destId="{055C5142-21CA-4BB6-B56D-A3E0CA6A37B0}" srcOrd="1" destOrd="0" presId="urn:microsoft.com/office/officeart/2005/8/layout/hierarchy2"/>
    <dgm:cxn modelId="{31C5958C-D3D0-43FC-B447-184285668AB0}" type="presParOf" srcId="{055C5142-21CA-4BB6-B56D-A3E0CA6A37B0}" destId="{2E3EA65B-EBE1-4848-80CE-6D641BE14BD0}" srcOrd="0" destOrd="0" presId="urn:microsoft.com/office/officeart/2005/8/layout/hierarchy2"/>
    <dgm:cxn modelId="{1620F28D-A8C7-429A-9AEF-0BA360D7249F}" type="presParOf" srcId="{2E3EA65B-EBE1-4848-80CE-6D641BE14BD0}" destId="{48B0EF9A-1096-4BD1-B0FE-33281380ACF5}" srcOrd="0" destOrd="0" presId="urn:microsoft.com/office/officeart/2005/8/layout/hierarchy2"/>
    <dgm:cxn modelId="{993DEA7B-692B-4194-A7E4-4417C2E07F5F}" type="presParOf" srcId="{055C5142-21CA-4BB6-B56D-A3E0CA6A37B0}" destId="{4EEB7BF2-2565-4AA5-BACD-1A5BAB928106}" srcOrd="1" destOrd="0" presId="urn:microsoft.com/office/officeart/2005/8/layout/hierarchy2"/>
    <dgm:cxn modelId="{B4BFA02A-754B-48F5-B1C4-DDF260352B77}" type="presParOf" srcId="{4EEB7BF2-2565-4AA5-BACD-1A5BAB928106}" destId="{B36E5F1F-DD0E-42CD-8CC6-5E97264AB267}" srcOrd="0" destOrd="0" presId="urn:microsoft.com/office/officeart/2005/8/layout/hierarchy2"/>
    <dgm:cxn modelId="{BC990CFB-B57E-401D-9174-5AA8C46C11A4}" type="presParOf" srcId="{4EEB7BF2-2565-4AA5-BACD-1A5BAB928106}" destId="{C4CF20F1-D76F-4931-9953-8B017C42B44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EEBF0C-2940-4619-A7B7-B18B185D522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6EA3732-A959-4F10-A222-6B446EE6FF9C}">
      <dgm:prSet phldrT="[Texto]" custT="1"/>
      <dgm:spPr>
        <a:solidFill>
          <a:srgbClr val="FFB9FA"/>
        </a:solidFill>
      </dgm:spPr>
      <dgm:t>
        <a:bodyPr/>
        <a:lstStyle/>
        <a:p>
          <a:pPr algn="ctr"/>
          <a:r>
            <a:rPr lang="es-ES" sz="2400" b="1" dirty="0">
              <a:latin typeface="Century Gothic" panose="020B0502020202020204" pitchFamily="34" charset="0"/>
            </a:rPr>
            <a:t>TRIADA ECOLOGICA</a:t>
          </a:r>
        </a:p>
      </dgm:t>
    </dgm:pt>
    <dgm:pt modelId="{1585F1F7-A9CA-41D1-AD5E-89BD43216943}" type="parTrans" cxnId="{DC167BFF-7BD8-49AB-BC3D-CAC875A17A9E}">
      <dgm:prSet/>
      <dgm:spPr/>
      <dgm:t>
        <a:bodyPr/>
        <a:lstStyle/>
        <a:p>
          <a:endParaRPr lang="es-ES"/>
        </a:p>
      </dgm:t>
    </dgm:pt>
    <dgm:pt modelId="{06E345AB-1D2B-404E-90D5-1D8C09313F3D}" type="sibTrans" cxnId="{DC167BFF-7BD8-49AB-BC3D-CAC875A17A9E}">
      <dgm:prSet/>
      <dgm:spPr/>
      <dgm:t>
        <a:bodyPr/>
        <a:lstStyle/>
        <a:p>
          <a:endParaRPr lang="es-ES"/>
        </a:p>
      </dgm:t>
    </dgm:pt>
    <dgm:pt modelId="{34595447-C136-4C8E-90CC-93E0223E778A}">
      <dgm:prSet phldrT="[Texto]" custT="1"/>
      <dgm:spPr>
        <a:solidFill>
          <a:srgbClr val="92FCB5"/>
        </a:solidFill>
      </dgm:spPr>
      <dgm:t>
        <a:bodyPr/>
        <a:lstStyle/>
        <a:p>
          <a:r>
            <a:rPr lang="es-ES" sz="2000" b="1" dirty="0" smtClean="0">
              <a:solidFill>
                <a:schemeClr val="tx1"/>
              </a:solidFill>
              <a:latin typeface="Century Gothic" panose="020B0502020202020204" pitchFamily="34" charset="0"/>
            </a:rPr>
            <a:t>Huésped</a:t>
          </a:r>
        </a:p>
        <a:p>
          <a:r>
            <a:rPr lang="es-ES" sz="1800" dirty="0" smtClean="0">
              <a:solidFill>
                <a:schemeClr val="tx1"/>
              </a:solidFill>
              <a:latin typeface="Century Gothic" panose="020B0502020202020204" pitchFamily="34" charset="0"/>
            </a:rPr>
            <a:t>persona</a:t>
          </a:r>
          <a:endParaRPr lang="es-ES" sz="1800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434A452A-325E-48BE-8D05-EA8326FB27E5}" type="parTrans" cxnId="{9D034436-15FD-43BB-8CA4-32DE20F11A2C}">
      <dgm:prSet/>
      <dgm:spPr/>
      <dgm:t>
        <a:bodyPr/>
        <a:lstStyle/>
        <a:p>
          <a:endParaRPr lang="es-ES"/>
        </a:p>
      </dgm:t>
    </dgm:pt>
    <dgm:pt modelId="{983A98A4-DDB2-4315-948C-3A25A6CD453F}" type="sibTrans" cxnId="{9D034436-15FD-43BB-8CA4-32DE20F11A2C}">
      <dgm:prSet/>
      <dgm:spPr/>
      <dgm:t>
        <a:bodyPr/>
        <a:lstStyle/>
        <a:p>
          <a:endParaRPr lang="es-ES"/>
        </a:p>
      </dgm:t>
    </dgm:pt>
    <dgm:pt modelId="{02564D19-F1FE-4957-A5F5-4F24082CF7B1}">
      <dgm:prSet phldrT="[Texto]" custT="1"/>
      <dgm:spPr>
        <a:solidFill>
          <a:srgbClr val="92FCB5"/>
        </a:solidFill>
      </dgm:spPr>
      <dgm:t>
        <a:bodyPr/>
        <a:lstStyle/>
        <a:p>
          <a:r>
            <a:rPr lang="es-ES" sz="2000" b="1" dirty="0">
              <a:solidFill>
                <a:schemeClr val="tx1"/>
              </a:solidFill>
              <a:latin typeface="Century Gothic" panose="020B0502020202020204" pitchFamily="34" charset="0"/>
            </a:rPr>
            <a:t>Medio ambiente</a:t>
          </a:r>
        </a:p>
        <a:p>
          <a:r>
            <a:rPr lang="es-ES" sz="1800" dirty="0">
              <a:solidFill>
                <a:schemeClr val="tx1"/>
              </a:solidFill>
              <a:latin typeface="Century Gothic" panose="020B0502020202020204" pitchFamily="34" charset="0"/>
            </a:rPr>
            <a:t>Interno</a:t>
          </a:r>
        </a:p>
        <a:p>
          <a:r>
            <a:rPr lang="es-ES" sz="1800" dirty="0">
              <a:solidFill>
                <a:schemeClr val="tx1"/>
              </a:solidFill>
              <a:latin typeface="Century Gothic" panose="020B0502020202020204" pitchFamily="34" charset="0"/>
            </a:rPr>
            <a:t>externo </a:t>
          </a:r>
        </a:p>
      </dgm:t>
    </dgm:pt>
    <dgm:pt modelId="{A9A07187-7651-4F95-A9F4-B4476405E524}" type="parTrans" cxnId="{CB405696-08CB-4CEC-9F13-88FD54F578B8}">
      <dgm:prSet/>
      <dgm:spPr/>
      <dgm:t>
        <a:bodyPr/>
        <a:lstStyle/>
        <a:p>
          <a:endParaRPr lang="es-ES"/>
        </a:p>
      </dgm:t>
    </dgm:pt>
    <dgm:pt modelId="{DAA2B74A-5200-485E-B373-707B64C94FBB}" type="sibTrans" cxnId="{CB405696-08CB-4CEC-9F13-88FD54F578B8}">
      <dgm:prSet/>
      <dgm:spPr/>
      <dgm:t>
        <a:bodyPr/>
        <a:lstStyle/>
        <a:p>
          <a:endParaRPr lang="es-ES"/>
        </a:p>
      </dgm:t>
    </dgm:pt>
    <dgm:pt modelId="{28B2B5B0-AA7D-4D6B-BE67-F67B0BFFB4C8}">
      <dgm:prSet phldrT="[Texto]" custT="1"/>
      <dgm:spPr>
        <a:solidFill>
          <a:srgbClr val="92FCB5"/>
        </a:solidFill>
      </dgm:spPr>
      <dgm:t>
        <a:bodyPr/>
        <a:lstStyle/>
        <a:p>
          <a:r>
            <a:rPr lang="es-ES" sz="2000" b="1" dirty="0" smtClean="0">
              <a:solidFill>
                <a:schemeClr val="tx1"/>
              </a:solidFill>
              <a:latin typeface="Century Gothic" panose="020B0502020202020204" pitchFamily="34" charset="0"/>
            </a:rPr>
            <a:t>Agente </a:t>
          </a:r>
          <a:endParaRPr lang="es-ES" sz="2000" b="1" dirty="0">
            <a:solidFill>
              <a:schemeClr val="tx1"/>
            </a:solidFill>
            <a:latin typeface="Century Gothic" panose="020B0502020202020204" pitchFamily="34" charset="0"/>
          </a:endParaRPr>
        </a:p>
        <a:p>
          <a:r>
            <a:rPr lang="es-ES" sz="1800" b="0" dirty="0" smtClean="0">
              <a:solidFill>
                <a:schemeClr val="tx1"/>
              </a:solidFill>
              <a:latin typeface="Century Gothic" panose="020B0502020202020204" pitchFamily="34" charset="0"/>
            </a:rPr>
            <a:t>Biológico</a:t>
          </a:r>
        </a:p>
        <a:p>
          <a:r>
            <a:rPr lang="es-ES" sz="1800" b="0" dirty="0" smtClean="0">
              <a:solidFill>
                <a:schemeClr val="tx1"/>
              </a:solidFill>
              <a:latin typeface="Century Gothic" panose="020B0502020202020204" pitchFamily="34" charset="0"/>
            </a:rPr>
            <a:t>Químico</a:t>
          </a:r>
        </a:p>
        <a:p>
          <a:r>
            <a:rPr lang="es-ES" sz="1800" b="0" dirty="0" smtClean="0">
              <a:solidFill>
                <a:schemeClr val="tx1"/>
              </a:solidFill>
              <a:latin typeface="Century Gothic" panose="020B0502020202020204" pitchFamily="34" charset="0"/>
            </a:rPr>
            <a:t>físico</a:t>
          </a:r>
          <a:endParaRPr lang="es-ES" sz="1800" b="0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F5045E8A-FB16-4033-8E13-6DCA80A32A85}" type="parTrans" cxnId="{F21E6367-C270-4F98-9275-290DD3AB0847}">
      <dgm:prSet/>
      <dgm:spPr/>
      <dgm:t>
        <a:bodyPr/>
        <a:lstStyle/>
        <a:p>
          <a:endParaRPr lang="es-ES"/>
        </a:p>
      </dgm:t>
    </dgm:pt>
    <dgm:pt modelId="{4E3CCFFC-CA08-4B45-8280-5328364111AB}" type="sibTrans" cxnId="{F21E6367-C270-4F98-9275-290DD3AB0847}">
      <dgm:prSet/>
      <dgm:spPr/>
      <dgm:t>
        <a:bodyPr/>
        <a:lstStyle/>
        <a:p>
          <a:endParaRPr lang="es-ES"/>
        </a:p>
      </dgm:t>
    </dgm:pt>
    <dgm:pt modelId="{D090BC25-D04C-41B3-A03D-1129154A0D60}" type="pres">
      <dgm:prSet presAssocID="{3FEEBF0C-2940-4619-A7B7-B18B185D522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D4E5FF2-190E-482F-9378-3723611BBDB3}" type="pres">
      <dgm:prSet presAssocID="{E6EA3732-A959-4F10-A222-6B446EE6FF9C}" presName="centerShape" presStyleLbl="node0" presStyleIdx="0" presStyleCnt="1" custScaleX="124374" custScaleY="110610"/>
      <dgm:spPr/>
      <dgm:t>
        <a:bodyPr/>
        <a:lstStyle/>
        <a:p>
          <a:endParaRPr lang="es-MX"/>
        </a:p>
      </dgm:t>
    </dgm:pt>
    <dgm:pt modelId="{184A2D08-103E-4F51-9B70-ABD982BBBDF1}" type="pres">
      <dgm:prSet presAssocID="{34595447-C136-4C8E-90CC-93E0223E778A}" presName="node" presStyleLbl="node1" presStyleIdx="0" presStyleCnt="3" custScaleX="127373" custScaleY="1185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00FF6D-04D3-4B2C-A81A-1D9D1F0EE064}" type="pres">
      <dgm:prSet presAssocID="{34595447-C136-4C8E-90CC-93E0223E778A}" presName="dummy" presStyleCnt="0"/>
      <dgm:spPr/>
    </dgm:pt>
    <dgm:pt modelId="{2C14A679-668D-4C3A-8668-335B0B68BDCC}" type="pres">
      <dgm:prSet presAssocID="{983A98A4-DDB2-4315-948C-3A25A6CD453F}" presName="sibTrans" presStyleLbl="sibTrans2D1" presStyleIdx="0" presStyleCnt="3"/>
      <dgm:spPr/>
      <dgm:t>
        <a:bodyPr/>
        <a:lstStyle/>
        <a:p>
          <a:endParaRPr lang="es-MX"/>
        </a:p>
      </dgm:t>
    </dgm:pt>
    <dgm:pt modelId="{6D416090-B997-406B-BF09-EA5F20A503AC}" type="pres">
      <dgm:prSet presAssocID="{02564D19-F1FE-4957-A5F5-4F24082CF7B1}" presName="node" presStyleLbl="node1" presStyleIdx="1" presStyleCnt="3" custScaleX="124716" custScaleY="123623" custRadScaleRad="104668" custRadScaleInc="-86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77486C-24EF-421C-9D3F-A9E98EE593BD}" type="pres">
      <dgm:prSet presAssocID="{02564D19-F1FE-4957-A5F5-4F24082CF7B1}" presName="dummy" presStyleCnt="0"/>
      <dgm:spPr/>
    </dgm:pt>
    <dgm:pt modelId="{ABD3810B-6B3D-41BA-A725-6C6393B1FBFC}" type="pres">
      <dgm:prSet presAssocID="{DAA2B74A-5200-485E-B373-707B64C94FBB}" presName="sibTrans" presStyleLbl="sibTrans2D1" presStyleIdx="1" presStyleCnt="3"/>
      <dgm:spPr/>
      <dgm:t>
        <a:bodyPr/>
        <a:lstStyle/>
        <a:p>
          <a:endParaRPr lang="es-MX"/>
        </a:p>
      </dgm:t>
    </dgm:pt>
    <dgm:pt modelId="{BF659D80-BF4D-4B69-ACC3-93687A39F116}" type="pres">
      <dgm:prSet presAssocID="{28B2B5B0-AA7D-4D6B-BE67-F67B0BFFB4C8}" presName="node" presStyleLbl="node1" presStyleIdx="2" presStyleCnt="3" custScaleX="130687" custScaleY="131164" custRadScaleRad="111233" custRadScaleInc="58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C33FB9-DECB-48EC-8D51-01500E699A12}" type="pres">
      <dgm:prSet presAssocID="{28B2B5B0-AA7D-4D6B-BE67-F67B0BFFB4C8}" presName="dummy" presStyleCnt="0"/>
      <dgm:spPr/>
    </dgm:pt>
    <dgm:pt modelId="{44B40251-A1D3-4FA5-A7AF-83E809ECCFD6}" type="pres">
      <dgm:prSet presAssocID="{4E3CCFFC-CA08-4B45-8280-5328364111AB}" presName="sibTrans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DC167BFF-7BD8-49AB-BC3D-CAC875A17A9E}" srcId="{3FEEBF0C-2940-4619-A7B7-B18B185D5220}" destId="{E6EA3732-A959-4F10-A222-6B446EE6FF9C}" srcOrd="0" destOrd="0" parTransId="{1585F1F7-A9CA-41D1-AD5E-89BD43216943}" sibTransId="{06E345AB-1D2B-404E-90D5-1D8C09313F3D}"/>
    <dgm:cxn modelId="{1186574C-3D17-4AD2-B2AD-B5DB87915FA8}" type="presOf" srcId="{4E3CCFFC-CA08-4B45-8280-5328364111AB}" destId="{44B40251-A1D3-4FA5-A7AF-83E809ECCFD6}" srcOrd="0" destOrd="0" presId="urn:microsoft.com/office/officeart/2005/8/layout/radial6"/>
    <dgm:cxn modelId="{CB405696-08CB-4CEC-9F13-88FD54F578B8}" srcId="{E6EA3732-A959-4F10-A222-6B446EE6FF9C}" destId="{02564D19-F1FE-4957-A5F5-4F24082CF7B1}" srcOrd="1" destOrd="0" parTransId="{A9A07187-7651-4F95-A9F4-B4476405E524}" sibTransId="{DAA2B74A-5200-485E-B373-707B64C94FBB}"/>
    <dgm:cxn modelId="{F21E6367-C270-4F98-9275-290DD3AB0847}" srcId="{E6EA3732-A959-4F10-A222-6B446EE6FF9C}" destId="{28B2B5B0-AA7D-4D6B-BE67-F67B0BFFB4C8}" srcOrd="2" destOrd="0" parTransId="{F5045E8A-FB16-4033-8E13-6DCA80A32A85}" sibTransId="{4E3CCFFC-CA08-4B45-8280-5328364111AB}"/>
    <dgm:cxn modelId="{4933D346-171A-4188-9F38-2BA4EB2C1DF5}" type="presOf" srcId="{02564D19-F1FE-4957-A5F5-4F24082CF7B1}" destId="{6D416090-B997-406B-BF09-EA5F20A503AC}" srcOrd="0" destOrd="0" presId="urn:microsoft.com/office/officeart/2005/8/layout/radial6"/>
    <dgm:cxn modelId="{0FC8D9FE-2D1D-4B12-99F9-C6A31ECE81BD}" type="presOf" srcId="{E6EA3732-A959-4F10-A222-6B446EE6FF9C}" destId="{4D4E5FF2-190E-482F-9378-3723611BBDB3}" srcOrd="0" destOrd="0" presId="urn:microsoft.com/office/officeart/2005/8/layout/radial6"/>
    <dgm:cxn modelId="{55F18683-F1A2-46C7-A6C0-D48264399BAF}" type="presOf" srcId="{34595447-C136-4C8E-90CC-93E0223E778A}" destId="{184A2D08-103E-4F51-9B70-ABD982BBBDF1}" srcOrd="0" destOrd="0" presId="urn:microsoft.com/office/officeart/2005/8/layout/radial6"/>
    <dgm:cxn modelId="{36A6A021-3FB5-4320-A971-60EA1F2B434B}" type="presOf" srcId="{DAA2B74A-5200-485E-B373-707B64C94FBB}" destId="{ABD3810B-6B3D-41BA-A725-6C6393B1FBFC}" srcOrd="0" destOrd="0" presId="urn:microsoft.com/office/officeart/2005/8/layout/radial6"/>
    <dgm:cxn modelId="{9D034436-15FD-43BB-8CA4-32DE20F11A2C}" srcId="{E6EA3732-A959-4F10-A222-6B446EE6FF9C}" destId="{34595447-C136-4C8E-90CC-93E0223E778A}" srcOrd="0" destOrd="0" parTransId="{434A452A-325E-48BE-8D05-EA8326FB27E5}" sibTransId="{983A98A4-DDB2-4315-948C-3A25A6CD453F}"/>
    <dgm:cxn modelId="{0898AFD2-0E6B-43A9-9B12-34F0619A0C57}" type="presOf" srcId="{983A98A4-DDB2-4315-948C-3A25A6CD453F}" destId="{2C14A679-668D-4C3A-8668-335B0B68BDCC}" srcOrd="0" destOrd="0" presId="urn:microsoft.com/office/officeart/2005/8/layout/radial6"/>
    <dgm:cxn modelId="{1E163B4C-A46B-4D37-9D5A-FFE747014CD7}" type="presOf" srcId="{3FEEBF0C-2940-4619-A7B7-B18B185D5220}" destId="{D090BC25-D04C-41B3-A03D-1129154A0D60}" srcOrd="0" destOrd="0" presId="urn:microsoft.com/office/officeart/2005/8/layout/radial6"/>
    <dgm:cxn modelId="{A2D1D65D-1E4B-498D-9B05-6EA7927C59DB}" type="presOf" srcId="{28B2B5B0-AA7D-4D6B-BE67-F67B0BFFB4C8}" destId="{BF659D80-BF4D-4B69-ACC3-93687A39F116}" srcOrd="0" destOrd="0" presId="urn:microsoft.com/office/officeart/2005/8/layout/radial6"/>
    <dgm:cxn modelId="{5E607C2C-7BD3-473C-8784-662D13FA99F4}" type="presParOf" srcId="{D090BC25-D04C-41B3-A03D-1129154A0D60}" destId="{4D4E5FF2-190E-482F-9378-3723611BBDB3}" srcOrd="0" destOrd="0" presId="urn:microsoft.com/office/officeart/2005/8/layout/radial6"/>
    <dgm:cxn modelId="{DFEB2C10-C3EF-4752-8131-3E5CD2D40DE1}" type="presParOf" srcId="{D090BC25-D04C-41B3-A03D-1129154A0D60}" destId="{184A2D08-103E-4F51-9B70-ABD982BBBDF1}" srcOrd="1" destOrd="0" presId="urn:microsoft.com/office/officeart/2005/8/layout/radial6"/>
    <dgm:cxn modelId="{0E56A45C-3780-428B-B039-3B55F9BC9882}" type="presParOf" srcId="{D090BC25-D04C-41B3-A03D-1129154A0D60}" destId="{8000FF6D-04D3-4B2C-A81A-1D9D1F0EE064}" srcOrd="2" destOrd="0" presId="urn:microsoft.com/office/officeart/2005/8/layout/radial6"/>
    <dgm:cxn modelId="{02D5C77E-8180-4BC1-8BDF-8E9CAB7C31CB}" type="presParOf" srcId="{D090BC25-D04C-41B3-A03D-1129154A0D60}" destId="{2C14A679-668D-4C3A-8668-335B0B68BDCC}" srcOrd="3" destOrd="0" presId="urn:microsoft.com/office/officeart/2005/8/layout/radial6"/>
    <dgm:cxn modelId="{46D50F41-456E-4437-867B-6416DE054A82}" type="presParOf" srcId="{D090BC25-D04C-41B3-A03D-1129154A0D60}" destId="{6D416090-B997-406B-BF09-EA5F20A503AC}" srcOrd="4" destOrd="0" presId="urn:microsoft.com/office/officeart/2005/8/layout/radial6"/>
    <dgm:cxn modelId="{5E54A5E3-ECBF-4230-B12C-5EEF7BFE6884}" type="presParOf" srcId="{D090BC25-D04C-41B3-A03D-1129154A0D60}" destId="{5377486C-24EF-421C-9D3F-A9E98EE593BD}" srcOrd="5" destOrd="0" presId="urn:microsoft.com/office/officeart/2005/8/layout/radial6"/>
    <dgm:cxn modelId="{848901A2-40C0-4E1F-8A78-E002B7D2ED8A}" type="presParOf" srcId="{D090BC25-D04C-41B3-A03D-1129154A0D60}" destId="{ABD3810B-6B3D-41BA-A725-6C6393B1FBFC}" srcOrd="6" destOrd="0" presId="urn:microsoft.com/office/officeart/2005/8/layout/radial6"/>
    <dgm:cxn modelId="{4F5A7B2E-D001-46FD-8FBF-679F68F660FF}" type="presParOf" srcId="{D090BC25-D04C-41B3-A03D-1129154A0D60}" destId="{BF659D80-BF4D-4B69-ACC3-93687A39F116}" srcOrd="7" destOrd="0" presId="urn:microsoft.com/office/officeart/2005/8/layout/radial6"/>
    <dgm:cxn modelId="{CD4398FA-5A19-4954-AAEC-F28E975D7F91}" type="presParOf" srcId="{D090BC25-D04C-41B3-A03D-1129154A0D60}" destId="{4BC33FB9-DECB-48EC-8D51-01500E699A12}" srcOrd="8" destOrd="0" presId="urn:microsoft.com/office/officeart/2005/8/layout/radial6"/>
    <dgm:cxn modelId="{89B30957-5909-4228-957F-0193E47EDF21}" type="presParOf" srcId="{D090BC25-D04C-41B3-A03D-1129154A0D60}" destId="{44B40251-A1D3-4FA5-A7AF-83E809ECCFD6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475ADD4-CEA3-4B55-B657-432585C0FF8E}" type="doc">
      <dgm:prSet loTypeId="urn:microsoft.com/office/officeart/2005/8/layout/vList6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F1A339E-AE86-4240-B9E8-7799978E1D85}">
      <dgm:prSet phldrT="[Texto]" custT="1"/>
      <dgm:spPr/>
      <dgm:t>
        <a:bodyPr/>
        <a:lstStyle/>
        <a:p>
          <a:r>
            <a:rPr lang="es-ES" sz="2800" b="1" dirty="0" smtClean="0"/>
            <a:t>Pre patogénico</a:t>
          </a:r>
          <a:endParaRPr lang="es-ES" sz="2800" b="1" dirty="0"/>
        </a:p>
      </dgm:t>
    </dgm:pt>
    <dgm:pt modelId="{EA6AA73F-44F9-4755-ADCE-52692766D69B}" type="parTrans" cxnId="{BFAC8633-B873-4C76-8ACB-1DF632E38E45}">
      <dgm:prSet/>
      <dgm:spPr/>
      <dgm:t>
        <a:bodyPr/>
        <a:lstStyle/>
        <a:p>
          <a:endParaRPr lang="es-ES"/>
        </a:p>
      </dgm:t>
    </dgm:pt>
    <dgm:pt modelId="{9A1D0477-AE86-4D38-93FB-14BEB81E233D}" type="sibTrans" cxnId="{BFAC8633-B873-4C76-8ACB-1DF632E38E45}">
      <dgm:prSet/>
      <dgm:spPr/>
      <dgm:t>
        <a:bodyPr/>
        <a:lstStyle/>
        <a:p>
          <a:endParaRPr lang="es-ES"/>
        </a:p>
      </dgm:t>
    </dgm:pt>
    <dgm:pt modelId="{D0DBF692-19D6-4573-AD86-D96D2E384A9E}">
      <dgm:prSet phldrT="[Texto]" custT="1"/>
      <dgm:spPr/>
      <dgm:t>
        <a:bodyPr/>
        <a:lstStyle/>
        <a:p>
          <a:r>
            <a:rPr lang="es-ES" sz="2800" b="1" dirty="0" smtClean="0"/>
            <a:t>Patogénico</a:t>
          </a:r>
          <a:endParaRPr lang="es-ES" sz="2800" b="1" dirty="0"/>
        </a:p>
      </dgm:t>
    </dgm:pt>
    <dgm:pt modelId="{CA7A38FC-2FED-4E41-B88A-F4918B99C77E}" type="parTrans" cxnId="{794D1ABC-FB64-4082-BCC9-3ACF7961227F}">
      <dgm:prSet/>
      <dgm:spPr/>
      <dgm:t>
        <a:bodyPr/>
        <a:lstStyle/>
        <a:p>
          <a:endParaRPr lang="es-ES"/>
        </a:p>
      </dgm:t>
    </dgm:pt>
    <dgm:pt modelId="{FFB885DF-0634-4C34-9247-4FAE0D86DD1E}" type="sibTrans" cxnId="{794D1ABC-FB64-4082-BCC9-3ACF7961227F}">
      <dgm:prSet/>
      <dgm:spPr/>
      <dgm:t>
        <a:bodyPr/>
        <a:lstStyle/>
        <a:p>
          <a:endParaRPr lang="es-ES"/>
        </a:p>
      </dgm:t>
    </dgm:pt>
    <dgm:pt modelId="{0AC0BF97-E0DB-4687-AB76-D17BC1D9E471}">
      <dgm:prSet phldrT="[Texto]" custT="1"/>
      <dgm:spPr/>
      <dgm:t>
        <a:bodyPr/>
        <a:lstStyle/>
        <a:p>
          <a:pPr algn="just"/>
          <a:r>
            <a:rPr lang="es-ES" sz="1800" dirty="0" smtClean="0">
              <a:latin typeface="Century Gothic" panose="020B0502020202020204" pitchFamily="34" charset="0"/>
            </a:rPr>
            <a:t>Se rompe el equilibrio</a:t>
          </a:r>
          <a:endParaRPr lang="es-ES" sz="1800" dirty="0"/>
        </a:p>
      </dgm:t>
    </dgm:pt>
    <dgm:pt modelId="{A8DE8AF5-CEF1-4691-AE96-9A22933645CA}" type="parTrans" cxnId="{52F147E4-0FA2-44D0-9F6B-94A375FB319E}">
      <dgm:prSet/>
      <dgm:spPr/>
      <dgm:t>
        <a:bodyPr/>
        <a:lstStyle/>
        <a:p>
          <a:endParaRPr lang="es-ES"/>
        </a:p>
      </dgm:t>
    </dgm:pt>
    <dgm:pt modelId="{F4BF03BF-F3A3-4BD6-8B4F-C8A10D4B9241}" type="sibTrans" cxnId="{52F147E4-0FA2-44D0-9F6B-94A375FB319E}">
      <dgm:prSet/>
      <dgm:spPr/>
      <dgm:t>
        <a:bodyPr/>
        <a:lstStyle/>
        <a:p>
          <a:endParaRPr lang="es-ES"/>
        </a:p>
      </dgm:t>
    </dgm:pt>
    <dgm:pt modelId="{2E374ED8-DA1B-4668-8914-618F0FCCA8D8}">
      <dgm:prSet phldrT="[Texto]" custT="1"/>
      <dgm:spPr/>
      <dgm:t>
        <a:bodyPr/>
        <a:lstStyle/>
        <a:p>
          <a:pPr algn="just"/>
          <a:r>
            <a:rPr lang="es-ES" sz="1800" dirty="0" smtClean="0">
              <a:latin typeface="Century Gothic" panose="020B0502020202020204" pitchFamily="34" charset="0"/>
            </a:rPr>
            <a:t>No hay enfermedad </a:t>
          </a:r>
          <a:endParaRPr lang="es-ES" sz="1800" dirty="0"/>
        </a:p>
      </dgm:t>
    </dgm:pt>
    <dgm:pt modelId="{81320007-3FFE-419A-919E-9CA947C0451B}" type="parTrans" cxnId="{04DEC305-12F0-4B8E-8397-9873DF498FEB}">
      <dgm:prSet/>
      <dgm:spPr/>
      <dgm:t>
        <a:bodyPr/>
        <a:lstStyle/>
        <a:p>
          <a:endParaRPr lang="es-ES"/>
        </a:p>
      </dgm:t>
    </dgm:pt>
    <dgm:pt modelId="{C9B05CEC-AE54-4F82-8481-09D6948D318C}" type="sibTrans" cxnId="{04DEC305-12F0-4B8E-8397-9873DF498FEB}">
      <dgm:prSet/>
      <dgm:spPr/>
      <dgm:t>
        <a:bodyPr/>
        <a:lstStyle/>
        <a:p>
          <a:endParaRPr lang="es-ES"/>
        </a:p>
      </dgm:t>
    </dgm:pt>
    <dgm:pt modelId="{25A96A41-4F81-44B8-B64C-CA5C37E181F2}">
      <dgm:prSet custT="1"/>
      <dgm:spPr/>
      <dgm:t>
        <a:bodyPr/>
        <a:lstStyle/>
        <a:p>
          <a:r>
            <a:rPr lang="es-ES" sz="1800" dirty="0" smtClean="0">
              <a:latin typeface="Century Gothic" panose="020B0502020202020204" pitchFamily="34" charset="0"/>
            </a:rPr>
            <a:t>Equilibrio con su ambiente </a:t>
          </a:r>
          <a:endParaRPr lang="es-ES" sz="1800" dirty="0">
            <a:latin typeface="Century Gothic" panose="020B0502020202020204" pitchFamily="34" charset="0"/>
          </a:endParaRPr>
        </a:p>
      </dgm:t>
    </dgm:pt>
    <dgm:pt modelId="{6E5C2F84-9532-4710-89E7-95161B429C39}" type="parTrans" cxnId="{6D938D89-DEE7-4659-A543-44757D91B612}">
      <dgm:prSet/>
      <dgm:spPr/>
      <dgm:t>
        <a:bodyPr/>
        <a:lstStyle/>
        <a:p>
          <a:endParaRPr lang="es-ES"/>
        </a:p>
      </dgm:t>
    </dgm:pt>
    <dgm:pt modelId="{0CBF0913-8D1D-4734-884F-77347943E2B6}" type="sibTrans" cxnId="{6D938D89-DEE7-4659-A543-44757D91B612}">
      <dgm:prSet/>
      <dgm:spPr/>
      <dgm:t>
        <a:bodyPr/>
        <a:lstStyle/>
        <a:p>
          <a:endParaRPr lang="es-ES"/>
        </a:p>
      </dgm:t>
    </dgm:pt>
    <dgm:pt modelId="{FA326B6D-28DD-4775-8997-92AA3B2B7B6A}">
      <dgm:prSet custT="1"/>
      <dgm:spPr/>
      <dgm:t>
        <a:bodyPr/>
        <a:lstStyle/>
        <a:p>
          <a:r>
            <a:rPr lang="es-ES" sz="1800" dirty="0" smtClean="0">
              <a:latin typeface="Century Gothic" panose="020B0502020202020204" pitchFamily="34" charset="0"/>
            </a:rPr>
            <a:t>Implantación </a:t>
          </a:r>
          <a:endParaRPr lang="es-ES" sz="1800" dirty="0">
            <a:latin typeface="Century Gothic" panose="020B0502020202020204" pitchFamily="34" charset="0"/>
          </a:endParaRPr>
        </a:p>
      </dgm:t>
    </dgm:pt>
    <dgm:pt modelId="{24BBEEBA-9624-4F0A-A359-A05F9EC2D861}" type="parTrans" cxnId="{EB53FA03-99EE-45B3-9D64-02A8E563AA25}">
      <dgm:prSet/>
      <dgm:spPr/>
      <dgm:t>
        <a:bodyPr/>
        <a:lstStyle/>
        <a:p>
          <a:endParaRPr lang="es-ES"/>
        </a:p>
      </dgm:t>
    </dgm:pt>
    <dgm:pt modelId="{6EE08A41-FD99-4E25-8538-DCCC2E721015}" type="sibTrans" cxnId="{EB53FA03-99EE-45B3-9D64-02A8E563AA25}">
      <dgm:prSet/>
      <dgm:spPr/>
      <dgm:t>
        <a:bodyPr/>
        <a:lstStyle/>
        <a:p>
          <a:endParaRPr lang="es-ES"/>
        </a:p>
      </dgm:t>
    </dgm:pt>
    <dgm:pt modelId="{20CB94CA-C5EB-4A74-B633-76A80A7F8EA2}">
      <dgm:prSet custT="1"/>
      <dgm:spPr/>
      <dgm:t>
        <a:bodyPr/>
        <a:lstStyle/>
        <a:p>
          <a:r>
            <a:rPr lang="es-ES" sz="1800" dirty="0" smtClean="0">
              <a:latin typeface="Century Gothic" panose="020B0502020202020204" pitchFamily="34" charset="0"/>
            </a:rPr>
            <a:t>Síntomas no identificables</a:t>
          </a:r>
          <a:endParaRPr lang="es-ES" sz="1800" dirty="0">
            <a:latin typeface="Century Gothic" panose="020B0502020202020204" pitchFamily="34" charset="0"/>
          </a:endParaRPr>
        </a:p>
      </dgm:t>
    </dgm:pt>
    <dgm:pt modelId="{274B50EC-564B-465D-9299-586EE3A44E7F}" type="parTrans" cxnId="{FF226E4E-5A98-4BF9-8751-BEED3EDA582C}">
      <dgm:prSet/>
      <dgm:spPr/>
      <dgm:t>
        <a:bodyPr/>
        <a:lstStyle/>
        <a:p>
          <a:endParaRPr lang="es-ES"/>
        </a:p>
      </dgm:t>
    </dgm:pt>
    <dgm:pt modelId="{F7A8AC00-C893-4FED-BC10-A86221E6E5D4}" type="sibTrans" cxnId="{FF226E4E-5A98-4BF9-8751-BEED3EDA582C}">
      <dgm:prSet/>
      <dgm:spPr/>
      <dgm:t>
        <a:bodyPr/>
        <a:lstStyle/>
        <a:p>
          <a:endParaRPr lang="es-ES"/>
        </a:p>
      </dgm:t>
    </dgm:pt>
    <dgm:pt modelId="{55B1709D-4410-41F0-9BBD-F3773AAEC403}">
      <dgm:prSet phldrT="[Texto]" custT="1"/>
      <dgm:spPr/>
      <dgm:t>
        <a:bodyPr/>
        <a:lstStyle/>
        <a:p>
          <a:pPr algn="just"/>
          <a:endParaRPr lang="es-ES" sz="1800" dirty="0"/>
        </a:p>
      </dgm:t>
    </dgm:pt>
    <dgm:pt modelId="{8939D0B0-8400-4CFE-8C2F-2E46F47D07A9}" type="parTrans" cxnId="{24B33DAD-3DAC-494A-BCE7-143E1C2D1CE3}">
      <dgm:prSet/>
      <dgm:spPr/>
      <dgm:t>
        <a:bodyPr/>
        <a:lstStyle/>
        <a:p>
          <a:endParaRPr lang="es-ES"/>
        </a:p>
      </dgm:t>
    </dgm:pt>
    <dgm:pt modelId="{BDE654D0-F5CB-4242-8AC3-ED3317078918}" type="sibTrans" cxnId="{24B33DAD-3DAC-494A-BCE7-143E1C2D1CE3}">
      <dgm:prSet/>
      <dgm:spPr/>
      <dgm:t>
        <a:bodyPr/>
        <a:lstStyle/>
        <a:p>
          <a:endParaRPr lang="es-ES"/>
        </a:p>
      </dgm:t>
    </dgm:pt>
    <dgm:pt modelId="{99F2ACAD-1D33-4F4C-ACAF-D69B59F7EEEE}">
      <dgm:prSet custT="1"/>
      <dgm:spPr/>
      <dgm:t>
        <a:bodyPr/>
        <a:lstStyle/>
        <a:p>
          <a:r>
            <a:rPr lang="es-ES" sz="1800" dirty="0" smtClean="0">
              <a:latin typeface="Century Gothic" panose="020B0502020202020204" pitchFamily="34" charset="0"/>
            </a:rPr>
            <a:t>Inicio  de la enfermedad </a:t>
          </a:r>
          <a:endParaRPr lang="es-ES" sz="1800" dirty="0">
            <a:latin typeface="Century Gothic" panose="020B0502020202020204" pitchFamily="34" charset="0"/>
          </a:endParaRPr>
        </a:p>
      </dgm:t>
    </dgm:pt>
    <dgm:pt modelId="{02392AC5-0488-4E21-B855-50A4D7CF0E52}" type="parTrans" cxnId="{5B90429F-71DF-4C56-BB60-19887E135F75}">
      <dgm:prSet/>
      <dgm:spPr/>
      <dgm:t>
        <a:bodyPr/>
        <a:lstStyle/>
        <a:p>
          <a:endParaRPr lang="es-ES"/>
        </a:p>
      </dgm:t>
    </dgm:pt>
    <dgm:pt modelId="{EC56B084-D145-4E82-83F3-B27A8BB81363}" type="sibTrans" cxnId="{5B90429F-71DF-4C56-BB60-19887E135F75}">
      <dgm:prSet/>
      <dgm:spPr/>
      <dgm:t>
        <a:bodyPr/>
        <a:lstStyle/>
        <a:p>
          <a:endParaRPr lang="es-ES"/>
        </a:p>
      </dgm:t>
    </dgm:pt>
    <dgm:pt modelId="{A3E14EA9-144C-401C-8E45-BB4C259261B4}">
      <dgm:prSet custT="1"/>
      <dgm:spPr/>
      <dgm:t>
        <a:bodyPr/>
        <a:lstStyle/>
        <a:p>
          <a:r>
            <a:rPr lang="es-ES" sz="1800" dirty="0" smtClean="0">
              <a:latin typeface="Century Gothic" panose="020B0502020202020204" pitchFamily="34" charset="0"/>
            </a:rPr>
            <a:t>Cambios celulares y tisulares </a:t>
          </a:r>
          <a:endParaRPr lang="es-ES" sz="1800" dirty="0">
            <a:latin typeface="Century Gothic" panose="020B0502020202020204" pitchFamily="34" charset="0"/>
          </a:endParaRPr>
        </a:p>
      </dgm:t>
    </dgm:pt>
    <dgm:pt modelId="{740F5C30-D566-4FB5-9650-8D46474AAD4B}" type="parTrans" cxnId="{A5D2FEDE-2C02-4D81-B770-BD029F35A71A}">
      <dgm:prSet/>
      <dgm:spPr/>
      <dgm:t>
        <a:bodyPr/>
        <a:lstStyle/>
        <a:p>
          <a:endParaRPr lang="es-ES"/>
        </a:p>
      </dgm:t>
    </dgm:pt>
    <dgm:pt modelId="{BB3941B7-A3AD-4203-91F6-F85C87ACE964}" type="sibTrans" cxnId="{A5D2FEDE-2C02-4D81-B770-BD029F35A71A}">
      <dgm:prSet/>
      <dgm:spPr/>
      <dgm:t>
        <a:bodyPr/>
        <a:lstStyle/>
        <a:p>
          <a:endParaRPr lang="es-ES"/>
        </a:p>
      </dgm:t>
    </dgm:pt>
    <dgm:pt modelId="{2D480072-CA97-44CD-B099-BD65CF4317B2}">
      <dgm:prSet custT="1"/>
      <dgm:spPr/>
      <dgm:t>
        <a:bodyPr/>
        <a:lstStyle/>
        <a:p>
          <a:r>
            <a:rPr lang="es-ES" sz="1800" dirty="0" smtClean="0">
              <a:latin typeface="Century Gothic" panose="020B0502020202020204" pitchFamily="34" charset="0"/>
            </a:rPr>
            <a:t>Síntomas identificables </a:t>
          </a:r>
          <a:endParaRPr lang="es-ES" sz="1800" dirty="0">
            <a:latin typeface="Century Gothic" panose="020B0502020202020204" pitchFamily="34" charset="0"/>
          </a:endParaRPr>
        </a:p>
      </dgm:t>
    </dgm:pt>
    <dgm:pt modelId="{C994A108-7887-4844-9BC5-E9A05F37BAE1}" type="parTrans" cxnId="{DD663E72-DC43-4BC1-A4AC-E6ABF6FAD39D}">
      <dgm:prSet/>
      <dgm:spPr/>
      <dgm:t>
        <a:bodyPr/>
        <a:lstStyle/>
        <a:p>
          <a:endParaRPr lang="es-ES"/>
        </a:p>
      </dgm:t>
    </dgm:pt>
    <dgm:pt modelId="{D1A349A6-DA75-4BEC-A44F-9D9D11C5A498}" type="sibTrans" cxnId="{DD663E72-DC43-4BC1-A4AC-E6ABF6FAD39D}">
      <dgm:prSet/>
      <dgm:spPr/>
      <dgm:t>
        <a:bodyPr/>
        <a:lstStyle/>
        <a:p>
          <a:endParaRPr lang="es-ES"/>
        </a:p>
      </dgm:t>
    </dgm:pt>
    <dgm:pt modelId="{215C4091-15FF-49CC-B975-6E83D8B87029}">
      <dgm:prSet phldrT="[Texto]" custT="1"/>
      <dgm:spPr/>
      <dgm:t>
        <a:bodyPr/>
        <a:lstStyle/>
        <a:p>
          <a:pPr algn="just"/>
          <a:endParaRPr lang="es-ES" sz="1800" dirty="0"/>
        </a:p>
      </dgm:t>
    </dgm:pt>
    <dgm:pt modelId="{2BE9D872-8490-42A8-BEFA-DD43951C269A}" type="parTrans" cxnId="{D13D4A79-8DA8-4ECF-8817-79E82A314963}">
      <dgm:prSet/>
      <dgm:spPr/>
    </dgm:pt>
    <dgm:pt modelId="{B5FB831A-575B-468D-8246-D237A8CE108E}" type="sibTrans" cxnId="{D13D4A79-8DA8-4ECF-8817-79E82A314963}">
      <dgm:prSet/>
      <dgm:spPr/>
    </dgm:pt>
    <dgm:pt modelId="{DE0A18BA-BF2D-491E-A792-8223A15D3B34}" type="pres">
      <dgm:prSet presAssocID="{8475ADD4-CEA3-4B55-B657-432585C0FF8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8DB2EEE1-3CCF-4558-A2A9-6DCDBF8ED249}" type="pres">
      <dgm:prSet presAssocID="{AF1A339E-AE86-4240-B9E8-7799978E1D85}" presName="linNode" presStyleCnt="0"/>
      <dgm:spPr/>
    </dgm:pt>
    <dgm:pt modelId="{19FDFF5D-AF9E-4623-8371-BC9B05014923}" type="pres">
      <dgm:prSet presAssocID="{AF1A339E-AE86-4240-B9E8-7799978E1D85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FF845E-7114-4BAE-8973-CEDDA98580DF}" type="pres">
      <dgm:prSet presAssocID="{AF1A339E-AE86-4240-B9E8-7799978E1D85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679BD0-E1EF-4F6F-BBBD-5F0D9FDB8090}" type="pres">
      <dgm:prSet presAssocID="{9A1D0477-AE86-4D38-93FB-14BEB81E233D}" presName="spacing" presStyleCnt="0"/>
      <dgm:spPr/>
    </dgm:pt>
    <dgm:pt modelId="{BF3DE9F6-5D70-478D-BF73-E6BB6B796FD0}" type="pres">
      <dgm:prSet presAssocID="{D0DBF692-19D6-4573-AD86-D96D2E384A9E}" presName="linNode" presStyleCnt="0"/>
      <dgm:spPr/>
    </dgm:pt>
    <dgm:pt modelId="{5CD536AC-5D94-4B4B-BC9A-25224FB9A852}" type="pres">
      <dgm:prSet presAssocID="{D0DBF692-19D6-4573-AD86-D96D2E384A9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AD4F6C-DCAB-4E62-99FC-C1A343A95A73}" type="pres">
      <dgm:prSet presAssocID="{D0DBF692-19D6-4573-AD86-D96D2E384A9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F226E4E-5A98-4BF9-8751-BEED3EDA582C}" srcId="{AF1A339E-AE86-4240-B9E8-7799978E1D85}" destId="{20CB94CA-C5EB-4A74-B633-76A80A7F8EA2}" srcOrd="4" destOrd="0" parTransId="{274B50EC-564B-465D-9299-586EE3A44E7F}" sibTransId="{F7A8AC00-C893-4FED-BC10-A86221E6E5D4}"/>
    <dgm:cxn modelId="{EB53FA03-99EE-45B3-9D64-02A8E563AA25}" srcId="{AF1A339E-AE86-4240-B9E8-7799978E1D85}" destId="{FA326B6D-28DD-4775-8997-92AA3B2B7B6A}" srcOrd="3" destOrd="0" parTransId="{24BBEEBA-9624-4F0A-A359-A05F9EC2D861}" sibTransId="{6EE08A41-FD99-4E25-8538-DCCC2E721015}"/>
    <dgm:cxn modelId="{E0210B45-68BA-4F02-9A0D-161B8E01CB26}" type="presOf" srcId="{25A96A41-4F81-44B8-B64C-CA5C37E181F2}" destId="{3BFF845E-7114-4BAE-8973-CEDDA98580DF}" srcOrd="0" destOrd="2" presId="urn:microsoft.com/office/officeart/2005/8/layout/vList6"/>
    <dgm:cxn modelId="{962B4D05-E14E-4AF9-9EA5-9FE619F66C2E}" type="presOf" srcId="{D0DBF692-19D6-4573-AD86-D96D2E384A9E}" destId="{5CD536AC-5D94-4B4B-BC9A-25224FB9A852}" srcOrd="0" destOrd="0" presId="urn:microsoft.com/office/officeart/2005/8/layout/vList6"/>
    <dgm:cxn modelId="{5F1E4466-B358-446D-9899-0C7AF1291FF2}" type="presOf" srcId="{20CB94CA-C5EB-4A74-B633-76A80A7F8EA2}" destId="{3BFF845E-7114-4BAE-8973-CEDDA98580DF}" srcOrd="0" destOrd="4" presId="urn:microsoft.com/office/officeart/2005/8/layout/vList6"/>
    <dgm:cxn modelId="{724C7A70-7814-4A18-AB18-206262B796BD}" type="presOf" srcId="{8475ADD4-CEA3-4B55-B657-432585C0FF8E}" destId="{DE0A18BA-BF2D-491E-A792-8223A15D3B34}" srcOrd="0" destOrd="0" presId="urn:microsoft.com/office/officeart/2005/8/layout/vList6"/>
    <dgm:cxn modelId="{D13D4A79-8DA8-4ECF-8817-79E82A314963}" srcId="{D0DBF692-19D6-4573-AD86-D96D2E384A9E}" destId="{215C4091-15FF-49CC-B975-6E83D8B87029}" srcOrd="0" destOrd="0" parTransId="{2BE9D872-8490-42A8-BEFA-DD43951C269A}" sibTransId="{B5FB831A-575B-468D-8246-D237A8CE108E}"/>
    <dgm:cxn modelId="{FCD08D35-98BC-4138-AB8C-9511641E31BC}" type="presOf" srcId="{99F2ACAD-1D33-4F4C-ACAF-D69B59F7EEEE}" destId="{D9AD4F6C-DCAB-4E62-99FC-C1A343A95A73}" srcOrd="0" destOrd="2" presId="urn:microsoft.com/office/officeart/2005/8/layout/vList6"/>
    <dgm:cxn modelId="{B9527D44-FEDD-4D12-B096-AC8370B51E04}" type="presOf" srcId="{2E374ED8-DA1B-4668-8914-618F0FCCA8D8}" destId="{3BFF845E-7114-4BAE-8973-CEDDA98580DF}" srcOrd="0" destOrd="1" presId="urn:microsoft.com/office/officeart/2005/8/layout/vList6"/>
    <dgm:cxn modelId="{97D0192B-6F52-4E37-8016-60956E12C5BB}" type="presOf" srcId="{2D480072-CA97-44CD-B099-BD65CF4317B2}" destId="{D9AD4F6C-DCAB-4E62-99FC-C1A343A95A73}" srcOrd="0" destOrd="4" presId="urn:microsoft.com/office/officeart/2005/8/layout/vList6"/>
    <dgm:cxn modelId="{DCAD4920-E498-42A7-8AE2-34725D2B8FB6}" type="presOf" srcId="{0AC0BF97-E0DB-4687-AB76-D17BC1D9E471}" destId="{D9AD4F6C-DCAB-4E62-99FC-C1A343A95A73}" srcOrd="0" destOrd="1" presId="urn:microsoft.com/office/officeart/2005/8/layout/vList6"/>
    <dgm:cxn modelId="{52F147E4-0FA2-44D0-9F6B-94A375FB319E}" srcId="{D0DBF692-19D6-4573-AD86-D96D2E384A9E}" destId="{0AC0BF97-E0DB-4687-AB76-D17BC1D9E471}" srcOrd="1" destOrd="0" parTransId="{A8DE8AF5-CEF1-4691-AE96-9A22933645CA}" sibTransId="{F4BF03BF-F3A3-4BD6-8B4F-C8A10D4B9241}"/>
    <dgm:cxn modelId="{04DEC305-12F0-4B8E-8397-9873DF498FEB}" srcId="{AF1A339E-AE86-4240-B9E8-7799978E1D85}" destId="{2E374ED8-DA1B-4668-8914-618F0FCCA8D8}" srcOrd="1" destOrd="0" parTransId="{81320007-3FFE-419A-919E-9CA947C0451B}" sibTransId="{C9B05CEC-AE54-4F82-8481-09D6948D318C}"/>
    <dgm:cxn modelId="{5B90429F-71DF-4C56-BB60-19887E135F75}" srcId="{D0DBF692-19D6-4573-AD86-D96D2E384A9E}" destId="{99F2ACAD-1D33-4F4C-ACAF-D69B59F7EEEE}" srcOrd="2" destOrd="0" parTransId="{02392AC5-0488-4E21-B855-50A4D7CF0E52}" sibTransId="{EC56B084-D145-4E82-83F3-B27A8BB81363}"/>
    <dgm:cxn modelId="{24B33DAD-3DAC-494A-BCE7-143E1C2D1CE3}" srcId="{AF1A339E-AE86-4240-B9E8-7799978E1D85}" destId="{55B1709D-4410-41F0-9BBD-F3773AAEC403}" srcOrd="0" destOrd="0" parTransId="{8939D0B0-8400-4CFE-8C2F-2E46F47D07A9}" sibTransId="{BDE654D0-F5CB-4242-8AC3-ED3317078918}"/>
    <dgm:cxn modelId="{5F905854-8AF4-4766-8F00-442DD6F6BDB3}" type="presOf" srcId="{FA326B6D-28DD-4775-8997-92AA3B2B7B6A}" destId="{3BFF845E-7114-4BAE-8973-CEDDA98580DF}" srcOrd="0" destOrd="3" presId="urn:microsoft.com/office/officeart/2005/8/layout/vList6"/>
    <dgm:cxn modelId="{6D938D89-DEE7-4659-A543-44757D91B612}" srcId="{AF1A339E-AE86-4240-B9E8-7799978E1D85}" destId="{25A96A41-4F81-44B8-B64C-CA5C37E181F2}" srcOrd="2" destOrd="0" parTransId="{6E5C2F84-9532-4710-89E7-95161B429C39}" sibTransId="{0CBF0913-8D1D-4734-884F-77347943E2B6}"/>
    <dgm:cxn modelId="{26B1821A-1971-49AA-868D-7A6CB8C13E8B}" type="presOf" srcId="{215C4091-15FF-49CC-B975-6E83D8B87029}" destId="{D9AD4F6C-DCAB-4E62-99FC-C1A343A95A73}" srcOrd="0" destOrd="0" presId="urn:microsoft.com/office/officeart/2005/8/layout/vList6"/>
    <dgm:cxn modelId="{2825D1F9-141E-486D-9104-DC4B785D2166}" type="presOf" srcId="{55B1709D-4410-41F0-9BBD-F3773AAEC403}" destId="{3BFF845E-7114-4BAE-8973-CEDDA98580DF}" srcOrd="0" destOrd="0" presId="urn:microsoft.com/office/officeart/2005/8/layout/vList6"/>
    <dgm:cxn modelId="{24DC5918-C4AC-4B01-A566-5639089C4F7A}" type="presOf" srcId="{A3E14EA9-144C-401C-8E45-BB4C259261B4}" destId="{D9AD4F6C-DCAB-4E62-99FC-C1A343A95A73}" srcOrd="0" destOrd="3" presId="urn:microsoft.com/office/officeart/2005/8/layout/vList6"/>
    <dgm:cxn modelId="{DD663E72-DC43-4BC1-A4AC-E6ABF6FAD39D}" srcId="{D0DBF692-19D6-4573-AD86-D96D2E384A9E}" destId="{2D480072-CA97-44CD-B099-BD65CF4317B2}" srcOrd="4" destOrd="0" parTransId="{C994A108-7887-4844-9BC5-E9A05F37BAE1}" sibTransId="{D1A349A6-DA75-4BEC-A44F-9D9D11C5A498}"/>
    <dgm:cxn modelId="{D5CD88E8-C90A-433D-9165-5231A3F65EB0}" type="presOf" srcId="{AF1A339E-AE86-4240-B9E8-7799978E1D85}" destId="{19FDFF5D-AF9E-4623-8371-BC9B05014923}" srcOrd="0" destOrd="0" presId="urn:microsoft.com/office/officeart/2005/8/layout/vList6"/>
    <dgm:cxn modelId="{794D1ABC-FB64-4082-BCC9-3ACF7961227F}" srcId="{8475ADD4-CEA3-4B55-B657-432585C0FF8E}" destId="{D0DBF692-19D6-4573-AD86-D96D2E384A9E}" srcOrd="1" destOrd="0" parTransId="{CA7A38FC-2FED-4E41-B88A-F4918B99C77E}" sibTransId="{FFB885DF-0634-4C34-9247-4FAE0D86DD1E}"/>
    <dgm:cxn modelId="{A5D2FEDE-2C02-4D81-B770-BD029F35A71A}" srcId="{D0DBF692-19D6-4573-AD86-D96D2E384A9E}" destId="{A3E14EA9-144C-401C-8E45-BB4C259261B4}" srcOrd="3" destOrd="0" parTransId="{740F5C30-D566-4FB5-9650-8D46474AAD4B}" sibTransId="{BB3941B7-A3AD-4203-91F6-F85C87ACE964}"/>
    <dgm:cxn modelId="{BFAC8633-B873-4C76-8ACB-1DF632E38E45}" srcId="{8475ADD4-CEA3-4B55-B657-432585C0FF8E}" destId="{AF1A339E-AE86-4240-B9E8-7799978E1D85}" srcOrd="0" destOrd="0" parTransId="{EA6AA73F-44F9-4755-ADCE-52692766D69B}" sibTransId="{9A1D0477-AE86-4D38-93FB-14BEB81E233D}"/>
    <dgm:cxn modelId="{5B3CE6C0-BAFA-4A4D-A188-12A8449546FC}" type="presParOf" srcId="{DE0A18BA-BF2D-491E-A792-8223A15D3B34}" destId="{8DB2EEE1-3CCF-4558-A2A9-6DCDBF8ED249}" srcOrd="0" destOrd="0" presId="urn:microsoft.com/office/officeart/2005/8/layout/vList6"/>
    <dgm:cxn modelId="{2A110F19-CA9C-4006-B0D6-4D4245D3062B}" type="presParOf" srcId="{8DB2EEE1-3CCF-4558-A2A9-6DCDBF8ED249}" destId="{19FDFF5D-AF9E-4623-8371-BC9B05014923}" srcOrd="0" destOrd="0" presId="urn:microsoft.com/office/officeart/2005/8/layout/vList6"/>
    <dgm:cxn modelId="{0F19628D-9BBB-4F37-AA40-1352953F1B94}" type="presParOf" srcId="{8DB2EEE1-3CCF-4558-A2A9-6DCDBF8ED249}" destId="{3BFF845E-7114-4BAE-8973-CEDDA98580DF}" srcOrd="1" destOrd="0" presId="urn:microsoft.com/office/officeart/2005/8/layout/vList6"/>
    <dgm:cxn modelId="{350C02FB-8FC0-4090-A947-936BAD66BDF4}" type="presParOf" srcId="{DE0A18BA-BF2D-491E-A792-8223A15D3B34}" destId="{8B679BD0-E1EF-4F6F-BBBD-5F0D9FDB8090}" srcOrd="1" destOrd="0" presId="urn:microsoft.com/office/officeart/2005/8/layout/vList6"/>
    <dgm:cxn modelId="{588CADB1-2F7F-4943-99D8-266E9418E2B8}" type="presParOf" srcId="{DE0A18BA-BF2D-491E-A792-8223A15D3B34}" destId="{BF3DE9F6-5D70-478D-BF73-E6BB6B796FD0}" srcOrd="2" destOrd="0" presId="urn:microsoft.com/office/officeart/2005/8/layout/vList6"/>
    <dgm:cxn modelId="{6F7FAFC0-22F7-44B7-B381-1E88C0F9B155}" type="presParOf" srcId="{BF3DE9F6-5D70-478D-BF73-E6BB6B796FD0}" destId="{5CD536AC-5D94-4B4B-BC9A-25224FB9A852}" srcOrd="0" destOrd="0" presId="urn:microsoft.com/office/officeart/2005/8/layout/vList6"/>
    <dgm:cxn modelId="{59EEEF05-B4A4-45AE-B990-2011811CC739}" type="presParOf" srcId="{BF3DE9F6-5D70-478D-BF73-E6BB6B796FD0}" destId="{D9AD4F6C-DCAB-4E62-99FC-C1A343A95A7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629AB45-C21E-4293-BC9E-FE48498F1C3E}" type="doc">
      <dgm:prSet loTypeId="urn:microsoft.com/office/officeart/2005/8/layout/lProcess3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DEED89F-7A25-4690-9540-B300F6CD5200}">
      <dgm:prSet phldrT="[Texto]" custT="1"/>
      <dgm:spPr/>
      <dgm:t>
        <a:bodyPr/>
        <a:lstStyle/>
        <a:p>
          <a:r>
            <a:rPr lang="es-ES" sz="1800" b="1" smtClean="0">
              <a:latin typeface="Century Gothic" panose="020B0502020202020204" pitchFamily="34" charset="0"/>
            </a:rPr>
            <a:t>Signos síntomas inespecíficos</a:t>
          </a:r>
          <a:endParaRPr lang="es-ES" sz="1800" b="1" dirty="0">
            <a:latin typeface="Century Gothic" panose="020B0502020202020204" pitchFamily="34" charset="0"/>
          </a:endParaRPr>
        </a:p>
      </dgm:t>
    </dgm:pt>
    <dgm:pt modelId="{12143061-8C26-4C68-A079-4E632FB2D84E}" type="parTrans" cxnId="{BF682BA2-44FA-4684-9469-ABA7E1DD8428}">
      <dgm:prSet/>
      <dgm:spPr/>
      <dgm:t>
        <a:bodyPr/>
        <a:lstStyle/>
        <a:p>
          <a:endParaRPr lang="es-ES"/>
        </a:p>
      </dgm:t>
    </dgm:pt>
    <dgm:pt modelId="{CA62B4C3-9626-4EF2-9C04-FDBF50E37D61}" type="sibTrans" cxnId="{BF682BA2-44FA-4684-9469-ABA7E1DD8428}">
      <dgm:prSet/>
      <dgm:spPr/>
      <dgm:t>
        <a:bodyPr/>
        <a:lstStyle/>
        <a:p>
          <a:endParaRPr lang="es-ES"/>
        </a:p>
      </dgm:t>
    </dgm:pt>
    <dgm:pt modelId="{67B7017C-F46A-4A87-B1E6-894605D850E7}">
      <dgm:prSet phldrT="[Texto]" custT="1"/>
      <dgm:spPr/>
      <dgm:t>
        <a:bodyPr/>
        <a:lstStyle/>
        <a:p>
          <a:r>
            <a:rPr lang="es-ES" sz="1800" b="1" smtClean="0">
              <a:latin typeface="Century Gothic" panose="020B0502020202020204" pitchFamily="34" charset="0"/>
            </a:rPr>
            <a:t>Sintomatología especifica</a:t>
          </a:r>
          <a:endParaRPr lang="es-ES" sz="1800" b="1" dirty="0">
            <a:latin typeface="Century Gothic" panose="020B0502020202020204" pitchFamily="34" charset="0"/>
          </a:endParaRPr>
        </a:p>
      </dgm:t>
    </dgm:pt>
    <dgm:pt modelId="{59C700EE-7E4F-481D-A6EE-1845A35C54C1}" type="parTrans" cxnId="{4C90665B-400C-413A-B005-6195BAE163B0}">
      <dgm:prSet/>
      <dgm:spPr/>
      <dgm:t>
        <a:bodyPr/>
        <a:lstStyle/>
        <a:p>
          <a:endParaRPr lang="es-ES"/>
        </a:p>
      </dgm:t>
    </dgm:pt>
    <dgm:pt modelId="{5EBB8BE9-D871-41E1-9CFE-D5820AC529AD}" type="sibTrans" cxnId="{4C90665B-400C-413A-B005-6195BAE163B0}">
      <dgm:prSet/>
      <dgm:spPr/>
      <dgm:t>
        <a:bodyPr/>
        <a:lstStyle/>
        <a:p>
          <a:endParaRPr lang="es-ES"/>
        </a:p>
      </dgm:t>
    </dgm:pt>
    <dgm:pt modelId="{581B1322-F3BF-4BF2-A2DD-0DA6F90094C2}">
      <dgm:prSet custT="1"/>
      <dgm:spPr/>
      <dgm:t>
        <a:bodyPr/>
        <a:lstStyle/>
        <a:p>
          <a:r>
            <a:rPr lang="es-ES" sz="1800" b="1" smtClean="0">
              <a:latin typeface="Century Gothic" panose="020B0502020202020204" pitchFamily="34" charset="0"/>
            </a:rPr>
            <a:t>Cronicidad</a:t>
          </a:r>
          <a:endParaRPr lang="es-ES" sz="1800" b="1" dirty="0">
            <a:latin typeface="Century Gothic" panose="020B0502020202020204" pitchFamily="34" charset="0"/>
          </a:endParaRPr>
        </a:p>
      </dgm:t>
    </dgm:pt>
    <dgm:pt modelId="{3B45DD3A-52B4-4B9F-9D2D-E74B578DFB02}" type="parTrans" cxnId="{EFF4D39F-8818-4368-AA97-8259FA0B7F26}">
      <dgm:prSet/>
      <dgm:spPr/>
      <dgm:t>
        <a:bodyPr/>
        <a:lstStyle/>
        <a:p>
          <a:endParaRPr lang="es-ES"/>
        </a:p>
      </dgm:t>
    </dgm:pt>
    <dgm:pt modelId="{94EE7A92-5D7F-4863-A14C-C2FC948D0BA3}" type="sibTrans" cxnId="{EFF4D39F-8818-4368-AA97-8259FA0B7F26}">
      <dgm:prSet/>
      <dgm:spPr/>
      <dgm:t>
        <a:bodyPr/>
        <a:lstStyle/>
        <a:p>
          <a:endParaRPr lang="es-ES"/>
        </a:p>
      </dgm:t>
    </dgm:pt>
    <dgm:pt modelId="{5980111F-6CFF-4FCF-99F2-3FEE81E4D246}">
      <dgm:prSet custT="1"/>
      <dgm:spPr/>
      <dgm:t>
        <a:bodyPr/>
        <a:lstStyle/>
        <a:p>
          <a:r>
            <a:rPr lang="es-ES" sz="2000" b="1" smtClean="0">
              <a:latin typeface="Century Gothic" panose="020B0502020202020204" pitchFamily="34" charset="0"/>
            </a:rPr>
            <a:t>Resolución</a:t>
          </a:r>
          <a:endParaRPr lang="es-ES" sz="2000" b="1" dirty="0">
            <a:latin typeface="Century Gothic" panose="020B0502020202020204" pitchFamily="34" charset="0"/>
          </a:endParaRPr>
        </a:p>
      </dgm:t>
    </dgm:pt>
    <dgm:pt modelId="{C37055F2-4DDA-40EF-8091-2BACF530DFE0}" type="parTrans" cxnId="{27C47C9C-2BD8-4311-B807-684E380D7D4B}">
      <dgm:prSet/>
      <dgm:spPr/>
      <dgm:t>
        <a:bodyPr/>
        <a:lstStyle/>
        <a:p>
          <a:endParaRPr lang="es-ES"/>
        </a:p>
      </dgm:t>
    </dgm:pt>
    <dgm:pt modelId="{81EFBC3D-7963-402B-A2DC-610DD38A57E3}" type="sibTrans" cxnId="{27C47C9C-2BD8-4311-B807-684E380D7D4B}">
      <dgm:prSet/>
      <dgm:spPr/>
      <dgm:t>
        <a:bodyPr/>
        <a:lstStyle/>
        <a:p>
          <a:endParaRPr lang="es-ES"/>
        </a:p>
      </dgm:t>
    </dgm:pt>
    <dgm:pt modelId="{8926B6F3-C967-427C-BA93-50F3CA6D8908}">
      <dgm:prSet/>
      <dgm:spPr/>
      <dgm:t>
        <a:bodyPr/>
        <a:lstStyle/>
        <a:p>
          <a:r>
            <a:rPr lang="es-ES" b="1" smtClean="0">
              <a:latin typeface="Century Gothic" panose="020B0502020202020204" pitchFamily="34" charset="0"/>
            </a:rPr>
            <a:t>Muerte</a:t>
          </a:r>
          <a:endParaRPr lang="es-ES" b="1" dirty="0">
            <a:latin typeface="Century Gothic" panose="020B0502020202020204" pitchFamily="34" charset="0"/>
          </a:endParaRPr>
        </a:p>
      </dgm:t>
    </dgm:pt>
    <dgm:pt modelId="{77FA7E21-15E3-4D3A-AEBF-13F18333F2D5}" type="parTrans" cxnId="{881B0FF2-5C12-4099-8E94-CDBA7D415DEC}">
      <dgm:prSet/>
      <dgm:spPr/>
      <dgm:t>
        <a:bodyPr/>
        <a:lstStyle/>
        <a:p>
          <a:endParaRPr lang="es-ES"/>
        </a:p>
      </dgm:t>
    </dgm:pt>
    <dgm:pt modelId="{0746805A-A4A1-47DD-B024-F667AF5B4B19}" type="sibTrans" cxnId="{881B0FF2-5C12-4099-8E94-CDBA7D415DEC}">
      <dgm:prSet/>
      <dgm:spPr/>
      <dgm:t>
        <a:bodyPr/>
        <a:lstStyle/>
        <a:p>
          <a:endParaRPr lang="es-ES"/>
        </a:p>
      </dgm:t>
    </dgm:pt>
    <dgm:pt modelId="{7A34ADEC-18CD-4E73-83C5-9BDAF895F0C4}">
      <dgm:prSet custT="1"/>
      <dgm:spPr/>
      <dgm:t>
        <a:bodyPr/>
        <a:lstStyle/>
        <a:p>
          <a:r>
            <a:rPr lang="es-ES" sz="2000" b="1" smtClean="0">
              <a:latin typeface="Century Gothic" panose="020B0502020202020204" pitchFamily="34" charset="0"/>
            </a:rPr>
            <a:t>Secuela</a:t>
          </a:r>
          <a:r>
            <a:rPr lang="es-ES" sz="1400" smtClean="0"/>
            <a:t> </a:t>
          </a:r>
          <a:endParaRPr lang="es-ES" sz="1400" dirty="0"/>
        </a:p>
      </dgm:t>
    </dgm:pt>
    <dgm:pt modelId="{36AFA35E-7672-4602-BC5F-7ED4C68CA827}" type="parTrans" cxnId="{EFE34A7E-EBA4-4CD8-99D0-B529AA5ACA7F}">
      <dgm:prSet/>
      <dgm:spPr/>
      <dgm:t>
        <a:bodyPr/>
        <a:lstStyle/>
        <a:p>
          <a:endParaRPr lang="es-ES"/>
        </a:p>
      </dgm:t>
    </dgm:pt>
    <dgm:pt modelId="{8013EE89-DD4F-4FE1-AAD6-3C9A33C99ED8}" type="sibTrans" cxnId="{EFE34A7E-EBA4-4CD8-99D0-B529AA5ACA7F}">
      <dgm:prSet/>
      <dgm:spPr/>
      <dgm:t>
        <a:bodyPr/>
        <a:lstStyle/>
        <a:p>
          <a:endParaRPr lang="es-ES"/>
        </a:p>
      </dgm:t>
    </dgm:pt>
    <dgm:pt modelId="{8FEBE69D-B0C4-405F-86E4-390BFFFD516D}">
      <dgm:prSet custT="1"/>
      <dgm:spPr/>
      <dgm:t>
        <a:bodyPr/>
        <a:lstStyle/>
        <a:p>
          <a:r>
            <a:rPr lang="es-ES" sz="2000" dirty="0">
              <a:latin typeface="Century Gothic" panose="020B0502020202020204" pitchFamily="34" charset="0"/>
            </a:rPr>
            <a:t>Es la etapa final de la enfermedad</a:t>
          </a:r>
          <a:r>
            <a:rPr lang="es-ES" sz="2000" dirty="0"/>
            <a:t> </a:t>
          </a:r>
        </a:p>
      </dgm:t>
    </dgm:pt>
    <dgm:pt modelId="{90F20685-57FA-4F29-AEBF-BFC3EFDC9B98}" type="parTrans" cxnId="{01CC76BD-E6F8-4A31-A857-A896A94F62AA}">
      <dgm:prSet/>
      <dgm:spPr/>
      <dgm:t>
        <a:bodyPr/>
        <a:lstStyle/>
        <a:p>
          <a:endParaRPr lang="es-ES"/>
        </a:p>
      </dgm:t>
    </dgm:pt>
    <dgm:pt modelId="{9E4A9192-1220-480D-B5CF-D8EBCBF2F10F}" type="sibTrans" cxnId="{01CC76BD-E6F8-4A31-A857-A896A94F62AA}">
      <dgm:prSet/>
      <dgm:spPr/>
      <dgm:t>
        <a:bodyPr/>
        <a:lstStyle/>
        <a:p>
          <a:endParaRPr lang="es-ES"/>
        </a:p>
      </dgm:t>
    </dgm:pt>
    <dgm:pt modelId="{44ACA4C9-8B15-4A07-90B8-B181A93B9804}">
      <dgm:prSet/>
      <dgm:spPr/>
      <dgm:t>
        <a:bodyPr/>
        <a:lstStyle/>
        <a:p>
          <a:r>
            <a:rPr lang="es-ES" b="1" smtClean="0">
              <a:latin typeface="Century Gothic" panose="020B0502020202020204" pitchFamily="34" charset="0"/>
            </a:rPr>
            <a:t>Complicaciones</a:t>
          </a:r>
          <a:endParaRPr lang="es-ES" b="1" dirty="0">
            <a:latin typeface="Century Gothic" panose="020B0502020202020204" pitchFamily="34" charset="0"/>
          </a:endParaRPr>
        </a:p>
      </dgm:t>
    </dgm:pt>
    <dgm:pt modelId="{AC295A04-D2E0-4F51-B312-3852CA2F92CB}" type="parTrans" cxnId="{639A0222-CBBB-46D9-8A48-128CC123F2EA}">
      <dgm:prSet/>
      <dgm:spPr/>
      <dgm:t>
        <a:bodyPr/>
        <a:lstStyle/>
        <a:p>
          <a:endParaRPr lang="es-ES"/>
        </a:p>
      </dgm:t>
    </dgm:pt>
    <dgm:pt modelId="{DE28410D-72DC-47BF-92BA-376350FC0511}" type="sibTrans" cxnId="{639A0222-CBBB-46D9-8A48-128CC123F2EA}">
      <dgm:prSet/>
      <dgm:spPr/>
      <dgm:t>
        <a:bodyPr/>
        <a:lstStyle/>
        <a:p>
          <a:endParaRPr lang="es-ES"/>
        </a:p>
      </dgm:t>
    </dgm:pt>
    <dgm:pt modelId="{D037216F-0F42-49E6-B97A-21C3809D94C1}">
      <dgm:prSet custT="1"/>
      <dgm:spPr/>
      <dgm:t>
        <a:bodyPr/>
        <a:lstStyle/>
        <a:p>
          <a:r>
            <a:rPr lang="es-ES" sz="2000" dirty="0">
              <a:latin typeface="Century Gothic" panose="020B0502020202020204" pitchFamily="34" charset="0"/>
            </a:rPr>
            <a:t>Se involucran otras afecciones en el organismo </a:t>
          </a:r>
        </a:p>
      </dgm:t>
    </dgm:pt>
    <dgm:pt modelId="{56B97985-087C-4758-BB61-BEBB25DFCD5F}" type="parTrans" cxnId="{5EC91479-B781-41DD-AB60-507A578DC61F}">
      <dgm:prSet/>
      <dgm:spPr/>
      <dgm:t>
        <a:bodyPr/>
        <a:lstStyle/>
        <a:p>
          <a:endParaRPr lang="es-ES"/>
        </a:p>
      </dgm:t>
    </dgm:pt>
    <dgm:pt modelId="{FFB30AC6-BF71-4B66-93F5-490E9642C187}" type="sibTrans" cxnId="{5EC91479-B781-41DD-AB60-507A578DC61F}">
      <dgm:prSet/>
      <dgm:spPr/>
      <dgm:t>
        <a:bodyPr/>
        <a:lstStyle/>
        <a:p>
          <a:endParaRPr lang="es-ES"/>
        </a:p>
      </dgm:t>
    </dgm:pt>
    <dgm:pt modelId="{ABE0917D-249A-444D-914A-9BC0006E70BF}">
      <dgm:prSet custT="1"/>
      <dgm:spPr/>
      <dgm:t>
        <a:bodyPr/>
        <a:lstStyle/>
        <a:p>
          <a:r>
            <a:rPr lang="es-ES" sz="2000" dirty="0">
              <a:latin typeface="Century Gothic" panose="020B0502020202020204" pitchFamily="34" charset="0"/>
            </a:rPr>
            <a:t>Presenta signos síntomas por largo periodos o de por vida</a:t>
          </a:r>
        </a:p>
      </dgm:t>
    </dgm:pt>
    <dgm:pt modelId="{931B9DC1-F16B-488A-8C68-0FB9F05F2C37}" type="parTrans" cxnId="{50E9FB7E-5515-490B-993A-9EC768D4E0E3}">
      <dgm:prSet/>
      <dgm:spPr/>
      <dgm:t>
        <a:bodyPr/>
        <a:lstStyle/>
        <a:p>
          <a:endParaRPr lang="es-ES"/>
        </a:p>
      </dgm:t>
    </dgm:pt>
    <dgm:pt modelId="{24D55D4B-1E45-423A-8A86-D40468C13432}" type="sibTrans" cxnId="{50E9FB7E-5515-490B-993A-9EC768D4E0E3}">
      <dgm:prSet/>
      <dgm:spPr/>
      <dgm:t>
        <a:bodyPr/>
        <a:lstStyle/>
        <a:p>
          <a:endParaRPr lang="es-ES"/>
        </a:p>
      </dgm:t>
    </dgm:pt>
    <dgm:pt modelId="{F0748A4B-D3BC-4FB8-90D7-F3C4CA382E23}">
      <dgm:prSet custT="1"/>
      <dgm:spPr/>
      <dgm:t>
        <a:bodyPr/>
        <a:lstStyle/>
        <a:p>
          <a:r>
            <a:rPr lang="es-ES" sz="2000" dirty="0">
              <a:latin typeface="Century Gothic" panose="020B0502020202020204" pitchFamily="34" charset="0"/>
            </a:rPr>
            <a:t>El proceso remite y el hospedero remite al periodo pre patogénico </a:t>
          </a:r>
        </a:p>
      </dgm:t>
    </dgm:pt>
    <dgm:pt modelId="{3EB964D8-157F-4A18-81D7-7F9D97D34CB1}" type="parTrans" cxnId="{7B53EF05-A401-473C-B3EB-2B06C5558C8F}">
      <dgm:prSet/>
      <dgm:spPr/>
      <dgm:t>
        <a:bodyPr/>
        <a:lstStyle/>
        <a:p>
          <a:endParaRPr lang="es-ES"/>
        </a:p>
      </dgm:t>
    </dgm:pt>
    <dgm:pt modelId="{51A8C966-D498-40A9-ACA4-2C80A529E769}" type="sibTrans" cxnId="{7B53EF05-A401-473C-B3EB-2B06C5558C8F}">
      <dgm:prSet/>
      <dgm:spPr/>
      <dgm:t>
        <a:bodyPr/>
        <a:lstStyle/>
        <a:p>
          <a:endParaRPr lang="es-ES"/>
        </a:p>
      </dgm:t>
    </dgm:pt>
    <dgm:pt modelId="{06A52788-5F6C-4BDB-A56B-32C6273B824C}">
      <dgm:prSet custT="1"/>
      <dgm:spPr/>
      <dgm:t>
        <a:bodyPr/>
        <a:lstStyle/>
        <a:p>
          <a:r>
            <a:rPr lang="es-ES" sz="2000" dirty="0">
              <a:latin typeface="Century Gothic" panose="020B0502020202020204" pitchFamily="34" charset="0"/>
            </a:rPr>
            <a:t>Manifestaciones propias de la patología </a:t>
          </a:r>
        </a:p>
      </dgm:t>
    </dgm:pt>
    <dgm:pt modelId="{F49EE900-1445-4615-9F2C-49EF33F66FEE}" type="parTrans" cxnId="{4D995B2F-E897-449B-9999-3581020DDCF0}">
      <dgm:prSet/>
      <dgm:spPr/>
      <dgm:t>
        <a:bodyPr/>
        <a:lstStyle/>
        <a:p>
          <a:endParaRPr lang="es-ES"/>
        </a:p>
      </dgm:t>
    </dgm:pt>
    <dgm:pt modelId="{229A1F5F-0518-4F10-AB68-DEC1480D4CA9}" type="sibTrans" cxnId="{4D995B2F-E897-449B-9999-3581020DDCF0}">
      <dgm:prSet/>
      <dgm:spPr/>
      <dgm:t>
        <a:bodyPr/>
        <a:lstStyle/>
        <a:p>
          <a:endParaRPr lang="es-ES"/>
        </a:p>
      </dgm:t>
    </dgm:pt>
    <dgm:pt modelId="{7EB35CD6-7CF6-4A5D-9402-078C1C585F81}">
      <dgm:prSet custT="1"/>
      <dgm:spPr/>
      <dgm:t>
        <a:bodyPr/>
        <a:lstStyle/>
        <a:p>
          <a:r>
            <a:rPr lang="es-ES" sz="2000" dirty="0">
              <a:latin typeface="Century Gothic" panose="020B0502020202020204" pitchFamily="34" charset="0"/>
            </a:rPr>
            <a:t>Fiebre, cefalea, malestar general </a:t>
          </a:r>
        </a:p>
      </dgm:t>
    </dgm:pt>
    <dgm:pt modelId="{4AA343B2-A8C3-4244-9813-374A137B7879}" type="parTrans" cxnId="{3DE150E4-F2FC-4C8A-B3F5-ED2310396D66}">
      <dgm:prSet/>
      <dgm:spPr/>
      <dgm:t>
        <a:bodyPr/>
        <a:lstStyle/>
        <a:p>
          <a:endParaRPr lang="es-ES"/>
        </a:p>
      </dgm:t>
    </dgm:pt>
    <dgm:pt modelId="{3CAEC596-779B-42E2-9AED-752905FE79A1}" type="sibTrans" cxnId="{3DE150E4-F2FC-4C8A-B3F5-ED2310396D66}">
      <dgm:prSet/>
      <dgm:spPr/>
      <dgm:t>
        <a:bodyPr/>
        <a:lstStyle/>
        <a:p>
          <a:endParaRPr lang="es-ES"/>
        </a:p>
      </dgm:t>
    </dgm:pt>
    <dgm:pt modelId="{154A6024-14BD-465C-A78E-0293B8343E68}">
      <dgm:prSet custT="1"/>
      <dgm:spPr/>
      <dgm:t>
        <a:bodyPr/>
        <a:lstStyle/>
        <a:p>
          <a:r>
            <a:rPr lang="es-ES" sz="2000" dirty="0">
              <a:latin typeface="Century Gothic" panose="020B0502020202020204" pitchFamily="34" charset="0"/>
            </a:rPr>
            <a:t>presenta algún tipo de invalidez o alteración funcional permanente </a:t>
          </a:r>
        </a:p>
      </dgm:t>
    </dgm:pt>
    <dgm:pt modelId="{B8F2A2C6-34D3-4AD3-8B12-21B5FF6F9EEF}" type="parTrans" cxnId="{31EA9A33-6C40-4FA9-8C3F-104E8536FCB2}">
      <dgm:prSet/>
      <dgm:spPr/>
      <dgm:t>
        <a:bodyPr/>
        <a:lstStyle/>
        <a:p>
          <a:endParaRPr lang="es-ES"/>
        </a:p>
      </dgm:t>
    </dgm:pt>
    <dgm:pt modelId="{57B87253-3BDB-4CCE-BAC1-23355CA7D458}" type="sibTrans" cxnId="{31EA9A33-6C40-4FA9-8C3F-104E8536FCB2}">
      <dgm:prSet/>
      <dgm:spPr/>
      <dgm:t>
        <a:bodyPr/>
        <a:lstStyle/>
        <a:p>
          <a:endParaRPr lang="es-ES"/>
        </a:p>
      </dgm:t>
    </dgm:pt>
    <dgm:pt modelId="{A57E78CF-1DC0-451A-BC47-933472A9C369}" type="pres">
      <dgm:prSet presAssocID="{7629AB45-C21E-4293-BC9E-FE48498F1C3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78E1E51-449C-4DA9-B38E-A7C3CA4928E2}" type="pres">
      <dgm:prSet presAssocID="{BDEED89F-7A25-4690-9540-B300F6CD5200}" presName="horFlow" presStyleCnt="0"/>
      <dgm:spPr/>
      <dgm:t>
        <a:bodyPr/>
        <a:lstStyle/>
        <a:p>
          <a:endParaRPr lang="es-ES"/>
        </a:p>
      </dgm:t>
    </dgm:pt>
    <dgm:pt modelId="{511BAB2F-DE43-4841-96EE-CE6EB9B3FE7A}" type="pres">
      <dgm:prSet presAssocID="{BDEED89F-7A25-4690-9540-B300F6CD5200}" presName="bigChev" presStyleLbl="node1" presStyleIdx="0" presStyleCnt="7" custScaleX="204453" custScaleY="149970" custLinFactNeighborX="0" custLinFactNeighborY="-2563"/>
      <dgm:spPr/>
      <dgm:t>
        <a:bodyPr/>
        <a:lstStyle/>
        <a:p>
          <a:endParaRPr lang="es-MX"/>
        </a:p>
      </dgm:t>
    </dgm:pt>
    <dgm:pt modelId="{F15C3E7F-225A-4082-92CE-95F056EFDB34}" type="pres">
      <dgm:prSet presAssocID="{4AA343B2-A8C3-4244-9813-374A137B7879}" presName="parTrans" presStyleCnt="0"/>
      <dgm:spPr/>
      <dgm:t>
        <a:bodyPr/>
        <a:lstStyle/>
        <a:p>
          <a:endParaRPr lang="es-ES"/>
        </a:p>
      </dgm:t>
    </dgm:pt>
    <dgm:pt modelId="{5360CCDE-ABC0-42E4-ABEE-38E224F23230}" type="pres">
      <dgm:prSet presAssocID="{7EB35CD6-7CF6-4A5D-9402-078C1C585F81}" presName="node" presStyleLbl="alignAccFollowNode1" presStyleIdx="0" presStyleCnt="7" custScaleX="463069" custScaleY="1370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48FC9A-8C35-46E9-9D06-84670A672873}" type="pres">
      <dgm:prSet presAssocID="{BDEED89F-7A25-4690-9540-B300F6CD5200}" presName="vSp" presStyleCnt="0"/>
      <dgm:spPr/>
      <dgm:t>
        <a:bodyPr/>
        <a:lstStyle/>
        <a:p>
          <a:endParaRPr lang="es-ES"/>
        </a:p>
      </dgm:t>
    </dgm:pt>
    <dgm:pt modelId="{107ED733-59B9-4F8B-8879-2CF966CD6B5B}" type="pres">
      <dgm:prSet presAssocID="{67B7017C-F46A-4A87-B1E6-894605D850E7}" presName="horFlow" presStyleCnt="0"/>
      <dgm:spPr/>
      <dgm:t>
        <a:bodyPr/>
        <a:lstStyle/>
        <a:p>
          <a:endParaRPr lang="es-ES"/>
        </a:p>
      </dgm:t>
    </dgm:pt>
    <dgm:pt modelId="{19FB8996-9D18-41AE-A453-3D07F025EDF3}" type="pres">
      <dgm:prSet presAssocID="{67B7017C-F46A-4A87-B1E6-894605D850E7}" presName="bigChev" presStyleLbl="node1" presStyleIdx="1" presStyleCnt="7" custScaleX="208802" custScaleY="140196"/>
      <dgm:spPr/>
      <dgm:t>
        <a:bodyPr/>
        <a:lstStyle/>
        <a:p>
          <a:endParaRPr lang="es-MX"/>
        </a:p>
      </dgm:t>
    </dgm:pt>
    <dgm:pt modelId="{E026AB84-F632-40E4-8702-18CC73FC2CD7}" type="pres">
      <dgm:prSet presAssocID="{F49EE900-1445-4615-9F2C-49EF33F66FEE}" presName="parTrans" presStyleCnt="0"/>
      <dgm:spPr/>
      <dgm:t>
        <a:bodyPr/>
        <a:lstStyle/>
        <a:p>
          <a:endParaRPr lang="es-ES"/>
        </a:p>
      </dgm:t>
    </dgm:pt>
    <dgm:pt modelId="{B054A4CD-2EE0-424E-A09E-BD76AC199836}" type="pres">
      <dgm:prSet presAssocID="{06A52788-5F6C-4BDB-A56B-32C6273B824C}" presName="node" presStyleLbl="alignAccFollowNode1" presStyleIdx="1" presStyleCnt="7" custScaleX="460258" custScaleY="1540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1B495D-7D2F-4B47-BE3B-2A4F4655ED9E}" type="pres">
      <dgm:prSet presAssocID="{67B7017C-F46A-4A87-B1E6-894605D850E7}" presName="vSp" presStyleCnt="0"/>
      <dgm:spPr/>
      <dgm:t>
        <a:bodyPr/>
        <a:lstStyle/>
        <a:p>
          <a:endParaRPr lang="es-ES"/>
        </a:p>
      </dgm:t>
    </dgm:pt>
    <dgm:pt modelId="{F708ABA1-EE97-41E1-B901-BA721EFB9032}" type="pres">
      <dgm:prSet presAssocID="{5980111F-6CFF-4FCF-99F2-3FEE81E4D246}" presName="horFlow" presStyleCnt="0"/>
      <dgm:spPr/>
      <dgm:t>
        <a:bodyPr/>
        <a:lstStyle/>
        <a:p>
          <a:endParaRPr lang="es-ES"/>
        </a:p>
      </dgm:t>
    </dgm:pt>
    <dgm:pt modelId="{3622323C-11D9-4A10-860E-65DB8E257E35}" type="pres">
      <dgm:prSet presAssocID="{5980111F-6CFF-4FCF-99F2-3FEE81E4D246}" presName="bigChev" presStyleLbl="node1" presStyleIdx="2" presStyleCnt="7" custScaleX="210093" custScaleY="132285" custLinFactNeighborX="13633" custLinFactNeighborY="4430"/>
      <dgm:spPr/>
      <dgm:t>
        <a:bodyPr/>
        <a:lstStyle/>
        <a:p>
          <a:endParaRPr lang="es-MX"/>
        </a:p>
      </dgm:t>
    </dgm:pt>
    <dgm:pt modelId="{EC7113AF-A2F0-45BF-9A45-5198E0978BC6}" type="pres">
      <dgm:prSet presAssocID="{3EB964D8-157F-4A18-81D7-7F9D97D34CB1}" presName="parTrans" presStyleCnt="0"/>
      <dgm:spPr/>
      <dgm:t>
        <a:bodyPr/>
        <a:lstStyle/>
        <a:p>
          <a:endParaRPr lang="es-ES"/>
        </a:p>
      </dgm:t>
    </dgm:pt>
    <dgm:pt modelId="{E1996287-31B5-4A0E-A73D-1E998C3ABA86}" type="pres">
      <dgm:prSet presAssocID="{F0748A4B-D3BC-4FB8-90D7-F3C4CA382E23}" presName="node" presStyleLbl="alignAccFollowNode1" presStyleIdx="2" presStyleCnt="7" custScaleX="462087" custScaleY="13903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BEF564-FBE5-4BC5-949E-A4FA23A8264C}" type="pres">
      <dgm:prSet presAssocID="{5980111F-6CFF-4FCF-99F2-3FEE81E4D246}" presName="vSp" presStyleCnt="0"/>
      <dgm:spPr/>
      <dgm:t>
        <a:bodyPr/>
        <a:lstStyle/>
        <a:p>
          <a:endParaRPr lang="es-ES"/>
        </a:p>
      </dgm:t>
    </dgm:pt>
    <dgm:pt modelId="{275E13E4-026A-4462-B1DC-4D7947C7FEE5}" type="pres">
      <dgm:prSet presAssocID="{581B1322-F3BF-4BF2-A2DD-0DA6F90094C2}" presName="horFlow" presStyleCnt="0"/>
      <dgm:spPr/>
      <dgm:t>
        <a:bodyPr/>
        <a:lstStyle/>
        <a:p>
          <a:endParaRPr lang="es-ES"/>
        </a:p>
      </dgm:t>
    </dgm:pt>
    <dgm:pt modelId="{E1BE0214-1C03-4C82-A76E-8DF814D617C1}" type="pres">
      <dgm:prSet presAssocID="{581B1322-F3BF-4BF2-A2DD-0DA6F90094C2}" presName="bigChev" presStyleLbl="node1" presStyleIdx="3" presStyleCnt="7" custScaleX="210561" custScaleY="146858"/>
      <dgm:spPr/>
      <dgm:t>
        <a:bodyPr/>
        <a:lstStyle/>
        <a:p>
          <a:endParaRPr lang="es-MX"/>
        </a:p>
      </dgm:t>
    </dgm:pt>
    <dgm:pt modelId="{36D9BA36-96AA-4FEC-8998-44E77C4C4A44}" type="pres">
      <dgm:prSet presAssocID="{931B9DC1-F16B-488A-8C68-0FB9F05F2C37}" presName="parTrans" presStyleCnt="0"/>
      <dgm:spPr/>
      <dgm:t>
        <a:bodyPr/>
        <a:lstStyle/>
        <a:p>
          <a:endParaRPr lang="es-ES"/>
        </a:p>
      </dgm:t>
    </dgm:pt>
    <dgm:pt modelId="{90F77C46-A35F-4DD6-9E52-C551FFEB8A50}" type="pres">
      <dgm:prSet presAssocID="{ABE0917D-249A-444D-914A-9BC0006E70BF}" presName="node" presStyleLbl="alignAccFollowNode1" presStyleIdx="3" presStyleCnt="7" custScaleX="469716" custScaleY="1426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C3DE19-9E32-4D3E-A2AA-AD2967545571}" type="pres">
      <dgm:prSet presAssocID="{581B1322-F3BF-4BF2-A2DD-0DA6F90094C2}" presName="vSp" presStyleCnt="0"/>
      <dgm:spPr/>
      <dgm:t>
        <a:bodyPr/>
        <a:lstStyle/>
        <a:p>
          <a:endParaRPr lang="es-ES"/>
        </a:p>
      </dgm:t>
    </dgm:pt>
    <dgm:pt modelId="{63206355-1F94-43CC-BD2D-08806A6F8B0A}" type="pres">
      <dgm:prSet presAssocID="{44ACA4C9-8B15-4A07-90B8-B181A93B9804}" presName="horFlow" presStyleCnt="0"/>
      <dgm:spPr/>
      <dgm:t>
        <a:bodyPr/>
        <a:lstStyle/>
        <a:p>
          <a:endParaRPr lang="es-ES"/>
        </a:p>
      </dgm:t>
    </dgm:pt>
    <dgm:pt modelId="{24BB3B2D-3C51-4E31-8C02-47BE9BBAA38D}" type="pres">
      <dgm:prSet presAssocID="{44ACA4C9-8B15-4A07-90B8-B181A93B9804}" presName="bigChev" presStyleLbl="node1" presStyleIdx="4" presStyleCnt="7" custScaleX="203304" custScaleY="150816" custLinFactNeighborX="17463" custLinFactNeighborY="-5676"/>
      <dgm:spPr/>
      <dgm:t>
        <a:bodyPr/>
        <a:lstStyle/>
        <a:p>
          <a:endParaRPr lang="es-MX"/>
        </a:p>
      </dgm:t>
    </dgm:pt>
    <dgm:pt modelId="{06F62198-212B-403D-9D13-3C5121F75AEA}" type="pres">
      <dgm:prSet presAssocID="{56B97985-087C-4758-BB61-BEBB25DFCD5F}" presName="parTrans" presStyleCnt="0"/>
      <dgm:spPr/>
      <dgm:t>
        <a:bodyPr/>
        <a:lstStyle/>
        <a:p>
          <a:endParaRPr lang="es-ES"/>
        </a:p>
      </dgm:t>
    </dgm:pt>
    <dgm:pt modelId="{DF53BCE1-DC28-4F07-9DD7-3D57ABBC2813}" type="pres">
      <dgm:prSet presAssocID="{D037216F-0F42-49E6-B97A-21C3809D94C1}" presName="node" presStyleLbl="alignAccFollowNode1" presStyleIdx="4" presStyleCnt="7" custScaleX="476070" custScaleY="1239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558183-7594-4DCF-B67F-21332958185D}" type="pres">
      <dgm:prSet presAssocID="{44ACA4C9-8B15-4A07-90B8-B181A93B9804}" presName="vSp" presStyleCnt="0"/>
      <dgm:spPr/>
      <dgm:t>
        <a:bodyPr/>
        <a:lstStyle/>
        <a:p>
          <a:endParaRPr lang="es-ES"/>
        </a:p>
      </dgm:t>
    </dgm:pt>
    <dgm:pt modelId="{CC1DF4B8-D2AD-4AF0-9CB5-4A6A41910131}" type="pres">
      <dgm:prSet presAssocID="{7A34ADEC-18CD-4E73-83C5-9BDAF895F0C4}" presName="horFlow" presStyleCnt="0"/>
      <dgm:spPr/>
      <dgm:t>
        <a:bodyPr/>
        <a:lstStyle/>
        <a:p>
          <a:endParaRPr lang="es-ES"/>
        </a:p>
      </dgm:t>
    </dgm:pt>
    <dgm:pt modelId="{1BB231A7-832B-4956-89D8-2794A2B52256}" type="pres">
      <dgm:prSet presAssocID="{7A34ADEC-18CD-4E73-83C5-9BDAF895F0C4}" presName="bigChev" presStyleLbl="node1" presStyleIdx="5" presStyleCnt="7" custScaleX="202701" custScaleY="139398"/>
      <dgm:spPr/>
      <dgm:t>
        <a:bodyPr/>
        <a:lstStyle/>
        <a:p>
          <a:endParaRPr lang="es-MX"/>
        </a:p>
      </dgm:t>
    </dgm:pt>
    <dgm:pt modelId="{3CA16035-D247-4396-A96B-FB47F4AFB24E}" type="pres">
      <dgm:prSet presAssocID="{B8F2A2C6-34D3-4AD3-8B12-21B5FF6F9EEF}" presName="parTrans" presStyleCnt="0"/>
      <dgm:spPr/>
      <dgm:t>
        <a:bodyPr/>
        <a:lstStyle/>
        <a:p>
          <a:endParaRPr lang="es-ES"/>
        </a:p>
      </dgm:t>
    </dgm:pt>
    <dgm:pt modelId="{91E0FDAB-0569-4471-84B7-1B9421025A93}" type="pres">
      <dgm:prSet presAssocID="{154A6024-14BD-465C-A78E-0293B8343E68}" presName="node" presStyleLbl="alignAccFollowNode1" presStyleIdx="5" presStyleCnt="7" custScaleX="483169" custScaleY="1516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9651B3-735C-4668-B6F5-E577DAE84B2C}" type="pres">
      <dgm:prSet presAssocID="{7A34ADEC-18CD-4E73-83C5-9BDAF895F0C4}" presName="vSp" presStyleCnt="0"/>
      <dgm:spPr/>
      <dgm:t>
        <a:bodyPr/>
        <a:lstStyle/>
        <a:p>
          <a:endParaRPr lang="es-ES"/>
        </a:p>
      </dgm:t>
    </dgm:pt>
    <dgm:pt modelId="{A7D10A17-4AEC-4DD9-9E8D-F7D97E94BA56}" type="pres">
      <dgm:prSet presAssocID="{8926B6F3-C967-427C-BA93-50F3CA6D8908}" presName="horFlow" presStyleCnt="0"/>
      <dgm:spPr/>
      <dgm:t>
        <a:bodyPr/>
        <a:lstStyle/>
        <a:p>
          <a:endParaRPr lang="es-ES"/>
        </a:p>
      </dgm:t>
    </dgm:pt>
    <dgm:pt modelId="{A2272C63-E1E1-40BC-9D74-B58C20776883}" type="pres">
      <dgm:prSet presAssocID="{8926B6F3-C967-427C-BA93-50F3CA6D8908}" presName="bigChev" presStyleLbl="node1" presStyleIdx="6" presStyleCnt="7" custScaleX="205586"/>
      <dgm:spPr/>
      <dgm:t>
        <a:bodyPr/>
        <a:lstStyle/>
        <a:p>
          <a:endParaRPr lang="es-MX"/>
        </a:p>
      </dgm:t>
    </dgm:pt>
    <dgm:pt modelId="{F47ACD1A-345C-4EF3-AD76-9488363BA09B}" type="pres">
      <dgm:prSet presAssocID="{90F20685-57FA-4F29-AEBF-BFC3EFDC9B98}" presName="parTrans" presStyleCnt="0"/>
      <dgm:spPr/>
      <dgm:t>
        <a:bodyPr/>
        <a:lstStyle/>
        <a:p>
          <a:endParaRPr lang="es-ES"/>
        </a:p>
      </dgm:t>
    </dgm:pt>
    <dgm:pt modelId="{C1612420-C5A7-4C67-88F6-989AE037BF29}" type="pres">
      <dgm:prSet presAssocID="{8FEBE69D-B0C4-405F-86E4-390BFFFD516D}" presName="node" presStyleLbl="alignAccFollowNode1" presStyleIdx="6" presStyleCnt="7" custScaleX="474559" custScaleY="1123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39A0222-CBBB-46D9-8A48-128CC123F2EA}" srcId="{7629AB45-C21E-4293-BC9E-FE48498F1C3E}" destId="{44ACA4C9-8B15-4A07-90B8-B181A93B9804}" srcOrd="4" destOrd="0" parTransId="{AC295A04-D2E0-4F51-B312-3852CA2F92CB}" sibTransId="{DE28410D-72DC-47BF-92BA-376350FC0511}"/>
    <dgm:cxn modelId="{16878B9D-B402-44BC-AD80-D8CDC6C264CB}" type="presOf" srcId="{5980111F-6CFF-4FCF-99F2-3FEE81E4D246}" destId="{3622323C-11D9-4A10-860E-65DB8E257E35}" srcOrd="0" destOrd="0" presId="urn:microsoft.com/office/officeart/2005/8/layout/lProcess3"/>
    <dgm:cxn modelId="{07BCCB9C-47ED-4783-8072-C7AE5B163F5D}" type="presOf" srcId="{7EB35CD6-7CF6-4A5D-9402-078C1C585F81}" destId="{5360CCDE-ABC0-42E4-ABEE-38E224F23230}" srcOrd="0" destOrd="0" presId="urn:microsoft.com/office/officeart/2005/8/layout/lProcess3"/>
    <dgm:cxn modelId="{8AA0BD95-92CB-4C6A-8279-165672D16D2A}" type="presOf" srcId="{7A34ADEC-18CD-4E73-83C5-9BDAF895F0C4}" destId="{1BB231A7-832B-4956-89D8-2794A2B52256}" srcOrd="0" destOrd="0" presId="urn:microsoft.com/office/officeart/2005/8/layout/lProcess3"/>
    <dgm:cxn modelId="{879AC8FB-FF48-4CA2-863B-C6609292953B}" type="presOf" srcId="{F0748A4B-D3BC-4FB8-90D7-F3C4CA382E23}" destId="{E1996287-31B5-4A0E-A73D-1E998C3ABA86}" srcOrd="0" destOrd="0" presId="urn:microsoft.com/office/officeart/2005/8/layout/lProcess3"/>
    <dgm:cxn modelId="{D6860207-F562-465F-8B82-AE1FB5AC28EE}" type="presOf" srcId="{581B1322-F3BF-4BF2-A2DD-0DA6F90094C2}" destId="{E1BE0214-1C03-4C82-A76E-8DF814D617C1}" srcOrd="0" destOrd="0" presId="urn:microsoft.com/office/officeart/2005/8/layout/lProcess3"/>
    <dgm:cxn modelId="{EFF4D39F-8818-4368-AA97-8259FA0B7F26}" srcId="{7629AB45-C21E-4293-BC9E-FE48498F1C3E}" destId="{581B1322-F3BF-4BF2-A2DD-0DA6F90094C2}" srcOrd="3" destOrd="0" parTransId="{3B45DD3A-52B4-4B9F-9D2D-E74B578DFB02}" sibTransId="{94EE7A92-5D7F-4863-A14C-C2FC948D0BA3}"/>
    <dgm:cxn modelId="{3CDB03AD-4DC2-46D7-BA1F-5E84BF997B6D}" type="presOf" srcId="{8FEBE69D-B0C4-405F-86E4-390BFFFD516D}" destId="{C1612420-C5A7-4C67-88F6-989AE037BF29}" srcOrd="0" destOrd="0" presId="urn:microsoft.com/office/officeart/2005/8/layout/lProcess3"/>
    <dgm:cxn modelId="{5EC91479-B781-41DD-AB60-507A578DC61F}" srcId="{44ACA4C9-8B15-4A07-90B8-B181A93B9804}" destId="{D037216F-0F42-49E6-B97A-21C3809D94C1}" srcOrd="0" destOrd="0" parTransId="{56B97985-087C-4758-BB61-BEBB25DFCD5F}" sibTransId="{FFB30AC6-BF71-4B66-93F5-490E9642C187}"/>
    <dgm:cxn modelId="{50E9FB7E-5515-490B-993A-9EC768D4E0E3}" srcId="{581B1322-F3BF-4BF2-A2DD-0DA6F90094C2}" destId="{ABE0917D-249A-444D-914A-9BC0006E70BF}" srcOrd="0" destOrd="0" parTransId="{931B9DC1-F16B-488A-8C68-0FB9F05F2C37}" sibTransId="{24D55D4B-1E45-423A-8A86-D40468C13432}"/>
    <dgm:cxn modelId="{30A20CD0-6486-4305-B3EB-DBF0177C9ACF}" type="presOf" srcId="{67B7017C-F46A-4A87-B1E6-894605D850E7}" destId="{19FB8996-9D18-41AE-A453-3D07F025EDF3}" srcOrd="0" destOrd="0" presId="urn:microsoft.com/office/officeart/2005/8/layout/lProcess3"/>
    <dgm:cxn modelId="{4C90665B-400C-413A-B005-6195BAE163B0}" srcId="{7629AB45-C21E-4293-BC9E-FE48498F1C3E}" destId="{67B7017C-F46A-4A87-B1E6-894605D850E7}" srcOrd="1" destOrd="0" parTransId="{59C700EE-7E4F-481D-A6EE-1845A35C54C1}" sibTransId="{5EBB8BE9-D871-41E1-9CFE-D5820AC529AD}"/>
    <dgm:cxn modelId="{B4BD1DD4-2BDC-4603-B092-906CBD95801D}" type="presOf" srcId="{8926B6F3-C967-427C-BA93-50F3CA6D8908}" destId="{A2272C63-E1E1-40BC-9D74-B58C20776883}" srcOrd="0" destOrd="0" presId="urn:microsoft.com/office/officeart/2005/8/layout/lProcess3"/>
    <dgm:cxn modelId="{31EA9A33-6C40-4FA9-8C3F-104E8536FCB2}" srcId="{7A34ADEC-18CD-4E73-83C5-9BDAF895F0C4}" destId="{154A6024-14BD-465C-A78E-0293B8343E68}" srcOrd="0" destOrd="0" parTransId="{B8F2A2C6-34D3-4AD3-8B12-21B5FF6F9EEF}" sibTransId="{57B87253-3BDB-4CCE-BAC1-23355CA7D458}"/>
    <dgm:cxn modelId="{6C020AD3-74A8-40D7-894B-62FC13D41D37}" type="presOf" srcId="{ABE0917D-249A-444D-914A-9BC0006E70BF}" destId="{90F77C46-A35F-4DD6-9E52-C551FFEB8A50}" srcOrd="0" destOrd="0" presId="urn:microsoft.com/office/officeart/2005/8/layout/lProcess3"/>
    <dgm:cxn modelId="{3DE150E4-F2FC-4C8A-B3F5-ED2310396D66}" srcId="{BDEED89F-7A25-4690-9540-B300F6CD5200}" destId="{7EB35CD6-7CF6-4A5D-9402-078C1C585F81}" srcOrd="0" destOrd="0" parTransId="{4AA343B2-A8C3-4244-9813-374A137B7879}" sibTransId="{3CAEC596-779B-42E2-9AED-752905FE79A1}"/>
    <dgm:cxn modelId="{4D995B2F-E897-449B-9999-3581020DDCF0}" srcId="{67B7017C-F46A-4A87-B1E6-894605D850E7}" destId="{06A52788-5F6C-4BDB-A56B-32C6273B824C}" srcOrd="0" destOrd="0" parTransId="{F49EE900-1445-4615-9F2C-49EF33F66FEE}" sibTransId="{229A1F5F-0518-4F10-AB68-DEC1480D4CA9}"/>
    <dgm:cxn modelId="{27C47C9C-2BD8-4311-B807-684E380D7D4B}" srcId="{7629AB45-C21E-4293-BC9E-FE48498F1C3E}" destId="{5980111F-6CFF-4FCF-99F2-3FEE81E4D246}" srcOrd="2" destOrd="0" parTransId="{C37055F2-4DDA-40EF-8091-2BACF530DFE0}" sibTransId="{81EFBC3D-7963-402B-A2DC-610DD38A57E3}"/>
    <dgm:cxn modelId="{F91198F5-2333-4EE0-91A4-292BB95136EF}" type="presOf" srcId="{BDEED89F-7A25-4690-9540-B300F6CD5200}" destId="{511BAB2F-DE43-4841-96EE-CE6EB9B3FE7A}" srcOrd="0" destOrd="0" presId="urn:microsoft.com/office/officeart/2005/8/layout/lProcess3"/>
    <dgm:cxn modelId="{BF682BA2-44FA-4684-9469-ABA7E1DD8428}" srcId="{7629AB45-C21E-4293-BC9E-FE48498F1C3E}" destId="{BDEED89F-7A25-4690-9540-B300F6CD5200}" srcOrd="0" destOrd="0" parTransId="{12143061-8C26-4C68-A079-4E632FB2D84E}" sibTransId="{CA62B4C3-9626-4EF2-9C04-FDBF50E37D61}"/>
    <dgm:cxn modelId="{467A2385-3937-41C9-AA2E-9FBF8C358E38}" type="presOf" srcId="{06A52788-5F6C-4BDB-A56B-32C6273B824C}" destId="{B054A4CD-2EE0-424E-A09E-BD76AC199836}" srcOrd="0" destOrd="0" presId="urn:microsoft.com/office/officeart/2005/8/layout/lProcess3"/>
    <dgm:cxn modelId="{7B53EF05-A401-473C-B3EB-2B06C5558C8F}" srcId="{5980111F-6CFF-4FCF-99F2-3FEE81E4D246}" destId="{F0748A4B-D3BC-4FB8-90D7-F3C4CA382E23}" srcOrd="0" destOrd="0" parTransId="{3EB964D8-157F-4A18-81D7-7F9D97D34CB1}" sibTransId="{51A8C966-D498-40A9-ACA4-2C80A529E769}"/>
    <dgm:cxn modelId="{01CC76BD-E6F8-4A31-A857-A896A94F62AA}" srcId="{8926B6F3-C967-427C-BA93-50F3CA6D8908}" destId="{8FEBE69D-B0C4-405F-86E4-390BFFFD516D}" srcOrd="0" destOrd="0" parTransId="{90F20685-57FA-4F29-AEBF-BFC3EFDC9B98}" sibTransId="{9E4A9192-1220-480D-B5CF-D8EBCBF2F10F}"/>
    <dgm:cxn modelId="{89F70675-E5FA-429F-8157-CC64C0A12749}" type="presOf" srcId="{44ACA4C9-8B15-4A07-90B8-B181A93B9804}" destId="{24BB3B2D-3C51-4E31-8C02-47BE9BBAA38D}" srcOrd="0" destOrd="0" presId="urn:microsoft.com/office/officeart/2005/8/layout/lProcess3"/>
    <dgm:cxn modelId="{F775A582-7941-498E-868E-C71ED264EA19}" type="presOf" srcId="{D037216F-0F42-49E6-B97A-21C3809D94C1}" destId="{DF53BCE1-DC28-4F07-9DD7-3D57ABBC2813}" srcOrd="0" destOrd="0" presId="urn:microsoft.com/office/officeart/2005/8/layout/lProcess3"/>
    <dgm:cxn modelId="{881B0FF2-5C12-4099-8E94-CDBA7D415DEC}" srcId="{7629AB45-C21E-4293-BC9E-FE48498F1C3E}" destId="{8926B6F3-C967-427C-BA93-50F3CA6D8908}" srcOrd="6" destOrd="0" parTransId="{77FA7E21-15E3-4D3A-AEBF-13F18333F2D5}" sibTransId="{0746805A-A4A1-47DD-B024-F667AF5B4B19}"/>
    <dgm:cxn modelId="{EF61B57F-B135-4788-B5E6-57A29283708D}" type="presOf" srcId="{7629AB45-C21E-4293-BC9E-FE48498F1C3E}" destId="{A57E78CF-1DC0-451A-BC47-933472A9C369}" srcOrd="0" destOrd="0" presId="urn:microsoft.com/office/officeart/2005/8/layout/lProcess3"/>
    <dgm:cxn modelId="{D0163EC7-D857-481A-ACC1-EAAD3A7DF463}" type="presOf" srcId="{154A6024-14BD-465C-A78E-0293B8343E68}" destId="{91E0FDAB-0569-4471-84B7-1B9421025A93}" srcOrd="0" destOrd="0" presId="urn:microsoft.com/office/officeart/2005/8/layout/lProcess3"/>
    <dgm:cxn modelId="{EFE34A7E-EBA4-4CD8-99D0-B529AA5ACA7F}" srcId="{7629AB45-C21E-4293-BC9E-FE48498F1C3E}" destId="{7A34ADEC-18CD-4E73-83C5-9BDAF895F0C4}" srcOrd="5" destOrd="0" parTransId="{36AFA35E-7672-4602-BC5F-7ED4C68CA827}" sibTransId="{8013EE89-DD4F-4FE1-AAD6-3C9A33C99ED8}"/>
    <dgm:cxn modelId="{D9708795-C72C-4DE4-9B3A-864BBBE9DAF2}" type="presParOf" srcId="{A57E78CF-1DC0-451A-BC47-933472A9C369}" destId="{878E1E51-449C-4DA9-B38E-A7C3CA4928E2}" srcOrd="0" destOrd="0" presId="urn:microsoft.com/office/officeart/2005/8/layout/lProcess3"/>
    <dgm:cxn modelId="{096DA21C-4832-4E23-AE25-4903D72B236A}" type="presParOf" srcId="{878E1E51-449C-4DA9-B38E-A7C3CA4928E2}" destId="{511BAB2F-DE43-4841-96EE-CE6EB9B3FE7A}" srcOrd="0" destOrd="0" presId="urn:microsoft.com/office/officeart/2005/8/layout/lProcess3"/>
    <dgm:cxn modelId="{2ABEB482-749C-43B6-B5B3-6888095E2613}" type="presParOf" srcId="{878E1E51-449C-4DA9-B38E-A7C3CA4928E2}" destId="{F15C3E7F-225A-4082-92CE-95F056EFDB34}" srcOrd="1" destOrd="0" presId="urn:microsoft.com/office/officeart/2005/8/layout/lProcess3"/>
    <dgm:cxn modelId="{7F9C0161-E03C-474A-B5EB-F05F1273C7BA}" type="presParOf" srcId="{878E1E51-449C-4DA9-B38E-A7C3CA4928E2}" destId="{5360CCDE-ABC0-42E4-ABEE-38E224F23230}" srcOrd="2" destOrd="0" presId="urn:microsoft.com/office/officeart/2005/8/layout/lProcess3"/>
    <dgm:cxn modelId="{84B5E242-E4D3-471B-BC33-56A74F08DE5D}" type="presParOf" srcId="{A57E78CF-1DC0-451A-BC47-933472A9C369}" destId="{7048FC9A-8C35-46E9-9D06-84670A672873}" srcOrd="1" destOrd="0" presId="urn:microsoft.com/office/officeart/2005/8/layout/lProcess3"/>
    <dgm:cxn modelId="{13B8551A-E788-4ADA-9E9D-5B312BEC87C3}" type="presParOf" srcId="{A57E78CF-1DC0-451A-BC47-933472A9C369}" destId="{107ED733-59B9-4F8B-8879-2CF966CD6B5B}" srcOrd="2" destOrd="0" presId="urn:microsoft.com/office/officeart/2005/8/layout/lProcess3"/>
    <dgm:cxn modelId="{8B21A5DA-9DFB-4157-95F7-FE0C3E863041}" type="presParOf" srcId="{107ED733-59B9-4F8B-8879-2CF966CD6B5B}" destId="{19FB8996-9D18-41AE-A453-3D07F025EDF3}" srcOrd="0" destOrd="0" presId="urn:microsoft.com/office/officeart/2005/8/layout/lProcess3"/>
    <dgm:cxn modelId="{3C6F9F02-DA0A-4535-9FF9-2803C8897453}" type="presParOf" srcId="{107ED733-59B9-4F8B-8879-2CF966CD6B5B}" destId="{E026AB84-F632-40E4-8702-18CC73FC2CD7}" srcOrd="1" destOrd="0" presId="urn:microsoft.com/office/officeart/2005/8/layout/lProcess3"/>
    <dgm:cxn modelId="{C537DCE4-F488-4130-A409-95A3D19B3406}" type="presParOf" srcId="{107ED733-59B9-4F8B-8879-2CF966CD6B5B}" destId="{B054A4CD-2EE0-424E-A09E-BD76AC199836}" srcOrd="2" destOrd="0" presId="urn:microsoft.com/office/officeart/2005/8/layout/lProcess3"/>
    <dgm:cxn modelId="{C6A09AB0-5BF0-42B1-ACB2-8D92228FCD29}" type="presParOf" srcId="{A57E78CF-1DC0-451A-BC47-933472A9C369}" destId="{951B495D-7D2F-4B47-BE3B-2A4F4655ED9E}" srcOrd="3" destOrd="0" presId="urn:microsoft.com/office/officeart/2005/8/layout/lProcess3"/>
    <dgm:cxn modelId="{325A342D-8E0B-4217-A1C1-58312D84CFFF}" type="presParOf" srcId="{A57E78CF-1DC0-451A-BC47-933472A9C369}" destId="{F708ABA1-EE97-41E1-B901-BA721EFB9032}" srcOrd="4" destOrd="0" presId="urn:microsoft.com/office/officeart/2005/8/layout/lProcess3"/>
    <dgm:cxn modelId="{C21822E5-DB1E-4ADA-A2B5-BDDE85687278}" type="presParOf" srcId="{F708ABA1-EE97-41E1-B901-BA721EFB9032}" destId="{3622323C-11D9-4A10-860E-65DB8E257E35}" srcOrd="0" destOrd="0" presId="urn:microsoft.com/office/officeart/2005/8/layout/lProcess3"/>
    <dgm:cxn modelId="{475C7B56-2793-443C-89A6-05E979F0CDE6}" type="presParOf" srcId="{F708ABA1-EE97-41E1-B901-BA721EFB9032}" destId="{EC7113AF-A2F0-45BF-9A45-5198E0978BC6}" srcOrd="1" destOrd="0" presId="urn:microsoft.com/office/officeart/2005/8/layout/lProcess3"/>
    <dgm:cxn modelId="{3EF61279-D07A-4B2B-92D1-96DCD03A7FD5}" type="presParOf" srcId="{F708ABA1-EE97-41E1-B901-BA721EFB9032}" destId="{E1996287-31B5-4A0E-A73D-1E998C3ABA86}" srcOrd="2" destOrd="0" presId="urn:microsoft.com/office/officeart/2005/8/layout/lProcess3"/>
    <dgm:cxn modelId="{6F318FE4-0FF2-41FA-86DA-7D0601A8B380}" type="presParOf" srcId="{A57E78CF-1DC0-451A-BC47-933472A9C369}" destId="{42BEF564-FBE5-4BC5-949E-A4FA23A8264C}" srcOrd="5" destOrd="0" presId="urn:microsoft.com/office/officeart/2005/8/layout/lProcess3"/>
    <dgm:cxn modelId="{31CC1A4F-CC18-4E00-8573-D1C667B12A63}" type="presParOf" srcId="{A57E78CF-1DC0-451A-BC47-933472A9C369}" destId="{275E13E4-026A-4462-B1DC-4D7947C7FEE5}" srcOrd="6" destOrd="0" presId="urn:microsoft.com/office/officeart/2005/8/layout/lProcess3"/>
    <dgm:cxn modelId="{02CF1463-A4B0-4F10-8023-28AE24472AB8}" type="presParOf" srcId="{275E13E4-026A-4462-B1DC-4D7947C7FEE5}" destId="{E1BE0214-1C03-4C82-A76E-8DF814D617C1}" srcOrd="0" destOrd="0" presId="urn:microsoft.com/office/officeart/2005/8/layout/lProcess3"/>
    <dgm:cxn modelId="{2EFB02E3-E08F-41A8-A3CB-E39CE038B3B8}" type="presParOf" srcId="{275E13E4-026A-4462-B1DC-4D7947C7FEE5}" destId="{36D9BA36-96AA-4FEC-8998-44E77C4C4A44}" srcOrd="1" destOrd="0" presId="urn:microsoft.com/office/officeart/2005/8/layout/lProcess3"/>
    <dgm:cxn modelId="{10EC5006-EEC5-426C-BE6C-F8C6783454A9}" type="presParOf" srcId="{275E13E4-026A-4462-B1DC-4D7947C7FEE5}" destId="{90F77C46-A35F-4DD6-9E52-C551FFEB8A50}" srcOrd="2" destOrd="0" presId="urn:microsoft.com/office/officeart/2005/8/layout/lProcess3"/>
    <dgm:cxn modelId="{9B6DB2EF-6F2D-43A2-8212-932835AB97BB}" type="presParOf" srcId="{A57E78CF-1DC0-451A-BC47-933472A9C369}" destId="{7AC3DE19-9E32-4D3E-A2AA-AD2967545571}" srcOrd="7" destOrd="0" presId="urn:microsoft.com/office/officeart/2005/8/layout/lProcess3"/>
    <dgm:cxn modelId="{6DA0C88B-3663-4707-8F24-9FA6DFCDD210}" type="presParOf" srcId="{A57E78CF-1DC0-451A-BC47-933472A9C369}" destId="{63206355-1F94-43CC-BD2D-08806A6F8B0A}" srcOrd="8" destOrd="0" presId="urn:microsoft.com/office/officeart/2005/8/layout/lProcess3"/>
    <dgm:cxn modelId="{0E8D3F16-10C1-4E7C-9352-0997F872420A}" type="presParOf" srcId="{63206355-1F94-43CC-BD2D-08806A6F8B0A}" destId="{24BB3B2D-3C51-4E31-8C02-47BE9BBAA38D}" srcOrd="0" destOrd="0" presId="urn:microsoft.com/office/officeart/2005/8/layout/lProcess3"/>
    <dgm:cxn modelId="{110C4709-7667-4E86-9BDF-A8D1371601A5}" type="presParOf" srcId="{63206355-1F94-43CC-BD2D-08806A6F8B0A}" destId="{06F62198-212B-403D-9D13-3C5121F75AEA}" srcOrd="1" destOrd="0" presId="urn:microsoft.com/office/officeart/2005/8/layout/lProcess3"/>
    <dgm:cxn modelId="{0BC8A134-F975-472E-B9C1-5C1741B4ED35}" type="presParOf" srcId="{63206355-1F94-43CC-BD2D-08806A6F8B0A}" destId="{DF53BCE1-DC28-4F07-9DD7-3D57ABBC2813}" srcOrd="2" destOrd="0" presId="urn:microsoft.com/office/officeart/2005/8/layout/lProcess3"/>
    <dgm:cxn modelId="{2BA945FE-E348-44E1-98A1-DE10F2386045}" type="presParOf" srcId="{A57E78CF-1DC0-451A-BC47-933472A9C369}" destId="{16558183-7594-4DCF-B67F-21332958185D}" srcOrd="9" destOrd="0" presId="urn:microsoft.com/office/officeart/2005/8/layout/lProcess3"/>
    <dgm:cxn modelId="{1EB60C97-515C-4393-8E0E-E93BADD28694}" type="presParOf" srcId="{A57E78CF-1DC0-451A-BC47-933472A9C369}" destId="{CC1DF4B8-D2AD-4AF0-9CB5-4A6A41910131}" srcOrd="10" destOrd="0" presId="urn:microsoft.com/office/officeart/2005/8/layout/lProcess3"/>
    <dgm:cxn modelId="{F5804BD2-C4DD-4A46-9EE0-EB3F2C8C3EBF}" type="presParOf" srcId="{CC1DF4B8-D2AD-4AF0-9CB5-4A6A41910131}" destId="{1BB231A7-832B-4956-89D8-2794A2B52256}" srcOrd="0" destOrd="0" presId="urn:microsoft.com/office/officeart/2005/8/layout/lProcess3"/>
    <dgm:cxn modelId="{C7AA4BF5-5DE7-4F4B-BDB3-CB9E47C6E904}" type="presParOf" srcId="{CC1DF4B8-D2AD-4AF0-9CB5-4A6A41910131}" destId="{3CA16035-D247-4396-A96B-FB47F4AFB24E}" srcOrd="1" destOrd="0" presId="urn:microsoft.com/office/officeart/2005/8/layout/lProcess3"/>
    <dgm:cxn modelId="{7B81C80F-653F-4C6B-BE30-EDD55B52B508}" type="presParOf" srcId="{CC1DF4B8-D2AD-4AF0-9CB5-4A6A41910131}" destId="{91E0FDAB-0569-4471-84B7-1B9421025A93}" srcOrd="2" destOrd="0" presId="urn:microsoft.com/office/officeart/2005/8/layout/lProcess3"/>
    <dgm:cxn modelId="{06103631-8C28-49F6-AD1C-89F775D63239}" type="presParOf" srcId="{A57E78CF-1DC0-451A-BC47-933472A9C369}" destId="{F49651B3-735C-4668-B6F5-E577DAE84B2C}" srcOrd="11" destOrd="0" presId="urn:microsoft.com/office/officeart/2005/8/layout/lProcess3"/>
    <dgm:cxn modelId="{6A6A2283-0F10-4110-AF70-363935C2DE6A}" type="presParOf" srcId="{A57E78CF-1DC0-451A-BC47-933472A9C369}" destId="{A7D10A17-4AEC-4DD9-9E8D-F7D97E94BA56}" srcOrd="12" destOrd="0" presId="urn:microsoft.com/office/officeart/2005/8/layout/lProcess3"/>
    <dgm:cxn modelId="{9B04F6BC-2931-465E-8C98-00F978B7A631}" type="presParOf" srcId="{A7D10A17-4AEC-4DD9-9E8D-F7D97E94BA56}" destId="{A2272C63-E1E1-40BC-9D74-B58C20776883}" srcOrd="0" destOrd="0" presId="urn:microsoft.com/office/officeart/2005/8/layout/lProcess3"/>
    <dgm:cxn modelId="{0E63B7F8-350A-4468-8151-D60E917937F0}" type="presParOf" srcId="{A7D10A17-4AEC-4DD9-9E8D-F7D97E94BA56}" destId="{F47ACD1A-345C-4EF3-AD76-9488363BA09B}" srcOrd="1" destOrd="0" presId="urn:microsoft.com/office/officeart/2005/8/layout/lProcess3"/>
    <dgm:cxn modelId="{486A6492-352A-4E93-BE28-28C14C904984}" type="presParOf" srcId="{A7D10A17-4AEC-4DD9-9E8D-F7D97E94BA56}" destId="{C1612420-C5A7-4C67-88F6-989AE037BF29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37C5643-3DE7-4E2C-8595-5BC0E3B41A10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F97DA23-80B5-4374-87AF-9FB34D6E433E}">
      <dgm:prSet phldrT="[Texto]" custT="1"/>
      <dgm:spPr>
        <a:solidFill>
          <a:srgbClr val="00FFFF"/>
        </a:solidFill>
      </dgm:spPr>
      <dgm:t>
        <a:bodyPr/>
        <a:lstStyle/>
        <a:p>
          <a:r>
            <a:rPr lang="es-ES" sz="2400" b="1" dirty="0">
              <a:latin typeface="Century Gothic" panose="020B0502020202020204" pitchFamily="34" charset="0"/>
            </a:rPr>
            <a:t>NIVELES DE PREVENCIÓN</a:t>
          </a:r>
        </a:p>
      </dgm:t>
    </dgm:pt>
    <dgm:pt modelId="{1A27EB66-00AA-4AEF-ADCE-2EA5E1CBBBCA}" type="parTrans" cxnId="{F5A63E47-1FA3-43EB-A97D-CFBEB8949B0A}">
      <dgm:prSet/>
      <dgm:spPr/>
      <dgm:t>
        <a:bodyPr/>
        <a:lstStyle/>
        <a:p>
          <a:endParaRPr lang="es-ES"/>
        </a:p>
      </dgm:t>
    </dgm:pt>
    <dgm:pt modelId="{E0B3286A-F8C0-4522-9AA0-4709E268D33D}" type="sibTrans" cxnId="{F5A63E47-1FA3-43EB-A97D-CFBEB8949B0A}">
      <dgm:prSet/>
      <dgm:spPr/>
      <dgm:t>
        <a:bodyPr/>
        <a:lstStyle/>
        <a:p>
          <a:endParaRPr lang="es-ES"/>
        </a:p>
      </dgm:t>
    </dgm:pt>
    <dgm:pt modelId="{521E45B9-00A4-4CD2-919C-3D415835F5A0}">
      <dgm:prSet phldrT="[Texto]" custT="1"/>
      <dgm:spPr>
        <a:solidFill>
          <a:srgbClr val="FA0AEF"/>
        </a:solidFill>
      </dgm:spPr>
      <dgm:t>
        <a:bodyPr/>
        <a:lstStyle/>
        <a:p>
          <a:r>
            <a:rPr lang="es-ES" sz="2000" b="1" dirty="0">
              <a:latin typeface="Century Gothic" panose="020B0502020202020204" pitchFamily="34" charset="0"/>
            </a:rPr>
            <a:t>Prevención primaria </a:t>
          </a:r>
        </a:p>
      </dgm:t>
    </dgm:pt>
    <dgm:pt modelId="{5C8257BF-E750-4D34-AC65-EC679261ECCC}" type="parTrans" cxnId="{AAE83B1A-5C6C-4245-834A-5868512D1E8A}">
      <dgm:prSet/>
      <dgm:spPr/>
      <dgm:t>
        <a:bodyPr/>
        <a:lstStyle/>
        <a:p>
          <a:endParaRPr lang="es-ES"/>
        </a:p>
      </dgm:t>
    </dgm:pt>
    <dgm:pt modelId="{F07904F0-EDAF-4D82-AAD8-4FD6D59EF97B}" type="sibTrans" cxnId="{AAE83B1A-5C6C-4245-834A-5868512D1E8A}">
      <dgm:prSet/>
      <dgm:spPr/>
      <dgm:t>
        <a:bodyPr/>
        <a:lstStyle/>
        <a:p>
          <a:endParaRPr lang="es-ES"/>
        </a:p>
      </dgm:t>
    </dgm:pt>
    <dgm:pt modelId="{0E6CCACD-CAD7-4CDA-9DFB-017C997F7E4F}">
      <dgm:prSet phldrT="[Texto]" custT="1"/>
      <dgm:spPr>
        <a:solidFill>
          <a:srgbClr val="FA0AEF"/>
        </a:solidFill>
      </dgm:spPr>
      <dgm:t>
        <a:bodyPr/>
        <a:lstStyle/>
        <a:p>
          <a:r>
            <a:rPr lang="es-ES" sz="2000" b="1" dirty="0">
              <a:latin typeface="Century Gothic" panose="020B0502020202020204" pitchFamily="34" charset="0"/>
            </a:rPr>
            <a:t>Prevención secundaria </a:t>
          </a:r>
        </a:p>
      </dgm:t>
    </dgm:pt>
    <dgm:pt modelId="{10BE0A07-4CDC-41BE-8AC3-74F477636904}" type="parTrans" cxnId="{F26BFE5F-7DB3-4351-9B1B-198F7CFA1AB4}">
      <dgm:prSet/>
      <dgm:spPr/>
      <dgm:t>
        <a:bodyPr/>
        <a:lstStyle/>
        <a:p>
          <a:endParaRPr lang="es-ES"/>
        </a:p>
      </dgm:t>
    </dgm:pt>
    <dgm:pt modelId="{E6ECA61D-FD2C-429A-9059-BE46288FB291}" type="sibTrans" cxnId="{F26BFE5F-7DB3-4351-9B1B-198F7CFA1AB4}">
      <dgm:prSet/>
      <dgm:spPr/>
      <dgm:t>
        <a:bodyPr/>
        <a:lstStyle/>
        <a:p>
          <a:endParaRPr lang="es-ES"/>
        </a:p>
      </dgm:t>
    </dgm:pt>
    <dgm:pt modelId="{74E917B0-6F7C-4E14-8AFE-51F4245C1AE3}">
      <dgm:prSet phldrT="[Texto]" custT="1"/>
      <dgm:spPr>
        <a:solidFill>
          <a:srgbClr val="FA0AEF"/>
        </a:solidFill>
      </dgm:spPr>
      <dgm:t>
        <a:bodyPr/>
        <a:lstStyle/>
        <a:p>
          <a:r>
            <a:rPr lang="es-ES" sz="2000" b="1" dirty="0">
              <a:latin typeface="Century Gothic" panose="020B0502020202020204" pitchFamily="34" charset="0"/>
            </a:rPr>
            <a:t>Prevención  terciaria </a:t>
          </a:r>
        </a:p>
      </dgm:t>
    </dgm:pt>
    <dgm:pt modelId="{0CBA7126-3652-4374-8028-E42B788E10CA}" type="parTrans" cxnId="{8A3F7DF9-E45D-4555-A0E6-38875B339C41}">
      <dgm:prSet/>
      <dgm:spPr/>
      <dgm:t>
        <a:bodyPr/>
        <a:lstStyle/>
        <a:p>
          <a:endParaRPr lang="es-ES"/>
        </a:p>
      </dgm:t>
    </dgm:pt>
    <dgm:pt modelId="{ACF4FB8C-D431-4AF2-8496-D5E8D0F3ABB4}" type="sibTrans" cxnId="{8A3F7DF9-E45D-4555-A0E6-38875B339C41}">
      <dgm:prSet/>
      <dgm:spPr/>
      <dgm:t>
        <a:bodyPr/>
        <a:lstStyle/>
        <a:p>
          <a:endParaRPr lang="es-ES"/>
        </a:p>
      </dgm:t>
    </dgm:pt>
    <dgm:pt modelId="{BBE741D1-0383-48EA-9209-C8523A55D611}">
      <dgm:prSet custT="1"/>
      <dgm:spPr>
        <a:solidFill>
          <a:srgbClr val="92FCB5"/>
        </a:solidFill>
      </dgm:spPr>
      <dgm:t>
        <a:bodyPr/>
        <a:lstStyle/>
        <a:p>
          <a:r>
            <a:rPr lang="es-ES" sz="1800" dirty="0">
              <a:solidFill>
                <a:schemeClr val="tx1"/>
              </a:solidFill>
              <a:latin typeface="Century Gothic" panose="020B0502020202020204" pitchFamily="34" charset="0"/>
            </a:rPr>
            <a:t>Mantener la salud del individuo.</a:t>
          </a:r>
        </a:p>
        <a:p>
          <a:r>
            <a:rPr lang="es-ES" sz="1800" dirty="0">
              <a:solidFill>
                <a:schemeClr val="tx1"/>
              </a:solidFill>
              <a:latin typeface="Century Gothic" panose="020B0502020202020204" pitchFamily="34" charset="0"/>
            </a:rPr>
            <a:t>Promoción a la </a:t>
          </a:r>
          <a:r>
            <a:rPr lang="es-ES" sz="1800" dirty="0" smtClean="0">
              <a:solidFill>
                <a:schemeClr val="tx1"/>
              </a:solidFill>
              <a:latin typeface="Century Gothic" panose="020B0502020202020204" pitchFamily="34" charset="0"/>
            </a:rPr>
            <a:t>salud.</a:t>
          </a:r>
          <a:endParaRPr lang="es-ES" sz="1800" dirty="0">
            <a:solidFill>
              <a:schemeClr val="tx1"/>
            </a:solidFill>
            <a:latin typeface="Century Gothic" panose="020B0502020202020204" pitchFamily="34" charset="0"/>
          </a:endParaRPr>
        </a:p>
        <a:p>
          <a:r>
            <a:rPr lang="es-ES" sz="1800" dirty="0">
              <a:solidFill>
                <a:schemeClr val="tx1"/>
              </a:solidFill>
              <a:latin typeface="Century Gothic" panose="020B0502020202020204" pitchFamily="34" charset="0"/>
            </a:rPr>
            <a:t>Eliminar o disminuir factores de </a:t>
          </a:r>
          <a:r>
            <a:rPr lang="es-ES" sz="1800" dirty="0" smtClean="0">
              <a:solidFill>
                <a:schemeClr val="tx1"/>
              </a:solidFill>
              <a:latin typeface="Century Gothic" panose="020B0502020202020204" pitchFamily="34" charset="0"/>
            </a:rPr>
            <a:t>riesgo. </a:t>
          </a:r>
          <a:endParaRPr lang="es-ES" sz="1800" dirty="0">
            <a:solidFill>
              <a:schemeClr val="tx1"/>
            </a:solidFill>
            <a:latin typeface="Century Gothic" panose="020B0502020202020204" pitchFamily="34" charset="0"/>
          </a:endParaRPr>
        </a:p>
        <a:p>
          <a:r>
            <a:rPr lang="es-ES" sz="1800" dirty="0">
              <a:solidFill>
                <a:schemeClr val="tx1"/>
              </a:solidFill>
              <a:latin typeface="Century Gothic" panose="020B0502020202020204" pitchFamily="34" charset="0"/>
            </a:rPr>
            <a:t>Protección </a:t>
          </a:r>
          <a:r>
            <a:rPr lang="es-ES" sz="1800" dirty="0" smtClean="0">
              <a:solidFill>
                <a:schemeClr val="tx1"/>
              </a:solidFill>
              <a:latin typeface="Century Gothic" panose="020B0502020202020204" pitchFamily="34" charset="0"/>
            </a:rPr>
            <a:t>específica. </a:t>
          </a:r>
          <a:endParaRPr lang="es-ES" sz="1800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12BAD592-348F-4EE5-A11F-02E5B2A11CF9}" type="parTrans" cxnId="{E0746CBC-97D5-483A-B058-EA7F20844E63}">
      <dgm:prSet/>
      <dgm:spPr/>
      <dgm:t>
        <a:bodyPr/>
        <a:lstStyle/>
        <a:p>
          <a:endParaRPr lang="es-ES"/>
        </a:p>
      </dgm:t>
    </dgm:pt>
    <dgm:pt modelId="{A77A38EA-0A8E-4023-966A-C80BB8DDD300}" type="sibTrans" cxnId="{E0746CBC-97D5-483A-B058-EA7F20844E63}">
      <dgm:prSet/>
      <dgm:spPr/>
      <dgm:t>
        <a:bodyPr/>
        <a:lstStyle/>
        <a:p>
          <a:endParaRPr lang="es-ES"/>
        </a:p>
      </dgm:t>
    </dgm:pt>
    <dgm:pt modelId="{44428C4D-6FE2-4A14-B371-9E77C3DD7F3C}">
      <dgm:prSet/>
      <dgm:spPr>
        <a:solidFill>
          <a:srgbClr val="92FCB5"/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  <a:latin typeface="Century Gothic" panose="020B0502020202020204" pitchFamily="34" charset="0"/>
            </a:rPr>
            <a:t>Medidas que se aplican durante el periodo de latencia de la enfermedad </a:t>
          </a:r>
        </a:p>
        <a:p>
          <a:r>
            <a:rPr lang="es-ES" dirty="0">
              <a:solidFill>
                <a:schemeClr val="tx1"/>
              </a:solidFill>
              <a:latin typeface="Century Gothic" panose="020B0502020202020204" pitchFamily="34" charset="0"/>
            </a:rPr>
            <a:t>Diagnostico precoz </a:t>
          </a:r>
        </a:p>
        <a:p>
          <a:r>
            <a:rPr lang="es-ES" dirty="0">
              <a:solidFill>
                <a:schemeClr val="tx1"/>
              </a:solidFill>
              <a:latin typeface="Century Gothic" panose="020B0502020202020204" pitchFamily="34" charset="0"/>
            </a:rPr>
            <a:t>tratamiento oportuno</a:t>
          </a:r>
        </a:p>
        <a:p>
          <a:r>
            <a:rPr lang="es-ES" dirty="0">
              <a:solidFill>
                <a:schemeClr val="tx1"/>
              </a:solidFill>
              <a:latin typeface="Century Gothic" panose="020B0502020202020204" pitchFamily="34" charset="0"/>
            </a:rPr>
            <a:t>Limitar posible incapacidad y secuelas de la enfermedad  </a:t>
          </a:r>
        </a:p>
      </dgm:t>
    </dgm:pt>
    <dgm:pt modelId="{8B8B451E-55B3-4F9E-8A74-082AF62203C6}" type="parTrans" cxnId="{833839D7-B926-4C67-9B3E-E4D394424877}">
      <dgm:prSet/>
      <dgm:spPr/>
      <dgm:t>
        <a:bodyPr/>
        <a:lstStyle/>
        <a:p>
          <a:endParaRPr lang="es-ES"/>
        </a:p>
      </dgm:t>
    </dgm:pt>
    <dgm:pt modelId="{AB4B77B8-2F27-43BE-A45F-95B97CBE5F5A}" type="sibTrans" cxnId="{833839D7-B926-4C67-9B3E-E4D394424877}">
      <dgm:prSet/>
      <dgm:spPr/>
      <dgm:t>
        <a:bodyPr/>
        <a:lstStyle/>
        <a:p>
          <a:endParaRPr lang="es-ES"/>
        </a:p>
      </dgm:t>
    </dgm:pt>
    <dgm:pt modelId="{75B50214-70D9-4129-9F1F-ECA42769A127}">
      <dgm:prSet custT="1"/>
      <dgm:spPr>
        <a:solidFill>
          <a:srgbClr val="92FCB5"/>
        </a:solidFill>
      </dgm:spPr>
      <dgm:t>
        <a:bodyPr/>
        <a:lstStyle/>
        <a:p>
          <a:r>
            <a:rPr lang="es-ES" sz="1800" dirty="0">
              <a:solidFill>
                <a:schemeClr val="tx1"/>
              </a:solidFill>
              <a:latin typeface="Century Gothic" panose="020B0502020202020204" pitchFamily="34" charset="0"/>
            </a:rPr>
            <a:t>Tratamiento agudo y rehabilitador</a:t>
          </a:r>
        </a:p>
        <a:p>
          <a:r>
            <a:rPr lang="es-ES" sz="1800" dirty="0">
              <a:solidFill>
                <a:schemeClr val="tx1"/>
              </a:solidFill>
              <a:latin typeface="Century Gothic" panose="020B0502020202020204" pitchFamily="34" charset="0"/>
            </a:rPr>
            <a:t>Físico y mental</a:t>
          </a:r>
        </a:p>
        <a:p>
          <a:r>
            <a:rPr lang="es-ES" sz="1800" dirty="0">
              <a:solidFill>
                <a:schemeClr val="tx1"/>
              </a:solidFill>
              <a:latin typeface="Century Gothic" panose="020B0502020202020204" pitchFamily="34" charset="0"/>
            </a:rPr>
            <a:t>Laboral</a:t>
          </a:r>
        </a:p>
        <a:p>
          <a:r>
            <a:rPr lang="es-ES" sz="1800" dirty="0">
              <a:solidFill>
                <a:schemeClr val="tx1"/>
              </a:solidFill>
              <a:latin typeface="Century Gothic" panose="020B0502020202020204" pitchFamily="34" charset="0"/>
            </a:rPr>
            <a:t>Económico</a:t>
          </a:r>
        </a:p>
        <a:p>
          <a:r>
            <a:rPr lang="es-ES" sz="1800" dirty="0">
              <a:solidFill>
                <a:schemeClr val="tx1"/>
              </a:solidFill>
              <a:latin typeface="Century Gothic" panose="020B0502020202020204" pitchFamily="34" charset="0"/>
            </a:rPr>
            <a:t>Social </a:t>
          </a:r>
        </a:p>
      </dgm:t>
    </dgm:pt>
    <dgm:pt modelId="{3E80331E-E927-4349-AFA1-579ACE242C64}" type="parTrans" cxnId="{DB0024A1-74D7-4E4E-A939-68031CED954B}">
      <dgm:prSet/>
      <dgm:spPr/>
      <dgm:t>
        <a:bodyPr/>
        <a:lstStyle/>
        <a:p>
          <a:endParaRPr lang="es-ES"/>
        </a:p>
      </dgm:t>
    </dgm:pt>
    <dgm:pt modelId="{3C3F9A2D-88B1-4006-A4E7-427795674020}" type="sibTrans" cxnId="{DB0024A1-74D7-4E4E-A939-68031CED954B}">
      <dgm:prSet/>
      <dgm:spPr/>
      <dgm:t>
        <a:bodyPr/>
        <a:lstStyle/>
        <a:p>
          <a:endParaRPr lang="es-ES"/>
        </a:p>
      </dgm:t>
    </dgm:pt>
    <dgm:pt modelId="{D60D8144-6ECC-43B1-8FB1-3B99D83480C2}" type="pres">
      <dgm:prSet presAssocID="{237C5643-3DE7-4E2C-8595-5BC0E3B41A1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9AEF92E-26CB-4ABD-9BD0-1AB3AA0A8B4C}" type="pres">
      <dgm:prSet presAssocID="{BF97DA23-80B5-4374-87AF-9FB34D6E433E}" presName="hierRoot1" presStyleCnt="0">
        <dgm:presLayoutVars>
          <dgm:hierBranch val="init"/>
        </dgm:presLayoutVars>
      </dgm:prSet>
      <dgm:spPr/>
    </dgm:pt>
    <dgm:pt modelId="{997D9718-DE29-4E5A-8832-3AF3FB800F38}" type="pres">
      <dgm:prSet presAssocID="{BF97DA23-80B5-4374-87AF-9FB34D6E433E}" presName="rootComposite1" presStyleCnt="0"/>
      <dgm:spPr/>
    </dgm:pt>
    <dgm:pt modelId="{2EEDEDB2-7807-461F-860A-71265C46CED4}" type="pres">
      <dgm:prSet presAssocID="{BF97DA23-80B5-4374-87AF-9FB34D6E433E}" presName="rootText1" presStyleLbl="node0" presStyleIdx="0" presStyleCnt="1" custLinFactNeighborX="-1242" custLinFactNeighborY="124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7A1A22D-D07D-4116-95EC-84E41A98D9B5}" type="pres">
      <dgm:prSet presAssocID="{BF97DA23-80B5-4374-87AF-9FB34D6E433E}" presName="rootConnector1" presStyleLbl="node1" presStyleIdx="0" presStyleCnt="0"/>
      <dgm:spPr/>
      <dgm:t>
        <a:bodyPr/>
        <a:lstStyle/>
        <a:p>
          <a:endParaRPr lang="es-MX"/>
        </a:p>
      </dgm:t>
    </dgm:pt>
    <dgm:pt modelId="{4A6EC06B-0F7A-4966-91AA-D055D21FF8A5}" type="pres">
      <dgm:prSet presAssocID="{BF97DA23-80B5-4374-87AF-9FB34D6E433E}" presName="hierChild2" presStyleCnt="0"/>
      <dgm:spPr/>
    </dgm:pt>
    <dgm:pt modelId="{E3B04610-55DE-465F-9E8C-1596A1BC0D2C}" type="pres">
      <dgm:prSet presAssocID="{5C8257BF-E750-4D34-AC65-EC679261ECCC}" presName="Name37" presStyleLbl="parChTrans1D2" presStyleIdx="0" presStyleCnt="3"/>
      <dgm:spPr/>
      <dgm:t>
        <a:bodyPr/>
        <a:lstStyle/>
        <a:p>
          <a:endParaRPr lang="es-MX"/>
        </a:p>
      </dgm:t>
    </dgm:pt>
    <dgm:pt modelId="{BFFDDEEE-1C70-472B-8015-09D00DBCB276}" type="pres">
      <dgm:prSet presAssocID="{521E45B9-00A4-4CD2-919C-3D415835F5A0}" presName="hierRoot2" presStyleCnt="0">
        <dgm:presLayoutVars>
          <dgm:hierBranch val="init"/>
        </dgm:presLayoutVars>
      </dgm:prSet>
      <dgm:spPr/>
    </dgm:pt>
    <dgm:pt modelId="{3F914E81-F5F6-4A75-8BC9-69F572681316}" type="pres">
      <dgm:prSet presAssocID="{521E45B9-00A4-4CD2-919C-3D415835F5A0}" presName="rootComposite" presStyleCnt="0"/>
      <dgm:spPr/>
    </dgm:pt>
    <dgm:pt modelId="{F4D18608-879A-40D3-8FB8-27D272677D68}" type="pres">
      <dgm:prSet presAssocID="{521E45B9-00A4-4CD2-919C-3D415835F5A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475ABD3-5C30-4CE2-B1FE-423D929EB355}" type="pres">
      <dgm:prSet presAssocID="{521E45B9-00A4-4CD2-919C-3D415835F5A0}" presName="rootConnector" presStyleLbl="node2" presStyleIdx="0" presStyleCnt="3"/>
      <dgm:spPr/>
      <dgm:t>
        <a:bodyPr/>
        <a:lstStyle/>
        <a:p>
          <a:endParaRPr lang="es-MX"/>
        </a:p>
      </dgm:t>
    </dgm:pt>
    <dgm:pt modelId="{A3E4975A-2D70-483F-9AA8-0D7FC7F898C1}" type="pres">
      <dgm:prSet presAssocID="{521E45B9-00A4-4CD2-919C-3D415835F5A0}" presName="hierChild4" presStyleCnt="0"/>
      <dgm:spPr/>
    </dgm:pt>
    <dgm:pt modelId="{70CAE35D-3F5E-443C-9380-48674C023EF0}" type="pres">
      <dgm:prSet presAssocID="{12BAD592-348F-4EE5-A11F-02E5B2A11CF9}" presName="Name37" presStyleLbl="parChTrans1D3" presStyleIdx="0" presStyleCnt="3"/>
      <dgm:spPr/>
      <dgm:t>
        <a:bodyPr/>
        <a:lstStyle/>
        <a:p>
          <a:endParaRPr lang="es-MX"/>
        </a:p>
      </dgm:t>
    </dgm:pt>
    <dgm:pt modelId="{D36C0537-6524-4DDD-9D0C-4199250D0EAE}" type="pres">
      <dgm:prSet presAssocID="{BBE741D1-0383-48EA-9209-C8523A55D611}" presName="hierRoot2" presStyleCnt="0">
        <dgm:presLayoutVars>
          <dgm:hierBranch val="init"/>
        </dgm:presLayoutVars>
      </dgm:prSet>
      <dgm:spPr/>
    </dgm:pt>
    <dgm:pt modelId="{CC7E545C-D615-4A20-8472-9369AADAC458}" type="pres">
      <dgm:prSet presAssocID="{BBE741D1-0383-48EA-9209-C8523A55D611}" presName="rootComposite" presStyleCnt="0"/>
      <dgm:spPr/>
    </dgm:pt>
    <dgm:pt modelId="{C4C8E045-7493-4FAD-9662-9B6A748CA353}" type="pres">
      <dgm:prSet presAssocID="{BBE741D1-0383-48EA-9209-C8523A55D611}" presName="rootText" presStyleLbl="node3" presStyleIdx="0" presStyleCnt="3" custScaleY="27406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7AB4EED-CD25-4F9C-90C3-803FF8516F0B}" type="pres">
      <dgm:prSet presAssocID="{BBE741D1-0383-48EA-9209-C8523A55D611}" presName="rootConnector" presStyleLbl="node3" presStyleIdx="0" presStyleCnt="3"/>
      <dgm:spPr/>
      <dgm:t>
        <a:bodyPr/>
        <a:lstStyle/>
        <a:p>
          <a:endParaRPr lang="es-MX"/>
        </a:p>
      </dgm:t>
    </dgm:pt>
    <dgm:pt modelId="{C5552F0C-9FCB-47A9-9C2F-0E0AD8DDA944}" type="pres">
      <dgm:prSet presAssocID="{BBE741D1-0383-48EA-9209-C8523A55D611}" presName="hierChild4" presStyleCnt="0"/>
      <dgm:spPr/>
    </dgm:pt>
    <dgm:pt modelId="{90F6B43C-6140-4EC9-A958-588989410208}" type="pres">
      <dgm:prSet presAssocID="{BBE741D1-0383-48EA-9209-C8523A55D611}" presName="hierChild5" presStyleCnt="0"/>
      <dgm:spPr/>
    </dgm:pt>
    <dgm:pt modelId="{CA929E68-1225-4AEF-9B6B-2AC5A95DE282}" type="pres">
      <dgm:prSet presAssocID="{521E45B9-00A4-4CD2-919C-3D415835F5A0}" presName="hierChild5" presStyleCnt="0"/>
      <dgm:spPr/>
    </dgm:pt>
    <dgm:pt modelId="{A2E97921-D6D4-4EF0-9888-0CD6DDDA64A0}" type="pres">
      <dgm:prSet presAssocID="{10BE0A07-4CDC-41BE-8AC3-74F477636904}" presName="Name37" presStyleLbl="parChTrans1D2" presStyleIdx="1" presStyleCnt="3"/>
      <dgm:spPr/>
      <dgm:t>
        <a:bodyPr/>
        <a:lstStyle/>
        <a:p>
          <a:endParaRPr lang="es-MX"/>
        </a:p>
      </dgm:t>
    </dgm:pt>
    <dgm:pt modelId="{5C53E3F6-CEF7-4F8C-868A-9D92733EFF2F}" type="pres">
      <dgm:prSet presAssocID="{0E6CCACD-CAD7-4CDA-9DFB-017C997F7E4F}" presName="hierRoot2" presStyleCnt="0">
        <dgm:presLayoutVars>
          <dgm:hierBranch val="init"/>
        </dgm:presLayoutVars>
      </dgm:prSet>
      <dgm:spPr/>
    </dgm:pt>
    <dgm:pt modelId="{9F4C528B-3FB9-4CD0-A879-7126AAB287B6}" type="pres">
      <dgm:prSet presAssocID="{0E6CCACD-CAD7-4CDA-9DFB-017C997F7E4F}" presName="rootComposite" presStyleCnt="0"/>
      <dgm:spPr/>
    </dgm:pt>
    <dgm:pt modelId="{C9B5F1EC-4264-43C3-98A8-C759696CEEBB}" type="pres">
      <dgm:prSet presAssocID="{0E6CCACD-CAD7-4CDA-9DFB-017C997F7E4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EEDFA53-3EFB-4EE2-BD58-AD2AFC8D453A}" type="pres">
      <dgm:prSet presAssocID="{0E6CCACD-CAD7-4CDA-9DFB-017C997F7E4F}" presName="rootConnector" presStyleLbl="node2" presStyleIdx="1" presStyleCnt="3"/>
      <dgm:spPr/>
      <dgm:t>
        <a:bodyPr/>
        <a:lstStyle/>
        <a:p>
          <a:endParaRPr lang="es-MX"/>
        </a:p>
      </dgm:t>
    </dgm:pt>
    <dgm:pt modelId="{E53FFE38-5CFB-4943-9EB2-3B41CE59CEA8}" type="pres">
      <dgm:prSet presAssocID="{0E6CCACD-CAD7-4CDA-9DFB-017C997F7E4F}" presName="hierChild4" presStyleCnt="0"/>
      <dgm:spPr/>
    </dgm:pt>
    <dgm:pt modelId="{CF13F221-C986-4BD0-A66F-603D2BE19151}" type="pres">
      <dgm:prSet presAssocID="{8B8B451E-55B3-4F9E-8A74-082AF62203C6}" presName="Name37" presStyleLbl="parChTrans1D3" presStyleIdx="1" presStyleCnt="3"/>
      <dgm:spPr/>
      <dgm:t>
        <a:bodyPr/>
        <a:lstStyle/>
        <a:p>
          <a:endParaRPr lang="es-MX"/>
        </a:p>
      </dgm:t>
    </dgm:pt>
    <dgm:pt modelId="{874F38E4-72A3-4DB6-B282-3A2606B8CE0F}" type="pres">
      <dgm:prSet presAssocID="{44428C4D-6FE2-4A14-B371-9E77C3DD7F3C}" presName="hierRoot2" presStyleCnt="0">
        <dgm:presLayoutVars>
          <dgm:hierBranch val="init"/>
        </dgm:presLayoutVars>
      </dgm:prSet>
      <dgm:spPr/>
    </dgm:pt>
    <dgm:pt modelId="{FFC8FE61-A42E-4C1E-BEAC-B5A7BFB656AB}" type="pres">
      <dgm:prSet presAssocID="{44428C4D-6FE2-4A14-B371-9E77C3DD7F3C}" presName="rootComposite" presStyleCnt="0"/>
      <dgm:spPr/>
    </dgm:pt>
    <dgm:pt modelId="{455EA375-A482-496E-A852-3873B861CF69}" type="pres">
      <dgm:prSet presAssocID="{44428C4D-6FE2-4A14-B371-9E77C3DD7F3C}" presName="rootText" presStyleLbl="node3" presStyleIdx="1" presStyleCnt="3" custScaleY="28087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B57BFB3-3D54-4BA0-87E2-BE3D5E39D3AC}" type="pres">
      <dgm:prSet presAssocID="{44428C4D-6FE2-4A14-B371-9E77C3DD7F3C}" presName="rootConnector" presStyleLbl="node3" presStyleIdx="1" presStyleCnt="3"/>
      <dgm:spPr/>
      <dgm:t>
        <a:bodyPr/>
        <a:lstStyle/>
        <a:p>
          <a:endParaRPr lang="es-MX"/>
        </a:p>
      </dgm:t>
    </dgm:pt>
    <dgm:pt modelId="{DEA3587B-C107-4AB9-9EC7-A442FB1EABBD}" type="pres">
      <dgm:prSet presAssocID="{44428C4D-6FE2-4A14-B371-9E77C3DD7F3C}" presName="hierChild4" presStyleCnt="0"/>
      <dgm:spPr/>
    </dgm:pt>
    <dgm:pt modelId="{8616261C-F7F6-46B4-A72C-5A1462927B87}" type="pres">
      <dgm:prSet presAssocID="{44428C4D-6FE2-4A14-B371-9E77C3DD7F3C}" presName="hierChild5" presStyleCnt="0"/>
      <dgm:spPr/>
    </dgm:pt>
    <dgm:pt modelId="{47DB68BF-FD28-42A1-9BFE-B8D781814C33}" type="pres">
      <dgm:prSet presAssocID="{0E6CCACD-CAD7-4CDA-9DFB-017C997F7E4F}" presName="hierChild5" presStyleCnt="0"/>
      <dgm:spPr/>
    </dgm:pt>
    <dgm:pt modelId="{9F3978AA-A21F-4B56-8737-588688A84A28}" type="pres">
      <dgm:prSet presAssocID="{0CBA7126-3652-4374-8028-E42B788E10CA}" presName="Name37" presStyleLbl="parChTrans1D2" presStyleIdx="2" presStyleCnt="3"/>
      <dgm:spPr/>
      <dgm:t>
        <a:bodyPr/>
        <a:lstStyle/>
        <a:p>
          <a:endParaRPr lang="es-MX"/>
        </a:p>
      </dgm:t>
    </dgm:pt>
    <dgm:pt modelId="{122F85CC-5E2D-4BC1-A5B7-E45467CF092B}" type="pres">
      <dgm:prSet presAssocID="{74E917B0-6F7C-4E14-8AFE-51F4245C1AE3}" presName="hierRoot2" presStyleCnt="0">
        <dgm:presLayoutVars>
          <dgm:hierBranch val="init"/>
        </dgm:presLayoutVars>
      </dgm:prSet>
      <dgm:spPr/>
    </dgm:pt>
    <dgm:pt modelId="{A2FFF37D-B365-4470-A563-B0E433255901}" type="pres">
      <dgm:prSet presAssocID="{74E917B0-6F7C-4E14-8AFE-51F4245C1AE3}" presName="rootComposite" presStyleCnt="0"/>
      <dgm:spPr/>
    </dgm:pt>
    <dgm:pt modelId="{D404C252-C553-4698-927E-6808E95A67F3}" type="pres">
      <dgm:prSet presAssocID="{74E917B0-6F7C-4E14-8AFE-51F4245C1AE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8CD4397-9690-4D42-81E8-AE41D569A130}" type="pres">
      <dgm:prSet presAssocID="{74E917B0-6F7C-4E14-8AFE-51F4245C1AE3}" presName="rootConnector" presStyleLbl="node2" presStyleIdx="2" presStyleCnt="3"/>
      <dgm:spPr/>
      <dgm:t>
        <a:bodyPr/>
        <a:lstStyle/>
        <a:p>
          <a:endParaRPr lang="es-MX"/>
        </a:p>
      </dgm:t>
    </dgm:pt>
    <dgm:pt modelId="{0A67707F-EA2A-445E-80DC-543FC3CF4F11}" type="pres">
      <dgm:prSet presAssocID="{74E917B0-6F7C-4E14-8AFE-51F4245C1AE3}" presName="hierChild4" presStyleCnt="0"/>
      <dgm:spPr/>
    </dgm:pt>
    <dgm:pt modelId="{49BDD896-0BBF-4D81-AA93-FF1F5FFD8945}" type="pres">
      <dgm:prSet presAssocID="{3E80331E-E927-4349-AFA1-579ACE242C64}" presName="Name37" presStyleLbl="parChTrans1D3" presStyleIdx="2" presStyleCnt="3"/>
      <dgm:spPr/>
      <dgm:t>
        <a:bodyPr/>
        <a:lstStyle/>
        <a:p>
          <a:endParaRPr lang="es-MX"/>
        </a:p>
      </dgm:t>
    </dgm:pt>
    <dgm:pt modelId="{888E6647-A2B1-430D-A858-27B618991528}" type="pres">
      <dgm:prSet presAssocID="{75B50214-70D9-4129-9F1F-ECA42769A127}" presName="hierRoot2" presStyleCnt="0">
        <dgm:presLayoutVars>
          <dgm:hierBranch val="init"/>
        </dgm:presLayoutVars>
      </dgm:prSet>
      <dgm:spPr/>
    </dgm:pt>
    <dgm:pt modelId="{0B5B0BA2-9934-404D-815E-2CC7EB0382FC}" type="pres">
      <dgm:prSet presAssocID="{75B50214-70D9-4129-9F1F-ECA42769A127}" presName="rootComposite" presStyleCnt="0"/>
      <dgm:spPr/>
    </dgm:pt>
    <dgm:pt modelId="{4194883B-5062-425D-AE37-0370F9C47804}" type="pres">
      <dgm:prSet presAssocID="{75B50214-70D9-4129-9F1F-ECA42769A127}" presName="rootText" presStyleLbl="node3" presStyleIdx="2" presStyleCnt="3" custScaleY="271453" custLinFactNeighborY="124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24EEEDC-7BBD-47E3-83C5-50A1820083EE}" type="pres">
      <dgm:prSet presAssocID="{75B50214-70D9-4129-9F1F-ECA42769A127}" presName="rootConnector" presStyleLbl="node3" presStyleIdx="2" presStyleCnt="3"/>
      <dgm:spPr/>
      <dgm:t>
        <a:bodyPr/>
        <a:lstStyle/>
        <a:p>
          <a:endParaRPr lang="es-MX"/>
        </a:p>
      </dgm:t>
    </dgm:pt>
    <dgm:pt modelId="{3B55A7E4-BB13-46B0-B811-4FB16622A940}" type="pres">
      <dgm:prSet presAssocID="{75B50214-70D9-4129-9F1F-ECA42769A127}" presName="hierChild4" presStyleCnt="0"/>
      <dgm:spPr/>
    </dgm:pt>
    <dgm:pt modelId="{99CBB0D3-830F-4A1F-A136-61ED1E0C4064}" type="pres">
      <dgm:prSet presAssocID="{75B50214-70D9-4129-9F1F-ECA42769A127}" presName="hierChild5" presStyleCnt="0"/>
      <dgm:spPr/>
    </dgm:pt>
    <dgm:pt modelId="{5A7688A1-0B5E-441B-89D2-117A764E7276}" type="pres">
      <dgm:prSet presAssocID="{74E917B0-6F7C-4E14-8AFE-51F4245C1AE3}" presName="hierChild5" presStyleCnt="0"/>
      <dgm:spPr/>
    </dgm:pt>
    <dgm:pt modelId="{A5E0E0DC-BD69-4561-ADAE-7E19D26F1DE2}" type="pres">
      <dgm:prSet presAssocID="{BF97DA23-80B5-4374-87AF-9FB34D6E433E}" presName="hierChild3" presStyleCnt="0"/>
      <dgm:spPr/>
    </dgm:pt>
  </dgm:ptLst>
  <dgm:cxnLst>
    <dgm:cxn modelId="{96D5C36C-B948-4DB5-8500-7ACD817CEE4A}" type="presOf" srcId="{10BE0A07-4CDC-41BE-8AC3-74F477636904}" destId="{A2E97921-D6D4-4EF0-9888-0CD6DDDA64A0}" srcOrd="0" destOrd="0" presId="urn:microsoft.com/office/officeart/2005/8/layout/orgChart1"/>
    <dgm:cxn modelId="{D8F57DDA-88BC-475B-9C01-EB9CE705945F}" type="presOf" srcId="{5C8257BF-E750-4D34-AC65-EC679261ECCC}" destId="{E3B04610-55DE-465F-9E8C-1596A1BC0D2C}" srcOrd="0" destOrd="0" presId="urn:microsoft.com/office/officeart/2005/8/layout/orgChart1"/>
    <dgm:cxn modelId="{833839D7-B926-4C67-9B3E-E4D394424877}" srcId="{0E6CCACD-CAD7-4CDA-9DFB-017C997F7E4F}" destId="{44428C4D-6FE2-4A14-B371-9E77C3DD7F3C}" srcOrd="0" destOrd="0" parTransId="{8B8B451E-55B3-4F9E-8A74-082AF62203C6}" sibTransId="{AB4B77B8-2F27-43BE-A45F-95B97CBE5F5A}"/>
    <dgm:cxn modelId="{BB2DD889-9419-4FF9-9B3C-739F82BF2736}" type="presOf" srcId="{12BAD592-348F-4EE5-A11F-02E5B2A11CF9}" destId="{70CAE35D-3F5E-443C-9380-48674C023EF0}" srcOrd="0" destOrd="0" presId="urn:microsoft.com/office/officeart/2005/8/layout/orgChart1"/>
    <dgm:cxn modelId="{59C1B1C2-A7B4-4B74-8945-A28A9CA5D761}" type="presOf" srcId="{521E45B9-00A4-4CD2-919C-3D415835F5A0}" destId="{F4D18608-879A-40D3-8FB8-27D272677D68}" srcOrd="0" destOrd="0" presId="urn:microsoft.com/office/officeart/2005/8/layout/orgChart1"/>
    <dgm:cxn modelId="{1800C3C9-EADB-44E7-8173-6D99DC6CE68C}" type="presOf" srcId="{44428C4D-6FE2-4A14-B371-9E77C3DD7F3C}" destId="{6B57BFB3-3D54-4BA0-87E2-BE3D5E39D3AC}" srcOrd="1" destOrd="0" presId="urn:microsoft.com/office/officeart/2005/8/layout/orgChart1"/>
    <dgm:cxn modelId="{4FA20A77-4FC0-4981-990F-F8EE71413844}" type="presOf" srcId="{0CBA7126-3652-4374-8028-E42B788E10CA}" destId="{9F3978AA-A21F-4B56-8737-588688A84A28}" srcOrd="0" destOrd="0" presId="urn:microsoft.com/office/officeart/2005/8/layout/orgChart1"/>
    <dgm:cxn modelId="{96F96F63-5613-4FCF-A88E-04BDA9CACE6B}" type="presOf" srcId="{BBE741D1-0383-48EA-9209-C8523A55D611}" destId="{C4C8E045-7493-4FAD-9662-9B6A748CA353}" srcOrd="0" destOrd="0" presId="urn:microsoft.com/office/officeart/2005/8/layout/orgChart1"/>
    <dgm:cxn modelId="{97CEF7B1-F1D1-41D6-A33C-4A415647B373}" type="presOf" srcId="{BF97DA23-80B5-4374-87AF-9FB34D6E433E}" destId="{2EEDEDB2-7807-461F-860A-71265C46CED4}" srcOrd="0" destOrd="0" presId="urn:microsoft.com/office/officeart/2005/8/layout/orgChart1"/>
    <dgm:cxn modelId="{15BC7C06-3F4D-4333-9929-11AE055A620E}" type="presOf" srcId="{BBE741D1-0383-48EA-9209-C8523A55D611}" destId="{A7AB4EED-CD25-4F9C-90C3-803FF8516F0B}" srcOrd="1" destOrd="0" presId="urn:microsoft.com/office/officeart/2005/8/layout/orgChart1"/>
    <dgm:cxn modelId="{F45A072F-A950-4296-BDE6-8DBF48A872F0}" type="presOf" srcId="{521E45B9-00A4-4CD2-919C-3D415835F5A0}" destId="{B475ABD3-5C30-4CE2-B1FE-423D929EB355}" srcOrd="1" destOrd="0" presId="urn:microsoft.com/office/officeart/2005/8/layout/orgChart1"/>
    <dgm:cxn modelId="{706AB5B2-E165-4A9E-A3FB-A0BB56D2B0B8}" type="presOf" srcId="{BF97DA23-80B5-4374-87AF-9FB34D6E433E}" destId="{C7A1A22D-D07D-4116-95EC-84E41A98D9B5}" srcOrd="1" destOrd="0" presId="urn:microsoft.com/office/officeart/2005/8/layout/orgChart1"/>
    <dgm:cxn modelId="{CEA928EA-C0E7-4D01-B851-7483C4CE42DB}" type="presOf" srcId="{74E917B0-6F7C-4E14-8AFE-51F4245C1AE3}" destId="{D404C252-C553-4698-927E-6808E95A67F3}" srcOrd="0" destOrd="0" presId="urn:microsoft.com/office/officeart/2005/8/layout/orgChart1"/>
    <dgm:cxn modelId="{F26BFE5F-7DB3-4351-9B1B-198F7CFA1AB4}" srcId="{BF97DA23-80B5-4374-87AF-9FB34D6E433E}" destId="{0E6CCACD-CAD7-4CDA-9DFB-017C997F7E4F}" srcOrd="1" destOrd="0" parTransId="{10BE0A07-4CDC-41BE-8AC3-74F477636904}" sibTransId="{E6ECA61D-FD2C-429A-9059-BE46288FB291}"/>
    <dgm:cxn modelId="{93E2FCF7-EDD9-4636-98A1-C901A7D2A6DB}" type="presOf" srcId="{74E917B0-6F7C-4E14-8AFE-51F4245C1AE3}" destId="{D8CD4397-9690-4D42-81E8-AE41D569A130}" srcOrd="1" destOrd="0" presId="urn:microsoft.com/office/officeart/2005/8/layout/orgChart1"/>
    <dgm:cxn modelId="{FD7FD3AD-79E0-49DB-BD50-2CBE912CDD1B}" type="presOf" srcId="{44428C4D-6FE2-4A14-B371-9E77C3DD7F3C}" destId="{455EA375-A482-496E-A852-3873B861CF69}" srcOrd="0" destOrd="0" presId="urn:microsoft.com/office/officeart/2005/8/layout/orgChart1"/>
    <dgm:cxn modelId="{36021190-FA44-4D7F-8FF9-B7A9B845B20C}" type="presOf" srcId="{0E6CCACD-CAD7-4CDA-9DFB-017C997F7E4F}" destId="{2EEDFA53-3EFB-4EE2-BD58-AD2AFC8D453A}" srcOrd="1" destOrd="0" presId="urn:microsoft.com/office/officeart/2005/8/layout/orgChart1"/>
    <dgm:cxn modelId="{AAE83B1A-5C6C-4245-834A-5868512D1E8A}" srcId="{BF97DA23-80B5-4374-87AF-9FB34D6E433E}" destId="{521E45B9-00A4-4CD2-919C-3D415835F5A0}" srcOrd="0" destOrd="0" parTransId="{5C8257BF-E750-4D34-AC65-EC679261ECCC}" sibTransId="{F07904F0-EDAF-4D82-AAD8-4FD6D59EF97B}"/>
    <dgm:cxn modelId="{0F7B3396-5F6A-4CD9-ACDB-A5C8A98E3CA2}" type="presOf" srcId="{8B8B451E-55B3-4F9E-8A74-082AF62203C6}" destId="{CF13F221-C986-4BD0-A66F-603D2BE19151}" srcOrd="0" destOrd="0" presId="urn:microsoft.com/office/officeart/2005/8/layout/orgChart1"/>
    <dgm:cxn modelId="{8A3F7DF9-E45D-4555-A0E6-38875B339C41}" srcId="{BF97DA23-80B5-4374-87AF-9FB34D6E433E}" destId="{74E917B0-6F7C-4E14-8AFE-51F4245C1AE3}" srcOrd="2" destOrd="0" parTransId="{0CBA7126-3652-4374-8028-E42B788E10CA}" sibTransId="{ACF4FB8C-D431-4AF2-8496-D5E8D0F3ABB4}"/>
    <dgm:cxn modelId="{231431D6-56FC-454D-BDDF-2ED47907D605}" type="presOf" srcId="{3E80331E-E927-4349-AFA1-579ACE242C64}" destId="{49BDD896-0BBF-4D81-AA93-FF1F5FFD8945}" srcOrd="0" destOrd="0" presId="urn:microsoft.com/office/officeart/2005/8/layout/orgChart1"/>
    <dgm:cxn modelId="{10963E5F-ACF7-448F-8AAF-4F472A80503E}" type="presOf" srcId="{75B50214-70D9-4129-9F1F-ECA42769A127}" destId="{F24EEEDC-7BBD-47E3-83C5-50A1820083EE}" srcOrd="1" destOrd="0" presId="urn:microsoft.com/office/officeart/2005/8/layout/orgChart1"/>
    <dgm:cxn modelId="{91814D71-F01B-4137-9F19-64E61B79F896}" type="presOf" srcId="{0E6CCACD-CAD7-4CDA-9DFB-017C997F7E4F}" destId="{C9B5F1EC-4264-43C3-98A8-C759696CEEBB}" srcOrd="0" destOrd="0" presId="urn:microsoft.com/office/officeart/2005/8/layout/orgChart1"/>
    <dgm:cxn modelId="{E0746CBC-97D5-483A-B058-EA7F20844E63}" srcId="{521E45B9-00A4-4CD2-919C-3D415835F5A0}" destId="{BBE741D1-0383-48EA-9209-C8523A55D611}" srcOrd="0" destOrd="0" parTransId="{12BAD592-348F-4EE5-A11F-02E5B2A11CF9}" sibTransId="{A77A38EA-0A8E-4023-966A-C80BB8DDD300}"/>
    <dgm:cxn modelId="{D304131A-EFD5-42DC-B4DF-71D05CC2354B}" type="presOf" srcId="{75B50214-70D9-4129-9F1F-ECA42769A127}" destId="{4194883B-5062-425D-AE37-0370F9C47804}" srcOrd="0" destOrd="0" presId="urn:microsoft.com/office/officeart/2005/8/layout/orgChart1"/>
    <dgm:cxn modelId="{F91E3555-8867-49F6-9BDF-41A39B4EA484}" type="presOf" srcId="{237C5643-3DE7-4E2C-8595-5BC0E3B41A10}" destId="{D60D8144-6ECC-43B1-8FB1-3B99D83480C2}" srcOrd="0" destOrd="0" presId="urn:microsoft.com/office/officeart/2005/8/layout/orgChart1"/>
    <dgm:cxn modelId="{DB0024A1-74D7-4E4E-A939-68031CED954B}" srcId="{74E917B0-6F7C-4E14-8AFE-51F4245C1AE3}" destId="{75B50214-70D9-4129-9F1F-ECA42769A127}" srcOrd="0" destOrd="0" parTransId="{3E80331E-E927-4349-AFA1-579ACE242C64}" sibTransId="{3C3F9A2D-88B1-4006-A4E7-427795674020}"/>
    <dgm:cxn modelId="{F5A63E47-1FA3-43EB-A97D-CFBEB8949B0A}" srcId="{237C5643-3DE7-4E2C-8595-5BC0E3B41A10}" destId="{BF97DA23-80B5-4374-87AF-9FB34D6E433E}" srcOrd="0" destOrd="0" parTransId="{1A27EB66-00AA-4AEF-ADCE-2EA5E1CBBBCA}" sibTransId="{E0B3286A-F8C0-4522-9AA0-4709E268D33D}"/>
    <dgm:cxn modelId="{142618F5-971D-4CBC-9D73-F235B51C8E75}" type="presParOf" srcId="{D60D8144-6ECC-43B1-8FB1-3B99D83480C2}" destId="{A9AEF92E-26CB-4ABD-9BD0-1AB3AA0A8B4C}" srcOrd="0" destOrd="0" presId="urn:microsoft.com/office/officeart/2005/8/layout/orgChart1"/>
    <dgm:cxn modelId="{51B26F52-724D-424D-986E-0E1932E0FA0D}" type="presParOf" srcId="{A9AEF92E-26CB-4ABD-9BD0-1AB3AA0A8B4C}" destId="{997D9718-DE29-4E5A-8832-3AF3FB800F38}" srcOrd="0" destOrd="0" presId="urn:microsoft.com/office/officeart/2005/8/layout/orgChart1"/>
    <dgm:cxn modelId="{4DC10406-9A34-4C35-B579-FA7190DEBF61}" type="presParOf" srcId="{997D9718-DE29-4E5A-8832-3AF3FB800F38}" destId="{2EEDEDB2-7807-461F-860A-71265C46CED4}" srcOrd="0" destOrd="0" presId="urn:microsoft.com/office/officeart/2005/8/layout/orgChart1"/>
    <dgm:cxn modelId="{F63A5D3F-D0F2-472F-9993-C8B9526C81FA}" type="presParOf" srcId="{997D9718-DE29-4E5A-8832-3AF3FB800F38}" destId="{C7A1A22D-D07D-4116-95EC-84E41A98D9B5}" srcOrd="1" destOrd="0" presId="urn:microsoft.com/office/officeart/2005/8/layout/orgChart1"/>
    <dgm:cxn modelId="{B6DBBCDB-5DFE-41D0-9978-834954781EED}" type="presParOf" srcId="{A9AEF92E-26CB-4ABD-9BD0-1AB3AA0A8B4C}" destId="{4A6EC06B-0F7A-4966-91AA-D055D21FF8A5}" srcOrd="1" destOrd="0" presId="urn:microsoft.com/office/officeart/2005/8/layout/orgChart1"/>
    <dgm:cxn modelId="{7E5DB8EB-D39E-4687-A6E6-51C8D2F3EA05}" type="presParOf" srcId="{4A6EC06B-0F7A-4966-91AA-D055D21FF8A5}" destId="{E3B04610-55DE-465F-9E8C-1596A1BC0D2C}" srcOrd="0" destOrd="0" presId="urn:microsoft.com/office/officeart/2005/8/layout/orgChart1"/>
    <dgm:cxn modelId="{42707F07-35A0-42ED-8CB2-FC9BB2AA94FA}" type="presParOf" srcId="{4A6EC06B-0F7A-4966-91AA-D055D21FF8A5}" destId="{BFFDDEEE-1C70-472B-8015-09D00DBCB276}" srcOrd="1" destOrd="0" presId="urn:microsoft.com/office/officeart/2005/8/layout/orgChart1"/>
    <dgm:cxn modelId="{0E6FE1F7-B200-4DA8-8856-F13EB2278CF7}" type="presParOf" srcId="{BFFDDEEE-1C70-472B-8015-09D00DBCB276}" destId="{3F914E81-F5F6-4A75-8BC9-69F572681316}" srcOrd="0" destOrd="0" presId="urn:microsoft.com/office/officeart/2005/8/layout/orgChart1"/>
    <dgm:cxn modelId="{DA63F276-B68A-4593-9CD2-9276673D6411}" type="presParOf" srcId="{3F914E81-F5F6-4A75-8BC9-69F572681316}" destId="{F4D18608-879A-40D3-8FB8-27D272677D68}" srcOrd="0" destOrd="0" presId="urn:microsoft.com/office/officeart/2005/8/layout/orgChart1"/>
    <dgm:cxn modelId="{74E51E39-97FF-40B3-B3F6-A47E032B670D}" type="presParOf" srcId="{3F914E81-F5F6-4A75-8BC9-69F572681316}" destId="{B475ABD3-5C30-4CE2-B1FE-423D929EB355}" srcOrd="1" destOrd="0" presId="urn:microsoft.com/office/officeart/2005/8/layout/orgChart1"/>
    <dgm:cxn modelId="{F4A73BF9-9716-485F-AAE6-C93E9562D02A}" type="presParOf" srcId="{BFFDDEEE-1C70-472B-8015-09D00DBCB276}" destId="{A3E4975A-2D70-483F-9AA8-0D7FC7F898C1}" srcOrd="1" destOrd="0" presId="urn:microsoft.com/office/officeart/2005/8/layout/orgChart1"/>
    <dgm:cxn modelId="{8CC15B24-4AE4-4CB7-933B-F0362D1323C1}" type="presParOf" srcId="{A3E4975A-2D70-483F-9AA8-0D7FC7F898C1}" destId="{70CAE35D-3F5E-443C-9380-48674C023EF0}" srcOrd="0" destOrd="0" presId="urn:microsoft.com/office/officeart/2005/8/layout/orgChart1"/>
    <dgm:cxn modelId="{94F13E85-1CD2-4CFC-B24D-805ADCFDEB8E}" type="presParOf" srcId="{A3E4975A-2D70-483F-9AA8-0D7FC7F898C1}" destId="{D36C0537-6524-4DDD-9D0C-4199250D0EAE}" srcOrd="1" destOrd="0" presId="urn:microsoft.com/office/officeart/2005/8/layout/orgChart1"/>
    <dgm:cxn modelId="{B899810C-4B0A-47D7-8CFE-1A04AD3D9DB1}" type="presParOf" srcId="{D36C0537-6524-4DDD-9D0C-4199250D0EAE}" destId="{CC7E545C-D615-4A20-8472-9369AADAC458}" srcOrd="0" destOrd="0" presId="urn:microsoft.com/office/officeart/2005/8/layout/orgChart1"/>
    <dgm:cxn modelId="{F51C5B9B-1380-41DB-88C0-19AB366EDC54}" type="presParOf" srcId="{CC7E545C-D615-4A20-8472-9369AADAC458}" destId="{C4C8E045-7493-4FAD-9662-9B6A748CA353}" srcOrd="0" destOrd="0" presId="urn:microsoft.com/office/officeart/2005/8/layout/orgChart1"/>
    <dgm:cxn modelId="{9D44CE0C-51F5-4BD7-8EF4-05588FA7A8BD}" type="presParOf" srcId="{CC7E545C-D615-4A20-8472-9369AADAC458}" destId="{A7AB4EED-CD25-4F9C-90C3-803FF8516F0B}" srcOrd="1" destOrd="0" presId="urn:microsoft.com/office/officeart/2005/8/layout/orgChart1"/>
    <dgm:cxn modelId="{65CA5E17-2077-4E03-AE67-6278A1464BFF}" type="presParOf" srcId="{D36C0537-6524-4DDD-9D0C-4199250D0EAE}" destId="{C5552F0C-9FCB-47A9-9C2F-0E0AD8DDA944}" srcOrd="1" destOrd="0" presId="urn:microsoft.com/office/officeart/2005/8/layout/orgChart1"/>
    <dgm:cxn modelId="{FDF4992D-739A-4DAE-9EC6-3044BA587D50}" type="presParOf" srcId="{D36C0537-6524-4DDD-9D0C-4199250D0EAE}" destId="{90F6B43C-6140-4EC9-A958-588989410208}" srcOrd="2" destOrd="0" presId="urn:microsoft.com/office/officeart/2005/8/layout/orgChart1"/>
    <dgm:cxn modelId="{7B613163-F975-4207-B99B-DD7645D1C494}" type="presParOf" srcId="{BFFDDEEE-1C70-472B-8015-09D00DBCB276}" destId="{CA929E68-1225-4AEF-9B6B-2AC5A95DE282}" srcOrd="2" destOrd="0" presId="urn:microsoft.com/office/officeart/2005/8/layout/orgChart1"/>
    <dgm:cxn modelId="{787E550A-CE50-48B2-AC0B-07C33EF9F559}" type="presParOf" srcId="{4A6EC06B-0F7A-4966-91AA-D055D21FF8A5}" destId="{A2E97921-D6D4-4EF0-9888-0CD6DDDA64A0}" srcOrd="2" destOrd="0" presId="urn:microsoft.com/office/officeart/2005/8/layout/orgChart1"/>
    <dgm:cxn modelId="{69EB05F4-AA4F-4BEA-A02B-20AE5342FC9D}" type="presParOf" srcId="{4A6EC06B-0F7A-4966-91AA-D055D21FF8A5}" destId="{5C53E3F6-CEF7-4F8C-868A-9D92733EFF2F}" srcOrd="3" destOrd="0" presId="urn:microsoft.com/office/officeart/2005/8/layout/orgChart1"/>
    <dgm:cxn modelId="{BC9A7D64-EFEA-4FCA-AA91-E4ED7F49034F}" type="presParOf" srcId="{5C53E3F6-CEF7-4F8C-868A-9D92733EFF2F}" destId="{9F4C528B-3FB9-4CD0-A879-7126AAB287B6}" srcOrd="0" destOrd="0" presId="urn:microsoft.com/office/officeart/2005/8/layout/orgChart1"/>
    <dgm:cxn modelId="{B4C70932-6BAE-4ABC-8337-F1AB07F951D1}" type="presParOf" srcId="{9F4C528B-3FB9-4CD0-A879-7126AAB287B6}" destId="{C9B5F1EC-4264-43C3-98A8-C759696CEEBB}" srcOrd="0" destOrd="0" presId="urn:microsoft.com/office/officeart/2005/8/layout/orgChart1"/>
    <dgm:cxn modelId="{6E49EEDC-DF73-4BDD-9F4A-CECDBD22303A}" type="presParOf" srcId="{9F4C528B-3FB9-4CD0-A879-7126AAB287B6}" destId="{2EEDFA53-3EFB-4EE2-BD58-AD2AFC8D453A}" srcOrd="1" destOrd="0" presId="urn:microsoft.com/office/officeart/2005/8/layout/orgChart1"/>
    <dgm:cxn modelId="{8949DC71-70DE-4EE3-9E6A-9EC4753E4F76}" type="presParOf" srcId="{5C53E3F6-CEF7-4F8C-868A-9D92733EFF2F}" destId="{E53FFE38-5CFB-4943-9EB2-3B41CE59CEA8}" srcOrd="1" destOrd="0" presId="urn:microsoft.com/office/officeart/2005/8/layout/orgChart1"/>
    <dgm:cxn modelId="{D15DACC0-86B0-448A-A178-044D54115B18}" type="presParOf" srcId="{E53FFE38-5CFB-4943-9EB2-3B41CE59CEA8}" destId="{CF13F221-C986-4BD0-A66F-603D2BE19151}" srcOrd="0" destOrd="0" presId="urn:microsoft.com/office/officeart/2005/8/layout/orgChart1"/>
    <dgm:cxn modelId="{C2911F8F-356E-41CF-8CD5-94BECBF70968}" type="presParOf" srcId="{E53FFE38-5CFB-4943-9EB2-3B41CE59CEA8}" destId="{874F38E4-72A3-4DB6-B282-3A2606B8CE0F}" srcOrd="1" destOrd="0" presId="urn:microsoft.com/office/officeart/2005/8/layout/orgChart1"/>
    <dgm:cxn modelId="{1D80F5C3-72EA-4217-911E-0DDB1E508699}" type="presParOf" srcId="{874F38E4-72A3-4DB6-B282-3A2606B8CE0F}" destId="{FFC8FE61-A42E-4C1E-BEAC-B5A7BFB656AB}" srcOrd="0" destOrd="0" presId="urn:microsoft.com/office/officeart/2005/8/layout/orgChart1"/>
    <dgm:cxn modelId="{FA90AA8E-B040-493C-BD37-67767615A2A4}" type="presParOf" srcId="{FFC8FE61-A42E-4C1E-BEAC-B5A7BFB656AB}" destId="{455EA375-A482-496E-A852-3873B861CF69}" srcOrd="0" destOrd="0" presId="urn:microsoft.com/office/officeart/2005/8/layout/orgChart1"/>
    <dgm:cxn modelId="{58207074-6575-4982-9B43-F0C729984F6A}" type="presParOf" srcId="{FFC8FE61-A42E-4C1E-BEAC-B5A7BFB656AB}" destId="{6B57BFB3-3D54-4BA0-87E2-BE3D5E39D3AC}" srcOrd="1" destOrd="0" presId="urn:microsoft.com/office/officeart/2005/8/layout/orgChart1"/>
    <dgm:cxn modelId="{55A07332-DBE6-4EB5-8719-0BCD439876F3}" type="presParOf" srcId="{874F38E4-72A3-4DB6-B282-3A2606B8CE0F}" destId="{DEA3587B-C107-4AB9-9EC7-A442FB1EABBD}" srcOrd="1" destOrd="0" presId="urn:microsoft.com/office/officeart/2005/8/layout/orgChart1"/>
    <dgm:cxn modelId="{CBE77DF2-DFAA-4B33-9BCE-EDCA3B5D2FCC}" type="presParOf" srcId="{874F38E4-72A3-4DB6-B282-3A2606B8CE0F}" destId="{8616261C-F7F6-46B4-A72C-5A1462927B87}" srcOrd="2" destOrd="0" presId="urn:microsoft.com/office/officeart/2005/8/layout/orgChart1"/>
    <dgm:cxn modelId="{11C0EC1F-2F76-4E2F-9B7C-10093BB975D8}" type="presParOf" srcId="{5C53E3F6-CEF7-4F8C-868A-9D92733EFF2F}" destId="{47DB68BF-FD28-42A1-9BFE-B8D781814C33}" srcOrd="2" destOrd="0" presId="urn:microsoft.com/office/officeart/2005/8/layout/orgChart1"/>
    <dgm:cxn modelId="{3036B5C2-3279-4951-AE8D-6F6E642C5E2B}" type="presParOf" srcId="{4A6EC06B-0F7A-4966-91AA-D055D21FF8A5}" destId="{9F3978AA-A21F-4B56-8737-588688A84A28}" srcOrd="4" destOrd="0" presId="urn:microsoft.com/office/officeart/2005/8/layout/orgChart1"/>
    <dgm:cxn modelId="{FC4DF9A4-965B-43AE-8B87-7471F45EDC87}" type="presParOf" srcId="{4A6EC06B-0F7A-4966-91AA-D055D21FF8A5}" destId="{122F85CC-5E2D-4BC1-A5B7-E45467CF092B}" srcOrd="5" destOrd="0" presId="urn:microsoft.com/office/officeart/2005/8/layout/orgChart1"/>
    <dgm:cxn modelId="{3DADAC99-FACB-403D-B5A7-255E661E5EAA}" type="presParOf" srcId="{122F85CC-5E2D-4BC1-A5B7-E45467CF092B}" destId="{A2FFF37D-B365-4470-A563-B0E433255901}" srcOrd="0" destOrd="0" presId="urn:microsoft.com/office/officeart/2005/8/layout/orgChart1"/>
    <dgm:cxn modelId="{04A8CAE0-717F-4B44-A4AB-92E83D9CF041}" type="presParOf" srcId="{A2FFF37D-B365-4470-A563-B0E433255901}" destId="{D404C252-C553-4698-927E-6808E95A67F3}" srcOrd="0" destOrd="0" presId="urn:microsoft.com/office/officeart/2005/8/layout/orgChart1"/>
    <dgm:cxn modelId="{941F3753-A2F0-4B86-84F5-300AE3258187}" type="presParOf" srcId="{A2FFF37D-B365-4470-A563-B0E433255901}" destId="{D8CD4397-9690-4D42-81E8-AE41D569A130}" srcOrd="1" destOrd="0" presId="urn:microsoft.com/office/officeart/2005/8/layout/orgChart1"/>
    <dgm:cxn modelId="{E9957FC7-FBB7-4685-B1DC-227CA84DD39B}" type="presParOf" srcId="{122F85CC-5E2D-4BC1-A5B7-E45467CF092B}" destId="{0A67707F-EA2A-445E-80DC-543FC3CF4F11}" srcOrd="1" destOrd="0" presId="urn:microsoft.com/office/officeart/2005/8/layout/orgChart1"/>
    <dgm:cxn modelId="{21A6D1F7-C486-4A98-B0E5-E639994B078A}" type="presParOf" srcId="{0A67707F-EA2A-445E-80DC-543FC3CF4F11}" destId="{49BDD896-0BBF-4D81-AA93-FF1F5FFD8945}" srcOrd="0" destOrd="0" presId="urn:microsoft.com/office/officeart/2005/8/layout/orgChart1"/>
    <dgm:cxn modelId="{488399A2-F16C-4970-AB49-1AD6AEF923D7}" type="presParOf" srcId="{0A67707F-EA2A-445E-80DC-543FC3CF4F11}" destId="{888E6647-A2B1-430D-A858-27B618991528}" srcOrd="1" destOrd="0" presId="urn:microsoft.com/office/officeart/2005/8/layout/orgChart1"/>
    <dgm:cxn modelId="{F3641DD1-095F-4943-9DAA-5532E2B23BAB}" type="presParOf" srcId="{888E6647-A2B1-430D-A858-27B618991528}" destId="{0B5B0BA2-9934-404D-815E-2CC7EB0382FC}" srcOrd="0" destOrd="0" presId="urn:microsoft.com/office/officeart/2005/8/layout/orgChart1"/>
    <dgm:cxn modelId="{9AAFDAAE-0797-42E4-A3CA-6AFE24EE6D4F}" type="presParOf" srcId="{0B5B0BA2-9934-404D-815E-2CC7EB0382FC}" destId="{4194883B-5062-425D-AE37-0370F9C47804}" srcOrd="0" destOrd="0" presId="urn:microsoft.com/office/officeart/2005/8/layout/orgChart1"/>
    <dgm:cxn modelId="{6AD9B160-E790-4FCA-AA7C-DC07C5F49E32}" type="presParOf" srcId="{0B5B0BA2-9934-404D-815E-2CC7EB0382FC}" destId="{F24EEEDC-7BBD-47E3-83C5-50A1820083EE}" srcOrd="1" destOrd="0" presId="urn:microsoft.com/office/officeart/2005/8/layout/orgChart1"/>
    <dgm:cxn modelId="{8C3320A9-6605-4199-9B5F-4598F5BE51D7}" type="presParOf" srcId="{888E6647-A2B1-430D-A858-27B618991528}" destId="{3B55A7E4-BB13-46B0-B811-4FB16622A940}" srcOrd="1" destOrd="0" presId="urn:microsoft.com/office/officeart/2005/8/layout/orgChart1"/>
    <dgm:cxn modelId="{EB4584A8-3076-4479-99C8-A56D8103C54F}" type="presParOf" srcId="{888E6647-A2B1-430D-A858-27B618991528}" destId="{99CBB0D3-830F-4A1F-A136-61ED1E0C4064}" srcOrd="2" destOrd="0" presId="urn:microsoft.com/office/officeart/2005/8/layout/orgChart1"/>
    <dgm:cxn modelId="{D79224AC-473D-4ABD-9E47-75BB48113C49}" type="presParOf" srcId="{122F85CC-5E2D-4BC1-A5B7-E45467CF092B}" destId="{5A7688A1-0B5E-441B-89D2-117A764E7276}" srcOrd="2" destOrd="0" presId="urn:microsoft.com/office/officeart/2005/8/layout/orgChart1"/>
    <dgm:cxn modelId="{E53ADE2E-231D-4E77-8396-C069048FE85B}" type="presParOf" srcId="{A9AEF92E-26CB-4ABD-9BD0-1AB3AA0A8B4C}" destId="{A5E0E0DC-BD69-4561-ADAE-7E19D26F1D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BEB9705-F63D-4EA7-B84D-4BC95C5DDCAC}" type="doc">
      <dgm:prSet loTypeId="urn:microsoft.com/office/officeart/2005/8/layout/cycle5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66734BD5-C01F-4983-9B87-D675DFE98721}">
      <dgm:prSet phldrT="[Texto]" custT="1"/>
      <dgm:spPr/>
      <dgm:t>
        <a:bodyPr/>
        <a:lstStyle/>
        <a:p>
          <a:r>
            <a:rPr lang="es-ES" sz="2000" dirty="0" smtClean="0">
              <a:latin typeface="Calibri" pitchFamily="34" charset="0"/>
            </a:rPr>
            <a:t>1. Agente causal</a:t>
          </a:r>
          <a:endParaRPr lang="es-ES" sz="2000" dirty="0">
            <a:latin typeface="Calibri" pitchFamily="34" charset="0"/>
          </a:endParaRPr>
        </a:p>
      </dgm:t>
    </dgm:pt>
    <dgm:pt modelId="{6BD37B44-FC66-4E61-ADC4-6E2FD23BC267}" type="parTrans" cxnId="{C2549329-2BAF-496D-A348-7C98ED44439E}">
      <dgm:prSet/>
      <dgm:spPr/>
      <dgm:t>
        <a:bodyPr/>
        <a:lstStyle/>
        <a:p>
          <a:endParaRPr lang="es-ES"/>
        </a:p>
      </dgm:t>
    </dgm:pt>
    <dgm:pt modelId="{E6C690CF-94EC-4097-8D0C-702FE823ECB8}" type="sibTrans" cxnId="{C2549329-2BAF-496D-A348-7C98ED44439E}">
      <dgm:prSet/>
      <dgm:spPr/>
      <dgm:t>
        <a:bodyPr/>
        <a:lstStyle/>
        <a:p>
          <a:endParaRPr lang="es-ES" dirty="0"/>
        </a:p>
      </dgm:t>
    </dgm:pt>
    <dgm:pt modelId="{FCA34DD7-6E56-4F2C-A0BF-7122FE665DCB}">
      <dgm:prSet phldrT="[Texto]" custT="1"/>
      <dgm:spPr/>
      <dgm:t>
        <a:bodyPr/>
        <a:lstStyle/>
        <a:p>
          <a:r>
            <a:rPr lang="es-ES" sz="2000" dirty="0" smtClean="0">
              <a:latin typeface="Calibri" pitchFamily="34" charset="0"/>
            </a:rPr>
            <a:t>2. Reservorio</a:t>
          </a:r>
          <a:endParaRPr lang="es-ES" sz="2000" dirty="0">
            <a:latin typeface="Calibri" pitchFamily="34" charset="0"/>
          </a:endParaRPr>
        </a:p>
      </dgm:t>
    </dgm:pt>
    <dgm:pt modelId="{1F4C62AA-AA41-4638-868F-EC659B78B58F}" type="parTrans" cxnId="{E97E132D-44CE-4E42-B085-85C6BA1FB56D}">
      <dgm:prSet/>
      <dgm:spPr/>
      <dgm:t>
        <a:bodyPr/>
        <a:lstStyle/>
        <a:p>
          <a:endParaRPr lang="es-ES"/>
        </a:p>
      </dgm:t>
    </dgm:pt>
    <dgm:pt modelId="{1FC696DF-D38A-42DD-8C95-4388F111B707}" type="sibTrans" cxnId="{E97E132D-44CE-4E42-B085-85C6BA1FB56D}">
      <dgm:prSet/>
      <dgm:spPr/>
      <dgm:t>
        <a:bodyPr/>
        <a:lstStyle/>
        <a:p>
          <a:endParaRPr lang="es-ES" dirty="0"/>
        </a:p>
      </dgm:t>
    </dgm:pt>
    <dgm:pt modelId="{90EA84E4-2CBF-4753-AC45-B19ABCEF6C08}">
      <dgm:prSet phldrT="[Texto]" custT="1"/>
      <dgm:spPr/>
      <dgm:t>
        <a:bodyPr/>
        <a:lstStyle/>
        <a:p>
          <a:r>
            <a:rPr lang="es-ES" sz="2000" dirty="0" smtClean="0">
              <a:latin typeface="Calibri" pitchFamily="34" charset="0"/>
            </a:rPr>
            <a:t>3. Puerta de salida del agente</a:t>
          </a:r>
          <a:endParaRPr lang="es-ES" sz="2000" dirty="0">
            <a:latin typeface="Calibri" pitchFamily="34" charset="0"/>
          </a:endParaRPr>
        </a:p>
      </dgm:t>
    </dgm:pt>
    <dgm:pt modelId="{5EE01AD1-AE38-4957-8D4F-1AACA1DFF631}" type="parTrans" cxnId="{1BDF1C49-7D82-4568-9C1E-C9B3B6305FD7}">
      <dgm:prSet/>
      <dgm:spPr/>
      <dgm:t>
        <a:bodyPr/>
        <a:lstStyle/>
        <a:p>
          <a:endParaRPr lang="es-ES"/>
        </a:p>
      </dgm:t>
    </dgm:pt>
    <dgm:pt modelId="{AB9AED18-307C-435E-8A85-17D7EEAB180A}" type="sibTrans" cxnId="{1BDF1C49-7D82-4568-9C1E-C9B3B6305FD7}">
      <dgm:prSet/>
      <dgm:spPr/>
      <dgm:t>
        <a:bodyPr/>
        <a:lstStyle/>
        <a:p>
          <a:endParaRPr lang="es-ES" dirty="0"/>
        </a:p>
      </dgm:t>
    </dgm:pt>
    <dgm:pt modelId="{08E9542C-243E-4CCC-85A5-76C1372DF7A9}">
      <dgm:prSet phldrT="[Texto]" custT="1"/>
      <dgm:spPr/>
      <dgm:t>
        <a:bodyPr/>
        <a:lstStyle/>
        <a:p>
          <a:r>
            <a:rPr lang="es-ES" sz="2000" dirty="0" smtClean="0">
              <a:latin typeface="Calibri" pitchFamily="34" charset="0"/>
            </a:rPr>
            <a:t>4. Vía de transmisión</a:t>
          </a:r>
          <a:endParaRPr lang="es-ES" sz="2000" dirty="0">
            <a:latin typeface="Calibri" pitchFamily="34" charset="0"/>
          </a:endParaRPr>
        </a:p>
      </dgm:t>
    </dgm:pt>
    <dgm:pt modelId="{315FA2A7-0658-4641-AE83-48140E2799E7}" type="parTrans" cxnId="{F7AE88C2-9763-406D-83A1-BDA93E6AE39E}">
      <dgm:prSet/>
      <dgm:spPr/>
      <dgm:t>
        <a:bodyPr/>
        <a:lstStyle/>
        <a:p>
          <a:endParaRPr lang="es-ES"/>
        </a:p>
      </dgm:t>
    </dgm:pt>
    <dgm:pt modelId="{7B4DE936-BFFF-4865-A549-5125C7E93E6D}" type="sibTrans" cxnId="{F7AE88C2-9763-406D-83A1-BDA93E6AE39E}">
      <dgm:prSet/>
      <dgm:spPr/>
      <dgm:t>
        <a:bodyPr/>
        <a:lstStyle/>
        <a:p>
          <a:endParaRPr lang="es-ES" dirty="0"/>
        </a:p>
      </dgm:t>
    </dgm:pt>
    <dgm:pt modelId="{12896418-749F-42EC-93F7-4F03C9C3D454}">
      <dgm:prSet phldrT="[Texto]" custT="1"/>
      <dgm:spPr/>
      <dgm:t>
        <a:bodyPr/>
        <a:lstStyle/>
        <a:p>
          <a:r>
            <a:rPr lang="es-ES" sz="2000" dirty="0" smtClean="0">
              <a:latin typeface="Calibri" pitchFamily="34" charset="0"/>
            </a:rPr>
            <a:t>5. Puerta de entrada en el huésped</a:t>
          </a:r>
          <a:endParaRPr lang="es-ES" sz="2000" dirty="0">
            <a:latin typeface="Calibri" pitchFamily="34" charset="0"/>
          </a:endParaRPr>
        </a:p>
      </dgm:t>
    </dgm:pt>
    <dgm:pt modelId="{22BE5F1E-341D-49F1-ADA2-BBB3E0C5885C}" type="parTrans" cxnId="{3AEFD93E-F519-4BA7-A5F4-82FB529A3212}">
      <dgm:prSet/>
      <dgm:spPr/>
      <dgm:t>
        <a:bodyPr/>
        <a:lstStyle/>
        <a:p>
          <a:endParaRPr lang="es-ES"/>
        </a:p>
      </dgm:t>
    </dgm:pt>
    <dgm:pt modelId="{0D8FA8A9-6955-49E1-9772-02502FD14429}" type="sibTrans" cxnId="{3AEFD93E-F519-4BA7-A5F4-82FB529A3212}">
      <dgm:prSet/>
      <dgm:spPr/>
      <dgm:t>
        <a:bodyPr/>
        <a:lstStyle/>
        <a:p>
          <a:endParaRPr lang="es-ES" dirty="0"/>
        </a:p>
      </dgm:t>
    </dgm:pt>
    <dgm:pt modelId="{94D0A5C5-17C5-4521-9190-07130F8CFB4C}">
      <dgm:prSet phldrT="[Texto]" custT="1"/>
      <dgm:spPr/>
      <dgm:t>
        <a:bodyPr/>
        <a:lstStyle/>
        <a:p>
          <a:r>
            <a:rPr lang="es-ES" sz="2000" dirty="0" smtClean="0">
              <a:latin typeface="Calibri" pitchFamily="34" charset="0"/>
            </a:rPr>
            <a:t>6. Hospedero susceptible</a:t>
          </a:r>
          <a:endParaRPr lang="es-ES" sz="2000" dirty="0">
            <a:latin typeface="Calibri" pitchFamily="34" charset="0"/>
          </a:endParaRPr>
        </a:p>
      </dgm:t>
    </dgm:pt>
    <dgm:pt modelId="{859886EA-A0E9-4201-8D1C-C60656103E3D}" type="parTrans" cxnId="{E788B766-1EF1-4771-A339-7021F46A41B5}">
      <dgm:prSet/>
      <dgm:spPr/>
      <dgm:t>
        <a:bodyPr/>
        <a:lstStyle/>
        <a:p>
          <a:endParaRPr lang="es-ES"/>
        </a:p>
      </dgm:t>
    </dgm:pt>
    <dgm:pt modelId="{AB7A359E-C289-40BF-A1BF-023360142C2F}" type="sibTrans" cxnId="{E788B766-1EF1-4771-A339-7021F46A41B5}">
      <dgm:prSet/>
      <dgm:spPr/>
      <dgm:t>
        <a:bodyPr/>
        <a:lstStyle/>
        <a:p>
          <a:endParaRPr lang="es-ES" dirty="0"/>
        </a:p>
      </dgm:t>
    </dgm:pt>
    <dgm:pt modelId="{326A5758-2251-4BBE-8A19-CD8915D2D630}" type="pres">
      <dgm:prSet presAssocID="{ABEB9705-F63D-4EA7-B84D-4BC95C5DDCA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52EC452-A49E-4549-8F06-A69CC97EEEC5}" type="pres">
      <dgm:prSet presAssocID="{66734BD5-C01F-4983-9B87-D675DFE9872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D9594A-8B3C-431B-996C-D168C8786AC6}" type="pres">
      <dgm:prSet presAssocID="{66734BD5-C01F-4983-9B87-D675DFE98721}" presName="spNode" presStyleCnt="0"/>
      <dgm:spPr/>
    </dgm:pt>
    <dgm:pt modelId="{909C0241-AA31-4BCD-A67C-639DF633A8FA}" type="pres">
      <dgm:prSet presAssocID="{E6C690CF-94EC-4097-8D0C-702FE823ECB8}" presName="sibTrans" presStyleLbl="sibTrans1D1" presStyleIdx="0" presStyleCnt="6"/>
      <dgm:spPr/>
      <dgm:t>
        <a:bodyPr/>
        <a:lstStyle/>
        <a:p>
          <a:endParaRPr lang="es-ES"/>
        </a:p>
      </dgm:t>
    </dgm:pt>
    <dgm:pt modelId="{CE07A71E-E284-4BAC-AAAA-1E588C2CD041}" type="pres">
      <dgm:prSet presAssocID="{FCA34DD7-6E56-4F2C-A0BF-7122FE665DC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54AAE5-22EF-4BD9-82E6-B4027CCDB91E}" type="pres">
      <dgm:prSet presAssocID="{FCA34DD7-6E56-4F2C-A0BF-7122FE665DCB}" presName="spNode" presStyleCnt="0"/>
      <dgm:spPr/>
    </dgm:pt>
    <dgm:pt modelId="{21296266-E818-4D4E-9712-FD2E5833264B}" type="pres">
      <dgm:prSet presAssocID="{1FC696DF-D38A-42DD-8C95-4388F111B707}" presName="sibTrans" presStyleLbl="sibTrans1D1" presStyleIdx="1" presStyleCnt="6"/>
      <dgm:spPr/>
      <dgm:t>
        <a:bodyPr/>
        <a:lstStyle/>
        <a:p>
          <a:endParaRPr lang="es-ES"/>
        </a:p>
      </dgm:t>
    </dgm:pt>
    <dgm:pt modelId="{C335630B-FAD2-4C74-A119-F8661932AA46}" type="pres">
      <dgm:prSet presAssocID="{90EA84E4-2CBF-4753-AC45-B19ABCEF6C0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A9FD31-9942-46BC-94C7-DC0B37F1639F}" type="pres">
      <dgm:prSet presAssocID="{90EA84E4-2CBF-4753-AC45-B19ABCEF6C08}" presName="spNode" presStyleCnt="0"/>
      <dgm:spPr/>
    </dgm:pt>
    <dgm:pt modelId="{61F8E460-09CE-496E-8FBB-9101367C2F09}" type="pres">
      <dgm:prSet presAssocID="{AB9AED18-307C-435E-8A85-17D7EEAB180A}" presName="sibTrans" presStyleLbl="sibTrans1D1" presStyleIdx="2" presStyleCnt="6"/>
      <dgm:spPr/>
      <dgm:t>
        <a:bodyPr/>
        <a:lstStyle/>
        <a:p>
          <a:endParaRPr lang="es-ES"/>
        </a:p>
      </dgm:t>
    </dgm:pt>
    <dgm:pt modelId="{63641184-3DE1-48D6-ACC5-D163DD949656}" type="pres">
      <dgm:prSet presAssocID="{08E9542C-243E-4CCC-85A5-76C1372DF7A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722E0F-0397-4169-954E-C44FCF3C3D34}" type="pres">
      <dgm:prSet presAssocID="{08E9542C-243E-4CCC-85A5-76C1372DF7A9}" presName="spNode" presStyleCnt="0"/>
      <dgm:spPr/>
    </dgm:pt>
    <dgm:pt modelId="{88932BB8-8104-436B-96F7-B811BBE519D0}" type="pres">
      <dgm:prSet presAssocID="{7B4DE936-BFFF-4865-A549-5125C7E93E6D}" presName="sibTrans" presStyleLbl="sibTrans1D1" presStyleIdx="3" presStyleCnt="6"/>
      <dgm:spPr/>
      <dgm:t>
        <a:bodyPr/>
        <a:lstStyle/>
        <a:p>
          <a:endParaRPr lang="es-ES"/>
        </a:p>
      </dgm:t>
    </dgm:pt>
    <dgm:pt modelId="{07D1AC70-6153-48C7-807F-0BD14263A96B}" type="pres">
      <dgm:prSet presAssocID="{12896418-749F-42EC-93F7-4F03C9C3D45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287E3C-82B0-4AD8-A82F-7F8B402A977F}" type="pres">
      <dgm:prSet presAssocID="{12896418-749F-42EC-93F7-4F03C9C3D454}" presName="spNode" presStyleCnt="0"/>
      <dgm:spPr/>
    </dgm:pt>
    <dgm:pt modelId="{A9F72C92-FF65-4FA3-9604-746EFA5273DD}" type="pres">
      <dgm:prSet presAssocID="{0D8FA8A9-6955-49E1-9772-02502FD14429}" presName="sibTrans" presStyleLbl="sibTrans1D1" presStyleIdx="4" presStyleCnt="6"/>
      <dgm:spPr/>
      <dgm:t>
        <a:bodyPr/>
        <a:lstStyle/>
        <a:p>
          <a:endParaRPr lang="es-ES"/>
        </a:p>
      </dgm:t>
    </dgm:pt>
    <dgm:pt modelId="{4A2A587F-48F1-408E-83AB-92889E2BC222}" type="pres">
      <dgm:prSet presAssocID="{94D0A5C5-17C5-4521-9190-07130F8CFB4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CDDA10-88C3-4F11-AF2F-F78BFA1BF129}" type="pres">
      <dgm:prSet presAssocID="{94D0A5C5-17C5-4521-9190-07130F8CFB4C}" presName="spNode" presStyleCnt="0"/>
      <dgm:spPr/>
    </dgm:pt>
    <dgm:pt modelId="{35157431-DBA7-4000-8F7C-D9AF3436B9F6}" type="pres">
      <dgm:prSet presAssocID="{AB7A359E-C289-40BF-A1BF-023360142C2F}" presName="sibTrans" presStyleLbl="sibTrans1D1" presStyleIdx="5" presStyleCnt="6"/>
      <dgm:spPr/>
      <dgm:t>
        <a:bodyPr/>
        <a:lstStyle/>
        <a:p>
          <a:endParaRPr lang="es-ES"/>
        </a:p>
      </dgm:t>
    </dgm:pt>
  </dgm:ptLst>
  <dgm:cxnLst>
    <dgm:cxn modelId="{3AEFD93E-F519-4BA7-A5F4-82FB529A3212}" srcId="{ABEB9705-F63D-4EA7-B84D-4BC95C5DDCAC}" destId="{12896418-749F-42EC-93F7-4F03C9C3D454}" srcOrd="4" destOrd="0" parTransId="{22BE5F1E-341D-49F1-ADA2-BBB3E0C5885C}" sibTransId="{0D8FA8A9-6955-49E1-9772-02502FD14429}"/>
    <dgm:cxn modelId="{1BDF1C49-7D82-4568-9C1E-C9B3B6305FD7}" srcId="{ABEB9705-F63D-4EA7-B84D-4BC95C5DDCAC}" destId="{90EA84E4-2CBF-4753-AC45-B19ABCEF6C08}" srcOrd="2" destOrd="0" parTransId="{5EE01AD1-AE38-4957-8D4F-1AACA1DFF631}" sibTransId="{AB9AED18-307C-435E-8A85-17D7EEAB180A}"/>
    <dgm:cxn modelId="{A33D2EE2-E14B-42EF-B3ED-CEC2D8B77915}" type="presOf" srcId="{94D0A5C5-17C5-4521-9190-07130F8CFB4C}" destId="{4A2A587F-48F1-408E-83AB-92889E2BC222}" srcOrd="0" destOrd="0" presId="urn:microsoft.com/office/officeart/2005/8/layout/cycle5"/>
    <dgm:cxn modelId="{6DCD3D20-F4A5-46C8-A83C-CC551D3FF32F}" type="presOf" srcId="{AB9AED18-307C-435E-8A85-17D7EEAB180A}" destId="{61F8E460-09CE-496E-8FBB-9101367C2F09}" srcOrd="0" destOrd="0" presId="urn:microsoft.com/office/officeart/2005/8/layout/cycle5"/>
    <dgm:cxn modelId="{5839F8BC-D293-4317-B556-08F14D1488B8}" type="presOf" srcId="{AB7A359E-C289-40BF-A1BF-023360142C2F}" destId="{35157431-DBA7-4000-8F7C-D9AF3436B9F6}" srcOrd="0" destOrd="0" presId="urn:microsoft.com/office/officeart/2005/8/layout/cycle5"/>
    <dgm:cxn modelId="{C2549329-2BAF-496D-A348-7C98ED44439E}" srcId="{ABEB9705-F63D-4EA7-B84D-4BC95C5DDCAC}" destId="{66734BD5-C01F-4983-9B87-D675DFE98721}" srcOrd="0" destOrd="0" parTransId="{6BD37B44-FC66-4E61-ADC4-6E2FD23BC267}" sibTransId="{E6C690CF-94EC-4097-8D0C-702FE823ECB8}"/>
    <dgm:cxn modelId="{03C486E7-0736-48F7-8F8C-6AD9366E4CC6}" type="presOf" srcId="{ABEB9705-F63D-4EA7-B84D-4BC95C5DDCAC}" destId="{326A5758-2251-4BBE-8A19-CD8915D2D630}" srcOrd="0" destOrd="0" presId="urn:microsoft.com/office/officeart/2005/8/layout/cycle5"/>
    <dgm:cxn modelId="{40A698EB-20E0-4E47-8BEF-A9496F2F1389}" type="presOf" srcId="{08E9542C-243E-4CCC-85A5-76C1372DF7A9}" destId="{63641184-3DE1-48D6-ACC5-D163DD949656}" srcOrd="0" destOrd="0" presId="urn:microsoft.com/office/officeart/2005/8/layout/cycle5"/>
    <dgm:cxn modelId="{0A825408-8734-4AF9-883D-1385689D6B57}" type="presOf" srcId="{12896418-749F-42EC-93F7-4F03C9C3D454}" destId="{07D1AC70-6153-48C7-807F-0BD14263A96B}" srcOrd="0" destOrd="0" presId="urn:microsoft.com/office/officeart/2005/8/layout/cycle5"/>
    <dgm:cxn modelId="{F7AE88C2-9763-406D-83A1-BDA93E6AE39E}" srcId="{ABEB9705-F63D-4EA7-B84D-4BC95C5DDCAC}" destId="{08E9542C-243E-4CCC-85A5-76C1372DF7A9}" srcOrd="3" destOrd="0" parTransId="{315FA2A7-0658-4641-AE83-48140E2799E7}" sibTransId="{7B4DE936-BFFF-4865-A549-5125C7E93E6D}"/>
    <dgm:cxn modelId="{57FD3599-8C8F-458B-B54B-A6909DD4F084}" type="presOf" srcId="{1FC696DF-D38A-42DD-8C95-4388F111B707}" destId="{21296266-E818-4D4E-9712-FD2E5833264B}" srcOrd="0" destOrd="0" presId="urn:microsoft.com/office/officeart/2005/8/layout/cycle5"/>
    <dgm:cxn modelId="{FF733802-EFBC-4359-BF48-53352D5C06CE}" type="presOf" srcId="{E6C690CF-94EC-4097-8D0C-702FE823ECB8}" destId="{909C0241-AA31-4BCD-A67C-639DF633A8FA}" srcOrd="0" destOrd="0" presId="urn:microsoft.com/office/officeart/2005/8/layout/cycle5"/>
    <dgm:cxn modelId="{FB753301-C8EA-41DC-9B54-C146E651DD20}" type="presOf" srcId="{FCA34DD7-6E56-4F2C-A0BF-7122FE665DCB}" destId="{CE07A71E-E284-4BAC-AAAA-1E588C2CD041}" srcOrd="0" destOrd="0" presId="urn:microsoft.com/office/officeart/2005/8/layout/cycle5"/>
    <dgm:cxn modelId="{157630A8-A65B-451B-A09B-64D84CF09395}" type="presOf" srcId="{90EA84E4-2CBF-4753-AC45-B19ABCEF6C08}" destId="{C335630B-FAD2-4C74-A119-F8661932AA46}" srcOrd="0" destOrd="0" presId="urn:microsoft.com/office/officeart/2005/8/layout/cycle5"/>
    <dgm:cxn modelId="{FED6211F-B887-4E1D-A98D-9029F79E1443}" type="presOf" srcId="{66734BD5-C01F-4983-9B87-D675DFE98721}" destId="{752EC452-A49E-4549-8F06-A69CC97EEEC5}" srcOrd="0" destOrd="0" presId="urn:microsoft.com/office/officeart/2005/8/layout/cycle5"/>
    <dgm:cxn modelId="{52B09467-C20B-4B5F-A908-CE32C4B0051F}" type="presOf" srcId="{0D8FA8A9-6955-49E1-9772-02502FD14429}" destId="{A9F72C92-FF65-4FA3-9604-746EFA5273DD}" srcOrd="0" destOrd="0" presId="urn:microsoft.com/office/officeart/2005/8/layout/cycle5"/>
    <dgm:cxn modelId="{D8030718-7B6D-40AC-9343-3D5E6403B1A5}" type="presOf" srcId="{7B4DE936-BFFF-4865-A549-5125C7E93E6D}" destId="{88932BB8-8104-436B-96F7-B811BBE519D0}" srcOrd="0" destOrd="0" presId="urn:microsoft.com/office/officeart/2005/8/layout/cycle5"/>
    <dgm:cxn modelId="{E97E132D-44CE-4E42-B085-85C6BA1FB56D}" srcId="{ABEB9705-F63D-4EA7-B84D-4BC95C5DDCAC}" destId="{FCA34DD7-6E56-4F2C-A0BF-7122FE665DCB}" srcOrd="1" destOrd="0" parTransId="{1F4C62AA-AA41-4638-868F-EC659B78B58F}" sibTransId="{1FC696DF-D38A-42DD-8C95-4388F111B707}"/>
    <dgm:cxn modelId="{E788B766-1EF1-4771-A339-7021F46A41B5}" srcId="{ABEB9705-F63D-4EA7-B84D-4BC95C5DDCAC}" destId="{94D0A5C5-17C5-4521-9190-07130F8CFB4C}" srcOrd="5" destOrd="0" parTransId="{859886EA-A0E9-4201-8D1C-C60656103E3D}" sibTransId="{AB7A359E-C289-40BF-A1BF-023360142C2F}"/>
    <dgm:cxn modelId="{4FB2F39D-6430-4C5E-8524-82719546903F}" type="presParOf" srcId="{326A5758-2251-4BBE-8A19-CD8915D2D630}" destId="{752EC452-A49E-4549-8F06-A69CC97EEEC5}" srcOrd="0" destOrd="0" presId="urn:microsoft.com/office/officeart/2005/8/layout/cycle5"/>
    <dgm:cxn modelId="{02A3EF05-6B7A-44C6-AD49-39365F9937AE}" type="presParOf" srcId="{326A5758-2251-4BBE-8A19-CD8915D2D630}" destId="{B7D9594A-8B3C-431B-996C-D168C8786AC6}" srcOrd="1" destOrd="0" presId="urn:microsoft.com/office/officeart/2005/8/layout/cycle5"/>
    <dgm:cxn modelId="{3C2A6206-B15B-4535-B0E6-F8A1029E666D}" type="presParOf" srcId="{326A5758-2251-4BBE-8A19-CD8915D2D630}" destId="{909C0241-AA31-4BCD-A67C-639DF633A8FA}" srcOrd="2" destOrd="0" presId="urn:microsoft.com/office/officeart/2005/8/layout/cycle5"/>
    <dgm:cxn modelId="{A4CEA672-9906-400E-B025-ADCC7F9364A7}" type="presParOf" srcId="{326A5758-2251-4BBE-8A19-CD8915D2D630}" destId="{CE07A71E-E284-4BAC-AAAA-1E588C2CD041}" srcOrd="3" destOrd="0" presId="urn:microsoft.com/office/officeart/2005/8/layout/cycle5"/>
    <dgm:cxn modelId="{E10BFDD3-FE94-4AC7-A52D-FCBEB1A25259}" type="presParOf" srcId="{326A5758-2251-4BBE-8A19-CD8915D2D630}" destId="{9A54AAE5-22EF-4BD9-82E6-B4027CCDB91E}" srcOrd="4" destOrd="0" presId="urn:microsoft.com/office/officeart/2005/8/layout/cycle5"/>
    <dgm:cxn modelId="{60983579-BA5C-4112-83C9-9A763E0F311A}" type="presParOf" srcId="{326A5758-2251-4BBE-8A19-CD8915D2D630}" destId="{21296266-E818-4D4E-9712-FD2E5833264B}" srcOrd="5" destOrd="0" presId="urn:microsoft.com/office/officeart/2005/8/layout/cycle5"/>
    <dgm:cxn modelId="{88DA9560-F7C8-499E-8BE2-ABA327DAAF24}" type="presParOf" srcId="{326A5758-2251-4BBE-8A19-CD8915D2D630}" destId="{C335630B-FAD2-4C74-A119-F8661932AA46}" srcOrd="6" destOrd="0" presId="urn:microsoft.com/office/officeart/2005/8/layout/cycle5"/>
    <dgm:cxn modelId="{5B5B7750-8F49-44FF-8269-ED43B4CE096D}" type="presParOf" srcId="{326A5758-2251-4BBE-8A19-CD8915D2D630}" destId="{D4A9FD31-9942-46BC-94C7-DC0B37F1639F}" srcOrd="7" destOrd="0" presId="urn:microsoft.com/office/officeart/2005/8/layout/cycle5"/>
    <dgm:cxn modelId="{2F5FC186-ADB0-4392-B40E-3B75B211C666}" type="presParOf" srcId="{326A5758-2251-4BBE-8A19-CD8915D2D630}" destId="{61F8E460-09CE-496E-8FBB-9101367C2F09}" srcOrd="8" destOrd="0" presId="urn:microsoft.com/office/officeart/2005/8/layout/cycle5"/>
    <dgm:cxn modelId="{04EE7989-DEEC-441C-9C86-7C074DBBC4E1}" type="presParOf" srcId="{326A5758-2251-4BBE-8A19-CD8915D2D630}" destId="{63641184-3DE1-48D6-ACC5-D163DD949656}" srcOrd="9" destOrd="0" presId="urn:microsoft.com/office/officeart/2005/8/layout/cycle5"/>
    <dgm:cxn modelId="{11A0554A-54FE-468E-A283-F83B1777FED5}" type="presParOf" srcId="{326A5758-2251-4BBE-8A19-CD8915D2D630}" destId="{B5722E0F-0397-4169-954E-C44FCF3C3D34}" srcOrd="10" destOrd="0" presId="urn:microsoft.com/office/officeart/2005/8/layout/cycle5"/>
    <dgm:cxn modelId="{70568A52-EBF8-493B-8608-FFBE7557043B}" type="presParOf" srcId="{326A5758-2251-4BBE-8A19-CD8915D2D630}" destId="{88932BB8-8104-436B-96F7-B811BBE519D0}" srcOrd="11" destOrd="0" presId="urn:microsoft.com/office/officeart/2005/8/layout/cycle5"/>
    <dgm:cxn modelId="{6562FC00-153E-4358-BFB1-C7A5CA2F550B}" type="presParOf" srcId="{326A5758-2251-4BBE-8A19-CD8915D2D630}" destId="{07D1AC70-6153-48C7-807F-0BD14263A96B}" srcOrd="12" destOrd="0" presId="urn:microsoft.com/office/officeart/2005/8/layout/cycle5"/>
    <dgm:cxn modelId="{C1FCC339-C30B-47D2-A744-229AA20CC028}" type="presParOf" srcId="{326A5758-2251-4BBE-8A19-CD8915D2D630}" destId="{CD287E3C-82B0-4AD8-A82F-7F8B402A977F}" srcOrd="13" destOrd="0" presId="urn:microsoft.com/office/officeart/2005/8/layout/cycle5"/>
    <dgm:cxn modelId="{C562806E-D68C-4BFA-9EB3-5AAAB3282971}" type="presParOf" srcId="{326A5758-2251-4BBE-8A19-CD8915D2D630}" destId="{A9F72C92-FF65-4FA3-9604-746EFA5273DD}" srcOrd="14" destOrd="0" presId="urn:microsoft.com/office/officeart/2005/8/layout/cycle5"/>
    <dgm:cxn modelId="{F8E519B5-0308-45E4-A842-A6C4C6280CDF}" type="presParOf" srcId="{326A5758-2251-4BBE-8A19-CD8915D2D630}" destId="{4A2A587F-48F1-408E-83AB-92889E2BC222}" srcOrd="15" destOrd="0" presId="urn:microsoft.com/office/officeart/2005/8/layout/cycle5"/>
    <dgm:cxn modelId="{4120ACD6-3CA6-412A-B082-85E378F03C2C}" type="presParOf" srcId="{326A5758-2251-4BBE-8A19-CD8915D2D630}" destId="{E4CDDA10-88C3-4F11-AF2F-F78BFA1BF129}" srcOrd="16" destOrd="0" presId="urn:microsoft.com/office/officeart/2005/8/layout/cycle5"/>
    <dgm:cxn modelId="{93132704-93AE-4C45-8D54-5F0639A95474}" type="presParOf" srcId="{326A5758-2251-4BBE-8A19-CD8915D2D630}" destId="{35157431-DBA7-4000-8F7C-D9AF3436B9F6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02953A-0DFF-48F0-8FA9-D77879BF82EA}">
      <dsp:nvSpPr>
        <dsp:cNvPr id="0" name=""/>
        <dsp:cNvSpPr/>
      </dsp:nvSpPr>
      <dsp:spPr>
        <a:xfrm rot="5400000">
          <a:off x="4934854" y="-1777043"/>
          <a:ext cx="1392342" cy="5299788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/>
            <a:t>Requisito necesario para llevar a cabo cualquier investigación y genera conceptos y tipos de medidas.</a:t>
          </a:r>
          <a:endParaRPr lang="es-ES" sz="2200" kern="1200" dirty="0"/>
        </a:p>
      </dsp:txBody>
      <dsp:txXfrm rot="5400000">
        <a:off x="4934854" y="-1777043"/>
        <a:ext cx="1392342" cy="5299788"/>
      </dsp:txXfrm>
    </dsp:sp>
    <dsp:sp modelId="{C53B2FA1-623F-42E6-8343-A8AE9B325D21}">
      <dsp:nvSpPr>
        <dsp:cNvPr id="0" name=""/>
        <dsp:cNvSpPr/>
      </dsp:nvSpPr>
      <dsp:spPr>
        <a:xfrm>
          <a:off x="0" y="2637"/>
          <a:ext cx="2981131" cy="1740427"/>
        </a:xfrm>
        <a:prstGeom prst="roundRect">
          <a:avLst/>
        </a:prstGeom>
        <a:gradFill rotWithShape="1">
          <a:gsLst>
            <a:gs pos="0">
              <a:schemeClr val="accent6">
                <a:tint val="20000"/>
                <a:satMod val="180000"/>
                <a:lumMod val="98000"/>
              </a:schemeClr>
            </a:gs>
            <a:gs pos="40000">
              <a:schemeClr val="accent6">
                <a:tint val="30000"/>
                <a:satMod val="260000"/>
                <a:lumMod val="84000"/>
              </a:schemeClr>
            </a:gs>
            <a:gs pos="100000">
              <a:schemeClr val="accent6">
                <a:tint val="100000"/>
                <a:satMod val="110000"/>
                <a:lumMod val="100000"/>
              </a:schemeClr>
            </a:gs>
          </a:gsLst>
          <a:lin ang="5040000" scaled="1"/>
        </a:gradFill>
        <a:ln w="9525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Frecuencia</a:t>
          </a:r>
          <a:endParaRPr lang="es-ES" sz="2400" b="1" kern="1200" dirty="0"/>
        </a:p>
      </dsp:txBody>
      <dsp:txXfrm>
        <a:off x="0" y="2637"/>
        <a:ext cx="2981131" cy="1740427"/>
      </dsp:txXfrm>
    </dsp:sp>
    <dsp:sp modelId="{1BC95DFD-A953-4E26-8297-B4BD28E24040}">
      <dsp:nvSpPr>
        <dsp:cNvPr id="0" name=""/>
        <dsp:cNvSpPr/>
      </dsp:nvSpPr>
      <dsp:spPr>
        <a:xfrm rot="5400000">
          <a:off x="4934854" y="50405"/>
          <a:ext cx="1392342" cy="5299788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/>
            <a:t>¿Quién la desarrolla? (Persona)</a:t>
          </a:r>
          <a:endParaRPr lang="es-E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/>
            <a:t>¿Dónde se da? (Lugar)</a:t>
          </a:r>
          <a:endParaRPr lang="es-E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/>
            <a:t>¿Cuándo ocurre? (Tiempo)</a:t>
          </a:r>
          <a:endParaRPr lang="es-ES" sz="2200" kern="1200" dirty="0"/>
        </a:p>
      </dsp:txBody>
      <dsp:txXfrm rot="5400000">
        <a:off x="4934854" y="50405"/>
        <a:ext cx="1392342" cy="5299788"/>
      </dsp:txXfrm>
    </dsp:sp>
    <dsp:sp modelId="{690262A4-46AB-47AA-AF9C-557E8C03F9FB}">
      <dsp:nvSpPr>
        <dsp:cNvPr id="0" name=""/>
        <dsp:cNvSpPr/>
      </dsp:nvSpPr>
      <dsp:spPr>
        <a:xfrm>
          <a:off x="0" y="1830086"/>
          <a:ext cx="2981131" cy="1740427"/>
        </a:xfrm>
        <a:prstGeom prst="roundRect">
          <a:avLst/>
        </a:prstGeom>
        <a:gradFill rotWithShape="1">
          <a:gsLst>
            <a:gs pos="0">
              <a:schemeClr val="accent4">
                <a:tint val="20000"/>
                <a:satMod val="180000"/>
                <a:lumMod val="98000"/>
              </a:schemeClr>
            </a:gs>
            <a:gs pos="40000">
              <a:schemeClr val="accent4">
                <a:tint val="30000"/>
                <a:satMod val="260000"/>
                <a:lumMod val="84000"/>
              </a:schemeClr>
            </a:gs>
            <a:gs pos="100000">
              <a:schemeClr val="accent4">
                <a:tint val="100000"/>
                <a:satMod val="110000"/>
                <a:lumMod val="100000"/>
              </a:schemeClr>
            </a:gs>
          </a:gsLst>
          <a:lin ang="5040000" scaled="1"/>
        </a:gradFill>
        <a:ln w="9525" cap="flat" cmpd="sng" algn="ctr">
          <a:solidFill>
            <a:schemeClr val="accent4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Distribución</a:t>
          </a:r>
          <a:endParaRPr lang="es-ES" sz="2400" b="1" kern="1200" dirty="0"/>
        </a:p>
      </dsp:txBody>
      <dsp:txXfrm>
        <a:off x="0" y="1830086"/>
        <a:ext cx="2981131" cy="1740427"/>
      </dsp:txXfrm>
    </dsp:sp>
    <dsp:sp modelId="{2F895A29-B65B-479D-9B9B-C11710104D29}">
      <dsp:nvSpPr>
        <dsp:cNvPr id="0" name=""/>
        <dsp:cNvSpPr/>
      </dsp:nvSpPr>
      <dsp:spPr>
        <a:xfrm rot="5400000">
          <a:off x="4934854" y="1877854"/>
          <a:ext cx="1392342" cy="5299788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Factores que  (genéticos o ambientales) pueden relacionarse con la frecuencia y distribución.</a:t>
          </a:r>
          <a:endParaRPr lang="es-ES" sz="2000" kern="1200" dirty="0"/>
        </a:p>
      </dsp:txBody>
      <dsp:txXfrm rot="5400000">
        <a:off x="4934854" y="1877854"/>
        <a:ext cx="1392342" cy="5299788"/>
      </dsp:txXfrm>
    </dsp:sp>
    <dsp:sp modelId="{7980DB2B-8862-4948-AB82-34531E4E4F10}">
      <dsp:nvSpPr>
        <dsp:cNvPr id="0" name=""/>
        <dsp:cNvSpPr/>
      </dsp:nvSpPr>
      <dsp:spPr>
        <a:xfrm>
          <a:off x="0" y="3657535"/>
          <a:ext cx="2981131" cy="1740427"/>
        </a:xfrm>
        <a:prstGeom prst="roundRect">
          <a:avLst/>
        </a:prstGeom>
        <a:gradFill rotWithShape="1">
          <a:gsLst>
            <a:gs pos="0">
              <a:schemeClr val="accent5">
                <a:tint val="20000"/>
                <a:satMod val="180000"/>
                <a:lumMod val="98000"/>
              </a:schemeClr>
            </a:gs>
            <a:gs pos="40000">
              <a:schemeClr val="accent5">
                <a:tint val="30000"/>
                <a:satMod val="260000"/>
                <a:lumMod val="84000"/>
              </a:schemeClr>
            </a:gs>
            <a:gs pos="100000">
              <a:schemeClr val="accent5">
                <a:tint val="100000"/>
                <a:satMod val="110000"/>
                <a:lumMod val="100000"/>
              </a:schemeClr>
            </a:gs>
          </a:gsLst>
          <a:lin ang="5040000" scaled="1"/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Determinantes</a:t>
          </a:r>
          <a:endParaRPr lang="es-ES" sz="2400" b="1" kern="1200" dirty="0"/>
        </a:p>
      </dsp:txBody>
      <dsp:txXfrm>
        <a:off x="0" y="3657535"/>
        <a:ext cx="2981131" cy="1740427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5CE111-6711-4511-9FBB-2507680DD149}">
      <dsp:nvSpPr>
        <dsp:cNvPr id="0" name=""/>
        <dsp:cNvSpPr/>
      </dsp:nvSpPr>
      <dsp:spPr>
        <a:xfrm>
          <a:off x="0" y="2311"/>
          <a:ext cx="2933009" cy="101057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CONTAGIOSIDAD</a:t>
          </a:r>
          <a:endParaRPr lang="es-ES" sz="2000" b="1" kern="1200" dirty="0"/>
        </a:p>
      </dsp:txBody>
      <dsp:txXfrm>
        <a:off x="0" y="2311"/>
        <a:ext cx="2933009" cy="1010574"/>
      </dsp:txXfrm>
    </dsp:sp>
    <dsp:sp modelId="{DE5183F8-3628-44E2-8FAC-3A76284D0DB6}">
      <dsp:nvSpPr>
        <dsp:cNvPr id="0" name=""/>
        <dsp:cNvSpPr/>
      </dsp:nvSpPr>
      <dsp:spPr>
        <a:xfrm>
          <a:off x="0" y="1063414"/>
          <a:ext cx="2933009" cy="101057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INFECTIVIDAD</a:t>
          </a:r>
          <a:endParaRPr lang="es-ES" sz="2000" b="1" kern="1200" dirty="0"/>
        </a:p>
      </dsp:txBody>
      <dsp:txXfrm>
        <a:off x="0" y="1063414"/>
        <a:ext cx="2933009" cy="1010574"/>
      </dsp:txXfrm>
    </dsp:sp>
    <dsp:sp modelId="{70FE3A1D-ECFA-488D-9676-C683DEC65A92}">
      <dsp:nvSpPr>
        <dsp:cNvPr id="0" name=""/>
        <dsp:cNvSpPr/>
      </dsp:nvSpPr>
      <dsp:spPr>
        <a:xfrm rot="5400000">
          <a:off x="5135898" y="22686"/>
          <a:ext cx="808459" cy="5214238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Capacidad para dar lugar a una enfermedad.</a:t>
          </a:r>
          <a:endParaRPr lang="es-ES" sz="2000" kern="1200" dirty="0"/>
        </a:p>
      </dsp:txBody>
      <dsp:txXfrm rot="5400000">
        <a:off x="5135898" y="22686"/>
        <a:ext cx="808459" cy="5214238"/>
      </dsp:txXfrm>
    </dsp:sp>
    <dsp:sp modelId="{A24816ED-AEF3-4020-A4FF-3A6BA13128A6}">
      <dsp:nvSpPr>
        <dsp:cNvPr id="0" name=""/>
        <dsp:cNvSpPr/>
      </dsp:nvSpPr>
      <dsp:spPr>
        <a:xfrm>
          <a:off x="0" y="2124518"/>
          <a:ext cx="2933009" cy="101057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PATOGENICIDAD</a:t>
          </a:r>
          <a:endParaRPr lang="es-ES" sz="2000" b="1" kern="1200" dirty="0"/>
        </a:p>
      </dsp:txBody>
      <dsp:txXfrm>
        <a:off x="0" y="2124518"/>
        <a:ext cx="2933009" cy="1010574"/>
      </dsp:txXfrm>
    </dsp:sp>
    <dsp:sp modelId="{3C1DC45A-F816-48A8-97CA-C1E480B2A0C5}">
      <dsp:nvSpPr>
        <dsp:cNvPr id="0" name=""/>
        <dsp:cNvSpPr/>
      </dsp:nvSpPr>
      <dsp:spPr>
        <a:xfrm rot="5400000">
          <a:off x="5135898" y="1083789"/>
          <a:ext cx="808459" cy="5214238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Cantidad de enfermedad que puede producir.</a:t>
          </a:r>
          <a:endParaRPr lang="es-ES" sz="2000" kern="1200" dirty="0"/>
        </a:p>
      </dsp:txBody>
      <dsp:txXfrm rot="5400000">
        <a:off x="5135898" y="1083789"/>
        <a:ext cx="808459" cy="5214238"/>
      </dsp:txXfrm>
    </dsp:sp>
    <dsp:sp modelId="{23513013-A586-4ABD-8A67-46685E1F9E26}">
      <dsp:nvSpPr>
        <dsp:cNvPr id="0" name=""/>
        <dsp:cNvSpPr/>
      </dsp:nvSpPr>
      <dsp:spPr>
        <a:xfrm>
          <a:off x="0" y="3185621"/>
          <a:ext cx="2933009" cy="101057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5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VIRULENCIA</a:t>
          </a:r>
          <a:endParaRPr lang="es-ES" sz="2000" b="1" kern="1200" dirty="0"/>
        </a:p>
      </dsp:txBody>
      <dsp:txXfrm>
        <a:off x="0" y="3185621"/>
        <a:ext cx="2933009" cy="1010574"/>
      </dsp:txXfrm>
    </dsp:sp>
    <dsp:sp modelId="{6A3A6AF8-CB7A-4C0B-BC78-0B2BED898DD1}">
      <dsp:nvSpPr>
        <dsp:cNvPr id="0" name=""/>
        <dsp:cNvSpPr/>
      </dsp:nvSpPr>
      <dsp:spPr>
        <a:xfrm rot="5400000">
          <a:off x="5135898" y="2144892"/>
          <a:ext cx="808459" cy="5214238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Habilidad para producir reacción inmunológica local o general.</a:t>
          </a:r>
          <a:endParaRPr lang="es-ES" sz="2000" kern="1200" dirty="0"/>
        </a:p>
      </dsp:txBody>
      <dsp:txXfrm rot="5400000">
        <a:off x="5135898" y="2144892"/>
        <a:ext cx="808459" cy="5214238"/>
      </dsp:txXfrm>
    </dsp:sp>
    <dsp:sp modelId="{7935FE07-0F8F-46FC-9022-6D3D364DAE7B}">
      <dsp:nvSpPr>
        <dsp:cNvPr id="0" name=""/>
        <dsp:cNvSpPr/>
      </dsp:nvSpPr>
      <dsp:spPr>
        <a:xfrm>
          <a:off x="0" y="4246724"/>
          <a:ext cx="2933009" cy="101057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INMUNOGENICIDAD</a:t>
          </a:r>
          <a:endParaRPr lang="es-ES" sz="2000" b="1" kern="1200" dirty="0"/>
        </a:p>
      </dsp:txBody>
      <dsp:txXfrm>
        <a:off x="0" y="4246724"/>
        <a:ext cx="2933009" cy="1010574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AE0BE3-F347-4C4A-8CA7-87B3ACDA0468}">
      <dsp:nvSpPr>
        <dsp:cNvPr id="0" name=""/>
        <dsp:cNvSpPr/>
      </dsp:nvSpPr>
      <dsp:spPr>
        <a:xfrm>
          <a:off x="0" y="0"/>
          <a:ext cx="8496944" cy="236682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36411-5BAA-4C21-B9F4-5C2081FE1AFD}">
      <dsp:nvSpPr>
        <dsp:cNvPr id="0" name=""/>
        <dsp:cNvSpPr/>
      </dsp:nvSpPr>
      <dsp:spPr>
        <a:xfrm>
          <a:off x="257248" y="315576"/>
          <a:ext cx="1856383" cy="173567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793F8D4-F8FB-4753-ACEB-39C8FABE1648}">
      <dsp:nvSpPr>
        <dsp:cNvPr id="0" name=""/>
        <dsp:cNvSpPr/>
      </dsp:nvSpPr>
      <dsp:spPr>
        <a:xfrm rot="10800000">
          <a:off x="257248" y="2366824"/>
          <a:ext cx="1856383" cy="2892786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El hombre enfermo y portador, con signos y síntomas, capaz de contagiar a otros</a:t>
          </a:r>
          <a:endParaRPr lang="es-ES" sz="2000" kern="1200" dirty="0"/>
        </a:p>
      </dsp:txBody>
      <dsp:txXfrm rot="10800000">
        <a:off x="257248" y="2366824"/>
        <a:ext cx="1856383" cy="2892786"/>
      </dsp:txXfrm>
    </dsp:sp>
    <dsp:sp modelId="{1C81B83A-9BF2-4AB6-95DC-4B45541EBE73}">
      <dsp:nvSpPr>
        <dsp:cNvPr id="0" name=""/>
        <dsp:cNvSpPr/>
      </dsp:nvSpPr>
      <dsp:spPr>
        <a:xfrm>
          <a:off x="2299269" y="315576"/>
          <a:ext cx="1856383" cy="173567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52AF806-A58C-4815-A4CD-7C247037A0DB}">
      <dsp:nvSpPr>
        <dsp:cNvPr id="0" name=""/>
        <dsp:cNvSpPr/>
      </dsp:nvSpPr>
      <dsp:spPr>
        <a:xfrm rot="10800000">
          <a:off x="2299269" y="2366824"/>
          <a:ext cx="1856383" cy="2892786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Individuo que sin presentar signos o síntomas tienen un agente que puede ser transmitido a otros</a:t>
          </a:r>
          <a:r>
            <a:rPr lang="es-ES" sz="2000" kern="1200" dirty="0" smtClean="0"/>
            <a:t>.</a:t>
          </a:r>
          <a:endParaRPr lang="es-ES" sz="2000" kern="1200" dirty="0"/>
        </a:p>
      </dsp:txBody>
      <dsp:txXfrm rot="10800000">
        <a:off x="2299269" y="2366824"/>
        <a:ext cx="1856383" cy="2892786"/>
      </dsp:txXfrm>
    </dsp:sp>
    <dsp:sp modelId="{08EA2C6D-9C20-4C03-8F8E-FC7F1936D4E8}">
      <dsp:nvSpPr>
        <dsp:cNvPr id="0" name=""/>
        <dsp:cNvSpPr/>
      </dsp:nvSpPr>
      <dsp:spPr>
        <a:xfrm>
          <a:off x="4341291" y="315576"/>
          <a:ext cx="1856383" cy="173567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A87606B-0A64-4421-9A3B-87D9875BBDD0}">
      <dsp:nvSpPr>
        <dsp:cNvPr id="0" name=""/>
        <dsp:cNvSpPr/>
      </dsp:nvSpPr>
      <dsp:spPr>
        <a:xfrm rot="10800000">
          <a:off x="4341291" y="2366824"/>
          <a:ext cx="1856383" cy="2892786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La enfermedad se adquiere desde un animal (agresiones o toxinas).</a:t>
          </a:r>
          <a:endParaRPr lang="es-ES" sz="2000" kern="1200" dirty="0"/>
        </a:p>
      </dsp:txBody>
      <dsp:txXfrm rot="10800000">
        <a:off x="4341291" y="2366824"/>
        <a:ext cx="1856383" cy="2892786"/>
      </dsp:txXfrm>
    </dsp:sp>
    <dsp:sp modelId="{73133E60-4702-4E33-9850-0E90369CB73A}">
      <dsp:nvSpPr>
        <dsp:cNvPr id="0" name=""/>
        <dsp:cNvSpPr/>
      </dsp:nvSpPr>
      <dsp:spPr>
        <a:xfrm>
          <a:off x="6383312" y="315576"/>
          <a:ext cx="1856383" cy="173567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EBF746F-CC5D-4CDA-A2CB-037A4EC4F09E}">
      <dsp:nvSpPr>
        <dsp:cNvPr id="0" name=""/>
        <dsp:cNvSpPr/>
      </dsp:nvSpPr>
      <dsp:spPr>
        <a:xfrm rot="10800000">
          <a:off x="6383312" y="2366824"/>
          <a:ext cx="1856383" cy="2892786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5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Se encuentran en el suelo, agua o fómites.</a:t>
          </a:r>
          <a:endParaRPr lang="es-ES" sz="2000" kern="1200" dirty="0"/>
        </a:p>
      </dsp:txBody>
      <dsp:txXfrm rot="10800000">
        <a:off x="6383312" y="2366824"/>
        <a:ext cx="1856383" cy="2892786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7A12EA-283B-40B0-A3BC-1FB7FCEBED4D}">
      <dsp:nvSpPr>
        <dsp:cNvPr id="0" name=""/>
        <dsp:cNvSpPr/>
      </dsp:nvSpPr>
      <dsp:spPr>
        <a:xfrm>
          <a:off x="1077190" y="2071"/>
          <a:ext cx="2421247" cy="145274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RESPIRATORIA</a:t>
          </a:r>
          <a:endParaRPr lang="es-ES" sz="2100" kern="1200" dirty="0"/>
        </a:p>
      </dsp:txBody>
      <dsp:txXfrm>
        <a:off x="1077190" y="2071"/>
        <a:ext cx="2421247" cy="1452748"/>
      </dsp:txXfrm>
    </dsp:sp>
    <dsp:sp modelId="{177D9A8A-154A-4609-842F-9F824A31C054}">
      <dsp:nvSpPr>
        <dsp:cNvPr id="0" name=""/>
        <dsp:cNvSpPr/>
      </dsp:nvSpPr>
      <dsp:spPr>
        <a:xfrm>
          <a:off x="3740562" y="2071"/>
          <a:ext cx="2421247" cy="145274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GENITOURINARIA</a:t>
          </a:r>
          <a:endParaRPr lang="es-ES" sz="2100" kern="1200" dirty="0"/>
        </a:p>
      </dsp:txBody>
      <dsp:txXfrm>
        <a:off x="3740562" y="2071"/>
        <a:ext cx="2421247" cy="1452748"/>
      </dsp:txXfrm>
    </dsp:sp>
    <dsp:sp modelId="{CFEAC47B-A7AE-49CC-B43F-6C85A8E5B682}">
      <dsp:nvSpPr>
        <dsp:cNvPr id="0" name=""/>
        <dsp:cNvSpPr/>
      </dsp:nvSpPr>
      <dsp:spPr>
        <a:xfrm>
          <a:off x="1077190" y="1696944"/>
          <a:ext cx="2421247" cy="145274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DIGESTIVA</a:t>
          </a:r>
          <a:endParaRPr lang="es-ES" sz="2100" kern="1200" dirty="0"/>
        </a:p>
      </dsp:txBody>
      <dsp:txXfrm>
        <a:off x="1077190" y="1696944"/>
        <a:ext cx="2421247" cy="1452748"/>
      </dsp:txXfrm>
    </dsp:sp>
    <dsp:sp modelId="{49D960E2-BD6F-4E3C-A4B6-44D0F4186055}">
      <dsp:nvSpPr>
        <dsp:cNvPr id="0" name=""/>
        <dsp:cNvSpPr/>
      </dsp:nvSpPr>
      <dsp:spPr>
        <a:xfrm>
          <a:off x="3740562" y="1696944"/>
          <a:ext cx="2421247" cy="145274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5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PIEL</a:t>
          </a:r>
          <a:endParaRPr lang="es-ES" sz="2100" kern="1200" dirty="0"/>
        </a:p>
      </dsp:txBody>
      <dsp:txXfrm>
        <a:off x="3740562" y="1696944"/>
        <a:ext cx="2421247" cy="1452748"/>
      </dsp:txXfrm>
    </dsp:sp>
    <dsp:sp modelId="{8465AB26-1325-47A5-822B-6C59A28CC0D0}">
      <dsp:nvSpPr>
        <dsp:cNvPr id="0" name=""/>
        <dsp:cNvSpPr/>
      </dsp:nvSpPr>
      <dsp:spPr>
        <a:xfrm>
          <a:off x="2408876" y="3391818"/>
          <a:ext cx="2421247" cy="145274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PLACENTARIA</a:t>
          </a:r>
          <a:endParaRPr lang="es-ES" sz="2100" kern="1200" dirty="0"/>
        </a:p>
      </dsp:txBody>
      <dsp:txXfrm>
        <a:off x="2408876" y="3391818"/>
        <a:ext cx="2421247" cy="1452748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B80202-A1F4-4AED-A25F-683B4E38D525}">
      <dsp:nvSpPr>
        <dsp:cNvPr id="0" name=""/>
        <dsp:cNvSpPr/>
      </dsp:nvSpPr>
      <dsp:spPr>
        <a:xfrm>
          <a:off x="5764" y="2877861"/>
          <a:ext cx="1901965" cy="950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Transmisión indirecta</a:t>
          </a:r>
          <a:endParaRPr lang="es-ES" sz="2000" b="1" kern="1200" dirty="0"/>
        </a:p>
      </dsp:txBody>
      <dsp:txXfrm>
        <a:off x="5764" y="2877861"/>
        <a:ext cx="1901965" cy="950982"/>
      </dsp:txXfrm>
    </dsp:sp>
    <dsp:sp modelId="{96B707CA-83FA-4EF8-B121-FE679F104A43}">
      <dsp:nvSpPr>
        <dsp:cNvPr id="0" name=""/>
        <dsp:cNvSpPr/>
      </dsp:nvSpPr>
      <dsp:spPr>
        <a:xfrm rot="17295349">
          <a:off x="1073820" y="2185856"/>
          <a:ext cx="2428607" cy="28624"/>
        </a:xfrm>
        <a:custGeom>
          <a:avLst/>
          <a:gdLst/>
          <a:ahLst/>
          <a:cxnLst/>
          <a:rect l="0" t="0" r="0" b="0"/>
          <a:pathLst>
            <a:path>
              <a:moveTo>
                <a:pt x="0" y="14312"/>
              </a:moveTo>
              <a:lnTo>
                <a:pt x="2428607" y="14312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800" kern="1200" dirty="0"/>
        </a:p>
      </dsp:txBody>
      <dsp:txXfrm rot="17295349">
        <a:off x="2227408" y="2139453"/>
        <a:ext cx="121430" cy="121430"/>
      </dsp:txXfrm>
    </dsp:sp>
    <dsp:sp modelId="{3870A804-37F6-4608-B333-10135E8C89D5}">
      <dsp:nvSpPr>
        <dsp:cNvPr id="0" name=""/>
        <dsp:cNvSpPr/>
      </dsp:nvSpPr>
      <dsp:spPr>
        <a:xfrm>
          <a:off x="2668517" y="571492"/>
          <a:ext cx="1901965" cy="950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Vehículos </a:t>
          </a:r>
          <a:endParaRPr lang="es-ES" sz="2000" kern="1200" dirty="0"/>
        </a:p>
      </dsp:txBody>
      <dsp:txXfrm>
        <a:off x="2668517" y="571492"/>
        <a:ext cx="1901965" cy="950982"/>
      </dsp:txXfrm>
    </dsp:sp>
    <dsp:sp modelId="{87AE3340-E338-4FBC-9C80-11BAAD424B11}">
      <dsp:nvSpPr>
        <dsp:cNvPr id="0" name=""/>
        <dsp:cNvSpPr/>
      </dsp:nvSpPr>
      <dsp:spPr>
        <a:xfrm rot="19385196">
          <a:off x="4475113" y="746925"/>
          <a:ext cx="951525" cy="28624"/>
        </a:xfrm>
        <a:custGeom>
          <a:avLst/>
          <a:gdLst/>
          <a:ahLst/>
          <a:cxnLst/>
          <a:rect l="0" t="0" r="0" b="0"/>
          <a:pathLst>
            <a:path>
              <a:moveTo>
                <a:pt x="0" y="14312"/>
              </a:moveTo>
              <a:lnTo>
                <a:pt x="951525" y="14312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 dirty="0"/>
        </a:p>
      </dsp:txBody>
      <dsp:txXfrm rot="19385196">
        <a:off x="4927087" y="737449"/>
        <a:ext cx="47576" cy="47576"/>
      </dsp:txXfrm>
    </dsp:sp>
    <dsp:sp modelId="{AD64371B-07A1-44AC-A95B-E899C7CCF8D0}">
      <dsp:nvSpPr>
        <dsp:cNvPr id="0" name=""/>
        <dsp:cNvSpPr/>
      </dsp:nvSpPr>
      <dsp:spPr>
        <a:xfrm>
          <a:off x="5331269" y="0"/>
          <a:ext cx="1901965" cy="950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Aire </a:t>
          </a:r>
          <a:endParaRPr lang="es-ES" sz="2000" kern="1200" dirty="0"/>
        </a:p>
      </dsp:txBody>
      <dsp:txXfrm>
        <a:off x="5331269" y="0"/>
        <a:ext cx="1901965" cy="950982"/>
      </dsp:txXfrm>
    </dsp:sp>
    <dsp:sp modelId="{FC9AB032-3F15-4FB3-9D9A-AFF8A657C088}">
      <dsp:nvSpPr>
        <dsp:cNvPr id="0" name=""/>
        <dsp:cNvSpPr/>
      </dsp:nvSpPr>
      <dsp:spPr>
        <a:xfrm rot="1980344">
          <a:off x="4497279" y="1279756"/>
          <a:ext cx="907192" cy="28624"/>
        </a:xfrm>
        <a:custGeom>
          <a:avLst/>
          <a:gdLst/>
          <a:ahLst/>
          <a:cxnLst/>
          <a:rect l="0" t="0" r="0" b="0"/>
          <a:pathLst>
            <a:path>
              <a:moveTo>
                <a:pt x="0" y="14312"/>
              </a:moveTo>
              <a:lnTo>
                <a:pt x="907192" y="14312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 dirty="0"/>
        </a:p>
      </dsp:txBody>
      <dsp:txXfrm rot="1980344">
        <a:off x="4928196" y="1271388"/>
        <a:ext cx="45359" cy="45359"/>
      </dsp:txXfrm>
    </dsp:sp>
    <dsp:sp modelId="{4980257D-0837-42DE-9149-27F30D6AC25B}">
      <dsp:nvSpPr>
        <dsp:cNvPr id="0" name=""/>
        <dsp:cNvSpPr/>
      </dsp:nvSpPr>
      <dsp:spPr>
        <a:xfrm>
          <a:off x="5331269" y="1065661"/>
          <a:ext cx="1901965" cy="950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Agua </a:t>
          </a:r>
        </a:p>
      </dsp:txBody>
      <dsp:txXfrm>
        <a:off x="5331269" y="1065661"/>
        <a:ext cx="1901965" cy="950982"/>
      </dsp:txXfrm>
    </dsp:sp>
    <dsp:sp modelId="{2EDCF228-4876-4AEE-BA8D-FD1BAD16868E}">
      <dsp:nvSpPr>
        <dsp:cNvPr id="0" name=""/>
        <dsp:cNvSpPr/>
      </dsp:nvSpPr>
      <dsp:spPr>
        <a:xfrm rot="3852456">
          <a:off x="4076633" y="1819819"/>
          <a:ext cx="1748485" cy="28624"/>
        </a:xfrm>
        <a:custGeom>
          <a:avLst/>
          <a:gdLst/>
          <a:ahLst/>
          <a:cxnLst/>
          <a:rect l="0" t="0" r="0" b="0"/>
          <a:pathLst>
            <a:path>
              <a:moveTo>
                <a:pt x="0" y="14312"/>
              </a:moveTo>
              <a:lnTo>
                <a:pt x="1748485" y="14312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 dirty="0"/>
        </a:p>
      </dsp:txBody>
      <dsp:txXfrm rot="3852456">
        <a:off x="4907163" y="1790419"/>
        <a:ext cx="87424" cy="87424"/>
      </dsp:txXfrm>
    </dsp:sp>
    <dsp:sp modelId="{8AF10484-D67F-41A8-AAD1-5048C714E57D}">
      <dsp:nvSpPr>
        <dsp:cNvPr id="0" name=""/>
        <dsp:cNvSpPr/>
      </dsp:nvSpPr>
      <dsp:spPr>
        <a:xfrm>
          <a:off x="5331269" y="2145788"/>
          <a:ext cx="1901965" cy="950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Alimentos </a:t>
          </a:r>
        </a:p>
      </dsp:txBody>
      <dsp:txXfrm>
        <a:off x="5331269" y="2145788"/>
        <a:ext cx="1901965" cy="950982"/>
      </dsp:txXfrm>
    </dsp:sp>
    <dsp:sp modelId="{E96CE2D6-D9B6-4552-B3D8-3333CBBB0611}">
      <dsp:nvSpPr>
        <dsp:cNvPr id="0" name=""/>
        <dsp:cNvSpPr/>
      </dsp:nvSpPr>
      <dsp:spPr>
        <a:xfrm rot="3800179">
          <a:off x="1440456" y="4096564"/>
          <a:ext cx="1695335" cy="28624"/>
        </a:xfrm>
        <a:custGeom>
          <a:avLst/>
          <a:gdLst/>
          <a:ahLst/>
          <a:cxnLst/>
          <a:rect l="0" t="0" r="0" b="0"/>
          <a:pathLst>
            <a:path>
              <a:moveTo>
                <a:pt x="0" y="14312"/>
              </a:moveTo>
              <a:lnTo>
                <a:pt x="1695335" y="14312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 dirty="0"/>
        </a:p>
      </dsp:txBody>
      <dsp:txXfrm rot="3800179">
        <a:off x="2245740" y="4068493"/>
        <a:ext cx="84766" cy="84766"/>
      </dsp:txXfrm>
    </dsp:sp>
    <dsp:sp modelId="{D3FD94C4-6082-485C-B042-EAFB5FC12715}">
      <dsp:nvSpPr>
        <dsp:cNvPr id="0" name=""/>
        <dsp:cNvSpPr/>
      </dsp:nvSpPr>
      <dsp:spPr>
        <a:xfrm>
          <a:off x="2668517" y="4392908"/>
          <a:ext cx="1901965" cy="950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Vector </a:t>
          </a:r>
          <a:endParaRPr lang="es-ES" sz="2000" kern="1200" dirty="0"/>
        </a:p>
      </dsp:txBody>
      <dsp:txXfrm>
        <a:off x="2668517" y="4392908"/>
        <a:ext cx="1901965" cy="950982"/>
      </dsp:txXfrm>
    </dsp:sp>
    <dsp:sp modelId="{6F9BC361-6E5D-4723-B824-E239582C8607}">
      <dsp:nvSpPr>
        <dsp:cNvPr id="0" name=""/>
        <dsp:cNvSpPr/>
      </dsp:nvSpPr>
      <dsp:spPr>
        <a:xfrm rot="226220">
          <a:off x="4569657" y="4879155"/>
          <a:ext cx="762436" cy="28624"/>
        </a:xfrm>
        <a:custGeom>
          <a:avLst/>
          <a:gdLst/>
          <a:ahLst/>
          <a:cxnLst/>
          <a:rect l="0" t="0" r="0" b="0"/>
          <a:pathLst>
            <a:path>
              <a:moveTo>
                <a:pt x="0" y="14312"/>
              </a:moveTo>
              <a:lnTo>
                <a:pt x="762436" y="14312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 dirty="0"/>
        </a:p>
      </dsp:txBody>
      <dsp:txXfrm rot="226220">
        <a:off x="4931815" y="4874406"/>
        <a:ext cx="38121" cy="38121"/>
      </dsp:txXfrm>
    </dsp:sp>
    <dsp:sp modelId="{BCEE12C0-06D8-42BF-B2E4-A1302F8B34CC}">
      <dsp:nvSpPr>
        <dsp:cNvPr id="0" name=""/>
        <dsp:cNvSpPr/>
      </dsp:nvSpPr>
      <dsp:spPr>
        <a:xfrm>
          <a:off x="5331269" y="4076007"/>
          <a:ext cx="1901965" cy="16850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Insecto o portado vivo que transporta un agente infeccioso</a:t>
          </a:r>
          <a:endParaRPr lang="es-ES" sz="2000" kern="1200" dirty="0"/>
        </a:p>
      </dsp:txBody>
      <dsp:txXfrm>
        <a:off x="5331269" y="4076007"/>
        <a:ext cx="1901965" cy="1685056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719365-2F4D-48DF-BDAF-1D0DC23D3566}">
      <dsp:nvSpPr>
        <dsp:cNvPr id="0" name=""/>
        <dsp:cNvSpPr/>
      </dsp:nvSpPr>
      <dsp:spPr>
        <a:xfrm>
          <a:off x="3632" y="1330826"/>
          <a:ext cx="2917156" cy="1458578"/>
        </a:xfrm>
        <a:prstGeom prst="roundRect">
          <a:avLst>
            <a:gd name="adj" fmla="val 10000"/>
          </a:avLst>
        </a:prstGeom>
        <a:solidFill>
          <a:srgbClr val="99FF99"/>
        </a:solidFill>
        <a:ln>
          <a:solidFill>
            <a:srgbClr val="92D050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Elementos claves que definen una endemia</a:t>
          </a:r>
          <a:endParaRPr lang="es-MX" sz="2000" kern="1200" dirty="0"/>
        </a:p>
      </dsp:txBody>
      <dsp:txXfrm>
        <a:off x="3632" y="1330826"/>
        <a:ext cx="2917156" cy="1458578"/>
      </dsp:txXfrm>
    </dsp:sp>
    <dsp:sp modelId="{BAFB6CFD-82FD-401B-A76C-C566C90E8D3B}">
      <dsp:nvSpPr>
        <dsp:cNvPr id="0" name=""/>
        <dsp:cNvSpPr/>
      </dsp:nvSpPr>
      <dsp:spPr>
        <a:xfrm rot="19457599">
          <a:off x="2785722" y="1608914"/>
          <a:ext cx="1436995" cy="63720"/>
        </a:xfrm>
        <a:custGeom>
          <a:avLst/>
          <a:gdLst/>
          <a:ahLst/>
          <a:cxnLst/>
          <a:rect l="0" t="0" r="0" b="0"/>
          <a:pathLst>
            <a:path>
              <a:moveTo>
                <a:pt x="0" y="31860"/>
              </a:moveTo>
              <a:lnTo>
                <a:pt x="1436995" y="31860"/>
              </a:lnTo>
            </a:path>
          </a:pathLst>
        </a:custGeom>
        <a:noFill/>
        <a:ln w="9525" cap="flat" cmpd="sng" algn="ctr">
          <a:solidFill>
            <a:srgbClr val="92D050"/>
          </a:solidFill>
          <a:prstDash val="solid"/>
        </a:ln>
        <a:effectLst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9457599">
        <a:off x="3468295" y="1604849"/>
        <a:ext cx="71849" cy="71849"/>
      </dsp:txXfrm>
    </dsp:sp>
    <dsp:sp modelId="{E62F3B2E-3C92-4AEA-8C11-9874A8B4459B}">
      <dsp:nvSpPr>
        <dsp:cNvPr id="0" name=""/>
        <dsp:cNvSpPr/>
      </dsp:nvSpPr>
      <dsp:spPr>
        <a:xfrm>
          <a:off x="4087651" y="492144"/>
          <a:ext cx="2917156" cy="1458578"/>
        </a:xfrm>
        <a:prstGeom prst="roundRect">
          <a:avLst>
            <a:gd name="adj" fmla="val 10000"/>
          </a:avLst>
        </a:prstGeom>
        <a:solidFill>
          <a:srgbClr val="CCFFCC"/>
        </a:solidFill>
        <a:ln>
          <a:solidFill>
            <a:srgbClr val="92D050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Su permanencia a lo largo del tiempo</a:t>
          </a: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300" kern="1200" dirty="0"/>
        </a:p>
      </dsp:txBody>
      <dsp:txXfrm>
        <a:off x="4087651" y="492144"/>
        <a:ext cx="2917156" cy="1458578"/>
      </dsp:txXfrm>
    </dsp:sp>
    <dsp:sp modelId="{30001C4F-1F8C-44EE-9B4E-CB94A9F89801}">
      <dsp:nvSpPr>
        <dsp:cNvPr id="0" name=""/>
        <dsp:cNvSpPr/>
      </dsp:nvSpPr>
      <dsp:spPr>
        <a:xfrm rot="2142401">
          <a:off x="2785722" y="2447596"/>
          <a:ext cx="1436995" cy="63720"/>
        </a:xfrm>
        <a:custGeom>
          <a:avLst/>
          <a:gdLst/>
          <a:ahLst/>
          <a:cxnLst/>
          <a:rect l="0" t="0" r="0" b="0"/>
          <a:pathLst>
            <a:path>
              <a:moveTo>
                <a:pt x="0" y="31860"/>
              </a:moveTo>
              <a:lnTo>
                <a:pt x="1436995" y="31860"/>
              </a:lnTo>
            </a:path>
          </a:pathLst>
        </a:custGeom>
        <a:noFill/>
        <a:ln w="9525" cap="flat" cmpd="sng" algn="ctr">
          <a:solidFill>
            <a:srgbClr val="92D050"/>
          </a:solidFill>
          <a:prstDash val="solid"/>
        </a:ln>
        <a:effectLst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2142401">
        <a:off x="3468295" y="2443532"/>
        <a:ext cx="71849" cy="71849"/>
      </dsp:txXfrm>
    </dsp:sp>
    <dsp:sp modelId="{225C4EAD-8D14-4A2E-9A8F-D15027712A46}">
      <dsp:nvSpPr>
        <dsp:cNvPr id="0" name=""/>
        <dsp:cNvSpPr/>
      </dsp:nvSpPr>
      <dsp:spPr>
        <a:xfrm>
          <a:off x="4087651" y="2169509"/>
          <a:ext cx="2917156" cy="1458578"/>
        </a:xfrm>
        <a:prstGeom prst="roundRect">
          <a:avLst>
            <a:gd name="adj" fmla="val 10000"/>
          </a:avLst>
        </a:prstGeom>
        <a:solidFill>
          <a:srgbClr val="CCFFCC"/>
        </a:solidFill>
        <a:ln>
          <a:solidFill>
            <a:srgbClr val="92D050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Afecta a una región o grupo de población claramente definidos.</a:t>
          </a:r>
          <a:endParaRPr lang="es-MX" sz="2000" kern="1200" dirty="0"/>
        </a:p>
      </dsp:txBody>
      <dsp:txXfrm>
        <a:off x="4087651" y="2169509"/>
        <a:ext cx="2917156" cy="14585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FF845E-7114-4BAE-8973-CEDDA98580DF}">
      <dsp:nvSpPr>
        <dsp:cNvPr id="0" name=""/>
        <dsp:cNvSpPr/>
      </dsp:nvSpPr>
      <dsp:spPr>
        <a:xfrm>
          <a:off x="3254761" y="624"/>
          <a:ext cx="4882142" cy="24339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Contempla la distribución de espacio-tiempo-persona.</a:t>
          </a:r>
          <a:endParaRPr lang="es-ES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Observa la realidad sin modificarla ni explicar cual es su origen.</a:t>
          </a:r>
          <a:endParaRPr lang="es-ES" sz="2000" kern="1200" dirty="0"/>
        </a:p>
      </dsp:txBody>
      <dsp:txXfrm>
        <a:off x="3254761" y="624"/>
        <a:ext cx="4882142" cy="2433961"/>
      </dsp:txXfrm>
    </dsp:sp>
    <dsp:sp modelId="{19FDFF5D-AF9E-4623-8371-BC9B05014923}">
      <dsp:nvSpPr>
        <dsp:cNvPr id="0" name=""/>
        <dsp:cNvSpPr/>
      </dsp:nvSpPr>
      <dsp:spPr>
        <a:xfrm>
          <a:off x="0" y="624"/>
          <a:ext cx="3254761" cy="243396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Descriptiva</a:t>
          </a:r>
          <a:endParaRPr lang="es-ES" sz="2800" b="1" kern="1200" dirty="0"/>
        </a:p>
      </dsp:txBody>
      <dsp:txXfrm>
        <a:off x="0" y="624"/>
        <a:ext cx="3254761" cy="2433961"/>
      </dsp:txXfrm>
    </dsp:sp>
    <dsp:sp modelId="{D9AD4F6C-DCAB-4E62-99FC-C1A343A95A73}">
      <dsp:nvSpPr>
        <dsp:cNvPr id="0" name=""/>
        <dsp:cNvSpPr/>
      </dsp:nvSpPr>
      <dsp:spPr>
        <a:xfrm>
          <a:off x="3254761" y="2677982"/>
          <a:ext cx="4882142" cy="24339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Busca las causas y efectos, el por qué y el cómo.</a:t>
          </a:r>
          <a:endParaRPr lang="es-ES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Cuantifica la asociación entre exposición y resultados.</a:t>
          </a:r>
          <a:endParaRPr lang="es-ES" sz="2000" kern="1200" dirty="0"/>
        </a:p>
      </dsp:txBody>
      <dsp:txXfrm>
        <a:off x="3254761" y="2677982"/>
        <a:ext cx="4882142" cy="2433961"/>
      </dsp:txXfrm>
    </dsp:sp>
    <dsp:sp modelId="{5CD536AC-5D94-4B4B-BC9A-25224FB9A852}">
      <dsp:nvSpPr>
        <dsp:cNvPr id="0" name=""/>
        <dsp:cNvSpPr/>
      </dsp:nvSpPr>
      <dsp:spPr>
        <a:xfrm>
          <a:off x="0" y="2677982"/>
          <a:ext cx="3254761" cy="243396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Analítica</a:t>
          </a:r>
          <a:endParaRPr lang="es-ES" sz="2800" b="1" kern="1200" dirty="0"/>
        </a:p>
      </dsp:txBody>
      <dsp:txXfrm>
        <a:off x="0" y="2677982"/>
        <a:ext cx="3254761" cy="243396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72D6EB-9388-406E-846E-C0E049EEAE1C}">
      <dsp:nvSpPr>
        <dsp:cNvPr id="0" name=""/>
        <dsp:cNvSpPr/>
      </dsp:nvSpPr>
      <dsp:spPr>
        <a:xfrm>
          <a:off x="7566" y="3218181"/>
          <a:ext cx="2288903" cy="11444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TRANSICIÓN EPIDEMIOLÓGICA</a:t>
          </a:r>
          <a:endParaRPr lang="es-ES" sz="1800" b="1" kern="1200" dirty="0"/>
        </a:p>
      </dsp:txBody>
      <dsp:txXfrm>
        <a:off x="7566" y="3218181"/>
        <a:ext cx="2288903" cy="1144451"/>
      </dsp:txXfrm>
    </dsp:sp>
    <dsp:sp modelId="{72054374-7F64-47CD-A8D6-1B3AEB926AA2}">
      <dsp:nvSpPr>
        <dsp:cNvPr id="0" name=""/>
        <dsp:cNvSpPr/>
      </dsp:nvSpPr>
      <dsp:spPr>
        <a:xfrm rot="17834726">
          <a:off x="1754300" y="2884956"/>
          <a:ext cx="1999902" cy="32882"/>
        </a:xfrm>
        <a:custGeom>
          <a:avLst/>
          <a:gdLst/>
          <a:ahLst/>
          <a:cxnLst/>
          <a:rect l="0" t="0" r="0" b="0"/>
          <a:pathLst>
            <a:path>
              <a:moveTo>
                <a:pt x="0" y="16441"/>
              </a:moveTo>
              <a:lnTo>
                <a:pt x="1999902" y="16441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 rot="17834726">
        <a:off x="2704253" y="2851400"/>
        <a:ext cx="99995" cy="99995"/>
      </dsp:txXfrm>
    </dsp:sp>
    <dsp:sp modelId="{481ADC90-0FE3-4AA8-B9CF-E7293363DA48}">
      <dsp:nvSpPr>
        <dsp:cNvPr id="0" name=""/>
        <dsp:cNvSpPr/>
      </dsp:nvSpPr>
      <dsp:spPr>
        <a:xfrm>
          <a:off x="3212032" y="1440161"/>
          <a:ext cx="2288903" cy="11444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Desplazamiento </a:t>
          </a:r>
          <a:endParaRPr lang="es-ES" sz="1800" kern="1200" dirty="0"/>
        </a:p>
      </dsp:txBody>
      <dsp:txXfrm>
        <a:off x="3212032" y="1440161"/>
        <a:ext cx="2288903" cy="1144451"/>
      </dsp:txXfrm>
    </dsp:sp>
    <dsp:sp modelId="{F79A3E7B-2DD1-4D37-9441-2F8F09147905}">
      <dsp:nvSpPr>
        <dsp:cNvPr id="0" name=""/>
        <dsp:cNvSpPr/>
      </dsp:nvSpPr>
      <dsp:spPr>
        <a:xfrm rot="18227409">
          <a:off x="5135596" y="1311866"/>
          <a:ext cx="1646240" cy="32882"/>
        </a:xfrm>
        <a:custGeom>
          <a:avLst/>
          <a:gdLst/>
          <a:ahLst/>
          <a:cxnLst/>
          <a:rect l="0" t="0" r="0" b="0"/>
          <a:pathLst>
            <a:path>
              <a:moveTo>
                <a:pt x="0" y="16441"/>
              </a:moveTo>
              <a:lnTo>
                <a:pt x="1646240" y="1644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8227409">
        <a:off x="5917560" y="1287152"/>
        <a:ext cx="82312" cy="82312"/>
      </dsp:txXfrm>
    </dsp:sp>
    <dsp:sp modelId="{4E12F86C-D17E-4C02-9EC1-5C34D4E13004}">
      <dsp:nvSpPr>
        <dsp:cNvPr id="0" name=""/>
        <dsp:cNvSpPr/>
      </dsp:nvSpPr>
      <dsp:spPr>
        <a:xfrm>
          <a:off x="6416497" y="72003"/>
          <a:ext cx="2288903" cy="11444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Enfermedades transmisibles por las no transmisibles</a:t>
          </a:r>
          <a:endParaRPr lang="es-ES" sz="1800" kern="1200" dirty="0"/>
        </a:p>
      </dsp:txBody>
      <dsp:txXfrm>
        <a:off x="6416497" y="72003"/>
        <a:ext cx="2288903" cy="1144451"/>
      </dsp:txXfrm>
    </dsp:sp>
    <dsp:sp modelId="{84589BCC-6FA9-4DF2-8331-4DE169D45F96}">
      <dsp:nvSpPr>
        <dsp:cNvPr id="0" name=""/>
        <dsp:cNvSpPr/>
      </dsp:nvSpPr>
      <dsp:spPr>
        <a:xfrm>
          <a:off x="5500935" y="1995945"/>
          <a:ext cx="915561" cy="32882"/>
        </a:xfrm>
        <a:custGeom>
          <a:avLst/>
          <a:gdLst/>
          <a:ahLst/>
          <a:cxnLst/>
          <a:rect l="0" t="0" r="0" b="0"/>
          <a:pathLst>
            <a:path>
              <a:moveTo>
                <a:pt x="0" y="16441"/>
              </a:moveTo>
              <a:lnTo>
                <a:pt x="915561" y="1644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935827" y="1989498"/>
        <a:ext cx="45778" cy="45778"/>
      </dsp:txXfrm>
    </dsp:sp>
    <dsp:sp modelId="{2A069891-299F-44FE-839F-BBB41C39C872}">
      <dsp:nvSpPr>
        <dsp:cNvPr id="0" name=""/>
        <dsp:cNvSpPr/>
      </dsp:nvSpPr>
      <dsp:spPr>
        <a:xfrm>
          <a:off x="6416497" y="1440161"/>
          <a:ext cx="2288903" cy="11444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Morbilidad y mortalidad de jóvenes a viejos</a:t>
          </a:r>
          <a:endParaRPr lang="es-ES" sz="1800" kern="1200" dirty="0"/>
        </a:p>
      </dsp:txBody>
      <dsp:txXfrm>
        <a:off x="6416497" y="1440161"/>
        <a:ext cx="2288903" cy="1144451"/>
      </dsp:txXfrm>
    </dsp:sp>
    <dsp:sp modelId="{C4321213-3BED-4B70-A430-1AC15274C855}">
      <dsp:nvSpPr>
        <dsp:cNvPr id="0" name=""/>
        <dsp:cNvSpPr/>
      </dsp:nvSpPr>
      <dsp:spPr>
        <a:xfrm rot="3453260">
          <a:off x="5105443" y="2716023"/>
          <a:ext cx="1706546" cy="32882"/>
        </a:xfrm>
        <a:custGeom>
          <a:avLst/>
          <a:gdLst/>
          <a:ahLst/>
          <a:cxnLst/>
          <a:rect l="0" t="0" r="0" b="0"/>
          <a:pathLst>
            <a:path>
              <a:moveTo>
                <a:pt x="0" y="16441"/>
              </a:moveTo>
              <a:lnTo>
                <a:pt x="1706546" y="1644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 rot="3453260">
        <a:off x="5916053" y="2689801"/>
        <a:ext cx="85327" cy="85327"/>
      </dsp:txXfrm>
    </dsp:sp>
    <dsp:sp modelId="{8E476353-13A6-460B-B4FE-C90BEC7A86EB}">
      <dsp:nvSpPr>
        <dsp:cNvPr id="0" name=""/>
        <dsp:cNvSpPr/>
      </dsp:nvSpPr>
      <dsp:spPr>
        <a:xfrm>
          <a:off x="6416497" y="2880316"/>
          <a:ext cx="2288903" cy="11444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Mortalidad, por la morbilidad, secuelas e invalidez</a:t>
          </a:r>
          <a:endParaRPr lang="es-ES" sz="1800" kern="1200" dirty="0"/>
        </a:p>
      </dsp:txBody>
      <dsp:txXfrm>
        <a:off x="6416497" y="2880316"/>
        <a:ext cx="2288903" cy="1144451"/>
      </dsp:txXfrm>
    </dsp:sp>
    <dsp:sp modelId="{E1DF8A1B-CD24-4D0C-92AF-1BF4F30C472F}">
      <dsp:nvSpPr>
        <dsp:cNvPr id="0" name=""/>
        <dsp:cNvSpPr/>
      </dsp:nvSpPr>
      <dsp:spPr>
        <a:xfrm rot="3310531">
          <a:off x="1952624" y="4432026"/>
          <a:ext cx="1603254" cy="32882"/>
        </a:xfrm>
        <a:custGeom>
          <a:avLst/>
          <a:gdLst/>
          <a:ahLst/>
          <a:cxnLst/>
          <a:rect l="0" t="0" r="0" b="0"/>
          <a:pathLst>
            <a:path>
              <a:moveTo>
                <a:pt x="0" y="16441"/>
              </a:moveTo>
              <a:lnTo>
                <a:pt x="1603254" y="16441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3310531">
        <a:off x="2714169" y="4408386"/>
        <a:ext cx="80162" cy="80162"/>
      </dsp:txXfrm>
    </dsp:sp>
    <dsp:sp modelId="{35E36AF3-54E3-42CD-B547-A99F850F3FA1}">
      <dsp:nvSpPr>
        <dsp:cNvPr id="0" name=""/>
        <dsp:cNvSpPr/>
      </dsp:nvSpPr>
      <dsp:spPr>
        <a:xfrm>
          <a:off x="3212032" y="4534301"/>
          <a:ext cx="2288903" cy="114445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20000"/>
                <a:satMod val="180000"/>
                <a:lumMod val="98000"/>
              </a:schemeClr>
            </a:gs>
            <a:gs pos="40000">
              <a:schemeClr val="accent6">
                <a:tint val="30000"/>
                <a:satMod val="260000"/>
                <a:lumMod val="84000"/>
              </a:schemeClr>
            </a:gs>
            <a:gs pos="100000">
              <a:schemeClr val="accent6">
                <a:tint val="100000"/>
                <a:satMod val="110000"/>
                <a:lumMod val="100000"/>
              </a:schemeClr>
            </a:gs>
          </a:gsLst>
          <a:lin ang="5040000" scaled="1"/>
        </a:gradFill>
        <a:ln w="9525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Polarización epidemiológica</a:t>
          </a:r>
          <a:endParaRPr lang="es-ES" sz="1800" kern="1200" dirty="0"/>
        </a:p>
      </dsp:txBody>
      <dsp:txXfrm>
        <a:off x="3212032" y="4534301"/>
        <a:ext cx="2288903" cy="1144451"/>
      </dsp:txXfrm>
    </dsp:sp>
    <dsp:sp modelId="{F8077DC1-5A16-4B02-A007-C7A200461BAF}">
      <dsp:nvSpPr>
        <dsp:cNvPr id="0" name=""/>
        <dsp:cNvSpPr/>
      </dsp:nvSpPr>
      <dsp:spPr>
        <a:xfrm>
          <a:off x="5500935" y="5090086"/>
          <a:ext cx="915561" cy="32882"/>
        </a:xfrm>
        <a:custGeom>
          <a:avLst/>
          <a:gdLst/>
          <a:ahLst/>
          <a:cxnLst/>
          <a:rect l="0" t="0" r="0" b="0"/>
          <a:pathLst>
            <a:path>
              <a:moveTo>
                <a:pt x="0" y="16441"/>
              </a:moveTo>
              <a:lnTo>
                <a:pt x="915561" y="1644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935827" y="5083638"/>
        <a:ext cx="45778" cy="45778"/>
      </dsp:txXfrm>
    </dsp:sp>
    <dsp:sp modelId="{2B311B01-E2F6-4DC6-8A34-E63C7E182E92}">
      <dsp:nvSpPr>
        <dsp:cNvPr id="0" name=""/>
        <dsp:cNvSpPr/>
      </dsp:nvSpPr>
      <dsp:spPr>
        <a:xfrm>
          <a:off x="6416497" y="4534301"/>
          <a:ext cx="2288903" cy="114445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20000"/>
                <a:satMod val="180000"/>
                <a:lumMod val="98000"/>
              </a:schemeClr>
            </a:gs>
            <a:gs pos="40000">
              <a:schemeClr val="accent4">
                <a:tint val="30000"/>
                <a:satMod val="260000"/>
                <a:lumMod val="84000"/>
              </a:schemeClr>
            </a:gs>
            <a:gs pos="100000">
              <a:schemeClr val="accent4">
                <a:tint val="100000"/>
                <a:satMod val="110000"/>
                <a:lumMod val="100000"/>
              </a:schemeClr>
            </a:gs>
          </a:gsLst>
          <a:lin ang="5040000" scaled="1"/>
        </a:gradFill>
        <a:ln w="9525" cap="flat" cmpd="sng" algn="ctr">
          <a:solidFill>
            <a:schemeClr val="accent4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Diferencias de morbilidad y mortalidad en un mismo país, ciudad, etc. </a:t>
          </a:r>
          <a:endParaRPr lang="es-ES" sz="1800" kern="1200" dirty="0"/>
        </a:p>
      </dsp:txBody>
      <dsp:txXfrm>
        <a:off x="6416497" y="4534301"/>
        <a:ext cx="2288903" cy="114445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AFC793-3AA4-498B-B9B3-EED7BBD16DD5}">
      <dsp:nvSpPr>
        <dsp:cNvPr id="0" name=""/>
        <dsp:cNvSpPr/>
      </dsp:nvSpPr>
      <dsp:spPr>
        <a:xfrm>
          <a:off x="6424" y="1802940"/>
          <a:ext cx="2005262" cy="1002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Identificar riesgo elevado</a:t>
          </a:r>
          <a:endParaRPr lang="es-ES" sz="2200" kern="1200" dirty="0"/>
        </a:p>
      </dsp:txBody>
      <dsp:txXfrm>
        <a:off x="6424" y="1802940"/>
        <a:ext cx="2005262" cy="1002631"/>
      </dsp:txXfrm>
    </dsp:sp>
    <dsp:sp modelId="{69916F42-1375-4B9D-B186-A7083D5DEBC2}">
      <dsp:nvSpPr>
        <dsp:cNvPr id="0" name=""/>
        <dsp:cNvSpPr/>
      </dsp:nvSpPr>
      <dsp:spPr>
        <a:xfrm rot="18179775">
          <a:off x="1678590" y="1671235"/>
          <a:ext cx="1462824" cy="39160"/>
        </a:xfrm>
        <a:custGeom>
          <a:avLst/>
          <a:gdLst/>
          <a:ahLst/>
          <a:cxnLst/>
          <a:rect l="0" t="0" r="0" b="0"/>
          <a:pathLst>
            <a:path>
              <a:moveTo>
                <a:pt x="0" y="19580"/>
              </a:moveTo>
              <a:lnTo>
                <a:pt x="1462824" y="19580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8179775">
        <a:off x="2373432" y="1654245"/>
        <a:ext cx="73141" cy="73141"/>
      </dsp:txXfrm>
    </dsp:sp>
    <dsp:sp modelId="{E7946E5E-D509-4CF7-9BAF-4CAD6D87DB34}">
      <dsp:nvSpPr>
        <dsp:cNvPr id="0" name=""/>
        <dsp:cNvSpPr/>
      </dsp:nvSpPr>
      <dsp:spPr>
        <a:xfrm>
          <a:off x="2808318" y="576060"/>
          <a:ext cx="2005262" cy="1002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Programas preventivos</a:t>
          </a:r>
          <a:endParaRPr lang="es-ES" sz="2200" kern="1200" dirty="0"/>
        </a:p>
      </dsp:txBody>
      <dsp:txXfrm>
        <a:off x="2808318" y="576060"/>
        <a:ext cx="2005262" cy="1002631"/>
      </dsp:txXfrm>
    </dsp:sp>
    <dsp:sp modelId="{F139406A-016A-4FC7-B6B1-EEE37482AFC6}">
      <dsp:nvSpPr>
        <dsp:cNvPr id="0" name=""/>
        <dsp:cNvSpPr/>
      </dsp:nvSpPr>
      <dsp:spPr>
        <a:xfrm>
          <a:off x="4813581" y="1057795"/>
          <a:ext cx="803047" cy="39160"/>
        </a:xfrm>
        <a:custGeom>
          <a:avLst/>
          <a:gdLst/>
          <a:ahLst/>
          <a:cxnLst/>
          <a:rect l="0" t="0" r="0" b="0"/>
          <a:pathLst>
            <a:path>
              <a:moveTo>
                <a:pt x="0" y="19580"/>
              </a:moveTo>
              <a:lnTo>
                <a:pt x="803047" y="19580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195028" y="1057299"/>
        <a:ext cx="40152" cy="40152"/>
      </dsp:txXfrm>
    </dsp:sp>
    <dsp:sp modelId="{E8C145C3-1D03-4CA8-B8D5-A2D5BE1DDE81}">
      <dsp:nvSpPr>
        <dsp:cNvPr id="0" name=""/>
        <dsp:cNvSpPr/>
      </dsp:nvSpPr>
      <dsp:spPr>
        <a:xfrm>
          <a:off x="5616628" y="576060"/>
          <a:ext cx="2005262" cy="1002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Detección temprana</a:t>
          </a:r>
          <a:endParaRPr lang="es-ES" sz="2200" kern="1200" dirty="0"/>
        </a:p>
      </dsp:txBody>
      <dsp:txXfrm>
        <a:off x="5616628" y="576060"/>
        <a:ext cx="2005262" cy="1002631"/>
      </dsp:txXfrm>
    </dsp:sp>
    <dsp:sp modelId="{E3B279D4-A1D7-480B-81DE-79F7CBFDC001}">
      <dsp:nvSpPr>
        <dsp:cNvPr id="0" name=""/>
        <dsp:cNvSpPr/>
      </dsp:nvSpPr>
      <dsp:spPr>
        <a:xfrm rot="3502221">
          <a:off x="1650477" y="2931377"/>
          <a:ext cx="1519050" cy="39160"/>
        </a:xfrm>
        <a:custGeom>
          <a:avLst/>
          <a:gdLst/>
          <a:ahLst/>
          <a:cxnLst/>
          <a:rect l="0" t="0" r="0" b="0"/>
          <a:pathLst>
            <a:path>
              <a:moveTo>
                <a:pt x="0" y="19580"/>
              </a:moveTo>
              <a:lnTo>
                <a:pt x="1519050" y="19580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3502221">
        <a:off x="2372026" y="2912981"/>
        <a:ext cx="75952" cy="75952"/>
      </dsp:txXfrm>
    </dsp:sp>
    <dsp:sp modelId="{266ABC6C-7E85-494D-A91A-2636DA7394C5}">
      <dsp:nvSpPr>
        <dsp:cNvPr id="0" name=""/>
        <dsp:cNvSpPr/>
      </dsp:nvSpPr>
      <dsp:spPr>
        <a:xfrm>
          <a:off x="2808318" y="3096344"/>
          <a:ext cx="2005262" cy="1002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Factores de riesgo</a:t>
          </a:r>
          <a:endParaRPr lang="es-ES" sz="2200" kern="1200" dirty="0"/>
        </a:p>
      </dsp:txBody>
      <dsp:txXfrm>
        <a:off x="2808318" y="3096344"/>
        <a:ext cx="2005262" cy="1002631"/>
      </dsp:txXfrm>
    </dsp:sp>
    <dsp:sp modelId="{2E3EA65B-EBE1-4848-80CE-6D641BE14BD0}">
      <dsp:nvSpPr>
        <dsp:cNvPr id="0" name=""/>
        <dsp:cNvSpPr/>
      </dsp:nvSpPr>
      <dsp:spPr>
        <a:xfrm>
          <a:off x="4813581" y="3578080"/>
          <a:ext cx="803047" cy="39160"/>
        </a:xfrm>
        <a:custGeom>
          <a:avLst/>
          <a:gdLst/>
          <a:ahLst/>
          <a:cxnLst/>
          <a:rect l="0" t="0" r="0" b="0"/>
          <a:pathLst>
            <a:path>
              <a:moveTo>
                <a:pt x="0" y="19580"/>
              </a:moveTo>
              <a:lnTo>
                <a:pt x="803047" y="19580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195028" y="3577584"/>
        <a:ext cx="40152" cy="40152"/>
      </dsp:txXfrm>
    </dsp:sp>
    <dsp:sp modelId="{B36E5F1F-DD0E-42CD-8CC6-5E97264AB267}">
      <dsp:nvSpPr>
        <dsp:cNvPr id="0" name=""/>
        <dsp:cNvSpPr/>
      </dsp:nvSpPr>
      <dsp:spPr>
        <a:xfrm>
          <a:off x="5616628" y="3096344"/>
          <a:ext cx="2005262" cy="1002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Modificación</a:t>
          </a:r>
          <a:endParaRPr lang="es-ES" sz="2200" kern="1200" dirty="0"/>
        </a:p>
      </dsp:txBody>
      <dsp:txXfrm>
        <a:off x="5616628" y="3096344"/>
        <a:ext cx="2005262" cy="100263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B40251-A1D3-4FA5-A7AF-83E809ECCFD6}">
      <dsp:nvSpPr>
        <dsp:cNvPr id="0" name=""/>
        <dsp:cNvSpPr/>
      </dsp:nvSpPr>
      <dsp:spPr>
        <a:xfrm>
          <a:off x="622371" y="792533"/>
          <a:ext cx="4935559" cy="4935559"/>
        </a:xfrm>
        <a:prstGeom prst="blockArc">
          <a:avLst>
            <a:gd name="adj1" fmla="val 8901484"/>
            <a:gd name="adj2" fmla="val 16644544"/>
            <a:gd name="adj3" fmla="val 46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D3810B-6B3D-41BA-A725-6C6393B1FBFC}">
      <dsp:nvSpPr>
        <dsp:cNvPr id="0" name=""/>
        <dsp:cNvSpPr/>
      </dsp:nvSpPr>
      <dsp:spPr>
        <a:xfrm>
          <a:off x="862975" y="1312963"/>
          <a:ext cx="4935559" cy="4935559"/>
        </a:xfrm>
        <a:prstGeom prst="blockArc">
          <a:avLst>
            <a:gd name="adj1" fmla="val 903969"/>
            <a:gd name="adj2" fmla="val 9721085"/>
            <a:gd name="adj3" fmla="val 46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14A679-668D-4C3A-8668-335B0B68BDCC}">
      <dsp:nvSpPr>
        <dsp:cNvPr id="0" name=""/>
        <dsp:cNvSpPr/>
      </dsp:nvSpPr>
      <dsp:spPr>
        <a:xfrm>
          <a:off x="1061542" y="809242"/>
          <a:ext cx="4935559" cy="4935559"/>
        </a:xfrm>
        <a:prstGeom prst="blockArc">
          <a:avLst>
            <a:gd name="adj1" fmla="val 16016919"/>
            <a:gd name="adj2" fmla="val 1677757"/>
            <a:gd name="adj3" fmla="val 46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4E5FF2-190E-482F-9378-3723611BBDB3}">
      <dsp:nvSpPr>
        <dsp:cNvPr id="0" name=""/>
        <dsp:cNvSpPr/>
      </dsp:nvSpPr>
      <dsp:spPr>
        <a:xfrm>
          <a:off x="1989906" y="2025503"/>
          <a:ext cx="2822193" cy="2509872"/>
        </a:xfrm>
        <a:prstGeom prst="ellipse">
          <a:avLst/>
        </a:prstGeom>
        <a:solidFill>
          <a:srgbClr val="FFB9FA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>
              <a:latin typeface="Century Gothic" panose="020B0502020202020204" pitchFamily="34" charset="0"/>
            </a:rPr>
            <a:t>TRIADA ECOLOGICA</a:t>
          </a:r>
        </a:p>
      </dsp:txBody>
      <dsp:txXfrm>
        <a:off x="1989906" y="2025503"/>
        <a:ext cx="2822193" cy="2509872"/>
      </dsp:txXfrm>
    </dsp:sp>
    <dsp:sp modelId="{184A2D08-103E-4F51-9B70-ABD982BBBDF1}">
      <dsp:nvSpPr>
        <dsp:cNvPr id="0" name=""/>
        <dsp:cNvSpPr/>
      </dsp:nvSpPr>
      <dsp:spPr>
        <a:xfrm>
          <a:off x="2389417" y="-71560"/>
          <a:ext cx="2023171" cy="1882805"/>
        </a:xfrm>
        <a:prstGeom prst="ellipse">
          <a:avLst/>
        </a:prstGeom>
        <a:solidFill>
          <a:srgbClr val="92FCB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Huésped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persona</a:t>
          </a:r>
          <a:endParaRPr lang="es-ES" sz="1800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2389417" y="-71560"/>
        <a:ext cx="2023171" cy="1882805"/>
      </dsp:txXfrm>
    </dsp:sp>
    <dsp:sp modelId="{6D416090-B997-406B-BF09-EA5F20A503AC}">
      <dsp:nvSpPr>
        <dsp:cNvPr id="0" name=""/>
        <dsp:cNvSpPr/>
      </dsp:nvSpPr>
      <dsp:spPr>
        <a:xfrm>
          <a:off x="4668008" y="3425536"/>
          <a:ext cx="1980967" cy="1963606"/>
        </a:xfrm>
        <a:prstGeom prst="ellipse">
          <a:avLst/>
        </a:prstGeom>
        <a:solidFill>
          <a:srgbClr val="92FCB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>
              <a:solidFill>
                <a:schemeClr val="tx1"/>
              </a:solidFill>
              <a:latin typeface="Century Gothic" panose="020B0502020202020204" pitchFamily="34" charset="0"/>
            </a:rPr>
            <a:t>Medio ambiente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  <a:latin typeface="Century Gothic" panose="020B0502020202020204" pitchFamily="34" charset="0"/>
            </a:rPr>
            <a:t>Interno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  <a:latin typeface="Century Gothic" panose="020B0502020202020204" pitchFamily="34" charset="0"/>
            </a:rPr>
            <a:t>externo </a:t>
          </a:r>
        </a:p>
      </dsp:txBody>
      <dsp:txXfrm>
        <a:off x="4668008" y="3425536"/>
        <a:ext cx="1980967" cy="1963606"/>
      </dsp:txXfrm>
    </dsp:sp>
    <dsp:sp modelId="{BF659D80-BF4D-4B69-ACC3-93687A39F116}">
      <dsp:nvSpPr>
        <dsp:cNvPr id="0" name=""/>
        <dsp:cNvSpPr/>
      </dsp:nvSpPr>
      <dsp:spPr>
        <a:xfrm>
          <a:off x="0" y="3483241"/>
          <a:ext cx="2075810" cy="2083386"/>
        </a:xfrm>
        <a:prstGeom prst="ellipse">
          <a:avLst/>
        </a:prstGeom>
        <a:solidFill>
          <a:srgbClr val="92FCB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Agente </a:t>
          </a:r>
          <a:endParaRPr lang="es-ES" sz="2000" b="1" kern="1200" dirty="0">
            <a:solidFill>
              <a:schemeClr val="tx1"/>
            </a:solidFill>
            <a:latin typeface="Century Gothic" panose="020B050202020202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Biológico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Químico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físico</a:t>
          </a:r>
          <a:endParaRPr lang="es-ES" sz="1800" b="0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0" y="3483241"/>
        <a:ext cx="2075810" cy="208338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FF845E-7114-4BAE-8973-CEDDA98580DF}">
      <dsp:nvSpPr>
        <dsp:cNvPr id="0" name=""/>
        <dsp:cNvSpPr/>
      </dsp:nvSpPr>
      <dsp:spPr>
        <a:xfrm>
          <a:off x="3254761" y="624"/>
          <a:ext cx="4882142" cy="24339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Century Gothic" panose="020B0502020202020204" pitchFamily="34" charset="0"/>
            </a:rPr>
            <a:t>No hay enfermedad 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Century Gothic" panose="020B0502020202020204" pitchFamily="34" charset="0"/>
            </a:rPr>
            <a:t>Equilibrio con su ambiente </a:t>
          </a:r>
          <a:endParaRPr lang="es-ES" sz="1800" kern="1200" dirty="0">
            <a:latin typeface="Century Gothic" panose="020B0502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Century Gothic" panose="020B0502020202020204" pitchFamily="34" charset="0"/>
            </a:rPr>
            <a:t>Implantación </a:t>
          </a:r>
          <a:endParaRPr lang="es-ES" sz="1800" kern="1200" dirty="0">
            <a:latin typeface="Century Gothic" panose="020B0502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Century Gothic" panose="020B0502020202020204" pitchFamily="34" charset="0"/>
            </a:rPr>
            <a:t>Síntomas no identificables</a:t>
          </a:r>
          <a:endParaRPr lang="es-ES" sz="1800" kern="1200" dirty="0">
            <a:latin typeface="Century Gothic" panose="020B0502020202020204" pitchFamily="34" charset="0"/>
          </a:endParaRPr>
        </a:p>
      </dsp:txBody>
      <dsp:txXfrm>
        <a:off x="3254761" y="624"/>
        <a:ext cx="4882142" cy="2433961"/>
      </dsp:txXfrm>
    </dsp:sp>
    <dsp:sp modelId="{19FDFF5D-AF9E-4623-8371-BC9B05014923}">
      <dsp:nvSpPr>
        <dsp:cNvPr id="0" name=""/>
        <dsp:cNvSpPr/>
      </dsp:nvSpPr>
      <dsp:spPr>
        <a:xfrm>
          <a:off x="0" y="624"/>
          <a:ext cx="3254761" cy="243396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Pre patogénico</a:t>
          </a:r>
          <a:endParaRPr lang="es-ES" sz="2800" b="1" kern="1200" dirty="0"/>
        </a:p>
      </dsp:txBody>
      <dsp:txXfrm>
        <a:off x="0" y="624"/>
        <a:ext cx="3254761" cy="2433961"/>
      </dsp:txXfrm>
    </dsp:sp>
    <dsp:sp modelId="{D9AD4F6C-DCAB-4E62-99FC-C1A343A95A73}">
      <dsp:nvSpPr>
        <dsp:cNvPr id="0" name=""/>
        <dsp:cNvSpPr/>
      </dsp:nvSpPr>
      <dsp:spPr>
        <a:xfrm>
          <a:off x="3254761" y="2677982"/>
          <a:ext cx="4882142" cy="24339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Century Gothic" panose="020B0502020202020204" pitchFamily="34" charset="0"/>
            </a:rPr>
            <a:t>Se rompe el equilibrio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Century Gothic" panose="020B0502020202020204" pitchFamily="34" charset="0"/>
            </a:rPr>
            <a:t>Inicio  de la enfermedad </a:t>
          </a:r>
          <a:endParaRPr lang="es-ES" sz="1800" kern="1200" dirty="0">
            <a:latin typeface="Century Gothic" panose="020B0502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Century Gothic" panose="020B0502020202020204" pitchFamily="34" charset="0"/>
            </a:rPr>
            <a:t>Cambios celulares y tisulares </a:t>
          </a:r>
          <a:endParaRPr lang="es-ES" sz="1800" kern="1200" dirty="0">
            <a:latin typeface="Century Gothic" panose="020B0502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Century Gothic" panose="020B0502020202020204" pitchFamily="34" charset="0"/>
            </a:rPr>
            <a:t>Síntomas identificables </a:t>
          </a:r>
          <a:endParaRPr lang="es-ES" sz="1800" kern="1200" dirty="0">
            <a:latin typeface="Century Gothic" panose="020B0502020202020204" pitchFamily="34" charset="0"/>
          </a:endParaRPr>
        </a:p>
      </dsp:txBody>
      <dsp:txXfrm>
        <a:off x="3254761" y="2677982"/>
        <a:ext cx="4882142" cy="2433961"/>
      </dsp:txXfrm>
    </dsp:sp>
    <dsp:sp modelId="{5CD536AC-5D94-4B4B-BC9A-25224FB9A852}">
      <dsp:nvSpPr>
        <dsp:cNvPr id="0" name=""/>
        <dsp:cNvSpPr/>
      </dsp:nvSpPr>
      <dsp:spPr>
        <a:xfrm>
          <a:off x="0" y="2677982"/>
          <a:ext cx="3254761" cy="243396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Patogénico</a:t>
          </a:r>
          <a:endParaRPr lang="es-ES" sz="2800" b="1" kern="1200" dirty="0"/>
        </a:p>
      </dsp:txBody>
      <dsp:txXfrm>
        <a:off x="0" y="2677982"/>
        <a:ext cx="3254761" cy="243396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1BAB2F-DE43-4841-96EE-CE6EB9B3FE7A}">
      <dsp:nvSpPr>
        <dsp:cNvPr id="0" name=""/>
        <dsp:cNvSpPr/>
      </dsp:nvSpPr>
      <dsp:spPr>
        <a:xfrm>
          <a:off x="2253" y="175108"/>
          <a:ext cx="2860035" cy="83915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smtClean="0">
              <a:latin typeface="Century Gothic" panose="020B0502020202020204" pitchFamily="34" charset="0"/>
            </a:rPr>
            <a:t>Signos síntomas inespecíficos</a:t>
          </a:r>
          <a:endParaRPr lang="es-ES" sz="1800" b="1" kern="1200" dirty="0">
            <a:latin typeface="Century Gothic" panose="020B0502020202020204" pitchFamily="34" charset="0"/>
          </a:endParaRPr>
        </a:p>
      </dsp:txBody>
      <dsp:txXfrm>
        <a:off x="2253" y="175108"/>
        <a:ext cx="2860035" cy="839155"/>
      </dsp:txXfrm>
    </dsp:sp>
    <dsp:sp modelId="{5360CCDE-ABC0-42E4-ABEE-38E224F23230}">
      <dsp:nvSpPr>
        <dsp:cNvPr id="0" name=""/>
        <dsp:cNvSpPr/>
      </dsp:nvSpPr>
      <dsp:spPr>
        <a:xfrm>
          <a:off x="2680435" y="290775"/>
          <a:ext cx="5376526" cy="63650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>
              <a:latin typeface="Century Gothic" panose="020B0502020202020204" pitchFamily="34" charset="0"/>
            </a:rPr>
            <a:t>Fiebre, cefalea, malestar general </a:t>
          </a:r>
        </a:p>
      </dsp:txBody>
      <dsp:txXfrm>
        <a:off x="2680435" y="290775"/>
        <a:ext cx="5376526" cy="636504"/>
      </dsp:txXfrm>
    </dsp:sp>
    <dsp:sp modelId="{19FB8996-9D18-41AE-A453-3D07F025EDF3}">
      <dsp:nvSpPr>
        <dsp:cNvPr id="0" name=""/>
        <dsp:cNvSpPr/>
      </dsp:nvSpPr>
      <dsp:spPr>
        <a:xfrm>
          <a:off x="2253" y="1106941"/>
          <a:ext cx="2920872" cy="78446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smtClean="0">
              <a:latin typeface="Century Gothic" panose="020B0502020202020204" pitchFamily="34" charset="0"/>
            </a:rPr>
            <a:t>Sintomatología especifica</a:t>
          </a:r>
          <a:endParaRPr lang="es-ES" sz="1800" b="1" kern="1200" dirty="0">
            <a:latin typeface="Century Gothic" panose="020B0502020202020204" pitchFamily="34" charset="0"/>
          </a:endParaRPr>
        </a:p>
      </dsp:txBody>
      <dsp:txXfrm>
        <a:off x="2253" y="1106941"/>
        <a:ext cx="2920872" cy="784465"/>
      </dsp:txXfrm>
    </dsp:sp>
    <dsp:sp modelId="{B054A4CD-2EE0-424E-A09E-BD76AC199836}">
      <dsp:nvSpPr>
        <dsp:cNvPr id="0" name=""/>
        <dsp:cNvSpPr/>
      </dsp:nvSpPr>
      <dsp:spPr>
        <a:xfrm>
          <a:off x="2741272" y="1141373"/>
          <a:ext cx="5343889" cy="71560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>
              <a:latin typeface="Century Gothic" panose="020B0502020202020204" pitchFamily="34" charset="0"/>
            </a:rPr>
            <a:t>Manifestaciones propias de la patología </a:t>
          </a:r>
        </a:p>
      </dsp:txBody>
      <dsp:txXfrm>
        <a:off x="2741272" y="1141373"/>
        <a:ext cx="5343889" cy="715600"/>
      </dsp:txXfrm>
    </dsp:sp>
    <dsp:sp modelId="{3622323C-11D9-4A10-860E-65DB8E257E35}">
      <dsp:nvSpPr>
        <dsp:cNvPr id="0" name=""/>
        <dsp:cNvSpPr/>
      </dsp:nvSpPr>
      <dsp:spPr>
        <a:xfrm>
          <a:off x="27045" y="1994531"/>
          <a:ext cx="2938932" cy="74019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Century Gothic" panose="020B0502020202020204" pitchFamily="34" charset="0"/>
            </a:rPr>
            <a:t>Resolución</a:t>
          </a:r>
          <a:endParaRPr lang="es-ES" sz="2000" b="1" kern="1200" dirty="0">
            <a:latin typeface="Century Gothic" panose="020B0502020202020204" pitchFamily="34" charset="0"/>
          </a:endParaRPr>
        </a:p>
      </dsp:txBody>
      <dsp:txXfrm>
        <a:off x="27045" y="1994531"/>
        <a:ext cx="2938932" cy="740199"/>
      </dsp:txXfrm>
    </dsp:sp>
    <dsp:sp modelId="{E1996287-31B5-4A0E-A73D-1E998C3ABA86}">
      <dsp:nvSpPr>
        <dsp:cNvPr id="0" name=""/>
        <dsp:cNvSpPr/>
      </dsp:nvSpPr>
      <dsp:spPr>
        <a:xfrm>
          <a:off x="2759332" y="2016979"/>
          <a:ext cx="5365125" cy="64572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>
              <a:latin typeface="Century Gothic" panose="020B0502020202020204" pitchFamily="34" charset="0"/>
            </a:rPr>
            <a:t>El proceso remite y el hospedero remite al periodo pre patogénico </a:t>
          </a:r>
        </a:p>
      </dsp:txBody>
      <dsp:txXfrm>
        <a:off x="2759332" y="2016979"/>
        <a:ext cx="5365125" cy="645727"/>
      </dsp:txXfrm>
    </dsp:sp>
    <dsp:sp modelId="{E1BE0214-1C03-4C82-A76E-8DF814D617C1}">
      <dsp:nvSpPr>
        <dsp:cNvPr id="0" name=""/>
        <dsp:cNvSpPr/>
      </dsp:nvSpPr>
      <dsp:spPr>
        <a:xfrm>
          <a:off x="2253" y="2788279"/>
          <a:ext cx="2945479" cy="82174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smtClean="0">
              <a:latin typeface="Century Gothic" panose="020B0502020202020204" pitchFamily="34" charset="0"/>
            </a:rPr>
            <a:t>Cronicidad</a:t>
          </a:r>
          <a:endParaRPr lang="es-ES" sz="1800" b="1" kern="1200" dirty="0">
            <a:latin typeface="Century Gothic" panose="020B0502020202020204" pitchFamily="34" charset="0"/>
          </a:endParaRPr>
        </a:p>
      </dsp:txBody>
      <dsp:txXfrm>
        <a:off x="2253" y="2788279"/>
        <a:ext cx="2945479" cy="821742"/>
      </dsp:txXfrm>
    </dsp:sp>
    <dsp:sp modelId="{90F77C46-A35F-4DD6-9E52-C551FFEB8A50}">
      <dsp:nvSpPr>
        <dsp:cNvPr id="0" name=""/>
        <dsp:cNvSpPr/>
      </dsp:nvSpPr>
      <dsp:spPr>
        <a:xfrm>
          <a:off x="2765878" y="2867878"/>
          <a:ext cx="5453702" cy="66254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>
              <a:latin typeface="Century Gothic" panose="020B0502020202020204" pitchFamily="34" charset="0"/>
            </a:rPr>
            <a:t>Presenta signos síntomas por largo periodos o de por vida</a:t>
          </a:r>
        </a:p>
      </dsp:txBody>
      <dsp:txXfrm>
        <a:off x="2765878" y="2867878"/>
        <a:ext cx="5453702" cy="662544"/>
      </dsp:txXfrm>
    </dsp:sp>
    <dsp:sp modelId="{24BB3B2D-3C51-4E31-8C02-47BE9BBAA38D}">
      <dsp:nvSpPr>
        <dsp:cNvPr id="0" name=""/>
        <dsp:cNvSpPr/>
      </dsp:nvSpPr>
      <dsp:spPr>
        <a:xfrm>
          <a:off x="34010" y="3656598"/>
          <a:ext cx="2843962" cy="84388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smtClean="0">
              <a:latin typeface="Century Gothic" panose="020B0502020202020204" pitchFamily="34" charset="0"/>
            </a:rPr>
            <a:t>Complicaciones</a:t>
          </a:r>
          <a:endParaRPr lang="es-ES" sz="1900" b="1" kern="1200" dirty="0">
            <a:latin typeface="Century Gothic" panose="020B0502020202020204" pitchFamily="34" charset="0"/>
          </a:endParaRPr>
        </a:p>
      </dsp:txBody>
      <dsp:txXfrm>
        <a:off x="34010" y="3656598"/>
        <a:ext cx="2843962" cy="843889"/>
      </dsp:txXfrm>
    </dsp:sp>
    <dsp:sp modelId="{DF53BCE1-DC28-4F07-9DD7-3D57ABBC2813}">
      <dsp:nvSpPr>
        <dsp:cNvPr id="0" name=""/>
        <dsp:cNvSpPr/>
      </dsp:nvSpPr>
      <dsp:spPr>
        <a:xfrm>
          <a:off x="2664362" y="3822468"/>
          <a:ext cx="5527476" cy="57566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>
              <a:latin typeface="Century Gothic" panose="020B0502020202020204" pitchFamily="34" charset="0"/>
            </a:rPr>
            <a:t>Se involucran otras afecciones en el organismo </a:t>
          </a:r>
        </a:p>
      </dsp:txBody>
      <dsp:txXfrm>
        <a:off x="2664362" y="3822468"/>
        <a:ext cx="5527476" cy="575669"/>
      </dsp:txXfrm>
    </dsp:sp>
    <dsp:sp modelId="{1BB231A7-832B-4956-89D8-2794A2B52256}">
      <dsp:nvSpPr>
        <dsp:cNvPr id="0" name=""/>
        <dsp:cNvSpPr/>
      </dsp:nvSpPr>
      <dsp:spPr>
        <a:xfrm>
          <a:off x="2253" y="4610584"/>
          <a:ext cx="2835527" cy="77999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Century Gothic" panose="020B0502020202020204" pitchFamily="34" charset="0"/>
            </a:rPr>
            <a:t>Secuela</a:t>
          </a:r>
          <a:r>
            <a:rPr lang="es-ES" sz="1400" kern="1200" smtClean="0"/>
            <a:t> </a:t>
          </a:r>
          <a:endParaRPr lang="es-ES" sz="1400" kern="1200" dirty="0"/>
        </a:p>
      </dsp:txBody>
      <dsp:txXfrm>
        <a:off x="2253" y="4610584"/>
        <a:ext cx="2835527" cy="779999"/>
      </dsp:txXfrm>
    </dsp:sp>
    <dsp:sp modelId="{91E0FDAB-0569-4471-84B7-1B9421025A93}">
      <dsp:nvSpPr>
        <dsp:cNvPr id="0" name=""/>
        <dsp:cNvSpPr/>
      </dsp:nvSpPr>
      <dsp:spPr>
        <a:xfrm>
          <a:off x="2655927" y="4648545"/>
          <a:ext cx="5609900" cy="70407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>
              <a:latin typeface="Century Gothic" panose="020B0502020202020204" pitchFamily="34" charset="0"/>
            </a:rPr>
            <a:t>presenta algún tipo de invalidez o alteración funcional permanente </a:t>
          </a:r>
        </a:p>
      </dsp:txBody>
      <dsp:txXfrm>
        <a:off x="2655927" y="4648545"/>
        <a:ext cx="5609900" cy="704078"/>
      </dsp:txXfrm>
    </dsp:sp>
    <dsp:sp modelId="{A2272C63-E1E1-40BC-9D74-B58C20776883}">
      <dsp:nvSpPr>
        <dsp:cNvPr id="0" name=""/>
        <dsp:cNvSpPr/>
      </dsp:nvSpPr>
      <dsp:spPr>
        <a:xfrm>
          <a:off x="2253" y="5468921"/>
          <a:ext cx="2875885" cy="55954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smtClean="0">
              <a:latin typeface="Century Gothic" panose="020B0502020202020204" pitchFamily="34" charset="0"/>
            </a:rPr>
            <a:t>Muerte</a:t>
          </a:r>
          <a:endParaRPr lang="es-ES" sz="1900" b="1" kern="1200" dirty="0">
            <a:latin typeface="Century Gothic" panose="020B0502020202020204" pitchFamily="34" charset="0"/>
          </a:endParaRPr>
        </a:p>
      </dsp:txBody>
      <dsp:txXfrm>
        <a:off x="2253" y="5468921"/>
        <a:ext cx="2875885" cy="559548"/>
      </dsp:txXfrm>
    </dsp:sp>
    <dsp:sp modelId="{C1612420-C5A7-4C67-88F6-989AE037BF29}">
      <dsp:nvSpPr>
        <dsp:cNvPr id="0" name=""/>
        <dsp:cNvSpPr/>
      </dsp:nvSpPr>
      <dsp:spPr>
        <a:xfrm>
          <a:off x="2696284" y="5487784"/>
          <a:ext cx="5509932" cy="5218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>
              <a:latin typeface="Century Gothic" panose="020B0502020202020204" pitchFamily="34" charset="0"/>
            </a:rPr>
            <a:t>Es la etapa final de la enfermedad</a:t>
          </a:r>
          <a:r>
            <a:rPr lang="es-ES" sz="2000" kern="1200" dirty="0"/>
            <a:t> </a:t>
          </a:r>
        </a:p>
      </dsp:txBody>
      <dsp:txXfrm>
        <a:off x="2696284" y="5487784"/>
        <a:ext cx="5509932" cy="521823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BDD896-0BBF-4D81-AA93-FF1F5FFD8945}">
      <dsp:nvSpPr>
        <dsp:cNvPr id="0" name=""/>
        <dsp:cNvSpPr/>
      </dsp:nvSpPr>
      <dsp:spPr>
        <a:xfrm>
          <a:off x="5240698" y="2551617"/>
          <a:ext cx="311727" cy="18596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9645"/>
              </a:lnTo>
              <a:lnTo>
                <a:pt x="311727" y="1859645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978AA-A21F-4B56-8737-588688A84A28}">
      <dsp:nvSpPr>
        <dsp:cNvPr id="0" name=""/>
        <dsp:cNvSpPr/>
      </dsp:nvSpPr>
      <dsp:spPr>
        <a:xfrm>
          <a:off x="3531560" y="1089014"/>
          <a:ext cx="2540410" cy="423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303"/>
              </a:lnTo>
              <a:lnTo>
                <a:pt x="2540410" y="205303"/>
              </a:lnTo>
              <a:lnTo>
                <a:pt x="2540410" y="42351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13F221-C986-4BD0-A66F-603D2BE19151}">
      <dsp:nvSpPr>
        <dsp:cNvPr id="0" name=""/>
        <dsp:cNvSpPr/>
      </dsp:nvSpPr>
      <dsp:spPr>
        <a:xfrm>
          <a:off x="2726098" y="2551617"/>
          <a:ext cx="311727" cy="1895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5691"/>
              </a:lnTo>
              <a:lnTo>
                <a:pt x="311727" y="189569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97921-D6D4-4EF0-9888-0CD6DDDA64A0}">
      <dsp:nvSpPr>
        <dsp:cNvPr id="0" name=""/>
        <dsp:cNvSpPr/>
      </dsp:nvSpPr>
      <dsp:spPr>
        <a:xfrm>
          <a:off x="3485840" y="1089014"/>
          <a:ext cx="91440" cy="4235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5303"/>
              </a:lnTo>
              <a:lnTo>
                <a:pt x="71531" y="205303"/>
              </a:lnTo>
              <a:lnTo>
                <a:pt x="71531" y="42351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CAE35D-3F5E-443C-9380-48674C023EF0}">
      <dsp:nvSpPr>
        <dsp:cNvPr id="0" name=""/>
        <dsp:cNvSpPr/>
      </dsp:nvSpPr>
      <dsp:spPr>
        <a:xfrm>
          <a:off x="211499" y="2551617"/>
          <a:ext cx="311727" cy="18603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0304"/>
              </a:lnTo>
              <a:lnTo>
                <a:pt x="311727" y="1860304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B04610-55DE-465F-9E8C-1596A1BC0D2C}">
      <dsp:nvSpPr>
        <dsp:cNvPr id="0" name=""/>
        <dsp:cNvSpPr/>
      </dsp:nvSpPr>
      <dsp:spPr>
        <a:xfrm>
          <a:off x="1042771" y="1089014"/>
          <a:ext cx="2488788" cy="423512"/>
        </a:xfrm>
        <a:custGeom>
          <a:avLst/>
          <a:gdLst/>
          <a:ahLst/>
          <a:cxnLst/>
          <a:rect l="0" t="0" r="0" b="0"/>
          <a:pathLst>
            <a:path>
              <a:moveTo>
                <a:pt x="2488788" y="0"/>
              </a:moveTo>
              <a:lnTo>
                <a:pt x="2488788" y="205303"/>
              </a:lnTo>
              <a:lnTo>
                <a:pt x="0" y="205303"/>
              </a:lnTo>
              <a:lnTo>
                <a:pt x="0" y="42351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EDEDB2-7807-461F-860A-71265C46CED4}">
      <dsp:nvSpPr>
        <dsp:cNvPr id="0" name=""/>
        <dsp:cNvSpPr/>
      </dsp:nvSpPr>
      <dsp:spPr>
        <a:xfrm>
          <a:off x="2492469" y="49923"/>
          <a:ext cx="2078181" cy="1039090"/>
        </a:xfrm>
        <a:prstGeom prst="rect">
          <a:avLst/>
        </a:prstGeom>
        <a:solidFill>
          <a:srgbClr val="00FFF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>
              <a:latin typeface="Century Gothic" panose="020B0502020202020204" pitchFamily="34" charset="0"/>
            </a:rPr>
            <a:t>NIVELES DE PREVENCIÓN</a:t>
          </a:r>
        </a:p>
      </dsp:txBody>
      <dsp:txXfrm>
        <a:off x="2492469" y="49923"/>
        <a:ext cx="2078181" cy="1039090"/>
      </dsp:txXfrm>
    </dsp:sp>
    <dsp:sp modelId="{F4D18608-879A-40D3-8FB8-27D272677D68}">
      <dsp:nvSpPr>
        <dsp:cNvPr id="0" name=""/>
        <dsp:cNvSpPr/>
      </dsp:nvSpPr>
      <dsp:spPr>
        <a:xfrm>
          <a:off x="3681" y="1512526"/>
          <a:ext cx="2078181" cy="1039090"/>
        </a:xfrm>
        <a:prstGeom prst="rect">
          <a:avLst/>
        </a:prstGeom>
        <a:solidFill>
          <a:srgbClr val="FA0AE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>
              <a:latin typeface="Century Gothic" panose="020B0502020202020204" pitchFamily="34" charset="0"/>
            </a:rPr>
            <a:t>Prevención primaria </a:t>
          </a:r>
        </a:p>
      </dsp:txBody>
      <dsp:txXfrm>
        <a:off x="3681" y="1512526"/>
        <a:ext cx="2078181" cy="1039090"/>
      </dsp:txXfrm>
    </dsp:sp>
    <dsp:sp modelId="{C4C8E045-7493-4FAD-9662-9B6A748CA353}">
      <dsp:nvSpPr>
        <dsp:cNvPr id="0" name=""/>
        <dsp:cNvSpPr/>
      </dsp:nvSpPr>
      <dsp:spPr>
        <a:xfrm>
          <a:off x="523226" y="2988035"/>
          <a:ext cx="2078181" cy="2847773"/>
        </a:xfrm>
        <a:prstGeom prst="rect">
          <a:avLst/>
        </a:prstGeom>
        <a:solidFill>
          <a:srgbClr val="92FCB5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  <a:latin typeface="Century Gothic" panose="020B0502020202020204" pitchFamily="34" charset="0"/>
            </a:rPr>
            <a:t>Mantener la salud del individuo.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  <a:latin typeface="Century Gothic" panose="020B0502020202020204" pitchFamily="34" charset="0"/>
            </a:rPr>
            <a:t>Promoción a la </a:t>
          </a:r>
          <a:r>
            <a:rPr lang="es-ES" sz="1800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salud.</a:t>
          </a:r>
          <a:endParaRPr lang="es-ES" sz="1800" kern="1200" dirty="0">
            <a:solidFill>
              <a:schemeClr val="tx1"/>
            </a:solidFill>
            <a:latin typeface="Century Gothic" panose="020B0502020202020204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  <a:latin typeface="Century Gothic" panose="020B0502020202020204" pitchFamily="34" charset="0"/>
            </a:rPr>
            <a:t>Eliminar o disminuir factores de </a:t>
          </a:r>
          <a:r>
            <a:rPr lang="es-ES" sz="1800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riesgo. </a:t>
          </a:r>
          <a:endParaRPr lang="es-ES" sz="1800" kern="1200" dirty="0">
            <a:solidFill>
              <a:schemeClr val="tx1"/>
            </a:solidFill>
            <a:latin typeface="Century Gothic" panose="020B0502020202020204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  <a:latin typeface="Century Gothic" panose="020B0502020202020204" pitchFamily="34" charset="0"/>
            </a:rPr>
            <a:t>Protección </a:t>
          </a:r>
          <a:r>
            <a:rPr lang="es-ES" sz="1800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específica. </a:t>
          </a:r>
          <a:endParaRPr lang="es-ES" sz="1800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523226" y="2988035"/>
        <a:ext cx="2078181" cy="2847773"/>
      </dsp:txXfrm>
    </dsp:sp>
    <dsp:sp modelId="{C9B5F1EC-4264-43C3-98A8-C759696CEEBB}">
      <dsp:nvSpPr>
        <dsp:cNvPr id="0" name=""/>
        <dsp:cNvSpPr/>
      </dsp:nvSpPr>
      <dsp:spPr>
        <a:xfrm>
          <a:off x="2518280" y="1512526"/>
          <a:ext cx="2078181" cy="1039090"/>
        </a:xfrm>
        <a:prstGeom prst="rect">
          <a:avLst/>
        </a:prstGeom>
        <a:solidFill>
          <a:srgbClr val="FA0AE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>
              <a:latin typeface="Century Gothic" panose="020B0502020202020204" pitchFamily="34" charset="0"/>
            </a:rPr>
            <a:t>Prevención secundaria </a:t>
          </a:r>
        </a:p>
      </dsp:txBody>
      <dsp:txXfrm>
        <a:off x="2518280" y="1512526"/>
        <a:ext cx="2078181" cy="1039090"/>
      </dsp:txXfrm>
    </dsp:sp>
    <dsp:sp modelId="{455EA375-A482-496E-A852-3873B861CF69}">
      <dsp:nvSpPr>
        <dsp:cNvPr id="0" name=""/>
        <dsp:cNvSpPr/>
      </dsp:nvSpPr>
      <dsp:spPr>
        <a:xfrm>
          <a:off x="3037825" y="2988035"/>
          <a:ext cx="2078181" cy="2918546"/>
        </a:xfrm>
        <a:prstGeom prst="rect">
          <a:avLst/>
        </a:prstGeom>
        <a:solidFill>
          <a:srgbClr val="92FCB5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>
              <a:solidFill>
                <a:schemeClr val="tx1"/>
              </a:solidFill>
              <a:latin typeface="Century Gothic" panose="020B0502020202020204" pitchFamily="34" charset="0"/>
            </a:rPr>
            <a:t>Medidas que se aplican durante el periodo de latencia de la enfermedad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>
              <a:solidFill>
                <a:schemeClr val="tx1"/>
              </a:solidFill>
              <a:latin typeface="Century Gothic" panose="020B0502020202020204" pitchFamily="34" charset="0"/>
            </a:rPr>
            <a:t>Diagnostico precoz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>
              <a:solidFill>
                <a:schemeClr val="tx1"/>
              </a:solidFill>
              <a:latin typeface="Century Gothic" panose="020B0502020202020204" pitchFamily="34" charset="0"/>
            </a:rPr>
            <a:t>tratamiento oportuno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>
              <a:solidFill>
                <a:schemeClr val="tx1"/>
              </a:solidFill>
              <a:latin typeface="Century Gothic" panose="020B0502020202020204" pitchFamily="34" charset="0"/>
            </a:rPr>
            <a:t>Limitar posible incapacidad y secuelas de la enfermedad  </a:t>
          </a:r>
        </a:p>
      </dsp:txBody>
      <dsp:txXfrm>
        <a:off x="3037825" y="2988035"/>
        <a:ext cx="2078181" cy="2918546"/>
      </dsp:txXfrm>
    </dsp:sp>
    <dsp:sp modelId="{D404C252-C553-4698-927E-6808E95A67F3}">
      <dsp:nvSpPr>
        <dsp:cNvPr id="0" name=""/>
        <dsp:cNvSpPr/>
      </dsp:nvSpPr>
      <dsp:spPr>
        <a:xfrm>
          <a:off x="5032880" y="1512526"/>
          <a:ext cx="2078181" cy="1039090"/>
        </a:xfrm>
        <a:prstGeom prst="rect">
          <a:avLst/>
        </a:prstGeom>
        <a:solidFill>
          <a:srgbClr val="FA0AE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>
              <a:latin typeface="Century Gothic" panose="020B0502020202020204" pitchFamily="34" charset="0"/>
            </a:rPr>
            <a:t>Prevención  terciaria </a:t>
          </a:r>
        </a:p>
      </dsp:txBody>
      <dsp:txXfrm>
        <a:off x="5032880" y="1512526"/>
        <a:ext cx="2078181" cy="1039090"/>
      </dsp:txXfrm>
    </dsp:sp>
    <dsp:sp modelId="{4194883B-5062-425D-AE37-0370F9C47804}">
      <dsp:nvSpPr>
        <dsp:cNvPr id="0" name=""/>
        <dsp:cNvSpPr/>
      </dsp:nvSpPr>
      <dsp:spPr>
        <a:xfrm>
          <a:off x="5552425" y="3000941"/>
          <a:ext cx="2078181" cy="2820642"/>
        </a:xfrm>
        <a:prstGeom prst="rect">
          <a:avLst/>
        </a:prstGeom>
        <a:solidFill>
          <a:srgbClr val="92FCB5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  <a:latin typeface="Century Gothic" panose="020B0502020202020204" pitchFamily="34" charset="0"/>
            </a:rPr>
            <a:t>Tratamiento agudo y rehabilitador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  <a:latin typeface="Century Gothic" panose="020B0502020202020204" pitchFamily="34" charset="0"/>
            </a:rPr>
            <a:t>Físico y mental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  <a:latin typeface="Century Gothic" panose="020B0502020202020204" pitchFamily="34" charset="0"/>
            </a:rPr>
            <a:t>Laboral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  <a:latin typeface="Century Gothic" panose="020B0502020202020204" pitchFamily="34" charset="0"/>
            </a:rPr>
            <a:t>Económico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  <a:latin typeface="Century Gothic" panose="020B0502020202020204" pitchFamily="34" charset="0"/>
            </a:rPr>
            <a:t>Social </a:t>
          </a:r>
        </a:p>
      </dsp:txBody>
      <dsp:txXfrm>
        <a:off x="5552425" y="3000941"/>
        <a:ext cx="2078181" cy="2820642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2EC452-A49E-4549-8F06-A69CC97EEEC5}">
      <dsp:nvSpPr>
        <dsp:cNvPr id="0" name=""/>
        <dsp:cNvSpPr/>
      </dsp:nvSpPr>
      <dsp:spPr>
        <a:xfrm>
          <a:off x="3671187" y="2027"/>
          <a:ext cx="1550105" cy="100756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Calibri" pitchFamily="34" charset="0"/>
            </a:rPr>
            <a:t>1. Agente causal</a:t>
          </a:r>
          <a:endParaRPr lang="es-ES" sz="2000" kern="1200" dirty="0">
            <a:latin typeface="Calibri" pitchFamily="34" charset="0"/>
          </a:endParaRPr>
        </a:p>
      </dsp:txBody>
      <dsp:txXfrm>
        <a:off x="3671187" y="2027"/>
        <a:ext cx="1550105" cy="1007568"/>
      </dsp:txXfrm>
    </dsp:sp>
    <dsp:sp modelId="{909C0241-AA31-4BCD-A67C-639DF633A8FA}">
      <dsp:nvSpPr>
        <dsp:cNvPr id="0" name=""/>
        <dsp:cNvSpPr/>
      </dsp:nvSpPr>
      <dsp:spPr>
        <a:xfrm>
          <a:off x="2071731" y="505811"/>
          <a:ext cx="4749017" cy="4749017"/>
        </a:xfrm>
        <a:custGeom>
          <a:avLst/>
          <a:gdLst/>
          <a:ahLst/>
          <a:cxnLst/>
          <a:rect l="0" t="0" r="0" b="0"/>
          <a:pathLst>
            <a:path>
              <a:moveTo>
                <a:pt x="3344705" y="207249"/>
              </a:moveTo>
              <a:arcTo wR="2374508" hR="2374508" stAng="17646971" swAng="92443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07A71E-E284-4BAC-AAAA-1E588C2CD041}">
      <dsp:nvSpPr>
        <dsp:cNvPr id="0" name=""/>
        <dsp:cNvSpPr/>
      </dsp:nvSpPr>
      <dsp:spPr>
        <a:xfrm>
          <a:off x="5727572" y="1189281"/>
          <a:ext cx="1550105" cy="100756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Calibri" pitchFamily="34" charset="0"/>
            </a:rPr>
            <a:t>2. Reservorio</a:t>
          </a:r>
          <a:endParaRPr lang="es-ES" sz="2000" kern="1200" dirty="0">
            <a:latin typeface="Calibri" pitchFamily="34" charset="0"/>
          </a:endParaRPr>
        </a:p>
      </dsp:txBody>
      <dsp:txXfrm>
        <a:off x="5727572" y="1189281"/>
        <a:ext cx="1550105" cy="1007568"/>
      </dsp:txXfrm>
    </dsp:sp>
    <dsp:sp modelId="{21296266-E818-4D4E-9712-FD2E5833264B}">
      <dsp:nvSpPr>
        <dsp:cNvPr id="0" name=""/>
        <dsp:cNvSpPr/>
      </dsp:nvSpPr>
      <dsp:spPr>
        <a:xfrm>
          <a:off x="2071731" y="505811"/>
          <a:ext cx="4749017" cy="4749017"/>
        </a:xfrm>
        <a:custGeom>
          <a:avLst/>
          <a:gdLst/>
          <a:ahLst/>
          <a:cxnLst/>
          <a:rect l="0" t="0" r="0" b="0"/>
          <a:pathLst>
            <a:path>
              <a:moveTo>
                <a:pt x="4711989" y="1956803"/>
              </a:moveTo>
              <a:arcTo wR="2374508" hR="2374508" stAng="20992095" swAng="1215810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35630B-FAD2-4C74-A119-F8661932AA46}">
      <dsp:nvSpPr>
        <dsp:cNvPr id="0" name=""/>
        <dsp:cNvSpPr/>
      </dsp:nvSpPr>
      <dsp:spPr>
        <a:xfrm>
          <a:off x="5727572" y="3563790"/>
          <a:ext cx="1550105" cy="100756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Calibri" pitchFamily="34" charset="0"/>
            </a:rPr>
            <a:t>3. Puerta de salida del agente</a:t>
          </a:r>
          <a:endParaRPr lang="es-ES" sz="2000" kern="1200" dirty="0">
            <a:latin typeface="Calibri" pitchFamily="34" charset="0"/>
          </a:endParaRPr>
        </a:p>
      </dsp:txBody>
      <dsp:txXfrm>
        <a:off x="5727572" y="3563790"/>
        <a:ext cx="1550105" cy="1007568"/>
      </dsp:txXfrm>
    </dsp:sp>
    <dsp:sp modelId="{61F8E460-09CE-496E-8FBB-9101367C2F09}">
      <dsp:nvSpPr>
        <dsp:cNvPr id="0" name=""/>
        <dsp:cNvSpPr/>
      </dsp:nvSpPr>
      <dsp:spPr>
        <a:xfrm>
          <a:off x="2071731" y="505811"/>
          <a:ext cx="4749017" cy="4749017"/>
        </a:xfrm>
        <a:custGeom>
          <a:avLst/>
          <a:gdLst/>
          <a:ahLst/>
          <a:cxnLst/>
          <a:rect l="0" t="0" r="0" b="0"/>
          <a:pathLst>
            <a:path>
              <a:moveTo>
                <a:pt x="3885628" y="4206122"/>
              </a:moveTo>
              <a:arcTo wR="2374508" hR="2374508" stAng="3028599" swAng="924430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41184-3DE1-48D6-ACC5-D163DD949656}">
      <dsp:nvSpPr>
        <dsp:cNvPr id="0" name=""/>
        <dsp:cNvSpPr/>
      </dsp:nvSpPr>
      <dsp:spPr>
        <a:xfrm>
          <a:off x="3671187" y="4751045"/>
          <a:ext cx="1550105" cy="100756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5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Calibri" pitchFamily="34" charset="0"/>
            </a:rPr>
            <a:t>4. Vía de transmisión</a:t>
          </a:r>
          <a:endParaRPr lang="es-ES" sz="2000" kern="1200" dirty="0">
            <a:latin typeface="Calibri" pitchFamily="34" charset="0"/>
          </a:endParaRPr>
        </a:p>
      </dsp:txBody>
      <dsp:txXfrm>
        <a:off x="3671187" y="4751045"/>
        <a:ext cx="1550105" cy="1007568"/>
      </dsp:txXfrm>
    </dsp:sp>
    <dsp:sp modelId="{88932BB8-8104-436B-96F7-B811BBE519D0}">
      <dsp:nvSpPr>
        <dsp:cNvPr id="0" name=""/>
        <dsp:cNvSpPr/>
      </dsp:nvSpPr>
      <dsp:spPr>
        <a:xfrm>
          <a:off x="2071731" y="505811"/>
          <a:ext cx="4749017" cy="4749017"/>
        </a:xfrm>
        <a:custGeom>
          <a:avLst/>
          <a:gdLst/>
          <a:ahLst/>
          <a:cxnLst/>
          <a:rect l="0" t="0" r="0" b="0"/>
          <a:pathLst>
            <a:path>
              <a:moveTo>
                <a:pt x="1404312" y="4541768"/>
              </a:moveTo>
              <a:arcTo wR="2374508" hR="2374508" stAng="6846971" swAng="924430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D1AC70-6153-48C7-807F-0BD14263A96B}">
      <dsp:nvSpPr>
        <dsp:cNvPr id="0" name=""/>
        <dsp:cNvSpPr/>
      </dsp:nvSpPr>
      <dsp:spPr>
        <a:xfrm>
          <a:off x="1614802" y="3563790"/>
          <a:ext cx="1550105" cy="100756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Calibri" pitchFamily="34" charset="0"/>
            </a:rPr>
            <a:t>5. Puerta de entrada en el huésped</a:t>
          </a:r>
          <a:endParaRPr lang="es-ES" sz="2000" kern="1200" dirty="0">
            <a:latin typeface="Calibri" pitchFamily="34" charset="0"/>
          </a:endParaRPr>
        </a:p>
      </dsp:txBody>
      <dsp:txXfrm>
        <a:off x="1614802" y="3563790"/>
        <a:ext cx="1550105" cy="1007568"/>
      </dsp:txXfrm>
    </dsp:sp>
    <dsp:sp modelId="{A9F72C92-FF65-4FA3-9604-746EFA5273DD}">
      <dsp:nvSpPr>
        <dsp:cNvPr id="0" name=""/>
        <dsp:cNvSpPr/>
      </dsp:nvSpPr>
      <dsp:spPr>
        <a:xfrm>
          <a:off x="2071731" y="505811"/>
          <a:ext cx="4749017" cy="4749017"/>
        </a:xfrm>
        <a:custGeom>
          <a:avLst/>
          <a:gdLst/>
          <a:ahLst/>
          <a:cxnLst/>
          <a:rect l="0" t="0" r="0" b="0"/>
          <a:pathLst>
            <a:path>
              <a:moveTo>
                <a:pt x="37028" y="2792214"/>
              </a:moveTo>
              <a:arcTo wR="2374508" hR="2374508" stAng="10192095" swAng="121581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2A587F-48F1-408E-83AB-92889E2BC222}">
      <dsp:nvSpPr>
        <dsp:cNvPr id="0" name=""/>
        <dsp:cNvSpPr/>
      </dsp:nvSpPr>
      <dsp:spPr>
        <a:xfrm>
          <a:off x="1614802" y="1189281"/>
          <a:ext cx="1550105" cy="100756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Calibri" pitchFamily="34" charset="0"/>
            </a:rPr>
            <a:t>6. Hospedero susceptible</a:t>
          </a:r>
          <a:endParaRPr lang="es-ES" sz="2000" kern="1200" dirty="0">
            <a:latin typeface="Calibri" pitchFamily="34" charset="0"/>
          </a:endParaRPr>
        </a:p>
      </dsp:txBody>
      <dsp:txXfrm>
        <a:off x="1614802" y="1189281"/>
        <a:ext cx="1550105" cy="1007568"/>
      </dsp:txXfrm>
    </dsp:sp>
    <dsp:sp modelId="{35157431-DBA7-4000-8F7C-D9AF3436B9F6}">
      <dsp:nvSpPr>
        <dsp:cNvPr id="0" name=""/>
        <dsp:cNvSpPr/>
      </dsp:nvSpPr>
      <dsp:spPr>
        <a:xfrm>
          <a:off x="2071731" y="505811"/>
          <a:ext cx="4749017" cy="4749017"/>
        </a:xfrm>
        <a:custGeom>
          <a:avLst/>
          <a:gdLst/>
          <a:ahLst/>
          <a:cxnLst/>
          <a:rect l="0" t="0" r="0" b="0"/>
          <a:pathLst>
            <a:path>
              <a:moveTo>
                <a:pt x="863388" y="542895"/>
              </a:moveTo>
              <a:arcTo wR="2374508" hR="2374508" stAng="13828599" swAng="92443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September 27, 2018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September 27,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September 27,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 algn="ctr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i="0" baseline="0">
                <a:solidFill>
                  <a:schemeClr val="tx2"/>
                </a:solidFill>
                <a:latin typeface="Arial" pitchFamily="34" charset="0"/>
              </a:defRPr>
            </a:lvl1pPr>
            <a:lvl2pPr>
              <a:defRPr b="1" i="0" baseline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defRPr>
            </a:lvl2pPr>
            <a:lvl3pPr>
              <a:defRPr b="1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b="1" i="0" baseline="0">
                <a:solidFill>
                  <a:schemeClr val="bg2">
                    <a:lumMod val="50000"/>
                  </a:schemeClr>
                </a:solidFill>
                <a:latin typeface="Arial" pitchFamily="34" charset="0"/>
              </a:defRPr>
            </a:lvl4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September 27,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September 27,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September 27,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  <a:lvl2pPr>
              <a:defRPr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>
              <a:defRPr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September 27, 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290" y="589616"/>
            <a:ext cx="7024744" cy="1143000"/>
          </a:xfrm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September 27, 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September 27, 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September 27, 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42424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September 27,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September 27,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2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37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716016" y="2708920"/>
            <a:ext cx="3313355" cy="170216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Introducción a la epidemiología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733365" y="4853128"/>
            <a:ext cx="3309803" cy="736112"/>
          </a:xfrm>
        </p:spPr>
        <p:txBody>
          <a:bodyPr>
            <a:normAutofit/>
          </a:bodyPr>
          <a:lstStyle/>
          <a:p>
            <a:pPr algn="ctr"/>
            <a:r>
              <a:rPr lang="es-ES" sz="2000" dirty="0" smtClean="0">
                <a:solidFill>
                  <a:schemeClr val="tx1"/>
                </a:solidFill>
              </a:rPr>
              <a:t>Mtra. en SP. Adriana Ivette Macías Martínez</a:t>
            </a:r>
            <a:endParaRPr lang="es-ES" sz="2000" dirty="0">
              <a:solidFill>
                <a:schemeClr val="tx1"/>
              </a:solidFill>
            </a:endParaRPr>
          </a:p>
        </p:txBody>
      </p:sp>
      <p:pic>
        <p:nvPicPr>
          <p:cNvPr id="6" name="5 Imagen" descr="Nueva imagen (2)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88640"/>
            <a:ext cx="2016224" cy="177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72008" y="404664"/>
            <a:ext cx="4572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Universidad Autónoma del Estado de México</a:t>
            </a:r>
          </a:p>
          <a:p>
            <a:pPr algn="ctr"/>
            <a:r>
              <a:rPr lang="es-E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Centro Universitario Valle de Chalco</a:t>
            </a:r>
          </a:p>
          <a:p>
            <a:pPr algn="ctr"/>
            <a:endParaRPr lang="es-E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E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2400" b="1" dirty="0" smtClean="0">
                <a:latin typeface="Arial" pitchFamily="34" charset="0"/>
                <a:cs typeface="Arial" pitchFamily="34" charset="0"/>
              </a:rPr>
              <a:t>Unidad de Aprendizaje:</a:t>
            </a:r>
          </a:p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Epidemiología</a:t>
            </a:r>
          </a:p>
          <a:p>
            <a:pPr algn="ctr"/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2400" b="1" dirty="0" smtClean="0">
                <a:latin typeface="Arial" pitchFamily="34" charset="0"/>
                <a:cs typeface="Arial" pitchFamily="34" charset="0"/>
              </a:rPr>
              <a:t>Núcleo de Formación:</a:t>
            </a:r>
          </a:p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Básico</a:t>
            </a:r>
          </a:p>
          <a:p>
            <a:pPr algn="ctr"/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2400" b="1" dirty="0" smtClean="0">
                <a:latin typeface="Arial" pitchFamily="34" charset="0"/>
                <a:cs typeface="Arial" pitchFamily="34" charset="0"/>
              </a:rPr>
              <a:t>Carácter:</a:t>
            </a:r>
          </a:p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Optativo</a:t>
            </a:r>
          </a:p>
          <a:p>
            <a:pPr algn="ctr"/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2400" b="1" dirty="0" smtClean="0">
                <a:latin typeface="Arial" pitchFamily="34" charset="0"/>
                <a:cs typeface="Arial" pitchFamily="34" charset="0"/>
              </a:rPr>
              <a:t>Licenciatura en Enfermería</a:t>
            </a:r>
            <a:endParaRPr lang="es-ES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E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E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043608" y="980728"/>
            <a:ext cx="6777317" cy="124936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25780" marR="0" lvl="0" indent="-4572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</a:t>
            </a:r>
            <a:r>
              <a:rPr kumimoji="0" lang="es-E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Determinar la frecuencia de la enfermedad en la población.</a:t>
            </a:r>
          </a:p>
        </p:txBody>
      </p:sp>
      <p:pic>
        <p:nvPicPr>
          <p:cNvPr id="13314" name="Picture 2" descr="Resultado de imagen para frecuencia de la enfermed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374726"/>
            <a:ext cx="6984776" cy="3646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043608" y="1052737"/>
            <a:ext cx="6777317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25780" marR="0" lvl="0" indent="-4572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3.</a:t>
            </a:r>
            <a:r>
              <a:rPr kumimoji="0" lang="es-E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Estudiar la historia natural y el pronóstico de la enfermedad.</a:t>
            </a:r>
          </a:p>
        </p:txBody>
      </p:sp>
      <p:pic>
        <p:nvPicPr>
          <p:cNvPr id="12290" name="Picture 2" descr="Resultado de imagen para historia natural de la enfermedad dibuj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161" y="2348880"/>
            <a:ext cx="5117127" cy="3917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043608" y="1052736"/>
            <a:ext cx="6777317" cy="9613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25780" marR="0" lvl="0" indent="-4572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4. Evaluar nuevos métodos de diagnóstico, prevención y tratamiento.</a:t>
            </a:r>
          </a:p>
        </p:txBody>
      </p:sp>
      <p:sp>
        <p:nvSpPr>
          <p:cNvPr id="11266" name="AutoShape 2" descr="Resultado de imagen para evaluacion de meto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 b="10207"/>
          <a:stretch>
            <a:fillRect/>
          </a:stretch>
        </p:blipFill>
        <p:spPr bwMode="auto">
          <a:xfrm>
            <a:off x="827584" y="2292527"/>
            <a:ext cx="7488831" cy="3800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043608" y="836712"/>
            <a:ext cx="6777317" cy="13213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25780" marR="0" lvl="0" indent="-4572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5.</a:t>
            </a:r>
            <a:r>
              <a:rPr kumimoji="0" lang="es-E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Aportar información para el desarrollo de políticas y programas de salud, entre ellos los aplicados a los riesgos sanitarios. 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2" name="Picture 2" descr="Resultado de imagen para politicas public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598557"/>
            <a:ext cx="6120680" cy="3638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esultado de imagen para grupos vulnerables"/>
          <p:cNvPicPr>
            <a:picLocks noChangeAspect="1" noChangeArrowheads="1"/>
          </p:cNvPicPr>
          <p:nvPr/>
        </p:nvPicPr>
        <p:blipFill>
          <a:blip r:embed="rId2" cstate="print"/>
          <a:srcRect l="5727" r="20965"/>
          <a:stretch>
            <a:fillRect/>
          </a:stretch>
        </p:blipFill>
        <p:spPr bwMode="auto">
          <a:xfrm>
            <a:off x="4681485" y="2636912"/>
            <a:ext cx="3994971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492896"/>
            <a:ext cx="4320480" cy="3744416"/>
          </a:xfrm>
        </p:spPr>
        <p:txBody>
          <a:bodyPr>
            <a:normAutofit/>
          </a:bodyPr>
          <a:lstStyle/>
          <a:p>
            <a:pPr algn="just"/>
            <a:r>
              <a:rPr lang="es-ES" b="0" dirty="0" smtClean="0">
                <a:solidFill>
                  <a:schemeClr val="tx1"/>
                </a:solidFill>
                <a:latin typeface="+mn-lt"/>
              </a:rPr>
              <a:t>Identificar grupos humanos que requieran ser atendidos prioritariamente y relevar sus necesidades y tendencias en la utilización de los Servicios de Salud para tomar medidas correctivas.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771800" y="1116033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Aplicaciones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contenido"/>
          <p:cNvSpPr txBox="1">
            <a:spLocks/>
          </p:cNvSpPr>
          <p:nvPr/>
        </p:nvSpPr>
        <p:spPr>
          <a:xfrm>
            <a:off x="1043608" y="1052736"/>
            <a:ext cx="6777317" cy="46805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27432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ES" sz="2400" dirty="0" smtClean="0">
                <a:cs typeface="Arial" pitchFamily="34" charset="0"/>
              </a:rPr>
              <a:t>Estimar la situación de salud de la población y sus tendencias a través de tasas de </a:t>
            </a:r>
            <a:r>
              <a:rPr lang="es-ES" sz="2400" dirty="0" err="1" smtClean="0">
                <a:cs typeface="Arial" pitchFamily="34" charset="0"/>
              </a:rPr>
              <a:t>morbili</a:t>
            </a:r>
            <a:r>
              <a:rPr lang="es-ES" sz="2400" dirty="0" smtClean="0">
                <a:cs typeface="Arial" pitchFamily="34" charset="0"/>
              </a:rPr>
              <a:t>-mortalidad según sexo, edad, área geográfica y características socioeconómicas.</a:t>
            </a:r>
          </a:p>
          <a:p>
            <a:pPr marL="342900" indent="-274320" algn="just">
              <a:spcBef>
                <a:spcPct val="20000"/>
              </a:spcBef>
              <a:buClr>
                <a:schemeClr val="accent1"/>
              </a:buClr>
              <a:buSzPct val="76000"/>
            </a:pPr>
            <a:endParaRPr lang="es-ES" sz="2400" dirty="0" smtClean="0">
              <a:cs typeface="Arial" pitchFamily="34" charset="0"/>
            </a:endParaRPr>
          </a:p>
          <a:p>
            <a:pPr marL="342900" indent="-274320" algn="just">
              <a:spcBef>
                <a:spcPct val="20000"/>
              </a:spcBef>
              <a:buClr>
                <a:schemeClr val="accent1"/>
              </a:buClr>
              <a:buSzPct val="76000"/>
            </a:pPr>
            <a:endParaRPr lang="es-ES" sz="2400" dirty="0" smtClean="0">
              <a:cs typeface="Arial" pitchFamily="34" charset="0"/>
            </a:endParaRPr>
          </a:p>
        </p:txBody>
      </p:sp>
      <p:pic>
        <p:nvPicPr>
          <p:cNvPr id="8194" name="Picture 2" descr="Resultado de imagen para tasas de mortalidad mater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212976"/>
            <a:ext cx="6503572" cy="3106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87624" y="908720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7432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r>
              <a:rPr lang="es-ES" sz="2400" dirty="0" smtClean="0">
                <a:cs typeface="Arial" pitchFamily="34" charset="0"/>
              </a:rPr>
              <a:t>Analizar los niveles y las tendencias de exposición de la población a los factores biológicos, sociales, económicos, culturales, políticos y ambientales.</a:t>
            </a:r>
          </a:p>
        </p:txBody>
      </p:sp>
      <p:pic>
        <p:nvPicPr>
          <p:cNvPr id="2050" name="Picture 2" descr="Resultado de imagen para determinantes sociales de la salu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36912"/>
            <a:ext cx="4448175" cy="362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980729"/>
            <a:ext cx="6777317" cy="1800200"/>
          </a:xfrm>
        </p:spPr>
        <p:txBody>
          <a:bodyPr>
            <a:normAutofit/>
          </a:bodyPr>
          <a:lstStyle/>
          <a:p>
            <a:pPr algn="just"/>
            <a:r>
              <a:rPr lang="es-ES" b="0" dirty="0" smtClean="0">
                <a:solidFill>
                  <a:schemeClr val="tx1"/>
                </a:solidFill>
                <a:latin typeface="+mn-lt"/>
              </a:rPr>
              <a:t>Medir el impacto de los Servicios de Salud y de las intervenciones, así como la eficacia y eficiencia de las decisiones adoptadas.</a:t>
            </a:r>
          </a:p>
          <a:p>
            <a:pPr algn="just">
              <a:buNone/>
            </a:pPr>
            <a:endParaRPr lang="es-ES" b="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7170" name="Picture 2" descr="Resultado de imagen para impacto de los servicios de salu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24944"/>
            <a:ext cx="6480720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31640" y="620688"/>
            <a:ext cx="648072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74320" algn="just">
              <a:spcBef>
                <a:spcPct val="20000"/>
              </a:spcBef>
              <a:buClr>
                <a:schemeClr val="accent1"/>
              </a:buClr>
              <a:buSzPct val="76000"/>
              <a:defRPr/>
            </a:pPr>
            <a:endParaRPr lang="es-ES" sz="2400" dirty="0" smtClean="0">
              <a:cs typeface="Arial" pitchFamily="34" charset="0"/>
            </a:endParaRPr>
          </a:p>
          <a:p>
            <a:pPr marL="342900" indent="-27432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r>
              <a:rPr lang="es-ES" sz="2400" dirty="0" smtClean="0">
                <a:cs typeface="Arial" pitchFamily="34" charset="0"/>
              </a:rPr>
              <a:t>Identificar opciones tecnológicas efectivas y seguras que se adapten a la realidad de nuestro país.</a:t>
            </a:r>
          </a:p>
        </p:txBody>
      </p:sp>
      <p:pic>
        <p:nvPicPr>
          <p:cNvPr id="1026" name="Picture 2" descr="Resultado de imagen para tecnologia en salu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4352" y="2499320"/>
            <a:ext cx="60960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773832"/>
            <a:ext cx="7024744" cy="1143000"/>
          </a:xfrm>
        </p:spPr>
        <p:txBody>
          <a:bodyPr/>
          <a:lstStyle/>
          <a:p>
            <a:r>
              <a:rPr lang="es-ES" dirty="0" smtClean="0"/>
              <a:t>Transición epidemiológica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2492896"/>
            <a:ext cx="4185029" cy="374441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s-ES" b="0" dirty="0" smtClean="0">
                <a:solidFill>
                  <a:schemeClr val="tx1"/>
                </a:solidFill>
              </a:rPr>
              <a:t>Se define como el </a:t>
            </a:r>
            <a:r>
              <a:rPr lang="es-ES" dirty="0" smtClean="0">
                <a:solidFill>
                  <a:schemeClr val="tx1"/>
                </a:solidFill>
              </a:rPr>
              <a:t>cambio</a:t>
            </a:r>
            <a:r>
              <a:rPr lang="es-ES" b="0" dirty="0" smtClean="0">
                <a:solidFill>
                  <a:schemeClr val="tx1"/>
                </a:solidFill>
              </a:rPr>
              <a:t> en los </a:t>
            </a:r>
            <a:r>
              <a:rPr lang="es-ES" dirty="0" smtClean="0">
                <a:solidFill>
                  <a:schemeClr val="tx1"/>
                </a:solidFill>
              </a:rPr>
              <a:t>patrones</a:t>
            </a:r>
            <a:r>
              <a:rPr lang="es-ES" b="0" dirty="0" smtClean="0">
                <a:solidFill>
                  <a:schemeClr val="tx1"/>
                </a:solidFill>
              </a:rPr>
              <a:t> de </a:t>
            </a:r>
            <a:r>
              <a:rPr lang="es-ES" dirty="0" smtClean="0">
                <a:solidFill>
                  <a:schemeClr val="tx1"/>
                </a:solidFill>
              </a:rPr>
              <a:t>enfermedad</a:t>
            </a:r>
            <a:r>
              <a:rPr lang="es-ES" b="0" dirty="0" smtClean="0">
                <a:solidFill>
                  <a:schemeClr val="tx1"/>
                </a:solidFill>
              </a:rPr>
              <a:t> y en las </a:t>
            </a:r>
            <a:r>
              <a:rPr lang="es-ES" dirty="0" smtClean="0">
                <a:solidFill>
                  <a:schemeClr val="tx1"/>
                </a:solidFill>
              </a:rPr>
              <a:t>causas</a:t>
            </a:r>
            <a:r>
              <a:rPr lang="es-ES" b="0" dirty="0" smtClean="0">
                <a:solidFill>
                  <a:schemeClr val="tx1"/>
                </a:solidFill>
              </a:rPr>
              <a:t> de </a:t>
            </a:r>
            <a:r>
              <a:rPr lang="es-ES" dirty="0" smtClean="0">
                <a:solidFill>
                  <a:schemeClr val="tx1"/>
                </a:solidFill>
              </a:rPr>
              <a:t>muerte</a:t>
            </a:r>
            <a:r>
              <a:rPr lang="es-ES" b="0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buNone/>
            </a:pPr>
            <a:endParaRPr lang="es-ES" b="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s-ES" b="0" dirty="0" smtClean="0">
                <a:solidFill>
                  <a:schemeClr val="tx1"/>
                </a:solidFill>
              </a:rPr>
              <a:t>Se pasa </a:t>
            </a:r>
            <a:r>
              <a:rPr lang="es-ES" dirty="0" smtClean="0">
                <a:solidFill>
                  <a:schemeClr val="tx1"/>
                </a:solidFill>
              </a:rPr>
              <a:t>de</a:t>
            </a:r>
            <a:r>
              <a:rPr lang="es-ES" b="0" dirty="0" smtClean="0">
                <a:solidFill>
                  <a:schemeClr val="tx1"/>
                </a:solidFill>
              </a:rPr>
              <a:t> una mortalidad ocasionada por </a:t>
            </a:r>
            <a:r>
              <a:rPr lang="es-ES" dirty="0" smtClean="0">
                <a:solidFill>
                  <a:schemeClr val="tx1"/>
                </a:solidFill>
              </a:rPr>
              <a:t>enfermedades infecciosas </a:t>
            </a:r>
            <a:r>
              <a:rPr lang="es-ES" b="0" dirty="0" smtClean="0">
                <a:solidFill>
                  <a:schemeClr val="tx1"/>
                </a:solidFill>
              </a:rPr>
              <a:t>a una alta prevalencia de en </a:t>
            </a:r>
            <a:r>
              <a:rPr lang="es-ES" dirty="0" smtClean="0">
                <a:solidFill>
                  <a:schemeClr val="tx1"/>
                </a:solidFill>
              </a:rPr>
              <a:t>enfermedades crónicas</a:t>
            </a:r>
            <a:r>
              <a:rPr lang="es-ES" b="0" dirty="0" smtClean="0">
                <a:solidFill>
                  <a:schemeClr val="tx1"/>
                </a:solidFill>
              </a:rPr>
              <a:t>.</a:t>
            </a:r>
            <a:endParaRPr lang="es-ES" b="0" dirty="0">
              <a:solidFill>
                <a:schemeClr val="tx1"/>
              </a:solidFill>
            </a:endParaRPr>
          </a:p>
        </p:txBody>
      </p:sp>
      <p:pic>
        <p:nvPicPr>
          <p:cNvPr id="41986" name="Picture 2" descr="Resultado de imagen para infeccion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276872"/>
            <a:ext cx="3328370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88" name="Picture 4" descr="Resultado de imagen para obesid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4709" y="4293096"/>
            <a:ext cx="3457731" cy="1944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773832"/>
            <a:ext cx="7024744" cy="1143000"/>
          </a:xfrm>
        </p:spPr>
        <p:txBody>
          <a:bodyPr/>
          <a:lstStyle/>
          <a:p>
            <a:r>
              <a:rPr lang="es-ES" dirty="0" smtClean="0">
                <a:solidFill>
                  <a:srgbClr val="0070C0"/>
                </a:solidFill>
              </a:rPr>
              <a:t>Introducción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323652"/>
            <a:ext cx="7056784" cy="350897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ES" sz="2000" b="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es-ES" sz="2000" b="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s-ES" sz="2000" b="0" dirty="0" smtClean="0">
                <a:solidFill>
                  <a:schemeClr val="tx1"/>
                </a:solidFill>
              </a:rPr>
              <a:t>La Epidemiología tiene como objetivo describir y explicar la</a:t>
            </a:r>
          </a:p>
          <a:p>
            <a:pPr algn="ctr">
              <a:buNone/>
            </a:pPr>
            <a:r>
              <a:rPr lang="es-ES" sz="2000" b="0" dirty="0" smtClean="0">
                <a:solidFill>
                  <a:schemeClr val="tx1"/>
                </a:solidFill>
              </a:rPr>
              <a:t>dinámica de la salud poblacional, identificar los elementos que la componen, a fin de intervenir en el curso de su</a:t>
            </a:r>
          </a:p>
          <a:p>
            <a:pPr algn="ctr">
              <a:buNone/>
            </a:pPr>
            <a:r>
              <a:rPr lang="es-ES" sz="2000" b="0" dirty="0" smtClean="0">
                <a:solidFill>
                  <a:schemeClr val="tx1"/>
                </a:solidFill>
              </a:rPr>
              <a:t>d</a:t>
            </a:r>
            <a:r>
              <a:rPr lang="es-ES" sz="2000" b="0" dirty="0" smtClean="0">
                <a:solidFill>
                  <a:schemeClr val="tx1"/>
                </a:solidFill>
              </a:rPr>
              <a:t>esarrollo natural; para ello investiga la distribución,</a:t>
            </a:r>
          </a:p>
          <a:p>
            <a:pPr algn="ctr">
              <a:buNone/>
            </a:pPr>
            <a:r>
              <a:rPr lang="es-ES" sz="2000" b="0" dirty="0" smtClean="0">
                <a:solidFill>
                  <a:schemeClr val="tx1"/>
                </a:solidFill>
              </a:rPr>
              <a:t>frecuencia y determinantes de las condiciones de salud. </a:t>
            </a:r>
            <a:endParaRPr lang="es-ES" sz="20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251520" y="548680"/>
          <a:ext cx="871296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40511" y="462690"/>
          <a:ext cx="8063937" cy="5990646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351981"/>
                <a:gridCol w="503997"/>
                <a:gridCol w="2351981"/>
                <a:gridCol w="503997"/>
                <a:gridCol w="2351981"/>
              </a:tblGrid>
              <a:tr h="446688"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 smtClean="0"/>
                        <a:t>1940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1970</a:t>
                      </a:r>
                      <a:endParaRPr lang="es-E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2012</a:t>
                      </a:r>
                      <a:endParaRPr lang="es-E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3958">
                <a:tc>
                  <a:txBody>
                    <a:bodyPr/>
                    <a:lstStyle/>
                    <a:p>
                      <a:pPr algn="ctr"/>
                      <a:endParaRPr lang="es-ES" sz="200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2000" dirty="0" smtClean="0"/>
                        <a:t>Diarreas y enteritis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es-ES" sz="200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2000" dirty="0" smtClean="0"/>
                        <a:t>Gripe y neumonía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es-ES" sz="200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2000" dirty="0" smtClean="0"/>
                        <a:t>Paludismo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es-ES" sz="200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2000" dirty="0" smtClean="0"/>
                        <a:t>Accidentes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es-ES" sz="200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2000" dirty="0" smtClean="0"/>
                        <a:t>Sarampión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2000" dirty="0" smtClean="0"/>
                        <a:t>Influenza y neumonía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es-ES" sz="200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2000" dirty="0" smtClean="0"/>
                        <a:t>Enteritis y diarrea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es-ES" sz="200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2000" dirty="0" smtClean="0"/>
                        <a:t>Enfermedades</a:t>
                      </a:r>
                      <a:r>
                        <a:rPr lang="es-ES" sz="2000" baseline="0" dirty="0" smtClean="0"/>
                        <a:t> del corazón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es-ES" sz="2000" baseline="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2000" baseline="0" dirty="0" smtClean="0"/>
                        <a:t>Enfermedades perinatales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es-ES" sz="2000" baseline="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2000" baseline="0" dirty="0" smtClean="0"/>
                        <a:t>Tumores malignos</a:t>
                      </a:r>
                      <a:endParaRPr lang="es-E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ES" sz="200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1800" dirty="0" smtClean="0"/>
                        <a:t>Diabetes</a:t>
                      </a:r>
                      <a:r>
                        <a:rPr lang="es-ES" sz="1800" baseline="0" dirty="0" smtClean="0"/>
                        <a:t> </a:t>
                      </a:r>
                      <a:r>
                        <a:rPr lang="es-ES" sz="1800" baseline="0" dirty="0" err="1" smtClean="0"/>
                        <a:t>mellitus</a:t>
                      </a:r>
                      <a:endParaRPr lang="es-ES" sz="1800" baseline="0" dirty="0" smtClean="0"/>
                    </a:p>
                    <a:p>
                      <a:pPr marL="342900" indent="-342900" algn="l">
                        <a:buAutoNum type="arabicPeriod"/>
                      </a:pPr>
                      <a:endParaRPr lang="es-ES" sz="1800" baseline="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1800" baseline="0" dirty="0" smtClean="0"/>
                        <a:t>Enfermedades isquémicas del corazón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es-ES" sz="1800" baseline="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1800" baseline="0" dirty="0" smtClean="0"/>
                        <a:t>Cirrosis y otras enfermedades del hígado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es-ES" sz="1800" baseline="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1800" baseline="0" dirty="0" smtClean="0"/>
                        <a:t>Enfermedad </a:t>
                      </a:r>
                      <a:r>
                        <a:rPr lang="es-ES" sz="1800" baseline="0" dirty="0" err="1" smtClean="0"/>
                        <a:t>cerebrovascular</a:t>
                      </a:r>
                      <a:endParaRPr lang="es-ES" sz="1800" baseline="0" dirty="0" smtClean="0"/>
                    </a:p>
                    <a:p>
                      <a:pPr marL="342900" indent="-342900" algn="l">
                        <a:buAutoNum type="arabicPeriod"/>
                      </a:pPr>
                      <a:endParaRPr lang="es-ES" sz="1800" baseline="0" dirty="0" smtClean="0"/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s-ES" sz="1800" baseline="0" dirty="0" smtClean="0"/>
                        <a:t>Enfermedad obstructiva </a:t>
                      </a:r>
                      <a:r>
                        <a:rPr lang="es-ES" sz="1800" baseline="0" dirty="0" smtClean="0"/>
                        <a:t>crónica.</a:t>
                      </a:r>
                      <a:endParaRPr lang="es-ES" sz="2000" baseline="0" dirty="0" smtClean="0"/>
                    </a:p>
                    <a:p>
                      <a:pPr marL="342900" indent="-342900" algn="l">
                        <a:buNone/>
                      </a:pPr>
                      <a:endParaRPr lang="es-E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024744" cy="1143000"/>
          </a:xfrm>
        </p:spPr>
        <p:txBody>
          <a:bodyPr/>
          <a:lstStyle/>
          <a:p>
            <a:r>
              <a:rPr lang="es-ES" dirty="0" smtClean="0"/>
              <a:t>Epidemiología y prevención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755576" y="1844824"/>
          <a:ext cx="763284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39552" y="404664"/>
          <a:ext cx="8208912" cy="6120679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736304"/>
                <a:gridCol w="2736304"/>
                <a:gridCol w="2736304"/>
              </a:tblGrid>
              <a:tr h="1000548"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 smtClean="0"/>
                        <a:t>PREVENCIÓN</a:t>
                      </a:r>
                      <a:r>
                        <a:rPr lang="es-ES" sz="2400" b="1" baseline="0" dirty="0" smtClean="0"/>
                        <a:t> PRIMARIA</a:t>
                      </a:r>
                      <a:endParaRPr lang="es-E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 smtClean="0"/>
                        <a:t>PREVENCIÓN SECUNDARIA</a:t>
                      </a:r>
                      <a:endParaRPr lang="es-E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 smtClean="0"/>
                        <a:t>PREVENCIÓN TERCIARIA</a:t>
                      </a:r>
                      <a:endParaRPr lang="es-ES" sz="2400" b="1" dirty="0"/>
                    </a:p>
                  </a:txBody>
                  <a:tcPr anchor="ctr"/>
                </a:tc>
              </a:tr>
              <a:tr h="1141610">
                <a:tc>
                  <a:txBody>
                    <a:bodyPr/>
                    <a:lstStyle/>
                    <a:p>
                      <a:pPr algn="ctr"/>
                      <a:r>
                        <a:rPr lang="es-ES" sz="2000" baseline="0" dirty="0" smtClean="0"/>
                        <a:t>Período prepatogénico</a:t>
                      </a:r>
                      <a:endParaRPr lang="es-ES" sz="20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Período patogénico</a:t>
                      </a:r>
                      <a:endParaRPr lang="es-ES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978521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Actividades </a:t>
                      </a:r>
                      <a:r>
                        <a:rPr lang="es-ES" sz="2000" baseline="0" dirty="0" smtClean="0"/>
                        <a:t>encaminadas al:</a:t>
                      </a:r>
                    </a:p>
                    <a:p>
                      <a:pPr algn="ctr"/>
                      <a:endParaRPr lang="es-ES" sz="2000" baseline="0" dirty="0" smtClean="0"/>
                    </a:p>
                    <a:p>
                      <a:pPr algn="ctr">
                        <a:buFont typeface="Arial" charset="0"/>
                        <a:buChar char="•"/>
                      </a:pPr>
                      <a:r>
                        <a:rPr lang="es-ES" sz="2000" baseline="0" dirty="0" smtClean="0"/>
                        <a:t>Fomento a la salud</a:t>
                      </a:r>
                    </a:p>
                    <a:p>
                      <a:pPr algn="ctr">
                        <a:buFont typeface="Arial" charset="0"/>
                        <a:buChar char="•"/>
                      </a:pPr>
                      <a:r>
                        <a:rPr lang="es-ES" sz="2000" baseline="0" dirty="0" smtClean="0"/>
                        <a:t>Protección específica</a:t>
                      </a:r>
                    </a:p>
                    <a:p>
                      <a:pPr algn="ctr">
                        <a:buFont typeface="Arial" charset="0"/>
                        <a:buChar char="•"/>
                      </a:pPr>
                      <a:r>
                        <a:rPr lang="es-ES" sz="2000" baseline="0" dirty="0" smtClean="0"/>
                        <a:t>Promoción de la salud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Su finalidad es detener o retardar el progreso</a:t>
                      </a:r>
                      <a:r>
                        <a:rPr lang="es-ES" sz="2000" baseline="0" dirty="0" smtClean="0"/>
                        <a:t> de una enfermedad y/o secuelas, después de la iniciación. Incluye:</a:t>
                      </a:r>
                    </a:p>
                    <a:p>
                      <a:endParaRPr lang="es-ES" sz="2000" baseline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s-ES" sz="2000" baseline="0" dirty="0" smtClean="0"/>
                        <a:t>Diagnóstico precoz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s-ES" sz="2000" baseline="0" dirty="0" smtClean="0"/>
                        <a:t>Tratamiento inmediato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s-ES" sz="2000" baseline="0" dirty="0" smtClean="0"/>
                        <a:t>Limitación del daño</a:t>
                      </a:r>
                      <a:endParaRPr lang="es-E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Se enfoca a la rehabilitación.</a:t>
                      </a:r>
                      <a:endParaRPr lang="es-ES" sz="20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827584" y="913358"/>
            <a:ext cx="741682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Bibliografía</a:t>
            </a:r>
          </a:p>
          <a:p>
            <a:pPr algn="ctr"/>
            <a:endParaRPr lang="es-ES" sz="1600" b="1" dirty="0" smtClean="0">
              <a:solidFill>
                <a:srgbClr val="0070C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S" sz="1600" dirty="0" smtClean="0"/>
              <a:t>De </a:t>
            </a:r>
            <a:r>
              <a:rPr lang="es-ES" sz="1600" dirty="0" smtClean="0"/>
              <a:t>Almeida, N. &amp; </a:t>
            </a:r>
            <a:r>
              <a:rPr lang="es-ES" sz="1600" dirty="0" err="1" smtClean="0"/>
              <a:t>Rouquayrol</a:t>
            </a:r>
            <a:r>
              <a:rPr lang="es-ES" sz="1600" dirty="0" smtClean="0"/>
              <a:t>, M. Z. (2008). </a:t>
            </a:r>
            <a:r>
              <a:rPr lang="es-ES" sz="1600" i="1" dirty="0" smtClean="0"/>
              <a:t>Introducción a la epidemiología.</a:t>
            </a:r>
            <a:r>
              <a:rPr lang="es-ES" sz="1600" dirty="0" smtClean="0"/>
              <a:t> Argentina: Lugar editorial.</a:t>
            </a:r>
          </a:p>
          <a:p>
            <a:pPr marL="342900" lvl="0" indent="-342900" algn="just">
              <a:buFont typeface="+mj-lt"/>
              <a:buAutoNum type="arabicPeriod"/>
            </a:pPr>
            <a:endParaRPr lang="es-ES" sz="1600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es-ES" sz="1600" dirty="0" smtClean="0"/>
              <a:t>García</a:t>
            </a:r>
            <a:r>
              <a:rPr lang="es-ES" sz="1600" dirty="0" smtClean="0"/>
              <a:t>, A. M. &amp; Benavides, F. G. (2011). Salud laboral: prevención de riesgos laborales. En I. Hernández-Aguado (ed.). </a:t>
            </a:r>
            <a:r>
              <a:rPr lang="es-ES" sz="1600" i="1" dirty="0" smtClean="0"/>
              <a:t>Manual de Epidemiología y Salud Pública.</a:t>
            </a:r>
            <a:r>
              <a:rPr lang="es-MX" sz="1600" dirty="0" smtClean="0"/>
              <a:t> Madrid: Editorial Médica Panamericana pp. 245-249</a:t>
            </a:r>
            <a:r>
              <a:rPr lang="es-MX" sz="1600" dirty="0" smtClean="0"/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es-MX" sz="16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MX" sz="1600" dirty="0" err="1" smtClean="0"/>
              <a:t>Gordis</a:t>
            </a:r>
            <a:r>
              <a:rPr lang="es-MX" sz="1600" dirty="0" smtClean="0"/>
              <a:t>, L. (2005). </a:t>
            </a:r>
            <a:r>
              <a:rPr lang="es-MX" sz="1600" i="1" dirty="0" smtClean="0"/>
              <a:t>Epidemiología. </a:t>
            </a:r>
            <a:r>
              <a:rPr lang="es-MX" sz="1600" dirty="0" smtClean="0"/>
              <a:t>España: </a:t>
            </a:r>
            <a:r>
              <a:rPr lang="es-MX" sz="1600" dirty="0" err="1" smtClean="0"/>
              <a:t>Elsevier</a:t>
            </a:r>
            <a:r>
              <a:rPr lang="es-MX" sz="1600" dirty="0" smtClean="0"/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es-MX" sz="16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MX" sz="1600" dirty="0" smtClean="0"/>
              <a:t>López</a:t>
            </a:r>
            <a:r>
              <a:rPr lang="es-MX" sz="1600" dirty="0" smtClean="0"/>
              <a:t>, O. Escudero, J. C. &amp; Carmona, L. D. (2008). Los determinantes sociales de la salud. Una perspectiva desde el Taller Latinoamericano de Determinantes Sociales de la Salud,  </a:t>
            </a:r>
            <a:r>
              <a:rPr lang="es-MX" sz="1600" dirty="0" err="1" smtClean="0"/>
              <a:t>ALAMES.</a:t>
            </a:r>
            <a:r>
              <a:rPr lang="es-MX" sz="1600" i="1" dirty="0" err="1" smtClean="0"/>
              <a:t>Medicina</a:t>
            </a:r>
            <a:r>
              <a:rPr lang="es-MX" sz="1600" i="1" dirty="0" smtClean="0"/>
              <a:t> Social, 3 (4),</a:t>
            </a:r>
            <a:r>
              <a:rPr lang="es-MX" sz="1600" dirty="0" smtClean="0"/>
              <a:t> 323-335</a:t>
            </a:r>
            <a:r>
              <a:rPr lang="es-MX" sz="1600" dirty="0" smtClean="0"/>
              <a:t>.</a:t>
            </a:r>
            <a:endParaRPr lang="es-ES" sz="1600" dirty="0" smtClean="0"/>
          </a:p>
          <a:p>
            <a:pPr marL="342900" indent="-342900" algn="just">
              <a:buFont typeface="+mj-lt"/>
              <a:buAutoNum type="arabicPeriod"/>
            </a:pPr>
            <a:endParaRPr lang="es-MX" sz="16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ES" sz="1600" dirty="0" smtClean="0"/>
              <a:t>Velasco, H. E., Cruz, A. &amp; Rodríguez, L. E. (S/F). </a:t>
            </a:r>
            <a:r>
              <a:rPr lang="es-ES" sz="1600" i="1" dirty="0" smtClean="0"/>
              <a:t>Generalidades y usos de la epidemiología</a:t>
            </a:r>
            <a:r>
              <a:rPr lang="es-ES" sz="1600" dirty="0" smtClean="0"/>
              <a:t>. México: Instituto Nacional de Salud Pública.</a:t>
            </a:r>
          </a:p>
          <a:p>
            <a:pPr lvl="0" algn="just"/>
            <a:endParaRPr lang="es-E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GRACI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7"/>
            <a:ext cx="6480720" cy="4588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577162" y="836712"/>
            <a:ext cx="79896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Dinámica de la transición </a:t>
            </a:r>
          </a:p>
          <a:p>
            <a:pPr algn="ctr"/>
            <a:r>
              <a:rPr lang="es-E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de la enfermedad</a:t>
            </a:r>
            <a:endParaRPr lang="es-E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5060" name="Picture 4" descr="Resultado de imagen para enfermedad dibuj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2459" y="2419988"/>
            <a:ext cx="3973757" cy="39613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43000"/>
          </a:xfrm>
        </p:spPr>
        <p:txBody>
          <a:bodyPr/>
          <a:lstStyle/>
          <a:p>
            <a:r>
              <a:rPr lang="es-ES" dirty="0" smtClean="0"/>
              <a:t>Contenido sintético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4941168"/>
            <a:ext cx="7632848" cy="1440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2000" i="1" dirty="0" smtClean="0">
                <a:solidFill>
                  <a:schemeClr val="tx1"/>
                </a:solidFill>
              </a:rPr>
              <a:t>Objetivo de la Unidad de Competencia:</a:t>
            </a:r>
          </a:p>
          <a:p>
            <a:pPr algn="ctr">
              <a:buNone/>
            </a:pPr>
            <a:r>
              <a:rPr lang="es-ES" sz="2000" b="0" dirty="0" smtClean="0"/>
              <a:t>El discente identificará los principios de la transición de la enfermedad.</a:t>
            </a:r>
            <a:endParaRPr lang="es-ES" i="1" dirty="0"/>
          </a:p>
        </p:txBody>
      </p:sp>
      <p:sp>
        <p:nvSpPr>
          <p:cNvPr id="4" name="3 Rectángulo"/>
          <p:cNvSpPr/>
          <p:nvPr/>
        </p:nvSpPr>
        <p:spPr>
          <a:xfrm>
            <a:off x="1043608" y="1916832"/>
            <a:ext cx="2736304" cy="1584176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Dinámica de la transición de la enfermedad</a:t>
            </a:r>
            <a:endParaRPr lang="es-ES" sz="2400" dirty="0"/>
          </a:p>
        </p:txBody>
      </p:sp>
      <p:cxnSp>
        <p:nvCxnSpPr>
          <p:cNvPr id="6" name="5 Conector angular"/>
          <p:cNvCxnSpPr/>
          <p:nvPr/>
        </p:nvCxnSpPr>
        <p:spPr>
          <a:xfrm>
            <a:off x="3851920" y="2708920"/>
            <a:ext cx="1368152" cy="936104"/>
          </a:xfrm>
          <a:prstGeom prst="bent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5292080" y="2852936"/>
            <a:ext cx="2736304" cy="1584176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Causalidad e inferencia</a:t>
            </a:r>
            <a:endParaRPr lang="es-ES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Historia natural de la enfermedad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/>
          <a:srcRect l="9401" t="8619" r="9577" b="9275"/>
          <a:stretch/>
        </p:blipFill>
        <p:spPr>
          <a:xfrm>
            <a:off x="4956922" y="3058915"/>
            <a:ext cx="3935558" cy="22422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Marcador de texto 2"/>
          <p:cNvSpPr>
            <a:spLocks noGrp="1"/>
          </p:cNvSpPr>
          <p:nvPr>
            <p:ph idx="1"/>
          </p:nvPr>
        </p:nvSpPr>
        <p:spPr>
          <a:xfrm>
            <a:off x="611445" y="2512311"/>
            <a:ext cx="3960555" cy="350897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MX" sz="2000" b="0" cap="none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Es </a:t>
            </a:r>
            <a:r>
              <a:rPr lang="es-MX" sz="2000" b="0" cap="none" dirty="0">
                <a:solidFill>
                  <a:schemeClr val="tx1"/>
                </a:solidFill>
                <a:latin typeface="Century Gothic" panose="020B0502020202020204" pitchFamily="34" charset="0"/>
              </a:rPr>
              <a:t>la evolución del proceso patológico sin intervención </a:t>
            </a:r>
            <a:r>
              <a:rPr lang="es-MX" sz="2000" b="0" cap="none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medica, y determina la secuencia </a:t>
            </a:r>
            <a:r>
              <a:rPr lang="es-MX" sz="2000" b="0" cap="none" dirty="0">
                <a:solidFill>
                  <a:schemeClr val="tx1"/>
                </a:solidFill>
                <a:latin typeface="Century Gothic" panose="020B0502020202020204" pitchFamily="34" charset="0"/>
              </a:rPr>
              <a:t>de acontecimientos que </a:t>
            </a:r>
            <a:r>
              <a:rPr lang="es-MX" sz="2000" b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o</a:t>
            </a:r>
            <a:r>
              <a:rPr lang="es-MX" sz="2000" b="0" cap="none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curren </a:t>
            </a:r>
            <a:r>
              <a:rPr lang="es-MX" sz="2000" b="0" cap="none" dirty="0">
                <a:solidFill>
                  <a:schemeClr val="tx1"/>
                </a:solidFill>
                <a:latin typeface="Century Gothic" panose="020B0502020202020204" pitchFamily="34" charset="0"/>
              </a:rPr>
              <a:t>al cuerpo desde que se producen las primeras acciones hasta que se desarrolla la enfermedad y ocurre el desenlace.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683568" y="745232"/>
            <a:ext cx="4514924" cy="5780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¿</a:t>
            </a:r>
            <a:r>
              <a:rPr lang="es-MX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que sirve </a:t>
            </a:r>
            <a:r>
              <a:rPr lang="es-MX" sz="2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conocer la historia natural de la enfermedad?</a:t>
            </a:r>
          </a:p>
          <a:p>
            <a:pPr marL="0" indent="0">
              <a:buNone/>
            </a:pPr>
            <a:r>
              <a:rPr lang="es-MX" sz="2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s-MX" sz="2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Medidas</a:t>
            </a:r>
            <a:r>
              <a:rPr lang="es-MX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 prevención promoción y curación.</a:t>
            </a:r>
          </a:p>
          <a:p>
            <a:pPr marL="0" indent="0" algn="ctr">
              <a:buNone/>
            </a:pPr>
            <a:endParaRPr lang="es-MX" sz="2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Identificar </a:t>
            </a:r>
            <a:r>
              <a:rPr lang="es-MX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 actuar sobre los factores específicos de la enfermedad. </a:t>
            </a:r>
          </a:p>
          <a:p>
            <a:pPr marL="0" indent="0" algn="ctr">
              <a:buNone/>
            </a:pPr>
            <a:endParaRPr lang="es-MX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Ayudar con el </a:t>
            </a:r>
            <a:r>
              <a:rPr lang="es-MX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pronóstico</a:t>
            </a:r>
            <a:r>
              <a:rPr lang="es-MX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clínico e intervenciones.</a:t>
            </a:r>
          </a:p>
          <a:p>
            <a:pPr marL="0" indent="0">
              <a:buNone/>
            </a:pPr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12F3AE28-170C-465F-B615-C7706628DF0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49798" y="3356992"/>
            <a:ext cx="2550594" cy="28920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0498CC3F-4F1D-4673-A4FB-5B75996F1A6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764704"/>
            <a:ext cx="2615609" cy="22541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06815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70C0"/>
                </a:solidFill>
              </a:rPr>
              <a:t>Propósito del curso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564904"/>
            <a:ext cx="3816540" cy="3508977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s-ES" dirty="0" smtClean="0"/>
          </a:p>
          <a:p>
            <a:pPr algn="ctr">
              <a:buNone/>
            </a:pPr>
            <a:endParaRPr lang="es-ES" b="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s-ES" b="0" dirty="0" smtClean="0">
                <a:solidFill>
                  <a:schemeClr val="tx1"/>
                </a:solidFill>
              </a:rPr>
              <a:t>El discente analizará los factores relacionados con la frecuencia y la distribución de las enfermedades en los diferentes grupos humanos.</a:t>
            </a:r>
            <a:endParaRPr lang="es-ES" b="0" dirty="0">
              <a:solidFill>
                <a:schemeClr val="tx1"/>
              </a:solidFill>
            </a:endParaRPr>
          </a:p>
        </p:txBody>
      </p:sp>
      <p:pic>
        <p:nvPicPr>
          <p:cNvPr id="2050" name="Picture 2" descr="Resultado de imagen para epidemiologÃ­a"/>
          <p:cNvPicPr>
            <a:picLocks noChangeAspect="1" noChangeArrowheads="1"/>
          </p:cNvPicPr>
          <p:nvPr/>
        </p:nvPicPr>
        <p:blipFill>
          <a:blip r:embed="rId2" cstate="print"/>
          <a:srcRect l="10548" t="2312" r="9750" b="2900"/>
          <a:stretch>
            <a:fillRect/>
          </a:stretch>
        </p:blipFill>
        <p:spPr bwMode="auto">
          <a:xfrm>
            <a:off x="4283968" y="3284984"/>
            <a:ext cx="4179976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xmlns="" val="2379178937"/>
              </p:ext>
            </p:extLst>
          </p:nvPr>
        </p:nvGraphicFramePr>
        <p:xfrm>
          <a:off x="1328057" y="326571"/>
          <a:ext cx="6754586" cy="5994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6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332656"/>
            <a:ext cx="1585017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96" y="5400600"/>
            <a:ext cx="1497434" cy="1340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40352" y="5373216"/>
            <a:ext cx="1403648" cy="1399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812455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467544" y="1484784"/>
          <a:ext cx="813690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755576" y="683985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Períodos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xmlns="" val="1924280370"/>
              </p:ext>
            </p:extLst>
          </p:nvPr>
        </p:nvGraphicFramePr>
        <p:xfrm>
          <a:off x="539552" y="811480"/>
          <a:ext cx="8268081" cy="6217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864096" y="404664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Etapas del período patogénico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54469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Marcador de conteni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17980504"/>
              </p:ext>
            </p:extLst>
          </p:nvPr>
        </p:nvGraphicFramePr>
        <p:xfrm>
          <a:off x="928415" y="391885"/>
          <a:ext cx="7634288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340827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64EBB2BA-9C49-4AC1-B2D2-7E659DB9A4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5826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908720"/>
            <a:ext cx="7239000" cy="1143000"/>
          </a:xfrm>
        </p:spPr>
        <p:txBody>
          <a:bodyPr/>
          <a:lstStyle/>
          <a:p>
            <a:pPr algn="ctr"/>
            <a:r>
              <a:rPr lang="es-ES" dirty="0" smtClean="0"/>
              <a:t>Cadena epidemiológica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ES" sz="2800" b="0" dirty="0" smtClean="0">
                <a:solidFill>
                  <a:schemeClr val="tx1"/>
                </a:solidFill>
              </a:rPr>
              <a:t>Es el conjunto de elementos (eslabones) que se precisan para que ocurra una </a:t>
            </a:r>
            <a:r>
              <a:rPr lang="es-ES" sz="2800" b="0" i="1" dirty="0" smtClean="0">
                <a:solidFill>
                  <a:schemeClr val="tx1"/>
                </a:solidFill>
              </a:rPr>
              <a:t>enfermedad transmisible.</a:t>
            </a:r>
            <a:endParaRPr lang="es-ES" sz="2800" b="0" i="1" dirty="0">
              <a:solidFill>
                <a:schemeClr val="tx1"/>
              </a:solidFill>
            </a:endParaRPr>
          </a:p>
        </p:txBody>
      </p:sp>
      <p:pic>
        <p:nvPicPr>
          <p:cNvPr id="28674" name="Picture 2" descr="http://3.bp.blogspot.com/_62GU_3mIrbY/SxIutYTJywI/AAAAAAAABsQ/YjdsUt10Jho/s400/dengu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948314"/>
            <a:ext cx="3024336" cy="2361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052735"/>
          <a:ext cx="8892480" cy="5760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576064" y="539969"/>
            <a:ext cx="2987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Elementos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Llamada de nube"/>
          <p:cNvSpPr/>
          <p:nvPr/>
        </p:nvSpPr>
        <p:spPr>
          <a:xfrm>
            <a:off x="0" y="1196752"/>
            <a:ext cx="5040560" cy="2808312"/>
          </a:xfrm>
          <a:prstGeom prst="cloudCallout">
            <a:avLst>
              <a:gd name="adj1" fmla="val 48885"/>
              <a:gd name="adj2" fmla="val 7097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Todo agente biológico que por su presencia puede dar origen a una enfermedad transmisible.</a:t>
            </a:r>
            <a:endParaRPr lang="es-ES" sz="2000" dirty="0"/>
          </a:p>
        </p:txBody>
      </p:sp>
      <p:sp>
        <p:nvSpPr>
          <p:cNvPr id="5" name="4 Rectángulo"/>
          <p:cNvSpPr/>
          <p:nvPr/>
        </p:nvSpPr>
        <p:spPr>
          <a:xfrm>
            <a:off x="539552" y="4365104"/>
            <a:ext cx="14157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Virus </a:t>
            </a:r>
            <a:endParaRPr lang="es-E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652120" y="3356992"/>
            <a:ext cx="23823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bacterias </a:t>
            </a:r>
            <a:endParaRPr lang="es-E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508104" y="1700808"/>
            <a:ext cx="233711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parásitos </a:t>
            </a:r>
            <a:endParaRPr lang="es-E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195736" y="5517232"/>
            <a:ext cx="19255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hongos </a:t>
            </a:r>
            <a:endParaRPr lang="es-E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6626" name="Picture 2" descr="http://www.ferato.com/wiki/images/6/6e/20081104_mgb_Par%C3%A1sito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581128"/>
            <a:ext cx="1567061" cy="2089415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467544" y="539969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1. Agente causal</a:t>
            </a:r>
            <a:endParaRPr lang="es-ES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09749"/>
          <a:ext cx="8147248" cy="5259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419872" y="1340768"/>
            <a:ext cx="51845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Capacidad del agente para extenderse.</a:t>
            </a:r>
            <a:endParaRPr lang="es-ES" sz="2000" dirty="0"/>
          </a:p>
        </p:txBody>
      </p:sp>
      <p:sp>
        <p:nvSpPr>
          <p:cNvPr id="6" name="5 Rectángulo"/>
          <p:cNvSpPr/>
          <p:nvPr/>
        </p:nvSpPr>
        <p:spPr>
          <a:xfrm>
            <a:off x="3419872" y="2348880"/>
            <a:ext cx="5184576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Capacidad para multiplicarse en los tejidos, dando o no lugar a la enfermedad.</a:t>
            </a:r>
            <a:endParaRPr lang="es-ES" sz="2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467544" y="673532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/>
              <a:t>Características de los agentes causales</a:t>
            </a:r>
            <a:endParaRPr lang="es-ES" sz="2800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Llamada de nube"/>
          <p:cNvSpPr/>
          <p:nvPr/>
        </p:nvSpPr>
        <p:spPr>
          <a:xfrm>
            <a:off x="251520" y="1196752"/>
            <a:ext cx="5400600" cy="3384376"/>
          </a:xfrm>
          <a:prstGeom prst="cloudCallout">
            <a:avLst>
              <a:gd name="adj1" fmla="val 48885"/>
              <a:gd name="adj2" fmla="val 7097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Todo ser animado o inanimado, en los que el agente causal se reproduce y se perpetúa en un ambiente natural, del que depende para su supervivencia.</a:t>
            </a:r>
            <a:endParaRPr lang="es-ES" sz="2000" dirty="0"/>
          </a:p>
        </p:txBody>
      </p:sp>
      <p:sp>
        <p:nvSpPr>
          <p:cNvPr id="9" name="8 Rectángulo"/>
          <p:cNvSpPr/>
          <p:nvPr/>
        </p:nvSpPr>
        <p:spPr>
          <a:xfrm>
            <a:off x="473829" y="5157192"/>
            <a:ext cx="32207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Humano enfermo</a:t>
            </a:r>
            <a:endParaRPr lang="es-E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428658" y="5949280"/>
            <a:ext cx="32720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Humano portador</a:t>
            </a:r>
            <a:endParaRPr lang="es-E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148630" y="2113692"/>
            <a:ext cx="14141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Animal</a:t>
            </a:r>
            <a:endParaRPr lang="es-E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6228184" y="3985900"/>
            <a:ext cx="16452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Telúrico </a:t>
            </a:r>
            <a:endParaRPr lang="es-E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67544" y="539969"/>
            <a:ext cx="399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2. Reservorio</a:t>
            </a:r>
            <a:endParaRPr lang="es-ES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43000"/>
          </a:xfrm>
        </p:spPr>
        <p:txBody>
          <a:bodyPr/>
          <a:lstStyle/>
          <a:p>
            <a:r>
              <a:rPr lang="es-ES" dirty="0" smtClean="0">
                <a:solidFill>
                  <a:srgbClr val="0070C0"/>
                </a:solidFill>
              </a:rPr>
              <a:t>Contenido sintético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4941168"/>
            <a:ext cx="7632848" cy="14401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ES" sz="2000" i="1" dirty="0" smtClean="0">
                <a:solidFill>
                  <a:schemeClr val="tx1"/>
                </a:solidFill>
              </a:rPr>
              <a:t>Objetivo de la Unidad de Competencia:</a:t>
            </a:r>
          </a:p>
          <a:p>
            <a:pPr algn="ctr">
              <a:buNone/>
            </a:pPr>
            <a:r>
              <a:rPr lang="es-ES" sz="2000" b="0" dirty="0" smtClean="0"/>
              <a:t>El discente analizará los elementos teóricos de la epidemiología</a:t>
            </a:r>
          </a:p>
          <a:p>
            <a:pPr algn="ctr">
              <a:buNone/>
            </a:pPr>
            <a:r>
              <a:rPr lang="es-ES" sz="2000" b="0" dirty="0" smtClean="0"/>
              <a:t>para identificar su contribución en el manejo de la salud de la</a:t>
            </a:r>
          </a:p>
          <a:p>
            <a:pPr algn="ctr">
              <a:buNone/>
            </a:pPr>
            <a:r>
              <a:rPr lang="es-ES" sz="2000" b="0" dirty="0" smtClean="0"/>
              <a:t>población. </a:t>
            </a:r>
          </a:p>
          <a:p>
            <a:pPr>
              <a:buNone/>
            </a:pPr>
            <a:endParaRPr lang="es-ES" i="1" dirty="0"/>
          </a:p>
        </p:txBody>
      </p:sp>
      <p:sp>
        <p:nvSpPr>
          <p:cNvPr id="4" name="3 Rectángulo"/>
          <p:cNvSpPr/>
          <p:nvPr/>
        </p:nvSpPr>
        <p:spPr>
          <a:xfrm>
            <a:off x="1043608" y="1916832"/>
            <a:ext cx="2736304" cy="1584176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Introducción a la Epidemiología</a:t>
            </a:r>
            <a:endParaRPr lang="es-ES" sz="2400" dirty="0"/>
          </a:p>
        </p:txBody>
      </p:sp>
      <p:cxnSp>
        <p:nvCxnSpPr>
          <p:cNvPr id="6" name="5 Conector angular"/>
          <p:cNvCxnSpPr/>
          <p:nvPr/>
        </p:nvCxnSpPr>
        <p:spPr>
          <a:xfrm>
            <a:off x="3851920" y="2708920"/>
            <a:ext cx="1368152" cy="936104"/>
          </a:xfrm>
          <a:prstGeom prst="bent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5292080" y="2852936"/>
            <a:ext cx="2736304" cy="1584176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Dinámica de la transición de la enfermedad</a:t>
            </a:r>
            <a:endParaRPr lang="es-ES" sz="24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1196752"/>
          <a:ext cx="8496944" cy="5259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67544" y="539969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/>
              <a:t>Tipos de reservorios</a:t>
            </a:r>
            <a:endParaRPr lang="es-ES" sz="3200" b="1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Llamada de nube"/>
          <p:cNvSpPr/>
          <p:nvPr/>
        </p:nvSpPr>
        <p:spPr>
          <a:xfrm>
            <a:off x="251520" y="2060848"/>
            <a:ext cx="4896544" cy="3384376"/>
          </a:xfrm>
          <a:prstGeom prst="cloudCallout">
            <a:avLst>
              <a:gd name="adj1" fmla="val 48885"/>
              <a:gd name="adj2" fmla="val 7097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Camino por el cual un agente infeccioso sale del reservorio y suele ser la misma de entrada en el huésped.</a:t>
            </a:r>
            <a:endParaRPr lang="es-ES" sz="2000" dirty="0"/>
          </a:p>
        </p:txBody>
      </p:sp>
      <p:pic>
        <p:nvPicPr>
          <p:cNvPr id="22530" name="Picture 2" descr="http://3.bp.blogspot.com/_lO-4xdGaHJU/TPPokj_TsgI/AAAAAAAABjY/C0w3CzG_ivE/s400/contag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6913" y="3739852"/>
            <a:ext cx="3457575" cy="28575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467544" y="623590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3. Puerta de salida del agente</a:t>
            </a:r>
          </a:p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5. Puerta de salida del huésped</a:t>
            </a:r>
            <a:r>
              <a:rPr lang="es-ES" sz="3200" b="1" dirty="0" smtClean="0">
                <a:solidFill>
                  <a:srgbClr val="0070C0"/>
                </a:solidFill>
              </a:rPr>
              <a:t> </a:t>
            </a:r>
            <a:endParaRPr lang="es-ES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67544" y="539969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/>
              <a:t>Puertas de entrada y salida</a:t>
            </a:r>
            <a:endParaRPr lang="es-ES" sz="3200" b="1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Llamada de nube"/>
          <p:cNvSpPr/>
          <p:nvPr/>
        </p:nvSpPr>
        <p:spPr>
          <a:xfrm>
            <a:off x="251520" y="1484784"/>
            <a:ext cx="4464496" cy="2664296"/>
          </a:xfrm>
          <a:prstGeom prst="cloudCallout">
            <a:avLst>
              <a:gd name="adj1" fmla="val 48885"/>
              <a:gd name="adj2" fmla="val 7097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Es la forma en que el agente infeccioso se transmite del reservorio al huésped.</a:t>
            </a:r>
            <a:endParaRPr lang="es-ES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67544" y="683985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4. Vías de transmisión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61442" name="AutoShape 2" descr="Resultado de imagen para vias de transmision del vi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824536"/>
            <a:ext cx="4359344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6084168" y="1484784"/>
            <a:ext cx="2160240" cy="2448272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s-ES" sz="2800" dirty="0" smtClean="0"/>
              <a:t>Directa</a:t>
            </a:r>
          </a:p>
          <a:p>
            <a:pPr>
              <a:buFont typeface="Arial" pitchFamily="34" charset="0"/>
              <a:buChar char="•"/>
            </a:pPr>
            <a:endParaRPr lang="es-ES" sz="2800" dirty="0" smtClean="0"/>
          </a:p>
          <a:p>
            <a:pPr>
              <a:buFont typeface="Arial" pitchFamily="34" charset="0"/>
              <a:buChar char="•"/>
            </a:pPr>
            <a:r>
              <a:rPr lang="es-ES" sz="2800" dirty="0" smtClean="0"/>
              <a:t>Indirecta</a:t>
            </a:r>
            <a:endParaRPr lang="es-ES" sz="28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539552" y="476672"/>
            <a:ext cx="8136904" cy="3508977"/>
          </a:xfrm>
        </p:spPr>
        <p:txBody>
          <a:bodyPr/>
          <a:lstStyle/>
          <a:p>
            <a:pPr algn="just">
              <a:buNone/>
            </a:pPr>
            <a:r>
              <a:rPr lang="es-ES" dirty="0" smtClean="0">
                <a:solidFill>
                  <a:schemeClr val="tx1"/>
                </a:solidFill>
              </a:rPr>
              <a:t>TRANSMISIÓN </a:t>
            </a:r>
            <a:r>
              <a:rPr lang="es-ES" dirty="0" smtClean="0">
                <a:solidFill>
                  <a:schemeClr val="tx1"/>
                </a:solidFill>
              </a:rPr>
              <a:t>DIRECTA</a:t>
            </a:r>
            <a:r>
              <a:rPr lang="es-ES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buNone/>
            </a:pPr>
            <a:endParaRPr lang="es-ES" sz="2400" b="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es-ES" sz="2000" b="0" dirty="0" smtClean="0">
                <a:solidFill>
                  <a:schemeClr val="tx1"/>
                </a:solidFill>
              </a:rPr>
              <a:t>Se denomina también de persona a persona</a:t>
            </a:r>
            <a:r>
              <a:rPr lang="es-ES" sz="2000" b="0" dirty="0" smtClean="0">
                <a:solidFill>
                  <a:schemeClr val="tx1"/>
                </a:solidFill>
              </a:rPr>
              <a:t>.</a:t>
            </a:r>
            <a:endParaRPr lang="es-ES" sz="2000" b="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es-ES" sz="2000" b="0" dirty="0" smtClean="0">
                <a:solidFill>
                  <a:schemeClr val="tx1"/>
                </a:solidFill>
              </a:rPr>
              <a:t>Se produce el paso de la enfermedad desde la fuente de infección al sano, sin intermediarios.</a:t>
            </a:r>
          </a:p>
          <a:p>
            <a:pPr>
              <a:buNone/>
            </a:pPr>
            <a:endParaRPr lang="es-ES" sz="2000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115616" y="2564904"/>
          <a:ext cx="7200800" cy="379296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256968"/>
                <a:gridCol w="2364442"/>
                <a:gridCol w="2579390"/>
              </a:tblGrid>
              <a:tr h="68400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Por contacto</a:t>
                      </a:r>
                      <a:endParaRPr lang="es-E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Por mordeduras</a:t>
                      </a:r>
                      <a:endParaRPr lang="es-E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Área </a:t>
                      </a:r>
                      <a:endParaRPr lang="es-ES" sz="1800" b="1" dirty="0"/>
                    </a:p>
                  </a:txBody>
                  <a:tcPr anchor="ctr"/>
                </a:tc>
              </a:tr>
              <a:tr h="305469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Char char="v"/>
                      </a:pPr>
                      <a:r>
                        <a:rPr lang="es-ES" sz="1800" dirty="0" smtClean="0"/>
                        <a:t> Sexual (ITS)</a:t>
                      </a:r>
                    </a:p>
                    <a:p>
                      <a:pPr algn="ctr">
                        <a:buFont typeface="Wingdings" pitchFamily="2" charset="2"/>
                        <a:buNone/>
                      </a:pPr>
                      <a:endParaRPr lang="es-ES" sz="1800" dirty="0" smtClean="0"/>
                    </a:p>
                    <a:p>
                      <a:pPr algn="ctr">
                        <a:buFont typeface="Wingdings" pitchFamily="2" charset="2"/>
                        <a:buChar char="v"/>
                      </a:pPr>
                      <a:r>
                        <a:rPr lang="es-ES" sz="1800" dirty="0" smtClean="0"/>
                        <a:t> Mucosas</a:t>
                      </a:r>
                      <a:r>
                        <a:rPr lang="es-ES" sz="1800" baseline="0" dirty="0" smtClean="0"/>
                        <a:t> (Difteria)</a:t>
                      </a:r>
                    </a:p>
                    <a:p>
                      <a:pPr algn="ctr">
                        <a:buFont typeface="Wingdings" pitchFamily="2" charset="2"/>
                        <a:buNone/>
                      </a:pPr>
                      <a:endParaRPr lang="es-ES" sz="1800" baseline="0" dirty="0" smtClean="0"/>
                    </a:p>
                    <a:p>
                      <a:pPr algn="ctr">
                        <a:buFont typeface="Wingdings" pitchFamily="2" charset="2"/>
                        <a:buChar char="v"/>
                      </a:pPr>
                      <a:r>
                        <a:rPr lang="es-ES" sz="1800" baseline="0" dirty="0" smtClean="0"/>
                        <a:t>Manos (Salmonella)</a:t>
                      </a:r>
                    </a:p>
                    <a:p>
                      <a:pPr algn="ctr">
                        <a:buFont typeface="Wingdings" pitchFamily="2" charset="2"/>
                        <a:buNone/>
                      </a:pPr>
                      <a:endParaRPr lang="es-ES" sz="1800" baseline="0" dirty="0" smtClean="0"/>
                    </a:p>
                    <a:p>
                      <a:pPr algn="ctr">
                        <a:buFont typeface="Wingdings" pitchFamily="2" charset="2"/>
                        <a:buChar char="v"/>
                      </a:pPr>
                      <a:r>
                        <a:rPr lang="es-ES" sz="1800" baseline="0" dirty="0" smtClean="0"/>
                        <a:t>Intraparto (oftalmía neonatal)</a:t>
                      </a:r>
                      <a:endParaRPr lang="es-ES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Rabia</a:t>
                      </a:r>
                      <a:endParaRPr lang="es-E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Estornudar,</a:t>
                      </a:r>
                      <a:r>
                        <a:rPr lang="es-ES" sz="1800" baseline="0" dirty="0" smtClean="0"/>
                        <a:t> toser y/o escupir </a:t>
                      </a:r>
                      <a:r>
                        <a:rPr lang="es-ES" sz="1800" dirty="0" smtClean="0"/>
                        <a:t>(Influenza)</a:t>
                      </a:r>
                      <a:endParaRPr lang="es-ES" sz="18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147248" cy="6051072"/>
          </a:xfrm>
        </p:spPr>
        <p:txBody>
          <a:bodyPr/>
          <a:lstStyle/>
          <a:p>
            <a:pPr>
              <a:buNone/>
            </a:pPr>
            <a:endParaRPr lang="es-ES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s-ES" dirty="0" smtClean="0">
                <a:solidFill>
                  <a:schemeClr val="tx1"/>
                </a:solidFill>
              </a:rPr>
              <a:t>TRANSMISIÓN </a:t>
            </a:r>
            <a:r>
              <a:rPr lang="es-ES" dirty="0" smtClean="0">
                <a:solidFill>
                  <a:schemeClr val="tx1"/>
                </a:solidFill>
              </a:rPr>
              <a:t>INDIRECTA</a:t>
            </a:r>
          </a:p>
          <a:p>
            <a:pPr>
              <a:buNone/>
            </a:pPr>
            <a:endParaRPr lang="es-ES" b="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es-ES" sz="2400" b="0" dirty="0" smtClean="0">
                <a:solidFill>
                  <a:schemeClr val="tx1"/>
                </a:solidFill>
              </a:rPr>
              <a:t>El contagio se produce con separación en el tiempo y el espacio entre la fuente y el huésped.</a:t>
            </a:r>
          </a:p>
          <a:p>
            <a:pPr algn="just">
              <a:buNone/>
            </a:pPr>
            <a:endParaRPr lang="es-ES" sz="2400" b="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es-ES" sz="2400" b="0" dirty="0" smtClean="0">
                <a:solidFill>
                  <a:schemeClr val="tx1"/>
                </a:solidFill>
              </a:rPr>
              <a:t>A través de seres animados (animales y humanos) o inanimados (alimentos, agua, fómites).</a:t>
            </a:r>
          </a:p>
          <a:p>
            <a:pPr algn="just">
              <a:buNone/>
            </a:pPr>
            <a:endParaRPr lang="es-ES" sz="2400" b="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es-ES" sz="2400" b="0" dirty="0" smtClean="0">
                <a:solidFill>
                  <a:schemeClr val="tx1"/>
                </a:solidFill>
              </a:rPr>
              <a:t>Se suelen relacionar con condiciones higiénicas deficientes.</a:t>
            </a:r>
            <a:endParaRPr lang="es-ES" sz="24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476250"/>
          <a:ext cx="7239000" cy="5980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Llamada de nube"/>
          <p:cNvSpPr/>
          <p:nvPr/>
        </p:nvSpPr>
        <p:spPr>
          <a:xfrm>
            <a:off x="251520" y="1196752"/>
            <a:ext cx="5400600" cy="3384376"/>
          </a:xfrm>
          <a:prstGeom prst="cloudCallout">
            <a:avLst>
              <a:gd name="adj1" fmla="val 48885"/>
              <a:gd name="adj2" fmla="val 7097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900" dirty="0" smtClean="0"/>
              <a:t>Es todo sujeto sano y capaz de enfermar, que en circunstancias naturales permite la subsistencia o el alojamiento de un agente infeccioso, para que se produzca una enfermedad.</a:t>
            </a:r>
            <a:endParaRPr lang="es-ES" sz="1900" dirty="0"/>
          </a:p>
        </p:txBody>
      </p:sp>
      <p:pic>
        <p:nvPicPr>
          <p:cNvPr id="15362" name="Picture 2" descr="https://encrypted-tbn1.gstatic.com/images?q=tbn:ANd9GcRG9KISrcrqNxpHVc3l53WIJmwG032Y7z2eZARJyMMVEMSmbD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528392"/>
            <a:ext cx="3212976" cy="3212976"/>
          </a:xfrm>
          <a:prstGeom prst="rect">
            <a:avLst/>
          </a:prstGeom>
          <a:noFill/>
        </p:spPr>
      </p:pic>
      <p:sp>
        <p:nvSpPr>
          <p:cNvPr id="56322" name="AutoShape 2" descr="Resultado de imagen para vias de transmision del vi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467544" y="62359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6. Huésped susceptible</a:t>
            </a:r>
            <a:endParaRPr lang="es-ES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Endemia, epidemia y pandemia</a:t>
            </a:r>
            <a:endParaRPr lang="es-ES" dirty="0"/>
          </a:p>
        </p:txBody>
      </p:sp>
      <p:pic>
        <p:nvPicPr>
          <p:cNvPr id="84994" name="Picture 2" descr="Resultado de imagen para epidem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780928"/>
            <a:ext cx="5238750" cy="33718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600" y="1628800"/>
            <a:ext cx="7069031" cy="19442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2000" b="0" dirty="0" smtClean="0">
                <a:solidFill>
                  <a:schemeClr val="tx1"/>
                </a:solidFill>
              </a:rPr>
              <a:t>Enfermedad que afecta a un país o </a:t>
            </a:r>
            <a:r>
              <a:rPr lang="es-ES" sz="2000" b="0" dirty="0" smtClean="0">
                <a:solidFill>
                  <a:schemeClr val="tx1"/>
                </a:solidFill>
              </a:rPr>
              <a:t>un región determinada</a:t>
            </a:r>
          </a:p>
          <a:p>
            <a:pPr algn="ctr">
              <a:buNone/>
            </a:pPr>
            <a:r>
              <a:rPr lang="es-ES" sz="2000" b="0" dirty="0" smtClean="0">
                <a:solidFill>
                  <a:schemeClr val="tx1"/>
                </a:solidFill>
              </a:rPr>
              <a:t>habitualmente </a:t>
            </a:r>
            <a:r>
              <a:rPr lang="es-ES" sz="2000" b="0" dirty="0" smtClean="0">
                <a:solidFill>
                  <a:schemeClr val="tx1"/>
                </a:solidFill>
              </a:rPr>
              <a:t>o </a:t>
            </a:r>
            <a:r>
              <a:rPr lang="es-ES" sz="2000" b="0" dirty="0" smtClean="0">
                <a:solidFill>
                  <a:schemeClr val="tx1"/>
                </a:solidFill>
              </a:rPr>
              <a:t>en fechas </a:t>
            </a:r>
            <a:r>
              <a:rPr lang="es-ES" sz="2000" b="0" dirty="0" smtClean="0">
                <a:solidFill>
                  <a:schemeClr val="tx1"/>
                </a:solidFill>
              </a:rPr>
              <a:t>fijas, por un periodo de </a:t>
            </a:r>
            <a:r>
              <a:rPr lang="es-ES" sz="2000" b="0" dirty="0" smtClean="0">
                <a:solidFill>
                  <a:schemeClr val="tx1"/>
                </a:solidFill>
              </a:rPr>
              <a:t>tiempo</a:t>
            </a:r>
          </a:p>
          <a:p>
            <a:pPr algn="ctr">
              <a:buNone/>
            </a:pPr>
            <a:r>
              <a:rPr lang="es-ES" sz="2000" b="0" dirty="0" smtClean="0">
                <a:solidFill>
                  <a:schemeClr val="tx1"/>
                </a:solidFill>
              </a:rPr>
              <a:t>largo </a:t>
            </a:r>
            <a:r>
              <a:rPr lang="es-ES" sz="2000" b="0" dirty="0" smtClean="0">
                <a:solidFill>
                  <a:schemeClr val="tx1"/>
                </a:solidFill>
              </a:rPr>
              <a:t>(varios años</a:t>
            </a:r>
            <a:r>
              <a:rPr lang="es-ES" sz="2000" b="0" dirty="0" smtClean="0">
                <a:solidFill>
                  <a:schemeClr val="tx1"/>
                </a:solidFill>
              </a:rPr>
              <a:t>). Por </a:t>
            </a:r>
            <a:r>
              <a:rPr lang="es-ES" sz="2000" b="0" dirty="0" smtClean="0">
                <a:solidFill>
                  <a:schemeClr val="tx1"/>
                </a:solidFill>
              </a:rPr>
              <a:t>lo general consiste </a:t>
            </a:r>
            <a:r>
              <a:rPr lang="es-ES" sz="2000" b="0" dirty="0" smtClean="0">
                <a:solidFill>
                  <a:schemeClr val="tx1"/>
                </a:solidFill>
              </a:rPr>
              <a:t>en</a:t>
            </a:r>
          </a:p>
          <a:p>
            <a:pPr algn="ctr">
              <a:buNone/>
            </a:pPr>
            <a:r>
              <a:rPr lang="es-ES" sz="2000" b="0" dirty="0" smtClean="0">
                <a:solidFill>
                  <a:schemeClr val="tx1"/>
                </a:solidFill>
              </a:rPr>
              <a:t>enfermedades </a:t>
            </a:r>
            <a:r>
              <a:rPr lang="es-ES" sz="2000" b="0" dirty="0" smtClean="0">
                <a:solidFill>
                  <a:schemeClr val="tx1"/>
                </a:solidFill>
              </a:rPr>
              <a:t>o afecciones infecciosas. </a:t>
            </a:r>
            <a:endParaRPr lang="en-US" sz="2000" b="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3356992"/>
            <a:ext cx="3744416" cy="2940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CuadroTexto"/>
          <p:cNvSpPr txBox="1"/>
          <p:nvPr/>
        </p:nvSpPr>
        <p:spPr>
          <a:xfrm>
            <a:off x="467544" y="62359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Endemia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448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708920"/>
            <a:ext cx="6777317" cy="350897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b="0" dirty="0" smtClean="0">
                <a:solidFill>
                  <a:schemeClr val="tx1"/>
                </a:solidFill>
              </a:rPr>
              <a:t>Estudio de la frecuencia, distribución y determinantes de la salud y enfermedad en poblaciones específicas e incluye las aplicaciones a la promoción de la salud y a la prevención y control de riesgos y problemas de salud.</a:t>
            </a:r>
            <a:endParaRPr lang="es-ES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1687834435"/>
              </p:ext>
            </p:extLst>
          </p:nvPr>
        </p:nvGraphicFramePr>
        <p:xfrm>
          <a:off x="1115616" y="188640"/>
          <a:ext cx="7008440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3743325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148064" y="4509120"/>
            <a:ext cx="3312368" cy="1800200"/>
          </a:xfrm>
          <a:prstGeom prst="rect">
            <a:avLst/>
          </a:prstGeom>
          <a:solidFill>
            <a:srgbClr val="FFFF99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 de endemia es la malaria en algunas regiones de África o el mal de Chagas en muchos países latinoamericanos</a:t>
            </a: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95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1560" y="476672"/>
            <a:ext cx="6686550" cy="42054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>
                <a:solidFill>
                  <a:schemeClr val="tx1"/>
                </a:solidFill>
              </a:rPr>
              <a:t>Ejemplos:</a:t>
            </a:r>
          </a:p>
          <a:p>
            <a:pPr>
              <a:buNone/>
            </a:pPr>
            <a:endParaRPr lang="es-ES" sz="2000" dirty="0" smtClean="0">
              <a:solidFill>
                <a:schemeClr val="tx1"/>
              </a:solidFill>
            </a:endParaRPr>
          </a:p>
          <a:p>
            <a:r>
              <a:rPr lang="es-ES" sz="2000" b="0" dirty="0" smtClean="0">
                <a:solidFill>
                  <a:schemeClr val="tx1"/>
                </a:solidFill>
              </a:rPr>
              <a:t>Enfermedades </a:t>
            </a:r>
            <a:r>
              <a:rPr lang="es-ES" sz="2000" b="0" dirty="0" smtClean="0">
                <a:solidFill>
                  <a:schemeClr val="tx1"/>
                </a:solidFill>
              </a:rPr>
              <a:t>diarreicas agudas </a:t>
            </a:r>
          </a:p>
          <a:p>
            <a:r>
              <a:rPr lang="es-ES" sz="2000" b="0" dirty="0" smtClean="0">
                <a:solidFill>
                  <a:schemeClr val="tx1"/>
                </a:solidFill>
              </a:rPr>
              <a:t>Infecciones respiratorias agudas </a:t>
            </a:r>
          </a:p>
          <a:p>
            <a:r>
              <a:rPr lang="es-ES" sz="2000" b="0" dirty="0" smtClean="0">
                <a:solidFill>
                  <a:schemeClr val="tx1"/>
                </a:solidFill>
              </a:rPr>
              <a:t>Paludismo en zonas tropicales </a:t>
            </a:r>
          </a:p>
          <a:p>
            <a:r>
              <a:rPr lang="es-ES" sz="2000" b="0" dirty="0" smtClean="0">
                <a:solidFill>
                  <a:schemeClr val="tx1"/>
                </a:solidFill>
              </a:rPr>
              <a:t>En </a:t>
            </a:r>
            <a:r>
              <a:rPr lang="es-ES" sz="2000" b="0" dirty="0" smtClean="0">
                <a:solidFill>
                  <a:schemeClr val="tx1"/>
                </a:solidFill>
              </a:rPr>
              <a:t>Brasil la fiebre amarilla del amazonas </a:t>
            </a:r>
          </a:p>
          <a:p>
            <a:endParaRPr lang="en-US" sz="2000" b="0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108424"/>
            <a:ext cx="3888432" cy="3056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9153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611560" y="1376580"/>
            <a:ext cx="3312368" cy="1008112"/>
          </a:xfrm>
          <a:prstGeom prst="roundRect">
            <a:avLst/>
          </a:prstGeom>
          <a:solidFill>
            <a:srgbClr val="66FF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griego( </a:t>
            </a:r>
            <a:r>
              <a:rPr lang="es-MX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epi,por</a:t>
            </a:r>
            <a:r>
              <a:rPr 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sobre y demos de pueblo.)</a:t>
            </a:r>
          </a:p>
          <a:p>
            <a:pPr algn="ctr"/>
            <a:endParaRPr lang="es-MX" dirty="0"/>
          </a:p>
        </p:txBody>
      </p:sp>
      <p:sp>
        <p:nvSpPr>
          <p:cNvPr id="5" name="4 Rectángulo redondeado"/>
          <p:cNvSpPr/>
          <p:nvPr/>
        </p:nvSpPr>
        <p:spPr>
          <a:xfrm>
            <a:off x="5292080" y="1124744"/>
            <a:ext cx="3312368" cy="2196436"/>
          </a:xfrm>
          <a:prstGeom prst="roundRect">
            <a:avLst/>
          </a:prstGeom>
          <a:solidFill>
            <a:srgbClr val="CCFFFF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s-MX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curre </a:t>
            </a:r>
            <a:r>
              <a:rPr lang="es-MX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cuando una enfermedad afecta a un número de individuos superior al esperado en una población durante un tiempo </a:t>
            </a:r>
            <a:r>
              <a:rPr lang="es-MX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determinado.</a:t>
            </a:r>
            <a:endParaRPr lang="es-MX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6 Conector recto de flecha"/>
          <p:cNvCxnSpPr>
            <a:stCxn id="4" idx="3"/>
          </p:cNvCxnSpPr>
          <p:nvPr/>
        </p:nvCxnSpPr>
        <p:spPr>
          <a:xfrm>
            <a:off x="3923928" y="1880636"/>
            <a:ext cx="1368152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52936"/>
            <a:ext cx="4104456" cy="3083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467544" y="62359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Epidemia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101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8" y="476672"/>
            <a:ext cx="6264695" cy="5643154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es-ES" dirty="0" smtClean="0">
                <a:solidFill>
                  <a:schemeClr val="tx1"/>
                </a:solidFill>
              </a:rPr>
              <a:t>Ejemplos:</a:t>
            </a:r>
            <a:endParaRPr lang="es-ES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endParaRPr lang="es-ES" sz="2000" b="0" i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ES" sz="2000" b="0" dirty="0" smtClean="0">
                <a:solidFill>
                  <a:schemeClr val="tx1"/>
                </a:solidFill>
              </a:rPr>
              <a:t>Cólera </a:t>
            </a:r>
            <a:r>
              <a:rPr lang="es-ES" sz="2000" b="0" dirty="0" smtClean="0">
                <a:solidFill>
                  <a:schemeClr val="tx1"/>
                </a:solidFill>
              </a:rPr>
              <a:t>siglo </a:t>
            </a:r>
            <a:r>
              <a:rPr lang="es-ES" sz="2000" b="0" dirty="0" smtClean="0">
                <a:solidFill>
                  <a:schemeClr val="tx1"/>
                </a:solidFill>
              </a:rPr>
              <a:t>XIX.</a:t>
            </a:r>
          </a:p>
          <a:p>
            <a:pPr>
              <a:buFont typeface="Wingdings" pitchFamily="2" charset="2"/>
              <a:buChar char="v"/>
            </a:pPr>
            <a:endParaRPr lang="es-ES" sz="2000" b="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ES" sz="2000" b="0" dirty="0" smtClean="0">
                <a:solidFill>
                  <a:schemeClr val="tx1"/>
                </a:solidFill>
              </a:rPr>
              <a:t>Síndrome de las vacas </a:t>
            </a:r>
            <a:r>
              <a:rPr lang="es-ES" sz="2000" b="0" dirty="0" smtClean="0">
                <a:solidFill>
                  <a:schemeClr val="tx1"/>
                </a:solidFill>
              </a:rPr>
              <a:t>locas en1990. </a:t>
            </a:r>
          </a:p>
          <a:p>
            <a:pPr>
              <a:buFont typeface="Wingdings" pitchFamily="2" charset="2"/>
              <a:buChar char="v"/>
            </a:pPr>
            <a:endParaRPr lang="es-ES" sz="2000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ES" sz="2000" b="0" dirty="0" smtClean="0">
                <a:solidFill>
                  <a:schemeClr val="tx1"/>
                </a:solidFill>
              </a:rPr>
              <a:t>Gripe aviar </a:t>
            </a:r>
            <a:r>
              <a:rPr lang="es-ES" sz="2000" b="0" dirty="0" smtClean="0">
                <a:solidFill>
                  <a:schemeClr val="tx1"/>
                </a:solidFill>
              </a:rPr>
              <a:t>en 2003</a:t>
            </a:r>
            <a:r>
              <a:rPr lang="es-ES" sz="2000" b="0" dirty="0" smtClean="0">
                <a:solidFill>
                  <a:schemeClr val="tx1"/>
                </a:solidFill>
              </a:rPr>
              <a:t>.</a:t>
            </a:r>
            <a:endParaRPr lang="es-ES" sz="20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556792"/>
            <a:ext cx="2714359" cy="167204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99592" y="4221088"/>
            <a:ext cx="2077677" cy="185329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4293096"/>
            <a:ext cx="2327026" cy="174355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4509120"/>
            <a:ext cx="2003303" cy="1522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181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35459" y="1467664"/>
            <a:ext cx="3792525" cy="2160240"/>
          </a:xfrm>
          <a:prstGeom prst="rect">
            <a:avLst/>
          </a:prstGeom>
          <a:solidFill>
            <a:srgbClr val="FFFF99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 caso de que la epidemia se extendiera por varias regiones geográficas extensas de varios continentes o incluso de todo el mundo se trataría de </a:t>
            </a:r>
            <a:r>
              <a:rPr lang="es-MX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pandemia.</a:t>
            </a:r>
            <a:r>
              <a:rPr lang="es-MX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346065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93096"/>
            <a:ext cx="3432175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67544" y="623590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Pandemia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903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9" y="618309"/>
            <a:ext cx="7366860" cy="5442857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es-ES" sz="2000" dirty="0" smtClean="0">
                <a:solidFill>
                  <a:schemeClr val="tx1"/>
                </a:solidFill>
              </a:rPr>
              <a:t>Ejemplos:</a:t>
            </a:r>
          </a:p>
          <a:p>
            <a:pPr>
              <a:buNone/>
            </a:pPr>
            <a:endParaRPr lang="es-ES" sz="2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ES" sz="2000" b="0" i="1" dirty="0" smtClean="0">
                <a:solidFill>
                  <a:schemeClr val="tx1"/>
                </a:solidFill>
              </a:rPr>
              <a:t>Viruela </a:t>
            </a:r>
            <a:r>
              <a:rPr lang="es-ES" sz="2000" b="0" i="1" dirty="0" smtClean="0">
                <a:solidFill>
                  <a:schemeClr val="tx1"/>
                </a:solidFill>
              </a:rPr>
              <a:t>negra:</a:t>
            </a:r>
          </a:p>
          <a:p>
            <a:pPr marL="0" indent="0" algn="just">
              <a:buNone/>
            </a:pPr>
            <a:r>
              <a:rPr lang="es-MX" sz="2000" b="0" dirty="0" smtClean="0">
                <a:solidFill>
                  <a:schemeClr val="tx1"/>
                </a:solidFill>
              </a:rPr>
              <a:t>Acabo con la vida de millones de personas. Esta actualmente erradica del mundo</a:t>
            </a:r>
            <a:r>
              <a:rPr lang="en-US" sz="2000" b="0" dirty="0" smtClean="0">
                <a:solidFill>
                  <a:schemeClr val="tx1"/>
                </a:solidFill>
              </a:rPr>
              <a:t>. </a:t>
            </a: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ES" sz="2000" b="0" i="1" dirty="0" smtClean="0">
                <a:solidFill>
                  <a:schemeClr val="tx1"/>
                </a:solidFill>
              </a:rPr>
              <a:t>VIH-SIDA </a:t>
            </a:r>
            <a:r>
              <a:rPr lang="es-ES" sz="2000" b="0" i="1" dirty="0" smtClean="0">
                <a:solidFill>
                  <a:schemeClr val="tx1"/>
                </a:solidFill>
              </a:rPr>
              <a:t>(1980 a la fecha):</a:t>
            </a:r>
          </a:p>
          <a:p>
            <a:pPr marL="0" indent="0" algn="just">
              <a:buNone/>
            </a:pPr>
            <a:r>
              <a:rPr lang="es-ES" sz="2000" b="0" dirty="0" smtClean="0">
                <a:solidFill>
                  <a:schemeClr val="tx1"/>
                </a:solidFill>
              </a:rPr>
              <a:t>Ha terminado con la vida de mas de 25 millones de personas alrededor del mundo. La mayoría de estas victimas se han dado en el continente africano.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124744"/>
            <a:ext cx="2678246" cy="2017511"/>
          </a:xfrm>
          <a:prstGeom prst="rect">
            <a:avLst/>
          </a:prstGeom>
        </p:spPr>
      </p:pic>
      <p:sp>
        <p:nvSpPr>
          <p:cNvPr id="77826" name="AutoShape 2" descr="Resultado de imagen para SID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933318"/>
            <a:ext cx="2835399" cy="1886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5336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Conector recto de flecha"/>
          <p:cNvCxnSpPr>
            <a:stCxn id="5" idx="2"/>
            <a:endCxn id="7" idx="0"/>
          </p:cNvCxnSpPr>
          <p:nvPr/>
        </p:nvCxnSpPr>
        <p:spPr>
          <a:xfrm>
            <a:off x="4716016" y="1772816"/>
            <a:ext cx="0" cy="1026114"/>
          </a:xfrm>
          <a:prstGeom prst="straightConnector1">
            <a:avLst/>
          </a:prstGeom>
          <a:ln>
            <a:solidFill>
              <a:srgbClr val="99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11 Grupo"/>
          <p:cNvGrpSpPr/>
          <p:nvPr/>
        </p:nvGrpSpPr>
        <p:grpSpPr>
          <a:xfrm>
            <a:off x="683568" y="836712"/>
            <a:ext cx="7974632" cy="5562618"/>
            <a:chOff x="683568" y="836712"/>
            <a:chExt cx="7974632" cy="5562618"/>
          </a:xfrm>
        </p:grpSpPr>
        <p:grpSp>
          <p:nvGrpSpPr>
            <p:cNvPr id="11" name="10 Grupo"/>
            <p:cNvGrpSpPr/>
            <p:nvPr/>
          </p:nvGrpSpPr>
          <p:grpSpPr>
            <a:xfrm>
              <a:off x="683568" y="836712"/>
              <a:ext cx="7974632" cy="5562618"/>
              <a:chOff x="719572" y="548680"/>
              <a:chExt cx="7974632" cy="5562618"/>
            </a:xfrm>
          </p:grpSpPr>
          <p:sp>
            <p:nvSpPr>
              <p:cNvPr id="5" name="4 Rectángulo redondeado"/>
              <p:cNvSpPr/>
              <p:nvPr/>
            </p:nvSpPr>
            <p:spPr>
              <a:xfrm>
                <a:off x="1979712" y="548680"/>
                <a:ext cx="5544616" cy="936104"/>
              </a:xfrm>
              <a:prstGeom prst="roundRect">
                <a:avLst/>
              </a:prstGeom>
              <a:solidFill>
                <a:srgbClr val="9999FF"/>
              </a:solidFill>
              <a:ln>
                <a:solidFill>
                  <a:srgbClr val="99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La OMS indica que para que pueda aparecer una pandemia, se necesita:</a:t>
                </a:r>
              </a:p>
            </p:txBody>
          </p:sp>
          <p:sp>
            <p:nvSpPr>
              <p:cNvPr id="6" name="5 Rectángulo redondeado"/>
              <p:cNvSpPr/>
              <p:nvPr/>
            </p:nvSpPr>
            <p:spPr>
              <a:xfrm>
                <a:off x="719572" y="2510898"/>
                <a:ext cx="2232248" cy="3600400"/>
              </a:xfrm>
              <a:prstGeom prst="roundRect">
                <a:avLst/>
              </a:prstGeom>
              <a:solidFill>
                <a:srgbClr val="CCCCFF"/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-Que </a:t>
                </a:r>
                <a:r>
                  <a:rPr lang="es-MX" sz="20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aparezca un agente </a:t>
                </a:r>
                <a:r>
                  <a:rPr lang="es-MX" sz="2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nuevo</a:t>
                </a:r>
              </a:p>
              <a:p>
                <a:pPr algn="ctr"/>
                <a:endParaRPr lang="es-MX" sz="2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s-MX" sz="2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-Que </a:t>
                </a:r>
                <a:r>
                  <a:rPr lang="es-MX" sz="20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no haya circulado previamente </a:t>
                </a:r>
                <a:r>
                  <a:rPr lang="es-MX" sz="2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  <a:p>
                <a:pPr algn="ctr"/>
                <a:endParaRPr lang="es-MX" sz="2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s-MX" sz="2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-No </a:t>
                </a:r>
                <a:r>
                  <a:rPr lang="es-MX" sz="20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exista población inmune a él. </a:t>
                </a:r>
              </a:p>
            </p:txBody>
          </p:sp>
          <p:sp>
            <p:nvSpPr>
              <p:cNvPr id="7" name="6 Rectángulo redondeado"/>
              <p:cNvSpPr/>
              <p:nvPr/>
            </p:nvSpPr>
            <p:spPr>
              <a:xfrm>
                <a:off x="3635896" y="2510898"/>
                <a:ext cx="2232248" cy="1800200"/>
              </a:xfrm>
              <a:prstGeom prst="roundRect">
                <a:avLst/>
              </a:prstGeom>
              <a:solidFill>
                <a:srgbClr val="CCCCFF"/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Que el agente sea capaz de producir casos graves de enfermedad.</a:t>
                </a:r>
              </a:p>
            </p:txBody>
          </p:sp>
          <p:sp>
            <p:nvSpPr>
              <p:cNvPr id="8" name="7 Rectángulo redondeado"/>
              <p:cNvSpPr/>
              <p:nvPr/>
            </p:nvSpPr>
            <p:spPr>
              <a:xfrm>
                <a:off x="6354452" y="2510898"/>
                <a:ext cx="2339752" cy="2628292"/>
              </a:xfrm>
              <a:prstGeom prst="roundRect">
                <a:avLst/>
              </a:prstGeom>
              <a:solidFill>
                <a:srgbClr val="CCCCFF"/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Que el agente tenga la capacidad de transmitirse de persona a persona de forma eficaz.</a:t>
                </a:r>
              </a:p>
            </p:txBody>
          </p:sp>
          <p:cxnSp>
            <p:nvCxnSpPr>
              <p:cNvPr id="15" name="14 Conector recto"/>
              <p:cNvCxnSpPr/>
              <p:nvPr/>
            </p:nvCxnSpPr>
            <p:spPr>
              <a:xfrm>
                <a:off x="1835696" y="1916832"/>
                <a:ext cx="5688632" cy="0"/>
              </a:xfrm>
              <a:prstGeom prst="line">
                <a:avLst/>
              </a:prstGeom>
              <a:ln>
                <a:solidFill>
                  <a:srgbClr val="9966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16 Conector recto de flecha"/>
            <p:cNvCxnSpPr/>
            <p:nvPr/>
          </p:nvCxnSpPr>
          <p:spPr>
            <a:xfrm>
              <a:off x="1835696" y="2204864"/>
              <a:ext cx="0" cy="594066"/>
            </a:xfrm>
            <a:prstGeom prst="straightConnector1">
              <a:avLst/>
            </a:prstGeom>
            <a:ln>
              <a:solidFill>
                <a:srgbClr val="99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 de flecha"/>
            <p:cNvCxnSpPr/>
            <p:nvPr/>
          </p:nvCxnSpPr>
          <p:spPr>
            <a:xfrm>
              <a:off x="7524328" y="2204864"/>
              <a:ext cx="0" cy="594066"/>
            </a:xfrm>
            <a:prstGeom prst="straightConnector1">
              <a:avLst/>
            </a:prstGeom>
            <a:ln>
              <a:solidFill>
                <a:srgbClr val="99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08115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827584" y="913359"/>
            <a:ext cx="741682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Bibliografía</a:t>
            </a:r>
          </a:p>
          <a:p>
            <a:pPr marL="342900" indent="-342900" algn="just">
              <a:buFont typeface="+mj-lt"/>
              <a:buAutoNum type="arabicPeriod"/>
            </a:pPr>
            <a:endParaRPr lang="es-ES" sz="1600" dirty="0" smtClean="0"/>
          </a:p>
          <a:p>
            <a:pPr marL="342900" indent="-342900" algn="just">
              <a:buFont typeface="+mj-lt"/>
              <a:buAutoNum type="arabicPeriod"/>
            </a:pPr>
            <a:endParaRPr lang="es-ES" sz="16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ES" sz="1600" dirty="0" smtClean="0"/>
              <a:t>De </a:t>
            </a:r>
            <a:r>
              <a:rPr lang="es-ES" sz="1600" dirty="0" smtClean="0"/>
              <a:t>Almeida, N. &amp; </a:t>
            </a:r>
            <a:r>
              <a:rPr lang="es-ES" sz="1600" dirty="0" err="1" smtClean="0"/>
              <a:t>Rouquayrol</a:t>
            </a:r>
            <a:r>
              <a:rPr lang="es-ES" sz="1600" dirty="0" smtClean="0"/>
              <a:t>, M. Z. (2008). </a:t>
            </a:r>
            <a:r>
              <a:rPr lang="es-ES" sz="1600" i="1" dirty="0" smtClean="0"/>
              <a:t>Introducción a la epidemiología.</a:t>
            </a:r>
            <a:r>
              <a:rPr lang="es-ES" sz="1600" dirty="0" smtClean="0"/>
              <a:t> Argentina: Lugar editorial.</a:t>
            </a:r>
          </a:p>
          <a:p>
            <a:pPr marL="342900" lvl="0" indent="-342900" algn="just">
              <a:buFont typeface="+mj-lt"/>
              <a:buAutoNum type="arabicPeriod"/>
            </a:pPr>
            <a:endParaRPr lang="es-ES" sz="16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MX" sz="1600" dirty="0" err="1" smtClean="0"/>
              <a:t>Donis</a:t>
            </a:r>
            <a:r>
              <a:rPr lang="es-MX" sz="1600" dirty="0" smtClean="0"/>
              <a:t> </a:t>
            </a:r>
            <a:r>
              <a:rPr lang="es-MX" sz="1600" dirty="0" smtClean="0"/>
              <a:t>de Santos, X. (2015). Historia Natural de la Enfermedad. </a:t>
            </a:r>
            <a:endParaRPr lang="es-MX" sz="1600" dirty="0" smtClean="0"/>
          </a:p>
          <a:p>
            <a:pPr marL="342900" indent="-342900" algn="just">
              <a:buFont typeface="+mj-lt"/>
              <a:buAutoNum type="arabicPeriod"/>
            </a:pPr>
            <a:endParaRPr lang="es-MX" sz="16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MX" sz="1600" dirty="0" err="1" smtClean="0"/>
              <a:t>Gordis</a:t>
            </a:r>
            <a:r>
              <a:rPr lang="es-MX" sz="1600" dirty="0" smtClean="0"/>
              <a:t>, L. (2005). </a:t>
            </a:r>
            <a:r>
              <a:rPr lang="es-MX" sz="1600" i="1" dirty="0" smtClean="0"/>
              <a:t>Epidemiología. </a:t>
            </a:r>
            <a:r>
              <a:rPr lang="es-MX" sz="1600" dirty="0" smtClean="0"/>
              <a:t>España: </a:t>
            </a:r>
            <a:r>
              <a:rPr lang="es-MX" sz="1600" dirty="0" err="1" smtClean="0"/>
              <a:t>Elsevier</a:t>
            </a:r>
            <a:r>
              <a:rPr lang="es-MX" sz="1600" dirty="0" smtClean="0"/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es-MX" sz="16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MX" sz="1600" dirty="0" err="1" smtClean="0"/>
              <a:t>Rozemblant</a:t>
            </a:r>
            <a:r>
              <a:rPr lang="es-MX" sz="1600" dirty="0" smtClean="0"/>
              <a:t>, E. (2000). Modelo de la historia natural de la enfermedad. </a:t>
            </a:r>
            <a:endParaRPr lang="es-MX" sz="1600" dirty="0" smtClean="0"/>
          </a:p>
          <a:p>
            <a:pPr marL="342900" indent="-342900" algn="just">
              <a:buFont typeface="+mj-lt"/>
              <a:buAutoNum type="arabicPeriod"/>
            </a:pPr>
            <a:endParaRPr lang="es-MX" sz="16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ES" sz="1600" dirty="0" smtClean="0"/>
              <a:t>Velasco</a:t>
            </a:r>
            <a:r>
              <a:rPr lang="es-ES" sz="1600" dirty="0" smtClean="0"/>
              <a:t>, H. E., Cruz, A. &amp; Rodríguez, L. E. (S/F). </a:t>
            </a:r>
            <a:r>
              <a:rPr lang="es-ES" sz="1600" i="1" dirty="0" smtClean="0"/>
              <a:t>Generalidades y usos de la epidemiología</a:t>
            </a:r>
            <a:r>
              <a:rPr lang="es-ES" sz="1600" dirty="0" smtClean="0"/>
              <a:t>. México: Instituto Nacional de Salud Pública</a:t>
            </a:r>
            <a:r>
              <a:rPr lang="es-ES" sz="1600" dirty="0" smtClean="0"/>
              <a:t>.</a:t>
            </a:r>
            <a:endParaRPr lang="es-ES" sz="3200" b="1" dirty="0" smtClean="0">
              <a:solidFill>
                <a:srgbClr val="0070C0"/>
              </a:solidFill>
            </a:endParaRPr>
          </a:p>
          <a:p>
            <a:pPr algn="ctr"/>
            <a:endParaRPr lang="es-ES" sz="1600" b="1" dirty="0" smtClean="0">
              <a:solidFill>
                <a:srgbClr val="0070C0"/>
              </a:solidFill>
            </a:endParaRPr>
          </a:p>
          <a:p>
            <a:pPr lvl="0" algn="just"/>
            <a:endParaRPr lang="es-ES" dirty="0" smtClean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graci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4664"/>
            <a:ext cx="6079067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908720"/>
            <a:ext cx="6777317" cy="2592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b="0" dirty="0" smtClean="0">
                <a:solidFill>
                  <a:schemeClr val="tx1"/>
                </a:solidFill>
              </a:rPr>
              <a:t>Estudio de la distribución y determinantes de los estados o acontecimientos relacionados con la salud en poblaciones específicas y la aplicación de este estudio al control de problemas sanitarios.</a:t>
            </a:r>
            <a:endParaRPr lang="es-ES" b="0" dirty="0">
              <a:solidFill>
                <a:schemeClr val="tx1"/>
              </a:solidFill>
            </a:endParaRPr>
          </a:p>
        </p:txBody>
      </p:sp>
      <p:pic>
        <p:nvPicPr>
          <p:cNvPr id="23554" name="Picture 2" descr="Resultado de imagen para epidemiologÃ­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132158"/>
            <a:ext cx="4824536" cy="3279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395536" y="1412776"/>
          <a:ext cx="828092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755576" y="683985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Componentes de la definición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467544" y="1484784"/>
          <a:ext cx="813690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755576" y="683985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Tipos de epidemiología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845840"/>
            <a:ext cx="7024744" cy="1143000"/>
          </a:xfrm>
        </p:spPr>
        <p:txBody>
          <a:bodyPr/>
          <a:lstStyle/>
          <a:p>
            <a:pPr algn="ctr"/>
            <a:r>
              <a:rPr lang="es-ES" dirty="0" smtClean="0"/>
              <a:t>Objetivos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611685"/>
            <a:ext cx="3960556" cy="3553619"/>
          </a:xfrm>
        </p:spPr>
        <p:txBody>
          <a:bodyPr>
            <a:normAutofit/>
          </a:bodyPr>
          <a:lstStyle/>
          <a:p>
            <a:pPr marL="525780" indent="-457200" algn="ctr">
              <a:buNone/>
            </a:pPr>
            <a:r>
              <a:rPr lang="es-ES" sz="2800" b="0" dirty="0" smtClean="0">
                <a:solidFill>
                  <a:schemeClr val="tx1"/>
                </a:solidFill>
              </a:rPr>
              <a:t>1. </a:t>
            </a:r>
            <a:r>
              <a:rPr lang="es-ES" sz="2800" b="0" dirty="0" smtClean="0">
                <a:solidFill>
                  <a:schemeClr val="tx1"/>
                </a:solidFill>
                <a:latin typeface="+mn-lt"/>
              </a:rPr>
              <a:t>Identificar los factores causales que incrementan los riesgos de enfermedad en poblaciones humanas.</a:t>
            </a:r>
          </a:p>
        </p:txBody>
      </p:sp>
      <p:pic>
        <p:nvPicPr>
          <p:cNvPr id="14338" name="Picture 2" descr="Resultado de imagen para factores causales de la enfermedad"/>
          <p:cNvPicPr>
            <a:picLocks noChangeAspect="1" noChangeArrowheads="1"/>
          </p:cNvPicPr>
          <p:nvPr/>
        </p:nvPicPr>
        <p:blipFill>
          <a:blip r:embed="rId2" cstate="print"/>
          <a:srcRect l="41473" t="41035" r="31274" b="27400"/>
          <a:stretch>
            <a:fillRect/>
          </a:stretch>
        </p:blipFill>
        <p:spPr bwMode="auto">
          <a:xfrm>
            <a:off x="4499992" y="2420888"/>
            <a:ext cx="4057651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1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333</TotalTime>
  <Words>1990</Words>
  <Application>Microsoft Office PowerPoint</Application>
  <PresentationFormat>Presentación en pantalla (4:3)</PresentationFormat>
  <Paragraphs>352</Paragraphs>
  <Slides>58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58</vt:i4>
      </vt:variant>
    </vt:vector>
  </HeadingPairs>
  <TitlesOfParts>
    <vt:vector size="59" baseType="lpstr">
      <vt:lpstr>Tema1</vt:lpstr>
      <vt:lpstr>Introducción a la epidemiología</vt:lpstr>
      <vt:lpstr>Introducción</vt:lpstr>
      <vt:lpstr>Propósito del curso</vt:lpstr>
      <vt:lpstr>Contenido sintético</vt:lpstr>
      <vt:lpstr>Definición </vt:lpstr>
      <vt:lpstr>Diapositiva 6</vt:lpstr>
      <vt:lpstr>Diapositiva 7</vt:lpstr>
      <vt:lpstr>Diapositiva 8</vt:lpstr>
      <vt:lpstr>Objetivos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Transición epidemiológica</vt:lpstr>
      <vt:lpstr>Diapositiva 20</vt:lpstr>
      <vt:lpstr>Diapositiva 21</vt:lpstr>
      <vt:lpstr>Epidemiología y prevención</vt:lpstr>
      <vt:lpstr>Diapositiva 23</vt:lpstr>
      <vt:lpstr>Diapositiva 24</vt:lpstr>
      <vt:lpstr>Diapositiva 25</vt:lpstr>
      <vt:lpstr>Diapositiva 26</vt:lpstr>
      <vt:lpstr>Contenido sintético</vt:lpstr>
      <vt:lpstr>Historia natural de la enfermedad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Cadena epidemiológica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Endemia, epidemia y pandemia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 a la epidemiología</dc:title>
  <dc:creator>Adriana</dc:creator>
  <cp:lastModifiedBy>Adriana</cp:lastModifiedBy>
  <cp:revision>36</cp:revision>
  <dcterms:created xsi:type="dcterms:W3CDTF">2017-08-28T03:13:06Z</dcterms:created>
  <dcterms:modified xsi:type="dcterms:W3CDTF">2018-09-28T01:08:22Z</dcterms:modified>
</cp:coreProperties>
</file>