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311" r:id="rId9"/>
    <p:sldId id="312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1" r:id="rId19"/>
    <p:sldId id="278" r:id="rId20"/>
    <p:sldId id="284" r:id="rId21"/>
    <p:sldId id="282" r:id="rId22"/>
    <p:sldId id="285" r:id="rId23"/>
    <p:sldId id="287" r:id="rId24"/>
    <p:sldId id="288" r:id="rId25"/>
    <p:sldId id="290" r:id="rId26"/>
    <p:sldId id="291" r:id="rId27"/>
    <p:sldId id="292" r:id="rId28"/>
    <p:sldId id="294" r:id="rId29"/>
    <p:sldId id="296" r:id="rId30"/>
    <p:sldId id="295" r:id="rId31"/>
    <p:sldId id="297" r:id="rId32"/>
    <p:sldId id="298" r:id="rId33"/>
    <p:sldId id="299" r:id="rId34"/>
    <p:sldId id="300" r:id="rId35"/>
    <p:sldId id="302" r:id="rId36"/>
    <p:sldId id="309" r:id="rId37"/>
    <p:sldId id="303" r:id="rId38"/>
    <p:sldId id="306" r:id="rId39"/>
    <p:sldId id="308" r:id="rId40"/>
    <p:sldId id="301" r:id="rId41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/>
    <p:restoredTop sz="94686"/>
  </p:normalViewPr>
  <p:slideViewPr>
    <p:cSldViewPr snapToGrid="0" snapToObjects="1">
      <p:cViewPr varScale="1">
        <p:scale>
          <a:sx n="77" d="100"/>
          <a:sy n="77" d="100"/>
        </p:scale>
        <p:origin x="4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ci&#243;n\Documents\1.%20MATERIAS\2018%20A\presupuestos\m&#237;nimos%20cuadrad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ci&#243;n\Documents\didacticos\2018\PROYECTOS%20DE%20INVERSI&#211;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Valores Y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circle"/>
            <c:size val="6"/>
            <c:spPr>
              <a:solidFill>
                <a:schemeClr val="accent1"/>
              </a:solidFill>
              <a:ln w="22225">
                <a:solidFill>
                  <a:schemeClr val="lt1"/>
                </a:solidFill>
                <a:round/>
              </a:ln>
              <a:effectLst/>
            </c:spPr>
          </c:marker>
          <c:xVal>
            <c:numRef>
              <c:f>Hoja1!$A$2:$A$4</c:f>
              <c:numCache>
                <c:formatCode>General</c:formatCode>
                <c:ptCount val="3"/>
                <c:pt idx="0">
                  <c:v>500</c:v>
                </c:pt>
                <c:pt idx="1">
                  <c:v>500</c:v>
                </c:pt>
                <c:pt idx="2">
                  <c:v>500</c:v>
                </c:pt>
              </c:numCache>
            </c:numRef>
          </c:xVal>
          <c:yVal>
            <c:numRef>
              <c:f>Hoja1!$B$2:$B$4</c:f>
              <c:numCache>
                <c:formatCode>General</c:formatCode>
                <c:ptCount val="3"/>
                <c:pt idx="0">
                  <c:v>100</c:v>
                </c:pt>
                <c:pt idx="1">
                  <c:v>500</c:v>
                </c:pt>
                <c:pt idx="2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8806288"/>
        <c:axId val="338810992"/>
      </c:scatterChart>
      <c:valAx>
        <c:axId val="338806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alpha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8810992"/>
        <c:crosses val="autoZero"/>
        <c:crossBetween val="midCat"/>
      </c:valAx>
      <c:valAx>
        <c:axId val="33881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88062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4.7373076007034207E-2"/>
                  <c:y val="-4.0584786415898882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y = 1.2197x - 17616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</c:trendlineLbl>
          </c:trendline>
          <c:xVal>
            <c:numRef>
              <c:f>mínimoscuadrados!$B$22:$B$34</c:f>
              <c:numCache>
                <c:formatCode>General</c:formatCode>
                <c:ptCount val="13"/>
                <c:pt idx="0">
                  <c:v>24600</c:v>
                </c:pt>
                <c:pt idx="1">
                  <c:v>24699</c:v>
                </c:pt>
                <c:pt idx="2">
                  <c:v>24999</c:v>
                </c:pt>
                <c:pt idx="3">
                  <c:v>25103</c:v>
                </c:pt>
                <c:pt idx="4">
                  <c:v>25399</c:v>
                </c:pt>
                <c:pt idx="5">
                  <c:v>25899</c:v>
                </c:pt>
                <c:pt idx="6">
                  <c:v>26544</c:v>
                </c:pt>
                <c:pt idx="7">
                  <c:v>26899</c:v>
                </c:pt>
                <c:pt idx="8">
                  <c:v>27045</c:v>
                </c:pt>
                <c:pt idx="9">
                  <c:v>27349</c:v>
                </c:pt>
                <c:pt idx="10">
                  <c:v>27888</c:v>
                </c:pt>
                <c:pt idx="11">
                  <c:v>28933</c:v>
                </c:pt>
                <c:pt idx="12">
                  <c:v>29455</c:v>
                </c:pt>
              </c:numCache>
            </c:numRef>
          </c:xVal>
          <c:yVal>
            <c:numRef>
              <c:f>mínimoscuadrados!$C$22:$C$34</c:f>
              <c:numCache>
                <c:formatCode>General</c:formatCode>
                <c:ptCount val="13"/>
                <c:pt idx="0">
                  <c:v>10564</c:v>
                </c:pt>
                <c:pt idx="1">
                  <c:v>12343</c:v>
                </c:pt>
                <c:pt idx="2">
                  <c:v>13456</c:v>
                </c:pt>
                <c:pt idx="3">
                  <c:v>12456</c:v>
                </c:pt>
                <c:pt idx="4">
                  <c:v>13456</c:v>
                </c:pt>
                <c:pt idx="5">
                  <c:v>14566</c:v>
                </c:pt>
                <c:pt idx="6">
                  <c:v>15644</c:v>
                </c:pt>
                <c:pt idx="7">
                  <c:v>15433</c:v>
                </c:pt>
                <c:pt idx="8">
                  <c:v>15897</c:v>
                </c:pt>
                <c:pt idx="9">
                  <c:v>16744</c:v>
                </c:pt>
                <c:pt idx="10">
                  <c:v>16877</c:v>
                </c:pt>
                <c:pt idx="11">
                  <c:v>17005</c:v>
                </c:pt>
                <c:pt idx="12">
                  <c:v>17123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796024"/>
        <c:axId val="101797200"/>
      </c:scatterChart>
      <c:valAx>
        <c:axId val="101796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1797200"/>
        <c:crosses val="autoZero"/>
        <c:crossBetween val="midCat"/>
      </c:valAx>
      <c:valAx>
        <c:axId val="1017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1796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062908032052044E-2"/>
          <c:y val="2.6554857474120775E-2"/>
          <c:w val="0.89898641936604429"/>
          <c:h val="0.81055304672557171"/>
        </c:manualLayout>
      </c:layout>
      <c:scatterChart>
        <c:scatterStyle val="lineMarker"/>
        <c:varyColors val="0"/>
        <c:ser>
          <c:idx val="0"/>
          <c:order val="0"/>
          <c:tx>
            <c:strRef>
              <c:f>Hoja1!$E$22</c:f>
              <c:strCache>
                <c:ptCount val="1"/>
                <c:pt idx="0">
                  <c:v>INTERÉS SIMPLE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Hoja1!$D$23:$D$33</c:f>
            </c:numRef>
          </c:xVal>
          <c:yVal>
            <c:numRef>
              <c:f>Hoja1!$E$23:$E$33</c:f>
            </c:numRef>
          </c:yVal>
          <c:smooth val="0"/>
        </c:ser>
        <c:ser>
          <c:idx val="1"/>
          <c:order val="1"/>
          <c:tx>
            <c:strRef>
              <c:f>Hoja1!$F$22</c:f>
              <c:strCache>
                <c:ptCount val="1"/>
                <c:pt idx="0">
                  <c:v>INTERÉSCOMPUESTO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Hoja1!$D$23:$D$33</c:f>
            </c:numRef>
          </c:xVal>
          <c:yVal>
            <c:numRef>
              <c:f>Hoja1!$F$23:$F$33</c:f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796416"/>
        <c:axId val="101795240"/>
      </c:scatterChart>
      <c:valAx>
        <c:axId val="101796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1795240"/>
        <c:crosses val="autoZero"/>
        <c:crossBetween val="midCat"/>
      </c:valAx>
      <c:valAx>
        <c:axId val="101795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17964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Hoja2!$D$25</c:f>
              <c:strCache>
                <c:ptCount val="1"/>
                <c:pt idx="0">
                  <c:v>INTERÉS SIMPLE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Hoja2!$C$26:$C$32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xVal>
          <c:yVal>
            <c:numRef>
              <c:f>Hoja2!$D$26:$D$32</c:f>
              <c:numCache>
                <c:formatCode>_("$"* #,##0.00_);_("$"* \(#,##0.00\);_("$"* "-"??_);_(@_)</c:formatCode>
                <c:ptCount val="7"/>
                <c:pt idx="0">
                  <c:v>10000</c:v>
                </c:pt>
                <c:pt idx="1">
                  <c:v>13200</c:v>
                </c:pt>
                <c:pt idx="2">
                  <c:v>16400</c:v>
                </c:pt>
                <c:pt idx="3">
                  <c:v>19600</c:v>
                </c:pt>
                <c:pt idx="4">
                  <c:v>22800</c:v>
                </c:pt>
                <c:pt idx="5">
                  <c:v>26000</c:v>
                </c:pt>
                <c:pt idx="6">
                  <c:v>29200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Hoja2!$E$25</c:f>
              <c:strCache>
                <c:ptCount val="1"/>
                <c:pt idx="0">
                  <c:v>INTERÉS COMPUESTO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Hoja2!$C$26:$C$32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xVal>
          <c:yVal>
            <c:numRef>
              <c:f>Hoja2!$E$26:$E$32</c:f>
              <c:numCache>
                <c:formatCode>_("$"* #,##0.00_);_("$"* \(#,##0.00\);_("$"* "-"??_);_(@_)</c:formatCode>
                <c:ptCount val="7"/>
                <c:pt idx="0">
                  <c:v>10000</c:v>
                </c:pt>
                <c:pt idx="1">
                  <c:v>13200</c:v>
                </c:pt>
                <c:pt idx="2">
                  <c:v>17424</c:v>
                </c:pt>
                <c:pt idx="3">
                  <c:v>22999.680000000004</c:v>
                </c:pt>
                <c:pt idx="4">
                  <c:v>30359.577600000004</c:v>
                </c:pt>
                <c:pt idx="5">
                  <c:v>40074.642432000015</c:v>
                </c:pt>
                <c:pt idx="6">
                  <c:v>52898.528010240014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797592"/>
        <c:axId val="101793672"/>
      </c:scatterChart>
      <c:valAx>
        <c:axId val="101797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1793672"/>
        <c:crosses val="autoZero"/>
        <c:crossBetween val="midCat"/>
      </c:valAx>
      <c:valAx>
        <c:axId val="101793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1797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7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>
            <a:alpha val="25000"/>
          </a:schemeClr>
        </a:solidFill>
        <a:round/>
      </a:ln>
    </cs:spPr>
    <cs:defRPr sz="1197" b="0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gradFill>
          <a:gsLst>
            <a:gs pos="79000">
              <a:schemeClr val="phClr"/>
            </a:gs>
            <a:gs pos="0">
              <a:schemeClr val="lt1">
                <a:alpha val="6000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665898-50EF-4408-B07E-9BF2E5822C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C72B1E8-C88C-4EF8-A54F-99055F9D6F2F}">
      <dgm:prSet phldrT="[Texto]"/>
      <dgm:spPr/>
      <dgm:t>
        <a:bodyPr/>
        <a:lstStyle/>
        <a:p>
          <a:r>
            <a:rPr lang="es-MX" dirty="0" smtClean="0"/>
            <a:t>Estudio de mercado</a:t>
          </a:r>
          <a:endParaRPr lang="es-MX" dirty="0"/>
        </a:p>
      </dgm:t>
    </dgm:pt>
    <dgm:pt modelId="{6BCF5727-320F-4282-8AA4-DE24599938FE}" type="parTrans" cxnId="{155C9AE7-F891-4A37-9E75-AD3634351C7E}">
      <dgm:prSet/>
      <dgm:spPr/>
      <dgm:t>
        <a:bodyPr/>
        <a:lstStyle/>
        <a:p>
          <a:endParaRPr lang="es-MX"/>
        </a:p>
      </dgm:t>
    </dgm:pt>
    <dgm:pt modelId="{FAEAAF9F-9797-478D-823A-EBBDB28C2103}" type="sibTrans" cxnId="{155C9AE7-F891-4A37-9E75-AD3634351C7E}">
      <dgm:prSet/>
      <dgm:spPr/>
      <dgm:t>
        <a:bodyPr/>
        <a:lstStyle/>
        <a:p>
          <a:endParaRPr lang="es-MX"/>
        </a:p>
      </dgm:t>
    </dgm:pt>
    <dgm:pt modelId="{4DFE90B5-76F1-4834-8602-65259093223E}">
      <dgm:prSet phldrT="[Texto]"/>
      <dgm:spPr/>
      <dgm:t>
        <a:bodyPr/>
        <a:lstStyle/>
        <a:p>
          <a:r>
            <a:rPr lang="es-MX" dirty="0" smtClean="0"/>
            <a:t>Estudio técnico</a:t>
          </a:r>
          <a:endParaRPr lang="es-MX" dirty="0"/>
        </a:p>
      </dgm:t>
    </dgm:pt>
    <dgm:pt modelId="{C381B48D-E2EA-479D-BBA3-308713230D64}" type="parTrans" cxnId="{F9300168-E33A-48A1-A85E-7FD8FB1B9651}">
      <dgm:prSet/>
      <dgm:spPr/>
      <dgm:t>
        <a:bodyPr/>
        <a:lstStyle/>
        <a:p>
          <a:endParaRPr lang="es-MX"/>
        </a:p>
      </dgm:t>
    </dgm:pt>
    <dgm:pt modelId="{CA13A020-C698-49DD-8732-D9A38E786105}" type="sibTrans" cxnId="{F9300168-E33A-48A1-A85E-7FD8FB1B9651}">
      <dgm:prSet/>
      <dgm:spPr/>
      <dgm:t>
        <a:bodyPr/>
        <a:lstStyle/>
        <a:p>
          <a:endParaRPr lang="es-MX"/>
        </a:p>
      </dgm:t>
    </dgm:pt>
    <dgm:pt modelId="{332EED36-F62E-4D06-9A1F-8478E5E9BC6A}">
      <dgm:prSet phldrT="[Texto]"/>
      <dgm:spPr/>
      <dgm:t>
        <a:bodyPr/>
        <a:lstStyle/>
        <a:p>
          <a:r>
            <a:rPr lang="es-MX" dirty="0" smtClean="0"/>
            <a:t>Estudio administrativo-legal</a:t>
          </a:r>
          <a:endParaRPr lang="es-MX" dirty="0"/>
        </a:p>
      </dgm:t>
    </dgm:pt>
    <dgm:pt modelId="{7CDF02D8-C641-4DFA-8614-B7A2A7A7E107}" type="parTrans" cxnId="{09F57570-D39D-443E-88AC-E06AE7C2FD1F}">
      <dgm:prSet/>
      <dgm:spPr/>
      <dgm:t>
        <a:bodyPr/>
        <a:lstStyle/>
        <a:p>
          <a:endParaRPr lang="es-MX"/>
        </a:p>
      </dgm:t>
    </dgm:pt>
    <dgm:pt modelId="{4506DB10-005C-4779-937A-F1842505E9B3}" type="sibTrans" cxnId="{09F57570-D39D-443E-88AC-E06AE7C2FD1F}">
      <dgm:prSet/>
      <dgm:spPr/>
      <dgm:t>
        <a:bodyPr/>
        <a:lstStyle/>
        <a:p>
          <a:endParaRPr lang="es-MX"/>
        </a:p>
      </dgm:t>
    </dgm:pt>
    <dgm:pt modelId="{0D1E6D91-B571-42A8-83C9-6095738DCE74}">
      <dgm:prSet phldrT="[Texto]"/>
      <dgm:spPr/>
      <dgm:t>
        <a:bodyPr/>
        <a:lstStyle/>
        <a:p>
          <a:r>
            <a:rPr lang="es-MX" dirty="0" smtClean="0"/>
            <a:t>Estudio financiero</a:t>
          </a:r>
          <a:endParaRPr lang="es-MX" dirty="0"/>
        </a:p>
      </dgm:t>
    </dgm:pt>
    <dgm:pt modelId="{31FA3AF4-622C-495B-A640-D4F77731FEB9}" type="parTrans" cxnId="{3360D397-1BDE-4860-8F76-1D4823852A10}">
      <dgm:prSet/>
      <dgm:spPr/>
      <dgm:t>
        <a:bodyPr/>
        <a:lstStyle/>
        <a:p>
          <a:endParaRPr lang="es-MX"/>
        </a:p>
      </dgm:t>
    </dgm:pt>
    <dgm:pt modelId="{008F4C3F-5550-4E2A-9A28-9440601C4D1D}" type="sibTrans" cxnId="{3360D397-1BDE-4860-8F76-1D4823852A10}">
      <dgm:prSet/>
      <dgm:spPr/>
      <dgm:t>
        <a:bodyPr/>
        <a:lstStyle/>
        <a:p>
          <a:endParaRPr lang="es-MX"/>
        </a:p>
      </dgm:t>
    </dgm:pt>
    <dgm:pt modelId="{AD5CC53C-93E2-4C4E-8B07-12BDB78AF52D}" type="pres">
      <dgm:prSet presAssocID="{86665898-50EF-4408-B07E-9BF2E5822C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02720C9-DD68-4C9F-8A7D-4065C02F3AAF}" type="pres">
      <dgm:prSet presAssocID="{86665898-50EF-4408-B07E-9BF2E5822CDD}" presName="Name1" presStyleCnt="0"/>
      <dgm:spPr/>
    </dgm:pt>
    <dgm:pt modelId="{36F6B48E-56CA-4BC6-B2CF-D8A449F2AB46}" type="pres">
      <dgm:prSet presAssocID="{86665898-50EF-4408-B07E-9BF2E5822CDD}" presName="cycle" presStyleCnt="0"/>
      <dgm:spPr/>
    </dgm:pt>
    <dgm:pt modelId="{C893A691-B430-435F-98D8-B220F3E2A770}" type="pres">
      <dgm:prSet presAssocID="{86665898-50EF-4408-B07E-9BF2E5822CDD}" presName="srcNode" presStyleLbl="node1" presStyleIdx="0" presStyleCnt="4"/>
      <dgm:spPr/>
    </dgm:pt>
    <dgm:pt modelId="{31B585C6-5AB6-4E3E-ACEB-B494216B5FFC}" type="pres">
      <dgm:prSet presAssocID="{86665898-50EF-4408-B07E-9BF2E5822CDD}" presName="conn" presStyleLbl="parChTrans1D2" presStyleIdx="0" presStyleCnt="1"/>
      <dgm:spPr/>
      <dgm:t>
        <a:bodyPr/>
        <a:lstStyle/>
        <a:p>
          <a:endParaRPr lang="es-MX"/>
        </a:p>
      </dgm:t>
    </dgm:pt>
    <dgm:pt modelId="{D087882C-E409-49B9-9F14-2B1B0EE5F58E}" type="pres">
      <dgm:prSet presAssocID="{86665898-50EF-4408-B07E-9BF2E5822CDD}" presName="extraNode" presStyleLbl="node1" presStyleIdx="0" presStyleCnt="4"/>
      <dgm:spPr/>
    </dgm:pt>
    <dgm:pt modelId="{CE294452-D609-40F4-A5D3-D0D5127049A5}" type="pres">
      <dgm:prSet presAssocID="{86665898-50EF-4408-B07E-9BF2E5822CDD}" presName="dstNode" presStyleLbl="node1" presStyleIdx="0" presStyleCnt="4"/>
      <dgm:spPr/>
    </dgm:pt>
    <dgm:pt modelId="{B585F951-4590-48B8-A467-5CDB184B730E}" type="pres">
      <dgm:prSet presAssocID="{4C72B1E8-C88C-4EF8-A54F-99055F9D6F2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6372ED-D34E-4489-BE3C-DC8BF264D843}" type="pres">
      <dgm:prSet presAssocID="{4C72B1E8-C88C-4EF8-A54F-99055F9D6F2F}" presName="accent_1" presStyleCnt="0"/>
      <dgm:spPr/>
    </dgm:pt>
    <dgm:pt modelId="{2237B427-C6C7-43BE-96C6-46C5D9E45834}" type="pres">
      <dgm:prSet presAssocID="{4C72B1E8-C88C-4EF8-A54F-99055F9D6F2F}" presName="accentRepeatNode" presStyleLbl="solidFgAcc1" presStyleIdx="0" presStyleCnt="4"/>
      <dgm:spPr/>
    </dgm:pt>
    <dgm:pt modelId="{B121510B-BA5D-4FDD-88CE-C33B0D1E0FEC}" type="pres">
      <dgm:prSet presAssocID="{4DFE90B5-76F1-4834-8602-65259093223E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EE9354-C4FA-4948-9E70-0EF18E252AF6}" type="pres">
      <dgm:prSet presAssocID="{4DFE90B5-76F1-4834-8602-65259093223E}" presName="accent_2" presStyleCnt="0"/>
      <dgm:spPr/>
    </dgm:pt>
    <dgm:pt modelId="{3F6123AE-027A-444E-B0FE-06F235475B35}" type="pres">
      <dgm:prSet presAssocID="{4DFE90B5-76F1-4834-8602-65259093223E}" presName="accentRepeatNode" presStyleLbl="solidFgAcc1" presStyleIdx="1" presStyleCnt="4"/>
      <dgm:spPr/>
    </dgm:pt>
    <dgm:pt modelId="{0AE4B476-B2D0-4E4C-96BE-E37015E7D995}" type="pres">
      <dgm:prSet presAssocID="{332EED36-F62E-4D06-9A1F-8478E5E9BC6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1D0A79-3B76-44FB-B4BB-0EDE7CAFD930}" type="pres">
      <dgm:prSet presAssocID="{332EED36-F62E-4D06-9A1F-8478E5E9BC6A}" presName="accent_3" presStyleCnt="0"/>
      <dgm:spPr/>
    </dgm:pt>
    <dgm:pt modelId="{5C9C36BA-32B2-451F-A5AB-9475C5440287}" type="pres">
      <dgm:prSet presAssocID="{332EED36-F62E-4D06-9A1F-8478E5E9BC6A}" presName="accentRepeatNode" presStyleLbl="solidFgAcc1" presStyleIdx="2" presStyleCnt="4"/>
      <dgm:spPr/>
    </dgm:pt>
    <dgm:pt modelId="{63968DC7-3F33-428E-B09F-A9B16F2E7F59}" type="pres">
      <dgm:prSet presAssocID="{0D1E6D91-B571-42A8-83C9-6095738DCE7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14936B-F2E3-4E42-9323-E29C254CEEF1}" type="pres">
      <dgm:prSet presAssocID="{0D1E6D91-B571-42A8-83C9-6095738DCE74}" presName="accent_4" presStyleCnt="0"/>
      <dgm:spPr/>
    </dgm:pt>
    <dgm:pt modelId="{16DD5292-4DFF-4700-A0DB-5892CA5D6C0E}" type="pres">
      <dgm:prSet presAssocID="{0D1E6D91-B571-42A8-83C9-6095738DCE74}" presName="accentRepeatNode" presStyleLbl="solidFgAcc1" presStyleIdx="3" presStyleCnt="4"/>
      <dgm:spPr/>
    </dgm:pt>
  </dgm:ptLst>
  <dgm:cxnLst>
    <dgm:cxn modelId="{267E244C-D926-47D5-B9C0-F13C26541F97}" type="presOf" srcId="{332EED36-F62E-4D06-9A1F-8478E5E9BC6A}" destId="{0AE4B476-B2D0-4E4C-96BE-E37015E7D995}" srcOrd="0" destOrd="0" presId="urn:microsoft.com/office/officeart/2008/layout/VerticalCurvedList"/>
    <dgm:cxn modelId="{F9300168-E33A-48A1-A85E-7FD8FB1B9651}" srcId="{86665898-50EF-4408-B07E-9BF2E5822CDD}" destId="{4DFE90B5-76F1-4834-8602-65259093223E}" srcOrd="1" destOrd="0" parTransId="{C381B48D-E2EA-479D-BBA3-308713230D64}" sibTransId="{CA13A020-C698-49DD-8732-D9A38E786105}"/>
    <dgm:cxn modelId="{D80FB77F-67C0-4925-A70D-FB28C03D1724}" type="presOf" srcId="{86665898-50EF-4408-B07E-9BF2E5822CDD}" destId="{AD5CC53C-93E2-4C4E-8B07-12BDB78AF52D}" srcOrd="0" destOrd="0" presId="urn:microsoft.com/office/officeart/2008/layout/VerticalCurvedList"/>
    <dgm:cxn modelId="{3360D397-1BDE-4860-8F76-1D4823852A10}" srcId="{86665898-50EF-4408-B07E-9BF2E5822CDD}" destId="{0D1E6D91-B571-42A8-83C9-6095738DCE74}" srcOrd="3" destOrd="0" parTransId="{31FA3AF4-622C-495B-A640-D4F77731FEB9}" sibTransId="{008F4C3F-5550-4E2A-9A28-9440601C4D1D}"/>
    <dgm:cxn modelId="{5A484CDF-6357-4DE1-BDC3-EB89638AA2FB}" type="presOf" srcId="{0D1E6D91-B571-42A8-83C9-6095738DCE74}" destId="{63968DC7-3F33-428E-B09F-A9B16F2E7F59}" srcOrd="0" destOrd="0" presId="urn:microsoft.com/office/officeart/2008/layout/VerticalCurvedList"/>
    <dgm:cxn modelId="{D465AD8A-6916-4A46-BAC0-25AE30D38E5D}" type="presOf" srcId="{4DFE90B5-76F1-4834-8602-65259093223E}" destId="{B121510B-BA5D-4FDD-88CE-C33B0D1E0FEC}" srcOrd="0" destOrd="0" presId="urn:microsoft.com/office/officeart/2008/layout/VerticalCurvedList"/>
    <dgm:cxn modelId="{9948DB46-67E9-42D8-91DD-9D1E106A0A0C}" type="presOf" srcId="{FAEAAF9F-9797-478D-823A-EBBDB28C2103}" destId="{31B585C6-5AB6-4E3E-ACEB-B494216B5FFC}" srcOrd="0" destOrd="0" presId="urn:microsoft.com/office/officeart/2008/layout/VerticalCurvedList"/>
    <dgm:cxn modelId="{63591926-96D5-4E52-AFE8-EAF08983ED38}" type="presOf" srcId="{4C72B1E8-C88C-4EF8-A54F-99055F9D6F2F}" destId="{B585F951-4590-48B8-A467-5CDB184B730E}" srcOrd="0" destOrd="0" presId="urn:microsoft.com/office/officeart/2008/layout/VerticalCurvedList"/>
    <dgm:cxn modelId="{09F57570-D39D-443E-88AC-E06AE7C2FD1F}" srcId="{86665898-50EF-4408-B07E-9BF2E5822CDD}" destId="{332EED36-F62E-4D06-9A1F-8478E5E9BC6A}" srcOrd="2" destOrd="0" parTransId="{7CDF02D8-C641-4DFA-8614-B7A2A7A7E107}" sibTransId="{4506DB10-005C-4779-937A-F1842505E9B3}"/>
    <dgm:cxn modelId="{155C9AE7-F891-4A37-9E75-AD3634351C7E}" srcId="{86665898-50EF-4408-B07E-9BF2E5822CDD}" destId="{4C72B1E8-C88C-4EF8-A54F-99055F9D6F2F}" srcOrd="0" destOrd="0" parTransId="{6BCF5727-320F-4282-8AA4-DE24599938FE}" sibTransId="{FAEAAF9F-9797-478D-823A-EBBDB28C2103}"/>
    <dgm:cxn modelId="{5CB82112-2BE1-4C03-8F14-ADCEDEF67366}" type="presParOf" srcId="{AD5CC53C-93E2-4C4E-8B07-12BDB78AF52D}" destId="{002720C9-DD68-4C9F-8A7D-4065C02F3AAF}" srcOrd="0" destOrd="0" presId="urn:microsoft.com/office/officeart/2008/layout/VerticalCurvedList"/>
    <dgm:cxn modelId="{3EA84F5F-57B9-48B0-8FF4-E27632FDA403}" type="presParOf" srcId="{002720C9-DD68-4C9F-8A7D-4065C02F3AAF}" destId="{36F6B48E-56CA-4BC6-B2CF-D8A449F2AB46}" srcOrd="0" destOrd="0" presId="urn:microsoft.com/office/officeart/2008/layout/VerticalCurvedList"/>
    <dgm:cxn modelId="{2A7550C2-3997-43FA-87F6-EB042B52891D}" type="presParOf" srcId="{36F6B48E-56CA-4BC6-B2CF-D8A449F2AB46}" destId="{C893A691-B430-435F-98D8-B220F3E2A770}" srcOrd="0" destOrd="0" presId="urn:microsoft.com/office/officeart/2008/layout/VerticalCurvedList"/>
    <dgm:cxn modelId="{4FDA9CE9-5A09-4293-A96B-C0E66DBF10C0}" type="presParOf" srcId="{36F6B48E-56CA-4BC6-B2CF-D8A449F2AB46}" destId="{31B585C6-5AB6-4E3E-ACEB-B494216B5FFC}" srcOrd="1" destOrd="0" presId="urn:microsoft.com/office/officeart/2008/layout/VerticalCurvedList"/>
    <dgm:cxn modelId="{51B77893-BCDD-43AF-B93E-15C2A3E3AD26}" type="presParOf" srcId="{36F6B48E-56CA-4BC6-B2CF-D8A449F2AB46}" destId="{D087882C-E409-49B9-9F14-2B1B0EE5F58E}" srcOrd="2" destOrd="0" presId="urn:microsoft.com/office/officeart/2008/layout/VerticalCurvedList"/>
    <dgm:cxn modelId="{CB301567-E830-40A1-B4CC-C9EDA7AE2835}" type="presParOf" srcId="{36F6B48E-56CA-4BC6-B2CF-D8A449F2AB46}" destId="{CE294452-D609-40F4-A5D3-D0D5127049A5}" srcOrd="3" destOrd="0" presId="urn:microsoft.com/office/officeart/2008/layout/VerticalCurvedList"/>
    <dgm:cxn modelId="{1F897122-5A4E-4F4F-8D3B-244B58AEB87B}" type="presParOf" srcId="{002720C9-DD68-4C9F-8A7D-4065C02F3AAF}" destId="{B585F951-4590-48B8-A467-5CDB184B730E}" srcOrd="1" destOrd="0" presId="urn:microsoft.com/office/officeart/2008/layout/VerticalCurvedList"/>
    <dgm:cxn modelId="{3575CE28-71D4-40C6-8F18-C9A97D388D34}" type="presParOf" srcId="{002720C9-DD68-4C9F-8A7D-4065C02F3AAF}" destId="{866372ED-D34E-4489-BE3C-DC8BF264D843}" srcOrd="2" destOrd="0" presId="urn:microsoft.com/office/officeart/2008/layout/VerticalCurvedList"/>
    <dgm:cxn modelId="{A6605A74-3120-41BC-92A7-47FDF7DBE78C}" type="presParOf" srcId="{866372ED-D34E-4489-BE3C-DC8BF264D843}" destId="{2237B427-C6C7-43BE-96C6-46C5D9E45834}" srcOrd="0" destOrd="0" presId="urn:microsoft.com/office/officeart/2008/layout/VerticalCurvedList"/>
    <dgm:cxn modelId="{3C7A9711-D9B2-4FB0-ADAA-6C94A3FDA8CA}" type="presParOf" srcId="{002720C9-DD68-4C9F-8A7D-4065C02F3AAF}" destId="{B121510B-BA5D-4FDD-88CE-C33B0D1E0FEC}" srcOrd="3" destOrd="0" presId="urn:microsoft.com/office/officeart/2008/layout/VerticalCurvedList"/>
    <dgm:cxn modelId="{1811B658-C32C-4520-88C1-D4C3EDBF7E7D}" type="presParOf" srcId="{002720C9-DD68-4C9F-8A7D-4065C02F3AAF}" destId="{A6EE9354-C4FA-4948-9E70-0EF18E252AF6}" srcOrd="4" destOrd="0" presId="urn:microsoft.com/office/officeart/2008/layout/VerticalCurvedList"/>
    <dgm:cxn modelId="{D50A0625-DAA9-445C-971C-4375899116DB}" type="presParOf" srcId="{A6EE9354-C4FA-4948-9E70-0EF18E252AF6}" destId="{3F6123AE-027A-444E-B0FE-06F235475B35}" srcOrd="0" destOrd="0" presId="urn:microsoft.com/office/officeart/2008/layout/VerticalCurvedList"/>
    <dgm:cxn modelId="{965B64CB-BF29-4C14-85C6-9321CB786D9A}" type="presParOf" srcId="{002720C9-DD68-4C9F-8A7D-4065C02F3AAF}" destId="{0AE4B476-B2D0-4E4C-96BE-E37015E7D995}" srcOrd="5" destOrd="0" presId="urn:microsoft.com/office/officeart/2008/layout/VerticalCurvedList"/>
    <dgm:cxn modelId="{E903A82F-5B4F-4E5D-B414-4C2A5059EBFF}" type="presParOf" srcId="{002720C9-DD68-4C9F-8A7D-4065C02F3AAF}" destId="{AF1D0A79-3B76-44FB-B4BB-0EDE7CAFD930}" srcOrd="6" destOrd="0" presId="urn:microsoft.com/office/officeart/2008/layout/VerticalCurvedList"/>
    <dgm:cxn modelId="{A51C7798-FFF8-4F95-8559-348C59E22CAB}" type="presParOf" srcId="{AF1D0A79-3B76-44FB-B4BB-0EDE7CAFD930}" destId="{5C9C36BA-32B2-451F-A5AB-9475C5440287}" srcOrd="0" destOrd="0" presId="urn:microsoft.com/office/officeart/2008/layout/VerticalCurvedList"/>
    <dgm:cxn modelId="{9BA8095C-9292-41CA-B112-1CC9791C81C1}" type="presParOf" srcId="{002720C9-DD68-4C9F-8A7D-4065C02F3AAF}" destId="{63968DC7-3F33-428E-B09F-A9B16F2E7F59}" srcOrd="7" destOrd="0" presId="urn:microsoft.com/office/officeart/2008/layout/VerticalCurvedList"/>
    <dgm:cxn modelId="{8410C229-8B81-4DB1-9802-BBC68032C2B8}" type="presParOf" srcId="{002720C9-DD68-4C9F-8A7D-4065C02F3AAF}" destId="{7E14936B-F2E3-4E42-9323-E29C254CEEF1}" srcOrd="8" destOrd="0" presId="urn:microsoft.com/office/officeart/2008/layout/VerticalCurvedList"/>
    <dgm:cxn modelId="{DD538B23-62E8-46B5-9180-251AFCC5F650}" type="presParOf" srcId="{7E14936B-F2E3-4E42-9323-E29C254CEEF1}" destId="{16DD5292-4DFF-4700-A0DB-5892CA5D6C0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370A82-15E4-4045-91AB-D5A9002765AA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0EEDBAA-8261-4131-992B-B0031A738260}">
      <dgm:prSet phldrT="[Texto]"/>
      <dgm:spPr/>
      <dgm:t>
        <a:bodyPr/>
        <a:lstStyle/>
        <a:p>
          <a:r>
            <a:rPr lang="es-MX" dirty="0" err="1" smtClean="0"/>
            <a:t>TIR</a:t>
          </a:r>
          <a:r>
            <a:rPr lang="es-MX" dirty="0" smtClean="0"/>
            <a:t>&gt; COSTO PROMEDIO PONDERADO</a:t>
          </a:r>
          <a:endParaRPr lang="es-MX" dirty="0"/>
        </a:p>
      </dgm:t>
    </dgm:pt>
    <dgm:pt modelId="{C53A39D0-3086-456B-916C-E33BE21D1BDB}" type="parTrans" cxnId="{A7C5DB49-E06F-498E-9D54-FD4529CDCF33}">
      <dgm:prSet/>
      <dgm:spPr/>
      <dgm:t>
        <a:bodyPr/>
        <a:lstStyle/>
        <a:p>
          <a:endParaRPr lang="es-MX"/>
        </a:p>
      </dgm:t>
    </dgm:pt>
    <dgm:pt modelId="{12D52DF9-80FD-4206-9944-7D830AF214EA}" type="sibTrans" cxnId="{A7C5DB49-E06F-498E-9D54-FD4529CDCF33}">
      <dgm:prSet/>
      <dgm:spPr/>
      <dgm:t>
        <a:bodyPr/>
        <a:lstStyle/>
        <a:p>
          <a:endParaRPr lang="es-MX"/>
        </a:p>
      </dgm:t>
    </dgm:pt>
    <dgm:pt modelId="{EC8D5BCB-9548-45C3-A0A6-A481C821C77B}">
      <dgm:prSet phldrT="[Texto]"/>
      <dgm:spPr/>
      <dgm:t>
        <a:bodyPr/>
        <a:lstStyle/>
        <a:p>
          <a:r>
            <a:rPr lang="es-MX" dirty="0" smtClean="0"/>
            <a:t>Se acepta el proyecto</a:t>
          </a:r>
          <a:endParaRPr lang="es-MX" dirty="0"/>
        </a:p>
      </dgm:t>
    </dgm:pt>
    <dgm:pt modelId="{8FEAC9A0-92DF-469E-AB05-A16184C8535A}" type="parTrans" cxnId="{A263B5F8-7EFA-4205-9D76-5A92F54BCCAF}">
      <dgm:prSet/>
      <dgm:spPr/>
      <dgm:t>
        <a:bodyPr/>
        <a:lstStyle/>
        <a:p>
          <a:endParaRPr lang="es-MX"/>
        </a:p>
      </dgm:t>
    </dgm:pt>
    <dgm:pt modelId="{BB947901-1206-4218-BF61-F41F2749FC33}" type="sibTrans" cxnId="{A263B5F8-7EFA-4205-9D76-5A92F54BCCAF}">
      <dgm:prSet/>
      <dgm:spPr/>
      <dgm:t>
        <a:bodyPr/>
        <a:lstStyle/>
        <a:p>
          <a:endParaRPr lang="es-MX"/>
        </a:p>
      </dgm:t>
    </dgm:pt>
    <dgm:pt modelId="{04CD4873-6E5D-43F3-8B62-1610A6532314}">
      <dgm:prSet phldrT="[Texto]"/>
      <dgm:spPr/>
      <dgm:t>
        <a:bodyPr/>
        <a:lstStyle/>
        <a:p>
          <a:r>
            <a:rPr lang="es-MX" dirty="0" err="1" smtClean="0"/>
            <a:t>TIR</a:t>
          </a:r>
          <a:r>
            <a:rPr lang="es-MX" dirty="0" smtClean="0"/>
            <a:t>&lt;COSTO PROMEDIO PONDERADO</a:t>
          </a:r>
          <a:endParaRPr lang="es-MX" dirty="0"/>
        </a:p>
      </dgm:t>
    </dgm:pt>
    <dgm:pt modelId="{5E545E78-B8AA-46B0-A6C7-B403D250B96B}" type="parTrans" cxnId="{B7C9838C-A75D-4131-885A-4B6B09813D5A}">
      <dgm:prSet/>
      <dgm:spPr/>
      <dgm:t>
        <a:bodyPr/>
        <a:lstStyle/>
        <a:p>
          <a:endParaRPr lang="es-MX"/>
        </a:p>
      </dgm:t>
    </dgm:pt>
    <dgm:pt modelId="{7F9FE1FA-33E1-4B95-8BFE-1E01C7C489CD}" type="sibTrans" cxnId="{B7C9838C-A75D-4131-885A-4B6B09813D5A}">
      <dgm:prSet/>
      <dgm:spPr/>
      <dgm:t>
        <a:bodyPr/>
        <a:lstStyle/>
        <a:p>
          <a:endParaRPr lang="es-MX"/>
        </a:p>
      </dgm:t>
    </dgm:pt>
    <dgm:pt modelId="{718196D2-B9C7-44F8-B5AA-CF5779707E15}">
      <dgm:prSet phldrT="[Texto]"/>
      <dgm:spPr/>
      <dgm:t>
        <a:bodyPr/>
        <a:lstStyle/>
        <a:p>
          <a:r>
            <a:rPr lang="es-MX" dirty="0" smtClean="0"/>
            <a:t>Se rechaza el proyecto</a:t>
          </a:r>
          <a:endParaRPr lang="es-MX" dirty="0"/>
        </a:p>
      </dgm:t>
    </dgm:pt>
    <dgm:pt modelId="{1EE7BBBE-0D3F-4E50-9AB1-40A9C28F0280}" type="parTrans" cxnId="{C0A46214-B46A-4D64-9D98-679EBC63BE39}">
      <dgm:prSet/>
      <dgm:spPr/>
      <dgm:t>
        <a:bodyPr/>
        <a:lstStyle/>
        <a:p>
          <a:endParaRPr lang="es-MX"/>
        </a:p>
      </dgm:t>
    </dgm:pt>
    <dgm:pt modelId="{B3C5211A-B64E-49A7-B26A-6A807F32E5F1}" type="sibTrans" cxnId="{C0A46214-B46A-4D64-9D98-679EBC63BE39}">
      <dgm:prSet/>
      <dgm:spPr/>
      <dgm:t>
        <a:bodyPr/>
        <a:lstStyle/>
        <a:p>
          <a:endParaRPr lang="es-MX"/>
        </a:p>
      </dgm:t>
    </dgm:pt>
    <dgm:pt modelId="{23EE62DD-D8D1-4335-9E2D-081B1FC906BE}" type="pres">
      <dgm:prSet presAssocID="{69370A82-15E4-4045-91AB-D5A9002765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C1893E-0146-4EA8-B36F-583A4D2F68A0}" type="pres">
      <dgm:prSet presAssocID="{10EEDBAA-8261-4131-992B-B0031A738260}" presName="vertFlow" presStyleCnt="0"/>
      <dgm:spPr/>
    </dgm:pt>
    <dgm:pt modelId="{E30622B8-8854-4ACF-8058-813F20B1E280}" type="pres">
      <dgm:prSet presAssocID="{10EEDBAA-8261-4131-992B-B0031A738260}" presName="header" presStyleLbl="node1" presStyleIdx="0" presStyleCnt="2"/>
      <dgm:spPr/>
      <dgm:t>
        <a:bodyPr/>
        <a:lstStyle/>
        <a:p>
          <a:endParaRPr lang="es-MX"/>
        </a:p>
      </dgm:t>
    </dgm:pt>
    <dgm:pt modelId="{EA0EABDB-586E-4E2A-B81A-440B4DBE7CBF}" type="pres">
      <dgm:prSet presAssocID="{8FEAC9A0-92DF-469E-AB05-A16184C8535A}" presName="parTrans" presStyleLbl="sibTrans2D1" presStyleIdx="0" presStyleCnt="2"/>
      <dgm:spPr/>
      <dgm:t>
        <a:bodyPr/>
        <a:lstStyle/>
        <a:p>
          <a:endParaRPr lang="es-MX"/>
        </a:p>
      </dgm:t>
    </dgm:pt>
    <dgm:pt modelId="{D7F614B3-C008-4E24-A005-0F9871055FD8}" type="pres">
      <dgm:prSet presAssocID="{EC8D5BCB-9548-45C3-A0A6-A481C821C77B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247B23-0B2D-4F6C-A23F-488B2032FB7E}" type="pres">
      <dgm:prSet presAssocID="{10EEDBAA-8261-4131-992B-B0031A738260}" presName="hSp" presStyleCnt="0"/>
      <dgm:spPr/>
    </dgm:pt>
    <dgm:pt modelId="{58DE34FA-D7DB-4C8C-A9F3-B765B7F1C388}" type="pres">
      <dgm:prSet presAssocID="{04CD4873-6E5D-43F3-8B62-1610A6532314}" presName="vertFlow" presStyleCnt="0"/>
      <dgm:spPr/>
    </dgm:pt>
    <dgm:pt modelId="{EE64BCB5-C499-4B8E-91FE-74F76A17CFF0}" type="pres">
      <dgm:prSet presAssocID="{04CD4873-6E5D-43F3-8B62-1610A6532314}" presName="header" presStyleLbl="node1" presStyleIdx="1" presStyleCnt="2"/>
      <dgm:spPr/>
      <dgm:t>
        <a:bodyPr/>
        <a:lstStyle/>
        <a:p>
          <a:endParaRPr lang="es-MX"/>
        </a:p>
      </dgm:t>
    </dgm:pt>
    <dgm:pt modelId="{9FEB43CF-3CDE-4ECB-9D52-DE59A01CAB97}" type="pres">
      <dgm:prSet presAssocID="{1EE7BBBE-0D3F-4E50-9AB1-40A9C28F0280}" presName="parTrans" presStyleLbl="sibTrans2D1" presStyleIdx="1" presStyleCnt="2"/>
      <dgm:spPr/>
      <dgm:t>
        <a:bodyPr/>
        <a:lstStyle/>
        <a:p>
          <a:endParaRPr lang="es-MX"/>
        </a:p>
      </dgm:t>
    </dgm:pt>
    <dgm:pt modelId="{5DF3596C-1300-40B9-870C-BB47284CA1D4}" type="pres">
      <dgm:prSet presAssocID="{718196D2-B9C7-44F8-B5AA-CF5779707E15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EB4222-E0E6-4211-B88D-02EB21462053}" type="presOf" srcId="{10EEDBAA-8261-4131-992B-B0031A738260}" destId="{E30622B8-8854-4ACF-8058-813F20B1E280}" srcOrd="0" destOrd="0" presId="urn:microsoft.com/office/officeart/2005/8/layout/lProcess1"/>
    <dgm:cxn modelId="{A187EF1A-9BA7-462E-8BD8-3E9D853FBB5B}" type="presOf" srcId="{1EE7BBBE-0D3F-4E50-9AB1-40A9C28F0280}" destId="{9FEB43CF-3CDE-4ECB-9D52-DE59A01CAB97}" srcOrd="0" destOrd="0" presId="urn:microsoft.com/office/officeart/2005/8/layout/lProcess1"/>
    <dgm:cxn modelId="{A263B5F8-7EFA-4205-9D76-5A92F54BCCAF}" srcId="{10EEDBAA-8261-4131-992B-B0031A738260}" destId="{EC8D5BCB-9548-45C3-A0A6-A481C821C77B}" srcOrd="0" destOrd="0" parTransId="{8FEAC9A0-92DF-469E-AB05-A16184C8535A}" sibTransId="{BB947901-1206-4218-BF61-F41F2749FC33}"/>
    <dgm:cxn modelId="{C0A46214-B46A-4D64-9D98-679EBC63BE39}" srcId="{04CD4873-6E5D-43F3-8B62-1610A6532314}" destId="{718196D2-B9C7-44F8-B5AA-CF5779707E15}" srcOrd="0" destOrd="0" parTransId="{1EE7BBBE-0D3F-4E50-9AB1-40A9C28F0280}" sibTransId="{B3C5211A-B64E-49A7-B26A-6A807F32E5F1}"/>
    <dgm:cxn modelId="{5CAE20A6-C013-4A90-A9F9-3CE24B67F7BF}" type="presOf" srcId="{04CD4873-6E5D-43F3-8B62-1610A6532314}" destId="{EE64BCB5-C499-4B8E-91FE-74F76A17CFF0}" srcOrd="0" destOrd="0" presId="urn:microsoft.com/office/officeart/2005/8/layout/lProcess1"/>
    <dgm:cxn modelId="{5CFF04B3-FACF-4FB4-B7A9-BBF8BC605C6C}" type="presOf" srcId="{69370A82-15E4-4045-91AB-D5A9002765AA}" destId="{23EE62DD-D8D1-4335-9E2D-081B1FC906BE}" srcOrd="0" destOrd="0" presId="urn:microsoft.com/office/officeart/2005/8/layout/lProcess1"/>
    <dgm:cxn modelId="{5261AC7C-65AE-498C-AB60-6D77AFC064F9}" type="presOf" srcId="{8FEAC9A0-92DF-469E-AB05-A16184C8535A}" destId="{EA0EABDB-586E-4E2A-B81A-440B4DBE7CBF}" srcOrd="0" destOrd="0" presId="urn:microsoft.com/office/officeart/2005/8/layout/lProcess1"/>
    <dgm:cxn modelId="{EA2F521E-0C99-4506-83AB-549DAD927A9F}" type="presOf" srcId="{EC8D5BCB-9548-45C3-A0A6-A481C821C77B}" destId="{D7F614B3-C008-4E24-A005-0F9871055FD8}" srcOrd="0" destOrd="0" presId="urn:microsoft.com/office/officeart/2005/8/layout/lProcess1"/>
    <dgm:cxn modelId="{2867EB42-41A9-4973-A222-34043E87A666}" type="presOf" srcId="{718196D2-B9C7-44F8-B5AA-CF5779707E15}" destId="{5DF3596C-1300-40B9-870C-BB47284CA1D4}" srcOrd="0" destOrd="0" presId="urn:microsoft.com/office/officeart/2005/8/layout/lProcess1"/>
    <dgm:cxn modelId="{A7C5DB49-E06F-498E-9D54-FD4529CDCF33}" srcId="{69370A82-15E4-4045-91AB-D5A9002765AA}" destId="{10EEDBAA-8261-4131-992B-B0031A738260}" srcOrd="0" destOrd="0" parTransId="{C53A39D0-3086-456B-916C-E33BE21D1BDB}" sibTransId="{12D52DF9-80FD-4206-9944-7D830AF214EA}"/>
    <dgm:cxn modelId="{B7C9838C-A75D-4131-885A-4B6B09813D5A}" srcId="{69370A82-15E4-4045-91AB-D5A9002765AA}" destId="{04CD4873-6E5D-43F3-8B62-1610A6532314}" srcOrd="1" destOrd="0" parTransId="{5E545E78-B8AA-46B0-A6C7-B403D250B96B}" sibTransId="{7F9FE1FA-33E1-4B95-8BFE-1E01C7C489CD}"/>
    <dgm:cxn modelId="{833A47A0-997C-4C60-9664-6F964E7C1FAA}" type="presParOf" srcId="{23EE62DD-D8D1-4335-9E2D-081B1FC906BE}" destId="{07C1893E-0146-4EA8-B36F-583A4D2F68A0}" srcOrd="0" destOrd="0" presId="urn:microsoft.com/office/officeart/2005/8/layout/lProcess1"/>
    <dgm:cxn modelId="{0941299E-B24E-4164-A6AF-753A9220E9B1}" type="presParOf" srcId="{07C1893E-0146-4EA8-B36F-583A4D2F68A0}" destId="{E30622B8-8854-4ACF-8058-813F20B1E280}" srcOrd="0" destOrd="0" presId="urn:microsoft.com/office/officeart/2005/8/layout/lProcess1"/>
    <dgm:cxn modelId="{ABB4D339-8CAB-4B38-8804-E681795A965A}" type="presParOf" srcId="{07C1893E-0146-4EA8-B36F-583A4D2F68A0}" destId="{EA0EABDB-586E-4E2A-B81A-440B4DBE7CBF}" srcOrd="1" destOrd="0" presId="urn:microsoft.com/office/officeart/2005/8/layout/lProcess1"/>
    <dgm:cxn modelId="{D483A69A-C06B-4025-9B30-07C4C7918F21}" type="presParOf" srcId="{07C1893E-0146-4EA8-B36F-583A4D2F68A0}" destId="{D7F614B3-C008-4E24-A005-0F9871055FD8}" srcOrd="2" destOrd="0" presId="urn:microsoft.com/office/officeart/2005/8/layout/lProcess1"/>
    <dgm:cxn modelId="{9182FC4E-E8C5-4EAE-B951-B2F87500030B}" type="presParOf" srcId="{23EE62DD-D8D1-4335-9E2D-081B1FC906BE}" destId="{D1247B23-0B2D-4F6C-A23F-488B2032FB7E}" srcOrd="1" destOrd="0" presId="urn:microsoft.com/office/officeart/2005/8/layout/lProcess1"/>
    <dgm:cxn modelId="{1A49EB2C-ABF8-46C2-BD8A-18C214E1924C}" type="presParOf" srcId="{23EE62DD-D8D1-4335-9E2D-081B1FC906BE}" destId="{58DE34FA-D7DB-4C8C-A9F3-B765B7F1C388}" srcOrd="2" destOrd="0" presId="urn:microsoft.com/office/officeart/2005/8/layout/lProcess1"/>
    <dgm:cxn modelId="{1C8FFBA3-003C-403A-AB09-13C5766142A6}" type="presParOf" srcId="{58DE34FA-D7DB-4C8C-A9F3-B765B7F1C388}" destId="{EE64BCB5-C499-4B8E-91FE-74F76A17CFF0}" srcOrd="0" destOrd="0" presId="urn:microsoft.com/office/officeart/2005/8/layout/lProcess1"/>
    <dgm:cxn modelId="{ABC3C402-8406-499C-B094-C7BBE826A3AB}" type="presParOf" srcId="{58DE34FA-D7DB-4C8C-A9F3-B765B7F1C388}" destId="{9FEB43CF-3CDE-4ECB-9D52-DE59A01CAB97}" srcOrd="1" destOrd="0" presId="urn:microsoft.com/office/officeart/2005/8/layout/lProcess1"/>
    <dgm:cxn modelId="{733F3246-5A7E-4288-834F-69FD4DB899BD}" type="presParOf" srcId="{58DE34FA-D7DB-4C8C-A9F3-B765B7F1C388}" destId="{5DF3596C-1300-40B9-870C-BB47284CA1D4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A8BC64-CC54-4585-90D4-82B8C17E45CD}" type="doc">
      <dgm:prSet loTypeId="urn:microsoft.com/office/officeart/2005/8/layout/hLis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9C876E0-856E-4D01-9EBD-504AE3E867D0}">
      <dgm:prSet phldrT="[Texto]"/>
      <dgm:spPr/>
      <dgm:t>
        <a:bodyPr/>
        <a:lstStyle/>
        <a:p>
          <a:r>
            <a:rPr lang="es-MX" dirty="0" smtClean="0"/>
            <a:t>Estudio de mercado</a:t>
          </a:r>
          <a:endParaRPr lang="es-MX" dirty="0"/>
        </a:p>
      </dgm:t>
    </dgm:pt>
    <dgm:pt modelId="{E83F6CE4-5193-40A3-A490-F08DDD126898}" type="parTrans" cxnId="{9CCCF0BD-B063-41C0-B8DB-8C4A78C51DB1}">
      <dgm:prSet/>
      <dgm:spPr/>
      <dgm:t>
        <a:bodyPr/>
        <a:lstStyle/>
        <a:p>
          <a:endParaRPr lang="es-MX"/>
        </a:p>
      </dgm:t>
    </dgm:pt>
    <dgm:pt modelId="{A1FBB146-9B12-4C1B-B7A2-2EFB21B8CD3F}" type="sibTrans" cxnId="{9CCCF0BD-B063-41C0-B8DB-8C4A78C51DB1}">
      <dgm:prSet/>
      <dgm:spPr/>
      <dgm:t>
        <a:bodyPr/>
        <a:lstStyle/>
        <a:p>
          <a:endParaRPr lang="es-MX"/>
        </a:p>
      </dgm:t>
    </dgm:pt>
    <dgm:pt modelId="{6F464FB1-5B55-4387-991F-5F68E0BDED78}">
      <dgm:prSet phldrT="[Texto]"/>
      <dgm:spPr/>
      <dgm:t>
        <a:bodyPr/>
        <a:lstStyle/>
        <a:p>
          <a:pPr algn="just"/>
          <a:r>
            <a:rPr lang="es-MX" dirty="0" smtClean="0"/>
            <a:t>Permite saber si el producto o servicio será aceptado y adquirido por el mercado.</a:t>
          </a:r>
          <a:endParaRPr lang="es-MX" dirty="0"/>
        </a:p>
      </dgm:t>
    </dgm:pt>
    <dgm:pt modelId="{540C1346-5C3D-4A93-9E1C-9220ED11A527}" type="parTrans" cxnId="{FE08C02B-829B-4466-80EA-1A80D0BC571F}">
      <dgm:prSet/>
      <dgm:spPr/>
      <dgm:t>
        <a:bodyPr/>
        <a:lstStyle/>
        <a:p>
          <a:endParaRPr lang="es-MX"/>
        </a:p>
      </dgm:t>
    </dgm:pt>
    <dgm:pt modelId="{E6863A59-F1E5-4969-BFE0-B75286FC04B7}" type="sibTrans" cxnId="{FE08C02B-829B-4466-80EA-1A80D0BC571F}">
      <dgm:prSet/>
      <dgm:spPr/>
      <dgm:t>
        <a:bodyPr/>
        <a:lstStyle/>
        <a:p>
          <a:endParaRPr lang="es-MX"/>
        </a:p>
      </dgm:t>
    </dgm:pt>
    <dgm:pt modelId="{5F385730-97AC-41ED-A037-593DCE170EA7}">
      <dgm:prSet phldrT="[Texto]"/>
      <dgm:spPr/>
      <dgm:t>
        <a:bodyPr/>
        <a:lstStyle/>
        <a:p>
          <a:r>
            <a:rPr lang="es-MX" dirty="0" smtClean="0"/>
            <a:t>Estudio financiera</a:t>
          </a:r>
          <a:endParaRPr lang="es-MX" dirty="0"/>
        </a:p>
      </dgm:t>
    </dgm:pt>
    <dgm:pt modelId="{BE25F482-A005-4DCF-82CB-B17EE048009A}" type="parTrans" cxnId="{36B81810-B27B-46D5-B78E-6D71CD7A88D2}">
      <dgm:prSet/>
      <dgm:spPr/>
      <dgm:t>
        <a:bodyPr/>
        <a:lstStyle/>
        <a:p>
          <a:endParaRPr lang="es-MX"/>
        </a:p>
      </dgm:t>
    </dgm:pt>
    <dgm:pt modelId="{5B323F53-CBCB-4083-80B3-132B6081FAB9}" type="sibTrans" cxnId="{36B81810-B27B-46D5-B78E-6D71CD7A88D2}">
      <dgm:prSet/>
      <dgm:spPr/>
      <dgm:t>
        <a:bodyPr/>
        <a:lstStyle/>
        <a:p>
          <a:endParaRPr lang="es-MX"/>
        </a:p>
      </dgm:t>
    </dgm:pt>
    <dgm:pt modelId="{C1E125D3-2095-4729-92F2-DFCFD1139267}">
      <dgm:prSet phldrT="[Texto]"/>
      <dgm:spPr/>
      <dgm:t>
        <a:bodyPr/>
        <a:lstStyle/>
        <a:p>
          <a:endParaRPr lang="es-MX" dirty="0"/>
        </a:p>
      </dgm:t>
    </dgm:pt>
    <dgm:pt modelId="{1C71149E-0017-4653-8998-ECD6303FD5E6}" type="parTrans" cxnId="{7F8F2758-F79E-4500-884B-898A70ADABDC}">
      <dgm:prSet/>
      <dgm:spPr/>
      <dgm:t>
        <a:bodyPr/>
        <a:lstStyle/>
        <a:p>
          <a:endParaRPr lang="es-MX"/>
        </a:p>
      </dgm:t>
    </dgm:pt>
    <dgm:pt modelId="{AD68A1F9-5940-4D9F-A1CB-B52A1F166467}" type="sibTrans" cxnId="{7F8F2758-F79E-4500-884B-898A70ADABDC}">
      <dgm:prSet/>
      <dgm:spPr/>
      <dgm:t>
        <a:bodyPr/>
        <a:lstStyle/>
        <a:p>
          <a:endParaRPr lang="es-MX"/>
        </a:p>
      </dgm:t>
    </dgm:pt>
    <dgm:pt modelId="{B4F8E324-05F4-406E-9CFC-E1A1D2B6D9B3}">
      <dgm:prSet/>
      <dgm:spPr/>
      <dgm:t>
        <a:bodyPr/>
        <a:lstStyle/>
        <a:p>
          <a:r>
            <a:rPr lang="es-MX" dirty="0" smtClean="0"/>
            <a:t>Concentra la información cuantitativa proveniente de los estudios previos, por esta razón, este estudio es el que indica la aceptación o rechazo del mismo.</a:t>
          </a:r>
          <a:endParaRPr lang="es-MX" dirty="0"/>
        </a:p>
      </dgm:t>
    </dgm:pt>
    <dgm:pt modelId="{BD81F809-034A-45DE-9E33-80076FFC4C18}" type="parTrans" cxnId="{FD3BFA04-C87A-478E-95A0-0BBD152AA620}">
      <dgm:prSet/>
      <dgm:spPr/>
      <dgm:t>
        <a:bodyPr/>
        <a:lstStyle/>
        <a:p>
          <a:endParaRPr lang="es-MX"/>
        </a:p>
      </dgm:t>
    </dgm:pt>
    <dgm:pt modelId="{54C14820-77E3-4FF8-9F5E-DC9FAD467998}" type="sibTrans" cxnId="{FD3BFA04-C87A-478E-95A0-0BBD152AA620}">
      <dgm:prSet/>
      <dgm:spPr/>
      <dgm:t>
        <a:bodyPr/>
        <a:lstStyle/>
        <a:p>
          <a:endParaRPr lang="es-MX"/>
        </a:p>
      </dgm:t>
    </dgm:pt>
    <dgm:pt modelId="{473F2C49-FD74-4DEB-B3EC-3220C6C00159}">
      <dgm:prSet phldrT="[Texto]"/>
      <dgm:spPr/>
      <dgm:t>
        <a:bodyPr/>
        <a:lstStyle/>
        <a:p>
          <a:pPr algn="just"/>
          <a:r>
            <a:rPr lang="es-MX" dirty="0" smtClean="0"/>
            <a:t>Este estudio otorga uno de los datos más importantes en la evaluación, el pronóstico de ventas.</a:t>
          </a:r>
          <a:endParaRPr lang="es-MX" dirty="0"/>
        </a:p>
      </dgm:t>
    </dgm:pt>
    <dgm:pt modelId="{5E9D37F9-A64D-413D-A4A6-B478ECEA7422}" type="parTrans" cxnId="{96EDCF50-3961-4C26-AD82-9318D1DD4EF5}">
      <dgm:prSet/>
      <dgm:spPr/>
      <dgm:t>
        <a:bodyPr/>
        <a:lstStyle/>
        <a:p>
          <a:endParaRPr lang="es-MX"/>
        </a:p>
      </dgm:t>
    </dgm:pt>
    <dgm:pt modelId="{D3AF81FA-E033-4C56-8A9D-5931A70D7385}" type="sibTrans" cxnId="{96EDCF50-3961-4C26-AD82-9318D1DD4EF5}">
      <dgm:prSet/>
      <dgm:spPr/>
      <dgm:t>
        <a:bodyPr/>
        <a:lstStyle/>
        <a:p>
          <a:endParaRPr lang="es-MX"/>
        </a:p>
      </dgm:t>
    </dgm:pt>
    <dgm:pt modelId="{385BB56C-1E88-4171-B955-E0A4EBF12C0F}" type="pres">
      <dgm:prSet presAssocID="{7FA8BC64-CC54-4585-90D4-82B8C17E45CD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97A867B-9505-403D-8742-3F1559C42C3C}" type="pres">
      <dgm:prSet presAssocID="{F9C876E0-856E-4D01-9EBD-504AE3E867D0}" presName="compositeNode" presStyleCnt="0">
        <dgm:presLayoutVars>
          <dgm:bulletEnabled val="1"/>
        </dgm:presLayoutVars>
      </dgm:prSet>
      <dgm:spPr/>
    </dgm:pt>
    <dgm:pt modelId="{CBE70C18-F179-422D-AB54-09CA6378A213}" type="pres">
      <dgm:prSet presAssocID="{F9C876E0-856E-4D01-9EBD-504AE3E867D0}" presName="image" presStyleLbl="fgImgPlace1" presStyleIdx="0" presStyleCnt="2" custLinFactNeighborX="-4300" custLinFactNeighborY="-247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5B23C39-E0BE-45F9-B5C6-A0335C5EA6E7}" type="pres">
      <dgm:prSet presAssocID="{F9C876E0-856E-4D01-9EBD-504AE3E867D0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90394D-AF61-41D2-BF01-8631A9A06562}" type="pres">
      <dgm:prSet presAssocID="{F9C876E0-856E-4D01-9EBD-504AE3E867D0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EB9EC5-71D0-48E3-8BEC-722EA1575BA9}" type="pres">
      <dgm:prSet presAssocID="{A1FBB146-9B12-4C1B-B7A2-2EFB21B8CD3F}" presName="sibTrans" presStyleCnt="0"/>
      <dgm:spPr/>
    </dgm:pt>
    <dgm:pt modelId="{62A3A633-5AEF-4F7E-A7B9-70BEA8560B90}" type="pres">
      <dgm:prSet presAssocID="{5F385730-97AC-41ED-A037-593DCE170EA7}" presName="compositeNode" presStyleCnt="0">
        <dgm:presLayoutVars>
          <dgm:bulletEnabled val="1"/>
        </dgm:presLayoutVars>
      </dgm:prSet>
      <dgm:spPr/>
    </dgm:pt>
    <dgm:pt modelId="{1BC7D342-5CAF-4F93-8970-E3F422442B5D}" type="pres">
      <dgm:prSet presAssocID="{5F385730-97AC-41ED-A037-593DCE170EA7}" presName="imag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C57B6B6-434D-47BE-96E7-E4641AC688EA}" type="pres">
      <dgm:prSet presAssocID="{5F385730-97AC-41ED-A037-593DCE170EA7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1D5238-70BE-4118-B5DD-02CA2E17C1D5}" type="pres">
      <dgm:prSet presAssocID="{5F385730-97AC-41ED-A037-593DCE170EA7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CD0794-A7D0-45B3-9E47-C71D04B8A8DC}" type="presOf" srcId="{F9C876E0-856E-4D01-9EBD-504AE3E867D0}" destId="{8190394D-AF61-41D2-BF01-8631A9A06562}" srcOrd="0" destOrd="0" presId="urn:microsoft.com/office/officeart/2005/8/layout/hList2"/>
    <dgm:cxn modelId="{2DC1AF94-4A3D-4EB5-A376-37CCA1BA7178}" type="presOf" srcId="{5F385730-97AC-41ED-A037-593DCE170EA7}" destId="{AE1D5238-70BE-4118-B5DD-02CA2E17C1D5}" srcOrd="0" destOrd="0" presId="urn:microsoft.com/office/officeart/2005/8/layout/hList2"/>
    <dgm:cxn modelId="{EE596EB8-6083-4EA7-B6CA-ACF0FBC26CB6}" type="presOf" srcId="{473F2C49-FD74-4DEB-B3EC-3220C6C00159}" destId="{C5B23C39-E0BE-45F9-B5C6-A0335C5EA6E7}" srcOrd="0" destOrd="1" presId="urn:microsoft.com/office/officeart/2005/8/layout/hList2"/>
    <dgm:cxn modelId="{96EDCF50-3961-4C26-AD82-9318D1DD4EF5}" srcId="{F9C876E0-856E-4D01-9EBD-504AE3E867D0}" destId="{473F2C49-FD74-4DEB-B3EC-3220C6C00159}" srcOrd="1" destOrd="0" parTransId="{5E9D37F9-A64D-413D-A4A6-B478ECEA7422}" sibTransId="{D3AF81FA-E033-4C56-8A9D-5931A70D7385}"/>
    <dgm:cxn modelId="{A0CF4239-CD9C-495D-9010-415E6257C5E5}" type="presOf" srcId="{C1E125D3-2095-4729-92F2-DFCFD1139267}" destId="{8C57B6B6-434D-47BE-96E7-E4641AC688EA}" srcOrd="0" destOrd="0" presId="urn:microsoft.com/office/officeart/2005/8/layout/hList2"/>
    <dgm:cxn modelId="{CCD22A57-4585-412A-9239-0B3248376F53}" type="presOf" srcId="{B4F8E324-05F4-406E-9CFC-E1A1D2B6D9B3}" destId="{8C57B6B6-434D-47BE-96E7-E4641AC688EA}" srcOrd="0" destOrd="1" presId="urn:microsoft.com/office/officeart/2005/8/layout/hList2"/>
    <dgm:cxn modelId="{20B4F4D4-586D-4168-A2F0-A356A401433B}" type="presOf" srcId="{6F464FB1-5B55-4387-991F-5F68E0BDED78}" destId="{C5B23C39-E0BE-45F9-B5C6-A0335C5EA6E7}" srcOrd="0" destOrd="0" presId="urn:microsoft.com/office/officeart/2005/8/layout/hList2"/>
    <dgm:cxn modelId="{36B81810-B27B-46D5-B78E-6D71CD7A88D2}" srcId="{7FA8BC64-CC54-4585-90D4-82B8C17E45CD}" destId="{5F385730-97AC-41ED-A037-593DCE170EA7}" srcOrd="1" destOrd="0" parTransId="{BE25F482-A005-4DCF-82CB-B17EE048009A}" sibTransId="{5B323F53-CBCB-4083-80B3-132B6081FAB9}"/>
    <dgm:cxn modelId="{7F8F2758-F79E-4500-884B-898A70ADABDC}" srcId="{5F385730-97AC-41ED-A037-593DCE170EA7}" destId="{C1E125D3-2095-4729-92F2-DFCFD1139267}" srcOrd="0" destOrd="0" parTransId="{1C71149E-0017-4653-8998-ECD6303FD5E6}" sibTransId="{AD68A1F9-5940-4D9F-A1CB-B52A1F166467}"/>
    <dgm:cxn modelId="{FE08C02B-829B-4466-80EA-1A80D0BC571F}" srcId="{F9C876E0-856E-4D01-9EBD-504AE3E867D0}" destId="{6F464FB1-5B55-4387-991F-5F68E0BDED78}" srcOrd="0" destOrd="0" parTransId="{540C1346-5C3D-4A93-9E1C-9220ED11A527}" sibTransId="{E6863A59-F1E5-4969-BFE0-B75286FC04B7}"/>
    <dgm:cxn modelId="{016A77C6-B403-41C2-BD4B-8C3E6C803A99}" type="presOf" srcId="{7FA8BC64-CC54-4585-90D4-82B8C17E45CD}" destId="{385BB56C-1E88-4171-B955-E0A4EBF12C0F}" srcOrd="0" destOrd="0" presId="urn:microsoft.com/office/officeart/2005/8/layout/hList2"/>
    <dgm:cxn modelId="{FD3BFA04-C87A-478E-95A0-0BBD152AA620}" srcId="{5F385730-97AC-41ED-A037-593DCE170EA7}" destId="{B4F8E324-05F4-406E-9CFC-E1A1D2B6D9B3}" srcOrd="1" destOrd="0" parTransId="{BD81F809-034A-45DE-9E33-80076FFC4C18}" sibTransId="{54C14820-77E3-4FF8-9F5E-DC9FAD467998}"/>
    <dgm:cxn modelId="{9CCCF0BD-B063-41C0-B8DB-8C4A78C51DB1}" srcId="{7FA8BC64-CC54-4585-90D4-82B8C17E45CD}" destId="{F9C876E0-856E-4D01-9EBD-504AE3E867D0}" srcOrd="0" destOrd="0" parTransId="{E83F6CE4-5193-40A3-A490-F08DDD126898}" sibTransId="{A1FBB146-9B12-4C1B-B7A2-2EFB21B8CD3F}"/>
    <dgm:cxn modelId="{F266476E-8AFA-4294-B9F4-BBC1DCF9FDFF}" type="presParOf" srcId="{385BB56C-1E88-4171-B955-E0A4EBF12C0F}" destId="{997A867B-9505-403D-8742-3F1559C42C3C}" srcOrd="0" destOrd="0" presId="urn:microsoft.com/office/officeart/2005/8/layout/hList2"/>
    <dgm:cxn modelId="{2E20B428-4515-4727-BD6B-F7F3F10B4A41}" type="presParOf" srcId="{997A867B-9505-403D-8742-3F1559C42C3C}" destId="{CBE70C18-F179-422D-AB54-09CA6378A213}" srcOrd="0" destOrd="0" presId="urn:microsoft.com/office/officeart/2005/8/layout/hList2"/>
    <dgm:cxn modelId="{E81A04AC-4DF8-49B6-8C8D-FBD58E05CACB}" type="presParOf" srcId="{997A867B-9505-403D-8742-3F1559C42C3C}" destId="{C5B23C39-E0BE-45F9-B5C6-A0335C5EA6E7}" srcOrd="1" destOrd="0" presId="urn:microsoft.com/office/officeart/2005/8/layout/hList2"/>
    <dgm:cxn modelId="{3F2895D8-5562-4725-A023-66078A0BA830}" type="presParOf" srcId="{997A867B-9505-403D-8742-3F1559C42C3C}" destId="{8190394D-AF61-41D2-BF01-8631A9A06562}" srcOrd="2" destOrd="0" presId="urn:microsoft.com/office/officeart/2005/8/layout/hList2"/>
    <dgm:cxn modelId="{72E5A071-6959-481A-8C5A-B081761A93B6}" type="presParOf" srcId="{385BB56C-1E88-4171-B955-E0A4EBF12C0F}" destId="{AFEB9EC5-71D0-48E3-8BEC-722EA1575BA9}" srcOrd="1" destOrd="0" presId="urn:microsoft.com/office/officeart/2005/8/layout/hList2"/>
    <dgm:cxn modelId="{9393EB10-7290-4D3C-8287-2CDD34DCB7E1}" type="presParOf" srcId="{385BB56C-1E88-4171-B955-E0A4EBF12C0F}" destId="{62A3A633-5AEF-4F7E-A7B9-70BEA8560B90}" srcOrd="2" destOrd="0" presId="urn:microsoft.com/office/officeart/2005/8/layout/hList2"/>
    <dgm:cxn modelId="{806AD7A4-0422-4150-ACBC-0762F01E0CB2}" type="presParOf" srcId="{62A3A633-5AEF-4F7E-A7B9-70BEA8560B90}" destId="{1BC7D342-5CAF-4F93-8970-E3F422442B5D}" srcOrd="0" destOrd="0" presId="urn:microsoft.com/office/officeart/2005/8/layout/hList2"/>
    <dgm:cxn modelId="{59626116-F89C-4305-8F98-15EA2B6F1966}" type="presParOf" srcId="{62A3A633-5AEF-4F7E-A7B9-70BEA8560B90}" destId="{8C57B6B6-434D-47BE-96E7-E4641AC688EA}" srcOrd="1" destOrd="0" presId="urn:microsoft.com/office/officeart/2005/8/layout/hList2"/>
    <dgm:cxn modelId="{C4F8A6EA-1C05-4221-8FE4-485FA1BA3792}" type="presParOf" srcId="{62A3A633-5AEF-4F7E-A7B9-70BEA8560B90}" destId="{AE1D5238-70BE-4118-B5DD-02CA2E17C1D5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88902A-779E-4FB3-825B-E7C56EDA85B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8C33028-50CB-414E-8CDF-67D7D45E0325}">
      <dgm:prSet phldrT="[Texto]"/>
      <dgm:spPr/>
      <dgm:t>
        <a:bodyPr/>
        <a:lstStyle/>
        <a:p>
          <a:r>
            <a:rPr lang="es-MX" dirty="0" smtClean="0"/>
            <a:t>Estudio de Mercado (herramientas estadísticas)</a:t>
          </a:r>
          <a:endParaRPr lang="es-MX" dirty="0"/>
        </a:p>
      </dgm:t>
    </dgm:pt>
    <dgm:pt modelId="{8759DE93-0D8C-4909-ACBC-BAD0EA01BD39}" type="parTrans" cxnId="{0CBF1212-1C3A-407B-A6E3-D0538FE79A9F}">
      <dgm:prSet/>
      <dgm:spPr/>
      <dgm:t>
        <a:bodyPr/>
        <a:lstStyle/>
        <a:p>
          <a:endParaRPr lang="es-MX"/>
        </a:p>
      </dgm:t>
    </dgm:pt>
    <dgm:pt modelId="{444CCFB3-B66F-429B-BA76-6E3CD94550C9}" type="sibTrans" cxnId="{0CBF1212-1C3A-407B-A6E3-D0538FE79A9F}">
      <dgm:prSet/>
      <dgm:spPr/>
      <dgm:t>
        <a:bodyPr/>
        <a:lstStyle/>
        <a:p>
          <a:endParaRPr lang="es-MX"/>
        </a:p>
      </dgm:t>
    </dgm:pt>
    <dgm:pt modelId="{3EBBA6BA-11D1-4F11-9BD7-DF99F8D8CE24}">
      <dgm:prSet phldrT="[Texto]"/>
      <dgm:spPr/>
      <dgm:t>
        <a:bodyPr/>
        <a:lstStyle/>
        <a:p>
          <a:r>
            <a:rPr lang="es-MX" dirty="0" smtClean="0"/>
            <a:t>Población/muestra</a:t>
          </a:r>
          <a:endParaRPr lang="es-MX" dirty="0"/>
        </a:p>
      </dgm:t>
    </dgm:pt>
    <dgm:pt modelId="{34EE76C9-96A4-4CFA-92EE-31673574207E}" type="parTrans" cxnId="{C2FB3DF0-22F4-4B7B-AE92-A78794EC571D}">
      <dgm:prSet/>
      <dgm:spPr/>
      <dgm:t>
        <a:bodyPr/>
        <a:lstStyle/>
        <a:p>
          <a:endParaRPr lang="es-MX"/>
        </a:p>
      </dgm:t>
    </dgm:pt>
    <dgm:pt modelId="{AFFE72B2-216F-4DB1-9D1D-57B6CCFCA52D}" type="sibTrans" cxnId="{C2FB3DF0-22F4-4B7B-AE92-A78794EC571D}">
      <dgm:prSet/>
      <dgm:spPr/>
      <dgm:t>
        <a:bodyPr/>
        <a:lstStyle/>
        <a:p>
          <a:endParaRPr lang="es-MX"/>
        </a:p>
      </dgm:t>
    </dgm:pt>
    <dgm:pt modelId="{C2E1C075-E2C7-4C16-8AC2-560956027240}">
      <dgm:prSet phldrT="[Texto]"/>
      <dgm:spPr/>
      <dgm:t>
        <a:bodyPr/>
        <a:lstStyle/>
        <a:p>
          <a:r>
            <a:rPr lang="es-MX" dirty="0" smtClean="0"/>
            <a:t>Suavización exponencial/Mínimos cuadrados</a:t>
          </a:r>
          <a:endParaRPr lang="es-MX" dirty="0"/>
        </a:p>
      </dgm:t>
    </dgm:pt>
    <dgm:pt modelId="{AED81B9D-DFEB-4F70-8CD6-918851D3438F}" type="parTrans" cxnId="{4332F277-660B-4F8B-A68E-6BCE1CD8DC8C}">
      <dgm:prSet/>
      <dgm:spPr/>
      <dgm:t>
        <a:bodyPr/>
        <a:lstStyle/>
        <a:p>
          <a:endParaRPr lang="es-MX"/>
        </a:p>
      </dgm:t>
    </dgm:pt>
    <dgm:pt modelId="{FC769624-3848-4398-8C25-E05859958A26}" type="sibTrans" cxnId="{4332F277-660B-4F8B-A68E-6BCE1CD8DC8C}">
      <dgm:prSet/>
      <dgm:spPr/>
      <dgm:t>
        <a:bodyPr/>
        <a:lstStyle/>
        <a:p>
          <a:endParaRPr lang="es-MX"/>
        </a:p>
      </dgm:t>
    </dgm:pt>
    <dgm:pt modelId="{3EAB13C7-5624-495F-8BAF-9AAC7A155131}">
      <dgm:prSet phldrT="[Texto]"/>
      <dgm:spPr/>
      <dgm:t>
        <a:bodyPr/>
        <a:lstStyle/>
        <a:p>
          <a:r>
            <a:rPr lang="es-MX" dirty="0" smtClean="0"/>
            <a:t>Estudio Financiero (Valor del dinero)</a:t>
          </a:r>
          <a:endParaRPr lang="es-MX" dirty="0"/>
        </a:p>
      </dgm:t>
    </dgm:pt>
    <dgm:pt modelId="{424CFCC9-0E1C-4B22-94D2-C38D5028E598}" type="parTrans" cxnId="{81A09016-529C-4948-88C8-EA79F143A418}">
      <dgm:prSet/>
      <dgm:spPr/>
      <dgm:t>
        <a:bodyPr/>
        <a:lstStyle/>
        <a:p>
          <a:endParaRPr lang="es-MX"/>
        </a:p>
      </dgm:t>
    </dgm:pt>
    <dgm:pt modelId="{25608A93-7D45-4025-8377-5C9EF3199869}" type="sibTrans" cxnId="{81A09016-529C-4948-88C8-EA79F143A418}">
      <dgm:prSet/>
      <dgm:spPr/>
      <dgm:t>
        <a:bodyPr/>
        <a:lstStyle/>
        <a:p>
          <a:endParaRPr lang="es-MX"/>
        </a:p>
      </dgm:t>
    </dgm:pt>
    <dgm:pt modelId="{842C7946-3F9A-4678-8914-3EF20A56A662}">
      <dgm:prSet phldrT="[Texto]"/>
      <dgm:spPr/>
      <dgm:t>
        <a:bodyPr/>
        <a:lstStyle/>
        <a:p>
          <a:r>
            <a:rPr lang="es-MX" dirty="0" smtClean="0"/>
            <a:t>Interés simple/compuesto</a:t>
          </a:r>
          <a:endParaRPr lang="es-MX" dirty="0"/>
        </a:p>
      </dgm:t>
    </dgm:pt>
    <dgm:pt modelId="{FDA8DA25-EDC5-470C-A3D1-EF672DDEE983}" type="parTrans" cxnId="{E82A33C6-BAD2-4B82-BAE8-1BF945D01863}">
      <dgm:prSet/>
      <dgm:spPr/>
      <dgm:t>
        <a:bodyPr/>
        <a:lstStyle/>
        <a:p>
          <a:endParaRPr lang="es-MX"/>
        </a:p>
      </dgm:t>
    </dgm:pt>
    <dgm:pt modelId="{0CF3276C-97A2-48B2-BA9B-A47A2527E2B4}" type="sibTrans" cxnId="{E82A33C6-BAD2-4B82-BAE8-1BF945D01863}">
      <dgm:prSet/>
      <dgm:spPr/>
      <dgm:t>
        <a:bodyPr/>
        <a:lstStyle/>
        <a:p>
          <a:endParaRPr lang="es-MX"/>
        </a:p>
      </dgm:t>
    </dgm:pt>
    <dgm:pt modelId="{E524EBDB-C2B9-4FF4-BD81-9DA8ABAB97ED}">
      <dgm:prSet phldrT="[Texto]"/>
      <dgm:spPr/>
      <dgm:t>
        <a:bodyPr/>
        <a:lstStyle/>
        <a:p>
          <a:r>
            <a:rPr lang="es-MX" dirty="0" err="1" smtClean="0"/>
            <a:t>VPN</a:t>
          </a:r>
          <a:r>
            <a:rPr lang="es-MX" dirty="0" smtClean="0"/>
            <a:t>/</a:t>
          </a:r>
          <a:r>
            <a:rPr lang="es-MX" dirty="0" err="1" smtClean="0"/>
            <a:t>TIR</a:t>
          </a:r>
          <a:r>
            <a:rPr lang="es-MX" dirty="0" smtClean="0"/>
            <a:t>/Periodo de recuperación</a:t>
          </a:r>
          <a:endParaRPr lang="es-MX" dirty="0"/>
        </a:p>
      </dgm:t>
    </dgm:pt>
    <dgm:pt modelId="{97B9626C-1119-4230-8362-0425CD502013}" type="parTrans" cxnId="{9DF9DE86-44FC-4171-A6DA-CBD5E4B1381C}">
      <dgm:prSet/>
      <dgm:spPr/>
      <dgm:t>
        <a:bodyPr/>
        <a:lstStyle/>
        <a:p>
          <a:endParaRPr lang="es-MX"/>
        </a:p>
      </dgm:t>
    </dgm:pt>
    <dgm:pt modelId="{A31BB4B8-81B0-468B-A2AC-FC94504B1C9B}" type="sibTrans" cxnId="{9DF9DE86-44FC-4171-A6DA-CBD5E4B1381C}">
      <dgm:prSet/>
      <dgm:spPr/>
      <dgm:t>
        <a:bodyPr/>
        <a:lstStyle/>
        <a:p>
          <a:endParaRPr lang="es-MX"/>
        </a:p>
      </dgm:t>
    </dgm:pt>
    <dgm:pt modelId="{69776FA9-C25B-4FFB-B7C0-983A5516D256}" type="pres">
      <dgm:prSet presAssocID="{8688902A-779E-4FB3-825B-E7C56EDA85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F61EF5-CB60-446A-94E6-8F9A1468C921}" type="pres">
      <dgm:prSet presAssocID="{3EAB13C7-5624-495F-8BAF-9AAC7A155131}" presName="boxAndChildren" presStyleCnt="0"/>
      <dgm:spPr/>
    </dgm:pt>
    <dgm:pt modelId="{8D71C005-1E21-4C6D-8E88-A8CAE065208C}" type="pres">
      <dgm:prSet presAssocID="{3EAB13C7-5624-495F-8BAF-9AAC7A155131}" presName="parentTextBox" presStyleLbl="node1" presStyleIdx="0" presStyleCnt="2"/>
      <dgm:spPr/>
      <dgm:t>
        <a:bodyPr/>
        <a:lstStyle/>
        <a:p>
          <a:endParaRPr lang="es-MX"/>
        </a:p>
      </dgm:t>
    </dgm:pt>
    <dgm:pt modelId="{F335C46B-552C-4102-A0D4-206E22303E55}" type="pres">
      <dgm:prSet presAssocID="{3EAB13C7-5624-495F-8BAF-9AAC7A155131}" presName="entireBox" presStyleLbl="node1" presStyleIdx="0" presStyleCnt="2"/>
      <dgm:spPr/>
      <dgm:t>
        <a:bodyPr/>
        <a:lstStyle/>
        <a:p>
          <a:endParaRPr lang="es-MX"/>
        </a:p>
      </dgm:t>
    </dgm:pt>
    <dgm:pt modelId="{873ED0C2-B0E2-4CB2-BC13-D1F9C28C8979}" type="pres">
      <dgm:prSet presAssocID="{3EAB13C7-5624-495F-8BAF-9AAC7A155131}" presName="descendantBox" presStyleCnt="0"/>
      <dgm:spPr/>
    </dgm:pt>
    <dgm:pt modelId="{030D1FC9-C6E8-4066-89BB-A76CE69E410C}" type="pres">
      <dgm:prSet presAssocID="{842C7946-3F9A-4678-8914-3EF20A56A662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82630D-7718-4945-BA31-33A6CCC724E2}" type="pres">
      <dgm:prSet presAssocID="{E524EBDB-C2B9-4FF4-BD81-9DA8ABAB97ED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9E1C3F-10D8-4780-B744-16D319373C56}" type="pres">
      <dgm:prSet presAssocID="{444CCFB3-B66F-429B-BA76-6E3CD94550C9}" presName="sp" presStyleCnt="0"/>
      <dgm:spPr/>
    </dgm:pt>
    <dgm:pt modelId="{F03ACA2D-051A-4A87-A7DC-7E8BB397A7C7}" type="pres">
      <dgm:prSet presAssocID="{88C33028-50CB-414E-8CDF-67D7D45E0325}" presName="arrowAndChildren" presStyleCnt="0"/>
      <dgm:spPr/>
    </dgm:pt>
    <dgm:pt modelId="{2ADAB0C2-F693-48C0-9EF0-25B785E96BEF}" type="pres">
      <dgm:prSet presAssocID="{88C33028-50CB-414E-8CDF-67D7D45E0325}" presName="parentTextArrow" presStyleLbl="node1" presStyleIdx="0" presStyleCnt="2"/>
      <dgm:spPr/>
      <dgm:t>
        <a:bodyPr/>
        <a:lstStyle/>
        <a:p>
          <a:endParaRPr lang="es-MX"/>
        </a:p>
      </dgm:t>
    </dgm:pt>
    <dgm:pt modelId="{9F5A666A-111F-4036-9F27-015C66FE8954}" type="pres">
      <dgm:prSet presAssocID="{88C33028-50CB-414E-8CDF-67D7D45E0325}" presName="arrow" presStyleLbl="node1" presStyleIdx="1" presStyleCnt="2"/>
      <dgm:spPr/>
      <dgm:t>
        <a:bodyPr/>
        <a:lstStyle/>
        <a:p>
          <a:endParaRPr lang="es-MX"/>
        </a:p>
      </dgm:t>
    </dgm:pt>
    <dgm:pt modelId="{45872E2E-93E1-4BC5-9A94-27CC1F0FB5C6}" type="pres">
      <dgm:prSet presAssocID="{88C33028-50CB-414E-8CDF-67D7D45E0325}" presName="descendantArrow" presStyleCnt="0"/>
      <dgm:spPr/>
    </dgm:pt>
    <dgm:pt modelId="{C57055D1-C85F-4395-AE52-D72A2C7E0072}" type="pres">
      <dgm:prSet presAssocID="{3EBBA6BA-11D1-4F11-9BD7-DF99F8D8CE24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A9CDD-5659-4F51-A882-40B5E41799A5}" type="pres">
      <dgm:prSet presAssocID="{C2E1C075-E2C7-4C16-8AC2-560956027240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FB3DF0-22F4-4B7B-AE92-A78794EC571D}" srcId="{88C33028-50CB-414E-8CDF-67D7D45E0325}" destId="{3EBBA6BA-11D1-4F11-9BD7-DF99F8D8CE24}" srcOrd="0" destOrd="0" parTransId="{34EE76C9-96A4-4CFA-92EE-31673574207E}" sibTransId="{AFFE72B2-216F-4DB1-9D1D-57B6CCFCA52D}"/>
    <dgm:cxn modelId="{0CBF1212-1C3A-407B-A6E3-D0538FE79A9F}" srcId="{8688902A-779E-4FB3-825B-E7C56EDA85B6}" destId="{88C33028-50CB-414E-8CDF-67D7D45E0325}" srcOrd="0" destOrd="0" parTransId="{8759DE93-0D8C-4909-ACBC-BAD0EA01BD39}" sibTransId="{444CCFB3-B66F-429B-BA76-6E3CD94550C9}"/>
    <dgm:cxn modelId="{2A23390F-6F43-4445-B852-72FC06B4A979}" type="presOf" srcId="{C2E1C075-E2C7-4C16-8AC2-560956027240}" destId="{FFAA9CDD-5659-4F51-A882-40B5E41799A5}" srcOrd="0" destOrd="0" presId="urn:microsoft.com/office/officeart/2005/8/layout/process4"/>
    <dgm:cxn modelId="{0F6D974F-CC3B-485C-A3BE-04847337B355}" type="presOf" srcId="{842C7946-3F9A-4678-8914-3EF20A56A662}" destId="{030D1FC9-C6E8-4066-89BB-A76CE69E410C}" srcOrd="0" destOrd="0" presId="urn:microsoft.com/office/officeart/2005/8/layout/process4"/>
    <dgm:cxn modelId="{F7BDBDBD-C7C7-46C3-A02D-DB3F57488D07}" type="presOf" srcId="{88C33028-50CB-414E-8CDF-67D7D45E0325}" destId="{2ADAB0C2-F693-48C0-9EF0-25B785E96BEF}" srcOrd="0" destOrd="0" presId="urn:microsoft.com/office/officeart/2005/8/layout/process4"/>
    <dgm:cxn modelId="{63AA9CB6-7C71-4429-B384-2346059F84AF}" type="presOf" srcId="{88C33028-50CB-414E-8CDF-67D7D45E0325}" destId="{9F5A666A-111F-4036-9F27-015C66FE8954}" srcOrd="1" destOrd="0" presId="urn:microsoft.com/office/officeart/2005/8/layout/process4"/>
    <dgm:cxn modelId="{4332F277-660B-4F8B-A68E-6BCE1CD8DC8C}" srcId="{88C33028-50CB-414E-8CDF-67D7D45E0325}" destId="{C2E1C075-E2C7-4C16-8AC2-560956027240}" srcOrd="1" destOrd="0" parTransId="{AED81B9D-DFEB-4F70-8CD6-918851D3438F}" sibTransId="{FC769624-3848-4398-8C25-E05859958A26}"/>
    <dgm:cxn modelId="{81A09016-529C-4948-88C8-EA79F143A418}" srcId="{8688902A-779E-4FB3-825B-E7C56EDA85B6}" destId="{3EAB13C7-5624-495F-8BAF-9AAC7A155131}" srcOrd="1" destOrd="0" parTransId="{424CFCC9-0E1C-4B22-94D2-C38D5028E598}" sibTransId="{25608A93-7D45-4025-8377-5C9EF3199869}"/>
    <dgm:cxn modelId="{9DF9DE86-44FC-4171-A6DA-CBD5E4B1381C}" srcId="{3EAB13C7-5624-495F-8BAF-9AAC7A155131}" destId="{E524EBDB-C2B9-4FF4-BD81-9DA8ABAB97ED}" srcOrd="1" destOrd="0" parTransId="{97B9626C-1119-4230-8362-0425CD502013}" sibTransId="{A31BB4B8-81B0-468B-A2AC-FC94504B1C9B}"/>
    <dgm:cxn modelId="{46347AF6-6464-482B-8CA8-B97C8FE25DDB}" type="presOf" srcId="{3EBBA6BA-11D1-4F11-9BD7-DF99F8D8CE24}" destId="{C57055D1-C85F-4395-AE52-D72A2C7E0072}" srcOrd="0" destOrd="0" presId="urn:microsoft.com/office/officeart/2005/8/layout/process4"/>
    <dgm:cxn modelId="{A2ADC2AA-9A3E-45B4-88CC-011C4D95E9B8}" type="presOf" srcId="{8688902A-779E-4FB3-825B-E7C56EDA85B6}" destId="{69776FA9-C25B-4FFB-B7C0-983A5516D256}" srcOrd="0" destOrd="0" presId="urn:microsoft.com/office/officeart/2005/8/layout/process4"/>
    <dgm:cxn modelId="{7F1B4892-14B0-4AC9-88A6-61278046E65B}" type="presOf" srcId="{3EAB13C7-5624-495F-8BAF-9AAC7A155131}" destId="{F335C46B-552C-4102-A0D4-206E22303E55}" srcOrd="1" destOrd="0" presId="urn:microsoft.com/office/officeart/2005/8/layout/process4"/>
    <dgm:cxn modelId="{D2814C6D-F689-42CB-80CD-8C95751954D9}" type="presOf" srcId="{3EAB13C7-5624-495F-8BAF-9AAC7A155131}" destId="{8D71C005-1E21-4C6D-8E88-A8CAE065208C}" srcOrd="0" destOrd="0" presId="urn:microsoft.com/office/officeart/2005/8/layout/process4"/>
    <dgm:cxn modelId="{E82A33C6-BAD2-4B82-BAE8-1BF945D01863}" srcId="{3EAB13C7-5624-495F-8BAF-9AAC7A155131}" destId="{842C7946-3F9A-4678-8914-3EF20A56A662}" srcOrd="0" destOrd="0" parTransId="{FDA8DA25-EDC5-470C-A3D1-EF672DDEE983}" sibTransId="{0CF3276C-97A2-48B2-BA9B-A47A2527E2B4}"/>
    <dgm:cxn modelId="{C6E8295C-136B-4A8D-94BC-DF750E316FEC}" type="presOf" srcId="{E524EBDB-C2B9-4FF4-BD81-9DA8ABAB97ED}" destId="{2F82630D-7718-4945-BA31-33A6CCC724E2}" srcOrd="0" destOrd="0" presId="urn:microsoft.com/office/officeart/2005/8/layout/process4"/>
    <dgm:cxn modelId="{A6B22DB4-6806-4BC9-919C-0C9A4F308EE3}" type="presParOf" srcId="{69776FA9-C25B-4FFB-B7C0-983A5516D256}" destId="{D2F61EF5-CB60-446A-94E6-8F9A1468C921}" srcOrd="0" destOrd="0" presId="urn:microsoft.com/office/officeart/2005/8/layout/process4"/>
    <dgm:cxn modelId="{BFAD5A69-B4CC-43C7-902D-5EB928E4E91C}" type="presParOf" srcId="{D2F61EF5-CB60-446A-94E6-8F9A1468C921}" destId="{8D71C005-1E21-4C6D-8E88-A8CAE065208C}" srcOrd="0" destOrd="0" presId="urn:microsoft.com/office/officeart/2005/8/layout/process4"/>
    <dgm:cxn modelId="{BAEF41E3-F1C2-463C-A133-0776ABB05B3E}" type="presParOf" srcId="{D2F61EF5-CB60-446A-94E6-8F9A1468C921}" destId="{F335C46B-552C-4102-A0D4-206E22303E55}" srcOrd="1" destOrd="0" presId="urn:microsoft.com/office/officeart/2005/8/layout/process4"/>
    <dgm:cxn modelId="{B4F9A949-026A-4C77-A6A6-BB48117007FF}" type="presParOf" srcId="{D2F61EF5-CB60-446A-94E6-8F9A1468C921}" destId="{873ED0C2-B0E2-4CB2-BC13-D1F9C28C8979}" srcOrd="2" destOrd="0" presId="urn:microsoft.com/office/officeart/2005/8/layout/process4"/>
    <dgm:cxn modelId="{F1B1D527-3A2B-4316-AF42-1D589F3A4E8E}" type="presParOf" srcId="{873ED0C2-B0E2-4CB2-BC13-D1F9C28C8979}" destId="{030D1FC9-C6E8-4066-89BB-A76CE69E410C}" srcOrd="0" destOrd="0" presId="urn:microsoft.com/office/officeart/2005/8/layout/process4"/>
    <dgm:cxn modelId="{FEC45AE1-A209-4C27-A631-DAC022EA709D}" type="presParOf" srcId="{873ED0C2-B0E2-4CB2-BC13-D1F9C28C8979}" destId="{2F82630D-7718-4945-BA31-33A6CCC724E2}" srcOrd="1" destOrd="0" presId="urn:microsoft.com/office/officeart/2005/8/layout/process4"/>
    <dgm:cxn modelId="{DB954129-FEA9-4105-BF79-85A9980C0E9E}" type="presParOf" srcId="{69776FA9-C25B-4FFB-B7C0-983A5516D256}" destId="{189E1C3F-10D8-4780-B744-16D319373C56}" srcOrd="1" destOrd="0" presId="urn:microsoft.com/office/officeart/2005/8/layout/process4"/>
    <dgm:cxn modelId="{93A6E397-77A3-47CE-8BB0-404BBE540A49}" type="presParOf" srcId="{69776FA9-C25B-4FFB-B7C0-983A5516D256}" destId="{F03ACA2D-051A-4A87-A7DC-7E8BB397A7C7}" srcOrd="2" destOrd="0" presId="urn:microsoft.com/office/officeart/2005/8/layout/process4"/>
    <dgm:cxn modelId="{F35630AB-663B-4447-97EF-A08572C974A5}" type="presParOf" srcId="{F03ACA2D-051A-4A87-A7DC-7E8BB397A7C7}" destId="{2ADAB0C2-F693-48C0-9EF0-25B785E96BEF}" srcOrd="0" destOrd="0" presId="urn:microsoft.com/office/officeart/2005/8/layout/process4"/>
    <dgm:cxn modelId="{B7FCEFD6-D446-4F85-94DF-059FD2530B63}" type="presParOf" srcId="{F03ACA2D-051A-4A87-A7DC-7E8BB397A7C7}" destId="{9F5A666A-111F-4036-9F27-015C66FE8954}" srcOrd="1" destOrd="0" presId="urn:microsoft.com/office/officeart/2005/8/layout/process4"/>
    <dgm:cxn modelId="{38D96858-A2EF-44EA-84F8-9452DF6D8C49}" type="presParOf" srcId="{F03ACA2D-051A-4A87-A7DC-7E8BB397A7C7}" destId="{45872E2E-93E1-4BC5-9A94-27CC1F0FB5C6}" srcOrd="2" destOrd="0" presId="urn:microsoft.com/office/officeart/2005/8/layout/process4"/>
    <dgm:cxn modelId="{3EBF0BFB-92EF-4D5A-B656-78E2B3A8E142}" type="presParOf" srcId="{45872E2E-93E1-4BC5-9A94-27CC1F0FB5C6}" destId="{C57055D1-C85F-4395-AE52-D72A2C7E0072}" srcOrd="0" destOrd="0" presId="urn:microsoft.com/office/officeart/2005/8/layout/process4"/>
    <dgm:cxn modelId="{DC7E85A7-45E2-4533-9A6C-8A6C2DBB9CCD}" type="presParOf" srcId="{45872E2E-93E1-4BC5-9A94-27CC1F0FB5C6}" destId="{FFAA9CDD-5659-4F51-A882-40B5E41799A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47DDAF-AED0-4235-B45A-F885015D61D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CA9EFB2-2F23-468D-84D3-E0EBCBA7A46B}">
      <dgm:prSet phldrT="[Texto]"/>
      <dgm:spPr/>
      <dgm:t>
        <a:bodyPr/>
        <a:lstStyle/>
        <a:p>
          <a:r>
            <a:rPr lang="es-MX" dirty="0" smtClean="0"/>
            <a:t>Fuentes secundarias</a:t>
          </a:r>
          <a:endParaRPr lang="es-MX" dirty="0"/>
        </a:p>
      </dgm:t>
    </dgm:pt>
    <dgm:pt modelId="{4CE95F2D-DF6C-4919-B7C1-883FAFE05086}" type="parTrans" cxnId="{CB97C291-C068-4B9F-9399-4BDE12A790DC}">
      <dgm:prSet/>
      <dgm:spPr/>
      <dgm:t>
        <a:bodyPr/>
        <a:lstStyle/>
        <a:p>
          <a:endParaRPr lang="es-MX"/>
        </a:p>
      </dgm:t>
    </dgm:pt>
    <dgm:pt modelId="{C90E0B6D-4614-44D1-B7FC-B07B0A1822C8}" type="sibTrans" cxnId="{CB97C291-C068-4B9F-9399-4BDE12A790DC}">
      <dgm:prSet/>
      <dgm:spPr/>
      <dgm:t>
        <a:bodyPr/>
        <a:lstStyle/>
        <a:p>
          <a:endParaRPr lang="es-MX"/>
        </a:p>
      </dgm:t>
    </dgm:pt>
    <dgm:pt modelId="{98213E8D-1635-4108-AC85-30980C5E8A2D}">
      <dgm:prSet phldrT="[Texto]"/>
      <dgm:spPr/>
      <dgm:t>
        <a:bodyPr/>
        <a:lstStyle/>
        <a:p>
          <a:r>
            <a:rPr lang="es-MX" dirty="0" smtClean="0"/>
            <a:t>Conocer la competencia. </a:t>
          </a:r>
          <a:endParaRPr lang="es-MX" dirty="0"/>
        </a:p>
      </dgm:t>
    </dgm:pt>
    <dgm:pt modelId="{B7B3138C-1BA7-4B5B-A38F-0AFC1262C137}" type="parTrans" cxnId="{563ADFAF-C794-4C80-A689-726BC0FF0B69}">
      <dgm:prSet/>
      <dgm:spPr/>
      <dgm:t>
        <a:bodyPr/>
        <a:lstStyle/>
        <a:p>
          <a:endParaRPr lang="es-MX"/>
        </a:p>
      </dgm:t>
    </dgm:pt>
    <dgm:pt modelId="{54A7B79B-DAC3-4059-9432-EC799DCC8BAE}" type="sibTrans" cxnId="{563ADFAF-C794-4C80-A689-726BC0FF0B69}">
      <dgm:prSet/>
      <dgm:spPr/>
      <dgm:t>
        <a:bodyPr/>
        <a:lstStyle/>
        <a:p>
          <a:endParaRPr lang="es-MX"/>
        </a:p>
      </dgm:t>
    </dgm:pt>
    <dgm:pt modelId="{B31125E6-2CB9-4B94-8A5F-B7E00EED25DA}">
      <dgm:prSet phldrT="[Texto]"/>
      <dgm:spPr/>
      <dgm:t>
        <a:bodyPr/>
        <a:lstStyle/>
        <a:p>
          <a:r>
            <a:rPr lang="es-MX" dirty="0" smtClean="0"/>
            <a:t>Fuentes primarias</a:t>
          </a:r>
          <a:endParaRPr lang="es-MX" dirty="0"/>
        </a:p>
      </dgm:t>
    </dgm:pt>
    <dgm:pt modelId="{9D31C5A2-4D37-4981-B148-3708D5A9D5CC}" type="parTrans" cxnId="{EE5E9E7C-6C4B-4C21-81DB-599EE41D1694}">
      <dgm:prSet/>
      <dgm:spPr/>
      <dgm:t>
        <a:bodyPr/>
        <a:lstStyle/>
        <a:p>
          <a:endParaRPr lang="es-MX"/>
        </a:p>
      </dgm:t>
    </dgm:pt>
    <dgm:pt modelId="{436650A7-73AB-4686-9A20-F09F79C90BF4}" type="sibTrans" cxnId="{EE5E9E7C-6C4B-4C21-81DB-599EE41D1694}">
      <dgm:prSet/>
      <dgm:spPr/>
      <dgm:t>
        <a:bodyPr/>
        <a:lstStyle/>
        <a:p>
          <a:endParaRPr lang="es-MX"/>
        </a:p>
      </dgm:t>
    </dgm:pt>
    <dgm:pt modelId="{FD8721D9-D389-45EE-9270-EC42B3D95E7D}">
      <dgm:prSet phldrT="[Texto]"/>
      <dgm:spPr/>
      <dgm:t>
        <a:bodyPr/>
        <a:lstStyle/>
        <a:p>
          <a:r>
            <a:rPr lang="es-MX" dirty="0" smtClean="0"/>
            <a:t>Nivel de aceptación del producto o servicio.</a:t>
          </a:r>
          <a:endParaRPr lang="es-MX" dirty="0"/>
        </a:p>
      </dgm:t>
    </dgm:pt>
    <dgm:pt modelId="{81657EEB-7D28-4364-A42A-9F8145F68397}" type="parTrans" cxnId="{026B311A-D5D9-433F-AB02-B443BBECC98B}">
      <dgm:prSet/>
      <dgm:spPr/>
      <dgm:t>
        <a:bodyPr/>
        <a:lstStyle/>
        <a:p>
          <a:endParaRPr lang="es-MX"/>
        </a:p>
      </dgm:t>
    </dgm:pt>
    <dgm:pt modelId="{C27B0CAF-C7FD-49CD-8CEC-CF7049E0A0F2}" type="sibTrans" cxnId="{026B311A-D5D9-433F-AB02-B443BBECC98B}">
      <dgm:prSet/>
      <dgm:spPr/>
      <dgm:t>
        <a:bodyPr/>
        <a:lstStyle/>
        <a:p>
          <a:endParaRPr lang="es-MX"/>
        </a:p>
      </dgm:t>
    </dgm:pt>
    <dgm:pt modelId="{E94E6F2A-5C8F-4405-BA1A-E48571782217}">
      <dgm:prSet phldrT="[Texto]"/>
      <dgm:spPr/>
      <dgm:t>
        <a:bodyPr/>
        <a:lstStyle/>
        <a:p>
          <a:r>
            <a:rPr lang="es-MX" dirty="0" smtClean="0"/>
            <a:t>El tamaño del mercado.</a:t>
          </a:r>
          <a:endParaRPr lang="es-MX" dirty="0"/>
        </a:p>
      </dgm:t>
    </dgm:pt>
    <dgm:pt modelId="{C93690FB-449A-4565-ADCA-CBEEF4D5DE01}" type="parTrans" cxnId="{DC128677-9263-4775-B8EF-D16E3A41CB11}">
      <dgm:prSet/>
      <dgm:spPr/>
      <dgm:t>
        <a:bodyPr/>
        <a:lstStyle/>
        <a:p>
          <a:endParaRPr lang="es-MX"/>
        </a:p>
      </dgm:t>
    </dgm:pt>
    <dgm:pt modelId="{0187D421-6863-4CDC-82DF-7541908D15D5}" type="sibTrans" cxnId="{DC128677-9263-4775-B8EF-D16E3A41CB11}">
      <dgm:prSet/>
      <dgm:spPr/>
      <dgm:t>
        <a:bodyPr/>
        <a:lstStyle/>
        <a:p>
          <a:endParaRPr lang="es-MX"/>
        </a:p>
      </dgm:t>
    </dgm:pt>
    <dgm:pt modelId="{8AFFBD09-D5FE-4984-9706-DAA62FF663BB}">
      <dgm:prSet phldrT="[Texto]"/>
      <dgm:spPr/>
      <dgm:t>
        <a:bodyPr/>
        <a:lstStyle/>
        <a:p>
          <a:r>
            <a:rPr lang="es-MX" dirty="0" smtClean="0"/>
            <a:t>Definir medios de distribución, precio, y otras características del producto, derivados de los hábitos de consumo.</a:t>
          </a:r>
          <a:endParaRPr lang="es-MX" dirty="0"/>
        </a:p>
      </dgm:t>
    </dgm:pt>
    <dgm:pt modelId="{CB220CCD-3243-4377-90C7-625550830ACA}" type="parTrans" cxnId="{02D0D716-A186-4870-B373-87182510DC58}">
      <dgm:prSet/>
      <dgm:spPr/>
      <dgm:t>
        <a:bodyPr/>
        <a:lstStyle/>
        <a:p>
          <a:endParaRPr lang="es-MX"/>
        </a:p>
      </dgm:t>
    </dgm:pt>
    <dgm:pt modelId="{F9311E3B-C2B7-48DF-8371-E42EC018A9AE}" type="sibTrans" cxnId="{02D0D716-A186-4870-B373-87182510DC58}">
      <dgm:prSet/>
      <dgm:spPr/>
      <dgm:t>
        <a:bodyPr/>
        <a:lstStyle/>
        <a:p>
          <a:endParaRPr lang="es-MX"/>
        </a:p>
      </dgm:t>
    </dgm:pt>
    <dgm:pt modelId="{18D9904F-39EC-4E99-A0F5-E36F0539CC67}">
      <dgm:prSet phldrT="[Texto]"/>
      <dgm:spPr/>
      <dgm:t>
        <a:bodyPr/>
        <a:lstStyle/>
        <a:p>
          <a:r>
            <a:rPr lang="es-MX" dirty="0" smtClean="0"/>
            <a:t>Identificar productos sustitutos, complementarios, entre otros.</a:t>
          </a:r>
          <a:endParaRPr lang="es-MX" dirty="0"/>
        </a:p>
      </dgm:t>
    </dgm:pt>
    <dgm:pt modelId="{0E6FC139-0CF4-4BC1-AB40-2A60378D4C62}" type="parTrans" cxnId="{ED5D4AD8-B337-4E2D-832B-3EBC90F17EB8}">
      <dgm:prSet/>
      <dgm:spPr/>
      <dgm:t>
        <a:bodyPr/>
        <a:lstStyle/>
        <a:p>
          <a:endParaRPr lang="es-MX"/>
        </a:p>
      </dgm:t>
    </dgm:pt>
    <dgm:pt modelId="{3BD2CA0F-72B5-41F4-BB54-CB6DB0C6199D}" type="sibTrans" cxnId="{ED5D4AD8-B337-4E2D-832B-3EBC90F17EB8}">
      <dgm:prSet/>
      <dgm:spPr/>
      <dgm:t>
        <a:bodyPr/>
        <a:lstStyle/>
        <a:p>
          <a:endParaRPr lang="es-MX"/>
        </a:p>
      </dgm:t>
    </dgm:pt>
    <dgm:pt modelId="{C3D0E94D-D28A-483D-B794-ECE6FA51E203}" type="pres">
      <dgm:prSet presAssocID="{6347DDAF-AED0-4235-B45A-F885015D61D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48C7685-76E5-4A15-96C6-57839C07A876}" type="pres">
      <dgm:prSet presAssocID="{ECA9EFB2-2F23-468D-84D3-E0EBCBA7A46B}" presName="linNode" presStyleCnt="0"/>
      <dgm:spPr/>
    </dgm:pt>
    <dgm:pt modelId="{9975061F-28A0-415C-9055-9CD9DA0F416B}" type="pres">
      <dgm:prSet presAssocID="{ECA9EFB2-2F23-468D-84D3-E0EBCBA7A46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476B18-E6FB-43DB-8F4E-DBD92D0062B6}" type="pres">
      <dgm:prSet presAssocID="{ECA9EFB2-2F23-468D-84D3-E0EBCBA7A46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7765C8-186D-4A78-89C3-813D59220506}" type="pres">
      <dgm:prSet presAssocID="{C90E0B6D-4614-44D1-B7FC-B07B0A1822C8}" presName="spacing" presStyleCnt="0"/>
      <dgm:spPr/>
    </dgm:pt>
    <dgm:pt modelId="{93E76851-C6F7-439B-A29A-E77AC011A01B}" type="pres">
      <dgm:prSet presAssocID="{B31125E6-2CB9-4B94-8A5F-B7E00EED25DA}" presName="linNode" presStyleCnt="0"/>
      <dgm:spPr/>
    </dgm:pt>
    <dgm:pt modelId="{06A15E11-318A-45F7-811C-62003D71C818}" type="pres">
      <dgm:prSet presAssocID="{B31125E6-2CB9-4B94-8A5F-B7E00EED25D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326AA9-EE91-45EC-B609-4F5735990445}" type="pres">
      <dgm:prSet presAssocID="{B31125E6-2CB9-4B94-8A5F-B7E00EED25D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5E9E7C-6C4B-4C21-81DB-599EE41D1694}" srcId="{6347DDAF-AED0-4235-B45A-F885015D61D8}" destId="{B31125E6-2CB9-4B94-8A5F-B7E00EED25DA}" srcOrd="1" destOrd="0" parTransId="{9D31C5A2-4D37-4981-B148-3708D5A9D5CC}" sibTransId="{436650A7-73AB-4686-9A20-F09F79C90BF4}"/>
    <dgm:cxn modelId="{563ADFAF-C794-4C80-A689-726BC0FF0B69}" srcId="{ECA9EFB2-2F23-468D-84D3-E0EBCBA7A46B}" destId="{98213E8D-1635-4108-AC85-30980C5E8A2D}" srcOrd="0" destOrd="0" parTransId="{B7B3138C-1BA7-4B5B-A38F-0AFC1262C137}" sibTransId="{54A7B79B-DAC3-4059-9432-EC799DCC8BAE}"/>
    <dgm:cxn modelId="{F76F3C41-17FF-49F2-8831-EE22A1F62C21}" type="presOf" srcId="{98213E8D-1635-4108-AC85-30980C5E8A2D}" destId="{A7476B18-E6FB-43DB-8F4E-DBD92D0062B6}" srcOrd="0" destOrd="0" presId="urn:microsoft.com/office/officeart/2005/8/layout/vList6"/>
    <dgm:cxn modelId="{ED5D4AD8-B337-4E2D-832B-3EBC90F17EB8}" srcId="{ECA9EFB2-2F23-468D-84D3-E0EBCBA7A46B}" destId="{18D9904F-39EC-4E99-A0F5-E36F0539CC67}" srcOrd="2" destOrd="0" parTransId="{0E6FC139-0CF4-4BC1-AB40-2A60378D4C62}" sibTransId="{3BD2CA0F-72B5-41F4-BB54-CB6DB0C6199D}"/>
    <dgm:cxn modelId="{AD580615-80E8-492C-B834-2A654FA3F7D8}" type="presOf" srcId="{8AFFBD09-D5FE-4984-9706-DAA62FF663BB}" destId="{03326AA9-EE91-45EC-B609-4F5735990445}" srcOrd="0" destOrd="1" presId="urn:microsoft.com/office/officeart/2005/8/layout/vList6"/>
    <dgm:cxn modelId="{DC128677-9263-4775-B8EF-D16E3A41CB11}" srcId="{ECA9EFB2-2F23-468D-84D3-E0EBCBA7A46B}" destId="{E94E6F2A-5C8F-4405-BA1A-E48571782217}" srcOrd="1" destOrd="0" parTransId="{C93690FB-449A-4565-ADCA-CBEEF4D5DE01}" sibTransId="{0187D421-6863-4CDC-82DF-7541908D15D5}"/>
    <dgm:cxn modelId="{53CFA506-9714-42EB-A779-E3CB60CAC0EA}" type="presOf" srcId="{6347DDAF-AED0-4235-B45A-F885015D61D8}" destId="{C3D0E94D-D28A-483D-B794-ECE6FA51E203}" srcOrd="0" destOrd="0" presId="urn:microsoft.com/office/officeart/2005/8/layout/vList6"/>
    <dgm:cxn modelId="{01DE5A01-2AD6-41DB-8E3C-A0AE315CE659}" type="presOf" srcId="{18D9904F-39EC-4E99-A0F5-E36F0539CC67}" destId="{A7476B18-E6FB-43DB-8F4E-DBD92D0062B6}" srcOrd="0" destOrd="2" presId="urn:microsoft.com/office/officeart/2005/8/layout/vList6"/>
    <dgm:cxn modelId="{0397D54F-2FA8-4D6E-B987-F27A3A6AF3EE}" type="presOf" srcId="{ECA9EFB2-2F23-468D-84D3-E0EBCBA7A46B}" destId="{9975061F-28A0-415C-9055-9CD9DA0F416B}" srcOrd="0" destOrd="0" presId="urn:microsoft.com/office/officeart/2005/8/layout/vList6"/>
    <dgm:cxn modelId="{76FD78EB-5358-4D1E-805E-6F6858F2845C}" type="presOf" srcId="{FD8721D9-D389-45EE-9270-EC42B3D95E7D}" destId="{03326AA9-EE91-45EC-B609-4F5735990445}" srcOrd="0" destOrd="0" presId="urn:microsoft.com/office/officeart/2005/8/layout/vList6"/>
    <dgm:cxn modelId="{02D0D716-A186-4870-B373-87182510DC58}" srcId="{B31125E6-2CB9-4B94-8A5F-B7E00EED25DA}" destId="{8AFFBD09-D5FE-4984-9706-DAA62FF663BB}" srcOrd="1" destOrd="0" parTransId="{CB220CCD-3243-4377-90C7-625550830ACA}" sibTransId="{F9311E3B-C2B7-48DF-8371-E42EC018A9AE}"/>
    <dgm:cxn modelId="{CB97C291-C068-4B9F-9399-4BDE12A790DC}" srcId="{6347DDAF-AED0-4235-B45A-F885015D61D8}" destId="{ECA9EFB2-2F23-468D-84D3-E0EBCBA7A46B}" srcOrd="0" destOrd="0" parTransId="{4CE95F2D-DF6C-4919-B7C1-883FAFE05086}" sibTransId="{C90E0B6D-4614-44D1-B7FC-B07B0A1822C8}"/>
    <dgm:cxn modelId="{E98A6AE1-D51E-4A96-B20B-95D35845D511}" type="presOf" srcId="{E94E6F2A-5C8F-4405-BA1A-E48571782217}" destId="{A7476B18-E6FB-43DB-8F4E-DBD92D0062B6}" srcOrd="0" destOrd="1" presId="urn:microsoft.com/office/officeart/2005/8/layout/vList6"/>
    <dgm:cxn modelId="{B25F8DA0-3FFC-48D3-A7A9-6CCD72C62569}" type="presOf" srcId="{B31125E6-2CB9-4B94-8A5F-B7E00EED25DA}" destId="{06A15E11-318A-45F7-811C-62003D71C818}" srcOrd="0" destOrd="0" presId="urn:microsoft.com/office/officeart/2005/8/layout/vList6"/>
    <dgm:cxn modelId="{026B311A-D5D9-433F-AB02-B443BBECC98B}" srcId="{B31125E6-2CB9-4B94-8A5F-B7E00EED25DA}" destId="{FD8721D9-D389-45EE-9270-EC42B3D95E7D}" srcOrd="0" destOrd="0" parTransId="{81657EEB-7D28-4364-A42A-9F8145F68397}" sibTransId="{C27B0CAF-C7FD-49CD-8CEC-CF7049E0A0F2}"/>
    <dgm:cxn modelId="{DA761FCC-B1A9-4A5D-AFA5-59192EB49E0E}" type="presParOf" srcId="{C3D0E94D-D28A-483D-B794-ECE6FA51E203}" destId="{348C7685-76E5-4A15-96C6-57839C07A876}" srcOrd="0" destOrd="0" presId="urn:microsoft.com/office/officeart/2005/8/layout/vList6"/>
    <dgm:cxn modelId="{B2E10380-EE21-4549-BDC1-89AA9112C9C7}" type="presParOf" srcId="{348C7685-76E5-4A15-96C6-57839C07A876}" destId="{9975061F-28A0-415C-9055-9CD9DA0F416B}" srcOrd="0" destOrd="0" presId="urn:microsoft.com/office/officeart/2005/8/layout/vList6"/>
    <dgm:cxn modelId="{CF4E3B30-7C00-4954-9289-00E33D41D31B}" type="presParOf" srcId="{348C7685-76E5-4A15-96C6-57839C07A876}" destId="{A7476B18-E6FB-43DB-8F4E-DBD92D0062B6}" srcOrd="1" destOrd="0" presId="urn:microsoft.com/office/officeart/2005/8/layout/vList6"/>
    <dgm:cxn modelId="{F0AC72F5-46B2-4C87-97E1-A4FAA0039AC3}" type="presParOf" srcId="{C3D0E94D-D28A-483D-B794-ECE6FA51E203}" destId="{D07765C8-186D-4A78-89C3-813D59220506}" srcOrd="1" destOrd="0" presId="urn:microsoft.com/office/officeart/2005/8/layout/vList6"/>
    <dgm:cxn modelId="{28FC6047-817B-4EDF-973C-B87620445148}" type="presParOf" srcId="{C3D0E94D-D28A-483D-B794-ECE6FA51E203}" destId="{93E76851-C6F7-439B-A29A-E77AC011A01B}" srcOrd="2" destOrd="0" presId="urn:microsoft.com/office/officeart/2005/8/layout/vList6"/>
    <dgm:cxn modelId="{A896B9C1-5A1F-4ED7-832C-20FD49A76B80}" type="presParOf" srcId="{93E76851-C6F7-439B-A29A-E77AC011A01B}" destId="{06A15E11-318A-45F7-811C-62003D71C818}" srcOrd="0" destOrd="0" presId="urn:microsoft.com/office/officeart/2005/8/layout/vList6"/>
    <dgm:cxn modelId="{7FF61E5F-2556-4B24-BE1B-29DD61A5A603}" type="presParOf" srcId="{93E76851-C6F7-439B-A29A-E77AC011A01B}" destId="{03326AA9-EE91-45EC-B609-4F57359904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7645EE-11F9-4561-8A3D-1F0A857F0D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297ABE2-2A0C-4736-B625-0FEE16FF505E}">
      <dgm:prSet phldrT="[Texto]"/>
      <dgm:spPr/>
      <dgm:t>
        <a:bodyPr/>
        <a:lstStyle/>
        <a:p>
          <a:r>
            <a:rPr lang="es-MX" dirty="0" smtClean="0"/>
            <a:t>Métodos cuantitativos</a:t>
          </a:r>
          <a:endParaRPr lang="es-MX" dirty="0"/>
        </a:p>
      </dgm:t>
    </dgm:pt>
    <dgm:pt modelId="{4CCC94E7-D1E3-45A7-BCA0-376CCF856EFD}" type="parTrans" cxnId="{DA956EF9-C05C-4F25-814C-1CE78B083418}">
      <dgm:prSet/>
      <dgm:spPr/>
      <dgm:t>
        <a:bodyPr/>
        <a:lstStyle/>
        <a:p>
          <a:endParaRPr lang="es-MX"/>
        </a:p>
      </dgm:t>
    </dgm:pt>
    <dgm:pt modelId="{F131D976-4E31-4F16-B2EE-65B0DD0B88A8}" type="sibTrans" cxnId="{DA956EF9-C05C-4F25-814C-1CE78B083418}">
      <dgm:prSet/>
      <dgm:spPr/>
      <dgm:t>
        <a:bodyPr/>
        <a:lstStyle/>
        <a:p>
          <a:endParaRPr lang="es-MX"/>
        </a:p>
      </dgm:t>
    </dgm:pt>
    <dgm:pt modelId="{67C5DD2D-F4EE-4153-80DE-B0C015251583}">
      <dgm:prSet phldrT="[Texto]"/>
      <dgm:spPr/>
      <dgm:t>
        <a:bodyPr/>
        <a:lstStyle/>
        <a:p>
          <a:r>
            <a:rPr lang="es-MX" dirty="0" smtClean="0"/>
            <a:t>Series cronológicas</a:t>
          </a:r>
          <a:endParaRPr lang="es-MX" dirty="0"/>
        </a:p>
      </dgm:t>
    </dgm:pt>
    <dgm:pt modelId="{B5035DD5-806D-4021-B913-B73EC03F871C}" type="parTrans" cxnId="{B61CF089-BF77-4159-BC66-5F7CA05C1FD2}">
      <dgm:prSet/>
      <dgm:spPr/>
      <dgm:t>
        <a:bodyPr/>
        <a:lstStyle/>
        <a:p>
          <a:endParaRPr lang="es-MX"/>
        </a:p>
      </dgm:t>
    </dgm:pt>
    <dgm:pt modelId="{B8DC659C-82A8-43BA-A15B-A2B932ED4DDD}" type="sibTrans" cxnId="{B61CF089-BF77-4159-BC66-5F7CA05C1FD2}">
      <dgm:prSet/>
      <dgm:spPr/>
      <dgm:t>
        <a:bodyPr/>
        <a:lstStyle/>
        <a:p>
          <a:endParaRPr lang="es-MX"/>
        </a:p>
      </dgm:t>
    </dgm:pt>
    <dgm:pt modelId="{28E12C17-DF89-4B01-A0B6-45A7E9CCC759}">
      <dgm:prSet phldrT="[Texto]"/>
      <dgm:spPr/>
      <dgm:t>
        <a:bodyPr/>
        <a:lstStyle/>
        <a:p>
          <a:r>
            <a:rPr lang="es-MX" dirty="0" smtClean="0"/>
            <a:t>Causales o de asociación</a:t>
          </a:r>
          <a:endParaRPr lang="es-MX" dirty="0"/>
        </a:p>
      </dgm:t>
    </dgm:pt>
    <dgm:pt modelId="{E26C08D0-6611-4C52-B34E-3FCF867F61BE}" type="parTrans" cxnId="{5E7F227D-A8D2-4CF6-847B-0A6F709CEE3D}">
      <dgm:prSet/>
      <dgm:spPr/>
      <dgm:t>
        <a:bodyPr/>
        <a:lstStyle/>
        <a:p>
          <a:endParaRPr lang="es-MX"/>
        </a:p>
      </dgm:t>
    </dgm:pt>
    <dgm:pt modelId="{EA0D074F-F483-4CAC-8760-86207EDDE530}" type="sibTrans" cxnId="{5E7F227D-A8D2-4CF6-847B-0A6F709CEE3D}">
      <dgm:prSet/>
      <dgm:spPr/>
      <dgm:t>
        <a:bodyPr/>
        <a:lstStyle/>
        <a:p>
          <a:endParaRPr lang="es-MX"/>
        </a:p>
      </dgm:t>
    </dgm:pt>
    <dgm:pt modelId="{8D716D46-D267-4A8C-84A0-0F96B8EF0230}">
      <dgm:prSet phldrT="[Texto]"/>
      <dgm:spPr/>
      <dgm:t>
        <a:bodyPr/>
        <a:lstStyle/>
        <a:p>
          <a:r>
            <a:rPr lang="es-MX" dirty="0" smtClean="0"/>
            <a:t>Correlación/regresión</a:t>
          </a:r>
          <a:endParaRPr lang="es-MX" dirty="0"/>
        </a:p>
      </dgm:t>
    </dgm:pt>
    <dgm:pt modelId="{A8F7301A-315F-4CCF-9E27-B27E6B12B744}" type="parTrans" cxnId="{A5A85663-B98D-4DE2-961E-B4A7413F77D4}">
      <dgm:prSet/>
      <dgm:spPr/>
      <dgm:t>
        <a:bodyPr/>
        <a:lstStyle/>
        <a:p>
          <a:endParaRPr lang="es-MX"/>
        </a:p>
      </dgm:t>
    </dgm:pt>
    <dgm:pt modelId="{4A3AE8C0-FCC3-4179-9943-35E44380EA75}" type="sibTrans" cxnId="{A5A85663-B98D-4DE2-961E-B4A7413F77D4}">
      <dgm:prSet/>
      <dgm:spPr/>
      <dgm:t>
        <a:bodyPr/>
        <a:lstStyle/>
        <a:p>
          <a:endParaRPr lang="es-MX"/>
        </a:p>
      </dgm:t>
    </dgm:pt>
    <dgm:pt modelId="{112D56BE-7EC1-4776-835F-8DDF21B69104}">
      <dgm:prSet phldrT="[Texto]"/>
      <dgm:spPr/>
      <dgm:t>
        <a:bodyPr/>
        <a:lstStyle/>
        <a:p>
          <a:r>
            <a:rPr lang="es-MX" dirty="0" smtClean="0"/>
            <a:t>Suavización exponencial</a:t>
          </a:r>
          <a:endParaRPr lang="es-MX" dirty="0"/>
        </a:p>
      </dgm:t>
    </dgm:pt>
    <dgm:pt modelId="{F83954CF-5A1F-4A28-B2DF-BD311AC6C238}" type="parTrans" cxnId="{2FEDA9DD-AA78-4B3C-BEFC-825835D67B48}">
      <dgm:prSet/>
      <dgm:spPr/>
      <dgm:t>
        <a:bodyPr/>
        <a:lstStyle/>
        <a:p>
          <a:endParaRPr lang="es-MX"/>
        </a:p>
      </dgm:t>
    </dgm:pt>
    <dgm:pt modelId="{82170D30-A6D8-4249-A216-B69ED6D30788}" type="sibTrans" cxnId="{2FEDA9DD-AA78-4B3C-BEFC-825835D67B48}">
      <dgm:prSet/>
      <dgm:spPr/>
      <dgm:t>
        <a:bodyPr/>
        <a:lstStyle/>
        <a:p>
          <a:endParaRPr lang="es-MX"/>
        </a:p>
      </dgm:t>
    </dgm:pt>
    <dgm:pt modelId="{5D19A156-2F6A-4F8A-B42A-9D3D3E15ECD7}" type="pres">
      <dgm:prSet presAssocID="{677645EE-11F9-4561-8A3D-1F0A857F0D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90CD75-264A-44FF-87AA-9D392C4C149A}" type="pres">
      <dgm:prSet presAssocID="{D297ABE2-2A0C-4736-B625-0FEE16FF505E}" presName="root1" presStyleCnt="0"/>
      <dgm:spPr/>
    </dgm:pt>
    <dgm:pt modelId="{E0DA1F78-A0A3-4350-BEED-558D408AE3A6}" type="pres">
      <dgm:prSet presAssocID="{D297ABE2-2A0C-4736-B625-0FEE16FF505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7D22533-98F2-438E-8F10-325985537745}" type="pres">
      <dgm:prSet presAssocID="{D297ABE2-2A0C-4736-B625-0FEE16FF505E}" presName="level2hierChild" presStyleCnt="0"/>
      <dgm:spPr/>
    </dgm:pt>
    <dgm:pt modelId="{A57B0FBE-008A-4167-A22A-34363C2ED63A}" type="pres">
      <dgm:prSet presAssocID="{B5035DD5-806D-4021-B913-B73EC03F871C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4EE8E728-60ED-4639-9CC3-34FC02167B11}" type="pres">
      <dgm:prSet presAssocID="{B5035DD5-806D-4021-B913-B73EC03F871C}" presName="connTx" presStyleLbl="parChTrans1D2" presStyleIdx="0" presStyleCnt="2"/>
      <dgm:spPr/>
      <dgm:t>
        <a:bodyPr/>
        <a:lstStyle/>
        <a:p>
          <a:endParaRPr lang="es-MX"/>
        </a:p>
      </dgm:t>
    </dgm:pt>
    <dgm:pt modelId="{3A759D57-B9D4-40D7-92A5-D456A1C3EA16}" type="pres">
      <dgm:prSet presAssocID="{67C5DD2D-F4EE-4153-80DE-B0C015251583}" presName="root2" presStyleCnt="0"/>
      <dgm:spPr/>
    </dgm:pt>
    <dgm:pt modelId="{F7554E65-129B-466F-9A8C-55EF77EC8888}" type="pres">
      <dgm:prSet presAssocID="{67C5DD2D-F4EE-4153-80DE-B0C01525158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4D9F296-2CDB-48F1-BF2E-85D6AC2BE8DA}" type="pres">
      <dgm:prSet presAssocID="{67C5DD2D-F4EE-4153-80DE-B0C015251583}" presName="level3hierChild" presStyleCnt="0"/>
      <dgm:spPr/>
    </dgm:pt>
    <dgm:pt modelId="{BD766967-4CDA-4A33-A2FF-7A1FCA72DB1A}" type="pres">
      <dgm:prSet presAssocID="{F83954CF-5A1F-4A28-B2DF-BD311AC6C238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738BF046-889F-4300-9BD7-34583F9FCF74}" type="pres">
      <dgm:prSet presAssocID="{F83954CF-5A1F-4A28-B2DF-BD311AC6C238}" presName="connTx" presStyleLbl="parChTrans1D3" presStyleIdx="0" presStyleCnt="2"/>
      <dgm:spPr/>
      <dgm:t>
        <a:bodyPr/>
        <a:lstStyle/>
        <a:p>
          <a:endParaRPr lang="es-MX"/>
        </a:p>
      </dgm:t>
    </dgm:pt>
    <dgm:pt modelId="{4072D451-0670-4AE3-AC49-CABF978B3579}" type="pres">
      <dgm:prSet presAssocID="{112D56BE-7EC1-4776-835F-8DDF21B69104}" presName="root2" presStyleCnt="0"/>
      <dgm:spPr/>
    </dgm:pt>
    <dgm:pt modelId="{70DF015E-E9A7-43E2-BE47-4EA4C36C4D84}" type="pres">
      <dgm:prSet presAssocID="{112D56BE-7EC1-4776-835F-8DDF21B69104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1F3BFBF-23BC-44D5-975A-6DB160077993}" type="pres">
      <dgm:prSet presAssocID="{112D56BE-7EC1-4776-835F-8DDF21B69104}" presName="level3hierChild" presStyleCnt="0"/>
      <dgm:spPr/>
    </dgm:pt>
    <dgm:pt modelId="{C46F5C9C-E6E2-4552-AEEA-41BA4FA9B5E7}" type="pres">
      <dgm:prSet presAssocID="{E26C08D0-6611-4C52-B34E-3FCF867F61BE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AF45FD64-DE07-4560-83C4-BAF39EA08C63}" type="pres">
      <dgm:prSet presAssocID="{E26C08D0-6611-4C52-B34E-3FCF867F61BE}" presName="connTx" presStyleLbl="parChTrans1D2" presStyleIdx="1" presStyleCnt="2"/>
      <dgm:spPr/>
      <dgm:t>
        <a:bodyPr/>
        <a:lstStyle/>
        <a:p>
          <a:endParaRPr lang="es-MX"/>
        </a:p>
      </dgm:t>
    </dgm:pt>
    <dgm:pt modelId="{F3D1DBA8-B6A7-4252-B9CE-6B6A50A2AFC2}" type="pres">
      <dgm:prSet presAssocID="{28E12C17-DF89-4B01-A0B6-45A7E9CCC759}" presName="root2" presStyleCnt="0"/>
      <dgm:spPr/>
    </dgm:pt>
    <dgm:pt modelId="{78185435-C789-4E2B-B044-CB2F84801D1F}" type="pres">
      <dgm:prSet presAssocID="{28E12C17-DF89-4B01-A0B6-45A7E9CCC759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25EC55C-147D-4294-9B00-F40B59A8B691}" type="pres">
      <dgm:prSet presAssocID="{28E12C17-DF89-4B01-A0B6-45A7E9CCC759}" presName="level3hierChild" presStyleCnt="0"/>
      <dgm:spPr/>
    </dgm:pt>
    <dgm:pt modelId="{65815EE8-B4C3-464F-8AEA-4B2DD2C431F8}" type="pres">
      <dgm:prSet presAssocID="{A8F7301A-315F-4CCF-9E27-B27E6B12B744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08E9443E-5DA9-4593-97CC-6B97E08AC0DC}" type="pres">
      <dgm:prSet presAssocID="{A8F7301A-315F-4CCF-9E27-B27E6B12B744}" presName="connTx" presStyleLbl="parChTrans1D3" presStyleIdx="1" presStyleCnt="2"/>
      <dgm:spPr/>
      <dgm:t>
        <a:bodyPr/>
        <a:lstStyle/>
        <a:p>
          <a:endParaRPr lang="es-MX"/>
        </a:p>
      </dgm:t>
    </dgm:pt>
    <dgm:pt modelId="{7BF3899F-E9FD-4675-822E-2AF29190022B}" type="pres">
      <dgm:prSet presAssocID="{8D716D46-D267-4A8C-84A0-0F96B8EF0230}" presName="root2" presStyleCnt="0"/>
      <dgm:spPr/>
    </dgm:pt>
    <dgm:pt modelId="{14A8F36A-B96F-48F0-B1C2-75237D181A57}" type="pres">
      <dgm:prSet presAssocID="{8D716D46-D267-4A8C-84A0-0F96B8EF0230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2ECE26B-9A74-4102-A967-DE4B85D518CD}" type="pres">
      <dgm:prSet presAssocID="{8D716D46-D267-4A8C-84A0-0F96B8EF0230}" presName="level3hierChild" presStyleCnt="0"/>
      <dgm:spPr/>
    </dgm:pt>
  </dgm:ptLst>
  <dgm:cxnLst>
    <dgm:cxn modelId="{5BB1DF53-3D53-454D-A322-D2EB0CA0188D}" type="presOf" srcId="{F83954CF-5A1F-4A28-B2DF-BD311AC6C238}" destId="{738BF046-889F-4300-9BD7-34583F9FCF74}" srcOrd="1" destOrd="0" presId="urn:microsoft.com/office/officeart/2008/layout/HorizontalMultiLevelHierarchy"/>
    <dgm:cxn modelId="{AF891603-FB9A-48C0-8947-EEA6CD394618}" type="presOf" srcId="{A8F7301A-315F-4CCF-9E27-B27E6B12B744}" destId="{08E9443E-5DA9-4593-97CC-6B97E08AC0DC}" srcOrd="1" destOrd="0" presId="urn:microsoft.com/office/officeart/2008/layout/HorizontalMultiLevelHierarchy"/>
    <dgm:cxn modelId="{C7D09B3F-AF48-4BEF-9F6A-979C5AB97790}" type="presOf" srcId="{F83954CF-5A1F-4A28-B2DF-BD311AC6C238}" destId="{BD766967-4CDA-4A33-A2FF-7A1FCA72DB1A}" srcOrd="0" destOrd="0" presId="urn:microsoft.com/office/officeart/2008/layout/HorizontalMultiLevelHierarchy"/>
    <dgm:cxn modelId="{B61CF089-BF77-4159-BC66-5F7CA05C1FD2}" srcId="{D297ABE2-2A0C-4736-B625-0FEE16FF505E}" destId="{67C5DD2D-F4EE-4153-80DE-B0C015251583}" srcOrd="0" destOrd="0" parTransId="{B5035DD5-806D-4021-B913-B73EC03F871C}" sibTransId="{B8DC659C-82A8-43BA-A15B-A2B932ED4DDD}"/>
    <dgm:cxn modelId="{B8277214-5E28-4958-9791-2A147A28CD07}" type="presOf" srcId="{E26C08D0-6611-4C52-B34E-3FCF867F61BE}" destId="{AF45FD64-DE07-4560-83C4-BAF39EA08C63}" srcOrd="1" destOrd="0" presId="urn:microsoft.com/office/officeart/2008/layout/HorizontalMultiLevelHierarchy"/>
    <dgm:cxn modelId="{222A34E7-070E-46D2-BCB5-26078DE7741C}" type="presOf" srcId="{112D56BE-7EC1-4776-835F-8DDF21B69104}" destId="{70DF015E-E9A7-43E2-BE47-4EA4C36C4D84}" srcOrd="0" destOrd="0" presId="urn:microsoft.com/office/officeart/2008/layout/HorizontalMultiLevelHierarchy"/>
    <dgm:cxn modelId="{A5A85663-B98D-4DE2-961E-B4A7413F77D4}" srcId="{28E12C17-DF89-4B01-A0B6-45A7E9CCC759}" destId="{8D716D46-D267-4A8C-84A0-0F96B8EF0230}" srcOrd="0" destOrd="0" parTransId="{A8F7301A-315F-4CCF-9E27-B27E6B12B744}" sibTransId="{4A3AE8C0-FCC3-4179-9943-35E44380EA75}"/>
    <dgm:cxn modelId="{0BFDDF75-6EAC-4C29-8740-5D82CC4337CE}" type="presOf" srcId="{28E12C17-DF89-4B01-A0B6-45A7E9CCC759}" destId="{78185435-C789-4E2B-B044-CB2F84801D1F}" srcOrd="0" destOrd="0" presId="urn:microsoft.com/office/officeart/2008/layout/HorizontalMultiLevelHierarchy"/>
    <dgm:cxn modelId="{9999346E-7744-4761-878E-CEB9FEC78073}" type="presOf" srcId="{677645EE-11F9-4561-8A3D-1F0A857F0D35}" destId="{5D19A156-2F6A-4F8A-B42A-9D3D3E15ECD7}" srcOrd="0" destOrd="0" presId="urn:microsoft.com/office/officeart/2008/layout/HorizontalMultiLevelHierarchy"/>
    <dgm:cxn modelId="{2CD74C20-CD76-4526-BCC1-02E2D656868F}" type="presOf" srcId="{A8F7301A-315F-4CCF-9E27-B27E6B12B744}" destId="{65815EE8-B4C3-464F-8AEA-4B2DD2C431F8}" srcOrd="0" destOrd="0" presId="urn:microsoft.com/office/officeart/2008/layout/HorizontalMultiLevelHierarchy"/>
    <dgm:cxn modelId="{DA956EF9-C05C-4F25-814C-1CE78B083418}" srcId="{677645EE-11F9-4561-8A3D-1F0A857F0D35}" destId="{D297ABE2-2A0C-4736-B625-0FEE16FF505E}" srcOrd="0" destOrd="0" parTransId="{4CCC94E7-D1E3-45A7-BCA0-376CCF856EFD}" sibTransId="{F131D976-4E31-4F16-B2EE-65B0DD0B88A8}"/>
    <dgm:cxn modelId="{5E7F227D-A8D2-4CF6-847B-0A6F709CEE3D}" srcId="{D297ABE2-2A0C-4736-B625-0FEE16FF505E}" destId="{28E12C17-DF89-4B01-A0B6-45A7E9CCC759}" srcOrd="1" destOrd="0" parTransId="{E26C08D0-6611-4C52-B34E-3FCF867F61BE}" sibTransId="{EA0D074F-F483-4CAC-8760-86207EDDE530}"/>
    <dgm:cxn modelId="{A11FBA4E-7201-45B4-918E-33E7490059F6}" type="presOf" srcId="{E26C08D0-6611-4C52-B34E-3FCF867F61BE}" destId="{C46F5C9C-E6E2-4552-AEEA-41BA4FA9B5E7}" srcOrd="0" destOrd="0" presId="urn:microsoft.com/office/officeart/2008/layout/HorizontalMultiLevelHierarchy"/>
    <dgm:cxn modelId="{2E462916-0E06-4DBA-B1ED-982333C2D12D}" type="presOf" srcId="{8D716D46-D267-4A8C-84A0-0F96B8EF0230}" destId="{14A8F36A-B96F-48F0-B1C2-75237D181A57}" srcOrd="0" destOrd="0" presId="urn:microsoft.com/office/officeart/2008/layout/HorizontalMultiLevelHierarchy"/>
    <dgm:cxn modelId="{2CD6BD58-CD26-41E9-A535-0D983F5DBC9F}" type="presOf" srcId="{D297ABE2-2A0C-4736-B625-0FEE16FF505E}" destId="{E0DA1F78-A0A3-4350-BEED-558D408AE3A6}" srcOrd="0" destOrd="0" presId="urn:microsoft.com/office/officeart/2008/layout/HorizontalMultiLevelHierarchy"/>
    <dgm:cxn modelId="{A6F0233F-B09F-461A-B812-B66D7576C513}" type="presOf" srcId="{B5035DD5-806D-4021-B913-B73EC03F871C}" destId="{4EE8E728-60ED-4639-9CC3-34FC02167B11}" srcOrd="1" destOrd="0" presId="urn:microsoft.com/office/officeart/2008/layout/HorizontalMultiLevelHierarchy"/>
    <dgm:cxn modelId="{2FEDA9DD-AA78-4B3C-BEFC-825835D67B48}" srcId="{67C5DD2D-F4EE-4153-80DE-B0C015251583}" destId="{112D56BE-7EC1-4776-835F-8DDF21B69104}" srcOrd="0" destOrd="0" parTransId="{F83954CF-5A1F-4A28-B2DF-BD311AC6C238}" sibTransId="{82170D30-A6D8-4249-A216-B69ED6D30788}"/>
    <dgm:cxn modelId="{67562C21-3015-4CA2-AFCA-EFBABCB92F74}" type="presOf" srcId="{67C5DD2D-F4EE-4153-80DE-B0C015251583}" destId="{F7554E65-129B-466F-9A8C-55EF77EC8888}" srcOrd="0" destOrd="0" presId="urn:microsoft.com/office/officeart/2008/layout/HorizontalMultiLevelHierarchy"/>
    <dgm:cxn modelId="{62B52DD2-EB32-4FBA-8518-C606CB7B3E63}" type="presOf" srcId="{B5035DD5-806D-4021-B913-B73EC03F871C}" destId="{A57B0FBE-008A-4167-A22A-34363C2ED63A}" srcOrd="0" destOrd="0" presId="urn:microsoft.com/office/officeart/2008/layout/HorizontalMultiLevelHierarchy"/>
    <dgm:cxn modelId="{35BE5325-4B4C-49DF-8319-91DDE5AD8250}" type="presParOf" srcId="{5D19A156-2F6A-4F8A-B42A-9D3D3E15ECD7}" destId="{4B90CD75-264A-44FF-87AA-9D392C4C149A}" srcOrd="0" destOrd="0" presId="urn:microsoft.com/office/officeart/2008/layout/HorizontalMultiLevelHierarchy"/>
    <dgm:cxn modelId="{3330E121-CC64-47B8-86EA-5793F4B539EB}" type="presParOf" srcId="{4B90CD75-264A-44FF-87AA-9D392C4C149A}" destId="{E0DA1F78-A0A3-4350-BEED-558D408AE3A6}" srcOrd="0" destOrd="0" presId="urn:microsoft.com/office/officeart/2008/layout/HorizontalMultiLevelHierarchy"/>
    <dgm:cxn modelId="{7B5A90EA-92A1-4570-8845-4DDC36B9C98E}" type="presParOf" srcId="{4B90CD75-264A-44FF-87AA-9D392C4C149A}" destId="{B7D22533-98F2-438E-8F10-325985537745}" srcOrd="1" destOrd="0" presId="urn:microsoft.com/office/officeart/2008/layout/HorizontalMultiLevelHierarchy"/>
    <dgm:cxn modelId="{11403BA3-6D4D-4FEE-9F49-ED06DE4576C6}" type="presParOf" srcId="{B7D22533-98F2-438E-8F10-325985537745}" destId="{A57B0FBE-008A-4167-A22A-34363C2ED63A}" srcOrd="0" destOrd="0" presId="urn:microsoft.com/office/officeart/2008/layout/HorizontalMultiLevelHierarchy"/>
    <dgm:cxn modelId="{50EC05D7-09C0-4359-B810-05151291CAD8}" type="presParOf" srcId="{A57B0FBE-008A-4167-A22A-34363C2ED63A}" destId="{4EE8E728-60ED-4639-9CC3-34FC02167B11}" srcOrd="0" destOrd="0" presId="urn:microsoft.com/office/officeart/2008/layout/HorizontalMultiLevelHierarchy"/>
    <dgm:cxn modelId="{40A6F848-AA87-4F27-ACD8-55BCEE01DE87}" type="presParOf" srcId="{B7D22533-98F2-438E-8F10-325985537745}" destId="{3A759D57-B9D4-40D7-92A5-D456A1C3EA16}" srcOrd="1" destOrd="0" presId="urn:microsoft.com/office/officeart/2008/layout/HorizontalMultiLevelHierarchy"/>
    <dgm:cxn modelId="{80330BFE-651D-4950-AFF1-0A7C0BB5792E}" type="presParOf" srcId="{3A759D57-B9D4-40D7-92A5-D456A1C3EA16}" destId="{F7554E65-129B-466F-9A8C-55EF77EC8888}" srcOrd="0" destOrd="0" presId="urn:microsoft.com/office/officeart/2008/layout/HorizontalMultiLevelHierarchy"/>
    <dgm:cxn modelId="{F72269E9-F373-446D-A9B8-D12E219A53D8}" type="presParOf" srcId="{3A759D57-B9D4-40D7-92A5-D456A1C3EA16}" destId="{B4D9F296-2CDB-48F1-BF2E-85D6AC2BE8DA}" srcOrd="1" destOrd="0" presId="urn:microsoft.com/office/officeart/2008/layout/HorizontalMultiLevelHierarchy"/>
    <dgm:cxn modelId="{B635BD0C-DF9F-4B45-B757-D00F39D28B05}" type="presParOf" srcId="{B4D9F296-2CDB-48F1-BF2E-85D6AC2BE8DA}" destId="{BD766967-4CDA-4A33-A2FF-7A1FCA72DB1A}" srcOrd="0" destOrd="0" presId="urn:microsoft.com/office/officeart/2008/layout/HorizontalMultiLevelHierarchy"/>
    <dgm:cxn modelId="{88F5AD34-6E0F-408B-AF73-A18CC0C57B30}" type="presParOf" srcId="{BD766967-4CDA-4A33-A2FF-7A1FCA72DB1A}" destId="{738BF046-889F-4300-9BD7-34583F9FCF74}" srcOrd="0" destOrd="0" presId="urn:microsoft.com/office/officeart/2008/layout/HorizontalMultiLevelHierarchy"/>
    <dgm:cxn modelId="{8DD8EB0C-63AF-4F04-9F3E-AD6CB343D37B}" type="presParOf" srcId="{B4D9F296-2CDB-48F1-BF2E-85D6AC2BE8DA}" destId="{4072D451-0670-4AE3-AC49-CABF978B3579}" srcOrd="1" destOrd="0" presId="urn:microsoft.com/office/officeart/2008/layout/HorizontalMultiLevelHierarchy"/>
    <dgm:cxn modelId="{A5BB9D3A-5268-4B7A-A57D-A9A348C4DCC7}" type="presParOf" srcId="{4072D451-0670-4AE3-AC49-CABF978B3579}" destId="{70DF015E-E9A7-43E2-BE47-4EA4C36C4D84}" srcOrd="0" destOrd="0" presId="urn:microsoft.com/office/officeart/2008/layout/HorizontalMultiLevelHierarchy"/>
    <dgm:cxn modelId="{8FE0722B-CF0E-437F-B6F4-293E677F1522}" type="presParOf" srcId="{4072D451-0670-4AE3-AC49-CABF978B3579}" destId="{E1F3BFBF-23BC-44D5-975A-6DB160077993}" srcOrd="1" destOrd="0" presId="urn:microsoft.com/office/officeart/2008/layout/HorizontalMultiLevelHierarchy"/>
    <dgm:cxn modelId="{05027D2F-8436-4382-B69A-21E2EE2C5C58}" type="presParOf" srcId="{B7D22533-98F2-438E-8F10-325985537745}" destId="{C46F5C9C-E6E2-4552-AEEA-41BA4FA9B5E7}" srcOrd="2" destOrd="0" presId="urn:microsoft.com/office/officeart/2008/layout/HorizontalMultiLevelHierarchy"/>
    <dgm:cxn modelId="{8D51134F-D68E-45E2-A17F-13EE65200692}" type="presParOf" srcId="{C46F5C9C-E6E2-4552-AEEA-41BA4FA9B5E7}" destId="{AF45FD64-DE07-4560-83C4-BAF39EA08C63}" srcOrd="0" destOrd="0" presId="urn:microsoft.com/office/officeart/2008/layout/HorizontalMultiLevelHierarchy"/>
    <dgm:cxn modelId="{BE56C4E6-DC23-48D3-8309-430B991CE995}" type="presParOf" srcId="{B7D22533-98F2-438E-8F10-325985537745}" destId="{F3D1DBA8-B6A7-4252-B9CE-6B6A50A2AFC2}" srcOrd="3" destOrd="0" presId="urn:microsoft.com/office/officeart/2008/layout/HorizontalMultiLevelHierarchy"/>
    <dgm:cxn modelId="{735C5F53-9176-423D-8295-61B5F909579D}" type="presParOf" srcId="{F3D1DBA8-B6A7-4252-B9CE-6B6A50A2AFC2}" destId="{78185435-C789-4E2B-B044-CB2F84801D1F}" srcOrd="0" destOrd="0" presId="urn:microsoft.com/office/officeart/2008/layout/HorizontalMultiLevelHierarchy"/>
    <dgm:cxn modelId="{4FFE34FD-0CA7-4F1B-9CCA-9B411FD65E19}" type="presParOf" srcId="{F3D1DBA8-B6A7-4252-B9CE-6B6A50A2AFC2}" destId="{225EC55C-147D-4294-9B00-F40B59A8B691}" srcOrd="1" destOrd="0" presId="urn:microsoft.com/office/officeart/2008/layout/HorizontalMultiLevelHierarchy"/>
    <dgm:cxn modelId="{4C0CF8B5-09CA-4C11-BD02-13CA4A3C2311}" type="presParOf" srcId="{225EC55C-147D-4294-9B00-F40B59A8B691}" destId="{65815EE8-B4C3-464F-8AEA-4B2DD2C431F8}" srcOrd="0" destOrd="0" presId="urn:microsoft.com/office/officeart/2008/layout/HorizontalMultiLevelHierarchy"/>
    <dgm:cxn modelId="{1735E3EB-19B8-4C18-B896-F89453F55ECD}" type="presParOf" srcId="{65815EE8-B4C3-464F-8AEA-4B2DD2C431F8}" destId="{08E9443E-5DA9-4593-97CC-6B97E08AC0DC}" srcOrd="0" destOrd="0" presId="urn:microsoft.com/office/officeart/2008/layout/HorizontalMultiLevelHierarchy"/>
    <dgm:cxn modelId="{4779C6D3-55E0-4AE9-95C6-F73AF61B4467}" type="presParOf" srcId="{225EC55C-147D-4294-9B00-F40B59A8B691}" destId="{7BF3899F-E9FD-4675-822E-2AF29190022B}" srcOrd="1" destOrd="0" presId="urn:microsoft.com/office/officeart/2008/layout/HorizontalMultiLevelHierarchy"/>
    <dgm:cxn modelId="{72AEB158-6FF6-4922-8A00-F776A14EC49D}" type="presParOf" srcId="{7BF3899F-E9FD-4675-822E-2AF29190022B}" destId="{14A8F36A-B96F-48F0-B1C2-75237D181A57}" srcOrd="0" destOrd="0" presId="urn:microsoft.com/office/officeart/2008/layout/HorizontalMultiLevelHierarchy"/>
    <dgm:cxn modelId="{16B3CA16-3DC8-4AB4-BE73-EE0D84198CF0}" type="presParOf" srcId="{7BF3899F-E9FD-4675-822E-2AF29190022B}" destId="{C2ECE26B-9A74-4102-A967-DE4B85D518C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F6D994-A73F-40BF-9A43-B11B6F1ABB0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2B48609-23CF-4C14-AACF-CAEB5331C5CF}">
      <dgm:prSet/>
      <dgm:spPr/>
      <dgm:t>
        <a:bodyPr/>
        <a:lstStyle/>
        <a:p>
          <a:pPr rtl="0"/>
          <a:r>
            <a:rPr lang="es-MX" dirty="0" smtClean="0"/>
            <a:t>Variable dependiente= Ventas de ropa para niños</a:t>
          </a:r>
          <a:endParaRPr lang="es-MX" dirty="0"/>
        </a:p>
      </dgm:t>
    </dgm:pt>
    <dgm:pt modelId="{937A4576-CAD4-44F0-A5DA-310B15538111}" type="parTrans" cxnId="{8FD15B0A-08ED-4766-85E0-FC0BD20E6626}">
      <dgm:prSet/>
      <dgm:spPr/>
      <dgm:t>
        <a:bodyPr/>
        <a:lstStyle/>
        <a:p>
          <a:endParaRPr lang="es-MX"/>
        </a:p>
      </dgm:t>
    </dgm:pt>
    <dgm:pt modelId="{183CFE4A-3CD3-419C-9D4B-948B69C65743}" type="sibTrans" cxnId="{8FD15B0A-08ED-4766-85E0-FC0BD20E6626}">
      <dgm:prSet/>
      <dgm:spPr/>
      <dgm:t>
        <a:bodyPr/>
        <a:lstStyle/>
        <a:p>
          <a:endParaRPr lang="es-MX"/>
        </a:p>
      </dgm:t>
    </dgm:pt>
    <dgm:pt modelId="{F3AD9219-9D8E-4F40-BB9B-68C61E4FEB92}">
      <dgm:prSet/>
      <dgm:spPr/>
      <dgm:t>
        <a:bodyPr/>
        <a:lstStyle/>
        <a:p>
          <a:pPr rtl="0"/>
          <a:r>
            <a:rPr lang="es-MX" smtClean="0"/>
            <a:t>Variable independiente = Población infantil</a:t>
          </a:r>
          <a:endParaRPr lang="es-MX"/>
        </a:p>
      </dgm:t>
    </dgm:pt>
    <dgm:pt modelId="{027CE33A-449D-4C8D-AE77-5B4E6993CCD7}" type="parTrans" cxnId="{62BD359B-4F38-419D-8280-F548B01273E0}">
      <dgm:prSet/>
      <dgm:spPr/>
      <dgm:t>
        <a:bodyPr/>
        <a:lstStyle/>
        <a:p>
          <a:endParaRPr lang="es-MX"/>
        </a:p>
      </dgm:t>
    </dgm:pt>
    <dgm:pt modelId="{9BBD4D4E-4E2B-47F8-89E3-60C54D511B7C}" type="sibTrans" cxnId="{62BD359B-4F38-419D-8280-F548B01273E0}">
      <dgm:prSet/>
      <dgm:spPr/>
      <dgm:t>
        <a:bodyPr/>
        <a:lstStyle/>
        <a:p>
          <a:endParaRPr lang="es-MX"/>
        </a:p>
      </dgm:t>
    </dgm:pt>
    <dgm:pt modelId="{4FC2AC98-8185-4764-9068-732DE64D2821}" type="pres">
      <dgm:prSet presAssocID="{6BF6D994-A73F-40BF-9A43-B11B6F1ABB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48A4AF-9777-440F-A3D2-D2E1A3DF4103}" type="pres">
      <dgm:prSet presAssocID="{F2B48609-23CF-4C14-AACF-CAEB5331C5C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1394AE-7309-462D-A7A2-E1E75C3844A0}" type="pres">
      <dgm:prSet presAssocID="{183CFE4A-3CD3-419C-9D4B-948B69C65743}" presName="spacer" presStyleCnt="0"/>
      <dgm:spPr/>
    </dgm:pt>
    <dgm:pt modelId="{E85D7742-53C4-4D04-9023-1B03DE0D9E74}" type="pres">
      <dgm:prSet presAssocID="{F3AD9219-9D8E-4F40-BB9B-68C61E4FEB9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A06ED95-DC82-414C-BDB6-62B5BF5B7ABB}" type="presOf" srcId="{6BF6D994-A73F-40BF-9A43-B11B6F1ABB06}" destId="{4FC2AC98-8185-4764-9068-732DE64D2821}" srcOrd="0" destOrd="0" presId="urn:microsoft.com/office/officeart/2005/8/layout/vList2"/>
    <dgm:cxn modelId="{62BD359B-4F38-419D-8280-F548B01273E0}" srcId="{6BF6D994-A73F-40BF-9A43-B11B6F1ABB06}" destId="{F3AD9219-9D8E-4F40-BB9B-68C61E4FEB92}" srcOrd="1" destOrd="0" parTransId="{027CE33A-449D-4C8D-AE77-5B4E6993CCD7}" sibTransId="{9BBD4D4E-4E2B-47F8-89E3-60C54D511B7C}"/>
    <dgm:cxn modelId="{8FD15B0A-08ED-4766-85E0-FC0BD20E6626}" srcId="{6BF6D994-A73F-40BF-9A43-B11B6F1ABB06}" destId="{F2B48609-23CF-4C14-AACF-CAEB5331C5CF}" srcOrd="0" destOrd="0" parTransId="{937A4576-CAD4-44F0-A5DA-310B15538111}" sibTransId="{183CFE4A-3CD3-419C-9D4B-948B69C65743}"/>
    <dgm:cxn modelId="{8AF490A0-122E-421C-BA75-FAB13E12F9F9}" type="presOf" srcId="{F3AD9219-9D8E-4F40-BB9B-68C61E4FEB92}" destId="{E85D7742-53C4-4D04-9023-1B03DE0D9E74}" srcOrd="0" destOrd="0" presId="urn:microsoft.com/office/officeart/2005/8/layout/vList2"/>
    <dgm:cxn modelId="{F7E911DB-2CB1-496D-828D-9E49C4D13417}" type="presOf" srcId="{F2B48609-23CF-4C14-AACF-CAEB5331C5CF}" destId="{A048A4AF-9777-440F-A3D2-D2E1A3DF4103}" srcOrd="0" destOrd="0" presId="urn:microsoft.com/office/officeart/2005/8/layout/vList2"/>
    <dgm:cxn modelId="{82DBA119-112C-4C11-9076-E10814CDED5C}" type="presParOf" srcId="{4FC2AC98-8185-4764-9068-732DE64D2821}" destId="{A048A4AF-9777-440F-A3D2-D2E1A3DF4103}" srcOrd="0" destOrd="0" presId="urn:microsoft.com/office/officeart/2005/8/layout/vList2"/>
    <dgm:cxn modelId="{A6244FE6-AE16-46D2-B707-7FD795CC97FE}" type="presParOf" srcId="{4FC2AC98-8185-4764-9068-732DE64D2821}" destId="{D21394AE-7309-462D-A7A2-E1E75C3844A0}" srcOrd="1" destOrd="0" presId="urn:microsoft.com/office/officeart/2005/8/layout/vList2"/>
    <dgm:cxn modelId="{E933CFEC-B5A8-480A-9984-D694F8BE2613}" type="presParOf" srcId="{4FC2AC98-8185-4764-9068-732DE64D2821}" destId="{E85D7742-53C4-4D04-9023-1B03DE0D9E7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627FC0-8076-41CE-8E5C-6B1E55A8F8B7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58827F88-A9EF-4ABC-B8F7-8567CA98761F}">
      <dgm:prSet phldrT="[Texto]"/>
      <dgm:spPr>
        <a:xfrm>
          <a:off x="3072367" y="2121"/>
          <a:ext cx="4537811" cy="2052379"/>
        </a:xfrm>
        <a:prstGeom prst="rect">
          <a:avLst/>
        </a:prstGeom>
        <a:solidFill>
          <a:srgbClr val="4A66AC">
            <a:hueOff val="0"/>
            <a:satOff val="0"/>
            <a:lumOff val="0"/>
            <a:alphaOff val="0"/>
          </a:srgbClr>
        </a:solidFill>
        <a:ln w="2222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Gill Sans MT" panose="020B0502020104020203"/>
              <a:ea typeface="+mn-ea"/>
              <a:cs typeface="+mn-cs"/>
            </a:rPr>
            <a:t>Poder adquisitivo o capacidad de compra o de intercambio. </a:t>
          </a:r>
          <a:endParaRPr lang="es-MX" dirty="0">
            <a:solidFill>
              <a:sysClr val="window" lastClr="FFFFFF"/>
            </a:solidFill>
            <a:latin typeface="Gill Sans MT" panose="020B0502020104020203"/>
            <a:ea typeface="+mn-ea"/>
            <a:cs typeface="+mn-cs"/>
          </a:endParaRPr>
        </a:p>
      </dgm:t>
    </dgm:pt>
    <dgm:pt modelId="{3D6E0824-D335-4BE4-8211-CBD46D8FEF25}" type="parTrans" cxnId="{937CA02B-1867-4808-97A4-F08D5B097B51}">
      <dgm:prSet/>
      <dgm:spPr/>
      <dgm:t>
        <a:bodyPr/>
        <a:lstStyle/>
        <a:p>
          <a:endParaRPr lang="es-MX"/>
        </a:p>
      </dgm:t>
    </dgm:pt>
    <dgm:pt modelId="{A5CD4378-1C00-4687-BFAB-8F070010C378}" type="sibTrans" cxnId="{937CA02B-1867-4808-97A4-F08D5B097B51}">
      <dgm:prSet/>
      <dgm:spPr/>
      <dgm:t>
        <a:bodyPr/>
        <a:lstStyle/>
        <a:p>
          <a:endParaRPr lang="es-MX"/>
        </a:p>
      </dgm:t>
    </dgm:pt>
    <dgm:pt modelId="{9BF29FD2-5F1E-4964-B76F-9EA4BED2A472}">
      <dgm:prSet phldrT="[Texto]"/>
      <dgm:spPr>
        <a:xfrm>
          <a:off x="837325" y="2393143"/>
          <a:ext cx="4537811" cy="2052379"/>
        </a:xfrm>
        <a:prstGeom prst="rect">
          <a:avLst/>
        </a:prstGeom>
        <a:solidFill>
          <a:srgbClr val="4A66AC">
            <a:hueOff val="0"/>
            <a:satOff val="0"/>
            <a:lumOff val="0"/>
            <a:alphaOff val="0"/>
          </a:srgbClr>
        </a:solidFill>
        <a:ln w="2222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Gill Sans MT" panose="020B0502020104020203"/>
              <a:ea typeface="+mn-ea"/>
              <a:cs typeface="+mn-cs"/>
            </a:rPr>
            <a:t>Este valor cambia con el tiempo.</a:t>
          </a:r>
          <a:endParaRPr lang="es-MX" dirty="0">
            <a:solidFill>
              <a:sysClr val="window" lastClr="FFFFFF"/>
            </a:solidFill>
            <a:latin typeface="Gill Sans MT" panose="020B0502020104020203"/>
            <a:ea typeface="+mn-ea"/>
            <a:cs typeface="+mn-cs"/>
          </a:endParaRPr>
        </a:p>
      </dgm:t>
    </dgm:pt>
    <dgm:pt modelId="{9FFCFB31-8B40-410A-BAE4-C9CA44913BF5}" type="parTrans" cxnId="{80BA34A3-AAAD-4CEA-A448-FDC45422DD45}">
      <dgm:prSet/>
      <dgm:spPr/>
      <dgm:t>
        <a:bodyPr/>
        <a:lstStyle/>
        <a:p>
          <a:endParaRPr lang="es-MX"/>
        </a:p>
      </dgm:t>
    </dgm:pt>
    <dgm:pt modelId="{C0373F19-F756-4F8C-88AE-01B77A5DF9EA}" type="sibTrans" cxnId="{80BA34A3-AAAD-4CEA-A448-FDC45422DD45}">
      <dgm:prSet/>
      <dgm:spPr/>
      <dgm:t>
        <a:bodyPr/>
        <a:lstStyle/>
        <a:p>
          <a:endParaRPr lang="es-MX"/>
        </a:p>
      </dgm:t>
    </dgm:pt>
    <dgm:pt modelId="{BB0113E0-8DD1-4617-937F-2757FB9874CD}" type="pres">
      <dgm:prSet presAssocID="{4F627FC0-8076-41CE-8E5C-6B1E55A8F8B7}" presName="linearFlow" presStyleCnt="0">
        <dgm:presLayoutVars>
          <dgm:dir/>
          <dgm:resizeHandles val="exact"/>
        </dgm:presLayoutVars>
      </dgm:prSet>
      <dgm:spPr/>
    </dgm:pt>
    <dgm:pt modelId="{641EE783-8EBD-4BB4-8320-06A314837B55}" type="pres">
      <dgm:prSet presAssocID="{58827F88-A9EF-4ABC-B8F7-8567CA98761F}" presName="comp" presStyleCnt="0"/>
      <dgm:spPr/>
    </dgm:pt>
    <dgm:pt modelId="{40C27346-9383-473B-9162-4B4D2210CDF7}" type="pres">
      <dgm:prSet presAssocID="{58827F88-A9EF-4ABC-B8F7-8567CA98761F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BDD77B-FF46-4B56-9A71-A3A81FC699AB}" type="pres">
      <dgm:prSet presAssocID="{58827F88-A9EF-4ABC-B8F7-8567CA98761F}" presName="rect1" presStyleLbl="lnNode1" presStyleIdx="0" presStyleCnt="2"/>
      <dgm:spPr>
        <a:xfrm>
          <a:off x="837325" y="2121"/>
          <a:ext cx="2031855" cy="205237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222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2DCD128E-4905-46CE-81FA-9FCAE77CA84F}" type="pres">
      <dgm:prSet presAssocID="{A5CD4378-1C00-4687-BFAB-8F070010C378}" presName="sibTrans" presStyleCnt="0"/>
      <dgm:spPr/>
    </dgm:pt>
    <dgm:pt modelId="{6DBC7B3B-5315-47E1-8C74-50C53777704B}" type="pres">
      <dgm:prSet presAssocID="{9BF29FD2-5F1E-4964-B76F-9EA4BED2A472}" presName="comp" presStyleCnt="0"/>
      <dgm:spPr/>
    </dgm:pt>
    <dgm:pt modelId="{D9FF3680-0C30-4714-8F67-B5B3A2392BA9}" type="pres">
      <dgm:prSet presAssocID="{9BF29FD2-5F1E-4964-B76F-9EA4BED2A472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261685-4CC0-4B3A-80A1-35A0E4DE86DD}" type="pres">
      <dgm:prSet presAssocID="{9BF29FD2-5F1E-4964-B76F-9EA4BED2A472}" presName="rect1" presStyleLbl="lnNode1" presStyleIdx="1" presStyleCnt="2"/>
      <dgm:spPr>
        <a:xfrm>
          <a:off x="5578323" y="2393143"/>
          <a:ext cx="2031855" cy="205237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222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</dgm:ptLst>
  <dgm:cxnLst>
    <dgm:cxn modelId="{937CA02B-1867-4808-97A4-F08D5B097B51}" srcId="{4F627FC0-8076-41CE-8E5C-6B1E55A8F8B7}" destId="{58827F88-A9EF-4ABC-B8F7-8567CA98761F}" srcOrd="0" destOrd="0" parTransId="{3D6E0824-D335-4BE4-8211-CBD46D8FEF25}" sibTransId="{A5CD4378-1C00-4687-BFAB-8F070010C378}"/>
    <dgm:cxn modelId="{80BA34A3-AAAD-4CEA-A448-FDC45422DD45}" srcId="{4F627FC0-8076-41CE-8E5C-6B1E55A8F8B7}" destId="{9BF29FD2-5F1E-4964-B76F-9EA4BED2A472}" srcOrd="1" destOrd="0" parTransId="{9FFCFB31-8B40-410A-BAE4-C9CA44913BF5}" sibTransId="{C0373F19-F756-4F8C-88AE-01B77A5DF9EA}"/>
    <dgm:cxn modelId="{234010C9-82B8-4959-9B90-D607EF4ADD7D}" type="presOf" srcId="{9BF29FD2-5F1E-4964-B76F-9EA4BED2A472}" destId="{D9FF3680-0C30-4714-8F67-B5B3A2392BA9}" srcOrd="0" destOrd="0" presId="urn:microsoft.com/office/officeart/2008/layout/AlternatingPictureBlocks"/>
    <dgm:cxn modelId="{AFC90B66-A9C6-41FC-8C8E-1A58C0E31E9E}" type="presOf" srcId="{4F627FC0-8076-41CE-8E5C-6B1E55A8F8B7}" destId="{BB0113E0-8DD1-4617-937F-2757FB9874CD}" srcOrd="0" destOrd="0" presId="urn:microsoft.com/office/officeart/2008/layout/AlternatingPictureBlocks"/>
    <dgm:cxn modelId="{32FADE5A-4C91-4B3B-B4BA-8897F03D0749}" type="presOf" srcId="{58827F88-A9EF-4ABC-B8F7-8567CA98761F}" destId="{40C27346-9383-473B-9162-4B4D2210CDF7}" srcOrd="0" destOrd="0" presId="urn:microsoft.com/office/officeart/2008/layout/AlternatingPictureBlocks"/>
    <dgm:cxn modelId="{660AB043-7EFF-4E49-B6FC-611862E2B9C3}" type="presParOf" srcId="{BB0113E0-8DD1-4617-937F-2757FB9874CD}" destId="{641EE783-8EBD-4BB4-8320-06A314837B55}" srcOrd="0" destOrd="0" presId="urn:microsoft.com/office/officeart/2008/layout/AlternatingPictureBlocks"/>
    <dgm:cxn modelId="{15232E39-435D-4A6B-B4F2-D0F9541881CE}" type="presParOf" srcId="{641EE783-8EBD-4BB4-8320-06A314837B55}" destId="{40C27346-9383-473B-9162-4B4D2210CDF7}" srcOrd="0" destOrd="0" presId="urn:microsoft.com/office/officeart/2008/layout/AlternatingPictureBlocks"/>
    <dgm:cxn modelId="{3A748D2A-C1CC-448A-97F7-F0DF150F2525}" type="presParOf" srcId="{641EE783-8EBD-4BB4-8320-06A314837B55}" destId="{1FBDD77B-FF46-4B56-9A71-A3A81FC699AB}" srcOrd="1" destOrd="0" presId="urn:microsoft.com/office/officeart/2008/layout/AlternatingPictureBlocks"/>
    <dgm:cxn modelId="{FAC8CF15-47EC-448A-869C-2026E45E00C8}" type="presParOf" srcId="{BB0113E0-8DD1-4617-937F-2757FB9874CD}" destId="{2DCD128E-4905-46CE-81FA-9FCAE77CA84F}" srcOrd="1" destOrd="0" presId="urn:microsoft.com/office/officeart/2008/layout/AlternatingPictureBlocks"/>
    <dgm:cxn modelId="{665A974C-EB3C-4FFD-8634-3D4BEF45DEF1}" type="presParOf" srcId="{BB0113E0-8DD1-4617-937F-2757FB9874CD}" destId="{6DBC7B3B-5315-47E1-8C74-50C53777704B}" srcOrd="2" destOrd="0" presId="urn:microsoft.com/office/officeart/2008/layout/AlternatingPictureBlocks"/>
    <dgm:cxn modelId="{8E42656D-5757-4B91-8E98-D9FA20B6353F}" type="presParOf" srcId="{6DBC7B3B-5315-47E1-8C74-50C53777704B}" destId="{D9FF3680-0C30-4714-8F67-B5B3A2392BA9}" srcOrd="0" destOrd="0" presId="urn:microsoft.com/office/officeart/2008/layout/AlternatingPictureBlocks"/>
    <dgm:cxn modelId="{131ACC99-3440-4770-A627-DA51179ACBAB}" type="presParOf" srcId="{6DBC7B3B-5315-47E1-8C74-50C53777704B}" destId="{22261685-4CC0-4B3A-80A1-35A0E4DE86DD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9370A82-15E4-4045-91AB-D5A9002765AA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0EEDBAA-8261-4131-992B-B0031A738260}">
      <dgm:prSet phldrT="[Texto]"/>
      <dgm:spPr/>
      <dgm:t>
        <a:bodyPr/>
        <a:lstStyle/>
        <a:p>
          <a:r>
            <a:rPr lang="es-MX" dirty="0" err="1" smtClean="0"/>
            <a:t>VPN</a:t>
          </a:r>
          <a:r>
            <a:rPr lang="es-MX" dirty="0" smtClean="0"/>
            <a:t> POSITIVO</a:t>
          </a:r>
          <a:endParaRPr lang="es-MX" dirty="0"/>
        </a:p>
      </dgm:t>
    </dgm:pt>
    <dgm:pt modelId="{C53A39D0-3086-456B-916C-E33BE21D1BDB}" type="parTrans" cxnId="{A7C5DB49-E06F-498E-9D54-FD4529CDCF33}">
      <dgm:prSet/>
      <dgm:spPr/>
      <dgm:t>
        <a:bodyPr/>
        <a:lstStyle/>
        <a:p>
          <a:endParaRPr lang="es-MX"/>
        </a:p>
      </dgm:t>
    </dgm:pt>
    <dgm:pt modelId="{12D52DF9-80FD-4206-9944-7D830AF214EA}" type="sibTrans" cxnId="{A7C5DB49-E06F-498E-9D54-FD4529CDCF33}">
      <dgm:prSet/>
      <dgm:spPr/>
      <dgm:t>
        <a:bodyPr/>
        <a:lstStyle/>
        <a:p>
          <a:endParaRPr lang="es-MX"/>
        </a:p>
      </dgm:t>
    </dgm:pt>
    <dgm:pt modelId="{EC8D5BCB-9548-45C3-A0A6-A481C821C77B}">
      <dgm:prSet phldrT="[Texto]"/>
      <dgm:spPr/>
      <dgm:t>
        <a:bodyPr/>
        <a:lstStyle/>
        <a:p>
          <a:r>
            <a:rPr lang="es-MX" dirty="0" smtClean="0"/>
            <a:t>Se acepta el proyecto</a:t>
          </a:r>
          <a:endParaRPr lang="es-MX" dirty="0"/>
        </a:p>
      </dgm:t>
    </dgm:pt>
    <dgm:pt modelId="{8FEAC9A0-92DF-469E-AB05-A16184C8535A}" type="parTrans" cxnId="{A263B5F8-7EFA-4205-9D76-5A92F54BCCAF}">
      <dgm:prSet/>
      <dgm:spPr/>
      <dgm:t>
        <a:bodyPr/>
        <a:lstStyle/>
        <a:p>
          <a:endParaRPr lang="es-MX"/>
        </a:p>
      </dgm:t>
    </dgm:pt>
    <dgm:pt modelId="{BB947901-1206-4218-BF61-F41F2749FC33}" type="sibTrans" cxnId="{A263B5F8-7EFA-4205-9D76-5A92F54BCCAF}">
      <dgm:prSet/>
      <dgm:spPr/>
      <dgm:t>
        <a:bodyPr/>
        <a:lstStyle/>
        <a:p>
          <a:endParaRPr lang="es-MX"/>
        </a:p>
      </dgm:t>
    </dgm:pt>
    <dgm:pt modelId="{04CD4873-6E5D-43F3-8B62-1610A6532314}">
      <dgm:prSet phldrT="[Texto]"/>
      <dgm:spPr/>
      <dgm:t>
        <a:bodyPr/>
        <a:lstStyle/>
        <a:p>
          <a:r>
            <a:rPr lang="es-MX" dirty="0" err="1" smtClean="0"/>
            <a:t>VPN</a:t>
          </a:r>
          <a:r>
            <a:rPr lang="es-MX" dirty="0" smtClean="0"/>
            <a:t> NEGATIVO</a:t>
          </a:r>
          <a:endParaRPr lang="es-MX" dirty="0"/>
        </a:p>
      </dgm:t>
    </dgm:pt>
    <dgm:pt modelId="{5E545E78-B8AA-46B0-A6C7-B403D250B96B}" type="parTrans" cxnId="{B7C9838C-A75D-4131-885A-4B6B09813D5A}">
      <dgm:prSet/>
      <dgm:spPr/>
      <dgm:t>
        <a:bodyPr/>
        <a:lstStyle/>
        <a:p>
          <a:endParaRPr lang="es-MX"/>
        </a:p>
      </dgm:t>
    </dgm:pt>
    <dgm:pt modelId="{7F9FE1FA-33E1-4B95-8BFE-1E01C7C489CD}" type="sibTrans" cxnId="{B7C9838C-A75D-4131-885A-4B6B09813D5A}">
      <dgm:prSet/>
      <dgm:spPr/>
      <dgm:t>
        <a:bodyPr/>
        <a:lstStyle/>
        <a:p>
          <a:endParaRPr lang="es-MX"/>
        </a:p>
      </dgm:t>
    </dgm:pt>
    <dgm:pt modelId="{718196D2-B9C7-44F8-B5AA-CF5779707E15}">
      <dgm:prSet phldrT="[Texto]"/>
      <dgm:spPr/>
      <dgm:t>
        <a:bodyPr/>
        <a:lstStyle/>
        <a:p>
          <a:r>
            <a:rPr lang="es-MX" dirty="0" smtClean="0"/>
            <a:t>Se rechaza el proyecto</a:t>
          </a:r>
          <a:endParaRPr lang="es-MX" dirty="0"/>
        </a:p>
      </dgm:t>
    </dgm:pt>
    <dgm:pt modelId="{1EE7BBBE-0D3F-4E50-9AB1-40A9C28F0280}" type="parTrans" cxnId="{C0A46214-B46A-4D64-9D98-679EBC63BE39}">
      <dgm:prSet/>
      <dgm:spPr/>
      <dgm:t>
        <a:bodyPr/>
        <a:lstStyle/>
        <a:p>
          <a:endParaRPr lang="es-MX"/>
        </a:p>
      </dgm:t>
    </dgm:pt>
    <dgm:pt modelId="{B3C5211A-B64E-49A7-B26A-6A807F32E5F1}" type="sibTrans" cxnId="{C0A46214-B46A-4D64-9D98-679EBC63BE39}">
      <dgm:prSet/>
      <dgm:spPr/>
      <dgm:t>
        <a:bodyPr/>
        <a:lstStyle/>
        <a:p>
          <a:endParaRPr lang="es-MX"/>
        </a:p>
      </dgm:t>
    </dgm:pt>
    <dgm:pt modelId="{23EE62DD-D8D1-4335-9E2D-081B1FC906BE}" type="pres">
      <dgm:prSet presAssocID="{69370A82-15E4-4045-91AB-D5A9002765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C1893E-0146-4EA8-B36F-583A4D2F68A0}" type="pres">
      <dgm:prSet presAssocID="{10EEDBAA-8261-4131-992B-B0031A738260}" presName="vertFlow" presStyleCnt="0"/>
      <dgm:spPr/>
    </dgm:pt>
    <dgm:pt modelId="{E30622B8-8854-4ACF-8058-813F20B1E280}" type="pres">
      <dgm:prSet presAssocID="{10EEDBAA-8261-4131-992B-B0031A738260}" presName="header" presStyleLbl="node1" presStyleIdx="0" presStyleCnt="2"/>
      <dgm:spPr/>
      <dgm:t>
        <a:bodyPr/>
        <a:lstStyle/>
        <a:p>
          <a:endParaRPr lang="es-MX"/>
        </a:p>
      </dgm:t>
    </dgm:pt>
    <dgm:pt modelId="{EA0EABDB-586E-4E2A-B81A-440B4DBE7CBF}" type="pres">
      <dgm:prSet presAssocID="{8FEAC9A0-92DF-469E-AB05-A16184C8535A}" presName="parTrans" presStyleLbl="sibTrans2D1" presStyleIdx="0" presStyleCnt="2"/>
      <dgm:spPr/>
      <dgm:t>
        <a:bodyPr/>
        <a:lstStyle/>
        <a:p>
          <a:endParaRPr lang="es-MX"/>
        </a:p>
      </dgm:t>
    </dgm:pt>
    <dgm:pt modelId="{D7F614B3-C008-4E24-A005-0F9871055FD8}" type="pres">
      <dgm:prSet presAssocID="{EC8D5BCB-9548-45C3-A0A6-A481C821C77B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247B23-0B2D-4F6C-A23F-488B2032FB7E}" type="pres">
      <dgm:prSet presAssocID="{10EEDBAA-8261-4131-992B-B0031A738260}" presName="hSp" presStyleCnt="0"/>
      <dgm:spPr/>
    </dgm:pt>
    <dgm:pt modelId="{58DE34FA-D7DB-4C8C-A9F3-B765B7F1C388}" type="pres">
      <dgm:prSet presAssocID="{04CD4873-6E5D-43F3-8B62-1610A6532314}" presName="vertFlow" presStyleCnt="0"/>
      <dgm:spPr/>
    </dgm:pt>
    <dgm:pt modelId="{EE64BCB5-C499-4B8E-91FE-74F76A17CFF0}" type="pres">
      <dgm:prSet presAssocID="{04CD4873-6E5D-43F3-8B62-1610A6532314}" presName="header" presStyleLbl="node1" presStyleIdx="1" presStyleCnt="2"/>
      <dgm:spPr/>
      <dgm:t>
        <a:bodyPr/>
        <a:lstStyle/>
        <a:p>
          <a:endParaRPr lang="es-MX"/>
        </a:p>
      </dgm:t>
    </dgm:pt>
    <dgm:pt modelId="{9FEB43CF-3CDE-4ECB-9D52-DE59A01CAB97}" type="pres">
      <dgm:prSet presAssocID="{1EE7BBBE-0D3F-4E50-9AB1-40A9C28F0280}" presName="parTrans" presStyleLbl="sibTrans2D1" presStyleIdx="1" presStyleCnt="2"/>
      <dgm:spPr/>
      <dgm:t>
        <a:bodyPr/>
        <a:lstStyle/>
        <a:p>
          <a:endParaRPr lang="es-MX"/>
        </a:p>
      </dgm:t>
    </dgm:pt>
    <dgm:pt modelId="{5DF3596C-1300-40B9-870C-BB47284CA1D4}" type="pres">
      <dgm:prSet presAssocID="{718196D2-B9C7-44F8-B5AA-CF5779707E15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1700E6-1531-4D70-BD48-B7F969CB6740}" type="presOf" srcId="{10EEDBAA-8261-4131-992B-B0031A738260}" destId="{E30622B8-8854-4ACF-8058-813F20B1E280}" srcOrd="0" destOrd="0" presId="urn:microsoft.com/office/officeart/2005/8/layout/lProcess1"/>
    <dgm:cxn modelId="{7A83447E-E672-40E9-90C4-0E40EAB1090F}" type="presOf" srcId="{8FEAC9A0-92DF-469E-AB05-A16184C8535A}" destId="{EA0EABDB-586E-4E2A-B81A-440B4DBE7CBF}" srcOrd="0" destOrd="0" presId="urn:microsoft.com/office/officeart/2005/8/layout/lProcess1"/>
    <dgm:cxn modelId="{709EA201-D104-4756-8985-FC4A93809DF2}" type="presOf" srcId="{69370A82-15E4-4045-91AB-D5A9002765AA}" destId="{23EE62DD-D8D1-4335-9E2D-081B1FC906BE}" srcOrd="0" destOrd="0" presId="urn:microsoft.com/office/officeart/2005/8/layout/lProcess1"/>
    <dgm:cxn modelId="{A263B5F8-7EFA-4205-9D76-5A92F54BCCAF}" srcId="{10EEDBAA-8261-4131-992B-B0031A738260}" destId="{EC8D5BCB-9548-45C3-A0A6-A481C821C77B}" srcOrd="0" destOrd="0" parTransId="{8FEAC9A0-92DF-469E-AB05-A16184C8535A}" sibTransId="{BB947901-1206-4218-BF61-F41F2749FC33}"/>
    <dgm:cxn modelId="{C0A46214-B46A-4D64-9D98-679EBC63BE39}" srcId="{04CD4873-6E5D-43F3-8B62-1610A6532314}" destId="{718196D2-B9C7-44F8-B5AA-CF5779707E15}" srcOrd="0" destOrd="0" parTransId="{1EE7BBBE-0D3F-4E50-9AB1-40A9C28F0280}" sibTransId="{B3C5211A-B64E-49A7-B26A-6A807F32E5F1}"/>
    <dgm:cxn modelId="{2FC95EAD-0665-4DCD-AFDC-225538574C15}" type="presOf" srcId="{04CD4873-6E5D-43F3-8B62-1610A6532314}" destId="{EE64BCB5-C499-4B8E-91FE-74F76A17CFF0}" srcOrd="0" destOrd="0" presId="urn:microsoft.com/office/officeart/2005/8/layout/lProcess1"/>
    <dgm:cxn modelId="{33607E08-D3D2-429C-88F2-00D85B0496E5}" type="presOf" srcId="{718196D2-B9C7-44F8-B5AA-CF5779707E15}" destId="{5DF3596C-1300-40B9-870C-BB47284CA1D4}" srcOrd="0" destOrd="0" presId="urn:microsoft.com/office/officeart/2005/8/layout/lProcess1"/>
    <dgm:cxn modelId="{A7C5DB49-E06F-498E-9D54-FD4529CDCF33}" srcId="{69370A82-15E4-4045-91AB-D5A9002765AA}" destId="{10EEDBAA-8261-4131-992B-B0031A738260}" srcOrd="0" destOrd="0" parTransId="{C53A39D0-3086-456B-916C-E33BE21D1BDB}" sibTransId="{12D52DF9-80FD-4206-9944-7D830AF214EA}"/>
    <dgm:cxn modelId="{5E731F58-7C23-4DA5-BED1-E1308F8FF5FB}" type="presOf" srcId="{EC8D5BCB-9548-45C3-A0A6-A481C821C77B}" destId="{D7F614B3-C008-4E24-A005-0F9871055FD8}" srcOrd="0" destOrd="0" presId="urn:microsoft.com/office/officeart/2005/8/layout/lProcess1"/>
    <dgm:cxn modelId="{B7C9838C-A75D-4131-885A-4B6B09813D5A}" srcId="{69370A82-15E4-4045-91AB-D5A9002765AA}" destId="{04CD4873-6E5D-43F3-8B62-1610A6532314}" srcOrd="1" destOrd="0" parTransId="{5E545E78-B8AA-46B0-A6C7-B403D250B96B}" sibTransId="{7F9FE1FA-33E1-4B95-8BFE-1E01C7C489CD}"/>
    <dgm:cxn modelId="{5CEEDA56-6172-4A3E-972F-E1BE13A31DB0}" type="presOf" srcId="{1EE7BBBE-0D3F-4E50-9AB1-40A9C28F0280}" destId="{9FEB43CF-3CDE-4ECB-9D52-DE59A01CAB97}" srcOrd="0" destOrd="0" presId="urn:microsoft.com/office/officeart/2005/8/layout/lProcess1"/>
    <dgm:cxn modelId="{B8E7DA1D-1901-4B39-9643-717B3B69A7A6}" type="presParOf" srcId="{23EE62DD-D8D1-4335-9E2D-081B1FC906BE}" destId="{07C1893E-0146-4EA8-B36F-583A4D2F68A0}" srcOrd="0" destOrd="0" presId="urn:microsoft.com/office/officeart/2005/8/layout/lProcess1"/>
    <dgm:cxn modelId="{647C7209-2BAE-4CAF-8D3A-8D42C984AC81}" type="presParOf" srcId="{07C1893E-0146-4EA8-B36F-583A4D2F68A0}" destId="{E30622B8-8854-4ACF-8058-813F20B1E280}" srcOrd="0" destOrd="0" presId="urn:microsoft.com/office/officeart/2005/8/layout/lProcess1"/>
    <dgm:cxn modelId="{7C20475B-9A76-4287-8816-BF4E3764A085}" type="presParOf" srcId="{07C1893E-0146-4EA8-B36F-583A4D2F68A0}" destId="{EA0EABDB-586E-4E2A-B81A-440B4DBE7CBF}" srcOrd="1" destOrd="0" presId="urn:microsoft.com/office/officeart/2005/8/layout/lProcess1"/>
    <dgm:cxn modelId="{4EED43F0-A578-4130-87D2-D69744A119CF}" type="presParOf" srcId="{07C1893E-0146-4EA8-B36F-583A4D2F68A0}" destId="{D7F614B3-C008-4E24-A005-0F9871055FD8}" srcOrd="2" destOrd="0" presId="urn:microsoft.com/office/officeart/2005/8/layout/lProcess1"/>
    <dgm:cxn modelId="{55E83252-AC6D-4772-8429-21C8F7492729}" type="presParOf" srcId="{23EE62DD-D8D1-4335-9E2D-081B1FC906BE}" destId="{D1247B23-0B2D-4F6C-A23F-488B2032FB7E}" srcOrd="1" destOrd="0" presId="urn:microsoft.com/office/officeart/2005/8/layout/lProcess1"/>
    <dgm:cxn modelId="{9227F37B-FA33-417A-A139-C44E39469D2E}" type="presParOf" srcId="{23EE62DD-D8D1-4335-9E2D-081B1FC906BE}" destId="{58DE34FA-D7DB-4C8C-A9F3-B765B7F1C388}" srcOrd="2" destOrd="0" presId="urn:microsoft.com/office/officeart/2005/8/layout/lProcess1"/>
    <dgm:cxn modelId="{9D82D4E0-1E11-48EB-9BDC-08C1477548BD}" type="presParOf" srcId="{58DE34FA-D7DB-4C8C-A9F3-B765B7F1C388}" destId="{EE64BCB5-C499-4B8E-91FE-74F76A17CFF0}" srcOrd="0" destOrd="0" presId="urn:microsoft.com/office/officeart/2005/8/layout/lProcess1"/>
    <dgm:cxn modelId="{2B5D1EDE-0F88-442A-B896-7C1624CDF0F3}" type="presParOf" srcId="{58DE34FA-D7DB-4C8C-A9F3-B765B7F1C388}" destId="{9FEB43CF-3CDE-4ECB-9D52-DE59A01CAB97}" srcOrd="1" destOrd="0" presId="urn:microsoft.com/office/officeart/2005/8/layout/lProcess1"/>
    <dgm:cxn modelId="{56CA8A2F-52CF-43DC-A309-C230F075CB29}" type="presParOf" srcId="{58DE34FA-D7DB-4C8C-A9F3-B765B7F1C388}" destId="{5DF3596C-1300-40B9-870C-BB47284CA1D4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B5CD38E-636C-483C-90E3-CC229D67A567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EBC1283-97FC-4F55-B4CA-6D67B025C7B5}">
      <dgm:prSet phldrT="[Texto]"/>
      <dgm:spPr/>
      <dgm:t>
        <a:bodyPr/>
        <a:lstStyle/>
        <a:p>
          <a:r>
            <a:rPr lang="es-MX" dirty="0" smtClean="0"/>
            <a:t>Métodos o medios de cálculo</a:t>
          </a:r>
          <a:endParaRPr lang="es-MX" dirty="0"/>
        </a:p>
      </dgm:t>
    </dgm:pt>
    <dgm:pt modelId="{293557D4-C7BF-4725-9B66-FD2676542617}" type="parTrans" cxnId="{5CB83816-7E9E-4A69-B671-26DFC69FF1FB}">
      <dgm:prSet/>
      <dgm:spPr/>
      <dgm:t>
        <a:bodyPr/>
        <a:lstStyle/>
        <a:p>
          <a:endParaRPr lang="es-MX"/>
        </a:p>
      </dgm:t>
    </dgm:pt>
    <dgm:pt modelId="{7442D389-18A4-4DD1-8521-CAB9985699C3}" type="sibTrans" cxnId="{5CB83816-7E9E-4A69-B671-26DFC69FF1FB}">
      <dgm:prSet/>
      <dgm:spPr/>
      <dgm:t>
        <a:bodyPr/>
        <a:lstStyle/>
        <a:p>
          <a:endParaRPr lang="es-MX"/>
        </a:p>
      </dgm:t>
    </dgm:pt>
    <dgm:pt modelId="{2E229AF2-7AF9-4766-9A48-9EE7D5CA5F55}">
      <dgm:prSet phldrT="[Texto]"/>
      <dgm:spPr/>
      <dgm:t>
        <a:bodyPr/>
        <a:lstStyle/>
        <a:p>
          <a:r>
            <a:rPr lang="es-MX" dirty="0" smtClean="0"/>
            <a:t>A prueba y error</a:t>
          </a:r>
          <a:endParaRPr lang="es-MX" dirty="0"/>
        </a:p>
      </dgm:t>
    </dgm:pt>
    <dgm:pt modelId="{715F3695-E887-43FE-B9C3-9E5A03F10D67}" type="parTrans" cxnId="{7AAE6767-5811-4CA7-B234-0C3FAE2BA9CA}">
      <dgm:prSet/>
      <dgm:spPr/>
      <dgm:t>
        <a:bodyPr/>
        <a:lstStyle/>
        <a:p>
          <a:endParaRPr lang="es-MX"/>
        </a:p>
      </dgm:t>
    </dgm:pt>
    <dgm:pt modelId="{21A56F19-1087-406B-A04A-2A7148A5A03C}" type="sibTrans" cxnId="{7AAE6767-5811-4CA7-B234-0C3FAE2BA9CA}">
      <dgm:prSet/>
      <dgm:spPr/>
      <dgm:t>
        <a:bodyPr/>
        <a:lstStyle/>
        <a:p>
          <a:endParaRPr lang="es-MX"/>
        </a:p>
      </dgm:t>
    </dgm:pt>
    <dgm:pt modelId="{9EAE7E63-978E-4495-9D1C-C35A9AEFDE70}">
      <dgm:prSet phldrT="[Texto]"/>
      <dgm:spPr/>
      <dgm:t>
        <a:bodyPr/>
        <a:lstStyle/>
        <a:p>
          <a:r>
            <a:rPr lang="es-MX" dirty="0" smtClean="0"/>
            <a:t>Calculadora financiera</a:t>
          </a:r>
          <a:endParaRPr lang="es-MX" dirty="0"/>
        </a:p>
      </dgm:t>
    </dgm:pt>
    <dgm:pt modelId="{EF5643A0-64AB-466C-B0F9-20C82926DA98}" type="parTrans" cxnId="{E60BF585-955A-44C1-9308-92979AB2495B}">
      <dgm:prSet/>
      <dgm:spPr/>
      <dgm:t>
        <a:bodyPr/>
        <a:lstStyle/>
        <a:p>
          <a:endParaRPr lang="es-MX"/>
        </a:p>
      </dgm:t>
    </dgm:pt>
    <dgm:pt modelId="{4595488D-5DD6-4137-9D72-D3AE2B5953C6}" type="sibTrans" cxnId="{E60BF585-955A-44C1-9308-92979AB2495B}">
      <dgm:prSet/>
      <dgm:spPr/>
      <dgm:t>
        <a:bodyPr/>
        <a:lstStyle/>
        <a:p>
          <a:endParaRPr lang="es-MX"/>
        </a:p>
      </dgm:t>
    </dgm:pt>
    <dgm:pt modelId="{EF66D25B-BF8D-428C-B2A3-407F6951899D}">
      <dgm:prSet phldrT="[Texto]"/>
      <dgm:spPr/>
      <dgm:t>
        <a:bodyPr/>
        <a:lstStyle/>
        <a:p>
          <a:r>
            <a:rPr lang="es-MX" dirty="0" smtClean="0"/>
            <a:t>Excel</a:t>
          </a:r>
          <a:endParaRPr lang="es-MX" dirty="0"/>
        </a:p>
      </dgm:t>
    </dgm:pt>
    <dgm:pt modelId="{DE6E097B-D066-471D-8B3A-200A5C712AA4}" type="parTrans" cxnId="{D99848DE-E49E-4FF5-AA88-8600EC0939EC}">
      <dgm:prSet/>
      <dgm:spPr/>
      <dgm:t>
        <a:bodyPr/>
        <a:lstStyle/>
        <a:p>
          <a:endParaRPr lang="es-MX"/>
        </a:p>
      </dgm:t>
    </dgm:pt>
    <dgm:pt modelId="{BC71D7F5-6604-4D2F-82A3-9F54C2E1C663}" type="sibTrans" cxnId="{D99848DE-E49E-4FF5-AA88-8600EC0939EC}">
      <dgm:prSet/>
      <dgm:spPr/>
      <dgm:t>
        <a:bodyPr/>
        <a:lstStyle/>
        <a:p>
          <a:endParaRPr lang="es-MX"/>
        </a:p>
      </dgm:t>
    </dgm:pt>
    <dgm:pt modelId="{05BC926D-35D7-4E1F-9827-907CE2D1E2D0}" type="pres">
      <dgm:prSet presAssocID="{BB5CD38E-636C-483C-90E3-CC229D67A56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CD9BDF2-7BBA-4ABB-9FCC-E8EBF6FBF2EF}" type="pres">
      <dgm:prSet presAssocID="{AEBC1283-97FC-4F55-B4CA-6D67B025C7B5}" presName="Accent1" presStyleCnt="0"/>
      <dgm:spPr/>
    </dgm:pt>
    <dgm:pt modelId="{DE680695-4EBE-44ED-8B48-0FD587BE8C52}" type="pres">
      <dgm:prSet presAssocID="{AEBC1283-97FC-4F55-B4CA-6D67B025C7B5}" presName="Accent" presStyleLbl="node1" presStyleIdx="0" presStyleCnt="1"/>
      <dgm:spPr/>
    </dgm:pt>
    <dgm:pt modelId="{4063F12B-5D94-4698-B901-5F7080547663}" type="pres">
      <dgm:prSet presAssocID="{AEBC1283-97FC-4F55-B4CA-6D67B025C7B5}" presName="Child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EEFE05-C864-4369-9AC4-847CE038D748}" type="pres">
      <dgm:prSet presAssocID="{AEBC1283-97FC-4F55-B4CA-6D67B025C7B5}" presName="Parent1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C632D6-7CAB-49FE-A6F8-B9A4573FBD49}" type="presOf" srcId="{BB5CD38E-636C-483C-90E3-CC229D67A567}" destId="{05BC926D-35D7-4E1F-9827-907CE2D1E2D0}" srcOrd="0" destOrd="0" presId="urn:microsoft.com/office/officeart/2009/layout/CircleArrowProcess"/>
    <dgm:cxn modelId="{5CB83816-7E9E-4A69-B671-26DFC69FF1FB}" srcId="{BB5CD38E-636C-483C-90E3-CC229D67A567}" destId="{AEBC1283-97FC-4F55-B4CA-6D67B025C7B5}" srcOrd="0" destOrd="0" parTransId="{293557D4-C7BF-4725-9B66-FD2676542617}" sibTransId="{7442D389-18A4-4DD1-8521-CAB9985699C3}"/>
    <dgm:cxn modelId="{399288DE-E178-4105-88F8-A6E87682ECBB}" type="presOf" srcId="{EF66D25B-BF8D-428C-B2A3-407F6951899D}" destId="{4063F12B-5D94-4698-B901-5F7080547663}" srcOrd="0" destOrd="2" presId="urn:microsoft.com/office/officeart/2009/layout/CircleArrowProcess"/>
    <dgm:cxn modelId="{E60BF585-955A-44C1-9308-92979AB2495B}" srcId="{AEBC1283-97FC-4F55-B4CA-6D67B025C7B5}" destId="{9EAE7E63-978E-4495-9D1C-C35A9AEFDE70}" srcOrd="1" destOrd="0" parTransId="{EF5643A0-64AB-466C-B0F9-20C82926DA98}" sibTransId="{4595488D-5DD6-4137-9D72-D3AE2B5953C6}"/>
    <dgm:cxn modelId="{FD75A258-4522-4B84-854D-CEC335285AB7}" type="presOf" srcId="{AEBC1283-97FC-4F55-B4CA-6D67B025C7B5}" destId="{EBEEFE05-C864-4369-9AC4-847CE038D748}" srcOrd="0" destOrd="0" presId="urn:microsoft.com/office/officeart/2009/layout/CircleArrowProcess"/>
    <dgm:cxn modelId="{D8EC5D21-27EE-4F4E-BFA3-576D389BC81F}" type="presOf" srcId="{9EAE7E63-978E-4495-9D1C-C35A9AEFDE70}" destId="{4063F12B-5D94-4698-B901-5F7080547663}" srcOrd="0" destOrd="1" presId="urn:microsoft.com/office/officeart/2009/layout/CircleArrowProcess"/>
    <dgm:cxn modelId="{4A0C1C03-8CDE-456E-832C-6D54DA74BF1D}" type="presOf" srcId="{2E229AF2-7AF9-4766-9A48-9EE7D5CA5F55}" destId="{4063F12B-5D94-4698-B901-5F7080547663}" srcOrd="0" destOrd="0" presId="urn:microsoft.com/office/officeart/2009/layout/CircleArrowProcess"/>
    <dgm:cxn modelId="{D99848DE-E49E-4FF5-AA88-8600EC0939EC}" srcId="{AEBC1283-97FC-4F55-B4CA-6D67B025C7B5}" destId="{EF66D25B-BF8D-428C-B2A3-407F6951899D}" srcOrd="2" destOrd="0" parTransId="{DE6E097B-D066-471D-8B3A-200A5C712AA4}" sibTransId="{BC71D7F5-6604-4D2F-82A3-9F54C2E1C663}"/>
    <dgm:cxn modelId="{7AAE6767-5811-4CA7-B234-0C3FAE2BA9CA}" srcId="{AEBC1283-97FC-4F55-B4CA-6D67B025C7B5}" destId="{2E229AF2-7AF9-4766-9A48-9EE7D5CA5F55}" srcOrd="0" destOrd="0" parTransId="{715F3695-E887-43FE-B9C3-9E5A03F10D67}" sibTransId="{21A56F19-1087-406B-A04A-2A7148A5A03C}"/>
    <dgm:cxn modelId="{8BBA742A-CA6C-4E3B-A908-2D21E4E16503}" type="presParOf" srcId="{05BC926D-35D7-4E1F-9827-907CE2D1E2D0}" destId="{DCD9BDF2-7BBA-4ABB-9FCC-E8EBF6FBF2EF}" srcOrd="0" destOrd="0" presId="urn:microsoft.com/office/officeart/2009/layout/CircleArrowProcess"/>
    <dgm:cxn modelId="{16492AF9-4505-4C34-AA4A-C2795FE97E89}" type="presParOf" srcId="{DCD9BDF2-7BBA-4ABB-9FCC-E8EBF6FBF2EF}" destId="{DE680695-4EBE-44ED-8B48-0FD587BE8C52}" srcOrd="0" destOrd="0" presId="urn:microsoft.com/office/officeart/2009/layout/CircleArrowProcess"/>
    <dgm:cxn modelId="{6B222F46-6E01-4E1D-92F8-408F933836B6}" type="presParOf" srcId="{05BC926D-35D7-4E1F-9827-907CE2D1E2D0}" destId="{4063F12B-5D94-4698-B901-5F7080547663}" srcOrd="1" destOrd="0" presId="urn:microsoft.com/office/officeart/2009/layout/CircleArrowProcess"/>
    <dgm:cxn modelId="{D4A74222-2C3D-4BF8-846F-57F367CE661A}" type="presParOf" srcId="{05BC926D-35D7-4E1F-9827-907CE2D1E2D0}" destId="{EBEEFE05-C864-4369-9AC4-847CE038D748}" srcOrd="2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0.17364</cdr:x>
      <cdr:y>0.22171</cdr:y>
    </cdr:from>
    <cdr:to>
      <cdr:x>0.45532</cdr:x>
      <cdr:y>0.29996</cdr:y>
    </cdr:to>
    <cdr:sp macro="" textlink="">
      <cdr:nvSpPr>
        <cdr:cNvPr id="2" name="Rectángulo 1"/>
        <cdr:cNvSpPr/>
      </cdr:nvSpPr>
      <cdr:spPr>
        <a:xfrm xmlns:a="http://schemas.openxmlformats.org/drawingml/2006/main">
          <a:off x="1556085" y="875764"/>
          <a:ext cx="2524259" cy="30909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dk1">
            <a:shade val="50000"/>
          </a:schemeClr>
        </a:lnRef>
        <a:fillRef xmlns:a="http://schemas.openxmlformats.org/drawingml/2006/main" idx="1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s-MX" sz="2000" dirty="0" smtClean="0"/>
            <a:t>Potencial de mercado</a:t>
          </a:r>
          <a:endParaRPr lang="es-MX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4928F-FABB-3044-B7B3-1472A54F15FA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9B5E-FCFD-0746-BF01-0198169FE5C9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2254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8196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4524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14084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8785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6298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883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7300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9884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9590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5247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4725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6C4AF-410E-5C4B-B99A-74280CFF3D57}" type="datetimeFigureOut">
              <a:rPr lang="es-ES_tradnl" smtClean="0"/>
              <a:t>27/09/2018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F0782-1FCA-3341-BEA1-26CFB2609A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287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927" y="-203700"/>
            <a:ext cx="12192000" cy="6890345"/>
          </a:xfrm>
          <a:prstGeom prst="rect">
            <a:avLst/>
          </a:prstGeom>
        </p:spPr>
      </p:pic>
      <p:sp>
        <p:nvSpPr>
          <p:cNvPr id="5" name="Marcador de texto 2"/>
          <p:cNvSpPr txBox="1">
            <a:spLocks/>
          </p:cNvSpPr>
          <p:nvPr/>
        </p:nvSpPr>
        <p:spPr>
          <a:xfrm>
            <a:off x="6511433" y="787486"/>
            <a:ext cx="4963643" cy="1671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5400" dirty="0"/>
          </a:p>
        </p:txBody>
      </p:sp>
      <p:sp>
        <p:nvSpPr>
          <p:cNvPr id="8" name="Rectángulo 7"/>
          <p:cNvSpPr/>
          <p:nvPr/>
        </p:nvSpPr>
        <p:spPr>
          <a:xfrm>
            <a:off x="271914" y="6151436"/>
            <a:ext cx="4141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_tradnl" sz="2000" b="1" dirty="0" smtClean="0">
                <a:solidFill>
                  <a:srgbClr val="00B0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Septiembre de 2018</a:t>
            </a:r>
            <a:endParaRPr lang="es-ES_tradnl" sz="2000" b="1" dirty="0">
              <a:solidFill>
                <a:srgbClr val="00B0A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511433" y="512438"/>
            <a:ext cx="5587640" cy="259401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4400" dirty="0" smtClean="0">
                <a:solidFill>
                  <a:srgbClr val="00B0AA"/>
                </a:solidFill>
              </a:rPr>
              <a:t>Centro Universitario Zumpango</a:t>
            </a:r>
          </a:p>
          <a:p>
            <a:r>
              <a:rPr lang="es-ES_tradnl" sz="2400" b="1" i="1" dirty="0" smtClean="0">
                <a:solidFill>
                  <a:srgbClr val="00B0AA"/>
                </a:solidFill>
              </a:rPr>
              <a:t>Licenciatura en Administración </a:t>
            </a:r>
          </a:p>
          <a:p>
            <a:endParaRPr lang="es-ES_tradnl" sz="4400" dirty="0" smtClean="0">
              <a:solidFill>
                <a:srgbClr val="00B0AA"/>
              </a:solidFill>
            </a:endParaRPr>
          </a:p>
          <a:p>
            <a:r>
              <a:rPr lang="es-ES_tradnl" sz="4400" dirty="0" smtClean="0">
                <a:solidFill>
                  <a:srgbClr val="00B0AA"/>
                </a:solidFill>
              </a:rPr>
              <a:t>Proyectos de Inversión</a:t>
            </a:r>
            <a:endParaRPr lang="es-ES_tradnl" sz="4400" dirty="0">
              <a:solidFill>
                <a:srgbClr val="00B0AA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-751127" y="5767301"/>
            <a:ext cx="790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i="1" dirty="0" smtClean="0">
                <a:solidFill>
                  <a:srgbClr val="002060"/>
                </a:solidFill>
              </a:rPr>
              <a:t>Dra. en C. A. Laura </a:t>
            </a:r>
            <a:r>
              <a:rPr lang="es-MX" sz="2400" i="1" dirty="0" smtClean="0">
                <a:solidFill>
                  <a:srgbClr val="002060"/>
                </a:solidFill>
              </a:rPr>
              <a:t>Angélica Décaro Santiago</a:t>
            </a:r>
            <a:endParaRPr lang="es-MX" sz="2400" i="1" dirty="0">
              <a:solidFill>
                <a:srgbClr val="00206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71914" y="3590075"/>
            <a:ext cx="11590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“Herramientas para la evaluación de proyectos de inversión para la toma de decisiones”</a:t>
            </a:r>
            <a:endParaRPr lang="es-MX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1553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Estudios de viabilidad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14495457"/>
              </p:ext>
            </p:extLst>
          </p:nvPr>
        </p:nvGraphicFramePr>
        <p:xfrm>
          <a:off x="784964" y="1290180"/>
          <a:ext cx="10622071" cy="5098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594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1999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1062" y="160588"/>
            <a:ext cx="9500937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Herramientas para la toma de decisiones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042549876"/>
              </p:ext>
            </p:extLst>
          </p:nvPr>
        </p:nvGraphicFramePr>
        <p:xfrm>
          <a:off x="818147" y="1815182"/>
          <a:ext cx="10960769" cy="4491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09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Fuentes de información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5580920" y="-3115257"/>
            <a:ext cx="1030161" cy="10110539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Cuando se realiza el estudio de viabilidad de mercado se requiere investigar por medio de fuentes secundarias y primarias.</a:t>
            </a:r>
            <a:endParaRPr lang="es-ES_tradnl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15397321"/>
              </p:ext>
            </p:extLst>
          </p:nvPr>
        </p:nvGraphicFramePr>
        <p:xfrm>
          <a:off x="601580" y="2574758"/>
          <a:ext cx="11218778" cy="3922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0971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9454" y="365125"/>
            <a:ext cx="9034346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Fuente primaria: Aplicación de cuestionarios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335504" y="1739241"/>
            <a:ext cx="9348537" cy="3777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 rot="16200000">
            <a:off x="2621257" y="773465"/>
            <a:ext cx="5672095" cy="8243599"/>
          </a:xfrm>
          <a:prstGeom prst="rect">
            <a:avLst/>
          </a:prstGeom>
        </p:spPr>
        <p:txBody>
          <a:bodyPr vert="eaVert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endParaRPr lang="es-MX" altLang="es-MX" dirty="0" smtClean="0"/>
          </a:p>
          <a:p>
            <a:pPr>
              <a:buFontTx/>
              <a:buNone/>
            </a:pPr>
            <a:r>
              <a:rPr lang="es-MX" altLang="es-MX" dirty="0" smtClean="0"/>
              <a:t>Encuestas                             Cuestionario</a:t>
            </a:r>
          </a:p>
          <a:p>
            <a:pPr>
              <a:buFontTx/>
              <a:buNone/>
            </a:pPr>
            <a:endParaRPr lang="es-MX" altLang="es-MX" dirty="0" smtClean="0"/>
          </a:p>
          <a:p>
            <a:pPr>
              <a:buFontTx/>
              <a:buNone/>
            </a:pPr>
            <a:r>
              <a:rPr lang="es-MX" altLang="es-MX" dirty="0" smtClean="0"/>
              <a:t>Observación</a:t>
            </a:r>
          </a:p>
          <a:p>
            <a:pPr>
              <a:buFontTx/>
              <a:buNone/>
            </a:pPr>
            <a:endParaRPr lang="es-MX" altLang="es-MX" dirty="0" smtClean="0"/>
          </a:p>
          <a:p>
            <a:pPr>
              <a:buFontTx/>
              <a:buNone/>
            </a:pPr>
            <a:r>
              <a:rPr lang="es-MX" altLang="es-MX" dirty="0" smtClean="0"/>
              <a:t>Experimentación</a:t>
            </a:r>
          </a:p>
          <a:p>
            <a:pPr algn="ctr">
              <a:buFontTx/>
              <a:buNone/>
            </a:pPr>
            <a:endParaRPr lang="es-MX" altLang="es-MX" dirty="0" smtClean="0"/>
          </a:p>
          <a:p>
            <a:pPr algn="ctr">
              <a:buFontTx/>
              <a:buNone/>
            </a:pPr>
            <a:endParaRPr lang="es-ES" altLang="es-MX" dirty="0" smtClean="0"/>
          </a:p>
        </p:txBody>
      </p:sp>
      <p:sp>
        <p:nvSpPr>
          <p:cNvPr id="5" name="Flecha derecha 4"/>
          <p:cNvSpPr/>
          <p:nvPr/>
        </p:nvSpPr>
        <p:spPr>
          <a:xfrm>
            <a:off x="2947737" y="2488950"/>
            <a:ext cx="1816769" cy="58954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Picture 6" descr="j03052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790" y="3519488"/>
            <a:ext cx="1640180" cy="2635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7629988" y="2549992"/>
            <a:ext cx="40666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Instrumento que nos ayudará a medir gustos, preferencias y hábitos de consumo del segmento de mercado que nos interesa.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Población/muestra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6788580" y="2214395"/>
            <a:ext cx="4025050" cy="4054640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ct val="0"/>
              </a:spcBef>
              <a:buClrTx/>
              <a:buSzTx/>
              <a:buNone/>
            </a:pPr>
            <a:r>
              <a:rPr lang="es-MX" altLang="es-MX" dirty="0" smtClean="0">
                <a:latin typeface="Arial" panose="020B0604020202020204" pitchFamily="34" charset="0"/>
              </a:rPr>
              <a:t>La población </a:t>
            </a:r>
            <a:r>
              <a:rPr lang="es-MX" altLang="es-MX" dirty="0">
                <a:latin typeface="Arial" panose="020B0604020202020204" pitchFamily="34" charset="0"/>
              </a:rPr>
              <a:t>se comprende de todos los consumidores o </a:t>
            </a:r>
            <a:r>
              <a:rPr lang="es-MX" altLang="es-MX" dirty="0" smtClean="0">
                <a:latin typeface="Arial" panose="020B0604020202020204" pitchFamily="34" charset="0"/>
              </a:rPr>
              <a:t>personas, </a:t>
            </a:r>
            <a:r>
              <a:rPr lang="es-MX" altLang="es-MX" dirty="0">
                <a:latin typeface="Arial" panose="020B0604020202020204" pitchFamily="34" charset="0"/>
              </a:rPr>
              <a:t>en los que están interesados los investigadores </a:t>
            </a:r>
            <a:r>
              <a:rPr lang="es-MX" altLang="es-MX" dirty="0" smtClean="0">
                <a:latin typeface="Arial" panose="020B0604020202020204" pitchFamily="34" charset="0"/>
              </a:rPr>
              <a:t>estudiar, </a:t>
            </a:r>
            <a:r>
              <a:rPr lang="es-MX" altLang="es-MX" dirty="0">
                <a:latin typeface="Arial" panose="020B0604020202020204" pitchFamily="34" charset="0"/>
              </a:rPr>
              <a:t>y </a:t>
            </a:r>
            <a:r>
              <a:rPr lang="es-MX" altLang="es-MX" dirty="0" smtClean="0">
                <a:latin typeface="Arial" panose="020B0604020202020204" pitchFamily="34" charset="0"/>
              </a:rPr>
              <a:t>que por </a:t>
            </a:r>
            <a:r>
              <a:rPr lang="es-MX" altLang="es-MX" dirty="0">
                <a:latin typeface="Arial" panose="020B0604020202020204" pitchFamily="34" charset="0"/>
              </a:rPr>
              <a:t>cuestiones de ahorro y tiempo sólo se selecciona un parte de toda la población que </a:t>
            </a:r>
            <a:r>
              <a:rPr lang="es-MX" altLang="es-MX" dirty="0" smtClean="0">
                <a:latin typeface="Arial" panose="020B0604020202020204" pitchFamily="34" charset="0"/>
              </a:rPr>
              <a:t>la representa.</a:t>
            </a:r>
            <a:endParaRPr lang="es-ES" altLang="es-MX" dirty="0">
              <a:latin typeface="Arial" panose="020B0604020202020204" pitchFamily="34" charset="0"/>
            </a:endParaRPr>
          </a:p>
        </p:txBody>
      </p:sp>
      <p:grpSp>
        <p:nvGrpSpPr>
          <p:cNvPr id="6" name="19 Grupo"/>
          <p:cNvGrpSpPr>
            <a:grpSpLocks/>
          </p:cNvGrpSpPr>
          <p:nvPr/>
        </p:nvGrpSpPr>
        <p:grpSpPr bwMode="auto">
          <a:xfrm>
            <a:off x="-26118" y="1803643"/>
            <a:ext cx="6701590" cy="4494479"/>
            <a:chOff x="2195513" y="1125538"/>
            <a:chExt cx="5402262" cy="4608512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195513" y="1341438"/>
              <a:ext cx="5327650" cy="4392612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s-MX" altLang="es-MX" sz="1800">
                <a:latin typeface="Arial" panose="020B0604020202020204" pitchFamily="34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3851275" y="3500438"/>
              <a:ext cx="2376488" cy="15843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MX" altLang="es-MX" sz="2400">
                  <a:solidFill>
                    <a:srgbClr val="FF0000"/>
                  </a:solidFill>
                  <a:latin typeface="Arial" panose="020B0604020202020204" pitchFamily="34" charset="0"/>
                </a:rPr>
                <a:t>muestra</a:t>
              </a:r>
              <a:endParaRPr lang="es-ES" altLang="es-MX" sz="2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916238" y="1125538"/>
              <a:ext cx="4681537" cy="0"/>
            </a:xfrm>
            <a:prstGeom prst="line">
              <a:avLst/>
            </a:prstGeom>
            <a:noFill/>
            <a:ln w="57150" cmpd="thinThick">
              <a:solidFill>
                <a:srgbClr val="00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pic>
          <p:nvPicPr>
            <p:cNvPr id="10" name="Picture 12" descr="j03012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275" y="1484313"/>
              <a:ext cx="1008063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5" descr="j029198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500" y="1916113"/>
              <a:ext cx="1060450" cy="1122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 descr="j029755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575" y="2420938"/>
              <a:ext cx="628650" cy="960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4" descr="j029202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838" y="4797425"/>
              <a:ext cx="863600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6" descr="j028569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5963" y="4221163"/>
              <a:ext cx="1008062" cy="887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7" descr="j02407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213" y="3500438"/>
              <a:ext cx="719137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8" descr="j024069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788" y="3213100"/>
              <a:ext cx="1033462" cy="827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j018634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675" y="2420938"/>
              <a:ext cx="593725" cy="833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4187224" y="1300164"/>
              <a:ext cx="3313113" cy="157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Clr>
                  <a:schemeClr val="accent1"/>
                </a:buClr>
                <a:buSzTx/>
                <a:buFont typeface="Wingdings" panose="05000000000000000000" pitchFamily="2" charset="2"/>
                <a:buNone/>
              </a:pPr>
              <a:r>
                <a:rPr lang="es-MX" altLang="es-MX" sz="4400" b="1" dirty="0">
                  <a:latin typeface="Arial" panose="020B0604020202020204" pitchFamily="34" charset="0"/>
                </a:rPr>
                <a:t>  </a:t>
              </a:r>
              <a:r>
                <a:rPr lang="es-MX" altLang="es-MX" sz="4400" b="1" dirty="0" smtClean="0">
                  <a:latin typeface="Arial" panose="020B0604020202020204" pitchFamily="34" charset="0"/>
                </a:rPr>
                <a:t>Población</a:t>
              </a:r>
              <a:endParaRPr lang="es-MX" altLang="es-MX" sz="4400" b="1" dirty="0">
                <a:latin typeface="Arial" panose="020B0604020202020204" pitchFamily="34" charset="0"/>
              </a:endParaRP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s-ES" altLang="es-MX" sz="3600" b="1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25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345"/>
            <a:ext cx="12191999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Cálculo de la muestra</a:t>
            </a:r>
            <a:endParaRPr lang="es-ES_tradnl" b="1" dirty="0">
              <a:solidFill>
                <a:schemeClr val="bg1"/>
              </a:solidFill>
            </a:endParaRPr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126" y="1967290"/>
            <a:ext cx="8252363" cy="192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1"/>
          <p:cNvSpPr txBox="1">
            <a:spLocks noChangeArrowheads="1"/>
          </p:cNvSpPr>
          <p:nvPr/>
        </p:nvSpPr>
        <p:spPr bwMode="auto">
          <a:xfrm>
            <a:off x="4318000" y="4277499"/>
            <a:ext cx="67691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2400" dirty="0"/>
              <a:t>n= tamaño de la muestra</a:t>
            </a:r>
          </a:p>
          <a:p>
            <a:r>
              <a:rPr lang="es-MX" altLang="es-MX" sz="2400" dirty="0"/>
              <a:t>Z= Nivel de confianza</a:t>
            </a:r>
          </a:p>
          <a:p>
            <a:r>
              <a:rPr lang="es-MX" altLang="es-MX" sz="2400" dirty="0"/>
              <a:t>p= variabilidad positiva</a:t>
            </a:r>
          </a:p>
          <a:p>
            <a:r>
              <a:rPr lang="es-MX" altLang="es-MX" sz="2400" dirty="0"/>
              <a:t>q= es la variabilidad negativa</a:t>
            </a:r>
          </a:p>
          <a:p>
            <a:r>
              <a:rPr lang="es-MX" altLang="es-MX" sz="2400" dirty="0"/>
              <a:t>E= precisión o error</a:t>
            </a:r>
          </a:p>
        </p:txBody>
      </p:sp>
    </p:spTree>
    <p:extLst>
      <p:ext uri="{BB962C8B-B14F-4D97-AF65-F5344CB8AC3E}">
        <p14:creationId xmlns:p14="http://schemas.microsoft.com/office/powerpoint/2010/main" val="244008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Ejemplo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38200" y="2147888"/>
            <a:ext cx="101706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Un cadena de restaurantes dirigida a personas de clase económica </a:t>
            </a:r>
            <a:r>
              <a:rPr lang="es-MX" sz="2400" dirty="0"/>
              <a:t>B</a:t>
            </a:r>
            <a:r>
              <a:rPr lang="es-MX" sz="2400" dirty="0" smtClean="0"/>
              <a:t>  quiere identificar el nivel de aceptación de una nueva sucursal en el municipio de Tecámac por lo que decide aplicar una encuesta.</a:t>
            </a:r>
          </a:p>
          <a:p>
            <a:pPr algn="just"/>
            <a:r>
              <a:rPr lang="es-MX" sz="2400" dirty="0" smtClean="0"/>
              <a:t>Tomando en cuenta los datos de INEGI, hay registro 25,000 adultos con las características requeridas en dicho municipio dentro del nivel económico seleccionado.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Determine la muestra tomando en cuenta los siguiente:</a:t>
            </a:r>
          </a:p>
          <a:p>
            <a:pPr marL="342900" indent="-342900" algn="just">
              <a:buAutoNum type="alphaLcParenR"/>
            </a:pPr>
            <a:r>
              <a:rPr lang="es-MX" sz="2400" dirty="0" smtClean="0"/>
              <a:t>Nivel de confianza de 95%</a:t>
            </a:r>
          </a:p>
          <a:p>
            <a:pPr marL="342900" indent="-342900" algn="just">
              <a:buAutoNum type="alphaLcParenR"/>
            </a:pPr>
            <a:r>
              <a:rPr lang="es-MX" sz="2400" dirty="0" smtClean="0"/>
              <a:t>Error del 5%</a:t>
            </a:r>
          </a:p>
          <a:p>
            <a:pPr marL="342900" indent="-342900" algn="just">
              <a:buAutoNum type="alphaLcParenR"/>
            </a:pPr>
            <a:r>
              <a:rPr lang="es-MX" sz="2400" dirty="0" smtClean="0"/>
              <a:t>Variabilidad positiva y negativa de .5. </a:t>
            </a:r>
          </a:p>
          <a:p>
            <a:pPr marL="342900" indent="-342900">
              <a:buAutoNum type="alphaLcParenR"/>
            </a:pPr>
            <a:endParaRPr lang="es-MX" dirty="0" smtClean="0"/>
          </a:p>
          <a:p>
            <a:pPr marL="342900" indent="-342900">
              <a:buAutoNum type="alphaLcParenR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6946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4" y="0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Ejemplo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814449"/>
              </p:ext>
            </p:extLst>
          </p:nvPr>
        </p:nvGraphicFramePr>
        <p:xfrm>
          <a:off x="2327776" y="1528011"/>
          <a:ext cx="7309517" cy="1744577"/>
        </p:xfrm>
        <a:graphic>
          <a:graphicData uri="http://schemas.openxmlformats.org/drawingml/2006/table">
            <a:tbl>
              <a:tblPr/>
              <a:tblGrid>
                <a:gridCol w="1171253"/>
                <a:gridCol w="941236"/>
                <a:gridCol w="907620"/>
                <a:gridCol w="896415"/>
                <a:gridCol w="885210"/>
                <a:gridCol w="750747"/>
                <a:gridCol w="795569"/>
                <a:gridCol w="961467"/>
              </a:tblGrid>
              <a:tr h="1184433">
                <a:tc gridSpan="8"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TABLA DE APOYO AL CALCULO DEL TAMAÑO DE UNA MUESTRA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POR NIVELES DE CONFIANZA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80072">
                <a:tc>
                  <a:txBody>
                    <a:bodyPr/>
                    <a:lstStyle/>
                    <a:p>
                      <a:pPr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Certeza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95%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94%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93%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92%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91%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80%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72"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Z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1.96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1.88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1.81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1.75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1.69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1.65</a:t>
                      </a:r>
                      <a:endParaRPr lang="es-MX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5"/>
                        </a:lnSpc>
                        <a:spcBef>
                          <a:spcPts val="610"/>
                        </a:spcBef>
                        <a:spcAft>
                          <a:spcPts val="61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1.28</a:t>
                      </a:r>
                      <a:endParaRPr lang="es-MX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143" marR="17143" marT="17145" marB="17145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496336"/>
              </p:ext>
            </p:extLst>
          </p:nvPr>
        </p:nvGraphicFramePr>
        <p:xfrm>
          <a:off x="1588168" y="4162927"/>
          <a:ext cx="3741820" cy="20694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0910"/>
                <a:gridCol w="1870910"/>
              </a:tblGrid>
              <a:tr h="408641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N=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25000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51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z=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1.96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51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e=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0.02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51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p=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0.5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151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q=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0.5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Llamada ovalada 5"/>
          <p:cNvSpPr/>
          <p:nvPr/>
        </p:nvSpPr>
        <p:spPr>
          <a:xfrm>
            <a:off x="6643435" y="3585415"/>
            <a:ext cx="5400176" cy="2478503"/>
          </a:xfrm>
          <a:prstGeom prst="wedgeEllipseCallout">
            <a:avLst>
              <a:gd name="adj1" fmla="val -63308"/>
              <a:gd name="adj2" fmla="val 65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El resultado es de </a:t>
            </a:r>
          </a:p>
          <a:p>
            <a:pPr algn="ctr"/>
            <a:r>
              <a:rPr lang="es-MX" sz="3200" dirty="0" smtClean="0"/>
              <a:t>2,191 sujetos para la muestra</a:t>
            </a:r>
            <a:endParaRPr lang="es-MX" sz="3200" dirty="0"/>
          </a:p>
        </p:txBody>
      </p:sp>
      <p:sp>
        <p:nvSpPr>
          <p:cNvPr id="7" name="Flecha curvada hacia abajo 6"/>
          <p:cNvSpPr/>
          <p:nvPr/>
        </p:nvSpPr>
        <p:spPr>
          <a:xfrm rot="17105278">
            <a:off x="-163748" y="2241521"/>
            <a:ext cx="2866610" cy="2055858"/>
          </a:xfrm>
          <a:prstGeom prst="curved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345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Pronóstico de ventas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497051" y="2276801"/>
            <a:ext cx="46129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El pronóstico de ventas no es sencillo, y aunque existen problemas de inexactitud, la búsqueda de un método confiable mejora la eficiencia de las decisiones.</a:t>
            </a:r>
            <a:endParaRPr lang="es-MX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52" y="4601059"/>
            <a:ext cx="2266950" cy="2009775"/>
          </a:xfrm>
          <a:prstGeom prst="rect">
            <a:avLst/>
          </a:prstGeom>
        </p:spPr>
      </p:pic>
      <p:sp>
        <p:nvSpPr>
          <p:cNvPr id="7" name="Llamada ovalada 6"/>
          <p:cNvSpPr/>
          <p:nvPr/>
        </p:nvSpPr>
        <p:spPr>
          <a:xfrm>
            <a:off x="1808495" y="1450484"/>
            <a:ext cx="4319337" cy="2382253"/>
          </a:xfrm>
          <a:prstGeom prst="wedgeEllipseCallout">
            <a:avLst>
              <a:gd name="adj1" fmla="val -38660"/>
              <a:gd name="adj2" fmla="val 933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El pronóstico de ventas es una de las piedras angulares de la evaluación del proyecto de inversión.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66409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Pronóstico de ventas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6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4609923"/>
              </p:ext>
            </p:extLst>
          </p:nvPr>
        </p:nvGraphicFramePr>
        <p:xfrm>
          <a:off x="838201" y="1918951"/>
          <a:ext cx="9220200" cy="4638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ángulo 6"/>
          <p:cNvSpPr/>
          <p:nvPr/>
        </p:nvSpPr>
        <p:spPr>
          <a:xfrm>
            <a:off x="3207009" y="3900918"/>
            <a:ext cx="2678806" cy="30909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Potencial de ventas</a:t>
            </a:r>
            <a:endParaRPr lang="es-MX" sz="2000" dirty="0"/>
          </a:p>
        </p:txBody>
      </p:sp>
      <p:sp>
        <p:nvSpPr>
          <p:cNvPr id="8" name="Rectángulo 7"/>
          <p:cNvSpPr/>
          <p:nvPr/>
        </p:nvSpPr>
        <p:spPr>
          <a:xfrm>
            <a:off x="4187498" y="4743285"/>
            <a:ext cx="2459865" cy="29621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Pronóstico de ventas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50863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037" y="4511913"/>
            <a:ext cx="3883038" cy="252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4066030" y="-1643516"/>
            <a:ext cx="4059937" cy="10515600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itchFamily="34" charset="0"/>
              </a:rPr>
              <a:t>La unidad de aprendizaje “Proyectos de Inversión” se integra dentro del plan de estudios de la Licenciatura en Administración en el núcleo sustantivo,  dicha asignatura  es obligatoria bajo una total de 7 créditos.*</a:t>
            </a: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itchFamily="34" charset="0"/>
              </a:rPr>
              <a:t> El objetivo de la UA es aplicar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metodología para la elaboración y el análisis de los proyectos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inversión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asimismo, conocer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las diferentes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técnicas de evaluación. </a:t>
            </a:r>
            <a:r>
              <a:rPr lang="es-MX" sz="2400" dirty="0" smtClean="0"/>
              <a:t> </a:t>
            </a:r>
            <a:r>
              <a:rPr lang="es-MX" sz="2400" dirty="0"/>
              <a:t>	</a:t>
            </a:r>
            <a:endParaRPr lang="es-MX" sz="2400" dirty="0" smtClean="0"/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En lo que toca a la unidad 1, este menciona que el propósito es plantear aspectos generales de proyectos de inversión incluyendo herramientas estadísticas y de matemáticas financieras como herramientas cuantitativas para la toma de decisiones.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ES_tradnl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838200" y="365125"/>
            <a:ext cx="82057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>
                <a:solidFill>
                  <a:srgbClr val="00B0AA"/>
                </a:solidFill>
              </a:rPr>
              <a:t>Guía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72392" y="6223974"/>
            <a:ext cx="455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*Del programa actualizado en el año 2016.</a:t>
            </a:r>
          </a:p>
        </p:txBody>
      </p:sp>
    </p:spTree>
    <p:extLst>
      <p:ext uri="{BB962C8B-B14F-4D97-AF65-F5344CB8AC3E}">
        <p14:creationId xmlns:p14="http://schemas.microsoft.com/office/powerpoint/2010/main" val="204714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Métodos cuantitativo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9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234965"/>
              </p:ext>
            </p:extLst>
          </p:nvPr>
        </p:nvGraphicFramePr>
        <p:xfrm>
          <a:off x="2207567" y="1690688"/>
          <a:ext cx="8632885" cy="454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95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Suavización exponencial</a:t>
            </a:r>
            <a:endParaRPr lang="es-ES_tradnl" b="1" dirty="0">
              <a:solidFill>
                <a:schemeClr val="bg1"/>
              </a:solidFill>
            </a:endParaRPr>
          </a:p>
        </p:txBody>
      </p:sp>
      <p:pic>
        <p:nvPicPr>
          <p:cNvPr id="9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274" y="1526052"/>
            <a:ext cx="1917137" cy="146743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657727" y="3286628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Determine el pronóstico de ventas por medio de suavización exponencial de la empresa Dulces Mexicanos </a:t>
            </a:r>
            <a:r>
              <a:rPr lang="es-MX" dirty="0" err="1" smtClean="0"/>
              <a:t>SA</a:t>
            </a:r>
            <a:r>
              <a:rPr lang="es-MX" dirty="0" smtClean="0"/>
              <a:t> de CV. Tomando en consideración un alfa de .60 </a:t>
            </a:r>
            <a:endParaRPr lang="es-MX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888794"/>
              </p:ext>
            </p:extLst>
          </p:nvPr>
        </p:nvGraphicFramePr>
        <p:xfrm>
          <a:off x="5233738" y="1305677"/>
          <a:ext cx="6725651" cy="53317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3182"/>
                <a:gridCol w="2284438"/>
                <a:gridCol w="2318031"/>
              </a:tblGrid>
              <a:tr h="2593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AÑOS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 UNIDADES VENDIDAS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 UNIDADES PRONOSTICADAS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ctr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2002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1,234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 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1,357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1,234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1,493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1,308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1,642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1,419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2006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1,807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1,553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1,987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1,705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2008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2,186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1,875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2009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2,405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2,061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2,645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2,267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2,910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2,494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2012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3,201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2,743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3,521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3,018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3,873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3,320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4,260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                         3,652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4,686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4,017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2017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5,155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                         4,418 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/>
                </a:tc>
              </a:tr>
              <a:tr h="2407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2018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 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                   </a:t>
                      </a:r>
                      <a:r>
                        <a:rPr lang="es-MX" sz="1800" u="none" strike="noStrike" dirty="0" smtClean="0">
                          <a:effectLst/>
                        </a:rPr>
                        <a:t>4,860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9" marR="6649" marT="6649" marB="0" anchor="b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1" y="4977316"/>
            <a:ext cx="50011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=(5,155 * .6)+(4,418*(1-.6))</a:t>
            </a:r>
          </a:p>
          <a:p>
            <a:pPr algn="ctr"/>
            <a:r>
              <a:rPr lang="es-MX" sz="3200" dirty="0" smtClean="0"/>
              <a:t>=4,860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3758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7"/>
            <a:ext cx="12192000" cy="6890345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Mínimos cuadrados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08121" y="2098792"/>
            <a:ext cx="4572000" cy="15696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Método que pretende pronosticar el valor de una variable dependiente a partir del valor de una variable independiente.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53240" y="4579039"/>
            <a:ext cx="4511842" cy="83099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En este caso el volumen de ventas es la  variable dependiente. 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218321" y="1994978"/>
            <a:ext cx="4716379" cy="39703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Formulas: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347" y="2414608"/>
            <a:ext cx="3362325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314" y="4998874"/>
            <a:ext cx="2514600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32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345"/>
            <a:ext cx="12191999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Mínimos cuadrados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578085187"/>
              </p:ext>
            </p:extLst>
          </p:nvPr>
        </p:nvGraphicFramePr>
        <p:xfrm>
          <a:off x="6715625" y="1690688"/>
          <a:ext cx="5137485" cy="1569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431163"/>
              </p:ext>
            </p:extLst>
          </p:nvPr>
        </p:nvGraphicFramePr>
        <p:xfrm>
          <a:off x="818148" y="1916906"/>
          <a:ext cx="5378116" cy="4714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4196"/>
                <a:gridCol w="2533920"/>
              </a:tblGrid>
              <a:tr h="2287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x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y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POBLACIÓN INFANTIL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VENTAS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 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24600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10564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24699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12343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8281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24999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13456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8281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25103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12456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8281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25399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13456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25899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14566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26544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15644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26899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15433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27045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15897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27349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16744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27888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16877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98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28933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17005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Flecha derecha 8"/>
          <p:cNvSpPr/>
          <p:nvPr/>
        </p:nvSpPr>
        <p:spPr>
          <a:xfrm>
            <a:off x="6617368" y="4114800"/>
            <a:ext cx="2310064" cy="93846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9152021" y="4334500"/>
            <a:ext cx="22017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/>
              <a:t>Datos históricos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2379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Mínimos cuadrados</a:t>
            </a:r>
            <a:endParaRPr lang="es-ES_tradnl" dirty="0">
              <a:solidFill>
                <a:srgbClr val="00B0AA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14430006" y="9725027"/>
                <a:ext cx="195262" cy="17462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lIns="0" tIns="0" rIns="0" bIns="0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11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1100" b="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s-MX" sz="11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MX" sz="110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0006" y="9725027"/>
                <a:ext cx="195262" cy="174625"/>
              </a:xfrm>
              <a:prstGeom prst="rect">
                <a:avLst/>
              </a:prstGeom>
              <a:blipFill rotWithShape="0">
                <a:blip r:embed="rId3"/>
                <a:stretch>
                  <a:fillRect l="-15625" r="-9375" b="-344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715160"/>
              </p:ext>
            </p:extLst>
          </p:nvPr>
        </p:nvGraphicFramePr>
        <p:xfrm>
          <a:off x="345885" y="1690688"/>
          <a:ext cx="7707453" cy="471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8383191" y="2092874"/>
            <a:ext cx="3478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Y= -17616+1.2197X</a:t>
            </a:r>
            <a:endParaRPr lang="es-MX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8053338" y="2616094"/>
            <a:ext cx="39977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¿Cuál será en pronóstico de ventas cuando el la población infantil sea de 30,000?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7255" y="4039308"/>
            <a:ext cx="2065620" cy="288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345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Valor del dinero a través del tiempo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51525758"/>
              </p:ext>
            </p:extLst>
          </p:nvPr>
        </p:nvGraphicFramePr>
        <p:xfrm>
          <a:off x="1167063" y="1690688"/>
          <a:ext cx="9914021" cy="475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762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1039" y="181005"/>
            <a:ext cx="8205788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0B0AA"/>
                </a:solidFill>
              </a:rPr>
              <a:t>Interés simple vs Interés compuesto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5874733"/>
              </p:ext>
            </p:extLst>
          </p:nvPr>
        </p:nvGraphicFramePr>
        <p:xfrm>
          <a:off x="-1961148" y="1894591"/>
          <a:ext cx="8169442" cy="4620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ángulo 6"/>
          <p:cNvSpPr/>
          <p:nvPr/>
        </p:nvSpPr>
        <p:spPr>
          <a:xfrm>
            <a:off x="5277165" y="2036543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4000" b="1" dirty="0" err="1" smtClean="0"/>
              <a:t>VF</a:t>
            </a:r>
            <a:r>
              <a:rPr lang="es-MX" sz="4000" b="1" dirty="0" smtClean="0"/>
              <a:t>=</a:t>
            </a:r>
            <a:r>
              <a:rPr lang="es-MX" sz="4000" b="1" dirty="0" err="1" smtClean="0"/>
              <a:t>VP</a:t>
            </a:r>
            <a:r>
              <a:rPr lang="es-MX" sz="4000" b="1" dirty="0" smtClean="0"/>
              <a:t>(1+i)^n</a:t>
            </a:r>
            <a:endParaRPr lang="es-MX" sz="4000" b="1" dirty="0"/>
          </a:p>
        </p:txBody>
      </p:sp>
      <p:sp>
        <p:nvSpPr>
          <p:cNvPr id="8" name="Rectángulo 7"/>
          <p:cNvSpPr/>
          <p:nvPr/>
        </p:nvSpPr>
        <p:spPr>
          <a:xfrm>
            <a:off x="5103933" y="430215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4000" b="1" dirty="0" err="1"/>
              <a:t>VF</a:t>
            </a:r>
            <a:r>
              <a:rPr lang="es-MX" sz="4000" b="1" dirty="0"/>
              <a:t>=</a:t>
            </a:r>
            <a:r>
              <a:rPr lang="es-MX" sz="4000" b="1" dirty="0" err="1"/>
              <a:t>VP</a:t>
            </a:r>
            <a:r>
              <a:rPr lang="es-MX" sz="4000" b="1" dirty="0"/>
              <a:t>(1+ni)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295" y="4160730"/>
            <a:ext cx="2581142" cy="2581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2283723"/>
              </p:ext>
            </p:extLst>
          </p:nvPr>
        </p:nvGraphicFramePr>
        <p:xfrm>
          <a:off x="312709" y="1791222"/>
          <a:ext cx="7528583" cy="4723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2852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028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Flujos de efectivo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007894" y="1395664"/>
            <a:ext cx="8899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Para tomar una decisión respecto a la aceptación o al rechazo de un proyecto de inversión se deben comparar los beneficios que este proyecte contra lo que se tendría que invertir. 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0" name="Picture 2" descr="Resultado de imagen para balan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65" y="3229769"/>
            <a:ext cx="5007432" cy="284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redondeado 4"/>
          <p:cNvSpPr/>
          <p:nvPr/>
        </p:nvSpPr>
        <p:spPr>
          <a:xfrm>
            <a:off x="7250906" y="3412827"/>
            <a:ext cx="4310617" cy="247315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b="1" dirty="0" smtClean="0"/>
              <a:t>Sin olvidar el valor del dinero a través del tiempo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89074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2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Valor presente 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73505" y="1543061"/>
            <a:ext cx="33313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400" b="1" dirty="0" err="1"/>
              <a:t>VF</a:t>
            </a:r>
            <a:r>
              <a:rPr lang="es-MX" sz="4400" b="1" dirty="0"/>
              <a:t>=</a:t>
            </a:r>
            <a:r>
              <a:rPr lang="es-MX" sz="4400" b="1" dirty="0" err="1"/>
              <a:t>VP</a:t>
            </a:r>
            <a:r>
              <a:rPr lang="es-MX" sz="4400" b="1" dirty="0"/>
              <a:t>(1+i)^n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353705" y="1591768"/>
            <a:ext cx="35582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400" b="1" dirty="0" err="1" smtClean="0"/>
              <a:t>VP</a:t>
            </a:r>
            <a:r>
              <a:rPr lang="es-MX" sz="4400" b="1" dirty="0" smtClean="0"/>
              <a:t>=</a:t>
            </a:r>
            <a:r>
              <a:rPr lang="es-MX" sz="4400" b="1" dirty="0" err="1" smtClean="0"/>
              <a:t>VF</a:t>
            </a:r>
            <a:r>
              <a:rPr lang="es-MX" sz="4400" b="1" dirty="0" smtClean="0"/>
              <a:t>/(1+i</a:t>
            </a:r>
            <a:r>
              <a:rPr lang="es-MX" sz="4400" b="1" dirty="0"/>
              <a:t>)^n</a:t>
            </a:r>
          </a:p>
        </p:txBody>
      </p:sp>
      <p:cxnSp>
        <p:nvCxnSpPr>
          <p:cNvPr id="12" name="Conector recto 11"/>
          <p:cNvCxnSpPr/>
          <p:nvPr/>
        </p:nvCxnSpPr>
        <p:spPr>
          <a:xfrm>
            <a:off x="1419726" y="4090737"/>
            <a:ext cx="45599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1191126" y="4343400"/>
            <a:ext cx="526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HOY                                                                            1 AÑO</a:t>
            </a:r>
            <a:endParaRPr lang="es-MX" dirty="0"/>
          </a:p>
        </p:txBody>
      </p:sp>
      <p:cxnSp>
        <p:nvCxnSpPr>
          <p:cNvPr id="16" name="Conector recto 15"/>
          <p:cNvCxnSpPr/>
          <p:nvPr/>
        </p:nvCxnSpPr>
        <p:spPr>
          <a:xfrm>
            <a:off x="1419726" y="3982453"/>
            <a:ext cx="0" cy="216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5979695" y="3982453"/>
            <a:ext cx="0" cy="216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/>
          <p:cNvSpPr/>
          <p:nvPr/>
        </p:nvSpPr>
        <p:spPr>
          <a:xfrm>
            <a:off x="938664" y="4945642"/>
            <a:ext cx="962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VP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378332" y="4965394"/>
            <a:ext cx="910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VF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Flecha a la derecha con bandas 19"/>
          <p:cNvSpPr/>
          <p:nvPr/>
        </p:nvSpPr>
        <p:spPr>
          <a:xfrm>
            <a:off x="4018547" y="1566431"/>
            <a:ext cx="1203158" cy="74607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Flecha curvada hacia arriba 21"/>
          <p:cNvSpPr/>
          <p:nvPr/>
        </p:nvSpPr>
        <p:spPr>
          <a:xfrm rot="10800000">
            <a:off x="1191125" y="2911642"/>
            <a:ext cx="4884821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086" y="2523081"/>
            <a:ext cx="3810653" cy="3693659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3335980" y="4369911"/>
            <a:ext cx="97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i= 32%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80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21" y="-103058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Valor presente neto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67516" y="2668410"/>
            <a:ext cx="33497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solidFill>
                  <a:schemeClr val="bg1">
                    <a:lumMod val="95000"/>
                  </a:schemeClr>
                </a:solidFill>
              </a:rPr>
              <a:t>Es la suma de los flujo de efectivos descontados a una tasa de interés, menos la inversión inicial.</a:t>
            </a:r>
            <a:endParaRPr lang="es-MX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5414211" y="4261547"/>
            <a:ext cx="6136105" cy="7218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5414211" y="4261547"/>
            <a:ext cx="0" cy="4451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6537158" y="3816378"/>
            <a:ext cx="0" cy="4451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7583906" y="3816378"/>
            <a:ext cx="0" cy="4451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8578516" y="3524433"/>
            <a:ext cx="0" cy="7371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9488904" y="3342115"/>
            <a:ext cx="0" cy="9194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0539665" y="2978171"/>
            <a:ext cx="0" cy="13194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H="1">
            <a:off x="11510212" y="2504285"/>
            <a:ext cx="40104" cy="1797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4236995" y="4865484"/>
            <a:ext cx="3031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0000"/>
                </a:solidFill>
              </a:rPr>
              <a:t>INVERSIÓN INICIAL</a:t>
            </a:r>
            <a:endParaRPr lang="es-MX" sz="3200" b="1" dirty="0">
              <a:solidFill>
                <a:srgbClr val="FF0000"/>
              </a:solidFill>
            </a:endParaRPr>
          </a:p>
        </p:txBody>
      </p:sp>
      <p:sp>
        <p:nvSpPr>
          <p:cNvPr id="21" name="Flecha curvada hacia arriba 20"/>
          <p:cNvSpPr/>
          <p:nvPr/>
        </p:nvSpPr>
        <p:spPr>
          <a:xfrm rot="10800000">
            <a:off x="5197642" y="3342115"/>
            <a:ext cx="1287380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" name="Flecha curvada hacia arriba 21"/>
          <p:cNvSpPr/>
          <p:nvPr/>
        </p:nvSpPr>
        <p:spPr>
          <a:xfrm rot="10800000">
            <a:off x="5218695" y="2978172"/>
            <a:ext cx="2449434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3" name="Flecha curvada hacia arriba 22"/>
          <p:cNvSpPr/>
          <p:nvPr/>
        </p:nvSpPr>
        <p:spPr>
          <a:xfrm rot="10800000">
            <a:off x="5218694" y="2646128"/>
            <a:ext cx="3359822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4" name="Flecha curvada hacia arriba 23"/>
          <p:cNvSpPr/>
          <p:nvPr/>
        </p:nvSpPr>
        <p:spPr>
          <a:xfrm rot="10800000">
            <a:off x="5218694" y="2346156"/>
            <a:ext cx="4270209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5" name="Flecha curvada hacia arriba 24"/>
          <p:cNvSpPr/>
          <p:nvPr/>
        </p:nvSpPr>
        <p:spPr>
          <a:xfrm rot="10800000">
            <a:off x="5312441" y="1961857"/>
            <a:ext cx="5227224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6" name="Flecha curvada hacia arriba 25"/>
          <p:cNvSpPr/>
          <p:nvPr/>
        </p:nvSpPr>
        <p:spPr>
          <a:xfrm rot="10800000">
            <a:off x="5410204" y="1625979"/>
            <a:ext cx="6296522" cy="8783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752974" y="3777099"/>
            <a:ext cx="6707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Flujo 1        flujo 2        flujo 3       flujo 4        flujo 5        flujo 6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65656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0723"/>
            <a:ext cx="12191999" cy="6890345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228220" y="365125"/>
            <a:ext cx="2125579" cy="428959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Índice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943703"/>
              </p:ext>
            </p:extLst>
          </p:nvPr>
        </p:nvGraphicFramePr>
        <p:xfrm>
          <a:off x="1114927" y="1359932"/>
          <a:ext cx="9629273" cy="471487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102116"/>
                <a:gridCol w="1527157"/>
              </a:tblGrid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b="1" u="none" strike="noStrike" dirty="0">
                          <a:effectLst/>
                        </a:rPr>
                        <a:t>TEMA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</a:rPr>
                        <a:t>PÁGINA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Introducción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Objetivo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7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Proyecto de inversión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8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Estudios de viabilidad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9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Herramientas para la toma de decisiones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Fuentes de información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12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7298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Fuente primaria: aplicación de cuestionarios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13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Población y muestra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14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Cálculo de del la muestra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Ejemplo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Pronóstico de ventas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18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Métodos cuantitativos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20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Suavización exponencial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21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Mínimos cuadrados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22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8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Cálculo de </a:t>
            </a:r>
            <a:r>
              <a:rPr lang="es-ES_tradnl" dirty="0" err="1" smtClean="0">
                <a:solidFill>
                  <a:srgbClr val="00B0AA"/>
                </a:solidFill>
              </a:rPr>
              <a:t>VPN</a:t>
            </a:r>
            <a:endParaRPr lang="es-ES_tradnl" dirty="0">
              <a:solidFill>
                <a:srgbClr val="00B0AA"/>
              </a:solidFill>
            </a:endParaRPr>
          </a:p>
        </p:txBody>
      </p:sp>
      <p:pic>
        <p:nvPicPr>
          <p:cNvPr id="5" name="Picture 2" descr="Resultado de imagen para razones financieras dibuj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90" y="3868304"/>
            <a:ext cx="3739416" cy="288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98095"/>
              </p:ext>
            </p:extLst>
          </p:nvPr>
        </p:nvGraphicFramePr>
        <p:xfrm>
          <a:off x="508409" y="1450642"/>
          <a:ext cx="7134726" cy="4912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9696"/>
                <a:gridCol w="2342859"/>
                <a:gridCol w="297217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INTERÉS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18%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095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>
                          <a:effectLst/>
                        </a:rPr>
                        <a:t>PERIODO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FLUJOS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FLUJOS DESCONTADOS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-250,000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-$               250,000.00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  42,372.88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80,000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  57,454.75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140,000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  85,208.32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4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190,000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  97,999.89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290,000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126,761.67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129,651.04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 err="1">
                          <a:effectLst/>
                        </a:rPr>
                        <a:t>VPN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 $                289,448.56 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003407" y="2609266"/>
            <a:ext cx="38476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 smtClean="0"/>
              <a:t>BENEFICIOS SUPERIORES QUE LA INVERSIÓN, CONSIDERANDO EL VALOR DEL DINERO A TRAVÉS DEL TIEMPO.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36859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345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Cálculo del </a:t>
            </a:r>
            <a:r>
              <a:rPr lang="es-ES_tradnl" b="1" dirty="0" err="1" smtClean="0">
                <a:solidFill>
                  <a:schemeClr val="bg1"/>
                </a:solidFill>
              </a:rPr>
              <a:t>VPN</a:t>
            </a:r>
            <a:endParaRPr lang="es-ES_tradnl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Resultado de imagen para razones financieras dibuj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06" y="3723925"/>
            <a:ext cx="3739416" cy="288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1085249" y="2263535"/>
            <a:ext cx="3847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 smtClean="0"/>
              <a:t>PERO SI LA TASA FUERA MAYOR, EL ESCENARIO PODRÍA CAMBIAR</a:t>
            </a:r>
            <a:endParaRPr lang="es-MX" sz="2000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27140"/>
              </p:ext>
            </p:extLst>
          </p:nvPr>
        </p:nvGraphicFramePr>
        <p:xfrm>
          <a:off x="5087103" y="1426101"/>
          <a:ext cx="6918158" cy="52056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4461"/>
                <a:gridCol w="2271744"/>
                <a:gridCol w="2881953"/>
              </a:tblGrid>
              <a:tr h="245329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INTERÉS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 dirty="0">
                          <a:effectLst/>
                        </a:rPr>
                        <a:t>45%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245329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2745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>
                          <a:effectLst/>
                        </a:rPr>
                        <a:t>PERIODO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>
                          <a:effectLst/>
                        </a:rPr>
                        <a:t>FLUJOS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>
                          <a:effectLst/>
                        </a:rPr>
                        <a:t>FLUJOS DESCONTADOS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-250,000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-$               250,000.00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 $                  34,482.76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80,000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 $                  38,049.94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140,000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 $                  45,922.34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4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190,000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 $                  42,981.50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290,000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 $                  45,243.69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 $                  37,658.24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5329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4045">
                <a:tc>
                  <a:txBody>
                    <a:bodyPr/>
                    <a:lstStyle/>
                    <a:p>
                      <a:pPr algn="l" fontAlgn="b"/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 err="1">
                          <a:effectLst/>
                        </a:rPr>
                        <a:t>VPN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               5,661.53 </a:t>
                      </a:r>
                      <a:endParaRPr lang="es-MX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9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56412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Parámetros de decisión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55751113"/>
              </p:ext>
            </p:extLst>
          </p:nvPr>
        </p:nvGraphicFramePr>
        <p:xfrm>
          <a:off x="1935748" y="37492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4333" y="4469119"/>
            <a:ext cx="4030830" cy="226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09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4850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Tasa interna de retorno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335505" y="2009274"/>
            <a:ext cx="94447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solidFill>
                  <a:schemeClr val="bg1">
                    <a:lumMod val="95000"/>
                  </a:schemeClr>
                </a:solidFill>
              </a:rPr>
              <a:t>La </a:t>
            </a:r>
            <a:r>
              <a:rPr lang="es-MX" sz="2800" dirty="0" err="1" smtClean="0">
                <a:solidFill>
                  <a:schemeClr val="bg1">
                    <a:lumMod val="95000"/>
                  </a:schemeClr>
                </a:solidFill>
              </a:rPr>
              <a:t>TIR</a:t>
            </a:r>
            <a:r>
              <a:rPr lang="es-MX" sz="2800" dirty="0" smtClean="0">
                <a:solidFill>
                  <a:schemeClr val="bg1">
                    <a:lumMod val="95000"/>
                  </a:schemeClr>
                </a:solidFill>
              </a:rPr>
              <a:t> se calcula con la formula del </a:t>
            </a:r>
            <a:r>
              <a:rPr lang="es-MX" sz="2800" dirty="0" err="1" smtClean="0">
                <a:solidFill>
                  <a:schemeClr val="bg1">
                    <a:lumMod val="95000"/>
                  </a:schemeClr>
                </a:solidFill>
              </a:rPr>
              <a:t>VPN</a:t>
            </a:r>
            <a:r>
              <a:rPr lang="es-MX" sz="2800" dirty="0" smtClean="0">
                <a:solidFill>
                  <a:schemeClr val="bg1">
                    <a:lumMod val="95000"/>
                  </a:schemeClr>
                </a:solidFill>
              </a:rPr>
              <a:t>, y es la tasa que da por resultado un </a:t>
            </a:r>
            <a:r>
              <a:rPr lang="es-MX" sz="2800" dirty="0" err="1" smtClean="0">
                <a:solidFill>
                  <a:schemeClr val="bg1">
                    <a:lumMod val="95000"/>
                  </a:schemeClr>
                </a:solidFill>
              </a:rPr>
              <a:t>VPN</a:t>
            </a:r>
            <a:r>
              <a:rPr lang="es-MX" sz="2800" dirty="0" smtClean="0">
                <a:solidFill>
                  <a:schemeClr val="bg1">
                    <a:lumMod val="95000"/>
                  </a:schemeClr>
                </a:solidFill>
              </a:rPr>
              <a:t> igual a 0.</a:t>
            </a:r>
            <a:endParaRPr lang="es-MX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83247167"/>
              </p:ext>
            </p:extLst>
          </p:nvPr>
        </p:nvGraphicFramePr>
        <p:xfrm>
          <a:off x="-470570" y="2779703"/>
          <a:ext cx="9193463" cy="413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52288">
            <a:off x="9641805" y="3439434"/>
            <a:ext cx="1619250" cy="28194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8972" y="2779703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4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Cálculo de la </a:t>
            </a:r>
            <a:r>
              <a:rPr lang="es-ES_tradnl" dirty="0" err="1" smtClean="0">
                <a:solidFill>
                  <a:srgbClr val="00B0AA"/>
                </a:solidFill>
              </a:rPr>
              <a:t>TIR</a:t>
            </a:r>
            <a:endParaRPr lang="es-ES_tradnl" dirty="0">
              <a:solidFill>
                <a:srgbClr val="00B0AA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888" y="1690688"/>
            <a:ext cx="8582025" cy="386715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687479" y="5762426"/>
            <a:ext cx="3696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TIR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= 44.07%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390147" y="5762426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Es el retorno máximo que se le puede exigir al proyecto sin caer en un </a:t>
            </a:r>
            <a:r>
              <a:rPr lang="es-MX" sz="2000" dirty="0" err="1" smtClean="0"/>
              <a:t>VPN</a:t>
            </a:r>
            <a:r>
              <a:rPr lang="es-MX" sz="2000" dirty="0" smtClean="0"/>
              <a:t> negativo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15146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345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Conclusión de la </a:t>
            </a:r>
            <a:r>
              <a:rPr lang="es-ES_tradnl" b="1" dirty="0" err="1" smtClean="0">
                <a:solidFill>
                  <a:schemeClr val="bg1"/>
                </a:solidFill>
              </a:rPr>
              <a:t>TIR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959087"/>
              </p:ext>
            </p:extLst>
          </p:nvPr>
        </p:nvGraphicFramePr>
        <p:xfrm>
          <a:off x="254249" y="2444105"/>
          <a:ext cx="10437816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9454"/>
                <a:gridCol w="2609454"/>
                <a:gridCol w="2609454"/>
                <a:gridCol w="2609454"/>
              </a:tblGrid>
              <a:tr h="370840"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TASA 18%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TASA 44.07%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TASA 45%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600" b="1" dirty="0" err="1" smtClean="0"/>
                        <a:t>VPN</a:t>
                      </a:r>
                      <a:endParaRPr lang="es-MX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u="none" strike="noStrike" dirty="0" smtClean="0">
                          <a:effectLst/>
                        </a:rPr>
                        <a:t> 289,448.56 </a:t>
                      </a:r>
                      <a:endParaRPr lang="es-MX" sz="2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0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-5,661.53 </a:t>
                      </a:r>
                      <a:endParaRPr lang="es-MX" sz="2800" b="0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lecha a la derecha con bandas 4"/>
          <p:cNvSpPr/>
          <p:nvPr/>
        </p:nvSpPr>
        <p:spPr>
          <a:xfrm rot="16200000">
            <a:off x="6112891" y="4057450"/>
            <a:ext cx="1406006" cy="122722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6327920" y="5676737"/>
            <a:ext cx="1101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TIR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30969" y="4186989"/>
            <a:ext cx="43542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18% &lt; 44.07%</a:t>
            </a:r>
          </a:p>
          <a:p>
            <a:pPr algn="ctr"/>
            <a:endParaRPr lang="es-MX" sz="2800" dirty="0"/>
          </a:p>
          <a:p>
            <a:pPr algn="ctr"/>
            <a:r>
              <a:rPr lang="es-MX" sz="2800" dirty="0" smtClean="0"/>
              <a:t>Por lo que el </a:t>
            </a:r>
            <a:r>
              <a:rPr lang="es-MX" sz="2800" dirty="0" err="1" smtClean="0"/>
              <a:t>VPN</a:t>
            </a:r>
            <a:r>
              <a:rPr lang="es-MX" sz="2800" dirty="0" smtClean="0"/>
              <a:t> es positivo</a:t>
            </a:r>
            <a:endParaRPr lang="es-MX" sz="2800" dirty="0"/>
          </a:p>
        </p:txBody>
      </p:sp>
      <p:sp>
        <p:nvSpPr>
          <p:cNvPr id="9" name="CuadroTexto 8"/>
          <p:cNvSpPr txBox="1"/>
          <p:nvPr/>
        </p:nvSpPr>
        <p:spPr>
          <a:xfrm>
            <a:off x="7429505" y="4147837"/>
            <a:ext cx="43542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45% &gt; 44.07%</a:t>
            </a:r>
          </a:p>
          <a:p>
            <a:pPr algn="ctr"/>
            <a:endParaRPr lang="es-MX" sz="2800" dirty="0"/>
          </a:p>
          <a:p>
            <a:pPr algn="ctr"/>
            <a:r>
              <a:rPr lang="es-MX" sz="2800" dirty="0" smtClean="0"/>
              <a:t>Por lo que el </a:t>
            </a:r>
            <a:r>
              <a:rPr lang="es-MX" sz="2800" dirty="0" err="1" smtClean="0"/>
              <a:t>VPN</a:t>
            </a:r>
            <a:r>
              <a:rPr lang="es-MX" sz="2800" dirty="0" smtClean="0"/>
              <a:t> es negativo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078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6412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Parámetros de decisión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72373699"/>
              </p:ext>
            </p:extLst>
          </p:nvPr>
        </p:nvGraphicFramePr>
        <p:xfrm>
          <a:off x="1935748" y="37492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4333" y="4469119"/>
            <a:ext cx="4030830" cy="226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6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6412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00B0AA"/>
                </a:solidFill>
              </a:rPr>
              <a:t>Periodo de recuperación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043988" y="5323616"/>
            <a:ext cx="2983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Sin considerar el valor del dinero a través del tiempo, el periodo de recuperación es de 2 años 10 meses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2112"/>
              </p:ext>
            </p:extLst>
          </p:nvPr>
        </p:nvGraphicFramePr>
        <p:xfrm>
          <a:off x="276727" y="1455822"/>
          <a:ext cx="7712242" cy="38240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2900"/>
                <a:gridCol w="2869671"/>
                <a:gridCol w="2869671"/>
              </a:tblGrid>
              <a:tr h="44646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 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INTERÉS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18%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33217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 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 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 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u="none" strike="noStrike">
                          <a:effectLst/>
                        </a:rPr>
                        <a:t>PERIODO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u="none" strike="noStrike">
                          <a:effectLst/>
                        </a:rPr>
                        <a:t>FLUJOS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u="none" strike="noStrike">
                          <a:effectLst/>
                        </a:rPr>
                        <a:t>FLUJOS ACUMULADOS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-250,000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-$250,000.00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-$200,000.00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80,000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-$120,000.00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3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140,000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$20,000.00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4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190,000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 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1367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290,000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 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2172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350,000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 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7" name="Conector recto de flecha 6"/>
          <p:cNvCxnSpPr/>
          <p:nvPr/>
        </p:nvCxnSpPr>
        <p:spPr>
          <a:xfrm>
            <a:off x="7483642" y="5959874"/>
            <a:ext cx="133550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lamada rectangular redondeada 8"/>
          <p:cNvSpPr/>
          <p:nvPr/>
        </p:nvSpPr>
        <p:spPr>
          <a:xfrm>
            <a:off x="8265695" y="1900989"/>
            <a:ext cx="3429000" cy="1466849"/>
          </a:xfrm>
          <a:prstGeom prst="wedgeRoundRectCallout">
            <a:avLst>
              <a:gd name="adj1" fmla="val -73815"/>
              <a:gd name="adj2" fmla="val 7972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El periodo de recuperación está entre el año 2 y 3</a:t>
            </a:r>
            <a:endParaRPr lang="es-MX" sz="2400" b="1" dirty="0"/>
          </a:p>
        </p:txBody>
      </p:sp>
      <p:sp>
        <p:nvSpPr>
          <p:cNvPr id="10" name="Rectángulo 9"/>
          <p:cNvSpPr/>
          <p:nvPr/>
        </p:nvSpPr>
        <p:spPr>
          <a:xfrm>
            <a:off x="1419810" y="5510543"/>
            <a:ext cx="5303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HASTA EL AÑO 2 FALTA POR RECUPERAR 120,000</a:t>
            </a:r>
            <a:r>
              <a:rPr lang="es-MX" sz="2000" dirty="0" smtClean="0"/>
              <a:t> </a:t>
            </a:r>
            <a:endParaRPr lang="es-MX" sz="2000" dirty="0"/>
          </a:p>
        </p:txBody>
      </p:sp>
      <p:sp>
        <p:nvSpPr>
          <p:cNvPr id="11" name="Rectángulo 10"/>
          <p:cNvSpPr/>
          <p:nvPr/>
        </p:nvSpPr>
        <p:spPr>
          <a:xfrm>
            <a:off x="2217571" y="6188063"/>
            <a:ext cx="4525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120,000/140,000*12</a:t>
            </a:r>
            <a:r>
              <a:rPr lang="es-MX" sz="2400" b="1" dirty="0" smtClean="0"/>
              <a:t> =</a:t>
            </a:r>
            <a:r>
              <a:rPr lang="es-MX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10.3 </a:t>
            </a:r>
            <a:r>
              <a:rPr lang="es-MX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meses</a:t>
            </a:r>
            <a:r>
              <a:rPr lang="es-MX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473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222" y="-32345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6789" y="40272"/>
            <a:ext cx="9188116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Periodo de recuperación descontado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43565"/>
              </p:ext>
            </p:extLst>
          </p:nvPr>
        </p:nvGraphicFramePr>
        <p:xfrm>
          <a:off x="336884" y="1540043"/>
          <a:ext cx="7999663" cy="41730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2963"/>
                <a:gridCol w="2782491"/>
                <a:gridCol w="3304209"/>
              </a:tblGrid>
              <a:tr h="42967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 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INTERÉS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18%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/>
                    </a:solidFill>
                  </a:tcPr>
                </a:tc>
              </a:tr>
              <a:tr h="371149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 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 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 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u="none" strike="noStrike">
                          <a:effectLst/>
                        </a:rPr>
                        <a:t>PERIODO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u="none" strike="noStrike" dirty="0">
                          <a:effectLst/>
                        </a:rPr>
                        <a:t>FLUJOS DESCONTADOS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FLUJOS DESC. ACUMULADOS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-$250,000.00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-$250,000.00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$42,372.88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-$207,627.12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$57,454.75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-$150,172.37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3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$85,208.32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-$64,964.05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4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$97,999.89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$33,035.84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$126,761.67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1149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$129,651.04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895876"/>
              </p:ext>
            </p:extLst>
          </p:nvPr>
        </p:nvGraphicFramePr>
        <p:xfrm>
          <a:off x="717759" y="5829527"/>
          <a:ext cx="7590589" cy="942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8818"/>
                <a:gridCol w="4121771"/>
              </a:tblGrid>
              <a:tr h="2095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HASTA EL AÑO 3 FALTA POR RECUPERAR 64,964.05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64,964.05/97,999.89*12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 smtClean="0">
                          <a:effectLst/>
                        </a:rPr>
                        <a:t>= 7.95  </a:t>
                      </a:r>
                      <a:r>
                        <a:rPr lang="es-MX" sz="2000" u="none" strike="noStrike" dirty="0">
                          <a:effectLst/>
                        </a:rPr>
                        <a:t>meses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Llamada de nube 5"/>
          <p:cNvSpPr/>
          <p:nvPr/>
        </p:nvSpPr>
        <p:spPr>
          <a:xfrm>
            <a:off x="7736305" y="1690688"/>
            <a:ext cx="4211053" cy="3615238"/>
          </a:xfrm>
          <a:prstGeom prst="cloudCallout">
            <a:avLst>
              <a:gd name="adj1" fmla="val 39167"/>
              <a:gd name="adj2" fmla="val 87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Tomando en cuenta el valor del dinero a través del tiempo la inversión se recupera en casi 3 años 8 meses.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0550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Conclusiones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13611" y="1724642"/>
            <a:ext cx="107401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Como se pudo observar a lo largo de la presentación, los datos que se obtienen en el proceso de recolección deben ser tratados por medio de diversos métodos y herramientas de tal forma que ofrezcan información objetiva en pro  de una mejor toma de decisiones.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Por tal motivo todo administrador que lleve a cabo la evaluación de proyectos de inversión requiere conocimiento estadístico y de matemáticas financieras para poder llevar a cabo el proceso. Recordando así que parte del éxito –entre otros-  tiene que ver con una aplicación metodológica correcta.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De manera general, la presentación cumplió con el objetivo de presentar dichas herramientas de uso en los estudios de mercado y financiero, principalmente.</a:t>
            </a:r>
          </a:p>
        </p:txBody>
      </p:sp>
    </p:spTree>
    <p:extLst>
      <p:ext uri="{BB962C8B-B14F-4D97-AF65-F5344CB8AC3E}">
        <p14:creationId xmlns:p14="http://schemas.microsoft.com/office/powerpoint/2010/main" val="24136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Índice</a:t>
            </a:r>
            <a:endParaRPr lang="es-ES_tradnl" dirty="0">
              <a:solidFill>
                <a:srgbClr val="00B0AA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594563"/>
              </p:ext>
            </p:extLst>
          </p:nvPr>
        </p:nvGraphicFramePr>
        <p:xfrm>
          <a:off x="940595" y="1443793"/>
          <a:ext cx="9947984" cy="50292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8328655"/>
                <a:gridCol w="1619329"/>
              </a:tblGrid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TEMA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PÁGINA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Valor del dinero a través del tiempo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25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Interés simple vs interés compuesto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26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Flujos de efectivo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27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Valor presente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28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Valor presente neto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29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Cálculo del VPN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30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Parámetros de decisión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32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7298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Tasa interna de retorno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Cálculo de la TIR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34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Conclusión de la TIR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35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Parámetros de decisión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36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Periodo de recuperación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37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Periodo de recuperación descontado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38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Conclusiones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>
                          <a:effectLst/>
                        </a:rPr>
                        <a:t>39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4705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Fuentes de información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40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63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570"/>
            <a:ext cx="12192000" cy="6890345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838200" y="365125"/>
            <a:ext cx="82057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>
                <a:solidFill>
                  <a:srgbClr val="00B0AA"/>
                </a:solidFill>
              </a:rPr>
              <a:t>Referencias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37674" y="2165684"/>
            <a:ext cx="105757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Coss Bu Raúl. Análisis y evaluación de proyectos de inversión. </a:t>
            </a:r>
            <a:r>
              <a:rPr lang="es-MX" dirty="0" err="1"/>
              <a:t>Limusa</a:t>
            </a:r>
            <a:r>
              <a:rPr lang="es-MX" dirty="0"/>
              <a:t>. 2da ed. 2005 México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Fernández Espinosa </a:t>
            </a:r>
            <a:r>
              <a:rPr lang="es-MX" dirty="0" err="1"/>
              <a:t>Saul</a:t>
            </a:r>
            <a:r>
              <a:rPr lang="es-MX" dirty="0"/>
              <a:t>. Proyectos de Inversión. Editorial tecnológica de Costa Rica. Costa Rica 2007. 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Ross Stephen A. Fundamentos de Finanzas Corporativas. Mc Graw Hill. Quinta ed. México 2001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Prieto Herrera Jorge E. E proyecto. La razón de ser de presente. </a:t>
            </a:r>
            <a:r>
              <a:rPr lang="es-MX" dirty="0" err="1"/>
              <a:t>Ecoe</a:t>
            </a:r>
            <a:r>
              <a:rPr lang="es-MX" dirty="0"/>
              <a:t> ediciones . Segunda Edición . Colombia 2005.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IMÁGENES</a:t>
            </a:r>
          </a:p>
          <a:p>
            <a:pPr algn="just"/>
            <a:r>
              <a:rPr lang="es-MX" dirty="0"/>
              <a:t>http://www.google.com.mx/imghp?hl=es&amp;tab=ii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319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Introducción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57200" y="1552074"/>
            <a:ext cx="1122546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solidFill>
                  <a:schemeClr val="bg1"/>
                </a:solidFill>
              </a:rPr>
              <a:t>Evaluar un proyecto de inversión no sólo requiere la investigación de datos, sino también de la organización y análisis de los mismos, a través de métodos y herramientas que permitan generar información útil y oportuna para la toma de decisiones.</a:t>
            </a:r>
          </a:p>
          <a:p>
            <a:pPr algn="just"/>
            <a:endParaRPr lang="es-MX" sz="2800" dirty="0">
              <a:solidFill>
                <a:schemeClr val="bg1"/>
              </a:solidFill>
            </a:endParaRPr>
          </a:p>
          <a:p>
            <a:pPr algn="just"/>
            <a:r>
              <a:rPr lang="es-MX" sz="2800" dirty="0" smtClean="0">
                <a:solidFill>
                  <a:schemeClr val="bg1"/>
                </a:solidFill>
              </a:rPr>
              <a:t>En primera instancia la recolección de datos se da en el estudio de mercado, con el propósito de identificar necesidades, preferencias y hábitos de consumo del segmento de mercado de interés –entre otros-; para lo cual es necesaria una metodología que proporcione niveles de confianza en sus resultados; además, del uso de herramientas estadísticas que permitan realizar pronósticos de variables como  las ventas.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76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2345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Introducción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586599" y="-951177"/>
            <a:ext cx="4681918" cy="10515599"/>
          </a:xfrm>
        </p:spPr>
        <p:txBody>
          <a:bodyPr/>
          <a:lstStyle/>
          <a:p>
            <a:pPr algn="just"/>
            <a:r>
              <a:rPr lang="es-MX" dirty="0"/>
              <a:t>Por otro lado,  la aplicación de conceptos de matemáticas </a:t>
            </a:r>
            <a:r>
              <a:rPr lang="es-MX" dirty="0" smtClean="0"/>
              <a:t>financieras </a:t>
            </a:r>
            <a:r>
              <a:rPr lang="es-MX" dirty="0"/>
              <a:t>son primordiales para la evaluación final que </a:t>
            </a:r>
            <a:r>
              <a:rPr lang="es-MX" dirty="0" smtClean="0"/>
              <a:t>ayude a determinar </a:t>
            </a:r>
            <a:r>
              <a:rPr lang="es-MX" dirty="0"/>
              <a:t>la aceptación o rechazo del proyecto de inversión a través del </a:t>
            </a:r>
            <a:r>
              <a:rPr lang="es-MX" dirty="0" smtClean="0"/>
              <a:t>valor </a:t>
            </a:r>
            <a:r>
              <a:rPr lang="es-MX" dirty="0"/>
              <a:t>presente neto, la tasa interna de retorno y el periodo de recuperación. 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Todo lo mencionado anteriormente </a:t>
            </a:r>
            <a:r>
              <a:rPr lang="es-MX" dirty="0" smtClean="0"/>
              <a:t>se </a:t>
            </a:r>
            <a:r>
              <a:rPr lang="es-MX" dirty="0"/>
              <a:t>incluye la primera unidad del programa de Proyecto de Inversión y que en las próximas láminas </a:t>
            </a:r>
            <a:r>
              <a:rPr lang="es-MX" dirty="0" smtClean="0"/>
              <a:t>se </a:t>
            </a:r>
            <a:r>
              <a:rPr lang="es-MX" dirty="0"/>
              <a:t>abordará. 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9140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345"/>
            <a:ext cx="12191999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b="1" dirty="0" smtClean="0">
                <a:solidFill>
                  <a:schemeClr val="bg1"/>
                </a:solidFill>
              </a:rPr>
              <a:t>Objetivo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41422" y="2743200"/>
            <a:ext cx="110570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solidFill>
                  <a:schemeClr val="bg1"/>
                </a:solidFill>
              </a:rPr>
              <a:t>Describir los temas mencionados en la primera unidad del programa de proyectos de inversión donde se incluyen generalidades de los proyectos de inversión, el uso de herramientas estadísticas y de matemáticas financieras para la toma de decisiones.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491"/>
            <a:ext cx="12192000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05788" cy="1325563"/>
          </a:xfrm>
        </p:spPr>
        <p:txBody>
          <a:bodyPr/>
          <a:lstStyle/>
          <a:p>
            <a:r>
              <a:rPr lang="es-ES_tradnl" dirty="0" smtClean="0">
                <a:solidFill>
                  <a:srgbClr val="00B0AA"/>
                </a:solidFill>
              </a:rPr>
              <a:t>Proyecto de Inversión</a:t>
            </a:r>
            <a:endParaRPr lang="es-ES_tradnl" dirty="0">
              <a:solidFill>
                <a:srgbClr val="00B0AA"/>
              </a:solidFill>
            </a:endParaRP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755041" y="-1344519"/>
            <a:ext cx="4681918" cy="10515599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. </a:t>
            </a:r>
            <a:endParaRPr lang="es-MX" dirty="0"/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5" name="Picture 2" descr="Resultado de imagen para razones financieras dibuj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40103"/>
            <a:ext cx="4266399" cy="329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5348614" y="2004164"/>
            <a:ext cx="60051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>
                <a:solidFill>
                  <a:schemeClr val="accent2">
                    <a:lumMod val="75000"/>
                  </a:schemeClr>
                </a:solidFill>
              </a:rPr>
              <a:t> Es la búsqueda de una solución inteligente a una necesidad actual, o la de aprovechar una oportunidad de negocios</a:t>
            </a:r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</a:rPr>
              <a:t>. Para lo cual se requiere una aplicación de recursos con miras de obtener un beneficio económico futuro.</a:t>
            </a:r>
            <a:endParaRPr lang="es-MX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50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345"/>
            <a:ext cx="12191999" cy="68903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8012" y="365125"/>
            <a:ext cx="8205788" cy="1325563"/>
          </a:xfrm>
        </p:spPr>
        <p:txBody>
          <a:bodyPr/>
          <a:lstStyle/>
          <a:p>
            <a:pPr algn="r"/>
            <a:r>
              <a:rPr lang="es-ES_tradnl" dirty="0">
                <a:solidFill>
                  <a:schemeClr val="bg1"/>
                </a:solidFill>
              </a:rPr>
              <a:t>Estudios de viabilidad</a:t>
            </a:r>
            <a:endParaRPr lang="es-ES_tradnl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04987474"/>
              </p:ext>
            </p:extLst>
          </p:nvPr>
        </p:nvGraphicFramePr>
        <p:xfrm>
          <a:off x="645152" y="1371601"/>
          <a:ext cx="9689974" cy="487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14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2022</Words>
  <Application>Microsoft Office PowerPoint</Application>
  <PresentationFormat>Panorámica</PresentationFormat>
  <Paragraphs>496</Paragraphs>
  <Slides>40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Gill Sans MT</vt:lpstr>
      <vt:lpstr>Times New Roman</vt:lpstr>
      <vt:lpstr>Wingdings</vt:lpstr>
      <vt:lpstr>Tema de Office</vt:lpstr>
      <vt:lpstr>Presentación de PowerPoint</vt:lpstr>
      <vt:lpstr>Presentación de PowerPoint</vt:lpstr>
      <vt:lpstr>Índice</vt:lpstr>
      <vt:lpstr>Índice</vt:lpstr>
      <vt:lpstr>Introducción</vt:lpstr>
      <vt:lpstr>Introducción</vt:lpstr>
      <vt:lpstr>Objetivo</vt:lpstr>
      <vt:lpstr>Proyecto de Inversión</vt:lpstr>
      <vt:lpstr>Estudios de viabilidad</vt:lpstr>
      <vt:lpstr>Estudios de viabilidad</vt:lpstr>
      <vt:lpstr>Herramientas para la toma de decisiones</vt:lpstr>
      <vt:lpstr>Fuentes de información</vt:lpstr>
      <vt:lpstr>Fuente primaria: Aplicación de cuestionarios</vt:lpstr>
      <vt:lpstr>Población/muestra</vt:lpstr>
      <vt:lpstr>Cálculo de la muestra</vt:lpstr>
      <vt:lpstr>Ejemplo</vt:lpstr>
      <vt:lpstr>Ejemplo</vt:lpstr>
      <vt:lpstr>Pronóstico de ventas</vt:lpstr>
      <vt:lpstr>Pronóstico de ventas</vt:lpstr>
      <vt:lpstr>Métodos cuantitativo</vt:lpstr>
      <vt:lpstr>Suavización exponencial</vt:lpstr>
      <vt:lpstr>Mínimos cuadrados</vt:lpstr>
      <vt:lpstr>Mínimos cuadrados</vt:lpstr>
      <vt:lpstr>Mínimos cuadrados</vt:lpstr>
      <vt:lpstr>Valor del dinero a través del tiempo</vt:lpstr>
      <vt:lpstr>Interés simple vs Interés compuesto</vt:lpstr>
      <vt:lpstr>Flujos de efectivo</vt:lpstr>
      <vt:lpstr>Valor presente </vt:lpstr>
      <vt:lpstr>Valor presente neto</vt:lpstr>
      <vt:lpstr>Cálculo de VPN</vt:lpstr>
      <vt:lpstr>Cálculo del VPN</vt:lpstr>
      <vt:lpstr>Parámetros de decisión</vt:lpstr>
      <vt:lpstr>Tasa interna de retorno</vt:lpstr>
      <vt:lpstr>Cálculo de la TIR</vt:lpstr>
      <vt:lpstr>Conclusión de la TIR</vt:lpstr>
      <vt:lpstr>Parámetros de decisión</vt:lpstr>
      <vt:lpstr>Periodo de recuperación</vt:lpstr>
      <vt:lpstr>Periodo de recuperación descontado</vt:lpstr>
      <vt:lpstr>Conclusiones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Usuario de Microsoft Office</dc:creator>
  <cp:lastModifiedBy>Administración</cp:lastModifiedBy>
  <cp:revision>92</cp:revision>
  <dcterms:created xsi:type="dcterms:W3CDTF">2017-08-15T05:26:06Z</dcterms:created>
  <dcterms:modified xsi:type="dcterms:W3CDTF">2018-09-28T01:43:24Z</dcterms:modified>
</cp:coreProperties>
</file>