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4"/>
  </p:notesMasterIdLst>
  <p:handoutMasterIdLst>
    <p:handoutMasterId r:id="rId45"/>
  </p:handoutMasterIdLst>
  <p:sldIdLst>
    <p:sldId id="256" r:id="rId3"/>
    <p:sldId id="339" r:id="rId4"/>
    <p:sldId id="340" r:id="rId5"/>
    <p:sldId id="341" r:id="rId6"/>
    <p:sldId id="342" r:id="rId7"/>
    <p:sldId id="259" r:id="rId8"/>
    <p:sldId id="299" r:id="rId9"/>
    <p:sldId id="300" r:id="rId10"/>
    <p:sldId id="301" r:id="rId11"/>
    <p:sldId id="303" r:id="rId12"/>
    <p:sldId id="304" r:id="rId13"/>
    <p:sldId id="306" r:id="rId14"/>
    <p:sldId id="307" r:id="rId15"/>
    <p:sldId id="308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3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38" r:id="rId34"/>
    <p:sldId id="326" r:id="rId35"/>
    <p:sldId id="327" r:id="rId36"/>
    <p:sldId id="328" r:id="rId37"/>
    <p:sldId id="330" r:id="rId38"/>
    <p:sldId id="331" r:id="rId39"/>
    <p:sldId id="332" r:id="rId40"/>
    <p:sldId id="334" r:id="rId41"/>
    <p:sldId id="343" r:id="rId42"/>
    <p:sldId id="33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ción" initials="A" lastIdx="1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90D8"/>
    <a:srgbClr val="D6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03" autoAdjust="0"/>
    <p:restoredTop sz="94374" autoAdjust="0"/>
  </p:normalViewPr>
  <p:slideViewPr>
    <p:cSldViewPr snapToGrid="0">
      <p:cViewPr varScale="1">
        <p:scale>
          <a:sx n="76" d="100"/>
          <a:sy n="76" d="100"/>
        </p:scale>
        <p:origin x="5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134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diagrams/_rels/data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28D997-CEB7-458E-9E8E-1B2206627F5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7BEBAB6-3C7F-4777-8284-66B9B6B802E2}">
      <dgm:prSet phldrT="[Texto]"/>
      <dgm:spPr/>
      <dgm:t>
        <a:bodyPr/>
        <a:lstStyle/>
        <a:p>
          <a:r>
            <a:rPr lang="es-MX" dirty="0" smtClean="0"/>
            <a:t>Incremento</a:t>
          </a:r>
          <a:endParaRPr lang="es-MX" dirty="0"/>
        </a:p>
      </dgm:t>
    </dgm:pt>
    <dgm:pt modelId="{4E3E731D-0624-4027-B40F-B0AF3DA12005}" type="parTrans" cxnId="{9005FB6B-D34B-4979-92C5-65DA3217EC5C}">
      <dgm:prSet/>
      <dgm:spPr/>
      <dgm:t>
        <a:bodyPr/>
        <a:lstStyle/>
        <a:p>
          <a:endParaRPr lang="es-MX"/>
        </a:p>
      </dgm:t>
    </dgm:pt>
    <dgm:pt modelId="{52E69F1A-3FC5-48C6-9BCA-20AF077F2FA4}" type="sibTrans" cxnId="{9005FB6B-D34B-4979-92C5-65DA3217EC5C}">
      <dgm:prSet/>
      <dgm:spPr/>
      <dgm:t>
        <a:bodyPr/>
        <a:lstStyle/>
        <a:p>
          <a:endParaRPr lang="es-MX"/>
        </a:p>
      </dgm:t>
    </dgm:pt>
    <dgm:pt modelId="{E8E3AA0D-5086-4E41-BA07-3ECF26D133A7}">
      <dgm:prSet phldrT="[Texto]"/>
      <dgm:spPr/>
      <dgm:t>
        <a:bodyPr/>
        <a:lstStyle/>
        <a:p>
          <a:r>
            <a:rPr lang="es-MX" dirty="0" smtClean="0"/>
            <a:t>Ventas</a:t>
          </a:r>
          <a:endParaRPr lang="es-MX" dirty="0"/>
        </a:p>
      </dgm:t>
    </dgm:pt>
    <dgm:pt modelId="{76DE453E-F891-4359-8692-4D2B9F367927}" type="parTrans" cxnId="{B09B631D-B25A-482F-89AF-E0D3BB96D5C0}">
      <dgm:prSet/>
      <dgm:spPr/>
      <dgm:t>
        <a:bodyPr/>
        <a:lstStyle/>
        <a:p>
          <a:endParaRPr lang="es-MX"/>
        </a:p>
      </dgm:t>
    </dgm:pt>
    <dgm:pt modelId="{D896C70F-BF7B-495D-9ADD-16CD8F76AC08}" type="sibTrans" cxnId="{B09B631D-B25A-482F-89AF-E0D3BB96D5C0}">
      <dgm:prSet/>
      <dgm:spPr/>
      <dgm:t>
        <a:bodyPr/>
        <a:lstStyle/>
        <a:p>
          <a:endParaRPr lang="es-MX"/>
        </a:p>
      </dgm:t>
    </dgm:pt>
    <dgm:pt modelId="{4F8886CF-22F7-43DA-8A01-2362259D6767}">
      <dgm:prSet phldrT="[Texto]"/>
      <dgm:spPr/>
      <dgm:t>
        <a:bodyPr/>
        <a:lstStyle/>
        <a:p>
          <a:r>
            <a:rPr lang="es-MX" dirty="0" smtClean="0"/>
            <a:t>Utilidades</a:t>
          </a:r>
          <a:endParaRPr lang="es-MX" dirty="0"/>
        </a:p>
      </dgm:t>
    </dgm:pt>
    <dgm:pt modelId="{87E5116B-6051-4296-93B8-CA00847CBD60}" type="parTrans" cxnId="{EE92921F-6B5F-44C0-B0E2-AF150CB0CD73}">
      <dgm:prSet/>
      <dgm:spPr/>
      <dgm:t>
        <a:bodyPr/>
        <a:lstStyle/>
        <a:p>
          <a:endParaRPr lang="es-MX"/>
        </a:p>
      </dgm:t>
    </dgm:pt>
    <dgm:pt modelId="{0CA2B6DB-5451-48B8-B02B-FA4834CE94A8}" type="sibTrans" cxnId="{EE92921F-6B5F-44C0-B0E2-AF150CB0CD73}">
      <dgm:prSet/>
      <dgm:spPr/>
      <dgm:t>
        <a:bodyPr/>
        <a:lstStyle/>
        <a:p>
          <a:endParaRPr lang="es-MX"/>
        </a:p>
      </dgm:t>
    </dgm:pt>
    <dgm:pt modelId="{EFECB84C-97B4-424E-AF9F-835263D779E2}">
      <dgm:prSet phldrT="[Texto]"/>
      <dgm:spPr/>
      <dgm:t>
        <a:bodyPr/>
        <a:lstStyle/>
        <a:p>
          <a:r>
            <a:rPr lang="es-MX" dirty="0" smtClean="0"/>
            <a:t>Disminución</a:t>
          </a:r>
          <a:endParaRPr lang="es-MX" dirty="0"/>
        </a:p>
      </dgm:t>
    </dgm:pt>
    <dgm:pt modelId="{A3F68589-4719-43A2-BD3E-5F0F519B4B97}" type="parTrans" cxnId="{F517EC34-F27C-4722-93E0-085025ED88AF}">
      <dgm:prSet/>
      <dgm:spPr/>
      <dgm:t>
        <a:bodyPr/>
        <a:lstStyle/>
        <a:p>
          <a:endParaRPr lang="es-MX"/>
        </a:p>
      </dgm:t>
    </dgm:pt>
    <dgm:pt modelId="{0BF7C949-4B22-43EE-9494-83DB3A23306E}" type="sibTrans" cxnId="{F517EC34-F27C-4722-93E0-085025ED88AF}">
      <dgm:prSet/>
      <dgm:spPr/>
      <dgm:t>
        <a:bodyPr/>
        <a:lstStyle/>
        <a:p>
          <a:endParaRPr lang="es-MX"/>
        </a:p>
      </dgm:t>
    </dgm:pt>
    <dgm:pt modelId="{019AA9CB-CF29-4B90-9E9A-18BBAA4A67CB}">
      <dgm:prSet phldrT="[Texto]"/>
      <dgm:spPr/>
      <dgm:t>
        <a:bodyPr/>
        <a:lstStyle/>
        <a:p>
          <a:r>
            <a:rPr lang="es-MX" dirty="0" smtClean="0"/>
            <a:t>Rotación de personal</a:t>
          </a:r>
          <a:endParaRPr lang="es-MX" dirty="0"/>
        </a:p>
      </dgm:t>
    </dgm:pt>
    <dgm:pt modelId="{F19A12E5-5B44-4761-B2A2-A2A14EF0A1B4}" type="parTrans" cxnId="{D3382133-7D0B-44FC-8B48-93E49BA50F4F}">
      <dgm:prSet/>
      <dgm:spPr/>
      <dgm:t>
        <a:bodyPr/>
        <a:lstStyle/>
        <a:p>
          <a:endParaRPr lang="es-MX"/>
        </a:p>
      </dgm:t>
    </dgm:pt>
    <dgm:pt modelId="{E8F6F519-4D61-4C62-92C9-AB23DCDD8FAA}" type="sibTrans" cxnId="{D3382133-7D0B-44FC-8B48-93E49BA50F4F}">
      <dgm:prSet/>
      <dgm:spPr/>
      <dgm:t>
        <a:bodyPr/>
        <a:lstStyle/>
        <a:p>
          <a:endParaRPr lang="es-MX"/>
        </a:p>
      </dgm:t>
    </dgm:pt>
    <dgm:pt modelId="{62059EBD-5ADF-4E33-A490-891BFFA4FFC3}">
      <dgm:prSet phldrT="[Texto]"/>
      <dgm:spPr/>
      <dgm:t>
        <a:bodyPr/>
        <a:lstStyle/>
        <a:p>
          <a:r>
            <a:rPr lang="es-MX" dirty="0" smtClean="0"/>
            <a:t>Quejas</a:t>
          </a:r>
          <a:endParaRPr lang="es-MX" dirty="0"/>
        </a:p>
      </dgm:t>
    </dgm:pt>
    <dgm:pt modelId="{7653293F-01EF-45B1-8F51-41D140EA679A}" type="parTrans" cxnId="{71748968-A913-4B0C-A4BD-1C20C9CAEC8E}">
      <dgm:prSet/>
      <dgm:spPr/>
      <dgm:t>
        <a:bodyPr/>
        <a:lstStyle/>
        <a:p>
          <a:endParaRPr lang="es-MX"/>
        </a:p>
      </dgm:t>
    </dgm:pt>
    <dgm:pt modelId="{526FD3BA-4A52-4B45-8793-DAAE9FA6B337}" type="sibTrans" cxnId="{71748968-A913-4B0C-A4BD-1C20C9CAEC8E}">
      <dgm:prSet/>
      <dgm:spPr/>
      <dgm:t>
        <a:bodyPr/>
        <a:lstStyle/>
        <a:p>
          <a:endParaRPr lang="es-MX"/>
        </a:p>
      </dgm:t>
    </dgm:pt>
    <dgm:pt modelId="{8D4C3B9D-559C-4B62-B775-978CBC2905E6}">
      <dgm:prSet phldrT="[Texto]"/>
      <dgm:spPr/>
      <dgm:t>
        <a:bodyPr/>
        <a:lstStyle/>
        <a:p>
          <a:r>
            <a:rPr lang="es-MX" dirty="0" smtClean="0"/>
            <a:t>Ausentismo</a:t>
          </a:r>
          <a:endParaRPr lang="es-MX" dirty="0"/>
        </a:p>
      </dgm:t>
    </dgm:pt>
    <dgm:pt modelId="{BB9C615F-5485-408B-BAE5-A62DE0B16C0C}" type="parTrans" cxnId="{D462F776-B069-4199-B9DA-5207D16A9442}">
      <dgm:prSet/>
      <dgm:spPr/>
      <dgm:t>
        <a:bodyPr/>
        <a:lstStyle/>
        <a:p>
          <a:endParaRPr lang="es-MX"/>
        </a:p>
      </dgm:t>
    </dgm:pt>
    <dgm:pt modelId="{7BAC604C-7AC3-47AC-B093-730FB868F02F}" type="sibTrans" cxnId="{D462F776-B069-4199-B9DA-5207D16A9442}">
      <dgm:prSet/>
      <dgm:spPr/>
      <dgm:t>
        <a:bodyPr/>
        <a:lstStyle/>
        <a:p>
          <a:endParaRPr lang="es-MX"/>
        </a:p>
      </dgm:t>
    </dgm:pt>
    <dgm:pt modelId="{F62EFED9-8147-4BE2-AF18-0694F507DD96}">
      <dgm:prSet phldrT="[Texto]"/>
      <dgm:spPr/>
      <dgm:t>
        <a:bodyPr/>
        <a:lstStyle/>
        <a:p>
          <a:r>
            <a:rPr lang="es-MX" dirty="0" smtClean="0"/>
            <a:t>Huelgas</a:t>
          </a:r>
          <a:endParaRPr lang="es-MX" dirty="0"/>
        </a:p>
      </dgm:t>
    </dgm:pt>
    <dgm:pt modelId="{AE31B008-4C85-4AC1-BD8C-43BCA5F019FB}" type="parTrans" cxnId="{24C960DB-79DF-4120-A65C-EA1810BFA928}">
      <dgm:prSet/>
      <dgm:spPr/>
      <dgm:t>
        <a:bodyPr/>
        <a:lstStyle/>
        <a:p>
          <a:endParaRPr lang="es-MX"/>
        </a:p>
      </dgm:t>
    </dgm:pt>
    <dgm:pt modelId="{B57212BB-00D7-4EE0-9394-B379CA28F95E}" type="sibTrans" cxnId="{24C960DB-79DF-4120-A65C-EA1810BFA928}">
      <dgm:prSet/>
      <dgm:spPr/>
      <dgm:t>
        <a:bodyPr/>
        <a:lstStyle/>
        <a:p>
          <a:endParaRPr lang="es-MX"/>
        </a:p>
      </dgm:t>
    </dgm:pt>
    <dgm:pt modelId="{9D0FE4A7-ACDF-46C6-A15F-4C17FD0FAF54}">
      <dgm:prSet phldrT="[Texto]"/>
      <dgm:spPr/>
      <dgm:t>
        <a:bodyPr/>
        <a:lstStyle/>
        <a:p>
          <a:r>
            <a:rPr lang="es-MX" dirty="0" smtClean="0"/>
            <a:t>Productividad</a:t>
          </a:r>
          <a:endParaRPr lang="es-MX" dirty="0"/>
        </a:p>
      </dgm:t>
    </dgm:pt>
    <dgm:pt modelId="{6CCA081B-1EB4-4864-BFC8-B0B330B607B9}" type="parTrans" cxnId="{CD84692E-95FB-4DC3-9B07-73CBECD12381}">
      <dgm:prSet/>
      <dgm:spPr/>
      <dgm:t>
        <a:bodyPr/>
        <a:lstStyle/>
        <a:p>
          <a:endParaRPr lang="es-MX"/>
        </a:p>
      </dgm:t>
    </dgm:pt>
    <dgm:pt modelId="{79F6745F-CD34-4E16-A80D-D33B3B2378BB}" type="sibTrans" cxnId="{CD84692E-95FB-4DC3-9B07-73CBECD12381}">
      <dgm:prSet/>
      <dgm:spPr/>
      <dgm:t>
        <a:bodyPr/>
        <a:lstStyle/>
        <a:p>
          <a:endParaRPr lang="es-MX"/>
        </a:p>
      </dgm:t>
    </dgm:pt>
    <dgm:pt modelId="{AB9F3FD6-5226-4168-9E48-D7BDB23E57DF}">
      <dgm:prSet phldrT="[Texto]"/>
      <dgm:spPr/>
      <dgm:t>
        <a:bodyPr/>
        <a:lstStyle/>
        <a:p>
          <a:r>
            <a:rPr lang="es-MX" dirty="0" smtClean="0"/>
            <a:t>Calidad</a:t>
          </a:r>
          <a:endParaRPr lang="es-MX" dirty="0"/>
        </a:p>
      </dgm:t>
    </dgm:pt>
    <dgm:pt modelId="{5D937732-85DD-43A9-8532-06DD2E0F9F8C}" type="parTrans" cxnId="{FFE4A582-6373-48FF-A6F1-01E6726E8114}">
      <dgm:prSet/>
      <dgm:spPr/>
      <dgm:t>
        <a:bodyPr/>
        <a:lstStyle/>
        <a:p>
          <a:endParaRPr lang="es-MX"/>
        </a:p>
      </dgm:t>
    </dgm:pt>
    <dgm:pt modelId="{14492444-7654-4A18-8561-6A318DF2A4BF}" type="sibTrans" cxnId="{FFE4A582-6373-48FF-A6F1-01E6726E8114}">
      <dgm:prSet/>
      <dgm:spPr/>
      <dgm:t>
        <a:bodyPr/>
        <a:lstStyle/>
        <a:p>
          <a:endParaRPr lang="es-MX"/>
        </a:p>
      </dgm:t>
    </dgm:pt>
    <dgm:pt modelId="{0DB33C42-F519-43EE-94A4-38383581D363}" type="pres">
      <dgm:prSet presAssocID="{9D28D997-CEB7-458E-9E8E-1B2206627F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486EED9-FBE5-4783-A3BA-5E440A33E591}" type="pres">
      <dgm:prSet presAssocID="{17BEBAB6-3C7F-4777-8284-66B9B6B802E2}" presName="root" presStyleCnt="0"/>
      <dgm:spPr/>
    </dgm:pt>
    <dgm:pt modelId="{620D7583-5981-4D20-BE75-3328E68C7EA5}" type="pres">
      <dgm:prSet presAssocID="{17BEBAB6-3C7F-4777-8284-66B9B6B802E2}" presName="rootComposite" presStyleCnt="0"/>
      <dgm:spPr/>
    </dgm:pt>
    <dgm:pt modelId="{E31F13E2-79F5-4F04-B25C-4A11B75084EA}" type="pres">
      <dgm:prSet presAssocID="{17BEBAB6-3C7F-4777-8284-66B9B6B802E2}" presName="rootText" presStyleLbl="node1" presStyleIdx="0" presStyleCnt="2"/>
      <dgm:spPr/>
      <dgm:t>
        <a:bodyPr/>
        <a:lstStyle/>
        <a:p>
          <a:endParaRPr lang="es-MX"/>
        </a:p>
      </dgm:t>
    </dgm:pt>
    <dgm:pt modelId="{399134F6-20A0-4AE0-8BAD-79DF719523CC}" type="pres">
      <dgm:prSet presAssocID="{17BEBAB6-3C7F-4777-8284-66B9B6B802E2}" presName="rootConnector" presStyleLbl="node1" presStyleIdx="0" presStyleCnt="2"/>
      <dgm:spPr/>
      <dgm:t>
        <a:bodyPr/>
        <a:lstStyle/>
        <a:p>
          <a:endParaRPr lang="es-MX"/>
        </a:p>
      </dgm:t>
    </dgm:pt>
    <dgm:pt modelId="{1EA6BD3C-7A96-4409-8FDB-3B4AEE75327F}" type="pres">
      <dgm:prSet presAssocID="{17BEBAB6-3C7F-4777-8284-66B9B6B802E2}" presName="childShape" presStyleCnt="0"/>
      <dgm:spPr/>
    </dgm:pt>
    <dgm:pt modelId="{E87E5630-268B-40F0-A27E-A6D262B4975B}" type="pres">
      <dgm:prSet presAssocID="{76DE453E-F891-4359-8692-4D2B9F367927}" presName="Name13" presStyleLbl="parChTrans1D2" presStyleIdx="0" presStyleCnt="8"/>
      <dgm:spPr/>
      <dgm:t>
        <a:bodyPr/>
        <a:lstStyle/>
        <a:p>
          <a:endParaRPr lang="es-MX"/>
        </a:p>
      </dgm:t>
    </dgm:pt>
    <dgm:pt modelId="{57986F6B-0C33-4461-9D9B-5B7A27E3CF06}" type="pres">
      <dgm:prSet presAssocID="{E8E3AA0D-5086-4E41-BA07-3ECF26D133A7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1B3947-5C03-4FD0-8BA6-0C2C5DF6A9F4}" type="pres">
      <dgm:prSet presAssocID="{87E5116B-6051-4296-93B8-CA00847CBD60}" presName="Name13" presStyleLbl="parChTrans1D2" presStyleIdx="1" presStyleCnt="8"/>
      <dgm:spPr/>
      <dgm:t>
        <a:bodyPr/>
        <a:lstStyle/>
        <a:p>
          <a:endParaRPr lang="es-MX"/>
        </a:p>
      </dgm:t>
    </dgm:pt>
    <dgm:pt modelId="{E997601A-AFF9-4B0B-A796-06A6B3308441}" type="pres">
      <dgm:prSet presAssocID="{4F8886CF-22F7-43DA-8A01-2362259D6767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872C64-6FCA-4E32-98F4-A38EDB119EEB}" type="pres">
      <dgm:prSet presAssocID="{6CCA081B-1EB4-4864-BFC8-B0B330B607B9}" presName="Name13" presStyleLbl="parChTrans1D2" presStyleIdx="2" presStyleCnt="8"/>
      <dgm:spPr/>
      <dgm:t>
        <a:bodyPr/>
        <a:lstStyle/>
        <a:p>
          <a:endParaRPr lang="es-MX"/>
        </a:p>
      </dgm:t>
    </dgm:pt>
    <dgm:pt modelId="{4B4715EA-3C7F-467D-9FF0-0BE9598A01D9}" type="pres">
      <dgm:prSet presAssocID="{9D0FE4A7-ACDF-46C6-A15F-4C17FD0FAF54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D045DD-FD97-45C4-A992-282DF7FF71D0}" type="pres">
      <dgm:prSet presAssocID="{5D937732-85DD-43A9-8532-06DD2E0F9F8C}" presName="Name13" presStyleLbl="parChTrans1D2" presStyleIdx="3" presStyleCnt="8"/>
      <dgm:spPr/>
      <dgm:t>
        <a:bodyPr/>
        <a:lstStyle/>
        <a:p>
          <a:endParaRPr lang="es-MX"/>
        </a:p>
      </dgm:t>
    </dgm:pt>
    <dgm:pt modelId="{F320C8AB-8B9D-4800-9AA6-F6205ADBF865}" type="pres">
      <dgm:prSet presAssocID="{AB9F3FD6-5226-4168-9E48-D7BDB23E57DF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0375EB-5F58-4AEC-BB36-A31440BABF75}" type="pres">
      <dgm:prSet presAssocID="{EFECB84C-97B4-424E-AF9F-835263D779E2}" presName="root" presStyleCnt="0"/>
      <dgm:spPr/>
    </dgm:pt>
    <dgm:pt modelId="{A133382D-49E7-4B38-9447-6CC2F67EB22F}" type="pres">
      <dgm:prSet presAssocID="{EFECB84C-97B4-424E-AF9F-835263D779E2}" presName="rootComposite" presStyleCnt="0"/>
      <dgm:spPr/>
    </dgm:pt>
    <dgm:pt modelId="{A3D079F9-0339-4F3F-A5CB-5D7269ECB98D}" type="pres">
      <dgm:prSet presAssocID="{EFECB84C-97B4-424E-AF9F-835263D779E2}" presName="rootText" presStyleLbl="node1" presStyleIdx="1" presStyleCnt="2"/>
      <dgm:spPr/>
      <dgm:t>
        <a:bodyPr/>
        <a:lstStyle/>
        <a:p>
          <a:endParaRPr lang="es-MX"/>
        </a:p>
      </dgm:t>
    </dgm:pt>
    <dgm:pt modelId="{FB055B4A-DAF2-4750-9E78-C9BD93141B5B}" type="pres">
      <dgm:prSet presAssocID="{EFECB84C-97B4-424E-AF9F-835263D779E2}" presName="rootConnector" presStyleLbl="node1" presStyleIdx="1" presStyleCnt="2"/>
      <dgm:spPr/>
      <dgm:t>
        <a:bodyPr/>
        <a:lstStyle/>
        <a:p>
          <a:endParaRPr lang="es-MX"/>
        </a:p>
      </dgm:t>
    </dgm:pt>
    <dgm:pt modelId="{825E0D3F-07B2-4364-A73E-B5C5E4D92D52}" type="pres">
      <dgm:prSet presAssocID="{EFECB84C-97B4-424E-AF9F-835263D779E2}" presName="childShape" presStyleCnt="0"/>
      <dgm:spPr/>
    </dgm:pt>
    <dgm:pt modelId="{5271EC02-5A14-4E09-8AA1-4A7377E6A10D}" type="pres">
      <dgm:prSet presAssocID="{F19A12E5-5B44-4761-B2A2-A2A14EF0A1B4}" presName="Name13" presStyleLbl="parChTrans1D2" presStyleIdx="4" presStyleCnt="8"/>
      <dgm:spPr/>
      <dgm:t>
        <a:bodyPr/>
        <a:lstStyle/>
        <a:p>
          <a:endParaRPr lang="es-MX"/>
        </a:p>
      </dgm:t>
    </dgm:pt>
    <dgm:pt modelId="{90777EC3-ABCD-4251-A143-355D004508B5}" type="pres">
      <dgm:prSet presAssocID="{019AA9CB-CF29-4B90-9E9A-18BBAA4A67CB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05ACE9-E563-4C02-8A05-FEB0E4945D7C}" type="pres">
      <dgm:prSet presAssocID="{7653293F-01EF-45B1-8F51-41D140EA679A}" presName="Name13" presStyleLbl="parChTrans1D2" presStyleIdx="5" presStyleCnt="8"/>
      <dgm:spPr/>
      <dgm:t>
        <a:bodyPr/>
        <a:lstStyle/>
        <a:p>
          <a:endParaRPr lang="es-MX"/>
        </a:p>
      </dgm:t>
    </dgm:pt>
    <dgm:pt modelId="{9A6B0EF5-B62E-4691-B63D-17E5DED1C28F}" type="pres">
      <dgm:prSet presAssocID="{62059EBD-5ADF-4E33-A490-891BFFA4FFC3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6BF595-8218-4D14-9BB8-D4DF773FA0AD}" type="pres">
      <dgm:prSet presAssocID="{BB9C615F-5485-408B-BAE5-A62DE0B16C0C}" presName="Name13" presStyleLbl="parChTrans1D2" presStyleIdx="6" presStyleCnt="8"/>
      <dgm:spPr/>
      <dgm:t>
        <a:bodyPr/>
        <a:lstStyle/>
        <a:p>
          <a:endParaRPr lang="es-MX"/>
        </a:p>
      </dgm:t>
    </dgm:pt>
    <dgm:pt modelId="{F10ABEAC-D05F-4088-9B46-0B55E3CB4AB1}" type="pres">
      <dgm:prSet presAssocID="{8D4C3B9D-559C-4B62-B775-978CBC2905E6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8501FD-C418-4CD9-92F0-F5A8E64A97A0}" type="pres">
      <dgm:prSet presAssocID="{AE31B008-4C85-4AC1-BD8C-43BCA5F019FB}" presName="Name13" presStyleLbl="parChTrans1D2" presStyleIdx="7" presStyleCnt="8"/>
      <dgm:spPr/>
      <dgm:t>
        <a:bodyPr/>
        <a:lstStyle/>
        <a:p>
          <a:endParaRPr lang="es-MX"/>
        </a:p>
      </dgm:t>
    </dgm:pt>
    <dgm:pt modelId="{ECC2AFDD-466E-4A52-98AA-ACB63C65C561}" type="pres">
      <dgm:prSet presAssocID="{F62EFED9-8147-4BE2-AF18-0694F507DD96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3719708-1C59-4DE5-9E00-08474406D461}" type="presOf" srcId="{AB9F3FD6-5226-4168-9E48-D7BDB23E57DF}" destId="{F320C8AB-8B9D-4800-9AA6-F6205ADBF865}" srcOrd="0" destOrd="0" presId="urn:microsoft.com/office/officeart/2005/8/layout/hierarchy3"/>
    <dgm:cxn modelId="{02790679-941A-43DA-BA06-AD8CC29376AE}" type="presOf" srcId="{8D4C3B9D-559C-4B62-B775-978CBC2905E6}" destId="{F10ABEAC-D05F-4088-9B46-0B55E3CB4AB1}" srcOrd="0" destOrd="0" presId="urn:microsoft.com/office/officeart/2005/8/layout/hierarchy3"/>
    <dgm:cxn modelId="{EE5AB702-B8AF-407E-916D-25F8C1860DBE}" type="presOf" srcId="{5D937732-85DD-43A9-8532-06DD2E0F9F8C}" destId="{B4D045DD-FD97-45C4-A992-282DF7FF71D0}" srcOrd="0" destOrd="0" presId="urn:microsoft.com/office/officeart/2005/8/layout/hierarchy3"/>
    <dgm:cxn modelId="{24C960DB-79DF-4120-A65C-EA1810BFA928}" srcId="{EFECB84C-97B4-424E-AF9F-835263D779E2}" destId="{F62EFED9-8147-4BE2-AF18-0694F507DD96}" srcOrd="3" destOrd="0" parTransId="{AE31B008-4C85-4AC1-BD8C-43BCA5F019FB}" sibTransId="{B57212BB-00D7-4EE0-9394-B379CA28F95E}"/>
    <dgm:cxn modelId="{EDC3A79A-32FB-4F36-90E0-EEFF40AF2236}" type="presOf" srcId="{4F8886CF-22F7-43DA-8A01-2362259D6767}" destId="{E997601A-AFF9-4B0B-A796-06A6B3308441}" srcOrd="0" destOrd="0" presId="urn:microsoft.com/office/officeart/2005/8/layout/hierarchy3"/>
    <dgm:cxn modelId="{27D66933-57FA-443B-9C74-227DD035E761}" type="presOf" srcId="{BB9C615F-5485-408B-BAE5-A62DE0B16C0C}" destId="{146BF595-8218-4D14-9BB8-D4DF773FA0AD}" srcOrd="0" destOrd="0" presId="urn:microsoft.com/office/officeart/2005/8/layout/hierarchy3"/>
    <dgm:cxn modelId="{CD84692E-95FB-4DC3-9B07-73CBECD12381}" srcId="{17BEBAB6-3C7F-4777-8284-66B9B6B802E2}" destId="{9D0FE4A7-ACDF-46C6-A15F-4C17FD0FAF54}" srcOrd="2" destOrd="0" parTransId="{6CCA081B-1EB4-4864-BFC8-B0B330B607B9}" sibTransId="{79F6745F-CD34-4E16-A80D-D33B3B2378BB}"/>
    <dgm:cxn modelId="{974BEE2E-5C50-447B-97D8-BAE5E8384320}" type="presOf" srcId="{62059EBD-5ADF-4E33-A490-891BFFA4FFC3}" destId="{9A6B0EF5-B62E-4691-B63D-17E5DED1C28F}" srcOrd="0" destOrd="0" presId="urn:microsoft.com/office/officeart/2005/8/layout/hierarchy3"/>
    <dgm:cxn modelId="{E43E4F74-714A-4CE6-9EA8-21BE15C451A3}" type="presOf" srcId="{17BEBAB6-3C7F-4777-8284-66B9B6B802E2}" destId="{E31F13E2-79F5-4F04-B25C-4A11B75084EA}" srcOrd="0" destOrd="0" presId="urn:microsoft.com/office/officeart/2005/8/layout/hierarchy3"/>
    <dgm:cxn modelId="{9005FB6B-D34B-4979-92C5-65DA3217EC5C}" srcId="{9D28D997-CEB7-458E-9E8E-1B2206627F50}" destId="{17BEBAB6-3C7F-4777-8284-66B9B6B802E2}" srcOrd="0" destOrd="0" parTransId="{4E3E731D-0624-4027-B40F-B0AF3DA12005}" sibTransId="{52E69F1A-3FC5-48C6-9BCA-20AF077F2FA4}"/>
    <dgm:cxn modelId="{C6E3A47B-7A74-4435-80A8-47F270172FB1}" type="presOf" srcId="{EFECB84C-97B4-424E-AF9F-835263D779E2}" destId="{FB055B4A-DAF2-4750-9E78-C9BD93141B5B}" srcOrd="1" destOrd="0" presId="urn:microsoft.com/office/officeart/2005/8/layout/hierarchy3"/>
    <dgm:cxn modelId="{9DEBE450-BED4-4079-B05E-8E5703F09946}" type="presOf" srcId="{87E5116B-6051-4296-93B8-CA00847CBD60}" destId="{5B1B3947-5C03-4FD0-8BA6-0C2C5DF6A9F4}" srcOrd="0" destOrd="0" presId="urn:microsoft.com/office/officeart/2005/8/layout/hierarchy3"/>
    <dgm:cxn modelId="{E2C4EB9A-14FE-49E0-BAE7-98A7F14112F3}" type="presOf" srcId="{F19A12E5-5B44-4761-B2A2-A2A14EF0A1B4}" destId="{5271EC02-5A14-4E09-8AA1-4A7377E6A10D}" srcOrd="0" destOrd="0" presId="urn:microsoft.com/office/officeart/2005/8/layout/hierarchy3"/>
    <dgm:cxn modelId="{D3382133-7D0B-44FC-8B48-93E49BA50F4F}" srcId="{EFECB84C-97B4-424E-AF9F-835263D779E2}" destId="{019AA9CB-CF29-4B90-9E9A-18BBAA4A67CB}" srcOrd="0" destOrd="0" parTransId="{F19A12E5-5B44-4761-B2A2-A2A14EF0A1B4}" sibTransId="{E8F6F519-4D61-4C62-92C9-AB23DCDD8FAA}"/>
    <dgm:cxn modelId="{EE92921F-6B5F-44C0-B0E2-AF150CB0CD73}" srcId="{17BEBAB6-3C7F-4777-8284-66B9B6B802E2}" destId="{4F8886CF-22F7-43DA-8A01-2362259D6767}" srcOrd="1" destOrd="0" parTransId="{87E5116B-6051-4296-93B8-CA00847CBD60}" sibTransId="{0CA2B6DB-5451-48B8-B02B-FA4834CE94A8}"/>
    <dgm:cxn modelId="{3A572283-D8FB-4AED-9E78-3B112038BD0E}" type="presOf" srcId="{9D0FE4A7-ACDF-46C6-A15F-4C17FD0FAF54}" destId="{4B4715EA-3C7F-467D-9FF0-0BE9598A01D9}" srcOrd="0" destOrd="0" presId="urn:microsoft.com/office/officeart/2005/8/layout/hierarchy3"/>
    <dgm:cxn modelId="{D462F776-B069-4199-B9DA-5207D16A9442}" srcId="{EFECB84C-97B4-424E-AF9F-835263D779E2}" destId="{8D4C3B9D-559C-4B62-B775-978CBC2905E6}" srcOrd="2" destOrd="0" parTransId="{BB9C615F-5485-408B-BAE5-A62DE0B16C0C}" sibTransId="{7BAC604C-7AC3-47AC-B093-730FB868F02F}"/>
    <dgm:cxn modelId="{5FADFF10-ED39-4A64-A56A-F7B50A829426}" type="presOf" srcId="{76DE453E-F891-4359-8692-4D2B9F367927}" destId="{E87E5630-268B-40F0-A27E-A6D262B4975B}" srcOrd="0" destOrd="0" presId="urn:microsoft.com/office/officeart/2005/8/layout/hierarchy3"/>
    <dgm:cxn modelId="{8999AA14-8F67-4392-BCA2-64995A1DFDEA}" type="presOf" srcId="{17BEBAB6-3C7F-4777-8284-66B9B6B802E2}" destId="{399134F6-20A0-4AE0-8BAD-79DF719523CC}" srcOrd="1" destOrd="0" presId="urn:microsoft.com/office/officeart/2005/8/layout/hierarchy3"/>
    <dgm:cxn modelId="{71748968-A913-4B0C-A4BD-1C20C9CAEC8E}" srcId="{EFECB84C-97B4-424E-AF9F-835263D779E2}" destId="{62059EBD-5ADF-4E33-A490-891BFFA4FFC3}" srcOrd="1" destOrd="0" parTransId="{7653293F-01EF-45B1-8F51-41D140EA679A}" sibTransId="{526FD3BA-4A52-4B45-8793-DAAE9FA6B337}"/>
    <dgm:cxn modelId="{81ABB82E-22BF-4466-8F59-CF61F5A3D281}" type="presOf" srcId="{AE31B008-4C85-4AC1-BD8C-43BCA5F019FB}" destId="{288501FD-C418-4CD9-92F0-F5A8E64A97A0}" srcOrd="0" destOrd="0" presId="urn:microsoft.com/office/officeart/2005/8/layout/hierarchy3"/>
    <dgm:cxn modelId="{B09B631D-B25A-482F-89AF-E0D3BB96D5C0}" srcId="{17BEBAB6-3C7F-4777-8284-66B9B6B802E2}" destId="{E8E3AA0D-5086-4E41-BA07-3ECF26D133A7}" srcOrd="0" destOrd="0" parTransId="{76DE453E-F891-4359-8692-4D2B9F367927}" sibTransId="{D896C70F-BF7B-495D-9ADD-16CD8F76AC08}"/>
    <dgm:cxn modelId="{FFE4A582-6373-48FF-A6F1-01E6726E8114}" srcId="{17BEBAB6-3C7F-4777-8284-66B9B6B802E2}" destId="{AB9F3FD6-5226-4168-9E48-D7BDB23E57DF}" srcOrd="3" destOrd="0" parTransId="{5D937732-85DD-43A9-8532-06DD2E0F9F8C}" sibTransId="{14492444-7654-4A18-8561-6A318DF2A4BF}"/>
    <dgm:cxn modelId="{8153B81B-5C72-417C-812E-E73D63EB1050}" type="presOf" srcId="{F62EFED9-8147-4BE2-AF18-0694F507DD96}" destId="{ECC2AFDD-466E-4A52-98AA-ACB63C65C561}" srcOrd="0" destOrd="0" presId="urn:microsoft.com/office/officeart/2005/8/layout/hierarchy3"/>
    <dgm:cxn modelId="{79938BB2-7577-492D-A0C5-7ACEF0663673}" type="presOf" srcId="{6CCA081B-1EB4-4864-BFC8-B0B330B607B9}" destId="{BE872C64-6FCA-4E32-98F4-A38EDB119EEB}" srcOrd="0" destOrd="0" presId="urn:microsoft.com/office/officeart/2005/8/layout/hierarchy3"/>
    <dgm:cxn modelId="{F517EC34-F27C-4722-93E0-085025ED88AF}" srcId="{9D28D997-CEB7-458E-9E8E-1B2206627F50}" destId="{EFECB84C-97B4-424E-AF9F-835263D779E2}" srcOrd="1" destOrd="0" parTransId="{A3F68589-4719-43A2-BD3E-5F0F519B4B97}" sibTransId="{0BF7C949-4B22-43EE-9494-83DB3A23306E}"/>
    <dgm:cxn modelId="{C427F458-2D0B-407C-B39E-B4B8C815FAB0}" type="presOf" srcId="{EFECB84C-97B4-424E-AF9F-835263D779E2}" destId="{A3D079F9-0339-4F3F-A5CB-5D7269ECB98D}" srcOrd="0" destOrd="0" presId="urn:microsoft.com/office/officeart/2005/8/layout/hierarchy3"/>
    <dgm:cxn modelId="{0A4A4B99-3D01-4AB6-B3BD-C62E9780D3FE}" type="presOf" srcId="{019AA9CB-CF29-4B90-9E9A-18BBAA4A67CB}" destId="{90777EC3-ABCD-4251-A143-355D004508B5}" srcOrd="0" destOrd="0" presId="urn:microsoft.com/office/officeart/2005/8/layout/hierarchy3"/>
    <dgm:cxn modelId="{19D2A106-DC59-4E1A-99FE-6B4236E65BE9}" type="presOf" srcId="{E8E3AA0D-5086-4E41-BA07-3ECF26D133A7}" destId="{57986F6B-0C33-4461-9D9B-5B7A27E3CF06}" srcOrd="0" destOrd="0" presId="urn:microsoft.com/office/officeart/2005/8/layout/hierarchy3"/>
    <dgm:cxn modelId="{537C6886-6D7C-457A-A0B0-0C3D4EF832C0}" type="presOf" srcId="{7653293F-01EF-45B1-8F51-41D140EA679A}" destId="{A105ACE9-E563-4C02-8A05-FEB0E4945D7C}" srcOrd="0" destOrd="0" presId="urn:microsoft.com/office/officeart/2005/8/layout/hierarchy3"/>
    <dgm:cxn modelId="{2DA9A597-7F9E-40C0-AF34-EC495540632E}" type="presOf" srcId="{9D28D997-CEB7-458E-9E8E-1B2206627F50}" destId="{0DB33C42-F519-43EE-94A4-38383581D363}" srcOrd="0" destOrd="0" presId="urn:microsoft.com/office/officeart/2005/8/layout/hierarchy3"/>
    <dgm:cxn modelId="{43B6126B-5A74-4EFE-81EB-F68075EA5876}" type="presParOf" srcId="{0DB33C42-F519-43EE-94A4-38383581D363}" destId="{B486EED9-FBE5-4783-A3BA-5E440A33E591}" srcOrd="0" destOrd="0" presId="urn:microsoft.com/office/officeart/2005/8/layout/hierarchy3"/>
    <dgm:cxn modelId="{76646507-4BE3-4169-B71A-C92CF5C877E8}" type="presParOf" srcId="{B486EED9-FBE5-4783-A3BA-5E440A33E591}" destId="{620D7583-5981-4D20-BE75-3328E68C7EA5}" srcOrd="0" destOrd="0" presId="urn:microsoft.com/office/officeart/2005/8/layout/hierarchy3"/>
    <dgm:cxn modelId="{2010918E-5D16-4EA4-80BB-A170261314D8}" type="presParOf" srcId="{620D7583-5981-4D20-BE75-3328E68C7EA5}" destId="{E31F13E2-79F5-4F04-B25C-4A11B75084EA}" srcOrd="0" destOrd="0" presId="urn:microsoft.com/office/officeart/2005/8/layout/hierarchy3"/>
    <dgm:cxn modelId="{283C30FA-F2C7-4552-AF44-564868F70070}" type="presParOf" srcId="{620D7583-5981-4D20-BE75-3328E68C7EA5}" destId="{399134F6-20A0-4AE0-8BAD-79DF719523CC}" srcOrd="1" destOrd="0" presId="urn:microsoft.com/office/officeart/2005/8/layout/hierarchy3"/>
    <dgm:cxn modelId="{DB429FFC-F60F-4A4B-98E2-C63482AA0D6B}" type="presParOf" srcId="{B486EED9-FBE5-4783-A3BA-5E440A33E591}" destId="{1EA6BD3C-7A96-4409-8FDB-3B4AEE75327F}" srcOrd="1" destOrd="0" presId="urn:microsoft.com/office/officeart/2005/8/layout/hierarchy3"/>
    <dgm:cxn modelId="{B90FBD9A-75BA-4E57-9FCD-E8DAD364280C}" type="presParOf" srcId="{1EA6BD3C-7A96-4409-8FDB-3B4AEE75327F}" destId="{E87E5630-268B-40F0-A27E-A6D262B4975B}" srcOrd="0" destOrd="0" presId="urn:microsoft.com/office/officeart/2005/8/layout/hierarchy3"/>
    <dgm:cxn modelId="{2091B828-A334-4F92-AD27-6E53DA15DF4F}" type="presParOf" srcId="{1EA6BD3C-7A96-4409-8FDB-3B4AEE75327F}" destId="{57986F6B-0C33-4461-9D9B-5B7A27E3CF06}" srcOrd="1" destOrd="0" presId="urn:microsoft.com/office/officeart/2005/8/layout/hierarchy3"/>
    <dgm:cxn modelId="{D6D12D6B-579D-44C2-9370-5F8C5965E9BF}" type="presParOf" srcId="{1EA6BD3C-7A96-4409-8FDB-3B4AEE75327F}" destId="{5B1B3947-5C03-4FD0-8BA6-0C2C5DF6A9F4}" srcOrd="2" destOrd="0" presId="urn:microsoft.com/office/officeart/2005/8/layout/hierarchy3"/>
    <dgm:cxn modelId="{66341CCE-1A7D-4434-BA99-48491E0D0067}" type="presParOf" srcId="{1EA6BD3C-7A96-4409-8FDB-3B4AEE75327F}" destId="{E997601A-AFF9-4B0B-A796-06A6B3308441}" srcOrd="3" destOrd="0" presId="urn:microsoft.com/office/officeart/2005/8/layout/hierarchy3"/>
    <dgm:cxn modelId="{8345CFEB-E7A0-46DE-9794-9FF999B0C4AC}" type="presParOf" srcId="{1EA6BD3C-7A96-4409-8FDB-3B4AEE75327F}" destId="{BE872C64-6FCA-4E32-98F4-A38EDB119EEB}" srcOrd="4" destOrd="0" presId="urn:microsoft.com/office/officeart/2005/8/layout/hierarchy3"/>
    <dgm:cxn modelId="{0676FBE1-6718-4B80-B5E4-924A2BEB6437}" type="presParOf" srcId="{1EA6BD3C-7A96-4409-8FDB-3B4AEE75327F}" destId="{4B4715EA-3C7F-467D-9FF0-0BE9598A01D9}" srcOrd="5" destOrd="0" presId="urn:microsoft.com/office/officeart/2005/8/layout/hierarchy3"/>
    <dgm:cxn modelId="{AE3FE4C9-B1E8-4D13-AC33-5F77DFC2AC51}" type="presParOf" srcId="{1EA6BD3C-7A96-4409-8FDB-3B4AEE75327F}" destId="{B4D045DD-FD97-45C4-A992-282DF7FF71D0}" srcOrd="6" destOrd="0" presId="urn:microsoft.com/office/officeart/2005/8/layout/hierarchy3"/>
    <dgm:cxn modelId="{3354F645-3944-4A75-9012-C989704749EB}" type="presParOf" srcId="{1EA6BD3C-7A96-4409-8FDB-3B4AEE75327F}" destId="{F320C8AB-8B9D-4800-9AA6-F6205ADBF865}" srcOrd="7" destOrd="0" presId="urn:microsoft.com/office/officeart/2005/8/layout/hierarchy3"/>
    <dgm:cxn modelId="{683FBDBE-38BB-4CF4-989F-960B78DD8A06}" type="presParOf" srcId="{0DB33C42-F519-43EE-94A4-38383581D363}" destId="{700375EB-5F58-4AEC-BB36-A31440BABF75}" srcOrd="1" destOrd="0" presId="urn:microsoft.com/office/officeart/2005/8/layout/hierarchy3"/>
    <dgm:cxn modelId="{82706C83-D274-477E-849B-7216C2A9E369}" type="presParOf" srcId="{700375EB-5F58-4AEC-BB36-A31440BABF75}" destId="{A133382D-49E7-4B38-9447-6CC2F67EB22F}" srcOrd="0" destOrd="0" presId="urn:microsoft.com/office/officeart/2005/8/layout/hierarchy3"/>
    <dgm:cxn modelId="{DF470FAE-C668-4789-9781-2D63A5611BA3}" type="presParOf" srcId="{A133382D-49E7-4B38-9447-6CC2F67EB22F}" destId="{A3D079F9-0339-4F3F-A5CB-5D7269ECB98D}" srcOrd="0" destOrd="0" presId="urn:microsoft.com/office/officeart/2005/8/layout/hierarchy3"/>
    <dgm:cxn modelId="{7071598C-29A1-4FE1-A79F-977EDA2DE16C}" type="presParOf" srcId="{A133382D-49E7-4B38-9447-6CC2F67EB22F}" destId="{FB055B4A-DAF2-4750-9E78-C9BD93141B5B}" srcOrd="1" destOrd="0" presId="urn:microsoft.com/office/officeart/2005/8/layout/hierarchy3"/>
    <dgm:cxn modelId="{1612BC8E-7AB8-4A61-A8B1-4280ADF7D9BB}" type="presParOf" srcId="{700375EB-5F58-4AEC-BB36-A31440BABF75}" destId="{825E0D3F-07B2-4364-A73E-B5C5E4D92D52}" srcOrd="1" destOrd="0" presId="urn:microsoft.com/office/officeart/2005/8/layout/hierarchy3"/>
    <dgm:cxn modelId="{931E6288-9D7D-40FD-B5C0-C89D8D4BE98A}" type="presParOf" srcId="{825E0D3F-07B2-4364-A73E-B5C5E4D92D52}" destId="{5271EC02-5A14-4E09-8AA1-4A7377E6A10D}" srcOrd="0" destOrd="0" presId="urn:microsoft.com/office/officeart/2005/8/layout/hierarchy3"/>
    <dgm:cxn modelId="{10A33869-8274-4DC1-AB6C-91F8EC0D79EE}" type="presParOf" srcId="{825E0D3F-07B2-4364-A73E-B5C5E4D92D52}" destId="{90777EC3-ABCD-4251-A143-355D004508B5}" srcOrd="1" destOrd="0" presId="urn:microsoft.com/office/officeart/2005/8/layout/hierarchy3"/>
    <dgm:cxn modelId="{5F71AA24-4490-407B-8934-CB89F231265E}" type="presParOf" srcId="{825E0D3F-07B2-4364-A73E-B5C5E4D92D52}" destId="{A105ACE9-E563-4C02-8A05-FEB0E4945D7C}" srcOrd="2" destOrd="0" presId="urn:microsoft.com/office/officeart/2005/8/layout/hierarchy3"/>
    <dgm:cxn modelId="{68E8FEB3-4E1B-440E-BE68-486D3657C264}" type="presParOf" srcId="{825E0D3F-07B2-4364-A73E-B5C5E4D92D52}" destId="{9A6B0EF5-B62E-4691-B63D-17E5DED1C28F}" srcOrd="3" destOrd="0" presId="urn:microsoft.com/office/officeart/2005/8/layout/hierarchy3"/>
    <dgm:cxn modelId="{9A38EDA6-2C02-4123-8356-E015215E645B}" type="presParOf" srcId="{825E0D3F-07B2-4364-A73E-B5C5E4D92D52}" destId="{146BF595-8218-4D14-9BB8-D4DF773FA0AD}" srcOrd="4" destOrd="0" presId="urn:microsoft.com/office/officeart/2005/8/layout/hierarchy3"/>
    <dgm:cxn modelId="{39A0FB2D-12BC-402A-80B6-6D343A420F6D}" type="presParOf" srcId="{825E0D3F-07B2-4364-A73E-B5C5E4D92D52}" destId="{F10ABEAC-D05F-4088-9B46-0B55E3CB4AB1}" srcOrd="5" destOrd="0" presId="urn:microsoft.com/office/officeart/2005/8/layout/hierarchy3"/>
    <dgm:cxn modelId="{C95CA4CC-E599-4A6B-BD91-37CAF0341758}" type="presParOf" srcId="{825E0D3F-07B2-4364-A73E-B5C5E4D92D52}" destId="{288501FD-C418-4CD9-92F0-F5A8E64A97A0}" srcOrd="6" destOrd="0" presId="urn:microsoft.com/office/officeart/2005/8/layout/hierarchy3"/>
    <dgm:cxn modelId="{BE9A3438-C373-422A-B776-042366A2F118}" type="presParOf" srcId="{825E0D3F-07B2-4364-A73E-B5C5E4D92D52}" destId="{ECC2AFDD-466E-4A52-98AA-ACB63C65C56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26D1261-9FD0-4428-AC23-A6FC63E08DC4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8797C84-FA50-4196-B142-2A3BC6AB036F}">
      <dgm:prSet phldrT="[Texto]"/>
      <dgm:spPr/>
      <dgm:t>
        <a:bodyPr/>
        <a:lstStyle/>
        <a:p>
          <a:r>
            <a:rPr lang="es-MX" dirty="0" smtClean="0"/>
            <a:t>Factores estresantes dentro o fuera del individuo</a:t>
          </a:r>
          <a:endParaRPr lang="es-MX" dirty="0"/>
        </a:p>
      </dgm:t>
    </dgm:pt>
    <dgm:pt modelId="{42F679B7-ED1A-41EF-9FEE-CDE41AAA3C3F}" type="parTrans" cxnId="{7B6409B8-D1C7-4CA7-839E-6AE02DD9081E}">
      <dgm:prSet/>
      <dgm:spPr/>
      <dgm:t>
        <a:bodyPr/>
        <a:lstStyle/>
        <a:p>
          <a:endParaRPr lang="es-MX"/>
        </a:p>
      </dgm:t>
    </dgm:pt>
    <dgm:pt modelId="{DBAE0D21-9162-41B2-B099-3B44BB2D5A53}" type="sibTrans" cxnId="{7B6409B8-D1C7-4CA7-839E-6AE02DD9081E}">
      <dgm:prSet/>
      <dgm:spPr/>
      <dgm:t>
        <a:bodyPr/>
        <a:lstStyle/>
        <a:p>
          <a:endParaRPr lang="es-MX"/>
        </a:p>
      </dgm:t>
    </dgm:pt>
    <dgm:pt modelId="{AEE1CB89-ECAB-4CD5-B9E3-5905EBEC4534}">
      <dgm:prSet phldrT="[Texto]"/>
      <dgm:spPr/>
      <dgm:t>
        <a:bodyPr/>
        <a:lstStyle/>
        <a:p>
          <a:r>
            <a:rPr lang="es-MX" dirty="0" smtClean="0"/>
            <a:t>Fuerzas restrictivas o elasticidad</a:t>
          </a:r>
          <a:endParaRPr lang="es-MX" dirty="0"/>
        </a:p>
      </dgm:t>
    </dgm:pt>
    <dgm:pt modelId="{35153A26-9D1F-4F0E-BD9C-A9260E2404F9}" type="parTrans" cxnId="{AA91BA54-2F85-4EE5-B3AD-1F298D6D7601}">
      <dgm:prSet/>
      <dgm:spPr/>
      <dgm:t>
        <a:bodyPr/>
        <a:lstStyle/>
        <a:p>
          <a:endParaRPr lang="es-MX"/>
        </a:p>
      </dgm:t>
    </dgm:pt>
    <dgm:pt modelId="{65C1D9E5-33D7-4DBF-9B0A-34B1753BFF0C}" type="sibTrans" cxnId="{AA91BA54-2F85-4EE5-B3AD-1F298D6D7601}">
      <dgm:prSet/>
      <dgm:spPr/>
      <dgm:t>
        <a:bodyPr/>
        <a:lstStyle/>
        <a:p>
          <a:endParaRPr lang="es-MX"/>
        </a:p>
      </dgm:t>
    </dgm:pt>
    <dgm:pt modelId="{69901867-6D0B-4108-8A9D-4D19B8F279D1}" type="pres">
      <dgm:prSet presAssocID="{826D1261-9FD0-4428-AC23-A6FC63E08DC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B21D38-806C-43DD-AC4C-8383698BA076}" type="pres">
      <dgm:prSet presAssocID="{28797C84-FA50-4196-B142-2A3BC6AB036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968435-6105-4FE4-A2DC-7FE251CD8E80}" type="pres">
      <dgm:prSet presAssocID="{AEE1CB89-ECAB-4CD5-B9E3-5905EBEC4534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91BA54-2F85-4EE5-B3AD-1F298D6D7601}" srcId="{826D1261-9FD0-4428-AC23-A6FC63E08DC4}" destId="{AEE1CB89-ECAB-4CD5-B9E3-5905EBEC4534}" srcOrd="1" destOrd="0" parTransId="{35153A26-9D1F-4F0E-BD9C-A9260E2404F9}" sibTransId="{65C1D9E5-33D7-4DBF-9B0A-34B1753BFF0C}"/>
    <dgm:cxn modelId="{4F0F609E-DEE1-40C4-91F4-E7C0FCE10653}" type="presOf" srcId="{28797C84-FA50-4196-B142-2A3BC6AB036F}" destId="{A8B21D38-806C-43DD-AC4C-8383698BA076}" srcOrd="0" destOrd="0" presId="urn:microsoft.com/office/officeart/2005/8/layout/arrow5"/>
    <dgm:cxn modelId="{F3BE7F74-A970-4DBF-A360-E12002AAF026}" type="presOf" srcId="{826D1261-9FD0-4428-AC23-A6FC63E08DC4}" destId="{69901867-6D0B-4108-8A9D-4D19B8F279D1}" srcOrd="0" destOrd="0" presId="urn:microsoft.com/office/officeart/2005/8/layout/arrow5"/>
    <dgm:cxn modelId="{7B6409B8-D1C7-4CA7-839E-6AE02DD9081E}" srcId="{826D1261-9FD0-4428-AC23-A6FC63E08DC4}" destId="{28797C84-FA50-4196-B142-2A3BC6AB036F}" srcOrd="0" destOrd="0" parTransId="{42F679B7-ED1A-41EF-9FEE-CDE41AAA3C3F}" sibTransId="{DBAE0D21-9162-41B2-B099-3B44BB2D5A53}"/>
    <dgm:cxn modelId="{787808E5-F5EC-4A33-AF47-DC5BC99B881A}" type="presOf" srcId="{AEE1CB89-ECAB-4CD5-B9E3-5905EBEC4534}" destId="{F6968435-6105-4FE4-A2DC-7FE251CD8E80}" srcOrd="0" destOrd="0" presId="urn:microsoft.com/office/officeart/2005/8/layout/arrow5"/>
    <dgm:cxn modelId="{23AC14EF-6C8A-4D55-9601-20F85053A219}" type="presParOf" srcId="{69901867-6D0B-4108-8A9D-4D19B8F279D1}" destId="{A8B21D38-806C-43DD-AC4C-8383698BA076}" srcOrd="0" destOrd="0" presId="urn:microsoft.com/office/officeart/2005/8/layout/arrow5"/>
    <dgm:cxn modelId="{92F417C4-2BA2-436E-B3C6-3AD3156E753D}" type="presParOf" srcId="{69901867-6D0B-4108-8A9D-4D19B8F279D1}" destId="{F6968435-6105-4FE4-A2DC-7FE251CD8E8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3B9486F-414D-4277-8AE4-3D865FCF33C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9226EF8-2231-4CEC-B5BE-9D4E9CEA207C}">
      <dgm:prSet phldrT="[Texto]"/>
      <dgm:spPr/>
      <dgm:t>
        <a:bodyPr/>
        <a:lstStyle/>
        <a:p>
          <a:r>
            <a:rPr lang="es-MX" dirty="0" smtClean="0"/>
            <a:t>AGRESIÓN</a:t>
          </a:r>
          <a:endParaRPr lang="es-MX" dirty="0"/>
        </a:p>
      </dgm:t>
    </dgm:pt>
    <dgm:pt modelId="{8D096268-415A-4FDB-8BCC-3B96D27F4931}" type="parTrans" cxnId="{1665B74C-25F1-4CCD-BEE5-010278264DEE}">
      <dgm:prSet/>
      <dgm:spPr/>
      <dgm:t>
        <a:bodyPr/>
        <a:lstStyle/>
        <a:p>
          <a:endParaRPr lang="es-MX"/>
        </a:p>
      </dgm:t>
    </dgm:pt>
    <dgm:pt modelId="{4FCC7B18-1B3F-4216-B206-277915285A37}" type="sibTrans" cxnId="{1665B74C-25F1-4CCD-BEE5-010278264DEE}">
      <dgm:prSet/>
      <dgm:spPr/>
      <dgm:t>
        <a:bodyPr/>
        <a:lstStyle/>
        <a:p>
          <a:endParaRPr lang="es-MX"/>
        </a:p>
      </dgm:t>
    </dgm:pt>
    <dgm:pt modelId="{B24564CE-C9D3-458E-AA83-F131E1CCD20B}">
      <dgm:prSet phldrT="[Texto]"/>
      <dgm:spPr/>
      <dgm:t>
        <a:bodyPr/>
        <a:lstStyle/>
        <a:p>
          <a:r>
            <a:rPr lang="es-MX" dirty="0" smtClean="0"/>
            <a:t>REGRESIÓN</a:t>
          </a:r>
          <a:endParaRPr lang="es-MX" dirty="0"/>
        </a:p>
      </dgm:t>
    </dgm:pt>
    <dgm:pt modelId="{34B450BB-E77A-442E-B90D-DB37623E1DBF}" type="parTrans" cxnId="{4E13F3A7-81CA-4031-9D98-1131210A1D93}">
      <dgm:prSet/>
      <dgm:spPr/>
      <dgm:t>
        <a:bodyPr/>
        <a:lstStyle/>
        <a:p>
          <a:endParaRPr lang="es-MX"/>
        </a:p>
      </dgm:t>
    </dgm:pt>
    <dgm:pt modelId="{246D9634-C45B-432B-BB2B-DC5391A4BBA1}" type="sibTrans" cxnId="{4E13F3A7-81CA-4031-9D98-1131210A1D93}">
      <dgm:prSet/>
      <dgm:spPr/>
      <dgm:t>
        <a:bodyPr/>
        <a:lstStyle/>
        <a:p>
          <a:endParaRPr lang="es-MX"/>
        </a:p>
      </dgm:t>
    </dgm:pt>
    <dgm:pt modelId="{1FDF0718-B525-4590-A6D3-3CE6FFF2F1AF}">
      <dgm:prSet phldrT="[Texto]"/>
      <dgm:spPr/>
      <dgm:t>
        <a:bodyPr/>
        <a:lstStyle/>
        <a:p>
          <a:r>
            <a:rPr lang="es-MX" dirty="0" smtClean="0"/>
            <a:t>REPRESIÓN</a:t>
          </a:r>
          <a:endParaRPr lang="es-MX" dirty="0"/>
        </a:p>
      </dgm:t>
    </dgm:pt>
    <dgm:pt modelId="{0EAEEC4A-F80E-418F-B853-9816210897AE}" type="parTrans" cxnId="{F7A8FFDB-4705-434F-9AF3-F149E42DBE24}">
      <dgm:prSet/>
      <dgm:spPr/>
      <dgm:t>
        <a:bodyPr/>
        <a:lstStyle/>
        <a:p>
          <a:endParaRPr lang="es-MX"/>
        </a:p>
      </dgm:t>
    </dgm:pt>
    <dgm:pt modelId="{4BD43947-9197-4839-92B0-ECB08B454201}" type="sibTrans" cxnId="{F7A8FFDB-4705-434F-9AF3-F149E42DBE24}">
      <dgm:prSet/>
      <dgm:spPr/>
      <dgm:t>
        <a:bodyPr/>
        <a:lstStyle/>
        <a:p>
          <a:endParaRPr lang="es-MX"/>
        </a:p>
      </dgm:t>
    </dgm:pt>
    <dgm:pt modelId="{5ABD1D4E-60A3-4C47-8826-12B4B8B33D43}">
      <dgm:prSet phldrT="[Texto]"/>
      <dgm:spPr/>
      <dgm:t>
        <a:bodyPr/>
        <a:lstStyle/>
        <a:p>
          <a:r>
            <a:rPr lang="es-MX" dirty="0" smtClean="0"/>
            <a:t>AISLAMIENTO</a:t>
          </a:r>
          <a:endParaRPr lang="es-MX" dirty="0"/>
        </a:p>
      </dgm:t>
    </dgm:pt>
    <dgm:pt modelId="{FF7783CE-BB00-48DF-9019-75D5EFB909BC}" type="parTrans" cxnId="{B0EA2364-5A6D-49CD-8875-AE5ABCECA223}">
      <dgm:prSet/>
      <dgm:spPr/>
      <dgm:t>
        <a:bodyPr/>
        <a:lstStyle/>
        <a:p>
          <a:endParaRPr lang="es-MX"/>
        </a:p>
      </dgm:t>
    </dgm:pt>
    <dgm:pt modelId="{1FA1836F-4A30-4BB0-ABCD-7980565ADF66}" type="sibTrans" cxnId="{B0EA2364-5A6D-49CD-8875-AE5ABCECA223}">
      <dgm:prSet/>
      <dgm:spPr/>
      <dgm:t>
        <a:bodyPr/>
        <a:lstStyle/>
        <a:p>
          <a:endParaRPr lang="es-MX"/>
        </a:p>
      </dgm:t>
    </dgm:pt>
    <dgm:pt modelId="{EBC4AFD2-01BA-4121-A087-E338C90C95A7}">
      <dgm:prSet phldrT="[Texto]"/>
      <dgm:spPr/>
      <dgm:t>
        <a:bodyPr/>
        <a:lstStyle/>
        <a:p>
          <a:r>
            <a:rPr lang="es-MX" dirty="0" smtClean="0"/>
            <a:t>FIJACIÓN</a:t>
          </a:r>
          <a:endParaRPr lang="es-MX" dirty="0"/>
        </a:p>
      </dgm:t>
    </dgm:pt>
    <dgm:pt modelId="{92E4E30A-175F-47AE-96A2-DEF24ADD7157}" type="parTrans" cxnId="{7A22EEBD-1CFD-49FD-BB7E-24790A43B95D}">
      <dgm:prSet/>
      <dgm:spPr/>
      <dgm:t>
        <a:bodyPr/>
        <a:lstStyle/>
        <a:p>
          <a:endParaRPr lang="es-MX"/>
        </a:p>
      </dgm:t>
    </dgm:pt>
    <dgm:pt modelId="{9CD58C37-66BD-4944-8889-9CC876F61F2F}" type="sibTrans" cxnId="{7A22EEBD-1CFD-49FD-BB7E-24790A43B95D}">
      <dgm:prSet/>
      <dgm:spPr/>
      <dgm:t>
        <a:bodyPr/>
        <a:lstStyle/>
        <a:p>
          <a:endParaRPr lang="es-MX"/>
        </a:p>
      </dgm:t>
    </dgm:pt>
    <dgm:pt modelId="{75DFEC4B-ACD9-47E6-AC1D-0B26E64E7D14}" type="pres">
      <dgm:prSet presAssocID="{F3B9486F-414D-4277-8AE4-3D865FCF33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3E23C4-FC0D-4214-9496-643129DCC514}" type="pres">
      <dgm:prSet presAssocID="{D9226EF8-2231-4CEC-B5BE-9D4E9CEA207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DE4A9C-9ED9-4946-83FC-C3D755FCEA20}" type="pres">
      <dgm:prSet presAssocID="{D9226EF8-2231-4CEC-B5BE-9D4E9CEA207C}" presName="spNode" presStyleCnt="0"/>
      <dgm:spPr/>
    </dgm:pt>
    <dgm:pt modelId="{2F1F97B4-958C-4F98-A9FF-0FB6149E3A47}" type="pres">
      <dgm:prSet presAssocID="{4FCC7B18-1B3F-4216-B206-277915285A37}" presName="sibTrans" presStyleLbl="sibTrans1D1" presStyleIdx="0" presStyleCnt="5"/>
      <dgm:spPr/>
      <dgm:t>
        <a:bodyPr/>
        <a:lstStyle/>
        <a:p>
          <a:endParaRPr lang="es-MX"/>
        </a:p>
      </dgm:t>
    </dgm:pt>
    <dgm:pt modelId="{54A7911C-FD4C-4178-BC22-CC07B60BF002}" type="pres">
      <dgm:prSet presAssocID="{B24564CE-C9D3-458E-AA83-F131E1CCD20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33F16B-7A77-479B-8984-F78B0C218F3E}" type="pres">
      <dgm:prSet presAssocID="{B24564CE-C9D3-458E-AA83-F131E1CCD20B}" presName="spNode" presStyleCnt="0"/>
      <dgm:spPr/>
    </dgm:pt>
    <dgm:pt modelId="{16982960-C374-48B1-BD83-AF1C6491AC4B}" type="pres">
      <dgm:prSet presAssocID="{246D9634-C45B-432B-BB2B-DC5391A4BBA1}" presName="sibTrans" presStyleLbl="sibTrans1D1" presStyleIdx="1" presStyleCnt="5"/>
      <dgm:spPr/>
      <dgm:t>
        <a:bodyPr/>
        <a:lstStyle/>
        <a:p>
          <a:endParaRPr lang="es-MX"/>
        </a:p>
      </dgm:t>
    </dgm:pt>
    <dgm:pt modelId="{8624B8F0-236D-422B-9831-31171269E81E}" type="pres">
      <dgm:prSet presAssocID="{1FDF0718-B525-4590-A6D3-3CE6FFF2F1A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04F0AB-3A2F-4F0A-A6E5-01E6750DE51C}" type="pres">
      <dgm:prSet presAssocID="{1FDF0718-B525-4590-A6D3-3CE6FFF2F1AF}" presName="spNode" presStyleCnt="0"/>
      <dgm:spPr/>
    </dgm:pt>
    <dgm:pt modelId="{84AC4DFE-08DD-4E52-B09E-2F817AE8EA44}" type="pres">
      <dgm:prSet presAssocID="{4BD43947-9197-4839-92B0-ECB08B454201}" presName="sibTrans" presStyleLbl="sibTrans1D1" presStyleIdx="2" presStyleCnt="5"/>
      <dgm:spPr/>
      <dgm:t>
        <a:bodyPr/>
        <a:lstStyle/>
        <a:p>
          <a:endParaRPr lang="es-MX"/>
        </a:p>
      </dgm:t>
    </dgm:pt>
    <dgm:pt modelId="{B51F1639-15BC-401A-87D3-D5700DAABF29}" type="pres">
      <dgm:prSet presAssocID="{5ABD1D4E-60A3-4C47-8826-12B4B8B33D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AC8278-6AEC-4ECB-87EA-E2C6020D8D9D}" type="pres">
      <dgm:prSet presAssocID="{5ABD1D4E-60A3-4C47-8826-12B4B8B33D43}" presName="spNode" presStyleCnt="0"/>
      <dgm:spPr/>
    </dgm:pt>
    <dgm:pt modelId="{33552E79-27D9-4142-A4EF-EC0B17887E10}" type="pres">
      <dgm:prSet presAssocID="{1FA1836F-4A30-4BB0-ABCD-7980565ADF66}" presName="sibTrans" presStyleLbl="sibTrans1D1" presStyleIdx="3" presStyleCnt="5"/>
      <dgm:spPr/>
      <dgm:t>
        <a:bodyPr/>
        <a:lstStyle/>
        <a:p>
          <a:endParaRPr lang="es-MX"/>
        </a:p>
      </dgm:t>
    </dgm:pt>
    <dgm:pt modelId="{C7D64764-0ED7-424B-94CF-E74AA8257086}" type="pres">
      <dgm:prSet presAssocID="{EBC4AFD2-01BA-4121-A087-E338C90C95A7}" presName="node" presStyleLbl="node1" presStyleIdx="4" presStyleCnt="5" custRadScaleRad="103180" custRadScaleInc="-8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44E8B4-2BDC-47F6-8538-10C14D865465}" type="pres">
      <dgm:prSet presAssocID="{EBC4AFD2-01BA-4121-A087-E338C90C95A7}" presName="spNode" presStyleCnt="0"/>
      <dgm:spPr/>
    </dgm:pt>
    <dgm:pt modelId="{E8C0A2B6-1BA1-4017-B73D-47041200E226}" type="pres">
      <dgm:prSet presAssocID="{9CD58C37-66BD-4944-8889-9CC876F61F2F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045D473E-8CA3-4CB7-A9B2-7BDFFF33A7B0}" type="presOf" srcId="{1FA1836F-4A30-4BB0-ABCD-7980565ADF66}" destId="{33552E79-27D9-4142-A4EF-EC0B17887E10}" srcOrd="0" destOrd="0" presId="urn:microsoft.com/office/officeart/2005/8/layout/cycle6"/>
    <dgm:cxn modelId="{03929907-2AB2-4F17-8D65-7471E19B1F26}" type="presOf" srcId="{4FCC7B18-1B3F-4216-B206-277915285A37}" destId="{2F1F97B4-958C-4F98-A9FF-0FB6149E3A47}" srcOrd="0" destOrd="0" presId="urn:microsoft.com/office/officeart/2005/8/layout/cycle6"/>
    <dgm:cxn modelId="{46B27327-B88E-4F0C-810D-B9F71B4FDD41}" type="presOf" srcId="{9CD58C37-66BD-4944-8889-9CC876F61F2F}" destId="{E8C0A2B6-1BA1-4017-B73D-47041200E226}" srcOrd="0" destOrd="0" presId="urn:microsoft.com/office/officeart/2005/8/layout/cycle6"/>
    <dgm:cxn modelId="{8D4BCC7B-F8E6-40AD-9E32-B7D2FABEBB46}" type="presOf" srcId="{5ABD1D4E-60A3-4C47-8826-12B4B8B33D43}" destId="{B51F1639-15BC-401A-87D3-D5700DAABF29}" srcOrd="0" destOrd="0" presId="urn:microsoft.com/office/officeart/2005/8/layout/cycle6"/>
    <dgm:cxn modelId="{3B16C995-844E-4737-A7CF-13DAE4CB93FB}" type="presOf" srcId="{EBC4AFD2-01BA-4121-A087-E338C90C95A7}" destId="{C7D64764-0ED7-424B-94CF-E74AA8257086}" srcOrd="0" destOrd="0" presId="urn:microsoft.com/office/officeart/2005/8/layout/cycle6"/>
    <dgm:cxn modelId="{2CD3F615-9F1E-4E50-8FB5-A02ECA26F9C9}" type="presOf" srcId="{246D9634-C45B-432B-BB2B-DC5391A4BBA1}" destId="{16982960-C374-48B1-BD83-AF1C6491AC4B}" srcOrd="0" destOrd="0" presId="urn:microsoft.com/office/officeart/2005/8/layout/cycle6"/>
    <dgm:cxn modelId="{1665B74C-25F1-4CCD-BEE5-010278264DEE}" srcId="{F3B9486F-414D-4277-8AE4-3D865FCF33C1}" destId="{D9226EF8-2231-4CEC-B5BE-9D4E9CEA207C}" srcOrd="0" destOrd="0" parTransId="{8D096268-415A-4FDB-8BCC-3B96D27F4931}" sibTransId="{4FCC7B18-1B3F-4216-B206-277915285A37}"/>
    <dgm:cxn modelId="{ED94EA51-3059-45DB-B4C1-FF473F44826F}" type="presOf" srcId="{1FDF0718-B525-4590-A6D3-3CE6FFF2F1AF}" destId="{8624B8F0-236D-422B-9831-31171269E81E}" srcOrd="0" destOrd="0" presId="urn:microsoft.com/office/officeart/2005/8/layout/cycle6"/>
    <dgm:cxn modelId="{343D8E8E-D1C1-45DB-AC59-290E9539E29A}" type="presOf" srcId="{D9226EF8-2231-4CEC-B5BE-9D4E9CEA207C}" destId="{F23E23C4-FC0D-4214-9496-643129DCC514}" srcOrd="0" destOrd="0" presId="urn:microsoft.com/office/officeart/2005/8/layout/cycle6"/>
    <dgm:cxn modelId="{B0EA2364-5A6D-49CD-8875-AE5ABCECA223}" srcId="{F3B9486F-414D-4277-8AE4-3D865FCF33C1}" destId="{5ABD1D4E-60A3-4C47-8826-12B4B8B33D43}" srcOrd="3" destOrd="0" parTransId="{FF7783CE-BB00-48DF-9019-75D5EFB909BC}" sibTransId="{1FA1836F-4A30-4BB0-ABCD-7980565ADF66}"/>
    <dgm:cxn modelId="{7A22EEBD-1CFD-49FD-BB7E-24790A43B95D}" srcId="{F3B9486F-414D-4277-8AE4-3D865FCF33C1}" destId="{EBC4AFD2-01BA-4121-A087-E338C90C95A7}" srcOrd="4" destOrd="0" parTransId="{92E4E30A-175F-47AE-96A2-DEF24ADD7157}" sibTransId="{9CD58C37-66BD-4944-8889-9CC876F61F2F}"/>
    <dgm:cxn modelId="{4E13F3A7-81CA-4031-9D98-1131210A1D93}" srcId="{F3B9486F-414D-4277-8AE4-3D865FCF33C1}" destId="{B24564CE-C9D3-458E-AA83-F131E1CCD20B}" srcOrd="1" destOrd="0" parTransId="{34B450BB-E77A-442E-B90D-DB37623E1DBF}" sibTransId="{246D9634-C45B-432B-BB2B-DC5391A4BBA1}"/>
    <dgm:cxn modelId="{537A4608-FB27-4E16-88F2-0460700FFCF4}" type="presOf" srcId="{B24564CE-C9D3-458E-AA83-F131E1CCD20B}" destId="{54A7911C-FD4C-4178-BC22-CC07B60BF002}" srcOrd="0" destOrd="0" presId="urn:microsoft.com/office/officeart/2005/8/layout/cycle6"/>
    <dgm:cxn modelId="{86C475D8-94DD-4E1D-B592-E0697E3FFC6B}" type="presOf" srcId="{4BD43947-9197-4839-92B0-ECB08B454201}" destId="{84AC4DFE-08DD-4E52-B09E-2F817AE8EA44}" srcOrd="0" destOrd="0" presId="urn:microsoft.com/office/officeart/2005/8/layout/cycle6"/>
    <dgm:cxn modelId="{F7A8FFDB-4705-434F-9AF3-F149E42DBE24}" srcId="{F3B9486F-414D-4277-8AE4-3D865FCF33C1}" destId="{1FDF0718-B525-4590-A6D3-3CE6FFF2F1AF}" srcOrd="2" destOrd="0" parTransId="{0EAEEC4A-F80E-418F-B853-9816210897AE}" sibTransId="{4BD43947-9197-4839-92B0-ECB08B454201}"/>
    <dgm:cxn modelId="{F27AEC9A-C8CC-47AB-842B-A6E254EC4C4D}" type="presOf" srcId="{F3B9486F-414D-4277-8AE4-3D865FCF33C1}" destId="{75DFEC4B-ACD9-47E6-AC1D-0B26E64E7D14}" srcOrd="0" destOrd="0" presId="urn:microsoft.com/office/officeart/2005/8/layout/cycle6"/>
    <dgm:cxn modelId="{DDBC05A3-2062-4111-814E-26663B321492}" type="presParOf" srcId="{75DFEC4B-ACD9-47E6-AC1D-0B26E64E7D14}" destId="{F23E23C4-FC0D-4214-9496-643129DCC514}" srcOrd="0" destOrd="0" presId="urn:microsoft.com/office/officeart/2005/8/layout/cycle6"/>
    <dgm:cxn modelId="{004484AD-4029-476A-A895-154BDE86685F}" type="presParOf" srcId="{75DFEC4B-ACD9-47E6-AC1D-0B26E64E7D14}" destId="{3FDE4A9C-9ED9-4946-83FC-C3D755FCEA20}" srcOrd="1" destOrd="0" presId="urn:microsoft.com/office/officeart/2005/8/layout/cycle6"/>
    <dgm:cxn modelId="{52DFC713-D328-4BC4-8DE5-E62A9981883E}" type="presParOf" srcId="{75DFEC4B-ACD9-47E6-AC1D-0B26E64E7D14}" destId="{2F1F97B4-958C-4F98-A9FF-0FB6149E3A47}" srcOrd="2" destOrd="0" presId="urn:microsoft.com/office/officeart/2005/8/layout/cycle6"/>
    <dgm:cxn modelId="{F11ADF6A-E119-4928-9B83-658CFF56C44B}" type="presParOf" srcId="{75DFEC4B-ACD9-47E6-AC1D-0B26E64E7D14}" destId="{54A7911C-FD4C-4178-BC22-CC07B60BF002}" srcOrd="3" destOrd="0" presId="urn:microsoft.com/office/officeart/2005/8/layout/cycle6"/>
    <dgm:cxn modelId="{F8B24F91-D6C9-4258-96B7-13FFB0384316}" type="presParOf" srcId="{75DFEC4B-ACD9-47E6-AC1D-0B26E64E7D14}" destId="{2633F16B-7A77-479B-8984-F78B0C218F3E}" srcOrd="4" destOrd="0" presId="urn:microsoft.com/office/officeart/2005/8/layout/cycle6"/>
    <dgm:cxn modelId="{54F362AD-5F2B-47E2-92C0-70B900BC2AB8}" type="presParOf" srcId="{75DFEC4B-ACD9-47E6-AC1D-0B26E64E7D14}" destId="{16982960-C374-48B1-BD83-AF1C6491AC4B}" srcOrd="5" destOrd="0" presId="urn:microsoft.com/office/officeart/2005/8/layout/cycle6"/>
    <dgm:cxn modelId="{B61EC7CF-DE9F-4C5D-BB73-97684E5E4EBF}" type="presParOf" srcId="{75DFEC4B-ACD9-47E6-AC1D-0B26E64E7D14}" destId="{8624B8F0-236D-422B-9831-31171269E81E}" srcOrd="6" destOrd="0" presId="urn:microsoft.com/office/officeart/2005/8/layout/cycle6"/>
    <dgm:cxn modelId="{26961E0E-9C08-4EDE-8331-D06C382B78E9}" type="presParOf" srcId="{75DFEC4B-ACD9-47E6-AC1D-0B26E64E7D14}" destId="{4C04F0AB-3A2F-4F0A-A6E5-01E6750DE51C}" srcOrd="7" destOrd="0" presId="urn:microsoft.com/office/officeart/2005/8/layout/cycle6"/>
    <dgm:cxn modelId="{8A00557D-88FE-488B-8700-1466C092FF3C}" type="presParOf" srcId="{75DFEC4B-ACD9-47E6-AC1D-0B26E64E7D14}" destId="{84AC4DFE-08DD-4E52-B09E-2F817AE8EA44}" srcOrd="8" destOrd="0" presId="urn:microsoft.com/office/officeart/2005/8/layout/cycle6"/>
    <dgm:cxn modelId="{EA6E5AB1-BB71-40A1-A25D-1CA4681935AE}" type="presParOf" srcId="{75DFEC4B-ACD9-47E6-AC1D-0B26E64E7D14}" destId="{B51F1639-15BC-401A-87D3-D5700DAABF29}" srcOrd="9" destOrd="0" presId="urn:microsoft.com/office/officeart/2005/8/layout/cycle6"/>
    <dgm:cxn modelId="{EDB010FD-0F42-4639-8FFD-19C5EB167A55}" type="presParOf" srcId="{75DFEC4B-ACD9-47E6-AC1D-0B26E64E7D14}" destId="{2BAC8278-6AEC-4ECB-87EA-E2C6020D8D9D}" srcOrd="10" destOrd="0" presId="urn:microsoft.com/office/officeart/2005/8/layout/cycle6"/>
    <dgm:cxn modelId="{76D56BEA-DEC1-4E53-A1B4-33CC4216FC9D}" type="presParOf" srcId="{75DFEC4B-ACD9-47E6-AC1D-0B26E64E7D14}" destId="{33552E79-27D9-4142-A4EF-EC0B17887E10}" srcOrd="11" destOrd="0" presId="urn:microsoft.com/office/officeart/2005/8/layout/cycle6"/>
    <dgm:cxn modelId="{812A2F10-2910-42A3-B6E1-F2D915C07AE7}" type="presParOf" srcId="{75DFEC4B-ACD9-47E6-AC1D-0B26E64E7D14}" destId="{C7D64764-0ED7-424B-94CF-E74AA8257086}" srcOrd="12" destOrd="0" presId="urn:microsoft.com/office/officeart/2005/8/layout/cycle6"/>
    <dgm:cxn modelId="{9984E54E-D9D0-42A5-877D-EF3553DED0A3}" type="presParOf" srcId="{75DFEC4B-ACD9-47E6-AC1D-0B26E64E7D14}" destId="{3144E8B4-2BDC-47F6-8538-10C14D865465}" srcOrd="13" destOrd="0" presId="urn:microsoft.com/office/officeart/2005/8/layout/cycle6"/>
    <dgm:cxn modelId="{CBADD807-16BF-4736-B9B6-471223D2E35C}" type="presParOf" srcId="{75DFEC4B-ACD9-47E6-AC1D-0B26E64E7D14}" destId="{E8C0A2B6-1BA1-4017-B73D-47041200E226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2317652-FDFB-4800-BFCC-27C87EB364C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8FFBF86-170B-4B85-A95A-676CD92BCD93}">
      <dgm:prSet phldrT="[Texto]"/>
      <dgm:spPr/>
      <dgm:t>
        <a:bodyPr/>
        <a:lstStyle/>
        <a:p>
          <a:r>
            <a:rPr lang="es-MX" dirty="0" smtClean="0"/>
            <a:t>Tiempo</a:t>
          </a:r>
          <a:endParaRPr lang="es-MX" dirty="0"/>
        </a:p>
      </dgm:t>
    </dgm:pt>
    <dgm:pt modelId="{4D1C7128-0D20-4BCF-A816-8EBB5E790A91}" type="parTrans" cxnId="{725285C4-B33C-4EBC-B1CA-4590211419B1}">
      <dgm:prSet/>
      <dgm:spPr/>
      <dgm:t>
        <a:bodyPr/>
        <a:lstStyle/>
        <a:p>
          <a:endParaRPr lang="es-MX"/>
        </a:p>
      </dgm:t>
    </dgm:pt>
    <dgm:pt modelId="{9AB5B722-EAE5-452D-AE59-ECC3B56188CC}" type="sibTrans" cxnId="{725285C4-B33C-4EBC-B1CA-4590211419B1}">
      <dgm:prSet/>
      <dgm:spPr/>
      <dgm:t>
        <a:bodyPr/>
        <a:lstStyle/>
        <a:p>
          <a:endParaRPr lang="es-MX"/>
        </a:p>
      </dgm:t>
    </dgm:pt>
    <dgm:pt modelId="{B6902C05-F494-4F86-8154-BA1822D64943}">
      <dgm:prSet phldrT="[Texto]"/>
      <dgm:spPr/>
      <dgm:t>
        <a:bodyPr/>
        <a:lstStyle/>
        <a:p>
          <a:r>
            <a:rPr lang="es-MX" dirty="0" smtClean="0"/>
            <a:t>Administrar el tiempo</a:t>
          </a:r>
          <a:endParaRPr lang="es-MX" dirty="0"/>
        </a:p>
      </dgm:t>
    </dgm:pt>
    <dgm:pt modelId="{B5A7B36C-B6CC-4165-AEF0-3831D0746340}" type="parTrans" cxnId="{0DF2E188-16EB-4601-ABA0-500AA5865A10}">
      <dgm:prSet/>
      <dgm:spPr/>
      <dgm:t>
        <a:bodyPr/>
        <a:lstStyle/>
        <a:p>
          <a:endParaRPr lang="es-MX"/>
        </a:p>
      </dgm:t>
    </dgm:pt>
    <dgm:pt modelId="{C9CFF1E6-2634-4431-BC20-7CAFD9E689E9}" type="sibTrans" cxnId="{0DF2E188-16EB-4601-ABA0-500AA5865A10}">
      <dgm:prSet/>
      <dgm:spPr/>
      <dgm:t>
        <a:bodyPr/>
        <a:lstStyle/>
        <a:p>
          <a:endParaRPr lang="es-MX"/>
        </a:p>
      </dgm:t>
    </dgm:pt>
    <dgm:pt modelId="{7BAB231A-1466-460D-BBD8-2E553AC23AA6}">
      <dgm:prSet phldrT="[Texto]"/>
      <dgm:spPr/>
      <dgm:t>
        <a:bodyPr/>
        <a:lstStyle/>
        <a:p>
          <a:r>
            <a:rPr lang="es-MX" dirty="0" smtClean="0"/>
            <a:t>Delegación</a:t>
          </a:r>
          <a:endParaRPr lang="es-MX" dirty="0"/>
        </a:p>
      </dgm:t>
    </dgm:pt>
    <dgm:pt modelId="{E0B2F6E9-939A-444F-A467-3DCF392C11E9}" type="parTrans" cxnId="{59B62FFA-9527-4C2D-82AE-165693E96DA0}">
      <dgm:prSet/>
      <dgm:spPr/>
      <dgm:t>
        <a:bodyPr/>
        <a:lstStyle/>
        <a:p>
          <a:endParaRPr lang="es-MX"/>
        </a:p>
      </dgm:t>
    </dgm:pt>
    <dgm:pt modelId="{C25E9878-1CF6-4E88-B70F-404CAB2FEC63}" type="sibTrans" cxnId="{59B62FFA-9527-4C2D-82AE-165693E96DA0}">
      <dgm:prSet/>
      <dgm:spPr/>
      <dgm:t>
        <a:bodyPr/>
        <a:lstStyle/>
        <a:p>
          <a:endParaRPr lang="es-MX"/>
        </a:p>
      </dgm:t>
    </dgm:pt>
    <dgm:pt modelId="{F238760A-B8F0-4D49-B0B3-BFF4027544D0}">
      <dgm:prSet phldrT="[Texto]"/>
      <dgm:spPr/>
      <dgm:t>
        <a:bodyPr/>
        <a:lstStyle/>
        <a:p>
          <a:r>
            <a:rPr lang="es-MX" dirty="0" smtClean="0"/>
            <a:t>Encuentro</a:t>
          </a:r>
          <a:endParaRPr lang="es-MX" dirty="0"/>
        </a:p>
      </dgm:t>
    </dgm:pt>
    <dgm:pt modelId="{2D6C9D14-2975-4835-AD09-7860477F7CD3}" type="parTrans" cxnId="{14F8CA8A-9B92-4290-BA86-C1753BCFD07B}">
      <dgm:prSet/>
      <dgm:spPr/>
      <dgm:t>
        <a:bodyPr/>
        <a:lstStyle/>
        <a:p>
          <a:endParaRPr lang="es-MX"/>
        </a:p>
      </dgm:t>
    </dgm:pt>
    <dgm:pt modelId="{3F8993EB-2C0C-41DC-B31B-1B314DFA2D33}" type="sibTrans" cxnId="{14F8CA8A-9B92-4290-BA86-C1753BCFD07B}">
      <dgm:prSet/>
      <dgm:spPr/>
      <dgm:t>
        <a:bodyPr/>
        <a:lstStyle/>
        <a:p>
          <a:endParaRPr lang="es-MX"/>
        </a:p>
      </dgm:t>
    </dgm:pt>
    <dgm:pt modelId="{16424D53-FFA2-4CED-ACDF-654882C5E940}">
      <dgm:prSet phldrT="[Texto]"/>
      <dgm:spPr/>
      <dgm:t>
        <a:bodyPr/>
        <a:lstStyle/>
        <a:p>
          <a:r>
            <a:rPr lang="es-MX" dirty="0" smtClean="0"/>
            <a:t>Colaboración y formación de equipos</a:t>
          </a:r>
          <a:endParaRPr lang="es-MX" dirty="0"/>
        </a:p>
      </dgm:t>
    </dgm:pt>
    <dgm:pt modelId="{7E317277-7E09-4115-836D-E1B7776E8E60}" type="parTrans" cxnId="{947F601A-7343-44B0-9CBC-E46059A7EF9C}">
      <dgm:prSet/>
      <dgm:spPr/>
      <dgm:t>
        <a:bodyPr/>
        <a:lstStyle/>
        <a:p>
          <a:endParaRPr lang="es-MX"/>
        </a:p>
      </dgm:t>
    </dgm:pt>
    <dgm:pt modelId="{1B602D17-19C7-4CA7-9C05-ABEBEDF7A9F7}" type="sibTrans" cxnId="{947F601A-7343-44B0-9CBC-E46059A7EF9C}">
      <dgm:prSet/>
      <dgm:spPr/>
      <dgm:t>
        <a:bodyPr/>
        <a:lstStyle/>
        <a:p>
          <a:endParaRPr lang="es-MX"/>
        </a:p>
      </dgm:t>
    </dgm:pt>
    <dgm:pt modelId="{D9909641-6161-4CF2-83FA-12AC8727CB25}">
      <dgm:prSet phldrT="[Texto]"/>
      <dgm:spPr/>
      <dgm:t>
        <a:bodyPr/>
        <a:lstStyle/>
        <a:p>
          <a:r>
            <a:rPr lang="es-MX" dirty="0" smtClean="0"/>
            <a:t>Inteligencia emocional</a:t>
          </a:r>
          <a:endParaRPr lang="es-MX" dirty="0"/>
        </a:p>
      </dgm:t>
    </dgm:pt>
    <dgm:pt modelId="{10B3AE39-9D0E-48A9-8821-003A54AB94EB}" type="parTrans" cxnId="{D8E1081B-423D-4C8D-A28D-82F37F6A2250}">
      <dgm:prSet/>
      <dgm:spPr/>
      <dgm:t>
        <a:bodyPr/>
        <a:lstStyle/>
        <a:p>
          <a:endParaRPr lang="es-MX"/>
        </a:p>
      </dgm:t>
    </dgm:pt>
    <dgm:pt modelId="{33FDD82F-2515-4322-8545-BFD85FD7EB55}" type="sibTrans" cxnId="{D8E1081B-423D-4C8D-A28D-82F37F6A2250}">
      <dgm:prSet/>
      <dgm:spPr/>
      <dgm:t>
        <a:bodyPr/>
        <a:lstStyle/>
        <a:p>
          <a:endParaRPr lang="es-MX"/>
        </a:p>
      </dgm:t>
    </dgm:pt>
    <dgm:pt modelId="{A24EC031-1C9F-414D-BC1A-4A87D1E054A1}">
      <dgm:prSet phldrT="[Texto]"/>
      <dgm:spPr/>
      <dgm:t>
        <a:bodyPr/>
        <a:lstStyle/>
        <a:p>
          <a:r>
            <a:rPr lang="es-MX" dirty="0" smtClean="0"/>
            <a:t>Situacional</a:t>
          </a:r>
          <a:endParaRPr lang="es-MX" dirty="0"/>
        </a:p>
      </dgm:t>
    </dgm:pt>
    <dgm:pt modelId="{AC6F5EAF-D4A2-4C20-99BD-CDCAEAA0D216}" type="parTrans" cxnId="{C54597D4-5300-4F08-A224-EF5EB60B1909}">
      <dgm:prSet/>
      <dgm:spPr/>
      <dgm:t>
        <a:bodyPr/>
        <a:lstStyle/>
        <a:p>
          <a:endParaRPr lang="es-MX"/>
        </a:p>
      </dgm:t>
    </dgm:pt>
    <dgm:pt modelId="{EE049541-36A8-4FB5-90B9-FBBF3C16EC29}" type="sibTrans" cxnId="{C54597D4-5300-4F08-A224-EF5EB60B1909}">
      <dgm:prSet/>
      <dgm:spPr/>
      <dgm:t>
        <a:bodyPr/>
        <a:lstStyle/>
        <a:p>
          <a:endParaRPr lang="es-MX"/>
        </a:p>
      </dgm:t>
    </dgm:pt>
    <dgm:pt modelId="{82DB3389-4862-42A3-8673-F7DA08499775}">
      <dgm:prSet phldrT="[Texto]"/>
      <dgm:spPr/>
      <dgm:t>
        <a:bodyPr/>
        <a:lstStyle/>
        <a:p>
          <a:r>
            <a:rPr lang="es-MX" dirty="0" smtClean="0"/>
            <a:t>Rediseño del trabajo</a:t>
          </a:r>
          <a:endParaRPr lang="es-MX" dirty="0"/>
        </a:p>
      </dgm:t>
    </dgm:pt>
    <dgm:pt modelId="{63C7455A-789E-4B90-9C71-D1E7D93F7CAC}" type="parTrans" cxnId="{3325C143-1664-4927-A6F5-FABEB0D161A9}">
      <dgm:prSet/>
      <dgm:spPr/>
      <dgm:t>
        <a:bodyPr/>
        <a:lstStyle/>
        <a:p>
          <a:endParaRPr lang="es-MX"/>
        </a:p>
      </dgm:t>
    </dgm:pt>
    <dgm:pt modelId="{2FD0A5DE-99D4-4327-9BFB-553BF741313A}" type="sibTrans" cxnId="{3325C143-1664-4927-A6F5-FABEB0D161A9}">
      <dgm:prSet/>
      <dgm:spPr/>
      <dgm:t>
        <a:bodyPr/>
        <a:lstStyle/>
        <a:p>
          <a:endParaRPr lang="es-MX"/>
        </a:p>
      </dgm:t>
    </dgm:pt>
    <dgm:pt modelId="{B24E519A-847C-40DA-8FBD-F052BD32EB1C}">
      <dgm:prSet phldrT="[Texto]"/>
      <dgm:spPr/>
      <dgm:t>
        <a:bodyPr/>
        <a:lstStyle/>
        <a:p>
          <a:r>
            <a:rPr lang="es-MX" dirty="0" smtClean="0"/>
            <a:t>Anticipatorio</a:t>
          </a:r>
          <a:endParaRPr lang="es-MX" dirty="0"/>
        </a:p>
      </dgm:t>
    </dgm:pt>
    <dgm:pt modelId="{00EBA941-78DB-4706-B0BC-E42ED6344FEC}" type="parTrans" cxnId="{1CE64437-5629-4D37-9998-B96E5E60558C}">
      <dgm:prSet/>
      <dgm:spPr/>
      <dgm:t>
        <a:bodyPr/>
        <a:lstStyle/>
        <a:p>
          <a:endParaRPr lang="es-MX"/>
        </a:p>
      </dgm:t>
    </dgm:pt>
    <dgm:pt modelId="{7A3D6A01-8954-4E1A-A8FB-84ECCB53980E}" type="sibTrans" cxnId="{1CE64437-5629-4D37-9998-B96E5E60558C}">
      <dgm:prSet/>
      <dgm:spPr/>
      <dgm:t>
        <a:bodyPr/>
        <a:lstStyle/>
        <a:p>
          <a:endParaRPr lang="es-MX"/>
        </a:p>
      </dgm:t>
    </dgm:pt>
    <dgm:pt modelId="{47E30AFD-5545-431D-840D-F72FA01318F1}">
      <dgm:prSet phldrT="[Texto]"/>
      <dgm:spPr/>
      <dgm:t>
        <a:bodyPr/>
        <a:lstStyle/>
        <a:p>
          <a:r>
            <a:rPr lang="es-MX" dirty="0" smtClean="0"/>
            <a:t>Pequeños triunfos</a:t>
          </a:r>
          <a:endParaRPr lang="es-MX" dirty="0"/>
        </a:p>
      </dgm:t>
    </dgm:pt>
    <dgm:pt modelId="{08613079-EE2F-44D9-AB01-D3269F72B2FC}" type="parTrans" cxnId="{9AF685A2-430F-4231-99F3-BDF8D50C4968}">
      <dgm:prSet/>
      <dgm:spPr/>
      <dgm:t>
        <a:bodyPr/>
        <a:lstStyle/>
        <a:p>
          <a:endParaRPr lang="es-MX"/>
        </a:p>
      </dgm:t>
    </dgm:pt>
    <dgm:pt modelId="{7BC453D2-36C6-4DE1-859C-CC82C4C1A0E8}" type="sibTrans" cxnId="{9AF685A2-430F-4231-99F3-BDF8D50C4968}">
      <dgm:prSet/>
      <dgm:spPr/>
      <dgm:t>
        <a:bodyPr/>
        <a:lstStyle/>
        <a:p>
          <a:endParaRPr lang="es-MX"/>
        </a:p>
      </dgm:t>
    </dgm:pt>
    <dgm:pt modelId="{29B105B0-CB98-467B-9749-C0C92E4EFEFA}">
      <dgm:prSet phldrT="[Texto]"/>
      <dgm:spPr/>
      <dgm:t>
        <a:bodyPr/>
        <a:lstStyle/>
        <a:p>
          <a:r>
            <a:rPr lang="es-MX" dirty="0" smtClean="0"/>
            <a:t>Establecimiento de metas</a:t>
          </a:r>
          <a:endParaRPr lang="es-MX" dirty="0"/>
        </a:p>
      </dgm:t>
    </dgm:pt>
    <dgm:pt modelId="{007F5364-35F5-4738-972D-06E4FBE9454B}" type="parTrans" cxnId="{003965AB-784F-489E-A007-84A76975EF06}">
      <dgm:prSet/>
      <dgm:spPr/>
      <dgm:t>
        <a:bodyPr/>
        <a:lstStyle/>
        <a:p>
          <a:endParaRPr lang="es-MX"/>
        </a:p>
      </dgm:t>
    </dgm:pt>
    <dgm:pt modelId="{E682A2DF-2A6B-4375-9018-5B0E3F438756}" type="sibTrans" cxnId="{003965AB-784F-489E-A007-84A76975EF06}">
      <dgm:prSet/>
      <dgm:spPr/>
      <dgm:t>
        <a:bodyPr/>
        <a:lstStyle/>
        <a:p>
          <a:endParaRPr lang="es-MX"/>
        </a:p>
      </dgm:t>
    </dgm:pt>
    <dgm:pt modelId="{A0B3BE2D-D367-456C-9532-E17725032252}" type="pres">
      <dgm:prSet presAssocID="{72317652-FDFB-4800-BFCC-27C87EB364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69D9522-0EDB-4F68-96A4-7B11F05B196C}" type="pres">
      <dgm:prSet presAssocID="{88FFBF86-170B-4B85-A95A-676CD92BCD93}" presName="horFlow" presStyleCnt="0"/>
      <dgm:spPr/>
    </dgm:pt>
    <dgm:pt modelId="{220C2853-48DD-49ED-9267-D455D6E5D66F}" type="pres">
      <dgm:prSet presAssocID="{88FFBF86-170B-4B85-A95A-676CD92BCD93}" presName="bigChev" presStyleLbl="node1" presStyleIdx="0" presStyleCnt="4"/>
      <dgm:spPr/>
      <dgm:t>
        <a:bodyPr/>
        <a:lstStyle/>
        <a:p>
          <a:endParaRPr lang="es-MX"/>
        </a:p>
      </dgm:t>
    </dgm:pt>
    <dgm:pt modelId="{5F3FBC0F-3395-4D53-BFC9-D3789CBD0358}" type="pres">
      <dgm:prSet presAssocID="{B5A7B36C-B6CC-4165-AEF0-3831D0746340}" presName="parTrans" presStyleCnt="0"/>
      <dgm:spPr/>
    </dgm:pt>
    <dgm:pt modelId="{66589268-B8EA-4C9D-A6D4-F5C71CFE1D53}" type="pres">
      <dgm:prSet presAssocID="{B6902C05-F494-4F86-8154-BA1822D64943}" presName="node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005766-343A-4BCF-89A6-998BF78C2FF6}" type="pres">
      <dgm:prSet presAssocID="{C9CFF1E6-2634-4431-BC20-7CAFD9E689E9}" presName="sibTrans" presStyleCnt="0"/>
      <dgm:spPr/>
    </dgm:pt>
    <dgm:pt modelId="{EAFEDF46-C665-4C4B-9C54-CA1DFDA3C2C9}" type="pres">
      <dgm:prSet presAssocID="{7BAB231A-1466-460D-BBD8-2E553AC23AA6}" presName="node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E1F50C-A5A5-4521-96B7-BB2B4C40362D}" type="pres">
      <dgm:prSet presAssocID="{88FFBF86-170B-4B85-A95A-676CD92BCD93}" presName="vSp" presStyleCnt="0"/>
      <dgm:spPr/>
    </dgm:pt>
    <dgm:pt modelId="{EF903F11-8D25-4F87-BE18-FE074FAE197F}" type="pres">
      <dgm:prSet presAssocID="{F238760A-B8F0-4D49-B0B3-BFF4027544D0}" presName="horFlow" presStyleCnt="0"/>
      <dgm:spPr/>
    </dgm:pt>
    <dgm:pt modelId="{8D91D068-ABBF-4B49-A757-849EFF31B50C}" type="pres">
      <dgm:prSet presAssocID="{F238760A-B8F0-4D49-B0B3-BFF4027544D0}" presName="bigChev" presStyleLbl="node1" presStyleIdx="1" presStyleCnt="4"/>
      <dgm:spPr/>
      <dgm:t>
        <a:bodyPr/>
        <a:lstStyle/>
        <a:p>
          <a:endParaRPr lang="es-MX"/>
        </a:p>
      </dgm:t>
    </dgm:pt>
    <dgm:pt modelId="{FF1EDCC8-6107-4496-B18D-570EEAEAD10A}" type="pres">
      <dgm:prSet presAssocID="{7E317277-7E09-4115-836D-E1B7776E8E60}" presName="parTrans" presStyleCnt="0"/>
      <dgm:spPr/>
    </dgm:pt>
    <dgm:pt modelId="{8113EC24-8790-4EDF-82FD-320DBAF61404}" type="pres">
      <dgm:prSet presAssocID="{16424D53-FFA2-4CED-ACDF-654882C5E940}" presName="node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17A3B7-11D9-4FCB-8371-EB2AFAB68C19}" type="pres">
      <dgm:prSet presAssocID="{1B602D17-19C7-4CA7-9C05-ABEBEDF7A9F7}" presName="sibTrans" presStyleCnt="0"/>
      <dgm:spPr/>
    </dgm:pt>
    <dgm:pt modelId="{831A07C2-9DCD-4458-AA67-508079309AD2}" type="pres">
      <dgm:prSet presAssocID="{D9909641-6161-4CF2-83FA-12AC8727CB25}" presName="node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CE6D9E-94D2-4C5B-A5F8-D80F5733B076}" type="pres">
      <dgm:prSet presAssocID="{F238760A-B8F0-4D49-B0B3-BFF4027544D0}" presName="vSp" presStyleCnt="0"/>
      <dgm:spPr/>
    </dgm:pt>
    <dgm:pt modelId="{673096BE-4FC1-4EA8-BC66-D243D64A7772}" type="pres">
      <dgm:prSet presAssocID="{A24EC031-1C9F-414D-BC1A-4A87D1E054A1}" presName="horFlow" presStyleCnt="0"/>
      <dgm:spPr/>
    </dgm:pt>
    <dgm:pt modelId="{2923F538-5612-4743-B643-4CDB0B548681}" type="pres">
      <dgm:prSet presAssocID="{A24EC031-1C9F-414D-BC1A-4A87D1E054A1}" presName="bigChev" presStyleLbl="node1" presStyleIdx="2" presStyleCnt="4"/>
      <dgm:spPr/>
      <dgm:t>
        <a:bodyPr/>
        <a:lstStyle/>
        <a:p>
          <a:endParaRPr lang="es-MX"/>
        </a:p>
      </dgm:t>
    </dgm:pt>
    <dgm:pt modelId="{965F9C76-179F-440D-A139-511180B62CB6}" type="pres">
      <dgm:prSet presAssocID="{63C7455A-789E-4B90-9C71-D1E7D93F7CAC}" presName="parTrans" presStyleCnt="0"/>
      <dgm:spPr/>
    </dgm:pt>
    <dgm:pt modelId="{C08B5CDE-649B-4726-9824-68D7EC3E2618}" type="pres">
      <dgm:prSet presAssocID="{82DB3389-4862-42A3-8673-F7DA08499775}" presName="node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8237CD-6C64-49A2-81FD-4457361B4956}" type="pres">
      <dgm:prSet presAssocID="{A24EC031-1C9F-414D-BC1A-4A87D1E054A1}" presName="vSp" presStyleCnt="0"/>
      <dgm:spPr/>
    </dgm:pt>
    <dgm:pt modelId="{7767FB96-38EA-4716-BCD0-855ABFBDFDD2}" type="pres">
      <dgm:prSet presAssocID="{B24E519A-847C-40DA-8FBD-F052BD32EB1C}" presName="horFlow" presStyleCnt="0"/>
      <dgm:spPr/>
    </dgm:pt>
    <dgm:pt modelId="{9363F6CD-F58B-4D45-9A92-D9F9363CD428}" type="pres">
      <dgm:prSet presAssocID="{B24E519A-847C-40DA-8FBD-F052BD32EB1C}" presName="bigChev" presStyleLbl="node1" presStyleIdx="3" presStyleCnt="4"/>
      <dgm:spPr/>
      <dgm:t>
        <a:bodyPr/>
        <a:lstStyle/>
        <a:p>
          <a:endParaRPr lang="es-MX"/>
        </a:p>
      </dgm:t>
    </dgm:pt>
    <dgm:pt modelId="{4017BD06-4AAA-46B6-8B1C-36D2AE289989}" type="pres">
      <dgm:prSet presAssocID="{007F5364-35F5-4738-972D-06E4FBE9454B}" presName="parTrans" presStyleCnt="0"/>
      <dgm:spPr/>
    </dgm:pt>
    <dgm:pt modelId="{EF1ABBDD-1C47-44C3-BFE7-9399141AC31D}" type="pres">
      <dgm:prSet presAssocID="{29B105B0-CB98-467B-9749-C0C92E4EFEFA}" presName="node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ABB9FA-1001-475A-AB4F-A2D24796CD62}" type="pres">
      <dgm:prSet presAssocID="{E682A2DF-2A6B-4375-9018-5B0E3F438756}" presName="sibTrans" presStyleCnt="0"/>
      <dgm:spPr/>
    </dgm:pt>
    <dgm:pt modelId="{E73AA513-FF65-4A41-B174-CC97EB15BE6E}" type="pres">
      <dgm:prSet presAssocID="{47E30AFD-5545-431D-840D-F72FA01318F1}" presName="node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560D0E-AA4D-4EE9-9AED-CBFF6D1DE5A8}" type="presOf" srcId="{F238760A-B8F0-4D49-B0B3-BFF4027544D0}" destId="{8D91D068-ABBF-4B49-A757-849EFF31B50C}" srcOrd="0" destOrd="0" presId="urn:microsoft.com/office/officeart/2005/8/layout/lProcess3"/>
    <dgm:cxn modelId="{0DF2E188-16EB-4601-ABA0-500AA5865A10}" srcId="{88FFBF86-170B-4B85-A95A-676CD92BCD93}" destId="{B6902C05-F494-4F86-8154-BA1822D64943}" srcOrd="0" destOrd="0" parTransId="{B5A7B36C-B6CC-4165-AEF0-3831D0746340}" sibTransId="{C9CFF1E6-2634-4431-BC20-7CAFD9E689E9}"/>
    <dgm:cxn modelId="{9AF685A2-430F-4231-99F3-BDF8D50C4968}" srcId="{B24E519A-847C-40DA-8FBD-F052BD32EB1C}" destId="{47E30AFD-5545-431D-840D-F72FA01318F1}" srcOrd="1" destOrd="0" parTransId="{08613079-EE2F-44D9-AB01-D3269F72B2FC}" sibTransId="{7BC453D2-36C6-4DE1-859C-CC82C4C1A0E8}"/>
    <dgm:cxn modelId="{3325C143-1664-4927-A6F5-FABEB0D161A9}" srcId="{A24EC031-1C9F-414D-BC1A-4A87D1E054A1}" destId="{82DB3389-4862-42A3-8673-F7DA08499775}" srcOrd="0" destOrd="0" parTransId="{63C7455A-789E-4B90-9C71-D1E7D93F7CAC}" sibTransId="{2FD0A5DE-99D4-4327-9BFB-553BF741313A}"/>
    <dgm:cxn modelId="{14F8CA8A-9B92-4290-BA86-C1753BCFD07B}" srcId="{72317652-FDFB-4800-BFCC-27C87EB364C9}" destId="{F238760A-B8F0-4D49-B0B3-BFF4027544D0}" srcOrd="1" destOrd="0" parTransId="{2D6C9D14-2975-4835-AD09-7860477F7CD3}" sibTransId="{3F8993EB-2C0C-41DC-B31B-1B314DFA2D33}"/>
    <dgm:cxn modelId="{FB40D8B9-3DA2-46E1-BE49-7DA2E56F8BA2}" type="presOf" srcId="{D9909641-6161-4CF2-83FA-12AC8727CB25}" destId="{831A07C2-9DCD-4458-AA67-508079309AD2}" srcOrd="0" destOrd="0" presId="urn:microsoft.com/office/officeart/2005/8/layout/lProcess3"/>
    <dgm:cxn modelId="{D8E1081B-423D-4C8D-A28D-82F37F6A2250}" srcId="{F238760A-B8F0-4D49-B0B3-BFF4027544D0}" destId="{D9909641-6161-4CF2-83FA-12AC8727CB25}" srcOrd="1" destOrd="0" parTransId="{10B3AE39-9D0E-48A9-8821-003A54AB94EB}" sibTransId="{33FDD82F-2515-4322-8545-BFD85FD7EB55}"/>
    <dgm:cxn modelId="{404FEC75-92DB-41E0-BA30-2266A04B5D81}" type="presOf" srcId="{88FFBF86-170B-4B85-A95A-676CD92BCD93}" destId="{220C2853-48DD-49ED-9267-D455D6E5D66F}" srcOrd="0" destOrd="0" presId="urn:microsoft.com/office/officeart/2005/8/layout/lProcess3"/>
    <dgm:cxn modelId="{25D6D80D-F387-47DA-B3A2-AE583D68446A}" type="presOf" srcId="{7BAB231A-1466-460D-BBD8-2E553AC23AA6}" destId="{EAFEDF46-C665-4C4B-9C54-CA1DFDA3C2C9}" srcOrd="0" destOrd="0" presId="urn:microsoft.com/office/officeart/2005/8/layout/lProcess3"/>
    <dgm:cxn modelId="{C54597D4-5300-4F08-A224-EF5EB60B1909}" srcId="{72317652-FDFB-4800-BFCC-27C87EB364C9}" destId="{A24EC031-1C9F-414D-BC1A-4A87D1E054A1}" srcOrd="2" destOrd="0" parTransId="{AC6F5EAF-D4A2-4C20-99BD-CDCAEAA0D216}" sibTransId="{EE049541-36A8-4FB5-90B9-FBBF3C16EC29}"/>
    <dgm:cxn modelId="{59B62FFA-9527-4C2D-82AE-165693E96DA0}" srcId="{88FFBF86-170B-4B85-A95A-676CD92BCD93}" destId="{7BAB231A-1466-460D-BBD8-2E553AC23AA6}" srcOrd="1" destOrd="0" parTransId="{E0B2F6E9-939A-444F-A467-3DCF392C11E9}" sibTransId="{C25E9878-1CF6-4E88-B70F-404CAB2FEC63}"/>
    <dgm:cxn modelId="{F850FE2B-B384-47D4-935E-7F3825D8CECC}" type="presOf" srcId="{47E30AFD-5545-431D-840D-F72FA01318F1}" destId="{E73AA513-FF65-4A41-B174-CC97EB15BE6E}" srcOrd="0" destOrd="0" presId="urn:microsoft.com/office/officeart/2005/8/layout/lProcess3"/>
    <dgm:cxn modelId="{7DFA2680-5B47-41A2-892A-E44E0FD7D215}" type="presOf" srcId="{B24E519A-847C-40DA-8FBD-F052BD32EB1C}" destId="{9363F6CD-F58B-4D45-9A92-D9F9363CD428}" srcOrd="0" destOrd="0" presId="urn:microsoft.com/office/officeart/2005/8/layout/lProcess3"/>
    <dgm:cxn modelId="{1CE64437-5629-4D37-9998-B96E5E60558C}" srcId="{72317652-FDFB-4800-BFCC-27C87EB364C9}" destId="{B24E519A-847C-40DA-8FBD-F052BD32EB1C}" srcOrd="3" destOrd="0" parTransId="{00EBA941-78DB-4706-B0BC-E42ED6344FEC}" sibTransId="{7A3D6A01-8954-4E1A-A8FB-84ECCB53980E}"/>
    <dgm:cxn modelId="{51A4E60E-8A64-43F2-BFDC-A630C391A869}" type="presOf" srcId="{29B105B0-CB98-467B-9749-C0C92E4EFEFA}" destId="{EF1ABBDD-1C47-44C3-BFE7-9399141AC31D}" srcOrd="0" destOrd="0" presId="urn:microsoft.com/office/officeart/2005/8/layout/lProcess3"/>
    <dgm:cxn modelId="{96DB2F20-072C-4AD1-A8C6-E6E5A8DC4872}" type="presOf" srcId="{A24EC031-1C9F-414D-BC1A-4A87D1E054A1}" destId="{2923F538-5612-4743-B643-4CDB0B548681}" srcOrd="0" destOrd="0" presId="urn:microsoft.com/office/officeart/2005/8/layout/lProcess3"/>
    <dgm:cxn modelId="{580979E1-CA35-48D4-A7E3-F7607A12C053}" type="presOf" srcId="{82DB3389-4862-42A3-8673-F7DA08499775}" destId="{C08B5CDE-649B-4726-9824-68D7EC3E2618}" srcOrd="0" destOrd="0" presId="urn:microsoft.com/office/officeart/2005/8/layout/lProcess3"/>
    <dgm:cxn modelId="{947F601A-7343-44B0-9CBC-E46059A7EF9C}" srcId="{F238760A-B8F0-4D49-B0B3-BFF4027544D0}" destId="{16424D53-FFA2-4CED-ACDF-654882C5E940}" srcOrd="0" destOrd="0" parTransId="{7E317277-7E09-4115-836D-E1B7776E8E60}" sibTransId="{1B602D17-19C7-4CA7-9C05-ABEBEDF7A9F7}"/>
    <dgm:cxn modelId="{2E5C9AD8-48F7-401A-8733-54B86427E5A8}" type="presOf" srcId="{16424D53-FFA2-4CED-ACDF-654882C5E940}" destId="{8113EC24-8790-4EDF-82FD-320DBAF61404}" srcOrd="0" destOrd="0" presId="urn:microsoft.com/office/officeart/2005/8/layout/lProcess3"/>
    <dgm:cxn modelId="{7357FA80-E842-4635-81A7-3A49F0B63EA2}" type="presOf" srcId="{B6902C05-F494-4F86-8154-BA1822D64943}" destId="{66589268-B8EA-4C9D-A6D4-F5C71CFE1D53}" srcOrd="0" destOrd="0" presId="urn:microsoft.com/office/officeart/2005/8/layout/lProcess3"/>
    <dgm:cxn modelId="{725285C4-B33C-4EBC-B1CA-4590211419B1}" srcId="{72317652-FDFB-4800-BFCC-27C87EB364C9}" destId="{88FFBF86-170B-4B85-A95A-676CD92BCD93}" srcOrd="0" destOrd="0" parTransId="{4D1C7128-0D20-4BCF-A816-8EBB5E790A91}" sibTransId="{9AB5B722-EAE5-452D-AE59-ECC3B56188CC}"/>
    <dgm:cxn modelId="{24B5A1EE-2F44-436F-A987-D327DD900F46}" type="presOf" srcId="{72317652-FDFB-4800-BFCC-27C87EB364C9}" destId="{A0B3BE2D-D367-456C-9532-E17725032252}" srcOrd="0" destOrd="0" presId="urn:microsoft.com/office/officeart/2005/8/layout/lProcess3"/>
    <dgm:cxn modelId="{003965AB-784F-489E-A007-84A76975EF06}" srcId="{B24E519A-847C-40DA-8FBD-F052BD32EB1C}" destId="{29B105B0-CB98-467B-9749-C0C92E4EFEFA}" srcOrd="0" destOrd="0" parTransId="{007F5364-35F5-4738-972D-06E4FBE9454B}" sibTransId="{E682A2DF-2A6B-4375-9018-5B0E3F438756}"/>
    <dgm:cxn modelId="{680D805F-12A3-48E1-BCE4-2DBEA483A6BC}" type="presParOf" srcId="{A0B3BE2D-D367-456C-9532-E17725032252}" destId="{669D9522-0EDB-4F68-96A4-7B11F05B196C}" srcOrd="0" destOrd="0" presId="urn:microsoft.com/office/officeart/2005/8/layout/lProcess3"/>
    <dgm:cxn modelId="{D239D017-BE0C-482C-A028-AD2981084CAF}" type="presParOf" srcId="{669D9522-0EDB-4F68-96A4-7B11F05B196C}" destId="{220C2853-48DD-49ED-9267-D455D6E5D66F}" srcOrd="0" destOrd="0" presId="urn:microsoft.com/office/officeart/2005/8/layout/lProcess3"/>
    <dgm:cxn modelId="{489FDC83-BAD5-424E-B8AD-CE0EE5ADA010}" type="presParOf" srcId="{669D9522-0EDB-4F68-96A4-7B11F05B196C}" destId="{5F3FBC0F-3395-4D53-BFC9-D3789CBD0358}" srcOrd="1" destOrd="0" presId="urn:microsoft.com/office/officeart/2005/8/layout/lProcess3"/>
    <dgm:cxn modelId="{A1C6732B-0723-442B-B221-5168079F3E88}" type="presParOf" srcId="{669D9522-0EDB-4F68-96A4-7B11F05B196C}" destId="{66589268-B8EA-4C9D-A6D4-F5C71CFE1D53}" srcOrd="2" destOrd="0" presId="urn:microsoft.com/office/officeart/2005/8/layout/lProcess3"/>
    <dgm:cxn modelId="{5E6DBEA6-F13A-46B0-9AF7-4DF9950E0E2F}" type="presParOf" srcId="{669D9522-0EDB-4F68-96A4-7B11F05B196C}" destId="{32005766-343A-4BCF-89A6-998BF78C2FF6}" srcOrd="3" destOrd="0" presId="urn:microsoft.com/office/officeart/2005/8/layout/lProcess3"/>
    <dgm:cxn modelId="{74886875-B8E9-4732-9677-E3D0F13B5124}" type="presParOf" srcId="{669D9522-0EDB-4F68-96A4-7B11F05B196C}" destId="{EAFEDF46-C665-4C4B-9C54-CA1DFDA3C2C9}" srcOrd="4" destOrd="0" presId="urn:microsoft.com/office/officeart/2005/8/layout/lProcess3"/>
    <dgm:cxn modelId="{CBA08F6A-162F-47F3-A617-FC2720D0CDFE}" type="presParOf" srcId="{A0B3BE2D-D367-456C-9532-E17725032252}" destId="{B7E1F50C-A5A5-4521-96B7-BB2B4C40362D}" srcOrd="1" destOrd="0" presId="urn:microsoft.com/office/officeart/2005/8/layout/lProcess3"/>
    <dgm:cxn modelId="{8ED58A3A-466F-4ED7-858B-12D07CF9D0BD}" type="presParOf" srcId="{A0B3BE2D-D367-456C-9532-E17725032252}" destId="{EF903F11-8D25-4F87-BE18-FE074FAE197F}" srcOrd="2" destOrd="0" presId="urn:microsoft.com/office/officeart/2005/8/layout/lProcess3"/>
    <dgm:cxn modelId="{AED7462F-5F86-468E-B46A-27DE7A7AD9EA}" type="presParOf" srcId="{EF903F11-8D25-4F87-BE18-FE074FAE197F}" destId="{8D91D068-ABBF-4B49-A757-849EFF31B50C}" srcOrd="0" destOrd="0" presId="urn:microsoft.com/office/officeart/2005/8/layout/lProcess3"/>
    <dgm:cxn modelId="{73C76510-20E0-430F-B434-F1811D0D894A}" type="presParOf" srcId="{EF903F11-8D25-4F87-BE18-FE074FAE197F}" destId="{FF1EDCC8-6107-4496-B18D-570EEAEAD10A}" srcOrd="1" destOrd="0" presId="urn:microsoft.com/office/officeart/2005/8/layout/lProcess3"/>
    <dgm:cxn modelId="{3B0F84ED-5D86-4B39-A603-6834507332A3}" type="presParOf" srcId="{EF903F11-8D25-4F87-BE18-FE074FAE197F}" destId="{8113EC24-8790-4EDF-82FD-320DBAF61404}" srcOrd="2" destOrd="0" presId="urn:microsoft.com/office/officeart/2005/8/layout/lProcess3"/>
    <dgm:cxn modelId="{E976D883-86CA-4E23-A482-978D27C228EA}" type="presParOf" srcId="{EF903F11-8D25-4F87-BE18-FE074FAE197F}" destId="{5317A3B7-11D9-4FCB-8371-EB2AFAB68C19}" srcOrd="3" destOrd="0" presId="urn:microsoft.com/office/officeart/2005/8/layout/lProcess3"/>
    <dgm:cxn modelId="{5ED832BD-883F-4708-9E56-105DE122BF4A}" type="presParOf" srcId="{EF903F11-8D25-4F87-BE18-FE074FAE197F}" destId="{831A07C2-9DCD-4458-AA67-508079309AD2}" srcOrd="4" destOrd="0" presId="urn:microsoft.com/office/officeart/2005/8/layout/lProcess3"/>
    <dgm:cxn modelId="{6BA3A4D4-E885-44DF-A69C-65734E37BC0F}" type="presParOf" srcId="{A0B3BE2D-D367-456C-9532-E17725032252}" destId="{C7CE6D9E-94D2-4C5B-A5F8-D80F5733B076}" srcOrd="3" destOrd="0" presId="urn:microsoft.com/office/officeart/2005/8/layout/lProcess3"/>
    <dgm:cxn modelId="{73A8E3F6-2D4D-4C78-A12A-22149824551D}" type="presParOf" srcId="{A0B3BE2D-D367-456C-9532-E17725032252}" destId="{673096BE-4FC1-4EA8-BC66-D243D64A7772}" srcOrd="4" destOrd="0" presId="urn:microsoft.com/office/officeart/2005/8/layout/lProcess3"/>
    <dgm:cxn modelId="{F563ECD4-2894-4B9C-BAA0-4AF23FD4807A}" type="presParOf" srcId="{673096BE-4FC1-4EA8-BC66-D243D64A7772}" destId="{2923F538-5612-4743-B643-4CDB0B548681}" srcOrd="0" destOrd="0" presId="urn:microsoft.com/office/officeart/2005/8/layout/lProcess3"/>
    <dgm:cxn modelId="{2F2592EA-5213-4E54-93DC-643D71D89D2E}" type="presParOf" srcId="{673096BE-4FC1-4EA8-BC66-D243D64A7772}" destId="{965F9C76-179F-440D-A139-511180B62CB6}" srcOrd="1" destOrd="0" presId="urn:microsoft.com/office/officeart/2005/8/layout/lProcess3"/>
    <dgm:cxn modelId="{A818C45E-23F3-458B-B1E8-E9EFDD6DF05E}" type="presParOf" srcId="{673096BE-4FC1-4EA8-BC66-D243D64A7772}" destId="{C08B5CDE-649B-4726-9824-68D7EC3E2618}" srcOrd="2" destOrd="0" presId="urn:microsoft.com/office/officeart/2005/8/layout/lProcess3"/>
    <dgm:cxn modelId="{972D6D81-2DD3-4325-A178-4C0E7A7BFFDC}" type="presParOf" srcId="{A0B3BE2D-D367-456C-9532-E17725032252}" destId="{C48237CD-6C64-49A2-81FD-4457361B4956}" srcOrd="5" destOrd="0" presId="urn:microsoft.com/office/officeart/2005/8/layout/lProcess3"/>
    <dgm:cxn modelId="{4B985AE5-1D39-42F2-B919-0FE1F239DFCC}" type="presParOf" srcId="{A0B3BE2D-D367-456C-9532-E17725032252}" destId="{7767FB96-38EA-4716-BCD0-855ABFBDFDD2}" srcOrd="6" destOrd="0" presId="urn:microsoft.com/office/officeart/2005/8/layout/lProcess3"/>
    <dgm:cxn modelId="{8A8B1F73-2891-4246-BD03-C92E8009A56D}" type="presParOf" srcId="{7767FB96-38EA-4716-BCD0-855ABFBDFDD2}" destId="{9363F6CD-F58B-4D45-9A92-D9F9363CD428}" srcOrd="0" destOrd="0" presId="urn:microsoft.com/office/officeart/2005/8/layout/lProcess3"/>
    <dgm:cxn modelId="{B9FA6731-39BD-467A-A250-F6305B4DBF2E}" type="presParOf" srcId="{7767FB96-38EA-4716-BCD0-855ABFBDFDD2}" destId="{4017BD06-4AAA-46B6-8B1C-36D2AE289989}" srcOrd="1" destOrd="0" presId="urn:microsoft.com/office/officeart/2005/8/layout/lProcess3"/>
    <dgm:cxn modelId="{82953230-490A-4288-94BC-4ECB4FBA6EA0}" type="presParOf" srcId="{7767FB96-38EA-4716-BCD0-855ABFBDFDD2}" destId="{EF1ABBDD-1C47-44C3-BFE7-9399141AC31D}" srcOrd="2" destOrd="0" presId="urn:microsoft.com/office/officeart/2005/8/layout/lProcess3"/>
    <dgm:cxn modelId="{B4AB4BB7-0C98-4BEC-84B3-645F93D83F12}" type="presParOf" srcId="{7767FB96-38EA-4716-BCD0-855ABFBDFDD2}" destId="{0DABB9FA-1001-475A-AB4F-A2D24796CD62}" srcOrd="3" destOrd="0" presId="urn:microsoft.com/office/officeart/2005/8/layout/lProcess3"/>
    <dgm:cxn modelId="{7A26E13D-D32D-41E4-9686-FFF81D0D3271}" type="presParOf" srcId="{7767FB96-38EA-4716-BCD0-855ABFBDFDD2}" destId="{E73AA513-FF65-4A41-B174-CC97EB15BE6E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981FD75-7111-425C-BAA7-2A8C12CBF591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17A1627-D985-4CE1-A8FF-5EE03671C58F}">
      <dgm:prSet/>
      <dgm:spPr/>
      <dgm:t>
        <a:bodyPr/>
        <a:lstStyle/>
        <a:p>
          <a:pPr rtl="0"/>
          <a:endParaRPr lang="es-MX" dirty="0"/>
        </a:p>
      </dgm:t>
    </dgm:pt>
    <dgm:pt modelId="{055850E1-DDF9-4DE6-A915-095829326ECA}" type="parTrans" cxnId="{5989D870-09DF-4A5D-9A1E-09573ED05F3B}">
      <dgm:prSet/>
      <dgm:spPr/>
      <dgm:t>
        <a:bodyPr/>
        <a:lstStyle/>
        <a:p>
          <a:endParaRPr lang="es-MX"/>
        </a:p>
      </dgm:t>
    </dgm:pt>
    <dgm:pt modelId="{9063D3CC-8BE2-4D68-B143-74A087677536}" type="sibTrans" cxnId="{5989D870-09DF-4A5D-9A1E-09573ED05F3B}">
      <dgm:prSet/>
      <dgm:spPr/>
      <dgm:t>
        <a:bodyPr/>
        <a:lstStyle/>
        <a:p>
          <a:endParaRPr lang="es-MX"/>
        </a:p>
      </dgm:t>
    </dgm:pt>
    <dgm:pt modelId="{A98DB956-F36D-49FA-A295-DA8EB226F369}">
      <dgm:prSet/>
      <dgm:spPr/>
      <dgm:t>
        <a:bodyPr/>
        <a:lstStyle/>
        <a:p>
          <a:pPr rtl="0"/>
          <a:r>
            <a:rPr lang="es-MX" smtClean="0"/>
            <a:t>1. Los individuos dedique tiempo a los asuntos importantes y no sólo a los asuntos urgentes.</a:t>
          </a:r>
          <a:endParaRPr lang="es-MX"/>
        </a:p>
      </dgm:t>
    </dgm:pt>
    <dgm:pt modelId="{83939665-DD4D-4E62-A11F-12F497AF747B}" type="parTrans" cxnId="{D43785BB-5591-43ED-9DFF-DD704C5D23CA}">
      <dgm:prSet/>
      <dgm:spPr/>
      <dgm:t>
        <a:bodyPr/>
        <a:lstStyle/>
        <a:p>
          <a:endParaRPr lang="es-MX"/>
        </a:p>
      </dgm:t>
    </dgm:pt>
    <dgm:pt modelId="{217A35C2-BBB5-45E8-8799-7FFB65E808A0}" type="sibTrans" cxnId="{D43785BB-5591-43ED-9DFF-DD704C5D23CA}">
      <dgm:prSet/>
      <dgm:spPr/>
      <dgm:t>
        <a:bodyPr/>
        <a:lstStyle/>
        <a:p>
          <a:endParaRPr lang="es-MX"/>
        </a:p>
      </dgm:t>
    </dgm:pt>
    <dgm:pt modelId="{98093E1C-40DB-4AB4-930B-F111B4DBC3B7}">
      <dgm:prSet/>
      <dgm:spPr/>
      <dgm:t>
        <a:bodyPr/>
        <a:lstStyle/>
        <a:p>
          <a:pPr rtl="0"/>
          <a:r>
            <a:rPr lang="es-MX" smtClean="0"/>
            <a:t>2. Las personas sean capaces de distinguir claramente entre lo que consideran importante y lo que consideran urgente.</a:t>
          </a:r>
          <a:endParaRPr lang="es-MX"/>
        </a:p>
      </dgm:t>
    </dgm:pt>
    <dgm:pt modelId="{0654C612-0C7B-4BB0-8030-092A5C9F80C4}" type="parTrans" cxnId="{D4369E64-0178-4FF6-8F61-0120033205EC}">
      <dgm:prSet/>
      <dgm:spPr/>
      <dgm:t>
        <a:bodyPr/>
        <a:lstStyle/>
        <a:p>
          <a:endParaRPr lang="es-MX"/>
        </a:p>
      </dgm:t>
    </dgm:pt>
    <dgm:pt modelId="{22EF58F1-CCA1-4A45-9CD2-BC9B56B75B12}" type="sibTrans" cxnId="{D4369E64-0178-4FF6-8F61-0120033205EC}">
      <dgm:prSet/>
      <dgm:spPr/>
      <dgm:t>
        <a:bodyPr/>
        <a:lstStyle/>
        <a:p>
          <a:endParaRPr lang="es-MX"/>
        </a:p>
      </dgm:t>
    </dgm:pt>
    <dgm:pt modelId="{D7F813BE-0E52-4A9A-9FD2-DB7FB97CC5F2}">
      <dgm:prSet/>
      <dgm:spPr/>
      <dgm:t>
        <a:bodyPr/>
        <a:lstStyle/>
        <a:p>
          <a:pPr rtl="0"/>
          <a:r>
            <a:rPr lang="es-MX" smtClean="0"/>
            <a:t>3. Las estrategias de administración del tiempo se enfoque en los resultados más que en los métodos.</a:t>
          </a:r>
          <a:endParaRPr lang="es-MX"/>
        </a:p>
      </dgm:t>
    </dgm:pt>
    <dgm:pt modelId="{4EDB18C8-3233-4A3C-A132-DBF0B9D41C2A}" type="parTrans" cxnId="{628A4CF5-BB9B-4A80-A2C3-A2FD74AA5483}">
      <dgm:prSet/>
      <dgm:spPr/>
      <dgm:t>
        <a:bodyPr/>
        <a:lstStyle/>
        <a:p>
          <a:endParaRPr lang="es-MX"/>
        </a:p>
      </dgm:t>
    </dgm:pt>
    <dgm:pt modelId="{7C8E769A-2955-4A0E-BF76-70C1F8A49377}" type="sibTrans" cxnId="{628A4CF5-BB9B-4A80-A2C3-A2FD74AA5483}">
      <dgm:prSet/>
      <dgm:spPr/>
      <dgm:t>
        <a:bodyPr/>
        <a:lstStyle/>
        <a:p>
          <a:endParaRPr lang="es-MX"/>
        </a:p>
      </dgm:t>
    </dgm:pt>
    <dgm:pt modelId="{4608603A-142F-488A-9007-8B5473E0C794}">
      <dgm:prSet/>
      <dgm:spPr/>
      <dgm:t>
        <a:bodyPr/>
        <a:lstStyle/>
        <a:p>
          <a:pPr rtl="0"/>
          <a:r>
            <a:rPr lang="es-MX" smtClean="0"/>
            <a:t>4. La gente tenga una razón para no sentirse culpable cuando debe decir no.</a:t>
          </a:r>
          <a:endParaRPr lang="es-MX"/>
        </a:p>
      </dgm:t>
    </dgm:pt>
    <dgm:pt modelId="{47C607CE-7C45-460E-903B-5C82ED265212}" type="parTrans" cxnId="{7512FF62-2091-42D9-941E-17AF18DC83B2}">
      <dgm:prSet/>
      <dgm:spPr/>
      <dgm:t>
        <a:bodyPr/>
        <a:lstStyle/>
        <a:p>
          <a:endParaRPr lang="es-MX"/>
        </a:p>
      </dgm:t>
    </dgm:pt>
    <dgm:pt modelId="{41DDB363-0078-434C-8645-6A9DBB567646}" type="sibTrans" cxnId="{7512FF62-2091-42D9-941E-17AF18DC83B2}">
      <dgm:prSet/>
      <dgm:spPr/>
      <dgm:t>
        <a:bodyPr/>
        <a:lstStyle/>
        <a:p>
          <a:endParaRPr lang="es-MX"/>
        </a:p>
      </dgm:t>
    </dgm:pt>
    <dgm:pt modelId="{29949CDB-50D7-4CB1-A7F4-1FAD3EB805DC}" type="pres">
      <dgm:prSet presAssocID="{B981FD75-7111-425C-BAA7-2A8C12CBF59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6427D5-795C-4A78-9942-DA0FA58592E1}" type="pres">
      <dgm:prSet presAssocID="{917A1627-D985-4CE1-A8FF-5EE03671C58F}" presName="comp" presStyleCnt="0"/>
      <dgm:spPr/>
    </dgm:pt>
    <dgm:pt modelId="{67539C27-66F4-4610-A3C7-A51F3361F89E}" type="pres">
      <dgm:prSet presAssocID="{917A1627-D985-4CE1-A8FF-5EE03671C58F}" presName="box" presStyleLbl="node1" presStyleIdx="0" presStyleCnt="1"/>
      <dgm:spPr/>
      <dgm:t>
        <a:bodyPr/>
        <a:lstStyle/>
        <a:p>
          <a:endParaRPr lang="es-MX"/>
        </a:p>
      </dgm:t>
    </dgm:pt>
    <dgm:pt modelId="{CE5BCB67-5E1D-47ED-B4C9-A7F546848361}" type="pres">
      <dgm:prSet presAssocID="{917A1627-D985-4CE1-A8FF-5EE03671C58F}" presName="img" presStyleLbl="fgImgPlace1" presStyleIdx="0" presStyleCnt="1" custScaleX="114567" custLinFactNeighborX="-1681" custLinFactNeighborY="-65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6E66676-BFD1-422A-ACE2-8C9887F5FF4F}" type="pres">
      <dgm:prSet presAssocID="{917A1627-D985-4CE1-A8FF-5EE03671C58F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A80EDD-CB23-47FB-A7E3-67580936A6E2}" type="presOf" srcId="{D7F813BE-0E52-4A9A-9FD2-DB7FB97CC5F2}" destId="{D6E66676-BFD1-422A-ACE2-8C9887F5FF4F}" srcOrd="1" destOrd="3" presId="urn:microsoft.com/office/officeart/2005/8/layout/vList4"/>
    <dgm:cxn modelId="{5AF5C486-9D04-489E-BDD6-EB7B38A7D7CD}" type="presOf" srcId="{917A1627-D985-4CE1-A8FF-5EE03671C58F}" destId="{D6E66676-BFD1-422A-ACE2-8C9887F5FF4F}" srcOrd="1" destOrd="0" presId="urn:microsoft.com/office/officeart/2005/8/layout/vList4"/>
    <dgm:cxn modelId="{5989D870-09DF-4A5D-9A1E-09573ED05F3B}" srcId="{B981FD75-7111-425C-BAA7-2A8C12CBF591}" destId="{917A1627-D985-4CE1-A8FF-5EE03671C58F}" srcOrd="0" destOrd="0" parTransId="{055850E1-DDF9-4DE6-A915-095829326ECA}" sibTransId="{9063D3CC-8BE2-4D68-B143-74A087677536}"/>
    <dgm:cxn modelId="{D43785BB-5591-43ED-9DFF-DD704C5D23CA}" srcId="{917A1627-D985-4CE1-A8FF-5EE03671C58F}" destId="{A98DB956-F36D-49FA-A295-DA8EB226F369}" srcOrd="0" destOrd="0" parTransId="{83939665-DD4D-4E62-A11F-12F497AF747B}" sibTransId="{217A35C2-BBB5-45E8-8799-7FFB65E808A0}"/>
    <dgm:cxn modelId="{238C1211-29E3-4C91-B6B0-8D184449AD3D}" type="presOf" srcId="{98093E1C-40DB-4AB4-930B-F111B4DBC3B7}" destId="{67539C27-66F4-4610-A3C7-A51F3361F89E}" srcOrd="0" destOrd="2" presId="urn:microsoft.com/office/officeart/2005/8/layout/vList4"/>
    <dgm:cxn modelId="{17EEB66A-C55F-4476-8DE4-A074D6D78D95}" type="presOf" srcId="{B981FD75-7111-425C-BAA7-2A8C12CBF591}" destId="{29949CDB-50D7-4CB1-A7F4-1FAD3EB805DC}" srcOrd="0" destOrd="0" presId="urn:microsoft.com/office/officeart/2005/8/layout/vList4"/>
    <dgm:cxn modelId="{F77D5606-906B-4F3E-A76D-4606C5EAE395}" type="presOf" srcId="{4608603A-142F-488A-9007-8B5473E0C794}" destId="{67539C27-66F4-4610-A3C7-A51F3361F89E}" srcOrd="0" destOrd="4" presId="urn:microsoft.com/office/officeart/2005/8/layout/vList4"/>
    <dgm:cxn modelId="{0434F38D-A17F-43C1-B495-7D128CD1CD5F}" type="presOf" srcId="{917A1627-D985-4CE1-A8FF-5EE03671C58F}" destId="{67539C27-66F4-4610-A3C7-A51F3361F89E}" srcOrd="0" destOrd="0" presId="urn:microsoft.com/office/officeart/2005/8/layout/vList4"/>
    <dgm:cxn modelId="{7512FF62-2091-42D9-941E-17AF18DC83B2}" srcId="{917A1627-D985-4CE1-A8FF-5EE03671C58F}" destId="{4608603A-142F-488A-9007-8B5473E0C794}" srcOrd="3" destOrd="0" parTransId="{47C607CE-7C45-460E-903B-5C82ED265212}" sibTransId="{41DDB363-0078-434C-8645-6A9DBB567646}"/>
    <dgm:cxn modelId="{46ED41F0-47B5-4EA6-B6C9-4EF6E3BF631A}" type="presOf" srcId="{A98DB956-F36D-49FA-A295-DA8EB226F369}" destId="{67539C27-66F4-4610-A3C7-A51F3361F89E}" srcOrd="0" destOrd="1" presId="urn:microsoft.com/office/officeart/2005/8/layout/vList4"/>
    <dgm:cxn modelId="{D079F318-7B5E-48C4-B54A-32824D030EAE}" type="presOf" srcId="{4608603A-142F-488A-9007-8B5473E0C794}" destId="{D6E66676-BFD1-422A-ACE2-8C9887F5FF4F}" srcOrd="1" destOrd="4" presId="urn:microsoft.com/office/officeart/2005/8/layout/vList4"/>
    <dgm:cxn modelId="{D1E95D8A-7F22-4E4C-A9DE-EB001DBC6282}" type="presOf" srcId="{98093E1C-40DB-4AB4-930B-F111B4DBC3B7}" destId="{D6E66676-BFD1-422A-ACE2-8C9887F5FF4F}" srcOrd="1" destOrd="2" presId="urn:microsoft.com/office/officeart/2005/8/layout/vList4"/>
    <dgm:cxn modelId="{42507977-EB83-40B1-A3DB-2DBB7B20C12B}" type="presOf" srcId="{A98DB956-F36D-49FA-A295-DA8EB226F369}" destId="{D6E66676-BFD1-422A-ACE2-8C9887F5FF4F}" srcOrd="1" destOrd="1" presId="urn:microsoft.com/office/officeart/2005/8/layout/vList4"/>
    <dgm:cxn modelId="{628A4CF5-BB9B-4A80-A2C3-A2FD74AA5483}" srcId="{917A1627-D985-4CE1-A8FF-5EE03671C58F}" destId="{D7F813BE-0E52-4A9A-9FD2-DB7FB97CC5F2}" srcOrd="2" destOrd="0" parTransId="{4EDB18C8-3233-4A3C-A132-DBF0B9D41C2A}" sibTransId="{7C8E769A-2955-4A0E-BF76-70C1F8A49377}"/>
    <dgm:cxn modelId="{D4369E64-0178-4FF6-8F61-0120033205EC}" srcId="{917A1627-D985-4CE1-A8FF-5EE03671C58F}" destId="{98093E1C-40DB-4AB4-930B-F111B4DBC3B7}" srcOrd="1" destOrd="0" parTransId="{0654C612-0C7B-4BB0-8030-092A5C9F80C4}" sibTransId="{22EF58F1-CCA1-4A45-9CD2-BC9B56B75B12}"/>
    <dgm:cxn modelId="{66E0ED0B-3489-4952-BE3D-D32D9886744D}" type="presOf" srcId="{D7F813BE-0E52-4A9A-9FD2-DB7FB97CC5F2}" destId="{67539C27-66F4-4610-A3C7-A51F3361F89E}" srcOrd="0" destOrd="3" presId="urn:microsoft.com/office/officeart/2005/8/layout/vList4"/>
    <dgm:cxn modelId="{1360A294-3A3A-4823-90D2-B7C94F9B556E}" type="presParOf" srcId="{29949CDB-50D7-4CB1-A7F4-1FAD3EB805DC}" destId="{376427D5-795C-4A78-9942-DA0FA58592E1}" srcOrd="0" destOrd="0" presId="urn:microsoft.com/office/officeart/2005/8/layout/vList4"/>
    <dgm:cxn modelId="{6E38FEE1-39D2-4B9A-B616-97AD2B3DDC1A}" type="presParOf" srcId="{376427D5-795C-4A78-9942-DA0FA58592E1}" destId="{67539C27-66F4-4610-A3C7-A51F3361F89E}" srcOrd="0" destOrd="0" presId="urn:microsoft.com/office/officeart/2005/8/layout/vList4"/>
    <dgm:cxn modelId="{443D6215-637C-4782-8DB5-5CC166918117}" type="presParOf" srcId="{376427D5-795C-4A78-9942-DA0FA58592E1}" destId="{CE5BCB67-5E1D-47ED-B4C9-A7F546848361}" srcOrd="1" destOrd="0" presId="urn:microsoft.com/office/officeart/2005/8/layout/vList4"/>
    <dgm:cxn modelId="{01553EB5-0EF8-4553-A26D-13267BB84B86}" type="presParOf" srcId="{376427D5-795C-4A78-9942-DA0FA58592E1}" destId="{D6E66676-BFD1-422A-ACE2-8C9887F5FF4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0E69BDB-D63E-47CA-94B5-FF670DAB2AC7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7EEC2C5-B4BA-4FA2-AEF4-D83AD9E09DDE}">
      <dgm:prSet phldrT="[Texto]"/>
      <dgm:spPr/>
      <dgm:t>
        <a:bodyPr/>
        <a:lstStyle/>
        <a:p>
          <a:r>
            <a:rPr lang="es-MX" dirty="0" smtClean="0"/>
            <a:t>Solución analítica</a:t>
          </a:r>
          <a:endParaRPr lang="es-MX" dirty="0"/>
        </a:p>
      </dgm:t>
    </dgm:pt>
    <dgm:pt modelId="{0B5ABFCC-CBC8-4197-A1F4-89657429E509}" type="parTrans" cxnId="{303C177E-C5EF-4866-8FBD-F4415699016D}">
      <dgm:prSet/>
      <dgm:spPr/>
      <dgm:t>
        <a:bodyPr/>
        <a:lstStyle/>
        <a:p>
          <a:endParaRPr lang="es-MX"/>
        </a:p>
      </dgm:t>
    </dgm:pt>
    <dgm:pt modelId="{473A38A2-9BF4-4914-B67F-3877E8510490}" type="sibTrans" cxnId="{303C177E-C5EF-4866-8FBD-F4415699016D}">
      <dgm:prSet/>
      <dgm:spPr/>
      <dgm:t>
        <a:bodyPr/>
        <a:lstStyle/>
        <a:p>
          <a:endParaRPr lang="es-MX"/>
        </a:p>
      </dgm:t>
    </dgm:pt>
    <dgm:pt modelId="{DB00FD16-3BC4-41D0-9FC3-E4B72D80A470}">
      <dgm:prSet phldrT="[Texto]"/>
      <dgm:spPr/>
      <dgm:t>
        <a:bodyPr/>
        <a:lstStyle/>
        <a:p>
          <a:r>
            <a:rPr lang="es-MX" dirty="0" smtClean="0"/>
            <a:t>Solución creativa</a:t>
          </a:r>
          <a:endParaRPr lang="es-MX" dirty="0"/>
        </a:p>
      </dgm:t>
    </dgm:pt>
    <dgm:pt modelId="{10F15841-1AAA-4252-8DC4-0267B3A97466}" type="parTrans" cxnId="{3E4C31EE-D679-42F4-92F5-4BDE2C92ACBD}">
      <dgm:prSet/>
      <dgm:spPr/>
      <dgm:t>
        <a:bodyPr/>
        <a:lstStyle/>
        <a:p>
          <a:endParaRPr lang="es-MX"/>
        </a:p>
      </dgm:t>
    </dgm:pt>
    <dgm:pt modelId="{69A24396-1B76-4BC3-B7B9-C17370640695}" type="sibTrans" cxnId="{3E4C31EE-D679-42F4-92F5-4BDE2C92ACBD}">
      <dgm:prSet/>
      <dgm:spPr/>
      <dgm:t>
        <a:bodyPr/>
        <a:lstStyle/>
        <a:p>
          <a:endParaRPr lang="es-MX"/>
        </a:p>
      </dgm:t>
    </dgm:pt>
    <dgm:pt modelId="{16620859-C8EE-4E5A-B2BD-A4DF7B7BBB85}" type="pres">
      <dgm:prSet presAssocID="{30E69BDB-D63E-47CA-94B5-FF670DAB2AC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159B236-9C05-4992-ACEA-711BBA7AF988}" type="pres">
      <dgm:prSet presAssocID="{57EEC2C5-B4BA-4FA2-AEF4-D83AD9E09DDE}" presName="compNode" presStyleCnt="0"/>
      <dgm:spPr/>
    </dgm:pt>
    <dgm:pt modelId="{B3F2AAA5-84A5-47E4-B600-D9C6E143B3C0}" type="pres">
      <dgm:prSet presAssocID="{57EEC2C5-B4BA-4FA2-AEF4-D83AD9E09DDE}" presName="pictRect" presStyleLbl="node1" presStyleIdx="0" presStyleCnt="2" custLinFactNeighborX="-980" custLinFactNeighborY="-47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97F9A33-E4CF-4784-8E5B-5BB97E28523B}" type="pres">
      <dgm:prSet presAssocID="{57EEC2C5-B4BA-4FA2-AEF4-D83AD9E09DDE}" presName="textRec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6B1EC7-3B5D-4653-871C-AB6F41261A0D}" type="pres">
      <dgm:prSet presAssocID="{473A38A2-9BF4-4914-B67F-3877E851049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E731BE0-F023-42E1-A4DF-7813956A05D4}" type="pres">
      <dgm:prSet presAssocID="{DB00FD16-3BC4-41D0-9FC3-E4B72D80A470}" presName="compNode" presStyleCnt="0"/>
      <dgm:spPr/>
    </dgm:pt>
    <dgm:pt modelId="{95D2E046-5D93-4E0F-A3B3-7ED22178EAE6}" type="pres">
      <dgm:prSet presAssocID="{DB00FD16-3BC4-41D0-9FC3-E4B72D80A470}" presName="pictRect" presStyleLbl="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49D98C0-7D18-428D-A6E4-3ED3A71381A0}" type="pres">
      <dgm:prSet presAssocID="{DB00FD16-3BC4-41D0-9FC3-E4B72D80A470}" presName="textRec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4C31EE-D679-42F4-92F5-4BDE2C92ACBD}" srcId="{30E69BDB-D63E-47CA-94B5-FF670DAB2AC7}" destId="{DB00FD16-3BC4-41D0-9FC3-E4B72D80A470}" srcOrd="1" destOrd="0" parTransId="{10F15841-1AAA-4252-8DC4-0267B3A97466}" sibTransId="{69A24396-1B76-4BC3-B7B9-C17370640695}"/>
    <dgm:cxn modelId="{303C177E-C5EF-4866-8FBD-F4415699016D}" srcId="{30E69BDB-D63E-47CA-94B5-FF670DAB2AC7}" destId="{57EEC2C5-B4BA-4FA2-AEF4-D83AD9E09DDE}" srcOrd="0" destOrd="0" parTransId="{0B5ABFCC-CBC8-4197-A1F4-89657429E509}" sibTransId="{473A38A2-9BF4-4914-B67F-3877E8510490}"/>
    <dgm:cxn modelId="{85C94B5B-7399-4CC1-9EF3-F29E64133668}" type="presOf" srcId="{DB00FD16-3BC4-41D0-9FC3-E4B72D80A470}" destId="{A49D98C0-7D18-428D-A6E4-3ED3A71381A0}" srcOrd="0" destOrd="0" presId="urn:microsoft.com/office/officeart/2005/8/layout/pList1"/>
    <dgm:cxn modelId="{0A9AEB04-A2D2-49D1-8FC4-A50E79C9F4D8}" type="presOf" srcId="{30E69BDB-D63E-47CA-94B5-FF670DAB2AC7}" destId="{16620859-C8EE-4E5A-B2BD-A4DF7B7BBB85}" srcOrd="0" destOrd="0" presId="urn:microsoft.com/office/officeart/2005/8/layout/pList1"/>
    <dgm:cxn modelId="{E4EAB1A9-5272-4983-B88F-E04F9BC55CB5}" type="presOf" srcId="{57EEC2C5-B4BA-4FA2-AEF4-D83AD9E09DDE}" destId="{B97F9A33-E4CF-4784-8E5B-5BB97E28523B}" srcOrd="0" destOrd="0" presId="urn:microsoft.com/office/officeart/2005/8/layout/pList1"/>
    <dgm:cxn modelId="{535FC8D3-54CF-4ADE-A199-1D89A8A6F64C}" type="presOf" srcId="{473A38A2-9BF4-4914-B67F-3877E8510490}" destId="{BD6B1EC7-3B5D-4653-871C-AB6F41261A0D}" srcOrd="0" destOrd="0" presId="urn:microsoft.com/office/officeart/2005/8/layout/pList1"/>
    <dgm:cxn modelId="{A36F0BEA-8086-42B6-B300-B62A264CD37A}" type="presParOf" srcId="{16620859-C8EE-4E5A-B2BD-A4DF7B7BBB85}" destId="{A159B236-9C05-4992-ACEA-711BBA7AF988}" srcOrd="0" destOrd="0" presId="urn:microsoft.com/office/officeart/2005/8/layout/pList1"/>
    <dgm:cxn modelId="{D9E406A6-1E8A-437F-A0AB-DB7C7EC439B9}" type="presParOf" srcId="{A159B236-9C05-4992-ACEA-711BBA7AF988}" destId="{B3F2AAA5-84A5-47E4-B600-D9C6E143B3C0}" srcOrd="0" destOrd="0" presId="urn:microsoft.com/office/officeart/2005/8/layout/pList1"/>
    <dgm:cxn modelId="{940E32E0-C250-40E1-9376-8454FE1B34E5}" type="presParOf" srcId="{A159B236-9C05-4992-ACEA-711BBA7AF988}" destId="{B97F9A33-E4CF-4784-8E5B-5BB97E28523B}" srcOrd="1" destOrd="0" presId="urn:microsoft.com/office/officeart/2005/8/layout/pList1"/>
    <dgm:cxn modelId="{47CD37DF-17E2-4030-9C2D-5EEE4F2B31B5}" type="presParOf" srcId="{16620859-C8EE-4E5A-B2BD-A4DF7B7BBB85}" destId="{BD6B1EC7-3B5D-4653-871C-AB6F41261A0D}" srcOrd="1" destOrd="0" presId="urn:microsoft.com/office/officeart/2005/8/layout/pList1"/>
    <dgm:cxn modelId="{8AFD888C-FEE2-4518-BF8E-48B257F3A9C8}" type="presParOf" srcId="{16620859-C8EE-4E5A-B2BD-A4DF7B7BBB85}" destId="{CE731BE0-F023-42E1-A4DF-7813956A05D4}" srcOrd="2" destOrd="0" presId="urn:microsoft.com/office/officeart/2005/8/layout/pList1"/>
    <dgm:cxn modelId="{2D8F502A-32C7-4923-9609-93CB48535C3A}" type="presParOf" srcId="{CE731BE0-F023-42E1-A4DF-7813956A05D4}" destId="{95D2E046-5D93-4E0F-A3B3-7ED22178EAE6}" srcOrd="0" destOrd="0" presId="urn:microsoft.com/office/officeart/2005/8/layout/pList1"/>
    <dgm:cxn modelId="{9D4C1685-B43B-406E-88EF-48EA66F4B999}" type="presParOf" srcId="{CE731BE0-F023-42E1-A4DF-7813956A05D4}" destId="{A49D98C0-7D18-428D-A6E4-3ED3A71381A0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203E895-F1F5-4C2F-A80B-C300256020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4E83484-E6CF-444B-A8E0-1375FB5D38A4}">
      <dgm:prSet custT="1"/>
      <dgm:spPr/>
      <dgm:t>
        <a:bodyPr/>
        <a:lstStyle/>
        <a:p>
          <a:pPr rtl="0"/>
          <a:r>
            <a:rPr lang="es-MX" sz="2000" dirty="0" smtClean="0"/>
            <a:t>DEFINICIÓN DEL PROBLEMA</a:t>
          </a:r>
          <a:endParaRPr lang="es-MX" sz="2000" dirty="0"/>
        </a:p>
      </dgm:t>
    </dgm:pt>
    <dgm:pt modelId="{6A145195-E586-4AA0-8FBB-D8EE38668502}" type="parTrans" cxnId="{ED2DBDDA-B3C7-479A-9668-6BC79B72A189}">
      <dgm:prSet/>
      <dgm:spPr/>
      <dgm:t>
        <a:bodyPr/>
        <a:lstStyle/>
        <a:p>
          <a:endParaRPr lang="es-MX" sz="2000"/>
        </a:p>
      </dgm:t>
    </dgm:pt>
    <dgm:pt modelId="{18954CFC-51AD-4AFE-9294-5AA6C3B151DE}" type="sibTrans" cxnId="{ED2DBDDA-B3C7-479A-9668-6BC79B72A189}">
      <dgm:prSet/>
      <dgm:spPr/>
      <dgm:t>
        <a:bodyPr/>
        <a:lstStyle/>
        <a:p>
          <a:endParaRPr lang="es-MX" sz="2000"/>
        </a:p>
      </dgm:t>
    </dgm:pt>
    <dgm:pt modelId="{17833333-77F4-4041-B1F0-1FA03C93B388}">
      <dgm:prSet custT="1"/>
      <dgm:spPr/>
      <dgm:t>
        <a:bodyPr/>
        <a:lstStyle/>
        <a:p>
          <a:pPr rtl="0"/>
          <a:r>
            <a:rPr lang="es-MX" sz="2000" dirty="0" smtClean="0"/>
            <a:t>ALTERNATIVAS</a:t>
          </a:r>
          <a:endParaRPr lang="es-MX" sz="2000" dirty="0"/>
        </a:p>
      </dgm:t>
    </dgm:pt>
    <dgm:pt modelId="{9F1710C5-FCD9-4F96-93C2-0423FAE02E1C}" type="parTrans" cxnId="{FF0EA225-0EC3-48A1-AE9E-6D148229BEFD}">
      <dgm:prSet/>
      <dgm:spPr/>
      <dgm:t>
        <a:bodyPr/>
        <a:lstStyle/>
        <a:p>
          <a:endParaRPr lang="es-MX" sz="2000"/>
        </a:p>
      </dgm:t>
    </dgm:pt>
    <dgm:pt modelId="{AA17A476-B7BB-4C91-B05F-71D4C84311F3}" type="sibTrans" cxnId="{FF0EA225-0EC3-48A1-AE9E-6D148229BEFD}">
      <dgm:prSet/>
      <dgm:spPr/>
      <dgm:t>
        <a:bodyPr/>
        <a:lstStyle/>
        <a:p>
          <a:endParaRPr lang="es-MX" sz="2000"/>
        </a:p>
      </dgm:t>
    </dgm:pt>
    <dgm:pt modelId="{9399C6CD-C9F5-4D69-817D-47BBE1DF217B}">
      <dgm:prSet custT="1"/>
      <dgm:spPr/>
      <dgm:t>
        <a:bodyPr/>
        <a:lstStyle/>
        <a:p>
          <a:pPr rtl="0"/>
          <a:r>
            <a:rPr lang="es-MX" sz="2000" dirty="0" smtClean="0"/>
            <a:t>EVALUACIÓN DE ALTERNATIVAS</a:t>
          </a:r>
          <a:endParaRPr lang="es-MX" sz="2000" dirty="0"/>
        </a:p>
      </dgm:t>
    </dgm:pt>
    <dgm:pt modelId="{2EF53F21-293C-46DF-9E03-7309B75E9B96}" type="parTrans" cxnId="{62422F18-B9BD-4F8B-8817-0CC27FDA6B8F}">
      <dgm:prSet/>
      <dgm:spPr/>
      <dgm:t>
        <a:bodyPr/>
        <a:lstStyle/>
        <a:p>
          <a:endParaRPr lang="es-MX" sz="2000"/>
        </a:p>
      </dgm:t>
    </dgm:pt>
    <dgm:pt modelId="{C50D2C0A-104D-4939-B574-C6F9ADB597CD}" type="sibTrans" cxnId="{62422F18-B9BD-4F8B-8817-0CC27FDA6B8F}">
      <dgm:prSet/>
      <dgm:spPr/>
      <dgm:t>
        <a:bodyPr/>
        <a:lstStyle/>
        <a:p>
          <a:endParaRPr lang="es-MX" sz="2000"/>
        </a:p>
      </dgm:t>
    </dgm:pt>
    <dgm:pt modelId="{2B546D6D-D59B-4CC4-8F2E-DF057B3E6ADE}">
      <dgm:prSet custT="1"/>
      <dgm:spPr/>
      <dgm:t>
        <a:bodyPr/>
        <a:lstStyle/>
        <a:p>
          <a:pPr rtl="0"/>
          <a:r>
            <a:rPr lang="es-MX" sz="2000" dirty="0" smtClean="0"/>
            <a:t>DESCRIPCIÓN DE LA SOLUCIÓN</a:t>
          </a:r>
          <a:endParaRPr lang="es-MX" sz="2000" dirty="0"/>
        </a:p>
      </dgm:t>
    </dgm:pt>
    <dgm:pt modelId="{AEF48065-83E5-4C00-A21F-C2952640D3B8}" type="parTrans" cxnId="{C04766A0-99CB-4DDE-A164-4D18AF77BDC4}">
      <dgm:prSet/>
      <dgm:spPr/>
      <dgm:t>
        <a:bodyPr/>
        <a:lstStyle/>
        <a:p>
          <a:endParaRPr lang="es-MX" sz="2000"/>
        </a:p>
      </dgm:t>
    </dgm:pt>
    <dgm:pt modelId="{A72192DD-667E-4833-900A-59950D594425}" type="sibTrans" cxnId="{C04766A0-99CB-4DDE-A164-4D18AF77BDC4}">
      <dgm:prSet/>
      <dgm:spPr/>
      <dgm:t>
        <a:bodyPr/>
        <a:lstStyle/>
        <a:p>
          <a:endParaRPr lang="es-MX" sz="2000"/>
        </a:p>
      </dgm:t>
    </dgm:pt>
    <dgm:pt modelId="{9B97A1FB-102A-49FC-B266-868F6265F51C}">
      <dgm:prSet custT="1"/>
      <dgm:spPr/>
      <dgm:t>
        <a:bodyPr/>
        <a:lstStyle/>
        <a:p>
          <a:pPr rtl="0"/>
          <a:r>
            <a:rPr lang="es-MX" sz="2000" dirty="0" smtClean="0"/>
            <a:t> El problema que voy a resolver es….</a:t>
          </a:r>
          <a:endParaRPr lang="es-MX" sz="2000" dirty="0"/>
        </a:p>
      </dgm:t>
    </dgm:pt>
    <dgm:pt modelId="{C0828C2B-1061-4B85-8674-C4CAF4508C84}" type="parTrans" cxnId="{2E05994E-9E4E-4DCE-9E30-161FD9A461D2}">
      <dgm:prSet/>
      <dgm:spPr/>
      <dgm:t>
        <a:bodyPr/>
        <a:lstStyle/>
        <a:p>
          <a:endParaRPr lang="es-MX" sz="2000"/>
        </a:p>
      </dgm:t>
    </dgm:pt>
    <dgm:pt modelId="{04EB8880-16C8-4A54-8861-A54A3DB744F3}" type="sibTrans" cxnId="{2E05994E-9E4E-4DCE-9E30-161FD9A461D2}">
      <dgm:prSet/>
      <dgm:spPr/>
      <dgm:t>
        <a:bodyPr/>
        <a:lstStyle/>
        <a:p>
          <a:endParaRPr lang="es-MX" sz="2000"/>
        </a:p>
      </dgm:t>
    </dgm:pt>
    <dgm:pt modelId="{3771E608-E783-415A-9CE3-B33FF41475A0}">
      <dgm:prSet custT="1"/>
      <dgm:spPr/>
      <dgm:t>
        <a:bodyPr/>
        <a:lstStyle/>
        <a:p>
          <a:pPr rtl="0"/>
          <a:r>
            <a:rPr lang="es-MX" sz="2000" dirty="0" smtClean="0"/>
            <a:t>Las posibles formas de resolver este problema son….</a:t>
          </a:r>
          <a:endParaRPr lang="es-MX" sz="2000" dirty="0"/>
        </a:p>
      </dgm:t>
    </dgm:pt>
    <dgm:pt modelId="{A3503B9A-706B-44B6-BDAF-3F5E14950EDD}" type="parTrans" cxnId="{EEB5D82E-17F5-4751-A9A9-E39490A19589}">
      <dgm:prSet/>
      <dgm:spPr/>
      <dgm:t>
        <a:bodyPr/>
        <a:lstStyle/>
        <a:p>
          <a:endParaRPr lang="es-MX" sz="2000"/>
        </a:p>
      </dgm:t>
    </dgm:pt>
    <dgm:pt modelId="{85A3F994-13EC-4694-BDED-FD9FBFAD525B}" type="sibTrans" cxnId="{EEB5D82E-17F5-4751-A9A9-E39490A19589}">
      <dgm:prSet/>
      <dgm:spPr/>
      <dgm:t>
        <a:bodyPr/>
        <a:lstStyle/>
        <a:p>
          <a:endParaRPr lang="es-MX" sz="2000"/>
        </a:p>
      </dgm:t>
    </dgm:pt>
    <dgm:pt modelId="{C89EBF7E-FF45-42CB-A687-C1FFB211ACD2}">
      <dgm:prSet custT="1"/>
      <dgm:spPr/>
      <dgm:t>
        <a:bodyPr/>
        <a:lstStyle/>
        <a:p>
          <a:pPr algn="just" rtl="0"/>
          <a:r>
            <a:rPr lang="es-MX" sz="2000" dirty="0" smtClean="0"/>
            <a:t> ¿Esta alternativa resolverá el problema definido? ¿Esta alternativa es realista en términos de costos?</a:t>
          </a:r>
          <a:endParaRPr lang="es-MX" sz="2000" dirty="0"/>
        </a:p>
      </dgm:t>
    </dgm:pt>
    <dgm:pt modelId="{2A965EF5-2CBC-4B1F-B31D-72ED954F8FBD}" type="parTrans" cxnId="{4B85EEF2-4139-49CE-A250-91A1DAD86037}">
      <dgm:prSet/>
      <dgm:spPr/>
      <dgm:t>
        <a:bodyPr/>
        <a:lstStyle/>
        <a:p>
          <a:endParaRPr lang="es-MX" sz="2000"/>
        </a:p>
      </dgm:t>
    </dgm:pt>
    <dgm:pt modelId="{EE3637EC-B199-4FB2-8133-534CD0F572C3}" type="sibTrans" cxnId="{4B85EEF2-4139-49CE-A250-91A1DAD86037}">
      <dgm:prSet/>
      <dgm:spPr/>
      <dgm:t>
        <a:bodyPr/>
        <a:lstStyle/>
        <a:p>
          <a:endParaRPr lang="es-MX" sz="2000"/>
        </a:p>
      </dgm:t>
    </dgm:pt>
    <dgm:pt modelId="{3ECDA9E5-44E8-4BDE-8DA1-2B797C441FC5}">
      <dgm:prSet custT="1"/>
      <dgm:spPr/>
      <dgm:t>
        <a:bodyPr/>
        <a:lstStyle/>
        <a:p>
          <a:pPr rtl="0"/>
          <a:r>
            <a:rPr lang="es-MX" sz="2000" dirty="0" err="1" smtClean="0"/>
            <a:t>Especifíque</a:t>
          </a:r>
          <a:r>
            <a:rPr lang="es-MX" sz="2000" dirty="0" smtClean="0"/>
            <a:t> lo que debe hacerse y cuándo.</a:t>
          </a:r>
          <a:endParaRPr lang="es-MX" sz="2000" dirty="0"/>
        </a:p>
      </dgm:t>
    </dgm:pt>
    <dgm:pt modelId="{2EDD254F-CBC7-4F3D-89E9-AC12DA28452E}" type="parTrans" cxnId="{A2CDCA97-9635-406F-B5C3-5592CFFB7AA4}">
      <dgm:prSet/>
      <dgm:spPr/>
      <dgm:t>
        <a:bodyPr/>
        <a:lstStyle/>
        <a:p>
          <a:endParaRPr lang="es-MX" sz="2000"/>
        </a:p>
      </dgm:t>
    </dgm:pt>
    <dgm:pt modelId="{77483D67-7185-4DD5-89B5-07318A319D8B}" type="sibTrans" cxnId="{A2CDCA97-9635-406F-B5C3-5592CFFB7AA4}">
      <dgm:prSet/>
      <dgm:spPr/>
      <dgm:t>
        <a:bodyPr/>
        <a:lstStyle/>
        <a:p>
          <a:endParaRPr lang="es-MX" sz="2000"/>
        </a:p>
      </dgm:t>
    </dgm:pt>
    <dgm:pt modelId="{DEA349CA-2182-4D4F-B825-2C9417E02AB2}" type="pres">
      <dgm:prSet presAssocID="{2203E895-F1F5-4C2F-A80B-C300256020D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159FC43-070B-47A3-AC5D-664A1B83AEBA}" type="pres">
      <dgm:prSet presAssocID="{A4E83484-E6CF-444B-A8E0-1375FB5D38A4}" presName="composite" presStyleCnt="0"/>
      <dgm:spPr/>
    </dgm:pt>
    <dgm:pt modelId="{98C00965-6E4B-4B6E-8783-6DF1F9CF236E}" type="pres">
      <dgm:prSet presAssocID="{A4E83484-E6CF-444B-A8E0-1375FB5D38A4}" presName="bentUpArrow1" presStyleLbl="alignImgPlace1" presStyleIdx="0" presStyleCnt="3"/>
      <dgm:spPr/>
    </dgm:pt>
    <dgm:pt modelId="{4818B3F8-FFA7-49F3-8AFE-9F9E272A2998}" type="pres">
      <dgm:prSet presAssocID="{A4E83484-E6CF-444B-A8E0-1375FB5D38A4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AF0098-EEC4-40A2-851E-360541512509}" type="pres">
      <dgm:prSet presAssocID="{A4E83484-E6CF-444B-A8E0-1375FB5D38A4}" presName="ChildText" presStyleLbl="revTx" presStyleIdx="0" presStyleCnt="4" custScaleX="270622" custLinFactX="35125" custLinFactNeighborX="100000" custLinFactNeighborY="-36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B3C54E-7652-4122-A0CB-600A120F03D6}" type="pres">
      <dgm:prSet presAssocID="{18954CFC-51AD-4AFE-9294-5AA6C3B151DE}" presName="sibTrans" presStyleCnt="0"/>
      <dgm:spPr/>
    </dgm:pt>
    <dgm:pt modelId="{964F69D1-2730-4302-8100-3013D26AAC51}" type="pres">
      <dgm:prSet presAssocID="{17833333-77F4-4041-B1F0-1FA03C93B388}" presName="composite" presStyleCnt="0"/>
      <dgm:spPr/>
    </dgm:pt>
    <dgm:pt modelId="{D20A4417-320A-4E80-976C-B80BB8E927F7}" type="pres">
      <dgm:prSet presAssocID="{17833333-77F4-4041-B1F0-1FA03C93B388}" presName="bentUpArrow1" presStyleLbl="alignImgPlace1" presStyleIdx="1" presStyleCnt="3"/>
      <dgm:spPr/>
    </dgm:pt>
    <dgm:pt modelId="{699D249D-BB90-4988-B13B-AA26AD8D4DB6}" type="pres">
      <dgm:prSet presAssocID="{17833333-77F4-4041-B1F0-1FA03C93B388}" presName="ParentText" presStyleLbl="node1" presStyleIdx="1" presStyleCnt="4" custScaleX="10775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3CD06-8E66-49DE-8B35-AC81B506348C}" type="pres">
      <dgm:prSet presAssocID="{17833333-77F4-4041-B1F0-1FA03C93B388}" presName="ChildText" presStyleLbl="revTx" presStyleIdx="1" presStyleCnt="4" custScaleX="359577" custLinFactX="42791" custLinFactNeighborX="100000" custLinFactNeighborY="-49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3087EC-5187-43C7-A462-6E9769578596}" type="pres">
      <dgm:prSet presAssocID="{AA17A476-B7BB-4C91-B05F-71D4C84311F3}" presName="sibTrans" presStyleCnt="0"/>
      <dgm:spPr/>
    </dgm:pt>
    <dgm:pt modelId="{DE8228A2-A773-457B-8592-60BF9CC73495}" type="pres">
      <dgm:prSet presAssocID="{9399C6CD-C9F5-4D69-817D-47BBE1DF217B}" presName="composite" presStyleCnt="0"/>
      <dgm:spPr/>
    </dgm:pt>
    <dgm:pt modelId="{C621BC53-C8F0-48A6-9EB7-57CC26CBAF9F}" type="pres">
      <dgm:prSet presAssocID="{9399C6CD-C9F5-4D69-817D-47BBE1DF217B}" presName="bentUpArrow1" presStyleLbl="alignImgPlace1" presStyleIdx="2" presStyleCnt="3"/>
      <dgm:spPr/>
    </dgm:pt>
    <dgm:pt modelId="{60B1E973-6212-40DD-80FF-F4A814611165}" type="pres">
      <dgm:prSet presAssocID="{9399C6CD-C9F5-4D69-817D-47BBE1DF217B}" presName="ParentText" presStyleLbl="node1" presStyleIdx="2" presStyleCnt="4" custScaleX="1095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5CD343-C73F-4AF4-8767-F2F06F424879}" type="pres">
      <dgm:prSet presAssocID="{9399C6CD-C9F5-4D69-817D-47BBE1DF217B}" presName="ChildText" presStyleLbl="revTx" presStyleIdx="2" presStyleCnt="4" custScaleX="308934" custLinFactX="20750" custLinFactNeighborX="100000" custLinFactNeighborY="-61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367158-2CE6-4326-AA11-F0F93C0E1324}" type="pres">
      <dgm:prSet presAssocID="{C50D2C0A-104D-4939-B574-C6F9ADB597CD}" presName="sibTrans" presStyleCnt="0"/>
      <dgm:spPr/>
    </dgm:pt>
    <dgm:pt modelId="{CE73F09F-2521-457B-AD03-1645BB72BB3B}" type="pres">
      <dgm:prSet presAssocID="{2B546D6D-D59B-4CC4-8F2E-DF057B3E6ADE}" presName="composite" presStyleCnt="0"/>
      <dgm:spPr/>
    </dgm:pt>
    <dgm:pt modelId="{8C3B8CC3-5358-46F0-BCA8-9B4EBFB0F039}" type="pres">
      <dgm:prSet presAssocID="{2B546D6D-D59B-4CC4-8F2E-DF057B3E6ADE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2EFBCE-4AAE-4702-AAC1-83E1D602549C}" type="pres">
      <dgm:prSet presAssocID="{2B546D6D-D59B-4CC4-8F2E-DF057B3E6ADE}" presName="FinalChildText" presStyleLbl="revTx" presStyleIdx="3" presStyleCnt="4" custScaleX="170081" custLinFactNeighborX="48875" custLinFactNeighborY="36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CDCA97-9635-406F-B5C3-5592CFFB7AA4}" srcId="{2B546D6D-D59B-4CC4-8F2E-DF057B3E6ADE}" destId="{3ECDA9E5-44E8-4BDE-8DA1-2B797C441FC5}" srcOrd="0" destOrd="0" parTransId="{2EDD254F-CBC7-4F3D-89E9-AC12DA28452E}" sibTransId="{77483D67-7185-4DD5-89B5-07318A319D8B}"/>
    <dgm:cxn modelId="{8E000171-3948-4E04-A16C-39CFAD5A2636}" type="presOf" srcId="{17833333-77F4-4041-B1F0-1FA03C93B388}" destId="{699D249D-BB90-4988-B13B-AA26AD8D4DB6}" srcOrd="0" destOrd="0" presId="urn:microsoft.com/office/officeart/2005/8/layout/StepDownProcess"/>
    <dgm:cxn modelId="{FF0EA225-0EC3-48A1-AE9E-6D148229BEFD}" srcId="{2203E895-F1F5-4C2F-A80B-C300256020DC}" destId="{17833333-77F4-4041-B1F0-1FA03C93B388}" srcOrd="1" destOrd="0" parTransId="{9F1710C5-FCD9-4F96-93C2-0423FAE02E1C}" sibTransId="{AA17A476-B7BB-4C91-B05F-71D4C84311F3}"/>
    <dgm:cxn modelId="{62422F18-B9BD-4F8B-8817-0CC27FDA6B8F}" srcId="{2203E895-F1F5-4C2F-A80B-C300256020DC}" destId="{9399C6CD-C9F5-4D69-817D-47BBE1DF217B}" srcOrd="2" destOrd="0" parTransId="{2EF53F21-293C-46DF-9E03-7309B75E9B96}" sibTransId="{C50D2C0A-104D-4939-B574-C6F9ADB597CD}"/>
    <dgm:cxn modelId="{81F8275A-732E-49A5-AA39-E75434D1D88E}" type="presOf" srcId="{C89EBF7E-FF45-42CB-A687-C1FFB211ACD2}" destId="{415CD343-C73F-4AF4-8767-F2F06F424879}" srcOrd="0" destOrd="0" presId="urn:microsoft.com/office/officeart/2005/8/layout/StepDownProcess"/>
    <dgm:cxn modelId="{ED2DBDDA-B3C7-479A-9668-6BC79B72A189}" srcId="{2203E895-F1F5-4C2F-A80B-C300256020DC}" destId="{A4E83484-E6CF-444B-A8E0-1375FB5D38A4}" srcOrd="0" destOrd="0" parTransId="{6A145195-E586-4AA0-8FBB-D8EE38668502}" sibTransId="{18954CFC-51AD-4AFE-9294-5AA6C3B151DE}"/>
    <dgm:cxn modelId="{E6CBEDE5-B2DE-4E4E-87A0-6C2CB317E93C}" type="presOf" srcId="{3771E608-E783-415A-9CE3-B33FF41475A0}" destId="{D743CD06-8E66-49DE-8B35-AC81B506348C}" srcOrd="0" destOrd="0" presId="urn:microsoft.com/office/officeart/2005/8/layout/StepDownProcess"/>
    <dgm:cxn modelId="{5A7F93DE-E490-484D-AD06-B58381CD7B56}" type="presOf" srcId="{2B546D6D-D59B-4CC4-8F2E-DF057B3E6ADE}" destId="{8C3B8CC3-5358-46F0-BCA8-9B4EBFB0F039}" srcOrd="0" destOrd="0" presId="urn:microsoft.com/office/officeart/2005/8/layout/StepDownProcess"/>
    <dgm:cxn modelId="{EEB5D82E-17F5-4751-A9A9-E39490A19589}" srcId="{17833333-77F4-4041-B1F0-1FA03C93B388}" destId="{3771E608-E783-415A-9CE3-B33FF41475A0}" srcOrd="0" destOrd="0" parTransId="{A3503B9A-706B-44B6-BDAF-3F5E14950EDD}" sibTransId="{85A3F994-13EC-4694-BDED-FD9FBFAD525B}"/>
    <dgm:cxn modelId="{2E05994E-9E4E-4DCE-9E30-161FD9A461D2}" srcId="{A4E83484-E6CF-444B-A8E0-1375FB5D38A4}" destId="{9B97A1FB-102A-49FC-B266-868F6265F51C}" srcOrd="0" destOrd="0" parTransId="{C0828C2B-1061-4B85-8674-C4CAF4508C84}" sibTransId="{04EB8880-16C8-4A54-8861-A54A3DB744F3}"/>
    <dgm:cxn modelId="{02272155-9787-4873-B4D4-78961D8516A8}" type="presOf" srcId="{2203E895-F1F5-4C2F-A80B-C300256020DC}" destId="{DEA349CA-2182-4D4F-B825-2C9417E02AB2}" srcOrd="0" destOrd="0" presId="urn:microsoft.com/office/officeart/2005/8/layout/StepDownProcess"/>
    <dgm:cxn modelId="{E2F402B5-7E31-4B17-801D-9704BFC3E2B6}" type="presOf" srcId="{A4E83484-E6CF-444B-A8E0-1375FB5D38A4}" destId="{4818B3F8-FFA7-49F3-8AFE-9F9E272A2998}" srcOrd="0" destOrd="0" presId="urn:microsoft.com/office/officeart/2005/8/layout/StepDownProcess"/>
    <dgm:cxn modelId="{A056ABC3-5121-433D-836C-896B3476E900}" type="presOf" srcId="{3ECDA9E5-44E8-4BDE-8DA1-2B797C441FC5}" destId="{1D2EFBCE-4AAE-4702-AAC1-83E1D602549C}" srcOrd="0" destOrd="0" presId="urn:microsoft.com/office/officeart/2005/8/layout/StepDownProcess"/>
    <dgm:cxn modelId="{07DBFF9D-FBD7-40A5-ADC3-21661CB46011}" type="presOf" srcId="{9B97A1FB-102A-49FC-B266-868F6265F51C}" destId="{0EAF0098-EEC4-40A2-851E-360541512509}" srcOrd="0" destOrd="0" presId="urn:microsoft.com/office/officeart/2005/8/layout/StepDownProcess"/>
    <dgm:cxn modelId="{C04766A0-99CB-4DDE-A164-4D18AF77BDC4}" srcId="{2203E895-F1F5-4C2F-A80B-C300256020DC}" destId="{2B546D6D-D59B-4CC4-8F2E-DF057B3E6ADE}" srcOrd="3" destOrd="0" parTransId="{AEF48065-83E5-4C00-A21F-C2952640D3B8}" sibTransId="{A72192DD-667E-4833-900A-59950D594425}"/>
    <dgm:cxn modelId="{323D36DA-D579-4818-8C4F-45C78DDBFE61}" type="presOf" srcId="{9399C6CD-C9F5-4D69-817D-47BBE1DF217B}" destId="{60B1E973-6212-40DD-80FF-F4A814611165}" srcOrd="0" destOrd="0" presId="urn:microsoft.com/office/officeart/2005/8/layout/StepDownProcess"/>
    <dgm:cxn modelId="{4B85EEF2-4139-49CE-A250-91A1DAD86037}" srcId="{9399C6CD-C9F5-4D69-817D-47BBE1DF217B}" destId="{C89EBF7E-FF45-42CB-A687-C1FFB211ACD2}" srcOrd="0" destOrd="0" parTransId="{2A965EF5-2CBC-4B1F-B31D-72ED954F8FBD}" sibTransId="{EE3637EC-B199-4FB2-8133-534CD0F572C3}"/>
    <dgm:cxn modelId="{20863C13-D519-478B-8BAF-530FB3056031}" type="presParOf" srcId="{DEA349CA-2182-4D4F-B825-2C9417E02AB2}" destId="{8159FC43-070B-47A3-AC5D-664A1B83AEBA}" srcOrd="0" destOrd="0" presId="urn:microsoft.com/office/officeart/2005/8/layout/StepDownProcess"/>
    <dgm:cxn modelId="{3111B9F1-405C-4752-8DD3-E2F0AFE2BAE0}" type="presParOf" srcId="{8159FC43-070B-47A3-AC5D-664A1B83AEBA}" destId="{98C00965-6E4B-4B6E-8783-6DF1F9CF236E}" srcOrd="0" destOrd="0" presId="urn:microsoft.com/office/officeart/2005/8/layout/StepDownProcess"/>
    <dgm:cxn modelId="{788A4791-1104-41B7-8E6E-60F9EECBC43C}" type="presParOf" srcId="{8159FC43-070B-47A3-AC5D-664A1B83AEBA}" destId="{4818B3F8-FFA7-49F3-8AFE-9F9E272A2998}" srcOrd="1" destOrd="0" presId="urn:microsoft.com/office/officeart/2005/8/layout/StepDownProcess"/>
    <dgm:cxn modelId="{F2E68DA2-3808-4E8E-B880-DCFF5BDE5720}" type="presParOf" srcId="{8159FC43-070B-47A3-AC5D-664A1B83AEBA}" destId="{0EAF0098-EEC4-40A2-851E-360541512509}" srcOrd="2" destOrd="0" presId="urn:microsoft.com/office/officeart/2005/8/layout/StepDownProcess"/>
    <dgm:cxn modelId="{B809D3F7-3BB7-40FF-A6B1-4AD572BC1241}" type="presParOf" srcId="{DEA349CA-2182-4D4F-B825-2C9417E02AB2}" destId="{05B3C54E-7652-4122-A0CB-600A120F03D6}" srcOrd="1" destOrd="0" presId="urn:microsoft.com/office/officeart/2005/8/layout/StepDownProcess"/>
    <dgm:cxn modelId="{D0086AFE-4AA5-45A9-863D-EE3D01AA61DC}" type="presParOf" srcId="{DEA349CA-2182-4D4F-B825-2C9417E02AB2}" destId="{964F69D1-2730-4302-8100-3013D26AAC51}" srcOrd="2" destOrd="0" presId="urn:microsoft.com/office/officeart/2005/8/layout/StepDownProcess"/>
    <dgm:cxn modelId="{0FADDC54-32E0-4B64-8FBE-516EA77E1521}" type="presParOf" srcId="{964F69D1-2730-4302-8100-3013D26AAC51}" destId="{D20A4417-320A-4E80-976C-B80BB8E927F7}" srcOrd="0" destOrd="0" presId="urn:microsoft.com/office/officeart/2005/8/layout/StepDownProcess"/>
    <dgm:cxn modelId="{B7D95858-1DC9-41F0-AFF1-B5C9ADC229C4}" type="presParOf" srcId="{964F69D1-2730-4302-8100-3013D26AAC51}" destId="{699D249D-BB90-4988-B13B-AA26AD8D4DB6}" srcOrd="1" destOrd="0" presId="urn:microsoft.com/office/officeart/2005/8/layout/StepDownProcess"/>
    <dgm:cxn modelId="{CBF8F55B-B007-4EAC-BD4B-47ADD4D14D2D}" type="presParOf" srcId="{964F69D1-2730-4302-8100-3013D26AAC51}" destId="{D743CD06-8E66-49DE-8B35-AC81B506348C}" srcOrd="2" destOrd="0" presId="urn:microsoft.com/office/officeart/2005/8/layout/StepDownProcess"/>
    <dgm:cxn modelId="{CF191AC5-50B0-48A8-86A3-E53C4033F8C9}" type="presParOf" srcId="{DEA349CA-2182-4D4F-B825-2C9417E02AB2}" destId="{6A3087EC-5187-43C7-A462-6E9769578596}" srcOrd="3" destOrd="0" presId="urn:microsoft.com/office/officeart/2005/8/layout/StepDownProcess"/>
    <dgm:cxn modelId="{42C26D99-0E56-406F-A1ED-AA8A0A57C2A2}" type="presParOf" srcId="{DEA349CA-2182-4D4F-B825-2C9417E02AB2}" destId="{DE8228A2-A773-457B-8592-60BF9CC73495}" srcOrd="4" destOrd="0" presId="urn:microsoft.com/office/officeart/2005/8/layout/StepDownProcess"/>
    <dgm:cxn modelId="{3658F1DB-E874-48E1-B070-F69ECE2C23F5}" type="presParOf" srcId="{DE8228A2-A773-457B-8592-60BF9CC73495}" destId="{C621BC53-C8F0-48A6-9EB7-57CC26CBAF9F}" srcOrd="0" destOrd="0" presId="urn:microsoft.com/office/officeart/2005/8/layout/StepDownProcess"/>
    <dgm:cxn modelId="{4F8EA3CE-484C-468A-80D8-EE6C1594653C}" type="presParOf" srcId="{DE8228A2-A773-457B-8592-60BF9CC73495}" destId="{60B1E973-6212-40DD-80FF-F4A814611165}" srcOrd="1" destOrd="0" presId="urn:microsoft.com/office/officeart/2005/8/layout/StepDownProcess"/>
    <dgm:cxn modelId="{9A8B7D62-70AE-4B17-9020-52F4B5EE3393}" type="presParOf" srcId="{DE8228A2-A773-457B-8592-60BF9CC73495}" destId="{415CD343-C73F-4AF4-8767-F2F06F424879}" srcOrd="2" destOrd="0" presId="urn:microsoft.com/office/officeart/2005/8/layout/StepDownProcess"/>
    <dgm:cxn modelId="{E36D601A-F4C2-4163-B0E0-08BC6AE3B019}" type="presParOf" srcId="{DEA349CA-2182-4D4F-B825-2C9417E02AB2}" destId="{C9367158-2CE6-4326-AA11-F0F93C0E1324}" srcOrd="5" destOrd="0" presId="urn:microsoft.com/office/officeart/2005/8/layout/StepDownProcess"/>
    <dgm:cxn modelId="{508D7B3E-D730-41B8-8694-DE2324AA6E09}" type="presParOf" srcId="{DEA349CA-2182-4D4F-B825-2C9417E02AB2}" destId="{CE73F09F-2521-457B-AD03-1645BB72BB3B}" srcOrd="6" destOrd="0" presId="urn:microsoft.com/office/officeart/2005/8/layout/StepDownProcess"/>
    <dgm:cxn modelId="{8D317E9F-422E-4835-94D3-E568335BC31F}" type="presParOf" srcId="{CE73F09F-2521-457B-AD03-1645BB72BB3B}" destId="{8C3B8CC3-5358-46F0-BCA8-9B4EBFB0F039}" srcOrd="0" destOrd="0" presId="urn:microsoft.com/office/officeart/2005/8/layout/StepDownProcess"/>
    <dgm:cxn modelId="{5A878DC9-D58F-4840-8607-5D7F05E022DE}" type="presParOf" srcId="{CE73F09F-2521-457B-AD03-1645BB72BB3B}" destId="{1D2EFBCE-4AAE-4702-AAC1-83E1D602549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245ED41-F6B4-498D-A44F-A84F73FA2B9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2562F81-2BE4-4076-B9A8-C4757CE138CD}">
      <dgm:prSet/>
      <dgm:spPr/>
      <dgm:t>
        <a:bodyPr/>
        <a:lstStyle/>
        <a:p>
          <a:pPr rtl="0"/>
          <a:r>
            <a:rPr lang="es-MX" dirty="0" smtClean="0"/>
            <a:t>Registre la definición del problema de todos los integrantes.</a:t>
          </a:r>
          <a:endParaRPr lang="es-MX" dirty="0"/>
        </a:p>
      </dgm:t>
    </dgm:pt>
    <dgm:pt modelId="{008E966F-EAE3-428B-88C5-9101373F2D37}" type="parTrans" cxnId="{BDDD69B0-ECF1-4B79-8231-AE826116027C}">
      <dgm:prSet/>
      <dgm:spPr/>
      <dgm:t>
        <a:bodyPr/>
        <a:lstStyle/>
        <a:p>
          <a:endParaRPr lang="es-MX"/>
        </a:p>
      </dgm:t>
    </dgm:pt>
    <dgm:pt modelId="{D98A10E7-161C-4C07-AE2E-C1F47B304F0D}" type="sibTrans" cxnId="{BDDD69B0-ECF1-4B79-8231-AE826116027C}">
      <dgm:prSet/>
      <dgm:spPr/>
      <dgm:t>
        <a:bodyPr/>
        <a:lstStyle/>
        <a:p>
          <a:endParaRPr lang="es-MX"/>
        </a:p>
      </dgm:t>
    </dgm:pt>
    <dgm:pt modelId="{BD335D51-277C-44E6-9761-ADFBD8435B57}">
      <dgm:prSet/>
      <dgm:spPr/>
      <dgm:t>
        <a:bodyPr/>
        <a:lstStyle/>
        <a:p>
          <a:pPr rtl="0"/>
          <a:r>
            <a:rPr lang="es-MX" smtClean="0"/>
            <a:t>Agreguen al menos tres definiciones más del problema, utilizando técnicas vistas.</a:t>
          </a:r>
          <a:endParaRPr lang="es-MX"/>
        </a:p>
      </dgm:t>
    </dgm:pt>
    <dgm:pt modelId="{904FC5A6-932A-409D-9F08-08F477A017CA}" type="parTrans" cxnId="{97EF9B10-8D02-4E42-BFD1-DFF7BE25D50D}">
      <dgm:prSet/>
      <dgm:spPr/>
      <dgm:t>
        <a:bodyPr/>
        <a:lstStyle/>
        <a:p>
          <a:endParaRPr lang="es-MX"/>
        </a:p>
      </dgm:t>
    </dgm:pt>
    <dgm:pt modelId="{6B316513-7C02-47EB-A8C7-80F9966FB5D0}" type="sibTrans" cxnId="{97EF9B10-8D02-4E42-BFD1-DFF7BE25D50D}">
      <dgm:prSet/>
      <dgm:spPr/>
      <dgm:t>
        <a:bodyPr/>
        <a:lstStyle/>
        <a:p>
          <a:endParaRPr lang="es-MX"/>
        </a:p>
      </dgm:t>
    </dgm:pt>
    <dgm:pt modelId="{71C5566E-3EBD-4D85-A887-1F011F2351DA}">
      <dgm:prSet/>
      <dgm:spPr/>
      <dgm:t>
        <a:bodyPr/>
        <a:lstStyle/>
        <a:p>
          <a:pPr rtl="0"/>
          <a:r>
            <a:rPr lang="es-MX" smtClean="0"/>
            <a:t>Selecciones una sola definición.</a:t>
          </a:r>
          <a:endParaRPr lang="es-MX"/>
        </a:p>
      </dgm:t>
    </dgm:pt>
    <dgm:pt modelId="{9485DDBB-3FBC-4E75-ABDF-A4315AD414E2}" type="parTrans" cxnId="{088718B3-CD95-41D8-8166-0D7C4410E16F}">
      <dgm:prSet/>
      <dgm:spPr/>
      <dgm:t>
        <a:bodyPr/>
        <a:lstStyle/>
        <a:p>
          <a:endParaRPr lang="es-MX"/>
        </a:p>
      </dgm:t>
    </dgm:pt>
    <dgm:pt modelId="{4DD96ECF-DE28-4EE9-B2EF-5841F39E0341}" type="sibTrans" cxnId="{088718B3-CD95-41D8-8166-0D7C4410E16F}">
      <dgm:prSet/>
      <dgm:spPr/>
      <dgm:t>
        <a:bodyPr/>
        <a:lstStyle/>
        <a:p>
          <a:endParaRPr lang="es-MX"/>
        </a:p>
      </dgm:t>
    </dgm:pt>
    <dgm:pt modelId="{FF362E8C-C606-4948-832E-A2992DEA0438}">
      <dgm:prSet/>
      <dgm:spPr/>
      <dgm:t>
        <a:bodyPr/>
        <a:lstStyle/>
        <a:p>
          <a:pPr rtl="0"/>
          <a:r>
            <a:rPr lang="es-MX" smtClean="0"/>
            <a:t>Expongan todas las alternativas que se realizaron de manera individual. Generen al menos cinco soluciones adicionales.</a:t>
          </a:r>
          <a:endParaRPr lang="es-MX"/>
        </a:p>
      </dgm:t>
    </dgm:pt>
    <dgm:pt modelId="{957667FA-913E-4853-8F6C-4DFF0704D496}" type="parTrans" cxnId="{16670D0E-5B9E-483B-82C0-5625EB3E531A}">
      <dgm:prSet/>
      <dgm:spPr/>
      <dgm:t>
        <a:bodyPr/>
        <a:lstStyle/>
        <a:p>
          <a:endParaRPr lang="es-MX"/>
        </a:p>
      </dgm:t>
    </dgm:pt>
    <dgm:pt modelId="{9B5E4251-E705-49D1-ACE5-BE5ABD5F2D7B}" type="sibTrans" cxnId="{16670D0E-5B9E-483B-82C0-5625EB3E531A}">
      <dgm:prSet/>
      <dgm:spPr/>
      <dgm:t>
        <a:bodyPr/>
        <a:lstStyle/>
        <a:p>
          <a:endParaRPr lang="es-MX"/>
        </a:p>
      </dgm:t>
    </dgm:pt>
    <dgm:pt modelId="{ECF21979-6377-43C8-BC05-27E39157B36B}">
      <dgm:prSet/>
      <dgm:spPr/>
      <dgm:t>
        <a:bodyPr/>
        <a:lstStyle/>
        <a:p>
          <a:pPr rtl="0"/>
          <a:r>
            <a:rPr lang="es-MX" dirty="0" smtClean="0"/>
            <a:t>Seleccione las tres mas creativas y que tienen mayores posibilidades de éxito.</a:t>
          </a:r>
          <a:endParaRPr lang="es-MX" dirty="0"/>
        </a:p>
      </dgm:t>
    </dgm:pt>
    <dgm:pt modelId="{5262B0D1-1839-4495-AC9B-B5C4F3780026}" type="parTrans" cxnId="{05C10989-B832-44E5-A916-ABD2D59F9228}">
      <dgm:prSet/>
      <dgm:spPr/>
      <dgm:t>
        <a:bodyPr/>
        <a:lstStyle/>
        <a:p>
          <a:endParaRPr lang="es-MX"/>
        </a:p>
      </dgm:t>
    </dgm:pt>
    <dgm:pt modelId="{E2175399-B460-4D0E-AE6E-F166A2E8ABD1}" type="sibTrans" cxnId="{05C10989-B832-44E5-A916-ABD2D59F9228}">
      <dgm:prSet/>
      <dgm:spPr/>
      <dgm:t>
        <a:bodyPr/>
        <a:lstStyle/>
        <a:p>
          <a:endParaRPr lang="es-MX"/>
        </a:p>
      </dgm:t>
    </dgm:pt>
    <dgm:pt modelId="{6CD8164D-E52B-4FD7-8FFA-F35E2D0FFB06}" type="pres">
      <dgm:prSet presAssocID="{1245ED41-F6B4-498D-A44F-A84F73FA2B9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607A7AA-0831-4640-AC10-C7320E23FFB9}" type="pres">
      <dgm:prSet presAssocID="{02562F81-2BE4-4076-B9A8-C4757CE138CD}" presName="dummy" presStyleCnt="0"/>
      <dgm:spPr/>
    </dgm:pt>
    <dgm:pt modelId="{59D92CFC-CCE9-4878-A170-A1F7DA3BEC44}" type="pres">
      <dgm:prSet presAssocID="{02562F81-2BE4-4076-B9A8-C4757CE138C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406A30-54AE-43FF-8A84-BF2FB4747BB0}" type="pres">
      <dgm:prSet presAssocID="{D98A10E7-161C-4C07-AE2E-C1F47B304F0D}" presName="sibTrans" presStyleLbl="node1" presStyleIdx="0" presStyleCnt="5"/>
      <dgm:spPr/>
      <dgm:t>
        <a:bodyPr/>
        <a:lstStyle/>
        <a:p>
          <a:endParaRPr lang="es-MX"/>
        </a:p>
      </dgm:t>
    </dgm:pt>
    <dgm:pt modelId="{97B25C1B-D77B-4857-ACA7-3D737D66C28C}" type="pres">
      <dgm:prSet presAssocID="{BD335D51-277C-44E6-9761-ADFBD8435B57}" presName="dummy" presStyleCnt="0"/>
      <dgm:spPr/>
    </dgm:pt>
    <dgm:pt modelId="{F6BDE486-A28F-47F9-A124-365A32FA1265}" type="pres">
      <dgm:prSet presAssocID="{BD335D51-277C-44E6-9761-ADFBD8435B57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8E7391-57D4-4BB2-B562-22A82AECFD6C}" type="pres">
      <dgm:prSet presAssocID="{6B316513-7C02-47EB-A8C7-80F9966FB5D0}" presName="sibTrans" presStyleLbl="node1" presStyleIdx="1" presStyleCnt="5"/>
      <dgm:spPr/>
      <dgm:t>
        <a:bodyPr/>
        <a:lstStyle/>
        <a:p>
          <a:endParaRPr lang="es-MX"/>
        </a:p>
      </dgm:t>
    </dgm:pt>
    <dgm:pt modelId="{3D8A6096-C707-4FE8-A276-411240F7C898}" type="pres">
      <dgm:prSet presAssocID="{71C5566E-3EBD-4D85-A887-1F011F2351DA}" presName="dummy" presStyleCnt="0"/>
      <dgm:spPr/>
    </dgm:pt>
    <dgm:pt modelId="{A7E94979-45D3-450F-B5EB-3D4A15913E43}" type="pres">
      <dgm:prSet presAssocID="{71C5566E-3EBD-4D85-A887-1F011F2351DA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30290A-4981-4407-AC5A-9538EBB6486C}" type="pres">
      <dgm:prSet presAssocID="{4DD96ECF-DE28-4EE9-B2EF-5841F39E0341}" presName="sibTrans" presStyleLbl="node1" presStyleIdx="2" presStyleCnt="5"/>
      <dgm:spPr/>
      <dgm:t>
        <a:bodyPr/>
        <a:lstStyle/>
        <a:p>
          <a:endParaRPr lang="es-MX"/>
        </a:p>
      </dgm:t>
    </dgm:pt>
    <dgm:pt modelId="{81F7DBC6-0DCD-4D2F-A5DC-85E2F7CC6536}" type="pres">
      <dgm:prSet presAssocID="{FF362E8C-C606-4948-832E-A2992DEA0438}" presName="dummy" presStyleCnt="0"/>
      <dgm:spPr/>
    </dgm:pt>
    <dgm:pt modelId="{F6D2FE40-2475-4141-87ED-BE14B3D5F0C6}" type="pres">
      <dgm:prSet presAssocID="{FF362E8C-C606-4948-832E-A2992DEA043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F32E76-9DAB-4031-BA49-B93CD147F37A}" type="pres">
      <dgm:prSet presAssocID="{9B5E4251-E705-49D1-ACE5-BE5ABD5F2D7B}" presName="sibTrans" presStyleLbl="node1" presStyleIdx="3" presStyleCnt="5"/>
      <dgm:spPr/>
      <dgm:t>
        <a:bodyPr/>
        <a:lstStyle/>
        <a:p>
          <a:endParaRPr lang="es-MX"/>
        </a:p>
      </dgm:t>
    </dgm:pt>
    <dgm:pt modelId="{A6BE44FF-E925-4CC7-89F1-BE092CA4E5FA}" type="pres">
      <dgm:prSet presAssocID="{ECF21979-6377-43C8-BC05-27E39157B36B}" presName="dummy" presStyleCnt="0"/>
      <dgm:spPr/>
    </dgm:pt>
    <dgm:pt modelId="{3F393ECA-A3C6-491A-8310-A03B9C7A4F89}" type="pres">
      <dgm:prSet presAssocID="{ECF21979-6377-43C8-BC05-27E39157B36B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1D2C9F-1DB5-427B-AFCE-D5BFA44EA3B4}" type="pres">
      <dgm:prSet presAssocID="{E2175399-B460-4D0E-AE6E-F166A2E8ABD1}" presName="sibTrans" presStyleLbl="node1" presStyleIdx="4" presStyleCnt="5"/>
      <dgm:spPr/>
      <dgm:t>
        <a:bodyPr/>
        <a:lstStyle/>
        <a:p>
          <a:endParaRPr lang="es-MX"/>
        </a:p>
      </dgm:t>
    </dgm:pt>
  </dgm:ptLst>
  <dgm:cxnLst>
    <dgm:cxn modelId="{139B09D9-B313-42BD-B67F-68B86748C8C4}" type="presOf" srcId="{9B5E4251-E705-49D1-ACE5-BE5ABD5F2D7B}" destId="{B0F32E76-9DAB-4031-BA49-B93CD147F37A}" srcOrd="0" destOrd="0" presId="urn:microsoft.com/office/officeart/2005/8/layout/cycle1"/>
    <dgm:cxn modelId="{2E1A6B12-A3AD-4A3E-B44A-505BF42388E4}" type="presOf" srcId="{1245ED41-F6B4-498D-A44F-A84F73FA2B90}" destId="{6CD8164D-E52B-4FD7-8FFA-F35E2D0FFB06}" srcOrd="0" destOrd="0" presId="urn:microsoft.com/office/officeart/2005/8/layout/cycle1"/>
    <dgm:cxn modelId="{05C10989-B832-44E5-A916-ABD2D59F9228}" srcId="{1245ED41-F6B4-498D-A44F-A84F73FA2B90}" destId="{ECF21979-6377-43C8-BC05-27E39157B36B}" srcOrd="4" destOrd="0" parTransId="{5262B0D1-1839-4495-AC9B-B5C4F3780026}" sibTransId="{E2175399-B460-4D0E-AE6E-F166A2E8ABD1}"/>
    <dgm:cxn modelId="{97EF9B10-8D02-4E42-BFD1-DFF7BE25D50D}" srcId="{1245ED41-F6B4-498D-A44F-A84F73FA2B90}" destId="{BD335D51-277C-44E6-9761-ADFBD8435B57}" srcOrd="1" destOrd="0" parTransId="{904FC5A6-932A-409D-9F08-08F477A017CA}" sibTransId="{6B316513-7C02-47EB-A8C7-80F9966FB5D0}"/>
    <dgm:cxn modelId="{26A730D6-BC24-4F38-B9A6-81AE5898573F}" type="presOf" srcId="{E2175399-B460-4D0E-AE6E-F166A2E8ABD1}" destId="{881D2C9F-1DB5-427B-AFCE-D5BFA44EA3B4}" srcOrd="0" destOrd="0" presId="urn:microsoft.com/office/officeart/2005/8/layout/cycle1"/>
    <dgm:cxn modelId="{F3066BD2-CBD1-4554-B3E5-B38E4F7644C0}" type="presOf" srcId="{02562F81-2BE4-4076-B9A8-C4757CE138CD}" destId="{59D92CFC-CCE9-4878-A170-A1F7DA3BEC44}" srcOrd="0" destOrd="0" presId="urn:microsoft.com/office/officeart/2005/8/layout/cycle1"/>
    <dgm:cxn modelId="{088718B3-CD95-41D8-8166-0D7C4410E16F}" srcId="{1245ED41-F6B4-498D-A44F-A84F73FA2B90}" destId="{71C5566E-3EBD-4D85-A887-1F011F2351DA}" srcOrd="2" destOrd="0" parTransId="{9485DDBB-3FBC-4E75-ABDF-A4315AD414E2}" sibTransId="{4DD96ECF-DE28-4EE9-B2EF-5841F39E0341}"/>
    <dgm:cxn modelId="{BDDD69B0-ECF1-4B79-8231-AE826116027C}" srcId="{1245ED41-F6B4-498D-A44F-A84F73FA2B90}" destId="{02562F81-2BE4-4076-B9A8-C4757CE138CD}" srcOrd="0" destOrd="0" parTransId="{008E966F-EAE3-428B-88C5-9101373F2D37}" sibTransId="{D98A10E7-161C-4C07-AE2E-C1F47B304F0D}"/>
    <dgm:cxn modelId="{584408EE-0B57-49A3-BE20-26CF6C352B84}" type="presOf" srcId="{D98A10E7-161C-4C07-AE2E-C1F47B304F0D}" destId="{56406A30-54AE-43FF-8A84-BF2FB4747BB0}" srcOrd="0" destOrd="0" presId="urn:microsoft.com/office/officeart/2005/8/layout/cycle1"/>
    <dgm:cxn modelId="{14A34AE1-5621-4AD5-BBA2-D5F66FA1723C}" type="presOf" srcId="{71C5566E-3EBD-4D85-A887-1F011F2351DA}" destId="{A7E94979-45D3-450F-B5EB-3D4A15913E43}" srcOrd="0" destOrd="0" presId="urn:microsoft.com/office/officeart/2005/8/layout/cycle1"/>
    <dgm:cxn modelId="{AB00352B-E458-4108-A83E-318D7C3429F8}" type="presOf" srcId="{FF362E8C-C606-4948-832E-A2992DEA0438}" destId="{F6D2FE40-2475-4141-87ED-BE14B3D5F0C6}" srcOrd="0" destOrd="0" presId="urn:microsoft.com/office/officeart/2005/8/layout/cycle1"/>
    <dgm:cxn modelId="{3DAE617E-FFCE-4FF2-934F-398B2D8C55E1}" type="presOf" srcId="{6B316513-7C02-47EB-A8C7-80F9966FB5D0}" destId="{D58E7391-57D4-4BB2-B562-22A82AECFD6C}" srcOrd="0" destOrd="0" presId="urn:microsoft.com/office/officeart/2005/8/layout/cycle1"/>
    <dgm:cxn modelId="{7516E088-2F26-4E01-9986-B991B9E0D801}" type="presOf" srcId="{ECF21979-6377-43C8-BC05-27E39157B36B}" destId="{3F393ECA-A3C6-491A-8310-A03B9C7A4F89}" srcOrd="0" destOrd="0" presId="urn:microsoft.com/office/officeart/2005/8/layout/cycle1"/>
    <dgm:cxn modelId="{16670D0E-5B9E-483B-82C0-5625EB3E531A}" srcId="{1245ED41-F6B4-498D-A44F-A84F73FA2B90}" destId="{FF362E8C-C606-4948-832E-A2992DEA0438}" srcOrd="3" destOrd="0" parTransId="{957667FA-913E-4853-8F6C-4DFF0704D496}" sibTransId="{9B5E4251-E705-49D1-ACE5-BE5ABD5F2D7B}"/>
    <dgm:cxn modelId="{38681D71-2C98-4504-8693-B7567000D15B}" type="presOf" srcId="{BD335D51-277C-44E6-9761-ADFBD8435B57}" destId="{F6BDE486-A28F-47F9-A124-365A32FA1265}" srcOrd="0" destOrd="0" presId="urn:microsoft.com/office/officeart/2005/8/layout/cycle1"/>
    <dgm:cxn modelId="{C965711A-8F86-4066-A68A-A187E29C69FF}" type="presOf" srcId="{4DD96ECF-DE28-4EE9-B2EF-5841F39E0341}" destId="{DC30290A-4981-4407-AC5A-9538EBB6486C}" srcOrd="0" destOrd="0" presId="urn:microsoft.com/office/officeart/2005/8/layout/cycle1"/>
    <dgm:cxn modelId="{01284E96-67E5-46E5-955E-6E9B4B172903}" type="presParOf" srcId="{6CD8164D-E52B-4FD7-8FFA-F35E2D0FFB06}" destId="{6607A7AA-0831-4640-AC10-C7320E23FFB9}" srcOrd="0" destOrd="0" presId="urn:microsoft.com/office/officeart/2005/8/layout/cycle1"/>
    <dgm:cxn modelId="{C7D78363-D997-45D0-8C1D-946AF3EEF9FF}" type="presParOf" srcId="{6CD8164D-E52B-4FD7-8FFA-F35E2D0FFB06}" destId="{59D92CFC-CCE9-4878-A170-A1F7DA3BEC44}" srcOrd="1" destOrd="0" presId="urn:microsoft.com/office/officeart/2005/8/layout/cycle1"/>
    <dgm:cxn modelId="{8AA29D84-F365-46CF-8D59-70C0E13688C3}" type="presParOf" srcId="{6CD8164D-E52B-4FD7-8FFA-F35E2D0FFB06}" destId="{56406A30-54AE-43FF-8A84-BF2FB4747BB0}" srcOrd="2" destOrd="0" presId="urn:microsoft.com/office/officeart/2005/8/layout/cycle1"/>
    <dgm:cxn modelId="{C4641A4C-344C-44A6-9EB9-0667C0EDEB87}" type="presParOf" srcId="{6CD8164D-E52B-4FD7-8FFA-F35E2D0FFB06}" destId="{97B25C1B-D77B-4857-ACA7-3D737D66C28C}" srcOrd="3" destOrd="0" presId="urn:microsoft.com/office/officeart/2005/8/layout/cycle1"/>
    <dgm:cxn modelId="{735F1DBD-D959-45E7-99FA-09AE7E5B56C6}" type="presParOf" srcId="{6CD8164D-E52B-4FD7-8FFA-F35E2D0FFB06}" destId="{F6BDE486-A28F-47F9-A124-365A32FA1265}" srcOrd="4" destOrd="0" presId="urn:microsoft.com/office/officeart/2005/8/layout/cycle1"/>
    <dgm:cxn modelId="{4696D020-73EF-411F-87B8-688946C4021F}" type="presParOf" srcId="{6CD8164D-E52B-4FD7-8FFA-F35E2D0FFB06}" destId="{D58E7391-57D4-4BB2-B562-22A82AECFD6C}" srcOrd="5" destOrd="0" presId="urn:microsoft.com/office/officeart/2005/8/layout/cycle1"/>
    <dgm:cxn modelId="{052BE751-D331-4B8F-A584-3927C0E1F34E}" type="presParOf" srcId="{6CD8164D-E52B-4FD7-8FFA-F35E2D0FFB06}" destId="{3D8A6096-C707-4FE8-A276-411240F7C898}" srcOrd="6" destOrd="0" presId="urn:microsoft.com/office/officeart/2005/8/layout/cycle1"/>
    <dgm:cxn modelId="{E74C3014-D543-4877-91C5-2F6EEA45697C}" type="presParOf" srcId="{6CD8164D-E52B-4FD7-8FFA-F35E2D0FFB06}" destId="{A7E94979-45D3-450F-B5EB-3D4A15913E43}" srcOrd="7" destOrd="0" presId="urn:microsoft.com/office/officeart/2005/8/layout/cycle1"/>
    <dgm:cxn modelId="{90F994B2-8AFB-4C43-91B8-DD15507C8699}" type="presParOf" srcId="{6CD8164D-E52B-4FD7-8FFA-F35E2D0FFB06}" destId="{DC30290A-4981-4407-AC5A-9538EBB6486C}" srcOrd="8" destOrd="0" presId="urn:microsoft.com/office/officeart/2005/8/layout/cycle1"/>
    <dgm:cxn modelId="{C7D4DD25-C515-44B0-92D2-CB3877337A45}" type="presParOf" srcId="{6CD8164D-E52B-4FD7-8FFA-F35E2D0FFB06}" destId="{81F7DBC6-0DCD-4D2F-A5DC-85E2F7CC6536}" srcOrd="9" destOrd="0" presId="urn:microsoft.com/office/officeart/2005/8/layout/cycle1"/>
    <dgm:cxn modelId="{C1E73D06-7F61-4590-8DFF-820512E078C3}" type="presParOf" srcId="{6CD8164D-E52B-4FD7-8FFA-F35E2D0FFB06}" destId="{F6D2FE40-2475-4141-87ED-BE14B3D5F0C6}" srcOrd="10" destOrd="0" presId="urn:microsoft.com/office/officeart/2005/8/layout/cycle1"/>
    <dgm:cxn modelId="{7840E9FC-412E-42D7-A713-A7878119A4A9}" type="presParOf" srcId="{6CD8164D-E52B-4FD7-8FFA-F35E2D0FFB06}" destId="{B0F32E76-9DAB-4031-BA49-B93CD147F37A}" srcOrd="11" destOrd="0" presId="urn:microsoft.com/office/officeart/2005/8/layout/cycle1"/>
    <dgm:cxn modelId="{8FFA80F8-D167-4992-ABEE-9CC065DE0B68}" type="presParOf" srcId="{6CD8164D-E52B-4FD7-8FFA-F35E2D0FFB06}" destId="{A6BE44FF-E925-4CC7-89F1-BE092CA4E5FA}" srcOrd="12" destOrd="0" presId="urn:microsoft.com/office/officeart/2005/8/layout/cycle1"/>
    <dgm:cxn modelId="{A45D7648-267E-4AD3-BCDD-27B42E3BE537}" type="presParOf" srcId="{6CD8164D-E52B-4FD7-8FFA-F35E2D0FFB06}" destId="{3F393ECA-A3C6-491A-8310-A03B9C7A4F89}" srcOrd="13" destOrd="0" presId="urn:microsoft.com/office/officeart/2005/8/layout/cycle1"/>
    <dgm:cxn modelId="{4AB00A78-CDBF-4B33-9A52-FD337B022757}" type="presParOf" srcId="{6CD8164D-E52B-4FD7-8FFA-F35E2D0FFB06}" destId="{881D2C9F-1DB5-427B-AFCE-D5BFA44EA3B4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65D23C5-75D7-46F3-8F93-6C34E9AF7EB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759EE12-13F3-4E90-8B03-ABA77F92ED9B}">
      <dgm:prSet phldrT="[Texto]"/>
      <dgm:spPr/>
      <dgm:t>
        <a:bodyPr/>
        <a:lstStyle/>
        <a:p>
          <a:r>
            <a:rPr lang="es-MX" dirty="0" smtClean="0"/>
            <a:t>Interpersonales</a:t>
          </a:r>
          <a:endParaRPr lang="es-MX" dirty="0"/>
        </a:p>
      </dgm:t>
    </dgm:pt>
    <dgm:pt modelId="{DA16788D-DF98-4771-92B3-740E7827D399}" type="parTrans" cxnId="{FD9F5750-A06E-4955-9A25-47DE40EFF71F}">
      <dgm:prSet/>
      <dgm:spPr/>
      <dgm:t>
        <a:bodyPr/>
        <a:lstStyle/>
        <a:p>
          <a:endParaRPr lang="es-MX"/>
        </a:p>
      </dgm:t>
    </dgm:pt>
    <dgm:pt modelId="{354C20F2-FFDC-4B93-A649-A94A6BE5A3B9}" type="sibTrans" cxnId="{FD9F5750-A06E-4955-9A25-47DE40EFF71F}">
      <dgm:prSet/>
      <dgm:spPr/>
      <dgm:t>
        <a:bodyPr/>
        <a:lstStyle/>
        <a:p>
          <a:endParaRPr lang="es-MX"/>
        </a:p>
      </dgm:t>
    </dgm:pt>
    <dgm:pt modelId="{D6449B5D-75B9-4037-B2AE-F736A0570009}">
      <dgm:prSet phldrT="[Texto]"/>
      <dgm:spPr/>
      <dgm:t>
        <a:bodyPr/>
        <a:lstStyle/>
        <a:p>
          <a:r>
            <a:rPr lang="es-MX" dirty="0" smtClean="0"/>
            <a:t>Comunicación de apoyo</a:t>
          </a:r>
          <a:endParaRPr lang="es-MX" dirty="0"/>
        </a:p>
      </dgm:t>
    </dgm:pt>
    <dgm:pt modelId="{C0C6B694-9E1F-47BE-B9C0-FD7B28FE053C}" type="parTrans" cxnId="{66A64338-35D8-444C-A2E5-8445F899E66D}">
      <dgm:prSet/>
      <dgm:spPr/>
      <dgm:t>
        <a:bodyPr/>
        <a:lstStyle/>
        <a:p>
          <a:endParaRPr lang="es-MX"/>
        </a:p>
      </dgm:t>
    </dgm:pt>
    <dgm:pt modelId="{F4DD7DB1-1763-4B00-AD1F-FDBDECDD9218}" type="sibTrans" cxnId="{66A64338-35D8-444C-A2E5-8445F899E66D}">
      <dgm:prSet/>
      <dgm:spPr/>
      <dgm:t>
        <a:bodyPr/>
        <a:lstStyle/>
        <a:p>
          <a:endParaRPr lang="es-MX"/>
        </a:p>
      </dgm:t>
    </dgm:pt>
    <dgm:pt modelId="{C092087C-92B6-4A9A-9D01-8B0C821C4319}">
      <dgm:prSet phldrT="[Texto]"/>
      <dgm:spPr/>
      <dgm:t>
        <a:bodyPr/>
        <a:lstStyle/>
        <a:p>
          <a:r>
            <a:rPr lang="es-MX" dirty="0" smtClean="0"/>
            <a:t>Motivación de los empleados</a:t>
          </a:r>
          <a:endParaRPr lang="es-MX" dirty="0"/>
        </a:p>
      </dgm:t>
    </dgm:pt>
    <dgm:pt modelId="{DC2BE872-C10E-4DDF-8528-D82396B85C30}" type="parTrans" cxnId="{2240A042-EE12-4A01-A5E7-C8BC089F5CB4}">
      <dgm:prSet/>
      <dgm:spPr/>
      <dgm:t>
        <a:bodyPr/>
        <a:lstStyle/>
        <a:p>
          <a:endParaRPr lang="es-MX"/>
        </a:p>
      </dgm:t>
    </dgm:pt>
    <dgm:pt modelId="{C6538192-B6A2-4BFC-A672-23D9E21563B5}" type="sibTrans" cxnId="{2240A042-EE12-4A01-A5E7-C8BC089F5CB4}">
      <dgm:prSet/>
      <dgm:spPr/>
      <dgm:t>
        <a:bodyPr/>
        <a:lstStyle/>
        <a:p>
          <a:endParaRPr lang="es-MX"/>
        </a:p>
      </dgm:t>
    </dgm:pt>
    <dgm:pt modelId="{76AE7723-F450-4A09-9779-CDD1BB65D68A}">
      <dgm:prSet phldrT="[Texto]"/>
      <dgm:spPr/>
      <dgm:t>
        <a:bodyPr/>
        <a:lstStyle/>
        <a:p>
          <a:r>
            <a:rPr lang="es-MX" dirty="0" smtClean="0"/>
            <a:t>Ganar poder e influencia</a:t>
          </a:r>
          <a:endParaRPr lang="es-MX" dirty="0"/>
        </a:p>
      </dgm:t>
    </dgm:pt>
    <dgm:pt modelId="{1BF62F1A-16ED-4B79-A102-B53AFBF09D23}" type="parTrans" cxnId="{B18D3A8A-AF3C-4066-B240-5DBF88BBC021}">
      <dgm:prSet/>
      <dgm:spPr/>
      <dgm:t>
        <a:bodyPr/>
        <a:lstStyle/>
        <a:p>
          <a:endParaRPr lang="es-MX"/>
        </a:p>
      </dgm:t>
    </dgm:pt>
    <dgm:pt modelId="{7642D26D-FA58-482D-B37F-CF036FA6D946}" type="sibTrans" cxnId="{B18D3A8A-AF3C-4066-B240-5DBF88BBC021}">
      <dgm:prSet/>
      <dgm:spPr/>
      <dgm:t>
        <a:bodyPr/>
        <a:lstStyle/>
        <a:p>
          <a:endParaRPr lang="es-MX"/>
        </a:p>
      </dgm:t>
    </dgm:pt>
    <dgm:pt modelId="{83A6A2E6-1183-4C29-AA39-05A79DE3CCE9}">
      <dgm:prSet phldrT="[Texto]"/>
      <dgm:spPr/>
      <dgm:t>
        <a:bodyPr/>
        <a:lstStyle/>
        <a:p>
          <a:r>
            <a:rPr lang="es-MX" dirty="0" smtClean="0"/>
            <a:t>Motivación y desempeño, recompensa y retroalimentación</a:t>
          </a:r>
          <a:endParaRPr lang="es-MX" dirty="0"/>
        </a:p>
      </dgm:t>
    </dgm:pt>
    <dgm:pt modelId="{1338336C-8860-4D81-8C47-E766A2D76032}" type="parTrans" cxnId="{87132208-A10C-4BAF-8187-EC4703E31295}">
      <dgm:prSet/>
      <dgm:spPr/>
      <dgm:t>
        <a:bodyPr/>
        <a:lstStyle/>
        <a:p>
          <a:endParaRPr lang="es-MX"/>
        </a:p>
      </dgm:t>
    </dgm:pt>
    <dgm:pt modelId="{4F66D0AF-9032-4516-B83B-BE6A1C9AFD9E}" type="sibTrans" cxnId="{87132208-A10C-4BAF-8187-EC4703E31295}">
      <dgm:prSet/>
      <dgm:spPr/>
      <dgm:t>
        <a:bodyPr/>
        <a:lstStyle/>
        <a:p>
          <a:endParaRPr lang="es-MX"/>
        </a:p>
      </dgm:t>
    </dgm:pt>
    <dgm:pt modelId="{CEF0AE7B-3173-42C7-A1DB-54347253AC63}">
      <dgm:prSet phldrT="[Texto]"/>
      <dgm:spPr/>
      <dgm:t>
        <a:bodyPr/>
        <a:lstStyle/>
        <a:p>
          <a:r>
            <a:rPr lang="es-MX" dirty="0" smtClean="0"/>
            <a:t>Poder e influencia</a:t>
          </a:r>
          <a:endParaRPr lang="es-MX" dirty="0"/>
        </a:p>
      </dgm:t>
    </dgm:pt>
    <dgm:pt modelId="{7029F79B-35F1-47F6-B5F2-2CAAD06337C0}" type="parTrans" cxnId="{180C9110-442F-4977-9111-987762792586}">
      <dgm:prSet/>
      <dgm:spPr/>
      <dgm:t>
        <a:bodyPr/>
        <a:lstStyle/>
        <a:p>
          <a:endParaRPr lang="es-MX"/>
        </a:p>
      </dgm:t>
    </dgm:pt>
    <dgm:pt modelId="{B97B9902-8CCD-4CF5-BE9F-44E1D9626BD2}" type="sibTrans" cxnId="{180C9110-442F-4977-9111-987762792586}">
      <dgm:prSet/>
      <dgm:spPr/>
      <dgm:t>
        <a:bodyPr/>
        <a:lstStyle/>
        <a:p>
          <a:endParaRPr lang="es-MX"/>
        </a:p>
      </dgm:t>
    </dgm:pt>
    <dgm:pt modelId="{3D374479-8934-4BDF-9D14-7BDF9AED972C}">
      <dgm:prSet phldrT="[Texto]"/>
      <dgm:spPr/>
      <dgm:t>
        <a:bodyPr/>
        <a:lstStyle/>
        <a:p>
          <a:r>
            <a:rPr lang="es-MX" dirty="0" smtClean="0"/>
            <a:t>Comunicación efectiva, coaching y consultoría.</a:t>
          </a:r>
          <a:endParaRPr lang="es-MX" dirty="0"/>
        </a:p>
      </dgm:t>
    </dgm:pt>
    <dgm:pt modelId="{CBC30540-A409-48BB-94C1-69C9D67EB349}" type="parTrans" cxnId="{8CD21C47-BE58-44D2-89D7-C39CFE5DDB02}">
      <dgm:prSet/>
      <dgm:spPr/>
      <dgm:t>
        <a:bodyPr/>
        <a:lstStyle/>
        <a:p>
          <a:endParaRPr lang="es-MX"/>
        </a:p>
      </dgm:t>
    </dgm:pt>
    <dgm:pt modelId="{845C9DF7-A139-4A59-B875-45897590C13E}" type="sibTrans" cxnId="{8CD21C47-BE58-44D2-89D7-C39CFE5DDB02}">
      <dgm:prSet/>
      <dgm:spPr/>
      <dgm:t>
        <a:bodyPr/>
        <a:lstStyle/>
        <a:p>
          <a:endParaRPr lang="es-MX"/>
        </a:p>
      </dgm:t>
    </dgm:pt>
    <dgm:pt modelId="{6668C3BB-44B8-4351-8573-A658C20292C2}" type="pres">
      <dgm:prSet presAssocID="{265D23C5-75D7-46F3-8F93-6C34E9AF7EB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12D86F-04C6-428B-B40E-616DFF361C18}" type="pres">
      <dgm:prSet presAssocID="{4759EE12-13F3-4E90-8B03-ABA77F92ED9B}" presName="root1" presStyleCnt="0"/>
      <dgm:spPr/>
    </dgm:pt>
    <dgm:pt modelId="{519114B3-032D-416E-A948-A7075042031A}" type="pres">
      <dgm:prSet presAssocID="{4759EE12-13F3-4E90-8B03-ABA77F92ED9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572BBD-4450-4DDD-B440-1A4E69DA1654}" type="pres">
      <dgm:prSet presAssocID="{4759EE12-13F3-4E90-8B03-ABA77F92ED9B}" presName="level2hierChild" presStyleCnt="0"/>
      <dgm:spPr/>
    </dgm:pt>
    <dgm:pt modelId="{6ACD7C1B-4F12-40AA-AA98-9AEDA1B4958D}" type="pres">
      <dgm:prSet presAssocID="{DC2BE872-C10E-4DDF-8528-D82396B85C30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4470F553-45F1-4FB0-8BA9-3D7B023DBA41}" type="pres">
      <dgm:prSet presAssocID="{DC2BE872-C10E-4DDF-8528-D82396B85C30}" presName="connTx" presStyleLbl="parChTrans1D2" presStyleIdx="0" presStyleCnt="3"/>
      <dgm:spPr/>
      <dgm:t>
        <a:bodyPr/>
        <a:lstStyle/>
        <a:p>
          <a:endParaRPr lang="es-MX"/>
        </a:p>
      </dgm:t>
    </dgm:pt>
    <dgm:pt modelId="{2445F8E4-5C69-4DDE-973A-2CFF4A41DC3A}" type="pres">
      <dgm:prSet presAssocID="{C092087C-92B6-4A9A-9D01-8B0C821C4319}" presName="root2" presStyleCnt="0"/>
      <dgm:spPr/>
    </dgm:pt>
    <dgm:pt modelId="{ED923401-D535-4103-A719-3A436664FFCB}" type="pres">
      <dgm:prSet presAssocID="{C092087C-92B6-4A9A-9D01-8B0C821C431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97A625F-B3E3-475A-99CB-F81F03808ECF}" type="pres">
      <dgm:prSet presAssocID="{C092087C-92B6-4A9A-9D01-8B0C821C4319}" presName="level3hierChild" presStyleCnt="0"/>
      <dgm:spPr/>
    </dgm:pt>
    <dgm:pt modelId="{67E5C597-6778-48F4-BB63-B4DFA2369350}" type="pres">
      <dgm:prSet presAssocID="{1338336C-8860-4D81-8C47-E766A2D76032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824649E7-F94D-4DDE-905C-0E36263A881A}" type="pres">
      <dgm:prSet presAssocID="{1338336C-8860-4D81-8C47-E766A2D76032}" presName="connTx" presStyleLbl="parChTrans1D3" presStyleIdx="0" presStyleCnt="3"/>
      <dgm:spPr/>
      <dgm:t>
        <a:bodyPr/>
        <a:lstStyle/>
        <a:p>
          <a:endParaRPr lang="es-MX"/>
        </a:p>
      </dgm:t>
    </dgm:pt>
    <dgm:pt modelId="{054EC885-E850-4BE7-9219-072A16FE0886}" type="pres">
      <dgm:prSet presAssocID="{83A6A2E6-1183-4C29-AA39-05A79DE3CCE9}" presName="root2" presStyleCnt="0"/>
      <dgm:spPr/>
    </dgm:pt>
    <dgm:pt modelId="{09B99B99-7466-4173-97A6-1C3414CF5BB3}" type="pres">
      <dgm:prSet presAssocID="{83A6A2E6-1183-4C29-AA39-05A79DE3CCE9}" presName="LevelTwoTextNode" presStyleLbl="node3" presStyleIdx="0" presStyleCnt="3" custScaleX="23925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735977-5D56-4AD0-90D4-C01A7BC45870}" type="pres">
      <dgm:prSet presAssocID="{83A6A2E6-1183-4C29-AA39-05A79DE3CCE9}" presName="level3hierChild" presStyleCnt="0"/>
      <dgm:spPr/>
    </dgm:pt>
    <dgm:pt modelId="{4E05F66F-750F-4D25-A7F4-DC737CA602D7}" type="pres">
      <dgm:prSet presAssocID="{C0C6B694-9E1F-47BE-B9C0-FD7B28FE053C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450ED74A-E964-4BA3-900C-E91F2D6A94A7}" type="pres">
      <dgm:prSet presAssocID="{C0C6B694-9E1F-47BE-B9C0-FD7B28FE053C}" presName="connTx" presStyleLbl="parChTrans1D2" presStyleIdx="1" presStyleCnt="3"/>
      <dgm:spPr/>
      <dgm:t>
        <a:bodyPr/>
        <a:lstStyle/>
        <a:p>
          <a:endParaRPr lang="es-MX"/>
        </a:p>
      </dgm:t>
    </dgm:pt>
    <dgm:pt modelId="{E857E631-4F58-46E1-A6DA-AD748EAD28DE}" type="pres">
      <dgm:prSet presAssocID="{D6449B5D-75B9-4037-B2AE-F736A0570009}" presName="root2" presStyleCnt="0"/>
      <dgm:spPr/>
    </dgm:pt>
    <dgm:pt modelId="{EEAC22E6-3791-4892-8984-7B2872D387F0}" type="pres">
      <dgm:prSet presAssocID="{D6449B5D-75B9-4037-B2AE-F736A057000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6F84BEF-1462-4BA1-9DA7-10FA99DCAD95}" type="pres">
      <dgm:prSet presAssocID="{D6449B5D-75B9-4037-B2AE-F736A0570009}" presName="level3hierChild" presStyleCnt="0"/>
      <dgm:spPr/>
    </dgm:pt>
    <dgm:pt modelId="{65F71800-041B-404D-B8C2-706D75D496D5}" type="pres">
      <dgm:prSet presAssocID="{CBC30540-A409-48BB-94C1-69C9D67EB349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4732907A-D4AD-4184-8343-1D4CE4EF33DC}" type="pres">
      <dgm:prSet presAssocID="{CBC30540-A409-48BB-94C1-69C9D67EB349}" presName="connTx" presStyleLbl="parChTrans1D3" presStyleIdx="1" presStyleCnt="3"/>
      <dgm:spPr/>
      <dgm:t>
        <a:bodyPr/>
        <a:lstStyle/>
        <a:p>
          <a:endParaRPr lang="es-MX"/>
        </a:p>
      </dgm:t>
    </dgm:pt>
    <dgm:pt modelId="{B2EA62B6-7FF2-479A-8FFF-2F9708226BA8}" type="pres">
      <dgm:prSet presAssocID="{3D374479-8934-4BDF-9D14-7BDF9AED972C}" presName="root2" presStyleCnt="0"/>
      <dgm:spPr/>
    </dgm:pt>
    <dgm:pt modelId="{11FF5592-A80D-47BC-B805-EC91897CC898}" type="pres">
      <dgm:prSet presAssocID="{3D374479-8934-4BDF-9D14-7BDF9AED972C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AAC0EA3-F2FA-4D4D-B54D-E5E60E454BC2}" type="pres">
      <dgm:prSet presAssocID="{3D374479-8934-4BDF-9D14-7BDF9AED972C}" presName="level3hierChild" presStyleCnt="0"/>
      <dgm:spPr/>
    </dgm:pt>
    <dgm:pt modelId="{38FFE867-3ADA-4EB9-95E7-BB3F20CC558A}" type="pres">
      <dgm:prSet presAssocID="{1BF62F1A-16ED-4B79-A102-B53AFBF09D23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AEF7CF0E-2E00-4AFD-88E5-93360AA88E77}" type="pres">
      <dgm:prSet presAssocID="{1BF62F1A-16ED-4B79-A102-B53AFBF09D23}" presName="connTx" presStyleLbl="parChTrans1D2" presStyleIdx="2" presStyleCnt="3"/>
      <dgm:spPr/>
      <dgm:t>
        <a:bodyPr/>
        <a:lstStyle/>
        <a:p>
          <a:endParaRPr lang="es-MX"/>
        </a:p>
      </dgm:t>
    </dgm:pt>
    <dgm:pt modelId="{ED4E957A-66C3-4F98-AAA1-7D4B0B011C30}" type="pres">
      <dgm:prSet presAssocID="{76AE7723-F450-4A09-9779-CDD1BB65D68A}" presName="root2" presStyleCnt="0"/>
      <dgm:spPr/>
    </dgm:pt>
    <dgm:pt modelId="{79FA86BB-8B03-42DB-B542-D478C6A519D2}" type="pres">
      <dgm:prSet presAssocID="{76AE7723-F450-4A09-9779-CDD1BB65D68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8347BAA-7799-4614-B238-F88D49CF364C}" type="pres">
      <dgm:prSet presAssocID="{76AE7723-F450-4A09-9779-CDD1BB65D68A}" presName="level3hierChild" presStyleCnt="0"/>
      <dgm:spPr/>
    </dgm:pt>
    <dgm:pt modelId="{4F70E849-85C2-4A95-A56E-B457CC683AEE}" type="pres">
      <dgm:prSet presAssocID="{7029F79B-35F1-47F6-B5F2-2CAAD06337C0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0FC6BA1B-B587-480C-B7C1-E5133F8446D4}" type="pres">
      <dgm:prSet presAssocID="{7029F79B-35F1-47F6-B5F2-2CAAD06337C0}" presName="connTx" presStyleLbl="parChTrans1D3" presStyleIdx="2" presStyleCnt="3"/>
      <dgm:spPr/>
      <dgm:t>
        <a:bodyPr/>
        <a:lstStyle/>
        <a:p>
          <a:endParaRPr lang="es-MX"/>
        </a:p>
      </dgm:t>
    </dgm:pt>
    <dgm:pt modelId="{97776E4D-8983-4F1E-9260-A2BA987B13B0}" type="pres">
      <dgm:prSet presAssocID="{CEF0AE7B-3173-42C7-A1DB-54347253AC63}" presName="root2" presStyleCnt="0"/>
      <dgm:spPr/>
    </dgm:pt>
    <dgm:pt modelId="{F4B16ECB-C283-4642-9955-21303B1D7240}" type="pres">
      <dgm:prSet presAssocID="{CEF0AE7B-3173-42C7-A1DB-54347253AC63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F33AF4-5D03-4524-9266-1C8551FF2BBF}" type="pres">
      <dgm:prSet presAssocID="{CEF0AE7B-3173-42C7-A1DB-54347253AC63}" presName="level3hierChild" presStyleCnt="0"/>
      <dgm:spPr/>
    </dgm:pt>
  </dgm:ptLst>
  <dgm:cxnLst>
    <dgm:cxn modelId="{7401EDBE-D591-406B-AA3D-BE8E199BE810}" type="presOf" srcId="{1338336C-8860-4D81-8C47-E766A2D76032}" destId="{67E5C597-6778-48F4-BB63-B4DFA2369350}" srcOrd="0" destOrd="0" presId="urn:microsoft.com/office/officeart/2008/layout/HorizontalMultiLevelHierarchy"/>
    <dgm:cxn modelId="{6955FECA-698A-4236-8368-AA6846C78C7C}" type="presOf" srcId="{4759EE12-13F3-4E90-8B03-ABA77F92ED9B}" destId="{519114B3-032D-416E-A948-A7075042031A}" srcOrd="0" destOrd="0" presId="urn:microsoft.com/office/officeart/2008/layout/HorizontalMultiLevelHierarchy"/>
    <dgm:cxn modelId="{180C9110-442F-4977-9111-987762792586}" srcId="{76AE7723-F450-4A09-9779-CDD1BB65D68A}" destId="{CEF0AE7B-3173-42C7-A1DB-54347253AC63}" srcOrd="0" destOrd="0" parTransId="{7029F79B-35F1-47F6-B5F2-2CAAD06337C0}" sibTransId="{B97B9902-8CCD-4CF5-BE9F-44E1D9626BD2}"/>
    <dgm:cxn modelId="{583E61D0-0D75-48C7-BD93-8CEB5339DA32}" type="presOf" srcId="{1338336C-8860-4D81-8C47-E766A2D76032}" destId="{824649E7-F94D-4DDE-905C-0E36263A881A}" srcOrd="1" destOrd="0" presId="urn:microsoft.com/office/officeart/2008/layout/HorizontalMultiLevelHierarchy"/>
    <dgm:cxn modelId="{7E4D9653-5F66-4386-AB79-E63F22F6CEB2}" type="presOf" srcId="{3D374479-8934-4BDF-9D14-7BDF9AED972C}" destId="{11FF5592-A80D-47BC-B805-EC91897CC898}" srcOrd="0" destOrd="0" presId="urn:microsoft.com/office/officeart/2008/layout/HorizontalMultiLevelHierarchy"/>
    <dgm:cxn modelId="{8CD21C47-BE58-44D2-89D7-C39CFE5DDB02}" srcId="{D6449B5D-75B9-4037-B2AE-F736A0570009}" destId="{3D374479-8934-4BDF-9D14-7BDF9AED972C}" srcOrd="0" destOrd="0" parTransId="{CBC30540-A409-48BB-94C1-69C9D67EB349}" sibTransId="{845C9DF7-A139-4A59-B875-45897590C13E}"/>
    <dgm:cxn modelId="{FD9F5750-A06E-4955-9A25-47DE40EFF71F}" srcId="{265D23C5-75D7-46F3-8F93-6C34E9AF7EBD}" destId="{4759EE12-13F3-4E90-8B03-ABA77F92ED9B}" srcOrd="0" destOrd="0" parTransId="{DA16788D-DF98-4771-92B3-740E7827D399}" sibTransId="{354C20F2-FFDC-4B93-A649-A94A6BE5A3B9}"/>
    <dgm:cxn modelId="{FEC23D2B-F9AF-4137-83AB-CBF45849A8AC}" type="presOf" srcId="{DC2BE872-C10E-4DDF-8528-D82396B85C30}" destId="{4470F553-45F1-4FB0-8BA9-3D7B023DBA41}" srcOrd="1" destOrd="0" presId="urn:microsoft.com/office/officeart/2008/layout/HorizontalMultiLevelHierarchy"/>
    <dgm:cxn modelId="{F0089382-5EF8-4F45-BA50-EB1ABB0EA5AD}" type="presOf" srcId="{83A6A2E6-1183-4C29-AA39-05A79DE3CCE9}" destId="{09B99B99-7466-4173-97A6-1C3414CF5BB3}" srcOrd="0" destOrd="0" presId="urn:microsoft.com/office/officeart/2008/layout/HorizontalMultiLevelHierarchy"/>
    <dgm:cxn modelId="{2240A042-EE12-4A01-A5E7-C8BC089F5CB4}" srcId="{4759EE12-13F3-4E90-8B03-ABA77F92ED9B}" destId="{C092087C-92B6-4A9A-9D01-8B0C821C4319}" srcOrd="0" destOrd="0" parTransId="{DC2BE872-C10E-4DDF-8528-D82396B85C30}" sibTransId="{C6538192-B6A2-4BFC-A672-23D9E21563B5}"/>
    <dgm:cxn modelId="{B13B1EDA-6C6F-4447-9212-484E4313E14A}" type="presOf" srcId="{1BF62F1A-16ED-4B79-A102-B53AFBF09D23}" destId="{AEF7CF0E-2E00-4AFD-88E5-93360AA88E77}" srcOrd="1" destOrd="0" presId="urn:microsoft.com/office/officeart/2008/layout/HorizontalMultiLevelHierarchy"/>
    <dgm:cxn modelId="{BE85FDEB-7CA5-485D-87E9-4356EBA74C14}" type="presOf" srcId="{CEF0AE7B-3173-42C7-A1DB-54347253AC63}" destId="{F4B16ECB-C283-4642-9955-21303B1D7240}" srcOrd="0" destOrd="0" presId="urn:microsoft.com/office/officeart/2008/layout/HorizontalMultiLevelHierarchy"/>
    <dgm:cxn modelId="{5B3D6F10-B3EB-409D-9691-5256077F4A99}" type="presOf" srcId="{C092087C-92B6-4A9A-9D01-8B0C821C4319}" destId="{ED923401-D535-4103-A719-3A436664FFCB}" srcOrd="0" destOrd="0" presId="urn:microsoft.com/office/officeart/2008/layout/HorizontalMultiLevelHierarchy"/>
    <dgm:cxn modelId="{CE76D787-3AB4-40B5-8D6D-310028B07234}" type="presOf" srcId="{265D23C5-75D7-46F3-8F93-6C34E9AF7EBD}" destId="{6668C3BB-44B8-4351-8573-A658C20292C2}" srcOrd="0" destOrd="0" presId="urn:microsoft.com/office/officeart/2008/layout/HorizontalMultiLevelHierarchy"/>
    <dgm:cxn modelId="{F416D628-9E34-4A15-9E95-8F267BFBA489}" type="presOf" srcId="{7029F79B-35F1-47F6-B5F2-2CAAD06337C0}" destId="{4F70E849-85C2-4A95-A56E-B457CC683AEE}" srcOrd="0" destOrd="0" presId="urn:microsoft.com/office/officeart/2008/layout/HorizontalMultiLevelHierarchy"/>
    <dgm:cxn modelId="{CB9C2E0E-C511-491B-B0A9-A46E2BC76077}" type="presOf" srcId="{DC2BE872-C10E-4DDF-8528-D82396B85C30}" destId="{6ACD7C1B-4F12-40AA-AA98-9AEDA1B4958D}" srcOrd="0" destOrd="0" presId="urn:microsoft.com/office/officeart/2008/layout/HorizontalMultiLevelHierarchy"/>
    <dgm:cxn modelId="{B18D3A8A-AF3C-4066-B240-5DBF88BBC021}" srcId="{4759EE12-13F3-4E90-8B03-ABA77F92ED9B}" destId="{76AE7723-F450-4A09-9779-CDD1BB65D68A}" srcOrd="2" destOrd="0" parTransId="{1BF62F1A-16ED-4B79-A102-B53AFBF09D23}" sibTransId="{7642D26D-FA58-482D-B37F-CF036FA6D946}"/>
    <dgm:cxn modelId="{EB10F7F4-54AA-4147-B14F-733F2C81ECAB}" type="presOf" srcId="{C0C6B694-9E1F-47BE-B9C0-FD7B28FE053C}" destId="{4E05F66F-750F-4D25-A7F4-DC737CA602D7}" srcOrd="0" destOrd="0" presId="urn:microsoft.com/office/officeart/2008/layout/HorizontalMultiLevelHierarchy"/>
    <dgm:cxn modelId="{894334F6-4E91-4C64-9EA2-34D91F309D90}" type="presOf" srcId="{CBC30540-A409-48BB-94C1-69C9D67EB349}" destId="{4732907A-D4AD-4184-8343-1D4CE4EF33DC}" srcOrd="1" destOrd="0" presId="urn:microsoft.com/office/officeart/2008/layout/HorizontalMultiLevelHierarchy"/>
    <dgm:cxn modelId="{66A64338-35D8-444C-A2E5-8445F899E66D}" srcId="{4759EE12-13F3-4E90-8B03-ABA77F92ED9B}" destId="{D6449B5D-75B9-4037-B2AE-F736A0570009}" srcOrd="1" destOrd="0" parTransId="{C0C6B694-9E1F-47BE-B9C0-FD7B28FE053C}" sibTransId="{F4DD7DB1-1763-4B00-AD1F-FDBDECDD9218}"/>
    <dgm:cxn modelId="{EBE90F83-49FD-43E1-BEA7-0E6F1DADB567}" type="presOf" srcId="{7029F79B-35F1-47F6-B5F2-2CAAD06337C0}" destId="{0FC6BA1B-B587-480C-B7C1-E5133F8446D4}" srcOrd="1" destOrd="0" presId="urn:microsoft.com/office/officeart/2008/layout/HorizontalMultiLevelHierarchy"/>
    <dgm:cxn modelId="{BCFCE69E-1964-408D-BB20-21971F22E7C6}" type="presOf" srcId="{1BF62F1A-16ED-4B79-A102-B53AFBF09D23}" destId="{38FFE867-3ADA-4EB9-95E7-BB3F20CC558A}" srcOrd="0" destOrd="0" presId="urn:microsoft.com/office/officeart/2008/layout/HorizontalMultiLevelHierarchy"/>
    <dgm:cxn modelId="{87132208-A10C-4BAF-8187-EC4703E31295}" srcId="{C092087C-92B6-4A9A-9D01-8B0C821C4319}" destId="{83A6A2E6-1183-4C29-AA39-05A79DE3CCE9}" srcOrd="0" destOrd="0" parTransId="{1338336C-8860-4D81-8C47-E766A2D76032}" sibTransId="{4F66D0AF-9032-4516-B83B-BE6A1C9AFD9E}"/>
    <dgm:cxn modelId="{D81521FA-114C-48B4-8112-20FCCCB0B6D4}" type="presOf" srcId="{76AE7723-F450-4A09-9779-CDD1BB65D68A}" destId="{79FA86BB-8B03-42DB-B542-D478C6A519D2}" srcOrd="0" destOrd="0" presId="urn:microsoft.com/office/officeart/2008/layout/HorizontalMultiLevelHierarchy"/>
    <dgm:cxn modelId="{1396D239-867E-4973-894A-921267FAF5BE}" type="presOf" srcId="{CBC30540-A409-48BB-94C1-69C9D67EB349}" destId="{65F71800-041B-404D-B8C2-706D75D496D5}" srcOrd="0" destOrd="0" presId="urn:microsoft.com/office/officeart/2008/layout/HorizontalMultiLevelHierarchy"/>
    <dgm:cxn modelId="{4B3C0812-7DB6-453A-BD10-F96F45F99D2A}" type="presOf" srcId="{D6449B5D-75B9-4037-B2AE-F736A0570009}" destId="{EEAC22E6-3791-4892-8984-7B2872D387F0}" srcOrd="0" destOrd="0" presId="urn:microsoft.com/office/officeart/2008/layout/HorizontalMultiLevelHierarchy"/>
    <dgm:cxn modelId="{4E5964CF-F311-434A-8F97-9ECFB88358A9}" type="presOf" srcId="{C0C6B694-9E1F-47BE-B9C0-FD7B28FE053C}" destId="{450ED74A-E964-4BA3-900C-E91F2D6A94A7}" srcOrd="1" destOrd="0" presId="urn:microsoft.com/office/officeart/2008/layout/HorizontalMultiLevelHierarchy"/>
    <dgm:cxn modelId="{2C42EBC1-E6BC-4146-A323-9135E7BF65DC}" type="presParOf" srcId="{6668C3BB-44B8-4351-8573-A658C20292C2}" destId="{6512D86F-04C6-428B-B40E-616DFF361C18}" srcOrd="0" destOrd="0" presId="urn:microsoft.com/office/officeart/2008/layout/HorizontalMultiLevelHierarchy"/>
    <dgm:cxn modelId="{694A1B7A-9EE8-4C2A-BF1C-2A4984E0F935}" type="presParOf" srcId="{6512D86F-04C6-428B-B40E-616DFF361C18}" destId="{519114B3-032D-416E-A948-A7075042031A}" srcOrd="0" destOrd="0" presId="urn:microsoft.com/office/officeart/2008/layout/HorizontalMultiLevelHierarchy"/>
    <dgm:cxn modelId="{BD0D503A-F738-4036-BCA8-3517E335B430}" type="presParOf" srcId="{6512D86F-04C6-428B-B40E-616DFF361C18}" destId="{F9572BBD-4450-4DDD-B440-1A4E69DA1654}" srcOrd="1" destOrd="0" presId="urn:microsoft.com/office/officeart/2008/layout/HorizontalMultiLevelHierarchy"/>
    <dgm:cxn modelId="{716ED75D-76E5-48BD-8525-63DC944F5178}" type="presParOf" srcId="{F9572BBD-4450-4DDD-B440-1A4E69DA1654}" destId="{6ACD7C1B-4F12-40AA-AA98-9AEDA1B4958D}" srcOrd="0" destOrd="0" presId="urn:microsoft.com/office/officeart/2008/layout/HorizontalMultiLevelHierarchy"/>
    <dgm:cxn modelId="{165A565E-1896-402B-8813-BA5FC22ADA8F}" type="presParOf" srcId="{6ACD7C1B-4F12-40AA-AA98-9AEDA1B4958D}" destId="{4470F553-45F1-4FB0-8BA9-3D7B023DBA41}" srcOrd="0" destOrd="0" presId="urn:microsoft.com/office/officeart/2008/layout/HorizontalMultiLevelHierarchy"/>
    <dgm:cxn modelId="{E14ED211-2EDA-4511-A4A8-2E065210A0B0}" type="presParOf" srcId="{F9572BBD-4450-4DDD-B440-1A4E69DA1654}" destId="{2445F8E4-5C69-4DDE-973A-2CFF4A41DC3A}" srcOrd="1" destOrd="0" presId="urn:microsoft.com/office/officeart/2008/layout/HorizontalMultiLevelHierarchy"/>
    <dgm:cxn modelId="{47E3FF68-2E6C-4167-A131-A35145E29207}" type="presParOf" srcId="{2445F8E4-5C69-4DDE-973A-2CFF4A41DC3A}" destId="{ED923401-D535-4103-A719-3A436664FFCB}" srcOrd="0" destOrd="0" presId="urn:microsoft.com/office/officeart/2008/layout/HorizontalMultiLevelHierarchy"/>
    <dgm:cxn modelId="{7A244C9E-2AD7-4F0F-BBED-BDE9C688D299}" type="presParOf" srcId="{2445F8E4-5C69-4DDE-973A-2CFF4A41DC3A}" destId="{697A625F-B3E3-475A-99CB-F81F03808ECF}" srcOrd="1" destOrd="0" presId="urn:microsoft.com/office/officeart/2008/layout/HorizontalMultiLevelHierarchy"/>
    <dgm:cxn modelId="{7073DA82-8599-4CB9-8132-1ECC2FD4FCB1}" type="presParOf" srcId="{697A625F-B3E3-475A-99CB-F81F03808ECF}" destId="{67E5C597-6778-48F4-BB63-B4DFA2369350}" srcOrd="0" destOrd="0" presId="urn:microsoft.com/office/officeart/2008/layout/HorizontalMultiLevelHierarchy"/>
    <dgm:cxn modelId="{D81DED08-0B2E-48D1-BAFC-0A3F3E9D7A35}" type="presParOf" srcId="{67E5C597-6778-48F4-BB63-B4DFA2369350}" destId="{824649E7-F94D-4DDE-905C-0E36263A881A}" srcOrd="0" destOrd="0" presId="urn:microsoft.com/office/officeart/2008/layout/HorizontalMultiLevelHierarchy"/>
    <dgm:cxn modelId="{5155606B-0D53-4E89-81C9-840F55EE7DAB}" type="presParOf" srcId="{697A625F-B3E3-475A-99CB-F81F03808ECF}" destId="{054EC885-E850-4BE7-9219-072A16FE0886}" srcOrd="1" destOrd="0" presId="urn:microsoft.com/office/officeart/2008/layout/HorizontalMultiLevelHierarchy"/>
    <dgm:cxn modelId="{A3E08A22-9E73-42B4-84F3-5A65426C7FC8}" type="presParOf" srcId="{054EC885-E850-4BE7-9219-072A16FE0886}" destId="{09B99B99-7466-4173-97A6-1C3414CF5BB3}" srcOrd="0" destOrd="0" presId="urn:microsoft.com/office/officeart/2008/layout/HorizontalMultiLevelHierarchy"/>
    <dgm:cxn modelId="{B3A9166A-FA25-49B0-A20B-C3831FD5B1E1}" type="presParOf" srcId="{054EC885-E850-4BE7-9219-072A16FE0886}" destId="{BD735977-5D56-4AD0-90D4-C01A7BC45870}" srcOrd="1" destOrd="0" presId="urn:microsoft.com/office/officeart/2008/layout/HorizontalMultiLevelHierarchy"/>
    <dgm:cxn modelId="{2FD09F54-5EDF-4EE8-9ACC-912F0618CE34}" type="presParOf" srcId="{F9572BBD-4450-4DDD-B440-1A4E69DA1654}" destId="{4E05F66F-750F-4D25-A7F4-DC737CA602D7}" srcOrd="2" destOrd="0" presId="urn:microsoft.com/office/officeart/2008/layout/HorizontalMultiLevelHierarchy"/>
    <dgm:cxn modelId="{8CEE1074-0543-4A12-BEF4-FFA6AC16DFE1}" type="presParOf" srcId="{4E05F66F-750F-4D25-A7F4-DC737CA602D7}" destId="{450ED74A-E964-4BA3-900C-E91F2D6A94A7}" srcOrd="0" destOrd="0" presId="urn:microsoft.com/office/officeart/2008/layout/HorizontalMultiLevelHierarchy"/>
    <dgm:cxn modelId="{38551F66-819D-4B98-871A-6C9AFD64CEC1}" type="presParOf" srcId="{F9572BBD-4450-4DDD-B440-1A4E69DA1654}" destId="{E857E631-4F58-46E1-A6DA-AD748EAD28DE}" srcOrd="3" destOrd="0" presId="urn:microsoft.com/office/officeart/2008/layout/HorizontalMultiLevelHierarchy"/>
    <dgm:cxn modelId="{A9CB878B-23EF-4414-B1E9-FA63FA8F75EF}" type="presParOf" srcId="{E857E631-4F58-46E1-A6DA-AD748EAD28DE}" destId="{EEAC22E6-3791-4892-8984-7B2872D387F0}" srcOrd="0" destOrd="0" presId="urn:microsoft.com/office/officeart/2008/layout/HorizontalMultiLevelHierarchy"/>
    <dgm:cxn modelId="{5C207A71-A302-4A7D-8717-B76D56C96F9F}" type="presParOf" srcId="{E857E631-4F58-46E1-A6DA-AD748EAD28DE}" destId="{16F84BEF-1462-4BA1-9DA7-10FA99DCAD95}" srcOrd="1" destOrd="0" presId="urn:microsoft.com/office/officeart/2008/layout/HorizontalMultiLevelHierarchy"/>
    <dgm:cxn modelId="{E6C4EB20-6D12-4354-9C6E-82C27B5755A8}" type="presParOf" srcId="{16F84BEF-1462-4BA1-9DA7-10FA99DCAD95}" destId="{65F71800-041B-404D-B8C2-706D75D496D5}" srcOrd="0" destOrd="0" presId="urn:microsoft.com/office/officeart/2008/layout/HorizontalMultiLevelHierarchy"/>
    <dgm:cxn modelId="{8D920EDA-7938-487A-8B48-3DB1FE1CEC3A}" type="presParOf" srcId="{65F71800-041B-404D-B8C2-706D75D496D5}" destId="{4732907A-D4AD-4184-8343-1D4CE4EF33DC}" srcOrd="0" destOrd="0" presId="urn:microsoft.com/office/officeart/2008/layout/HorizontalMultiLevelHierarchy"/>
    <dgm:cxn modelId="{69D12D04-883A-4E39-B886-8A280FC63808}" type="presParOf" srcId="{16F84BEF-1462-4BA1-9DA7-10FA99DCAD95}" destId="{B2EA62B6-7FF2-479A-8FFF-2F9708226BA8}" srcOrd="1" destOrd="0" presId="urn:microsoft.com/office/officeart/2008/layout/HorizontalMultiLevelHierarchy"/>
    <dgm:cxn modelId="{ED641074-6301-4908-9E80-44C268094C93}" type="presParOf" srcId="{B2EA62B6-7FF2-479A-8FFF-2F9708226BA8}" destId="{11FF5592-A80D-47BC-B805-EC91897CC898}" srcOrd="0" destOrd="0" presId="urn:microsoft.com/office/officeart/2008/layout/HorizontalMultiLevelHierarchy"/>
    <dgm:cxn modelId="{5501654A-F36F-479E-BE6D-007DC9F86B0D}" type="presParOf" srcId="{B2EA62B6-7FF2-479A-8FFF-2F9708226BA8}" destId="{4AAC0EA3-F2FA-4D4D-B54D-E5E60E454BC2}" srcOrd="1" destOrd="0" presId="urn:microsoft.com/office/officeart/2008/layout/HorizontalMultiLevelHierarchy"/>
    <dgm:cxn modelId="{82BDB90F-ACDF-4CF9-9906-19F844789619}" type="presParOf" srcId="{F9572BBD-4450-4DDD-B440-1A4E69DA1654}" destId="{38FFE867-3ADA-4EB9-95E7-BB3F20CC558A}" srcOrd="4" destOrd="0" presId="urn:microsoft.com/office/officeart/2008/layout/HorizontalMultiLevelHierarchy"/>
    <dgm:cxn modelId="{A6A2C84A-57F2-4AA3-9990-B5AD075A0B00}" type="presParOf" srcId="{38FFE867-3ADA-4EB9-95E7-BB3F20CC558A}" destId="{AEF7CF0E-2E00-4AFD-88E5-93360AA88E77}" srcOrd="0" destOrd="0" presId="urn:microsoft.com/office/officeart/2008/layout/HorizontalMultiLevelHierarchy"/>
    <dgm:cxn modelId="{A05EF5A2-E45B-4C70-884D-FA39530E7383}" type="presParOf" srcId="{F9572BBD-4450-4DDD-B440-1A4E69DA1654}" destId="{ED4E957A-66C3-4F98-AAA1-7D4B0B011C30}" srcOrd="5" destOrd="0" presId="urn:microsoft.com/office/officeart/2008/layout/HorizontalMultiLevelHierarchy"/>
    <dgm:cxn modelId="{FE1955DE-5C20-4184-B43E-75E0BF21FB42}" type="presParOf" srcId="{ED4E957A-66C3-4F98-AAA1-7D4B0B011C30}" destId="{79FA86BB-8B03-42DB-B542-D478C6A519D2}" srcOrd="0" destOrd="0" presId="urn:microsoft.com/office/officeart/2008/layout/HorizontalMultiLevelHierarchy"/>
    <dgm:cxn modelId="{BF3FA4B0-E83E-42AE-8A7A-C845C1CAC7B8}" type="presParOf" srcId="{ED4E957A-66C3-4F98-AAA1-7D4B0B011C30}" destId="{48347BAA-7799-4614-B238-F88D49CF364C}" srcOrd="1" destOrd="0" presId="urn:microsoft.com/office/officeart/2008/layout/HorizontalMultiLevelHierarchy"/>
    <dgm:cxn modelId="{595DB8FC-B150-483A-9BDB-DB070E501D76}" type="presParOf" srcId="{48347BAA-7799-4614-B238-F88D49CF364C}" destId="{4F70E849-85C2-4A95-A56E-B457CC683AEE}" srcOrd="0" destOrd="0" presId="urn:microsoft.com/office/officeart/2008/layout/HorizontalMultiLevelHierarchy"/>
    <dgm:cxn modelId="{C686C820-A183-4804-BC32-D55D67288F4F}" type="presParOf" srcId="{4F70E849-85C2-4A95-A56E-B457CC683AEE}" destId="{0FC6BA1B-B587-480C-B7C1-E5133F8446D4}" srcOrd="0" destOrd="0" presId="urn:microsoft.com/office/officeart/2008/layout/HorizontalMultiLevelHierarchy"/>
    <dgm:cxn modelId="{59293418-B99F-4782-9464-088D45E82E56}" type="presParOf" srcId="{48347BAA-7799-4614-B238-F88D49CF364C}" destId="{97776E4D-8983-4F1E-9260-A2BA987B13B0}" srcOrd="1" destOrd="0" presId="urn:microsoft.com/office/officeart/2008/layout/HorizontalMultiLevelHierarchy"/>
    <dgm:cxn modelId="{8A5B6747-1314-4F7B-9CA8-6104C4B1BD06}" type="presParOf" srcId="{97776E4D-8983-4F1E-9260-A2BA987B13B0}" destId="{F4B16ECB-C283-4642-9955-21303B1D7240}" srcOrd="0" destOrd="0" presId="urn:microsoft.com/office/officeart/2008/layout/HorizontalMultiLevelHierarchy"/>
    <dgm:cxn modelId="{A75BF46C-30BB-4E75-8D90-223A7D4675DC}" type="presParOf" srcId="{97776E4D-8983-4F1E-9260-A2BA987B13B0}" destId="{DAF33AF4-5D03-4524-9266-1C8551FF2BB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016B14C-4796-450B-8AA8-2EB618743CA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E5749FA-9BA2-429E-9065-D98B84CF57EF}">
      <dgm:prSet phldrT="[Texto]"/>
      <dgm:spPr/>
      <dgm:t>
        <a:bodyPr/>
        <a:lstStyle/>
        <a:p>
          <a:r>
            <a:rPr lang="es-MX" dirty="0" smtClean="0"/>
            <a:t>Vigoroso</a:t>
          </a:r>
          <a:endParaRPr lang="es-MX" dirty="0"/>
        </a:p>
      </dgm:t>
    </dgm:pt>
    <dgm:pt modelId="{5022F044-B24D-423E-842F-57DB8C76A780}" type="parTrans" cxnId="{677CC185-20E1-4563-A848-F2963A08CF68}">
      <dgm:prSet/>
      <dgm:spPr/>
      <dgm:t>
        <a:bodyPr/>
        <a:lstStyle/>
        <a:p>
          <a:endParaRPr lang="es-MX"/>
        </a:p>
      </dgm:t>
    </dgm:pt>
    <dgm:pt modelId="{8974A05D-5F66-4A29-B8EA-6D7AFB402DA9}" type="sibTrans" cxnId="{677CC185-20E1-4563-A848-F2963A08CF68}">
      <dgm:prSet/>
      <dgm:spPr/>
      <dgm:t>
        <a:bodyPr/>
        <a:lstStyle/>
        <a:p>
          <a:endParaRPr lang="es-MX"/>
        </a:p>
      </dgm:t>
    </dgm:pt>
    <dgm:pt modelId="{81418772-AD1A-4481-869E-FA3BCBA59ACA}">
      <dgm:prSet phldrT="[Texto]"/>
      <dgm:spPr/>
      <dgm:t>
        <a:bodyPr/>
        <a:lstStyle/>
        <a:p>
          <a:r>
            <a:rPr lang="es-MX" dirty="0" smtClean="0"/>
            <a:t>Sostenido</a:t>
          </a:r>
          <a:endParaRPr lang="es-MX" dirty="0"/>
        </a:p>
      </dgm:t>
    </dgm:pt>
    <dgm:pt modelId="{56DC34A0-ACD7-406F-A02F-3317B408E209}" type="parTrans" cxnId="{B5BA9781-A8D8-4406-BD00-3A11D53E3DC8}">
      <dgm:prSet/>
      <dgm:spPr/>
      <dgm:t>
        <a:bodyPr/>
        <a:lstStyle/>
        <a:p>
          <a:endParaRPr lang="es-MX"/>
        </a:p>
      </dgm:t>
    </dgm:pt>
    <dgm:pt modelId="{5F24CA57-F6B5-445D-8C43-1723E9D172A9}" type="sibTrans" cxnId="{B5BA9781-A8D8-4406-BD00-3A11D53E3DC8}">
      <dgm:prSet/>
      <dgm:spPr/>
      <dgm:t>
        <a:bodyPr/>
        <a:lstStyle/>
        <a:p>
          <a:endParaRPr lang="es-MX"/>
        </a:p>
      </dgm:t>
    </dgm:pt>
    <dgm:pt modelId="{054AE6FD-2FBF-44D7-A147-99AE76175A50}">
      <dgm:prSet phldrT="[Texto]"/>
      <dgm:spPr/>
      <dgm:t>
        <a:bodyPr/>
        <a:lstStyle/>
        <a:p>
          <a:r>
            <a:rPr lang="es-MX" smtClean="0"/>
            <a:t>Resultados</a:t>
          </a:r>
          <a:endParaRPr lang="es-MX"/>
        </a:p>
      </dgm:t>
    </dgm:pt>
    <dgm:pt modelId="{718C779A-09D2-471A-BC5A-237E648E9816}" type="parTrans" cxnId="{1DC2FDB3-0782-4A28-B821-A76E24849753}">
      <dgm:prSet/>
      <dgm:spPr/>
      <dgm:t>
        <a:bodyPr/>
        <a:lstStyle/>
        <a:p>
          <a:endParaRPr lang="es-MX"/>
        </a:p>
      </dgm:t>
    </dgm:pt>
    <dgm:pt modelId="{C17E420A-A725-45DA-B047-5E2DEC3E6977}" type="sibTrans" cxnId="{1DC2FDB3-0782-4A28-B821-A76E24849753}">
      <dgm:prSet/>
      <dgm:spPr/>
      <dgm:t>
        <a:bodyPr/>
        <a:lstStyle/>
        <a:p>
          <a:endParaRPr lang="es-MX"/>
        </a:p>
      </dgm:t>
    </dgm:pt>
    <dgm:pt modelId="{7E1EEC0A-F1CD-4E32-8C71-E39FB0752EB8}">
      <dgm:prSet phldrT="[Texto]"/>
      <dgm:spPr/>
      <dgm:t>
        <a:bodyPr/>
        <a:lstStyle/>
        <a:p>
          <a:r>
            <a:rPr lang="es-MX" dirty="0" smtClean="0"/>
            <a:t>Dirigido</a:t>
          </a:r>
          <a:endParaRPr lang="es-MX" dirty="0"/>
        </a:p>
      </dgm:t>
    </dgm:pt>
    <dgm:pt modelId="{0FCCC89C-79F3-4999-9B46-67F5C4035FC5}" type="parTrans" cxnId="{3F6093C9-D16D-4CB1-BD1A-3C12D48BD062}">
      <dgm:prSet/>
      <dgm:spPr/>
      <dgm:t>
        <a:bodyPr/>
        <a:lstStyle/>
        <a:p>
          <a:endParaRPr lang="es-MX"/>
        </a:p>
      </dgm:t>
    </dgm:pt>
    <dgm:pt modelId="{381E6751-A816-480F-BB9F-2E1C9A0230C5}" type="sibTrans" cxnId="{3F6093C9-D16D-4CB1-BD1A-3C12D48BD062}">
      <dgm:prSet/>
      <dgm:spPr/>
      <dgm:t>
        <a:bodyPr/>
        <a:lstStyle/>
        <a:p>
          <a:endParaRPr lang="es-MX"/>
        </a:p>
      </dgm:t>
    </dgm:pt>
    <dgm:pt modelId="{71C30B18-B703-4EB0-827E-EEDEBC3693FB}" type="pres">
      <dgm:prSet presAssocID="{9016B14C-4796-450B-8AA8-2EB618743CA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56AB43-921E-4B36-B6A1-B2C58D1F1A9E}" type="pres">
      <dgm:prSet presAssocID="{9016B14C-4796-450B-8AA8-2EB618743CA9}" presName="ellipse" presStyleLbl="trBgShp" presStyleIdx="0" presStyleCnt="1"/>
      <dgm:spPr/>
    </dgm:pt>
    <dgm:pt modelId="{82DF432E-053E-452B-B9E0-B5538F58D206}" type="pres">
      <dgm:prSet presAssocID="{9016B14C-4796-450B-8AA8-2EB618743CA9}" presName="arrow1" presStyleLbl="fgShp" presStyleIdx="0" presStyleCnt="1"/>
      <dgm:spPr/>
    </dgm:pt>
    <dgm:pt modelId="{8D665ED0-105E-4456-895F-ECC363BC6159}" type="pres">
      <dgm:prSet presAssocID="{9016B14C-4796-450B-8AA8-2EB618743CA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489551-626F-48D8-A642-144984EEAD5B}" type="pres">
      <dgm:prSet presAssocID="{81418772-AD1A-4481-869E-FA3BCBA59ACA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AFF556-7612-4977-8AF4-A441CDA233F1}" type="pres">
      <dgm:prSet presAssocID="{7E1EEC0A-F1CD-4E32-8C71-E39FB0752EB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28720D-BE52-47BD-BEAF-F48BBDB2EEB5}" type="pres">
      <dgm:prSet presAssocID="{054AE6FD-2FBF-44D7-A147-99AE76175A5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74CA4B-E923-46BD-9938-CDC57274EB69}" type="pres">
      <dgm:prSet presAssocID="{9016B14C-4796-450B-8AA8-2EB618743CA9}" presName="funnel" presStyleLbl="trAlignAcc1" presStyleIdx="0" presStyleCnt="1"/>
      <dgm:spPr/>
    </dgm:pt>
  </dgm:ptLst>
  <dgm:cxnLst>
    <dgm:cxn modelId="{A084798C-383C-4135-BE4A-8119AFED6439}" type="presOf" srcId="{6E5749FA-9BA2-429E-9065-D98B84CF57EF}" destId="{AF28720D-BE52-47BD-BEAF-F48BBDB2EEB5}" srcOrd="0" destOrd="0" presId="urn:microsoft.com/office/officeart/2005/8/layout/funnel1"/>
    <dgm:cxn modelId="{677CC185-20E1-4563-A848-F2963A08CF68}" srcId="{9016B14C-4796-450B-8AA8-2EB618743CA9}" destId="{6E5749FA-9BA2-429E-9065-D98B84CF57EF}" srcOrd="0" destOrd="0" parTransId="{5022F044-B24D-423E-842F-57DB8C76A780}" sibTransId="{8974A05D-5F66-4A29-B8EA-6D7AFB402DA9}"/>
    <dgm:cxn modelId="{041FFA04-367D-4594-9F6D-FDD39561AEC0}" type="presOf" srcId="{9016B14C-4796-450B-8AA8-2EB618743CA9}" destId="{71C30B18-B703-4EB0-827E-EEDEBC3693FB}" srcOrd="0" destOrd="0" presId="urn:microsoft.com/office/officeart/2005/8/layout/funnel1"/>
    <dgm:cxn modelId="{B5BA9781-A8D8-4406-BD00-3A11D53E3DC8}" srcId="{9016B14C-4796-450B-8AA8-2EB618743CA9}" destId="{81418772-AD1A-4481-869E-FA3BCBA59ACA}" srcOrd="1" destOrd="0" parTransId="{56DC34A0-ACD7-406F-A02F-3317B408E209}" sibTransId="{5F24CA57-F6B5-445D-8C43-1723E9D172A9}"/>
    <dgm:cxn modelId="{3B845E61-05AC-41FF-801C-C653749CBD7E}" type="presOf" srcId="{054AE6FD-2FBF-44D7-A147-99AE76175A50}" destId="{8D665ED0-105E-4456-895F-ECC363BC6159}" srcOrd="0" destOrd="0" presId="urn:microsoft.com/office/officeart/2005/8/layout/funnel1"/>
    <dgm:cxn modelId="{EAA1F2B7-9A54-4586-A5F6-34C1CFE35EAE}" type="presOf" srcId="{7E1EEC0A-F1CD-4E32-8C71-E39FB0752EB8}" destId="{90489551-626F-48D8-A642-144984EEAD5B}" srcOrd="0" destOrd="0" presId="urn:microsoft.com/office/officeart/2005/8/layout/funnel1"/>
    <dgm:cxn modelId="{3F6093C9-D16D-4CB1-BD1A-3C12D48BD062}" srcId="{9016B14C-4796-450B-8AA8-2EB618743CA9}" destId="{7E1EEC0A-F1CD-4E32-8C71-E39FB0752EB8}" srcOrd="2" destOrd="0" parTransId="{0FCCC89C-79F3-4999-9B46-67F5C4035FC5}" sibTransId="{381E6751-A816-480F-BB9F-2E1C9A0230C5}"/>
    <dgm:cxn modelId="{1DC2FDB3-0782-4A28-B821-A76E24849753}" srcId="{9016B14C-4796-450B-8AA8-2EB618743CA9}" destId="{054AE6FD-2FBF-44D7-A147-99AE76175A50}" srcOrd="3" destOrd="0" parTransId="{718C779A-09D2-471A-BC5A-237E648E9816}" sibTransId="{C17E420A-A725-45DA-B047-5E2DEC3E6977}"/>
    <dgm:cxn modelId="{ED46FB64-6BC5-42BB-ABD7-22EF00A1DACB}" type="presOf" srcId="{81418772-AD1A-4481-869E-FA3BCBA59ACA}" destId="{A7AFF556-7612-4977-8AF4-A441CDA233F1}" srcOrd="0" destOrd="0" presId="urn:microsoft.com/office/officeart/2005/8/layout/funnel1"/>
    <dgm:cxn modelId="{AA6AA24D-FF1D-43D0-AA20-67CE0EFC0EFE}" type="presParOf" srcId="{71C30B18-B703-4EB0-827E-EEDEBC3693FB}" destId="{FA56AB43-921E-4B36-B6A1-B2C58D1F1A9E}" srcOrd="0" destOrd="0" presId="urn:microsoft.com/office/officeart/2005/8/layout/funnel1"/>
    <dgm:cxn modelId="{9240E50B-0100-4550-93C1-2A4122271EF9}" type="presParOf" srcId="{71C30B18-B703-4EB0-827E-EEDEBC3693FB}" destId="{82DF432E-053E-452B-B9E0-B5538F58D206}" srcOrd="1" destOrd="0" presId="urn:microsoft.com/office/officeart/2005/8/layout/funnel1"/>
    <dgm:cxn modelId="{524C9FA1-F231-436F-A919-A2450B48F9D3}" type="presParOf" srcId="{71C30B18-B703-4EB0-827E-EEDEBC3693FB}" destId="{8D665ED0-105E-4456-895F-ECC363BC6159}" srcOrd="2" destOrd="0" presId="urn:microsoft.com/office/officeart/2005/8/layout/funnel1"/>
    <dgm:cxn modelId="{23FDBA7F-F383-4D20-A3D5-0CD13A6F4ECC}" type="presParOf" srcId="{71C30B18-B703-4EB0-827E-EEDEBC3693FB}" destId="{90489551-626F-48D8-A642-144984EEAD5B}" srcOrd="3" destOrd="0" presId="urn:microsoft.com/office/officeart/2005/8/layout/funnel1"/>
    <dgm:cxn modelId="{D735FA9C-3F86-4FDE-A602-4F9BC5AC4670}" type="presParOf" srcId="{71C30B18-B703-4EB0-827E-EEDEBC3693FB}" destId="{A7AFF556-7612-4977-8AF4-A441CDA233F1}" srcOrd="4" destOrd="0" presId="urn:microsoft.com/office/officeart/2005/8/layout/funnel1"/>
    <dgm:cxn modelId="{F67406EB-07A0-43F3-8410-44FD8036523B}" type="presParOf" srcId="{71C30B18-B703-4EB0-827E-EEDEBC3693FB}" destId="{AF28720D-BE52-47BD-BEAF-F48BBDB2EEB5}" srcOrd="5" destOrd="0" presId="urn:microsoft.com/office/officeart/2005/8/layout/funnel1"/>
    <dgm:cxn modelId="{D6F3FA7A-4D8F-4FDF-99A0-7DEB74D05F63}" type="presParOf" srcId="{71C30B18-B703-4EB0-827E-EEDEBC3693FB}" destId="{4474CA4B-E923-46BD-9938-CDC57274EB6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13963A2-5AA2-49A6-98EA-99D3044E0BE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CE23629-EAAC-45AC-8A90-F49CD477F353}">
      <dgm:prSet phldrT="[Texto]"/>
      <dgm:spPr/>
      <dgm:t>
        <a:bodyPr/>
        <a:lstStyle/>
        <a:p>
          <a:r>
            <a:rPr lang="es-MX" dirty="0" smtClean="0"/>
            <a:t>Afiliación</a:t>
          </a:r>
          <a:endParaRPr lang="es-MX" dirty="0"/>
        </a:p>
      </dgm:t>
    </dgm:pt>
    <dgm:pt modelId="{2280615A-4958-4376-8BC0-64C9FFBEC3AA}" type="parTrans" cxnId="{79D4C40D-23C0-4646-BA06-C52C17471F6B}">
      <dgm:prSet/>
      <dgm:spPr/>
      <dgm:t>
        <a:bodyPr/>
        <a:lstStyle/>
        <a:p>
          <a:endParaRPr lang="es-MX"/>
        </a:p>
      </dgm:t>
    </dgm:pt>
    <dgm:pt modelId="{DE2C6783-0A4B-4D35-95FB-AF1544A449B5}" type="sibTrans" cxnId="{79D4C40D-23C0-4646-BA06-C52C17471F6B}">
      <dgm:prSet/>
      <dgm:spPr/>
      <dgm:t>
        <a:bodyPr/>
        <a:lstStyle/>
        <a:p>
          <a:endParaRPr lang="es-MX"/>
        </a:p>
      </dgm:t>
    </dgm:pt>
    <dgm:pt modelId="{77F4BAA5-002C-4B23-99D2-645D3AF9B37E}">
      <dgm:prSet phldrT="[Texto]"/>
      <dgm:spPr/>
      <dgm:t>
        <a:bodyPr/>
        <a:lstStyle/>
        <a:p>
          <a:r>
            <a:rPr lang="es-MX" dirty="0" smtClean="0"/>
            <a:t>Poder</a:t>
          </a:r>
          <a:endParaRPr lang="es-MX" dirty="0"/>
        </a:p>
      </dgm:t>
    </dgm:pt>
    <dgm:pt modelId="{5A32A6DE-124E-45FC-AB2D-1FCE4E409170}" type="parTrans" cxnId="{C3C02776-0770-4FC0-A2AA-3F14F8F9DE3F}">
      <dgm:prSet/>
      <dgm:spPr/>
      <dgm:t>
        <a:bodyPr/>
        <a:lstStyle/>
        <a:p>
          <a:endParaRPr lang="es-MX"/>
        </a:p>
      </dgm:t>
    </dgm:pt>
    <dgm:pt modelId="{06C0728D-16D5-435A-8E1C-16861B33EC1E}" type="sibTrans" cxnId="{C3C02776-0770-4FC0-A2AA-3F14F8F9DE3F}">
      <dgm:prSet/>
      <dgm:spPr/>
      <dgm:t>
        <a:bodyPr/>
        <a:lstStyle/>
        <a:p>
          <a:endParaRPr lang="es-MX"/>
        </a:p>
      </dgm:t>
    </dgm:pt>
    <dgm:pt modelId="{6BB673CA-DCAA-4535-AB59-F1440D168079}">
      <dgm:prSet phldrT="[Texto]"/>
      <dgm:spPr/>
      <dgm:t>
        <a:bodyPr/>
        <a:lstStyle/>
        <a:p>
          <a:r>
            <a:rPr lang="es-MX" dirty="0" smtClean="0"/>
            <a:t>Logro</a:t>
          </a:r>
          <a:endParaRPr lang="es-MX" dirty="0"/>
        </a:p>
      </dgm:t>
    </dgm:pt>
    <dgm:pt modelId="{F68715A8-2B29-4AB4-9F4D-82DA8792E6C4}" type="sibTrans" cxnId="{AC6CE1E7-5716-4A1B-B724-C540D5A29DDC}">
      <dgm:prSet/>
      <dgm:spPr/>
      <dgm:t>
        <a:bodyPr/>
        <a:lstStyle/>
        <a:p>
          <a:endParaRPr lang="es-MX"/>
        </a:p>
      </dgm:t>
    </dgm:pt>
    <dgm:pt modelId="{62BD32CF-7522-454C-A771-26655B272083}" type="parTrans" cxnId="{AC6CE1E7-5716-4A1B-B724-C540D5A29DDC}">
      <dgm:prSet/>
      <dgm:spPr/>
      <dgm:t>
        <a:bodyPr/>
        <a:lstStyle/>
        <a:p>
          <a:endParaRPr lang="es-MX"/>
        </a:p>
      </dgm:t>
    </dgm:pt>
    <dgm:pt modelId="{D858830F-54EF-4610-90AC-48B70C468E1A}" type="pres">
      <dgm:prSet presAssocID="{B13963A2-5AA2-49A6-98EA-99D3044E0BE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8A0C0A-2E0D-43E7-B0E3-380F8C54A2CB}" type="pres">
      <dgm:prSet presAssocID="{6BB673CA-DCAA-4535-AB59-F1440D168079}" presName="parentLin" presStyleCnt="0"/>
      <dgm:spPr/>
    </dgm:pt>
    <dgm:pt modelId="{82A4897F-A44C-4DAB-97BD-E08FA1A0B3C2}" type="pres">
      <dgm:prSet presAssocID="{6BB673CA-DCAA-4535-AB59-F1440D168079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F2664EB5-93A1-415B-9FA5-04FC0CD55D9F}" type="pres">
      <dgm:prSet presAssocID="{6BB673CA-DCAA-4535-AB59-F1440D16807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2F43EC-9345-413C-9F59-E2516BD75E67}" type="pres">
      <dgm:prSet presAssocID="{6BB673CA-DCAA-4535-AB59-F1440D168079}" presName="negativeSpace" presStyleCnt="0"/>
      <dgm:spPr/>
    </dgm:pt>
    <dgm:pt modelId="{0AC6EF12-A8E9-4181-B9E5-1665CDB04C38}" type="pres">
      <dgm:prSet presAssocID="{6BB673CA-DCAA-4535-AB59-F1440D168079}" presName="childText" presStyleLbl="conFgAcc1" presStyleIdx="0" presStyleCnt="3" custLinFactNeighborX="-1185" custLinFactNeighborY="-21000">
        <dgm:presLayoutVars>
          <dgm:bulletEnabled val="1"/>
        </dgm:presLayoutVars>
      </dgm:prSet>
      <dgm:spPr/>
    </dgm:pt>
    <dgm:pt modelId="{370471AE-1781-4598-8964-26F9E2FF4DA5}" type="pres">
      <dgm:prSet presAssocID="{F68715A8-2B29-4AB4-9F4D-82DA8792E6C4}" presName="spaceBetweenRectangles" presStyleCnt="0"/>
      <dgm:spPr/>
    </dgm:pt>
    <dgm:pt modelId="{48E7CE69-4245-4822-9D62-79E3C366EB1B}" type="pres">
      <dgm:prSet presAssocID="{ACE23629-EAAC-45AC-8A90-F49CD477F353}" presName="parentLin" presStyleCnt="0"/>
      <dgm:spPr/>
    </dgm:pt>
    <dgm:pt modelId="{5D134229-735A-4286-A1B1-29F3EACE74E6}" type="pres">
      <dgm:prSet presAssocID="{ACE23629-EAAC-45AC-8A90-F49CD477F353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7E387E6B-FE2F-4EDA-82AD-06AF0F88E306}" type="pres">
      <dgm:prSet presAssocID="{ACE23629-EAAC-45AC-8A90-F49CD477F35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BA6B48-962F-4109-AADE-EB8289BD82E5}" type="pres">
      <dgm:prSet presAssocID="{ACE23629-EAAC-45AC-8A90-F49CD477F353}" presName="negativeSpace" presStyleCnt="0"/>
      <dgm:spPr/>
    </dgm:pt>
    <dgm:pt modelId="{492DEB77-5A84-4605-A883-6C011D75319C}" type="pres">
      <dgm:prSet presAssocID="{ACE23629-EAAC-45AC-8A90-F49CD477F353}" presName="childText" presStyleLbl="conFgAcc1" presStyleIdx="1" presStyleCnt="3">
        <dgm:presLayoutVars>
          <dgm:bulletEnabled val="1"/>
        </dgm:presLayoutVars>
      </dgm:prSet>
      <dgm:spPr/>
    </dgm:pt>
    <dgm:pt modelId="{27A88D31-EC45-4984-B223-9DABB3BD6E7E}" type="pres">
      <dgm:prSet presAssocID="{DE2C6783-0A4B-4D35-95FB-AF1544A449B5}" presName="spaceBetweenRectangles" presStyleCnt="0"/>
      <dgm:spPr/>
    </dgm:pt>
    <dgm:pt modelId="{36F5DF41-8CEA-48A8-B7C0-2D9EB204D8BA}" type="pres">
      <dgm:prSet presAssocID="{77F4BAA5-002C-4B23-99D2-645D3AF9B37E}" presName="parentLin" presStyleCnt="0"/>
      <dgm:spPr/>
    </dgm:pt>
    <dgm:pt modelId="{79846616-FE94-492A-A993-CF0286730F9F}" type="pres">
      <dgm:prSet presAssocID="{77F4BAA5-002C-4B23-99D2-645D3AF9B37E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12819DDB-D2EA-414B-82BA-EA8AB5E12577}" type="pres">
      <dgm:prSet presAssocID="{77F4BAA5-002C-4B23-99D2-645D3AF9B37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2F1132-F409-4BE0-9601-DE682099399E}" type="pres">
      <dgm:prSet presAssocID="{77F4BAA5-002C-4B23-99D2-645D3AF9B37E}" presName="negativeSpace" presStyleCnt="0"/>
      <dgm:spPr/>
    </dgm:pt>
    <dgm:pt modelId="{B31C2921-D7D8-47D6-91CD-D1C9EA91FE08}" type="pres">
      <dgm:prSet presAssocID="{77F4BAA5-002C-4B23-99D2-645D3AF9B37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D8BEC64-8253-4482-A60D-9E53CD9AEC87}" type="presOf" srcId="{77F4BAA5-002C-4B23-99D2-645D3AF9B37E}" destId="{12819DDB-D2EA-414B-82BA-EA8AB5E12577}" srcOrd="1" destOrd="0" presId="urn:microsoft.com/office/officeart/2005/8/layout/list1"/>
    <dgm:cxn modelId="{9DEC1538-FCD4-41C1-B47D-1B0D951BE2C8}" type="presOf" srcId="{ACE23629-EAAC-45AC-8A90-F49CD477F353}" destId="{5D134229-735A-4286-A1B1-29F3EACE74E6}" srcOrd="0" destOrd="0" presId="urn:microsoft.com/office/officeart/2005/8/layout/list1"/>
    <dgm:cxn modelId="{FDEE12D2-FE46-4A37-B288-DE3F7392AF04}" type="presOf" srcId="{ACE23629-EAAC-45AC-8A90-F49CD477F353}" destId="{7E387E6B-FE2F-4EDA-82AD-06AF0F88E306}" srcOrd="1" destOrd="0" presId="urn:microsoft.com/office/officeart/2005/8/layout/list1"/>
    <dgm:cxn modelId="{28D4111C-E798-4263-9993-8ACEFC7C05D9}" type="presOf" srcId="{6BB673CA-DCAA-4535-AB59-F1440D168079}" destId="{82A4897F-A44C-4DAB-97BD-E08FA1A0B3C2}" srcOrd="0" destOrd="0" presId="urn:microsoft.com/office/officeart/2005/8/layout/list1"/>
    <dgm:cxn modelId="{79D4C40D-23C0-4646-BA06-C52C17471F6B}" srcId="{B13963A2-5AA2-49A6-98EA-99D3044E0BE2}" destId="{ACE23629-EAAC-45AC-8A90-F49CD477F353}" srcOrd="1" destOrd="0" parTransId="{2280615A-4958-4376-8BC0-64C9FFBEC3AA}" sibTransId="{DE2C6783-0A4B-4D35-95FB-AF1544A449B5}"/>
    <dgm:cxn modelId="{C3C02776-0770-4FC0-A2AA-3F14F8F9DE3F}" srcId="{B13963A2-5AA2-49A6-98EA-99D3044E0BE2}" destId="{77F4BAA5-002C-4B23-99D2-645D3AF9B37E}" srcOrd="2" destOrd="0" parTransId="{5A32A6DE-124E-45FC-AB2D-1FCE4E409170}" sibTransId="{06C0728D-16D5-435A-8E1C-16861B33EC1E}"/>
    <dgm:cxn modelId="{DC35B554-E826-42BB-81F4-DE5F41EB238B}" type="presOf" srcId="{6BB673CA-DCAA-4535-AB59-F1440D168079}" destId="{F2664EB5-93A1-415B-9FA5-04FC0CD55D9F}" srcOrd="1" destOrd="0" presId="urn:microsoft.com/office/officeart/2005/8/layout/list1"/>
    <dgm:cxn modelId="{651D3336-B723-4827-8279-D51AF8233C83}" type="presOf" srcId="{77F4BAA5-002C-4B23-99D2-645D3AF9B37E}" destId="{79846616-FE94-492A-A993-CF0286730F9F}" srcOrd="0" destOrd="0" presId="urn:microsoft.com/office/officeart/2005/8/layout/list1"/>
    <dgm:cxn modelId="{0A863AD8-AFBA-425D-B0FB-BB31B92458CF}" type="presOf" srcId="{B13963A2-5AA2-49A6-98EA-99D3044E0BE2}" destId="{D858830F-54EF-4610-90AC-48B70C468E1A}" srcOrd="0" destOrd="0" presId="urn:microsoft.com/office/officeart/2005/8/layout/list1"/>
    <dgm:cxn modelId="{AC6CE1E7-5716-4A1B-B724-C540D5A29DDC}" srcId="{B13963A2-5AA2-49A6-98EA-99D3044E0BE2}" destId="{6BB673CA-DCAA-4535-AB59-F1440D168079}" srcOrd="0" destOrd="0" parTransId="{62BD32CF-7522-454C-A771-26655B272083}" sibTransId="{F68715A8-2B29-4AB4-9F4D-82DA8792E6C4}"/>
    <dgm:cxn modelId="{BDAD9A2D-B2FD-4A8C-8339-41CA1135FD78}" type="presParOf" srcId="{D858830F-54EF-4610-90AC-48B70C468E1A}" destId="{918A0C0A-2E0D-43E7-B0E3-380F8C54A2CB}" srcOrd="0" destOrd="0" presId="urn:microsoft.com/office/officeart/2005/8/layout/list1"/>
    <dgm:cxn modelId="{3FEFA8C4-8732-4F03-BE87-71111872D673}" type="presParOf" srcId="{918A0C0A-2E0D-43E7-B0E3-380F8C54A2CB}" destId="{82A4897F-A44C-4DAB-97BD-E08FA1A0B3C2}" srcOrd="0" destOrd="0" presId="urn:microsoft.com/office/officeart/2005/8/layout/list1"/>
    <dgm:cxn modelId="{55EB09A6-2AF1-40F5-AB3C-3F5C6F48CE46}" type="presParOf" srcId="{918A0C0A-2E0D-43E7-B0E3-380F8C54A2CB}" destId="{F2664EB5-93A1-415B-9FA5-04FC0CD55D9F}" srcOrd="1" destOrd="0" presId="urn:microsoft.com/office/officeart/2005/8/layout/list1"/>
    <dgm:cxn modelId="{6B289B3D-64CE-40C6-8B00-DF6D29CE0411}" type="presParOf" srcId="{D858830F-54EF-4610-90AC-48B70C468E1A}" destId="{4F2F43EC-9345-413C-9F59-E2516BD75E67}" srcOrd="1" destOrd="0" presId="urn:microsoft.com/office/officeart/2005/8/layout/list1"/>
    <dgm:cxn modelId="{2CE9CDC9-E7E9-4C1A-93EC-55AAE2A5DCDA}" type="presParOf" srcId="{D858830F-54EF-4610-90AC-48B70C468E1A}" destId="{0AC6EF12-A8E9-4181-B9E5-1665CDB04C38}" srcOrd="2" destOrd="0" presId="urn:microsoft.com/office/officeart/2005/8/layout/list1"/>
    <dgm:cxn modelId="{5F855056-8BC8-4594-AEBC-00DB027FEA9D}" type="presParOf" srcId="{D858830F-54EF-4610-90AC-48B70C468E1A}" destId="{370471AE-1781-4598-8964-26F9E2FF4DA5}" srcOrd="3" destOrd="0" presId="urn:microsoft.com/office/officeart/2005/8/layout/list1"/>
    <dgm:cxn modelId="{C13B12A9-F4E2-49BA-8B6D-DC87D2C3728E}" type="presParOf" srcId="{D858830F-54EF-4610-90AC-48B70C468E1A}" destId="{48E7CE69-4245-4822-9D62-79E3C366EB1B}" srcOrd="4" destOrd="0" presId="urn:microsoft.com/office/officeart/2005/8/layout/list1"/>
    <dgm:cxn modelId="{D59AFD84-8DF4-4D91-AEA1-BB3276B3AD1D}" type="presParOf" srcId="{48E7CE69-4245-4822-9D62-79E3C366EB1B}" destId="{5D134229-735A-4286-A1B1-29F3EACE74E6}" srcOrd="0" destOrd="0" presId="urn:microsoft.com/office/officeart/2005/8/layout/list1"/>
    <dgm:cxn modelId="{675732FE-2785-4AE5-B803-ABCF615F60D8}" type="presParOf" srcId="{48E7CE69-4245-4822-9D62-79E3C366EB1B}" destId="{7E387E6B-FE2F-4EDA-82AD-06AF0F88E306}" srcOrd="1" destOrd="0" presId="urn:microsoft.com/office/officeart/2005/8/layout/list1"/>
    <dgm:cxn modelId="{75DC8A1E-79B0-4937-B0B6-8E20D7E9D6BD}" type="presParOf" srcId="{D858830F-54EF-4610-90AC-48B70C468E1A}" destId="{47BA6B48-962F-4109-AADE-EB8289BD82E5}" srcOrd="5" destOrd="0" presId="urn:microsoft.com/office/officeart/2005/8/layout/list1"/>
    <dgm:cxn modelId="{15F65E4E-D929-4044-A4E2-BE8B48C84B81}" type="presParOf" srcId="{D858830F-54EF-4610-90AC-48B70C468E1A}" destId="{492DEB77-5A84-4605-A883-6C011D75319C}" srcOrd="6" destOrd="0" presId="urn:microsoft.com/office/officeart/2005/8/layout/list1"/>
    <dgm:cxn modelId="{976EB048-F3DB-49B4-AAB6-CC42AD95E875}" type="presParOf" srcId="{D858830F-54EF-4610-90AC-48B70C468E1A}" destId="{27A88D31-EC45-4984-B223-9DABB3BD6E7E}" srcOrd="7" destOrd="0" presId="urn:microsoft.com/office/officeart/2005/8/layout/list1"/>
    <dgm:cxn modelId="{4CD0DF3B-D343-4D78-8F27-74FD55911229}" type="presParOf" srcId="{D858830F-54EF-4610-90AC-48B70C468E1A}" destId="{36F5DF41-8CEA-48A8-B7C0-2D9EB204D8BA}" srcOrd="8" destOrd="0" presId="urn:microsoft.com/office/officeart/2005/8/layout/list1"/>
    <dgm:cxn modelId="{2A72AC51-F4C2-485B-80C3-4D72D560BA2F}" type="presParOf" srcId="{36F5DF41-8CEA-48A8-B7C0-2D9EB204D8BA}" destId="{79846616-FE94-492A-A993-CF0286730F9F}" srcOrd="0" destOrd="0" presId="urn:microsoft.com/office/officeart/2005/8/layout/list1"/>
    <dgm:cxn modelId="{FCA426B3-BD0F-419D-B314-86950C653A67}" type="presParOf" srcId="{36F5DF41-8CEA-48A8-B7C0-2D9EB204D8BA}" destId="{12819DDB-D2EA-414B-82BA-EA8AB5E12577}" srcOrd="1" destOrd="0" presId="urn:microsoft.com/office/officeart/2005/8/layout/list1"/>
    <dgm:cxn modelId="{C05788F6-890F-48E1-8CEE-BEFBEEAB0D8E}" type="presParOf" srcId="{D858830F-54EF-4610-90AC-48B70C468E1A}" destId="{282F1132-F409-4BE0-9601-DE682099399E}" srcOrd="9" destOrd="0" presId="urn:microsoft.com/office/officeart/2005/8/layout/list1"/>
    <dgm:cxn modelId="{501FFABE-27FA-42EA-90AA-3B296D2A58D3}" type="presParOf" srcId="{D858830F-54EF-4610-90AC-48B70C468E1A}" destId="{B31C2921-D7D8-47D6-91CD-D1C9EA91FE0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5603C7-2D22-4451-91AB-63CAE8553721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B9295A6-43B5-460E-AF80-DC38E536E405}">
      <dgm:prSet phldrT="[Texto]"/>
      <dgm:spPr/>
      <dgm:t>
        <a:bodyPr/>
        <a:lstStyle/>
        <a:p>
          <a:r>
            <a:rPr lang="es-MX" dirty="0" smtClean="0"/>
            <a:t>Prácticas (</a:t>
          </a:r>
          <a:r>
            <a:rPr lang="es-MX" dirty="0" err="1" smtClean="0"/>
            <a:t>Pfeffer</a:t>
          </a:r>
          <a:r>
            <a:rPr lang="es-MX" dirty="0" smtClean="0"/>
            <a:t>, 1998)</a:t>
          </a:r>
          <a:endParaRPr lang="es-MX" dirty="0"/>
        </a:p>
      </dgm:t>
    </dgm:pt>
    <dgm:pt modelId="{00778AFB-CD20-4E40-9A2D-3B957E5E9723}" type="parTrans" cxnId="{4551C611-1E0C-498A-9483-49DEBB2E3B6C}">
      <dgm:prSet/>
      <dgm:spPr/>
      <dgm:t>
        <a:bodyPr/>
        <a:lstStyle/>
        <a:p>
          <a:endParaRPr lang="es-MX"/>
        </a:p>
      </dgm:t>
    </dgm:pt>
    <dgm:pt modelId="{76B9AB92-06C4-41B6-9B2F-D4713432D85E}" type="sibTrans" cxnId="{4551C611-1E0C-498A-9483-49DEBB2E3B6C}">
      <dgm:prSet/>
      <dgm:spPr/>
      <dgm:t>
        <a:bodyPr/>
        <a:lstStyle/>
        <a:p>
          <a:endParaRPr lang="es-MX"/>
        </a:p>
      </dgm:t>
    </dgm:pt>
    <dgm:pt modelId="{0CA8ABDA-5EB8-40DE-9B39-8E72D7594BFE}">
      <dgm:prSet phldrT="[Texto]"/>
      <dgm:spPr/>
      <dgm:t>
        <a:bodyPr/>
        <a:lstStyle/>
        <a:p>
          <a:r>
            <a:rPr lang="es-MX" dirty="0" smtClean="0"/>
            <a:t>Garantizar la seguridad del empleo</a:t>
          </a:r>
          <a:endParaRPr lang="es-MX" dirty="0"/>
        </a:p>
      </dgm:t>
    </dgm:pt>
    <dgm:pt modelId="{E2671250-6D3D-4A18-94D6-59C1F1590981}" type="parTrans" cxnId="{CA55828A-82CD-465C-B814-1B8E1393E651}">
      <dgm:prSet/>
      <dgm:spPr/>
      <dgm:t>
        <a:bodyPr/>
        <a:lstStyle/>
        <a:p>
          <a:endParaRPr lang="es-MX"/>
        </a:p>
      </dgm:t>
    </dgm:pt>
    <dgm:pt modelId="{8D15DEB5-8013-4C40-A151-BD8F2D9404E4}" type="sibTrans" cxnId="{CA55828A-82CD-465C-B814-1B8E1393E651}">
      <dgm:prSet/>
      <dgm:spPr/>
      <dgm:t>
        <a:bodyPr/>
        <a:lstStyle/>
        <a:p>
          <a:endParaRPr lang="es-MX"/>
        </a:p>
      </dgm:t>
    </dgm:pt>
    <dgm:pt modelId="{085A5556-DCD3-4A9E-83C6-229B4DAAC135}">
      <dgm:prSet phldrT="[Texto]"/>
      <dgm:spPr/>
      <dgm:t>
        <a:bodyPr/>
        <a:lstStyle/>
        <a:p>
          <a:r>
            <a:rPr lang="es-MX" dirty="0" smtClean="0"/>
            <a:t>Contratar al personal de manera selectiva</a:t>
          </a:r>
          <a:endParaRPr lang="es-MX" dirty="0"/>
        </a:p>
      </dgm:t>
    </dgm:pt>
    <dgm:pt modelId="{66D80A20-F575-4665-9F72-D020A767397F}" type="parTrans" cxnId="{8D29A9C1-7353-477B-A633-BBBAE1CE75ED}">
      <dgm:prSet/>
      <dgm:spPr/>
      <dgm:t>
        <a:bodyPr/>
        <a:lstStyle/>
        <a:p>
          <a:endParaRPr lang="es-MX"/>
        </a:p>
      </dgm:t>
    </dgm:pt>
    <dgm:pt modelId="{452C83AC-3D1B-4840-AD3B-8B486F871977}" type="sibTrans" cxnId="{8D29A9C1-7353-477B-A633-BBBAE1CE75ED}">
      <dgm:prSet/>
      <dgm:spPr/>
      <dgm:t>
        <a:bodyPr/>
        <a:lstStyle/>
        <a:p>
          <a:endParaRPr lang="es-MX"/>
        </a:p>
      </dgm:t>
    </dgm:pt>
    <dgm:pt modelId="{BCBDEC11-0B11-4436-8F86-9B9E8BC0FEF9}">
      <dgm:prSet phldrT="[Texto]"/>
      <dgm:spPr/>
      <dgm:t>
        <a:bodyPr/>
        <a:lstStyle/>
        <a:p>
          <a:r>
            <a:rPr lang="es-MX" dirty="0" smtClean="0"/>
            <a:t>Atributos (</a:t>
          </a:r>
          <a:r>
            <a:rPr lang="es-MX" dirty="0" err="1" smtClean="0"/>
            <a:t>Brodbeck</a:t>
          </a:r>
          <a:r>
            <a:rPr lang="es-MX" dirty="0" smtClean="0"/>
            <a:t> et al., 2000)</a:t>
          </a:r>
          <a:endParaRPr lang="es-MX" dirty="0"/>
        </a:p>
      </dgm:t>
    </dgm:pt>
    <dgm:pt modelId="{CD500E62-226F-40C2-B5D1-09D2E0F8F3F8}" type="parTrans" cxnId="{8B498F1E-ECC8-42D3-8385-C878EF00E496}">
      <dgm:prSet/>
      <dgm:spPr/>
      <dgm:t>
        <a:bodyPr/>
        <a:lstStyle/>
        <a:p>
          <a:endParaRPr lang="es-MX"/>
        </a:p>
      </dgm:t>
    </dgm:pt>
    <dgm:pt modelId="{8FAE5BAA-92F2-4AEC-B727-FB797287E7AA}" type="sibTrans" cxnId="{8B498F1E-ECC8-42D3-8385-C878EF00E496}">
      <dgm:prSet/>
      <dgm:spPr/>
      <dgm:t>
        <a:bodyPr/>
        <a:lstStyle/>
        <a:p>
          <a:endParaRPr lang="es-MX"/>
        </a:p>
      </dgm:t>
    </dgm:pt>
    <dgm:pt modelId="{C57A8A0F-D23B-470C-8AE8-13B847991B5C}">
      <dgm:prSet phldrT="[Texto]"/>
      <dgm:spPr/>
      <dgm:t>
        <a:bodyPr/>
        <a:lstStyle/>
        <a:p>
          <a:r>
            <a:rPr lang="es-MX" dirty="0" smtClean="0"/>
            <a:t>Inspiradores</a:t>
          </a:r>
          <a:endParaRPr lang="es-MX" dirty="0"/>
        </a:p>
      </dgm:t>
    </dgm:pt>
    <dgm:pt modelId="{BBA03AE2-295F-46D3-A1DB-F389864B9E58}" type="parTrans" cxnId="{C6F44177-F2E3-4BE5-8E20-E82AF5A6B7C6}">
      <dgm:prSet/>
      <dgm:spPr/>
      <dgm:t>
        <a:bodyPr/>
        <a:lstStyle/>
        <a:p>
          <a:endParaRPr lang="es-MX"/>
        </a:p>
      </dgm:t>
    </dgm:pt>
    <dgm:pt modelId="{D2EACB3D-FB60-46F0-8CED-BE9F5F4932A6}" type="sibTrans" cxnId="{C6F44177-F2E3-4BE5-8E20-E82AF5A6B7C6}">
      <dgm:prSet/>
      <dgm:spPr/>
      <dgm:t>
        <a:bodyPr/>
        <a:lstStyle/>
        <a:p>
          <a:endParaRPr lang="es-MX"/>
        </a:p>
      </dgm:t>
    </dgm:pt>
    <dgm:pt modelId="{7EB12FAF-4C9C-4B20-B82D-5866CE8F8B10}">
      <dgm:prSet phldrT="[Texto]"/>
      <dgm:spPr/>
      <dgm:t>
        <a:bodyPr/>
        <a:lstStyle/>
        <a:p>
          <a:r>
            <a:rPr lang="es-MX" dirty="0" smtClean="0"/>
            <a:t>Diplomáticos</a:t>
          </a:r>
        </a:p>
      </dgm:t>
    </dgm:pt>
    <dgm:pt modelId="{01AB9F8A-5283-4FA2-8A19-90CE722E1299}" type="parTrans" cxnId="{4CB0998F-FB03-4970-9B78-6CC3EAEEBCD1}">
      <dgm:prSet/>
      <dgm:spPr/>
      <dgm:t>
        <a:bodyPr/>
        <a:lstStyle/>
        <a:p>
          <a:endParaRPr lang="es-MX"/>
        </a:p>
      </dgm:t>
    </dgm:pt>
    <dgm:pt modelId="{8A84BC14-D310-4436-9215-C6FE2908B881}" type="sibTrans" cxnId="{4CB0998F-FB03-4970-9B78-6CC3EAEEBCD1}">
      <dgm:prSet/>
      <dgm:spPr/>
      <dgm:t>
        <a:bodyPr/>
        <a:lstStyle/>
        <a:p>
          <a:endParaRPr lang="es-MX"/>
        </a:p>
      </dgm:t>
    </dgm:pt>
    <dgm:pt modelId="{BD7458CB-6B56-4592-BBF0-2E509B220A8A}">
      <dgm:prSet phldrT="[Texto]"/>
      <dgm:spPr/>
      <dgm:t>
        <a:bodyPr/>
        <a:lstStyle/>
        <a:p>
          <a:r>
            <a:rPr lang="es-MX" dirty="0" smtClean="0"/>
            <a:t>Fomentar la descentralización</a:t>
          </a:r>
          <a:endParaRPr lang="es-MX" dirty="0"/>
        </a:p>
      </dgm:t>
    </dgm:pt>
    <dgm:pt modelId="{4758AB1F-DA69-449F-9AE3-C180A484619A}" type="parTrans" cxnId="{1EE7B4AE-DBF3-41B6-B885-C2C4E3A44609}">
      <dgm:prSet/>
      <dgm:spPr/>
      <dgm:t>
        <a:bodyPr/>
        <a:lstStyle/>
        <a:p>
          <a:endParaRPr lang="es-MX"/>
        </a:p>
      </dgm:t>
    </dgm:pt>
    <dgm:pt modelId="{BD7A3045-02DB-40BE-AFC8-900B6D7691DD}" type="sibTrans" cxnId="{1EE7B4AE-DBF3-41B6-B885-C2C4E3A44609}">
      <dgm:prSet/>
      <dgm:spPr/>
      <dgm:t>
        <a:bodyPr/>
        <a:lstStyle/>
        <a:p>
          <a:endParaRPr lang="es-MX"/>
        </a:p>
      </dgm:t>
    </dgm:pt>
    <dgm:pt modelId="{5BA7572F-390C-4819-B0DE-9116A15C14DB}">
      <dgm:prSet phldrT="[Texto]"/>
      <dgm:spPr/>
      <dgm:t>
        <a:bodyPr/>
        <a:lstStyle/>
        <a:p>
          <a:r>
            <a:rPr lang="es-MX" dirty="0" smtClean="0"/>
            <a:t>Capacitar ampliamente</a:t>
          </a:r>
          <a:endParaRPr lang="es-MX" dirty="0"/>
        </a:p>
      </dgm:t>
    </dgm:pt>
    <dgm:pt modelId="{1B52529D-0F18-4125-A895-B8FF61142FC0}" type="parTrans" cxnId="{E6AC908B-3CD4-44B5-B915-7F0E1B65F12F}">
      <dgm:prSet/>
      <dgm:spPr/>
      <dgm:t>
        <a:bodyPr/>
        <a:lstStyle/>
        <a:p>
          <a:endParaRPr lang="es-MX"/>
        </a:p>
      </dgm:t>
    </dgm:pt>
    <dgm:pt modelId="{8865B313-3E87-4677-BB6D-55B020A28C4D}" type="sibTrans" cxnId="{E6AC908B-3CD4-44B5-B915-7F0E1B65F12F}">
      <dgm:prSet/>
      <dgm:spPr/>
      <dgm:t>
        <a:bodyPr/>
        <a:lstStyle/>
        <a:p>
          <a:endParaRPr lang="es-MX"/>
        </a:p>
      </dgm:t>
    </dgm:pt>
    <dgm:pt modelId="{8FB1D802-00C3-4661-8DC9-FF63FF11126B}">
      <dgm:prSet phldrT="[Texto]"/>
      <dgm:spPr/>
      <dgm:t>
        <a:bodyPr/>
        <a:lstStyle/>
        <a:p>
          <a:r>
            <a:rPr lang="es-MX" dirty="0" smtClean="0"/>
            <a:t>Disminuir diferencia de status, entre otros</a:t>
          </a:r>
          <a:endParaRPr lang="es-MX" dirty="0"/>
        </a:p>
      </dgm:t>
    </dgm:pt>
    <dgm:pt modelId="{413DD016-221F-47D6-A5F7-AF26F8D27076}" type="parTrans" cxnId="{84AA1779-B0D5-48C5-A12C-B7E4F8C621C0}">
      <dgm:prSet/>
      <dgm:spPr/>
      <dgm:t>
        <a:bodyPr/>
        <a:lstStyle/>
        <a:p>
          <a:endParaRPr lang="es-MX"/>
        </a:p>
      </dgm:t>
    </dgm:pt>
    <dgm:pt modelId="{1488C2CE-34E3-4985-B5F8-E280620A885A}" type="sibTrans" cxnId="{84AA1779-B0D5-48C5-A12C-B7E4F8C621C0}">
      <dgm:prSet/>
      <dgm:spPr/>
      <dgm:t>
        <a:bodyPr/>
        <a:lstStyle/>
        <a:p>
          <a:endParaRPr lang="es-MX"/>
        </a:p>
      </dgm:t>
    </dgm:pt>
    <dgm:pt modelId="{8082BE8D-EB2C-420D-B747-F4DAD08DA9BF}">
      <dgm:prSet phldrT="[Texto]"/>
      <dgm:spPr/>
      <dgm:t>
        <a:bodyPr/>
        <a:lstStyle/>
        <a:p>
          <a:r>
            <a:rPr lang="es-MX" dirty="0" smtClean="0"/>
            <a:t>Autónomos</a:t>
          </a:r>
        </a:p>
      </dgm:t>
    </dgm:pt>
    <dgm:pt modelId="{F0A62E5F-B059-459F-BDE5-30EF94D76A82}" type="parTrans" cxnId="{A87E0379-3422-4003-AF44-AA0B544F9CA1}">
      <dgm:prSet/>
      <dgm:spPr/>
      <dgm:t>
        <a:bodyPr/>
        <a:lstStyle/>
        <a:p>
          <a:endParaRPr lang="es-MX"/>
        </a:p>
      </dgm:t>
    </dgm:pt>
    <dgm:pt modelId="{58DFBCDE-EABA-4F4B-8ACA-97CD80B7F0E1}" type="sibTrans" cxnId="{A87E0379-3422-4003-AF44-AA0B544F9CA1}">
      <dgm:prSet/>
      <dgm:spPr/>
      <dgm:t>
        <a:bodyPr/>
        <a:lstStyle/>
        <a:p>
          <a:endParaRPr lang="es-MX"/>
        </a:p>
      </dgm:t>
    </dgm:pt>
    <dgm:pt modelId="{6EAB00C6-EA8B-4C55-8D54-38A275323736}">
      <dgm:prSet phldrT="[Texto]"/>
      <dgm:spPr/>
      <dgm:t>
        <a:bodyPr/>
        <a:lstStyle/>
        <a:p>
          <a:r>
            <a:rPr lang="es-MX" dirty="0" smtClean="0"/>
            <a:t>Visionarios</a:t>
          </a:r>
        </a:p>
      </dgm:t>
    </dgm:pt>
    <dgm:pt modelId="{38D541E7-BA08-4461-BA11-20C76F127E00}" type="parTrans" cxnId="{A70479F2-F175-4A1D-B86A-B98C548036DD}">
      <dgm:prSet/>
      <dgm:spPr/>
      <dgm:t>
        <a:bodyPr/>
        <a:lstStyle/>
        <a:p>
          <a:endParaRPr lang="es-MX"/>
        </a:p>
      </dgm:t>
    </dgm:pt>
    <dgm:pt modelId="{00B3639B-35D7-42AD-84FC-2948EFBCDDEA}" type="sibTrans" cxnId="{A70479F2-F175-4A1D-B86A-B98C548036DD}">
      <dgm:prSet/>
      <dgm:spPr/>
      <dgm:t>
        <a:bodyPr/>
        <a:lstStyle/>
        <a:p>
          <a:endParaRPr lang="es-MX"/>
        </a:p>
      </dgm:t>
    </dgm:pt>
    <dgm:pt modelId="{783D7E9D-557D-412F-A5B7-5002B61AA0E1}">
      <dgm:prSet phldrT="[Texto]"/>
      <dgm:spPr/>
      <dgm:t>
        <a:bodyPr/>
        <a:lstStyle/>
        <a:p>
          <a:r>
            <a:rPr lang="es-MX" dirty="0" smtClean="0"/>
            <a:t>Locus de control, entre otros</a:t>
          </a:r>
        </a:p>
      </dgm:t>
    </dgm:pt>
    <dgm:pt modelId="{2B868F8B-5FA1-47DD-983C-D42D697FC9A9}" type="parTrans" cxnId="{463AE2C7-8897-408E-BC54-5D1BEBA738A8}">
      <dgm:prSet/>
      <dgm:spPr/>
      <dgm:t>
        <a:bodyPr/>
        <a:lstStyle/>
        <a:p>
          <a:endParaRPr lang="es-MX"/>
        </a:p>
      </dgm:t>
    </dgm:pt>
    <dgm:pt modelId="{AB255629-3B9F-4B2D-AF1F-F0DBB71AA8CC}" type="sibTrans" cxnId="{463AE2C7-8897-408E-BC54-5D1BEBA738A8}">
      <dgm:prSet/>
      <dgm:spPr/>
      <dgm:t>
        <a:bodyPr/>
        <a:lstStyle/>
        <a:p>
          <a:endParaRPr lang="es-MX"/>
        </a:p>
      </dgm:t>
    </dgm:pt>
    <dgm:pt modelId="{4FE1D0B1-D0B6-4466-8AA9-29AB75DEA642}" type="pres">
      <dgm:prSet presAssocID="{A75603C7-2D22-4451-91AB-63CAE85537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BD24BCC-F3EB-4BFE-BF70-E5F392E33F7D}" type="pres">
      <dgm:prSet presAssocID="{7B9295A6-43B5-460E-AF80-DC38E536E405}" presName="vertFlow" presStyleCnt="0"/>
      <dgm:spPr/>
    </dgm:pt>
    <dgm:pt modelId="{7B425A79-577E-40B0-9DF1-235DDA53BCBF}" type="pres">
      <dgm:prSet presAssocID="{7B9295A6-43B5-460E-AF80-DC38E536E405}" presName="header" presStyleLbl="node1" presStyleIdx="0" presStyleCnt="2"/>
      <dgm:spPr/>
      <dgm:t>
        <a:bodyPr/>
        <a:lstStyle/>
        <a:p>
          <a:endParaRPr lang="es-MX"/>
        </a:p>
      </dgm:t>
    </dgm:pt>
    <dgm:pt modelId="{B52FD2A5-A81E-4DCA-8C40-8CDB851ACCB6}" type="pres">
      <dgm:prSet presAssocID="{E2671250-6D3D-4A18-94D6-59C1F1590981}" presName="parTrans" presStyleLbl="sibTrans2D1" presStyleIdx="0" presStyleCnt="10"/>
      <dgm:spPr/>
      <dgm:t>
        <a:bodyPr/>
        <a:lstStyle/>
        <a:p>
          <a:endParaRPr lang="es-MX"/>
        </a:p>
      </dgm:t>
    </dgm:pt>
    <dgm:pt modelId="{87A4C349-1CF7-44A8-A4F7-D300FE55A169}" type="pres">
      <dgm:prSet presAssocID="{0CA8ABDA-5EB8-40DE-9B39-8E72D7594BFE}" presName="child" presStyleLbl="alignAccFollow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BDE5B4-A404-4DF5-B085-5664C95EFF2A}" type="pres">
      <dgm:prSet presAssocID="{8D15DEB5-8013-4C40-A151-BD8F2D9404E4}" presName="sibTrans" presStyleLbl="sibTrans2D1" presStyleIdx="1" presStyleCnt="10"/>
      <dgm:spPr/>
      <dgm:t>
        <a:bodyPr/>
        <a:lstStyle/>
        <a:p>
          <a:endParaRPr lang="es-MX"/>
        </a:p>
      </dgm:t>
    </dgm:pt>
    <dgm:pt modelId="{ADA50307-83D8-4086-83CE-C8CF3BD74EB1}" type="pres">
      <dgm:prSet presAssocID="{085A5556-DCD3-4A9E-83C6-229B4DAAC135}" presName="child" presStyleLbl="alignAccFollow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7D0D0A-6991-4160-9BB5-B9E920A394CF}" type="pres">
      <dgm:prSet presAssocID="{452C83AC-3D1B-4840-AD3B-8B486F871977}" presName="sibTrans" presStyleLbl="sibTrans2D1" presStyleIdx="2" presStyleCnt="10"/>
      <dgm:spPr/>
      <dgm:t>
        <a:bodyPr/>
        <a:lstStyle/>
        <a:p>
          <a:endParaRPr lang="es-MX"/>
        </a:p>
      </dgm:t>
    </dgm:pt>
    <dgm:pt modelId="{6536A51F-E9B2-4065-9146-E866E45B467C}" type="pres">
      <dgm:prSet presAssocID="{BD7458CB-6B56-4592-BBF0-2E509B220A8A}" presName="child" presStyleLbl="alignAccFollow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6528DE-FDCC-4FE0-8A28-535F5659B295}" type="pres">
      <dgm:prSet presAssocID="{BD7A3045-02DB-40BE-AFC8-900B6D7691DD}" presName="sibTrans" presStyleLbl="sibTrans2D1" presStyleIdx="3" presStyleCnt="10"/>
      <dgm:spPr/>
      <dgm:t>
        <a:bodyPr/>
        <a:lstStyle/>
        <a:p>
          <a:endParaRPr lang="es-MX"/>
        </a:p>
      </dgm:t>
    </dgm:pt>
    <dgm:pt modelId="{EE800256-EC8C-4ED6-86D5-AFFCC2DFB9A6}" type="pres">
      <dgm:prSet presAssocID="{5BA7572F-390C-4819-B0DE-9116A15C14DB}" presName="child" presStyleLbl="alignAccFollow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840788-CBF8-4501-BFED-D7C7C2D95A8F}" type="pres">
      <dgm:prSet presAssocID="{8865B313-3E87-4677-BB6D-55B020A28C4D}" presName="sibTrans" presStyleLbl="sibTrans2D1" presStyleIdx="4" presStyleCnt="10"/>
      <dgm:spPr/>
      <dgm:t>
        <a:bodyPr/>
        <a:lstStyle/>
        <a:p>
          <a:endParaRPr lang="es-MX"/>
        </a:p>
      </dgm:t>
    </dgm:pt>
    <dgm:pt modelId="{C20D76B2-F3DD-4C3B-AEAB-4BE11D20253F}" type="pres">
      <dgm:prSet presAssocID="{8FB1D802-00C3-4661-8DC9-FF63FF11126B}" presName="child" presStyleLbl="alignAccFollow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7B946E-4D0D-4C39-94D1-09B4735C227C}" type="pres">
      <dgm:prSet presAssocID="{7B9295A6-43B5-460E-AF80-DC38E536E405}" presName="hSp" presStyleCnt="0"/>
      <dgm:spPr/>
    </dgm:pt>
    <dgm:pt modelId="{DC3F01AF-8BD7-4628-86DA-2C6C8EAA9051}" type="pres">
      <dgm:prSet presAssocID="{BCBDEC11-0B11-4436-8F86-9B9E8BC0FEF9}" presName="vertFlow" presStyleCnt="0"/>
      <dgm:spPr/>
    </dgm:pt>
    <dgm:pt modelId="{E3D6D36D-C99E-4439-BE14-30C4F3FE7CF1}" type="pres">
      <dgm:prSet presAssocID="{BCBDEC11-0B11-4436-8F86-9B9E8BC0FEF9}" presName="header" presStyleLbl="node1" presStyleIdx="1" presStyleCnt="2"/>
      <dgm:spPr/>
      <dgm:t>
        <a:bodyPr/>
        <a:lstStyle/>
        <a:p>
          <a:endParaRPr lang="es-MX"/>
        </a:p>
      </dgm:t>
    </dgm:pt>
    <dgm:pt modelId="{9A5D92C3-2B99-4D15-83EA-481CC8A4B642}" type="pres">
      <dgm:prSet presAssocID="{BBA03AE2-295F-46D3-A1DB-F389864B9E58}" presName="parTrans" presStyleLbl="sibTrans2D1" presStyleIdx="5" presStyleCnt="10"/>
      <dgm:spPr/>
      <dgm:t>
        <a:bodyPr/>
        <a:lstStyle/>
        <a:p>
          <a:endParaRPr lang="es-MX"/>
        </a:p>
      </dgm:t>
    </dgm:pt>
    <dgm:pt modelId="{CE8A0ED4-1BDA-49C5-86FB-77F2AA13E823}" type="pres">
      <dgm:prSet presAssocID="{C57A8A0F-D23B-470C-8AE8-13B847991B5C}" presName="child" presStyleLbl="alignAccFollow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B8C3F2-5C50-4CA1-A670-1A3BB0D22337}" type="pres">
      <dgm:prSet presAssocID="{D2EACB3D-FB60-46F0-8CED-BE9F5F4932A6}" presName="sibTrans" presStyleLbl="sibTrans2D1" presStyleIdx="6" presStyleCnt="10"/>
      <dgm:spPr/>
      <dgm:t>
        <a:bodyPr/>
        <a:lstStyle/>
        <a:p>
          <a:endParaRPr lang="es-MX"/>
        </a:p>
      </dgm:t>
    </dgm:pt>
    <dgm:pt modelId="{FC684878-9A78-428F-AAC7-7CF2B6CDDB6C}" type="pres">
      <dgm:prSet presAssocID="{7EB12FAF-4C9C-4B20-B82D-5866CE8F8B10}" presName="child" presStyleLbl="alignAccFollow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0323BA-FE84-42FE-B280-DADC836B5CC8}" type="pres">
      <dgm:prSet presAssocID="{8A84BC14-D310-4436-9215-C6FE2908B881}" presName="sibTrans" presStyleLbl="sibTrans2D1" presStyleIdx="7" presStyleCnt="10"/>
      <dgm:spPr/>
      <dgm:t>
        <a:bodyPr/>
        <a:lstStyle/>
        <a:p>
          <a:endParaRPr lang="es-MX"/>
        </a:p>
      </dgm:t>
    </dgm:pt>
    <dgm:pt modelId="{30A9EE87-309B-4964-A5DC-BB4AD8148711}" type="pres">
      <dgm:prSet presAssocID="{8082BE8D-EB2C-420D-B747-F4DAD08DA9BF}" presName="child" presStyleLbl="alignAccFollow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D26288-012D-4A8C-B301-44CE11EDB3CD}" type="pres">
      <dgm:prSet presAssocID="{58DFBCDE-EABA-4F4B-8ACA-97CD80B7F0E1}" presName="sibTrans" presStyleLbl="sibTrans2D1" presStyleIdx="8" presStyleCnt="10"/>
      <dgm:spPr/>
      <dgm:t>
        <a:bodyPr/>
        <a:lstStyle/>
        <a:p>
          <a:endParaRPr lang="es-MX"/>
        </a:p>
      </dgm:t>
    </dgm:pt>
    <dgm:pt modelId="{03949AC8-1584-4D64-892B-F0C49D0CE9C8}" type="pres">
      <dgm:prSet presAssocID="{6EAB00C6-EA8B-4C55-8D54-38A275323736}" presName="child" presStyleLbl="alignAccFollow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2D9605-2544-41B9-A093-D65BB0723140}" type="pres">
      <dgm:prSet presAssocID="{00B3639B-35D7-42AD-84FC-2948EFBCDDEA}" presName="sibTrans" presStyleLbl="sibTrans2D1" presStyleIdx="9" presStyleCnt="10"/>
      <dgm:spPr/>
      <dgm:t>
        <a:bodyPr/>
        <a:lstStyle/>
        <a:p>
          <a:endParaRPr lang="es-MX"/>
        </a:p>
      </dgm:t>
    </dgm:pt>
    <dgm:pt modelId="{EF4F63CC-6C61-4D5C-95D8-81A576BA17D3}" type="pres">
      <dgm:prSet presAssocID="{783D7E9D-557D-412F-A5B7-5002B61AA0E1}" presName="child" presStyleLbl="alignAccFollow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0EB159-DBB5-4773-8393-E7955BCB7E45}" type="presOf" srcId="{BBA03AE2-295F-46D3-A1DB-F389864B9E58}" destId="{9A5D92C3-2B99-4D15-83EA-481CC8A4B642}" srcOrd="0" destOrd="0" presId="urn:microsoft.com/office/officeart/2005/8/layout/lProcess1"/>
    <dgm:cxn modelId="{B6DFC0BE-A113-4D04-8DB4-C5A7B807459E}" type="presOf" srcId="{58DFBCDE-EABA-4F4B-8ACA-97CD80B7F0E1}" destId="{EFD26288-012D-4A8C-B301-44CE11EDB3CD}" srcOrd="0" destOrd="0" presId="urn:microsoft.com/office/officeart/2005/8/layout/lProcess1"/>
    <dgm:cxn modelId="{A87E0379-3422-4003-AF44-AA0B544F9CA1}" srcId="{BCBDEC11-0B11-4436-8F86-9B9E8BC0FEF9}" destId="{8082BE8D-EB2C-420D-B747-F4DAD08DA9BF}" srcOrd="2" destOrd="0" parTransId="{F0A62E5F-B059-459F-BDE5-30EF94D76A82}" sibTransId="{58DFBCDE-EABA-4F4B-8ACA-97CD80B7F0E1}"/>
    <dgm:cxn modelId="{C6F44177-F2E3-4BE5-8E20-E82AF5A6B7C6}" srcId="{BCBDEC11-0B11-4436-8F86-9B9E8BC0FEF9}" destId="{C57A8A0F-D23B-470C-8AE8-13B847991B5C}" srcOrd="0" destOrd="0" parTransId="{BBA03AE2-295F-46D3-A1DB-F389864B9E58}" sibTransId="{D2EACB3D-FB60-46F0-8CED-BE9F5F4932A6}"/>
    <dgm:cxn modelId="{FB9F265F-42DD-4F55-93C3-539ABF8F8286}" type="presOf" srcId="{8FB1D802-00C3-4661-8DC9-FF63FF11126B}" destId="{C20D76B2-F3DD-4C3B-AEAB-4BE11D20253F}" srcOrd="0" destOrd="0" presId="urn:microsoft.com/office/officeart/2005/8/layout/lProcess1"/>
    <dgm:cxn modelId="{4CB0998F-FB03-4970-9B78-6CC3EAEEBCD1}" srcId="{BCBDEC11-0B11-4436-8F86-9B9E8BC0FEF9}" destId="{7EB12FAF-4C9C-4B20-B82D-5866CE8F8B10}" srcOrd="1" destOrd="0" parTransId="{01AB9F8A-5283-4FA2-8A19-90CE722E1299}" sibTransId="{8A84BC14-D310-4436-9215-C6FE2908B881}"/>
    <dgm:cxn modelId="{2D6F76EA-AB78-48FD-8F8D-B6E01A48D16C}" type="presOf" srcId="{BCBDEC11-0B11-4436-8F86-9B9E8BC0FEF9}" destId="{E3D6D36D-C99E-4439-BE14-30C4F3FE7CF1}" srcOrd="0" destOrd="0" presId="urn:microsoft.com/office/officeart/2005/8/layout/lProcess1"/>
    <dgm:cxn modelId="{7E2BB9AE-E96C-401E-B1DA-BA84A3E94C83}" type="presOf" srcId="{8A84BC14-D310-4436-9215-C6FE2908B881}" destId="{E40323BA-FE84-42FE-B280-DADC836B5CC8}" srcOrd="0" destOrd="0" presId="urn:microsoft.com/office/officeart/2005/8/layout/lProcess1"/>
    <dgm:cxn modelId="{1955F15D-9C2A-4909-B330-8148944F4657}" type="presOf" srcId="{452C83AC-3D1B-4840-AD3B-8B486F871977}" destId="{837D0D0A-6991-4160-9BB5-B9E920A394CF}" srcOrd="0" destOrd="0" presId="urn:microsoft.com/office/officeart/2005/8/layout/lProcess1"/>
    <dgm:cxn modelId="{CA55828A-82CD-465C-B814-1B8E1393E651}" srcId="{7B9295A6-43B5-460E-AF80-DC38E536E405}" destId="{0CA8ABDA-5EB8-40DE-9B39-8E72D7594BFE}" srcOrd="0" destOrd="0" parTransId="{E2671250-6D3D-4A18-94D6-59C1F1590981}" sibTransId="{8D15DEB5-8013-4C40-A151-BD8F2D9404E4}"/>
    <dgm:cxn modelId="{A70479F2-F175-4A1D-B86A-B98C548036DD}" srcId="{BCBDEC11-0B11-4436-8F86-9B9E8BC0FEF9}" destId="{6EAB00C6-EA8B-4C55-8D54-38A275323736}" srcOrd="3" destOrd="0" parTransId="{38D541E7-BA08-4461-BA11-20C76F127E00}" sibTransId="{00B3639B-35D7-42AD-84FC-2948EFBCDDEA}"/>
    <dgm:cxn modelId="{463AE2C7-8897-408E-BC54-5D1BEBA738A8}" srcId="{BCBDEC11-0B11-4436-8F86-9B9E8BC0FEF9}" destId="{783D7E9D-557D-412F-A5B7-5002B61AA0E1}" srcOrd="4" destOrd="0" parTransId="{2B868F8B-5FA1-47DD-983C-D42D697FC9A9}" sibTransId="{AB255629-3B9F-4B2D-AF1F-F0DBB71AA8CC}"/>
    <dgm:cxn modelId="{F2DB0253-EAB8-4700-8483-862049A038B4}" type="presOf" srcId="{7EB12FAF-4C9C-4B20-B82D-5866CE8F8B10}" destId="{FC684878-9A78-428F-AAC7-7CF2B6CDDB6C}" srcOrd="0" destOrd="0" presId="urn:microsoft.com/office/officeart/2005/8/layout/lProcess1"/>
    <dgm:cxn modelId="{E6AC908B-3CD4-44B5-B915-7F0E1B65F12F}" srcId="{7B9295A6-43B5-460E-AF80-DC38E536E405}" destId="{5BA7572F-390C-4819-B0DE-9116A15C14DB}" srcOrd="3" destOrd="0" parTransId="{1B52529D-0F18-4125-A895-B8FF61142FC0}" sibTransId="{8865B313-3E87-4677-BB6D-55B020A28C4D}"/>
    <dgm:cxn modelId="{9EF8D9EF-2680-4272-BB0B-C0F0059DFCA3}" type="presOf" srcId="{8D15DEB5-8013-4C40-A151-BD8F2D9404E4}" destId="{1ABDE5B4-A404-4DF5-B085-5664C95EFF2A}" srcOrd="0" destOrd="0" presId="urn:microsoft.com/office/officeart/2005/8/layout/lProcess1"/>
    <dgm:cxn modelId="{246DF2C5-FB17-4158-8015-8975ED4EE66A}" type="presOf" srcId="{BD7458CB-6B56-4592-BBF0-2E509B220A8A}" destId="{6536A51F-E9B2-4065-9146-E866E45B467C}" srcOrd="0" destOrd="0" presId="urn:microsoft.com/office/officeart/2005/8/layout/lProcess1"/>
    <dgm:cxn modelId="{B41B1C15-3EEC-4A68-BEBB-80D49EE3339E}" type="presOf" srcId="{085A5556-DCD3-4A9E-83C6-229B4DAAC135}" destId="{ADA50307-83D8-4086-83CE-C8CF3BD74EB1}" srcOrd="0" destOrd="0" presId="urn:microsoft.com/office/officeart/2005/8/layout/lProcess1"/>
    <dgm:cxn modelId="{11402451-3C83-4B19-B540-4F19F1B68A27}" type="presOf" srcId="{BD7A3045-02DB-40BE-AFC8-900B6D7691DD}" destId="{016528DE-FDCC-4FE0-8A28-535F5659B295}" srcOrd="0" destOrd="0" presId="urn:microsoft.com/office/officeart/2005/8/layout/lProcess1"/>
    <dgm:cxn modelId="{DA5FB891-8FB0-4D54-B6E6-1015022EC3B9}" type="presOf" srcId="{00B3639B-35D7-42AD-84FC-2948EFBCDDEA}" destId="{CE2D9605-2544-41B9-A093-D65BB0723140}" srcOrd="0" destOrd="0" presId="urn:microsoft.com/office/officeart/2005/8/layout/lProcess1"/>
    <dgm:cxn modelId="{97F10FD4-4471-4FE7-B99B-53B6F60ECBFA}" type="presOf" srcId="{A75603C7-2D22-4451-91AB-63CAE8553721}" destId="{4FE1D0B1-D0B6-4466-8AA9-29AB75DEA642}" srcOrd="0" destOrd="0" presId="urn:microsoft.com/office/officeart/2005/8/layout/lProcess1"/>
    <dgm:cxn modelId="{84AA1779-B0D5-48C5-A12C-B7E4F8C621C0}" srcId="{7B9295A6-43B5-460E-AF80-DC38E536E405}" destId="{8FB1D802-00C3-4661-8DC9-FF63FF11126B}" srcOrd="4" destOrd="0" parTransId="{413DD016-221F-47D6-A5F7-AF26F8D27076}" sibTransId="{1488C2CE-34E3-4985-B5F8-E280620A885A}"/>
    <dgm:cxn modelId="{8B498F1E-ECC8-42D3-8385-C878EF00E496}" srcId="{A75603C7-2D22-4451-91AB-63CAE8553721}" destId="{BCBDEC11-0B11-4436-8F86-9B9E8BC0FEF9}" srcOrd="1" destOrd="0" parTransId="{CD500E62-226F-40C2-B5D1-09D2E0F8F3F8}" sibTransId="{8FAE5BAA-92F2-4AEC-B727-FB797287E7AA}"/>
    <dgm:cxn modelId="{950A4228-229A-4889-9CBE-58C325F54DFF}" type="presOf" srcId="{783D7E9D-557D-412F-A5B7-5002B61AA0E1}" destId="{EF4F63CC-6C61-4D5C-95D8-81A576BA17D3}" srcOrd="0" destOrd="0" presId="urn:microsoft.com/office/officeart/2005/8/layout/lProcess1"/>
    <dgm:cxn modelId="{4AA47213-E939-4A40-96EC-C33D2AEEBE54}" type="presOf" srcId="{8082BE8D-EB2C-420D-B747-F4DAD08DA9BF}" destId="{30A9EE87-309B-4964-A5DC-BB4AD8148711}" srcOrd="0" destOrd="0" presId="urn:microsoft.com/office/officeart/2005/8/layout/lProcess1"/>
    <dgm:cxn modelId="{8EA1E50F-AFFB-4405-927E-16041AE38E21}" type="presOf" srcId="{E2671250-6D3D-4A18-94D6-59C1F1590981}" destId="{B52FD2A5-A81E-4DCA-8C40-8CDB851ACCB6}" srcOrd="0" destOrd="0" presId="urn:microsoft.com/office/officeart/2005/8/layout/lProcess1"/>
    <dgm:cxn modelId="{BFDF2611-3E67-469C-BA21-9B9292759219}" type="presOf" srcId="{8865B313-3E87-4677-BB6D-55B020A28C4D}" destId="{C8840788-CBF8-4501-BFED-D7C7C2D95A8F}" srcOrd="0" destOrd="0" presId="urn:microsoft.com/office/officeart/2005/8/layout/lProcess1"/>
    <dgm:cxn modelId="{1EE7B4AE-DBF3-41B6-B885-C2C4E3A44609}" srcId="{7B9295A6-43B5-460E-AF80-DC38E536E405}" destId="{BD7458CB-6B56-4592-BBF0-2E509B220A8A}" srcOrd="2" destOrd="0" parTransId="{4758AB1F-DA69-449F-9AE3-C180A484619A}" sibTransId="{BD7A3045-02DB-40BE-AFC8-900B6D7691DD}"/>
    <dgm:cxn modelId="{3572068D-22AC-4186-82DD-651942C15D05}" type="presOf" srcId="{5BA7572F-390C-4819-B0DE-9116A15C14DB}" destId="{EE800256-EC8C-4ED6-86D5-AFFCC2DFB9A6}" srcOrd="0" destOrd="0" presId="urn:microsoft.com/office/officeart/2005/8/layout/lProcess1"/>
    <dgm:cxn modelId="{6E104990-13C7-49A9-9041-FFE761F03A57}" type="presOf" srcId="{0CA8ABDA-5EB8-40DE-9B39-8E72D7594BFE}" destId="{87A4C349-1CF7-44A8-A4F7-D300FE55A169}" srcOrd="0" destOrd="0" presId="urn:microsoft.com/office/officeart/2005/8/layout/lProcess1"/>
    <dgm:cxn modelId="{F05C7F8B-4F3F-4528-9095-45C9854B2436}" type="presOf" srcId="{D2EACB3D-FB60-46F0-8CED-BE9F5F4932A6}" destId="{6EB8C3F2-5C50-4CA1-A670-1A3BB0D22337}" srcOrd="0" destOrd="0" presId="urn:microsoft.com/office/officeart/2005/8/layout/lProcess1"/>
    <dgm:cxn modelId="{6E29AF11-F4B7-4925-BDAF-49034A7FAC2D}" type="presOf" srcId="{7B9295A6-43B5-460E-AF80-DC38E536E405}" destId="{7B425A79-577E-40B0-9DF1-235DDA53BCBF}" srcOrd="0" destOrd="0" presId="urn:microsoft.com/office/officeart/2005/8/layout/lProcess1"/>
    <dgm:cxn modelId="{C9B8F140-5CBB-479B-BFC3-1FC41FA03FCC}" type="presOf" srcId="{6EAB00C6-EA8B-4C55-8D54-38A275323736}" destId="{03949AC8-1584-4D64-892B-F0C49D0CE9C8}" srcOrd="0" destOrd="0" presId="urn:microsoft.com/office/officeart/2005/8/layout/lProcess1"/>
    <dgm:cxn modelId="{A6D72F35-BED8-4FE8-BE1C-21AC483CC4B1}" type="presOf" srcId="{C57A8A0F-D23B-470C-8AE8-13B847991B5C}" destId="{CE8A0ED4-1BDA-49C5-86FB-77F2AA13E823}" srcOrd="0" destOrd="0" presId="urn:microsoft.com/office/officeart/2005/8/layout/lProcess1"/>
    <dgm:cxn modelId="{4551C611-1E0C-498A-9483-49DEBB2E3B6C}" srcId="{A75603C7-2D22-4451-91AB-63CAE8553721}" destId="{7B9295A6-43B5-460E-AF80-DC38E536E405}" srcOrd="0" destOrd="0" parTransId="{00778AFB-CD20-4E40-9A2D-3B957E5E9723}" sibTransId="{76B9AB92-06C4-41B6-9B2F-D4713432D85E}"/>
    <dgm:cxn modelId="{8D29A9C1-7353-477B-A633-BBBAE1CE75ED}" srcId="{7B9295A6-43B5-460E-AF80-DC38E536E405}" destId="{085A5556-DCD3-4A9E-83C6-229B4DAAC135}" srcOrd="1" destOrd="0" parTransId="{66D80A20-F575-4665-9F72-D020A767397F}" sibTransId="{452C83AC-3D1B-4840-AD3B-8B486F871977}"/>
    <dgm:cxn modelId="{AC113229-9940-4452-BCE8-8C0E274F97C6}" type="presParOf" srcId="{4FE1D0B1-D0B6-4466-8AA9-29AB75DEA642}" destId="{8BD24BCC-F3EB-4BFE-BF70-E5F392E33F7D}" srcOrd="0" destOrd="0" presId="urn:microsoft.com/office/officeart/2005/8/layout/lProcess1"/>
    <dgm:cxn modelId="{04FC2E64-E260-4690-8171-6E5BDA0A4B84}" type="presParOf" srcId="{8BD24BCC-F3EB-4BFE-BF70-E5F392E33F7D}" destId="{7B425A79-577E-40B0-9DF1-235DDA53BCBF}" srcOrd="0" destOrd="0" presId="urn:microsoft.com/office/officeart/2005/8/layout/lProcess1"/>
    <dgm:cxn modelId="{ED6CDBD1-855D-4483-AA1D-5D3541405765}" type="presParOf" srcId="{8BD24BCC-F3EB-4BFE-BF70-E5F392E33F7D}" destId="{B52FD2A5-A81E-4DCA-8C40-8CDB851ACCB6}" srcOrd="1" destOrd="0" presId="urn:microsoft.com/office/officeart/2005/8/layout/lProcess1"/>
    <dgm:cxn modelId="{6889963C-5343-439B-BE12-6B358D3FECE5}" type="presParOf" srcId="{8BD24BCC-F3EB-4BFE-BF70-E5F392E33F7D}" destId="{87A4C349-1CF7-44A8-A4F7-D300FE55A169}" srcOrd="2" destOrd="0" presId="urn:microsoft.com/office/officeart/2005/8/layout/lProcess1"/>
    <dgm:cxn modelId="{45E3833A-552B-4AEF-886A-D9A13EBC543A}" type="presParOf" srcId="{8BD24BCC-F3EB-4BFE-BF70-E5F392E33F7D}" destId="{1ABDE5B4-A404-4DF5-B085-5664C95EFF2A}" srcOrd="3" destOrd="0" presId="urn:microsoft.com/office/officeart/2005/8/layout/lProcess1"/>
    <dgm:cxn modelId="{0062464B-1D5C-45BF-9EB9-399AE473C425}" type="presParOf" srcId="{8BD24BCC-F3EB-4BFE-BF70-E5F392E33F7D}" destId="{ADA50307-83D8-4086-83CE-C8CF3BD74EB1}" srcOrd="4" destOrd="0" presId="urn:microsoft.com/office/officeart/2005/8/layout/lProcess1"/>
    <dgm:cxn modelId="{7BAA632C-9EF7-4CDD-BBBB-1EA7B54E64B2}" type="presParOf" srcId="{8BD24BCC-F3EB-4BFE-BF70-E5F392E33F7D}" destId="{837D0D0A-6991-4160-9BB5-B9E920A394CF}" srcOrd="5" destOrd="0" presId="urn:microsoft.com/office/officeart/2005/8/layout/lProcess1"/>
    <dgm:cxn modelId="{29E77188-FBF6-44B0-AFB4-4DCC4300FB31}" type="presParOf" srcId="{8BD24BCC-F3EB-4BFE-BF70-E5F392E33F7D}" destId="{6536A51F-E9B2-4065-9146-E866E45B467C}" srcOrd="6" destOrd="0" presId="urn:microsoft.com/office/officeart/2005/8/layout/lProcess1"/>
    <dgm:cxn modelId="{B6E56759-66AE-4FF8-8EA8-B5E03BC34CE0}" type="presParOf" srcId="{8BD24BCC-F3EB-4BFE-BF70-E5F392E33F7D}" destId="{016528DE-FDCC-4FE0-8A28-535F5659B295}" srcOrd="7" destOrd="0" presId="urn:microsoft.com/office/officeart/2005/8/layout/lProcess1"/>
    <dgm:cxn modelId="{51CD3442-763D-4AEA-9171-F917EEE950CF}" type="presParOf" srcId="{8BD24BCC-F3EB-4BFE-BF70-E5F392E33F7D}" destId="{EE800256-EC8C-4ED6-86D5-AFFCC2DFB9A6}" srcOrd="8" destOrd="0" presId="urn:microsoft.com/office/officeart/2005/8/layout/lProcess1"/>
    <dgm:cxn modelId="{F5A2EF38-11D8-4F18-BBA3-9B12C3251733}" type="presParOf" srcId="{8BD24BCC-F3EB-4BFE-BF70-E5F392E33F7D}" destId="{C8840788-CBF8-4501-BFED-D7C7C2D95A8F}" srcOrd="9" destOrd="0" presId="urn:microsoft.com/office/officeart/2005/8/layout/lProcess1"/>
    <dgm:cxn modelId="{91B85F7E-470B-4FD0-A400-A3E85CD79A8F}" type="presParOf" srcId="{8BD24BCC-F3EB-4BFE-BF70-E5F392E33F7D}" destId="{C20D76B2-F3DD-4C3B-AEAB-4BE11D20253F}" srcOrd="10" destOrd="0" presId="urn:microsoft.com/office/officeart/2005/8/layout/lProcess1"/>
    <dgm:cxn modelId="{7B2B5B4F-BCB9-4E52-97A6-5B63D96A3A40}" type="presParOf" srcId="{4FE1D0B1-D0B6-4466-8AA9-29AB75DEA642}" destId="{2C7B946E-4D0D-4C39-94D1-09B4735C227C}" srcOrd="1" destOrd="0" presId="urn:microsoft.com/office/officeart/2005/8/layout/lProcess1"/>
    <dgm:cxn modelId="{AED47944-A15B-4122-89F4-3FE2D4E01AB0}" type="presParOf" srcId="{4FE1D0B1-D0B6-4466-8AA9-29AB75DEA642}" destId="{DC3F01AF-8BD7-4628-86DA-2C6C8EAA9051}" srcOrd="2" destOrd="0" presId="urn:microsoft.com/office/officeart/2005/8/layout/lProcess1"/>
    <dgm:cxn modelId="{95CFF7BB-55F2-4D63-9A12-EDEC4C924AB5}" type="presParOf" srcId="{DC3F01AF-8BD7-4628-86DA-2C6C8EAA9051}" destId="{E3D6D36D-C99E-4439-BE14-30C4F3FE7CF1}" srcOrd="0" destOrd="0" presId="urn:microsoft.com/office/officeart/2005/8/layout/lProcess1"/>
    <dgm:cxn modelId="{6A6E60AB-B977-4B06-A1B4-88E4C555A4AF}" type="presParOf" srcId="{DC3F01AF-8BD7-4628-86DA-2C6C8EAA9051}" destId="{9A5D92C3-2B99-4D15-83EA-481CC8A4B642}" srcOrd="1" destOrd="0" presId="urn:microsoft.com/office/officeart/2005/8/layout/lProcess1"/>
    <dgm:cxn modelId="{00AD6707-BECC-4906-A04D-9E3B3593FF31}" type="presParOf" srcId="{DC3F01AF-8BD7-4628-86DA-2C6C8EAA9051}" destId="{CE8A0ED4-1BDA-49C5-86FB-77F2AA13E823}" srcOrd="2" destOrd="0" presId="urn:microsoft.com/office/officeart/2005/8/layout/lProcess1"/>
    <dgm:cxn modelId="{DFD67644-EBA3-41F2-A02C-C45E1DE0DC9D}" type="presParOf" srcId="{DC3F01AF-8BD7-4628-86DA-2C6C8EAA9051}" destId="{6EB8C3F2-5C50-4CA1-A670-1A3BB0D22337}" srcOrd="3" destOrd="0" presId="urn:microsoft.com/office/officeart/2005/8/layout/lProcess1"/>
    <dgm:cxn modelId="{AEF4EF16-EF26-4BC1-BE3F-2E745FE15BAC}" type="presParOf" srcId="{DC3F01AF-8BD7-4628-86DA-2C6C8EAA9051}" destId="{FC684878-9A78-428F-AAC7-7CF2B6CDDB6C}" srcOrd="4" destOrd="0" presId="urn:microsoft.com/office/officeart/2005/8/layout/lProcess1"/>
    <dgm:cxn modelId="{D44FD15A-55F1-4068-A6A6-F9048F22FAEF}" type="presParOf" srcId="{DC3F01AF-8BD7-4628-86DA-2C6C8EAA9051}" destId="{E40323BA-FE84-42FE-B280-DADC836B5CC8}" srcOrd="5" destOrd="0" presId="urn:microsoft.com/office/officeart/2005/8/layout/lProcess1"/>
    <dgm:cxn modelId="{A4EF3D11-04FB-47D6-B03F-76102A249158}" type="presParOf" srcId="{DC3F01AF-8BD7-4628-86DA-2C6C8EAA9051}" destId="{30A9EE87-309B-4964-A5DC-BB4AD8148711}" srcOrd="6" destOrd="0" presId="urn:microsoft.com/office/officeart/2005/8/layout/lProcess1"/>
    <dgm:cxn modelId="{92790008-F691-40D4-B42F-5CD80719FD53}" type="presParOf" srcId="{DC3F01AF-8BD7-4628-86DA-2C6C8EAA9051}" destId="{EFD26288-012D-4A8C-B301-44CE11EDB3CD}" srcOrd="7" destOrd="0" presId="urn:microsoft.com/office/officeart/2005/8/layout/lProcess1"/>
    <dgm:cxn modelId="{182278E7-C876-48EC-8A05-237C885ADA1A}" type="presParOf" srcId="{DC3F01AF-8BD7-4628-86DA-2C6C8EAA9051}" destId="{03949AC8-1584-4D64-892B-F0C49D0CE9C8}" srcOrd="8" destOrd="0" presId="urn:microsoft.com/office/officeart/2005/8/layout/lProcess1"/>
    <dgm:cxn modelId="{085337EF-AC6B-4F25-B9EA-FAE990B00032}" type="presParOf" srcId="{DC3F01AF-8BD7-4628-86DA-2C6C8EAA9051}" destId="{CE2D9605-2544-41B9-A093-D65BB0723140}" srcOrd="9" destOrd="0" presId="urn:microsoft.com/office/officeart/2005/8/layout/lProcess1"/>
    <dgm:cxn modelId="{67367D8E-4C5C-4CFC-94F3-70C6E92E46B4}" type="presParOf" srcId="{DC3F01AF-8BD7-4628-86DA-2C6C8EAA9051}" destId="{EF4F63CC-6C61-4D5C-95D8-81A576BA17D3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06F180D-9240-4E4B-BEBF-894538D63F8C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D8A12B8-F717-401C-94C8-4A36E92EA882}">
      <dgm:prSet phldrT="[Texto]"/>
      <dgm:spPr/>
      <dgm:t>
        <a:bodyPr/>
        <a:lstStyle/>
        <a:p>
          <a:r>
            <a:rPr lang="es-MX" dirty="0" smtClean="0"/>
            <a:t>Establecer las condiciones idóneas.</a:t>
          </a:r>
          <a:endParaRPr lang="es-MX" dirty="0"/>
        </a:p>
      </dgm:t>
    </dgm:pt>
    <dgm:pt modelId="{438B849A-4212-4C2F-9AE0-4665BDA4AA67}" type="parTrans" cxnId="{E2BD5B6D-96B1-4379-A080-AF55E1DEE609}">
      <dgm:prSet/>
      <dgm:spPr/>
      <dgm:t>
        <a:bodyPr/>
        <a:lstStyle/>
        <a:p>
          <a:endParaRPr lang="es-MX"/>
        </a:p>
      </dgm:t>
    </dgm:pt>
    <dgm:pt modelId="{2B434ADA-E693-4CD3-8510-C49CE52334CE}" type="sibTrans" cxnId="{E2BD5B6D-96B1-4379-A080-AF55E1DEE609}">
      <dgm:prSet/>
      <dgm:spPr/>
      <dgm:t>
        <a:bodyPr/>
        <a:lstStyle/>
        <a:p>
          <a:endParaRPr lang="es-MX"/>
        </a:p>
      </dgm:t>
    </dgm:pt>
    <dgm:pt modelId="{1C3D384A-57EF-4F0C-88AE-469A0A4993D5}">
      <dgm:prSet phldrT="[Texto]"/>
      <dgm:spPr/>
      <dgm:t>
        <a:bodyPr/>
        <a:lstStyle/>
        <a:p>
          <a:r>
            <a:rPr lang="es-MX" dirty="0" smtClean="0"/>
            <a:t>Conocer las capacidades de cada integrante.</a:t>
          </a:r>
          <a:endParaRPr lang="es-MX" dirty="0"/>
        </a:p>
      </dgm:t>
    </dgm:pt>
    <dgm:pt modelId="{6B43C57F-8816-41B4-948B-75F7F61D90F3}" type="parTrans" cxnId="{0916E8A7-442A-4661-B6AB-EA7DA7C0E244}">
      <dgm:prSet/>
      <dgm:spPr/>
      <dgm:t>
        <a:bodyPr/>
        <a:lstStyle/>
        <a:p>
          <a:endParaRPr lang="es-MX"/>
        </a:p>
      </dgm:t>
    </dgm:pt>
    <dgm:pt modelId="{640975A9-4BD5-4C9B-972F-6BB5D5CB7F2C}" type="sibTrans" cxnId="{0916E8A7-442A-4661-B6AB-EA7DA7C0E244}">
      <dgm:prSet/>
      <dgm:spPr/>
      <dgm:t>
        <a:bodyPr/>
        <a:lstStyle/>
        <a:p>
          <a:endParaRPr lang="es-MX"/>
        </a:p>
      </dgm:t>
    </dgm:pt>
    <dgm:pt modelId="{9D2D651E-700C-4DB1-B9EC-89C7ED74C98C}">
      <dgm:prSet phldrT="[Texto]"/>
      <dgm:spPr/>
      <dgm:t>
        <a:bodyPr/>
        <a:lstStyle/>
        <a:p>
          <a:r>
            <a:rPr lang="es-MX" dirty="0" smtClean="0"/>
            <a:t>Reconocer los logros.</a:t>
          </a:r>
          <a:endParaRPr lang="es-MX" dirty="0"/>
        </a:p>
      </dgm:t>
    </dgm:pt>
    <dgm:pt modelId="{0597BA28-2D7E-4F28-A64E-A27B48571809}" type="parTrans" cxnId="{FFF40406-293D-4AE6-BF24-2A3CEF3AEF89}">
      <dgm:prSet/>
      <dgm:spPr/>
      <dgm:t>
        <a:bodyPr/>
        <a:lstStyle/>
        <a:p>
          <a:endParaRPr lang="es-MX"/>
        </a:p>
      </dgm:t>
    </dgm:pt>
    <dgm:pt modelId="{BFB0A420-B51A-4B2A-9377-5620BA13149B}" type="sibTrans" cxnId="{FFF40406-293D-4AE6-BF24-2A3CEF3AEF89}">
      <dgm:prSet/>
      <dgm:spPr/>
      <dgm:t>
        <a:bodyPr/>
        <a:lstStyle/>
        <a:p>
          <a:endParaRPr lang="es-MX"/>
        </a:p>
      </dgm:t>
    </dgm:pt>
    <dgm:pt modelId="{231707F9-B049-47D8-81CC-19222BEC7373}">
      <dgm:prSet phldrT="[Texto]"/>
      <dgm:spPr/>
      <dgm:t>
        <a:bodyPr/>
        <a:lstStyle/>
        <a:p>
          <a:r>
            <a:rPr lang="es-MX" dirty="0" smtClean="0"/>
            <a:t>Colocar a cada persona en el puesto adecuado.</a:t>
          </a:r>
          <a:endParaRPr lang="es-MX" dirty="0"/>
        </a:p>
      </dgm:t>
    </dgm:pt>
    <dgm:pt modelId="{3B28E61B-51B7-4C0F-B3F2-F0EC17139B95}" type="parTrans" cxnId="{0E4CDCDB-7431-41DE-89D5-3A809282DBCB}">
      <dgm:prSet/>
      <dgm:spPr/>
      <dgm:t>
        <a:bodyPr/>
        <a:lstStyle/>
        <a:p>
          <a:endParaRPr lang="es-MX"/>
        </a:p>
      </dgm:t>
    </dgm:pt>
    <dgm:pt modelId="{7D11CCCA-12E5-4B6E-8DB9-1C238795979A}" type="sibTrans" cxnId="{0E4CDCDB-7431-41DE-89D5-3A809282DBCB}">
      <dgm:prSet/>
      <dgm:spPr/>
      <dgm:t>
        <a:bodyPr/>
        <a:lstStyle/>
        <a:p>
          <a:endParaRPr lang="es-MX"/>
        </a:p>
      </dgm:t>
    </dgm:pt>
    <dgm:pt modelId="{15CE07C7-7A55-47A4-8CE7-F562BDDFD5BA}">
      <dgm:prSet phldrT="[Texto]"/>
      <dgm:spPr/>
      <dgm:t>
        <a:bodyPr/>
        <a:lstStyle/>
        <a:p>
          <a:r>
            <a:rPr lang="es-MX" dirty="0" smtClean="0"/>
            <a:t>Establecer con claridad lo que se espera de cada integrante.</a:t>
          </a:r>
          <a:endParaRPr lang="es-MX" dirty="0"/>
        </a:p>
      </dgm:t>
    </dgm:pt>
    <dgm:pt modelId="{1A4E6A96-094C-4E2C-BFBA-35A8C8E4B29C}" type="parTrans" cxnId="{78016699-7269-40C2-BCAF-1DEDF68C6B06}">
      <dgm:prSet/>
      <dgm:spPr/>
      <dgm:t>
        <a:bodyPr/>
        <a:lstStyle/>
        <a:p>
          <a:endParaRPr lang="es-MX"/>
        </a:p>
      </dgm:t>
    </dgm:pt>
    <dgm:pt modelId="{B7215A13-E643-4A50-9BAF-E53324BD41F3}" type="sibTrans" cxnId="{78016699-7269-40C2-BCAF-1DEDF68C6B06}">
      <dgm:prSet/>
      <dgm:spPr/>
      <dgm:t>
        <a:bodyPr/>
        <a:lstStyle/>
        <a:p>
          <a:endParaRPr lang="es-MX"/>
        </a:p>
      </dgm:t>
    </dgm:pt>
    <dgm:pt modelId="{8CF79122-8EC4-4DD6-AD5E-1DFFB40C62D3}">
      <dgm:prSet phldrT="[Texto]"/>
      <dgm:spPr/>
      <dgm:t>
        <a:bodyPr/>
        <a:lstStyle/>
        <a:p>
          <a:r>
            <a:rPr lang="es-MX" dirty="0" smtClean="0"/>
            <a:t>MOTIVACIÓN</a:t>
          </a:r>
          <a:endParaRPr lang="es-MX" dirty="0"/>
        </a:p>
      </dgm:t>
    </dgm:pt>
    <dgm:pt modelId="{75A6C7A5-7C6E-4FD1-B95E-E93C12AD03A5}" type="sibTrans" cxnId="{D26CE932-9909-4C3B-B45F-C0D563F66C1A}">
      <dgm:prSet/>
      <dgm:spPr/>
      <dgm:t>
        <a:bodyPr/>
        <a:lstStyle/>
        <a:p>
          <a:endParaRPr lang="es-MX"/>
        </a:p>
      </dgm:t>
    </dgm:pt>
    <dgm:pt modelId="{B46D2D59-B4D8-4FAC-B7F5-9E327D97C1A2}" type="parTrans" cxnId="{D26CE932-9909-4C3B-B45F-C0D563F66C1A}">
      <dgm:prSet/>
      <dgm:spPr/>
      <dgm:t>
        <a:bodyPr/>
        <a:lstStyle/>
        <a:p>
          <a:endParaRPr lang="es-MX"/>
        </a:p>
      </dgm:t>
    </dgm:pt>
    <dgm:pt modelId="{079A7ACC-7FFA-4EA7-98D2-E16038B50C2B}" type="pres">
      <dgm:prSet presAssocID="{106F180D-9240-4E4B-BEBF-894538D63F8C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860C883-48F6-4A46-976E-3D6DEF694184}" type="pres">
      <dgm:prSet presAssocID="{8CF79122-8EC4-4DD6-AD5E-1DFFB40C62D3}" presName="root" presStyleCnt="0">
        <dgm:presLayoutVars>
          <dgm:chMax/>
          <dgm:chPref/>
        </dgm:presLayoutVars>
      </dgm:prSet>
      <dgm:spPr/>
    </dgm:pt>
    <dgm:pt modelId="{73207410-057C-4B0A-8FF7-D974210A7CD9}" type="pres">
      <dgm:prSet presAssocID="{8CF79122-8EC4-4DD6-AD5E-1DFFB40C62D3}" presName="rootComposite" presStyleCnt="0">
        <dgm:presLayoutVars/>
      </dgm:prSet>
      <dgm:spPr/>
    </dgm:pt>
    <dgm:pt modelId="{63AF9FC3-593F-47AB-BE88-13A3AF2DB2EB}" type="pres">
      <dgm:prSet presAssocID="{8CF79122-8EC4-4DD6-AD5E-1DFFB40C62D3}" presName="ParentAccent" presStyleLbl="alignNode1" presStyleIdx="0" presStyleCnt="1"/>
      <dgm:spPr/>
    </dgm:pt>
    <dgm:pt modelId="{2FA67C82-7873-440C-934B-411D3E2F1117}" type="pres">
      <dgm:prSet presAssocID="{8CF79122-8EC4-4DD6-AD5E-1DFFB40C62D3}" presName="ParentSmallAccent" presStyleLbl="fgAcc1" presStyleIdx="0" presStyleCnt="1"/>
      <dgm:spPr/>
    </dgm:pt>
    <dgm:pt modelId="{2E878389-93B9-418B-A402-A0B3A9D58882}" type="pres">
      <dgm:prSet presAssocID="{8CF79122-8EC4-4DD6-AD5E-1DFFB40C62D3}" presName="Parent" presStyleLbl="revTx" presStyleIdx="0" presStyleCnt="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A96E03-C6AB-47FA-8326-BEE23A03A914}" type="pres">
      <dgm:prSet presAssocID="{8CF79122-8EC4-4DD6-AD5E-1DFFB40C62D3}" presName="childShape" presStyleCnt="0">
        <dgm:presLayoutVars>
          <dgm:chMax val="0"/>
          <dgm:chPref val="0"/>
        </dgm:presLayoutVars>
      </dgm:prSet>
      <dgm:spPr/>
    </dgm:pt>
    <dgm:pt modelId="{9F1A9216-045E-4E92-84A6-960B2E7D441F}" type="pres">
      <dgm:prSet presAssocID="{15CE07C7-7A55-47A4-8CE7-F562BDDFD5BA}" presName="childComposite" presStyleCnt="0">
        <dgm:presLayoutVars>
          <dgm:chMax val="0"/>
          <dgm:chPref val="0"/>
        </dgm:presLayoutVars>
      </dgm:prSet>
      <dgm:spPr/>
    </dgm:pt>
    <dgm:pt modelId="{4416D62E-9B1E-412C-A315-D1FF23BA2F35}" type="pres">
      <dgm:prSet presAssocID="{15CE07C7-7A55-47A4-8CE7-F562BDDFD5BA}" presName="ChildAccent" presStyleLbl="solidFgAcc1" presStyleIdx="0" presStyleCnt="5"/>
      <dgm:spPr/>
    </dgm:pt>
    <dgm:pt modelId="{D83706A6-EFEA-48D2-A18B-9099372EC5EE}" type="pres">
      <dgm:prSet presAssocID="{15CE07C7-7A55-47A4-8CE7-F562BDDFD5BA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7544D8-F91D-4FC3-8609-29F763B083F0}" type="pres">
      <dgm:prSet presAssocID="{7D8A12B8-F717-401C-94C8-4A36E92EA882}" presName="childComposite" presStyleCnt="0">
        <dgm:presLayoutVars>
          <dgm:chMax val="0"/>
          <dgm:chPref val="0"/>
        </dgm:presLayoutVars>
      </dgm:prSet>
      <dgm:spPr/>
    </dgm:pt>
    <dgm:pt modelId="{A786E5E3-B1EF-4E5E-9062-D5C7B8E165BA}" type="pres">
      <dgm:prSet presAssocID="{7D8A12B8-F717-401C-94C8-4A36E92EA882}" presName="ChildAccent" presStyleLbl="solidFgAcc1" presStyleIdx="1" presStyleCnt="5"/>
      <dgm:spPr/>
    </dgm:pt>
    <dgm:pt modelId="{0BA3E26A-AAFE-426B-9F4A-E6CC034F1815}" type="pres">
      <dgm:prSet presAssocID="{7D8A12B8-F717-401C-94C8-4A36E92EA882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CEAA60-E4E5-404F-93B6-F8BB3C1901B4}" type="pres">
      <dgm:prSet presAssocID="{1C3D384A-57EF-4F0C-88AE-469A0A4993D5}" presName="childComposite" presStyleCnt="0">
        <dgm:presLayoutVars>
          <dgm:chMax val="0"/>
          <dgm:chPref val="0"/>
        </dgm:presLayoutVars>
      </dgm:prSet>
      <dgm:spPr/>
    </dgm:pt>
    <dgm:pt modelId="{73E8E6FE-7823-4DB2-BCF6-B09D85E1B449}" type="pres">
      <dgm:prSet presAssocID="{1C3D384A-57EF-4F0C-88AE-469A0A4993D5}" presName="ChildAccent" presStyleLbl="solidFgAcc1" presStyleIdx="2" presStyleCnt="5"/>
      <dgm:spPr/>
    </dgm:pt>
    <dgm:pt modelId="{12116112-581B-4C80-B205-574647667D83}" type="pres">
      <dgm:prSet presAssocID="{1C3D384A-57EF-4F0C-88AE-469A0A4993D5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4F5623-FD0F-4E33-AEDA-071146E3EA71}" type="pres">
      <dgm:prSet presAssocID="{9D2D651E-700C-4DB1-B9EC-89C7ED74C98C}" presName="childComposite" presStyleCnt="0">
        <dgm:presLayoutVars>
          <dgm:chMax val="0"/>
          <dgm:chPref val="0"/>
        </dgm:presLayoutVars>
      </dgm:prSet>
      <dgm:spPr/>
    </dgm:pt>
    <dgm:pt modelId="{3EA4CFD8-2B52-4128-8E8F-4A918A1A0BED}" type="pres">
      <dgm:prSet presAssocID="{9D2D651E-700C-4DB1-B9EC-89C7ED74C98C}" presName="ChildAccent" presStyleLbl="solidFgAcc1" presStyleIdx="3" presStyleCnt="5"/>
      <dgm:spPr/>
    </dgm:pt>
    <dgm:pt modelId="{4D34A810-9A82-4261-A2EF-30DA588D4516}" type="pres">
      <dgm:prSet presAssocID="{9D2D651E-700C-4DB1-B9EC-89C7ED74C98C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F90E0E-D3B2-4487-B704-33CB410110C1}" type="pres">
      <dgm:prSet presAssocID="{231707F9-B049-47D8-81CC-19222BEC7373}" presName="childComposite" presStyleCnt="0">
        <dgm:presLayoutVars>
          <dgm:chMax val="0"/>
          <dgm:chPref val="0"/>
        </dgm:presLayoutVars>
      </dgm:prSet>
      <dgm:spPr/>
    </dgm:pt>
    <dgm:pt modelId="{37286586-AF71-463E-922E-365D918E0510}" type="pres">
      <dgm:prSet presAssocID="{231707F9-B049-47D8-81CC-19222BEC7373}" presName="ChildAccent" presStyleLbl="solidFgAcc1" presStyleIdx="4" presStyleCnt="5"/>
      <dgm:spPr/>
    </dgm:pt>
    <dgm:pt modelId="{E47CC7A8-DCA1-4691-8EE7-545B23C5F1EC}" type="pres">
      <dgm:prSet presAssocID="{231707F9-B049-47D8-81CC-19222BEC7373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4C0614-4B33-4208-8EFB-3D1C24D33B51}" type="presOf" srcId="{8CF79122-8EC4-4DD6-AD5E-1DFFB40C62D3}" destId="{2E878389-93B9-418B-A402-A0B3A9D58882}" srcOrd="0" destOrd="0" presId="urn:microsoft.com/office/officeart/2008/layout/SquareAccentList"/>
    <dgm:cxn modelId="{E40B24B6-B8DC-40A8-9539-D2351ACFDDEA}" type="presOf" srcId="{15CE07C7-7A55-47A4-8CE7-F562BDDFD5BA}" destId="{D83706A6-EFEA-48D2-A18B-9099372EC5EE}" srcOrd="0" destOrd="0" presId="urn:microsoft.com/office/officeart/2008/layout/SquareAccentList"/>
    <dgm:cxn modelId="{FFF40406-293D-4AE6-BF24-2A3CEF3AEF89}" srcId="{8CF79122-8EC4-4DD6-AD5E-1DFFB40C62D3}" destId="{9D2D651E-700C-4DB1-B9EC-89C7ED74C98C}" srcOrd="3" destOrd="0" parTransId="{0597BA28-2D7E-4F28-A64E-A27B48571809}" sibTransId="{BFB0A420-B51A-4B2A-9377-5620BA13149B}"/>
    <dgm:cxn modelId="{D26CE932-9909-4C3B-B45F-C0D563F66C1A}" srcId="{106F180D-9240-4E4B-BEBF-894538D63F8C}" destId="{8CF79122-8EC4-4DD6-AD5E-1DFFB40C62D3}" srcOrd="0" destOrd="0" parTransId="{B46D2D59-B4D8-4FAC-B7F5-9E327D97C1A2}" sibTransId="{75A6C7A5-7C6E-4FD1-B95E-E93C12AD03A5}"/>
    <dgm:cxn modelId="{0E4CDCDB-7431-41DE-89D5-3A809282DBCB}" srcId="{8CF79122-8EC4-4DD6-AD5E-1DFFB40C62D3}" destId="{231707F9-B049-47D8-81CC-19222BEC7373}" srcOrd="4" destOrd="0" parTransId="{3B28E61B-51B7-4C0F-B3F2-F0EC17139B95}" sibTransId="{7D11CCCA-12E5-4B6E-8DB9-1C238795979A}"/>
    <dgm:cxn modelId="{1042A884-8A57-433E-9A7F-5872EEAB05D3}" type="presOf" srcId="{1C3D384A-57EF-4F0C-88AE-469A0A4993D5}" destId="{12116112-581B-4C80-B205-574647667D83}" srcOrd="0" destOrd="0" presId="urn:microsoft.com/office/officeart/2008/layout/SquareAccentList"/>
    <dgm:cxn modelId="{0916E8A7-442A-4661-B6AB-EA7DA7C0E244}" srcId="{8CF79122-8EC4-4DD6-AD5E-1DFFB40C62D3}" destId="{1C3D384A-57EF-4F0C-88AE-469A0A4993D5}" srcOrd="2" destOrd="0" parTransId="{6B43C57F-8816-41B4-948B-75F7F61D90F3}" sibTransId="{640975A9-4BD5-4C9B-972F-6BB5D5CB7F2C}"/>
    <dgm:cxn modelId="{78016699-7269-40C2-BCAF-1DEDF68C6B06}" srcId="{8CF79122-8EC4-4DD6-AD5E-1DFFB40C62D3}" destId="{15CE07C7-7A55-47A4-8CE7-F562BDDFD5BA}" srcOrd="0" destOrd="0" parTransId="{1A4E6A96-094C-4E2C-BFBA-35A8C8E4B29C}" sibTransId="{B7215A13-E643-4A50-9BAF-E53324BD41F3}"/>
    <dgm:cxn modelId="{C5D07F7C-A223-4CD5-8BE7-FDCECDABC996}" type="presOf" srcId="{231707F9-B049-47D8-81CC-19222BEC7373}" destId="{E47CC7A8-DCA1-4691-8EE7-545B23C5F1EC}" srcOrd="0" destOrd="0" presId="urn:microsoft.com/office/officeart/2008/layout/SquareAccentList"/>
    <dgm:cxn modelId="{D63F53C5-35C6-4EBF-AF33-3A26EDFD3FB2}" type="presOf" srcId="{106F180D-9240-4E4B-BEBF-894538D63F8C}" destId="{079A7ACC-7FFA-4EA7-98D2-E16038B50C2B}" srcOrd="0" destOrd="0" presId="urn:microsoft.com/office/officeart/2008/layout/SquareAccentList"/>
    <dgm:cxn modelId="{E2BD5B6D-96B1-4379-A080-AF55E1DEE609}" srcId="{8CF79122-8EC4-4DD6-AD5E-1DFFB40C62D3}" destId="{7D8A12B8-F717-401C-94C8-4A36E92EA882}" srcOrd="1" destOrd="0" parTransId="{438B849A-4212-4C2F-9AE0-4665BDA4AA67}" sibTransId="{2B434ADA-E693-4CD3-8510-C49CE52334CE}"/>
    <dgm:cxn modelId="{0E102245-4C42-422F-9A07-57F8B21DBF14}" type="presOf" srcId="{7D8A12B8-F717-401C-94C8-4A36E92EA882}" destId="{0BA3E26A-AAFE-426B-9F4A-E6CC034F1815}" srcOrd="0" destOrd="0" presId="urn:microsoft.com/office/officeart/2008/layout/SquareAccentList"/>
    <dgm:cxn modelId="{D5BE00A9-5611-409C-AF5C-8DAC260B3F1A}" type="presOf" srcId="{9D2D651E-700C-4DB1-B9EC-89C7ED74C98C}" destId="{4D34A810-9A82-4261-A2EF-30DA588D4516}" srcOrd="0" destOrd="0" presId="urn:microsoft.com/office/officeart/2008/layout/SquareAccentList"/>
    <dgm:cxn modelId="{91014ED4-C937-4921-937E-1D1CF8CCF6AA}" type="presParOf" srcId="{079A7ACC-7FFA-4EA7-98D2-E16038B50C2B}" destId="{B860C883-48F6-4A46-976E-3D6DEF694184}" srcOrd="0" destOrd="0" presId="urn:microsoft.com/office/officeart/2008/layout/SquareAccentList"/>
    <dgm:cxn modelId="{E572CAB0-899D-4B91-85C8-A87E5A183B4E}" type="presParOf" srcId="{B860C883-48F6-4A46-976E-3D6DEF694184}" destId="{73207410-057C-4B0A-8FF7-D974210A7CD9}" srcOrd="0" destOrd="0" presId="urn:microsoft.com/office/officeart/2008/layout/SquareAccentList"/>
    <dgm:cxn modelId="{3DC561D8-6404-48DD-8224-2E592578C2C5}" type="presParOf" srcId="{73207410-057C-4B0A-8FF7-D974210A7CD9}" destId="{63AF9FC3-593F-47AB-BE88-13A3AF2DB2EB}" srcOrd="0" destOrd="0" presId="urn:microsoft.com/office/officeart/2008/layout/SquareAccentList"/>
    <dgm:cxn modelId="{01D5221D-36B9-421B-A77C-CBD8954CE641}" type="presParOf" srcId="{73207410-057C-4B0A-8FF7-D974210A7CD9}" destId="{2FA67C82-7873-440C-934B-411D3E2F1117}" srcOrd="1" destOrd="0" presId="urn:microsoft.com/office/officeart/2008/layout/SquareAccentList"/>
    <dgm:cxn modelId="{F74A8A09-093F-4602-9355-27ED9E6FE17A}" type="presParOf" srcId="{73207410-057C-4B0A-8FF7-D974210A7CD9}" destId="{2E878389-93B9-418B-A402-A0B3A9D58882}" srcOrd="2" destOrd="0" presId="urn:microsoft.com/office/officeart/2008/layout/SquareAccentList"/>
    <dgm:cxn modelId="{6C9D7F2F-D2C3-4670-9E39-B275AA502D35}" type="presParOf" srcId="{B860C883-48F6-4A46-976E-3D6DEF694184}" destId="{54A96E03-C6AB-47FA-8326-BEE23A03A914}" srcOrd="1" destOrd="0" presId="urn:microsoft.com/office/officeart/2008/layout/SquareAccentList"/>
    <dgm:cxn modelId="{3D6D647E-14DB-4B20-9CE0-F022DADF6100}" type="presParOf" srcId="{54A96E03-C6AB-47FA-8326-BEE23A03A914}" destId="{9F1A9216-045E-4E92-84A6-960B2E7D441F}" srcOrd="0" destOrd="0" presId="urn:microsoft.com/office/officeart/2008/layout/SquareAccentList"/>
    <dgm:cxn modelId="{B1E577E4-5B3F-4E76-B797-FA795BC343D8}" type="presParOf" srcId="{9F1A9216-045E-4E92-84A6-960B2E7D441F}" destId="{4416D62E-9B1E-412C-A315-D1FF23BA2F35}" srcOrd="0" destOrd="0" presId="urn:microsoft.com/office/officeart/2008/layout/SquareAccentList"/>
    <dgm:cxn modelId="{053D322A-FA48-46B8-A8B9-C9C30026313A}" type="presParOf" srcId="{9F1A9216-045E-4E92-84A6-960B2E7D441F}" destId="{D83706A6-EFEA-48D2-A18B-9099372EC5EE}" srcOrd="1" destOrd="0" presId="urn:microsoft.com/office/officeart/2008/layout/SquareAccentList"/>
    <dgm:cxn modelId="{A50641A9-F3CB-4B3B-818A-ADB6E4F52657}" type="presParOf" srcId="{54A96E03-C6AB-47FA-8326-BEE23A03A914}" destId="{437544D8-F91D-4FC3-8609-29F763B083F0}" srcOrd="1" destOrd="0" presId="urn:microsoft.com/office/officeart/2008/layout/SquareAccentList"/>
    <dgm:cxn modelId="{1AE47AFA-0959-4B03-A7EC-441797E63F8C}" type="presParOf" srcId="{437544D8-F91D-4FC3-8609-29F763B083F0}" destId="{A786E5E3-B1EF-4E5E-9062-D5C7B8E165BA}" srcOrd="0" destOrd="0" presId="urn:microsoft.com/office/officeart/2008/layout/SquareAccentList"/>
    <dgm:cxn modelId="{6ADEE7C5-577D-45F6-B858-338C2D5925A4}" type="presParOf" srcId="{437544D8-F91D-4FC3-8609-29F763B083F0}" destId="{0BA3E26A-AAFE-426B-9F4A-E6CC034F1815}" srcOrd="1" destOrd="0" presId="urn:microsoft.com/office/officeart/2008/layout/SquareAccentList"/>
    <dgm:cxn modelId="{C7911698-C6C7-4F69-8948-9A3797148291}" type="presParOf" srcId="{54A96E03-C6AB-47FA-8326-BEE23A03A914}" destId="{85CEAA60-E4E5-404F-93B6-F8BB3C1901B4}" srcOrd="2" destOrd="0" presId="urn:microsoft.com/office/officeart/2008/layout/SquareAccentList"/>
    <dgm:cxn modelId="{57A02E7C-BE48-4B34-ACEA-C181D2729704}" type="presParOf" srcId="{85CEAA60-E4E5-404F-93B6-F8BB3C1901B4}" destId="{73E8E6FE-7823-4DB2-BCF6-B09D85E1B449}" srcOrd="0" destOrd="0" presId="urn:microsoft.com/office/officeart/2008/layout/SquareAccentList"/>
    <dgm:cxn modelId="{8958BEC1-B6A4-4998-8C69-B72D6317743D}" type="presParOf" srcId="{85CEAA60-E4E5-404F-93B6-F8BB3C1901B4}" destId="{12116112-581B-4C80-B205-574647667D83}" srcOrd="1" destOrd="0" presId="urn:microsoft.com/office/officeart/2008/layout/SquareAccentList"/>
    <dgm:cxn modelId="{0734F1CD-3F5B-4490-BBE1-97EDB50BA235}" type="presParOf" srcId="{54A96E03-C6AB-47FA-8326-BEE23A03A914}" destId="{374F5623-FD0F-4E33-AEDA-071146E3EA71}" srcOrd="3" destOrd="0" presId="urn:microsoft.com/office/officeart/2008/layout/SquareAccentList"/>
    <dgm:cxn modelId="{9AA9AAE0-B8B0-411B-A473-2FFEB2AFD076}" type="presParOf" srcId="{374F5623-FD0F-4E33-AEDA-071146E3EA71}" destId="{3EA4CFD8-2B52-4128-8E8F-4A918A1A0BED}" srcOrd="0" destOrd="0" presId="urn:microsoft.com/office/officeart/2008/layout/SquareAccentList"/>
    <dgm:cxn modelId="{CD536FA4-534D-4004-80AC-74393483B1E1}" type="presParOf" srcId="{374F5623-FD0F-4E33-AEDA-071146E3EA71}" destId="{4D34A810-9A82-4261-A2EF-30DA588D4516}" srcOrd="1" destOrd="0" presId="urn:microsoft.com/office/officeart/2008/layout/SquareAccentList"/>
    <dgm:cxn modelId="{51E67EA7-9B86-4536-B9C2-B48D2B0C7F0D}" type="presParOf" srcId="{54A96E03-C6AB-47FA-8326-BEE23A03A914}" destId="{07F90E0E-D3B2-4487-B704-33CB410110C1}" srcOrd="4" destOrd="0" presId="urn:microsoft.com/office/officeart/2008/layout/SquareAccentList"/>
    <dgm:cxn modelId="{23016BF4-E2E1-4392-967E-C3792CA2571D}" type="presParOf" srcId="{07F90E0E-D3B2-4487-B704-33CB410110C1}" destId="{37286586-AF71-463E-922E-365D918E0510}" srcOrd="0" destOrd="0" presId="urn:microsoft.com/office/officeart/2008/layout/SquareAccentList"/>
    <dgm:cxn modelId="{F5ADEBCA-F8F6-462A-97FE-DC06C1A1044D}" type="presParOf" srcId="{07F90E0E-D3B2-4487-B704-33CB410110C1}" destId="{E47CC7A8-DCA1-4691-8EE7-545B23C5F1E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179BD1C-7B2A-4E69-AB2C-B350725FCB05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7B59F7E-CEA7-4B1B-81BD-12FA9B2098F3}">
      <dgm:prSet phldrT="[Texto]" custT="1"/>
      <dgm:spPr/>
      <dgm:t>
        <a:bodyPr/>
        <a:lstStyle/>
        <a:p>
          <a:r>
            <a:rPr lang="es-MX" sz="2000" dirty="0" smtClean="0"/>
            <a:t>Congruente, no congruente</a:t>
          </a:r>
          <a:endParaRPr lang="es-MX" sz="2000" dirty="0"/>
        </a:p>
      </dgm:t>
    </dgm:pt>
    <dgm:pt modelId="{5E040A96-D310-459D-8928-4CC0E0C255BE}" type="parTrans" cxnId="{81F5ACF8-4D42-4C6F-8EA6-21735615D8AD}">
      <dgm:prSet/>
      <dgm:spPr/>
      <dgm:t>
        <a:bodyPr/>
        <a:lstStyle/>
        <a:p>
          <a:endParaRPr lang="es-MX"/>
        </a:p>
      </dgm:t>
    </dgm:pt>
    <dgm:pt modelId="{1A0B0EB2-A04A-4CB1-B907-106F1C3D8B78}" type="sibTrans" cxnId="{81F5ACF8-4D42-4C6F-8EA6-21735615D8AD}">
      <dgm:prSet/>
      <dgm:spPr/>
      <dgm:t>
        <a:bodyPr/>
        <a:lstStyle/>
        <a:p>
          <a:endParaRPr lang="es-MX"/>
        </a:p>
      </dgm:t>
    </dgm:pt>
    <dgm:pt modelId="{20B7F38B-3521-4427-B7D5-6E7A24845D33}">
      <dgm:prSet phldrT="[Texto]" custT="1"/>
      <dgm:spPr/>
      <dgm:t>
        <a:bodyPr/>
        <a:lstStyle/>
        <a:p>
          <a:r>
            <a:rPr lang="es-MX" sz="1800" dirty="0" smtClean="0"/>
            <a:t>Las afirmaciones verbales concuerdan con los pensamientos.</a:t>
          </a:r>
          <a:endParaRPr lang="es-MX" sz="1800" dirty="0"/>
        </a:p>
      </dgm:t>
    </dgm:pt>
    <dgm:pt modelId="{A2E3635E-0DE8-4473-8051-A6FCE18EB385}" type="parTrans" cxnId="{078AD374-5744-4315-99A6-5D47FB2968BF}">
      <dgm:prSet/>
      <dgm:spPr/>
      <dgm:t>
        <a:bodyPr/>
        <a:lstStyle/>
        <a:p>
          <a:endParaRPr lang="es-MX"/>
        </a:p>
      </dgm:t>
    </dgm:pt>
    <dgm:pt modelId="{BA79B06F-3ECC-42E1-9632-57E05AB6B0D5}" type="sibTrans" cxnId="{078AD374-5744-4315-99A6-5D47FB2968BF}">
      <dgm:prSet/>
      <dgm:spPr/>
      <dgm:t>
        <a:bodyPr/>
        <a:lstStyle/>
        <a:p>
          <a:endParaRPr lang="es-MX"/>
        </a:p>
      </dgm:t>
    </dgm:pt>
    <dgm:pt modelId="{81E3D917-B043-46A1-A583-5C8330CA5DAB}">
      <dgm:prSet phldrT="[Texto]" custT="1"/>
      <dgm:spPr/>
      <dgm:t>
        <a:bodyPr/>
        <a:lstStyle/>
        <a:p>
          <a:r>
            <a:rPr lang="es-MX" sz="2000" dirty="0" smtClean="0"/>
            <a:t>Descriptiva, no evaluativa</a:t>
          </a:r>
          <a:endParaRPr lang="es-MX" sz="2000" dirty="0"/>
        </a:p>
      </dgm:t>
    </dgm:pt>
    <dgm:pt modelId="{BEE17059-1813-4080-A9C8-3D50A44FA777}" type="parTrans" cxnId="{D6FB0D09-DE9E-4B85-AAB6-07372E3B694C}">
      <dgm:prSet/>
      <dgm:spPr/>
      <dgm:t>
        <a:bodyPr/>
        <a:lstStyle/>
        <a:p>
          <a:endParaRPr lang="es-MX"/>
        </a:p>
      </dgm:t>
    </dgm:pt>
    <dgm:pt modelId="{4B1537B2-9382-48B7-877A-3EC34A40C33F}" type="sibTrans" cxnId="{D6FB0D09-DE9E-4B85-AAB6-07372E3B694C}">
      <dgm:prSet/>
      <dgm:spPr/>
      <dgm:t>
        <a:bodyPr/>
        <a:lstStyle/>
        <a:p>
          <a:endParaRPr lang="es-MX"/>
        </a:p>
      </dgm:t>
    </dgm:pt>
    <dgm:pt modelId="{C1244B91-1BB6-462A-A012-961DD4F2BDE2}">
      <dgm:prSet phldrT="[Texto]" custT="1"/>
      <dgm:spPr/>
      <dgm:t>
        <a:bodyPr/>
        <a:lstStyle/>
        <a:p>
          <a:r>
            <a:rPr lang="es-MX" sz="1800" dirty="0" smtClean="0"/>
            <a:t>Centra en describir un suceso objetivo, describir su reacción ante éste y sugerir una alternativa. </a:t>
          </a:r>
          <a:endParaRPr lang="es-MX" sz="1800" dirty="0"/>
        </a:p>
      </dgm:t>
    </dgm:pt>
    <dgm:pt modelId="{ECA46B1A-B494-480C-A004-0D31CAFE3041}" type="parTrans" cxnId="{761D58BD-E210-4F3C-93A4-9C4F83D7D567}">
      <dgm:prSet/>
      <dgm:spPr/>
      <dgm:t>
        <a:bodyPr/>
        <a:lstStyle/>
        <a:p>
          <a:endParaRPr lang="es-MX"/>
        </a:p>
      </dgm:t>
    </dgm:pt>
    <dgm:pt modelId="{AF1BB52D-6751-42BC-AEA2-6B0696AE5AB5}" type="sibTrans" cxnId="{761D58BD-E210-4F3C-93A4-9C4F83D7D567}">
      <dgm:prSet/>
      <dgm:spPr/>
      <dgm:t>
        <a:bodyPr/>
        <a:lstStyle/>
        <a:p>
          <a:endParaRPr lang="es-MX"/>
        </a:p>
      </dgm:t>
    </dgm:pt>
    <dgm:pt modelId="{68CC2AD3-02B4-4080-8C3D-D2864B5DCA5D}">
      <dgm:prSet phldrT="[Texto]" custT="1"/>
      <dgm:spPr/>
      <dgm:t>
        <a:bodyPr/>
        <a:lstStyle/>
        <a:p>
          <a:r>
            <a:rPr lang="es-MX" sz="2000" dirty="0" smtClean="0"/>
            <a:t>Orientada al problema, no orientada a las personas</a:t>
          </a:r>
          <a:endParaRPr lang="es-MX" sz="2000" dirty="0"/>
        </a:p>
      </dgm:t>
    </dgm:pt>
    <dgm:pt modelId="{3453A705-73D2-46E2-9EE2-CC4E92FFB27B}" type="parTrans" cxnId="{51D1BC3D-9087-4606-8DC1-53CFB43F60D7}">
      <dgm:prSet/>
      <dgm:spPr/>
      <dgm:t>
        <a:bodyPr/>
        <a:lstStyle/>
        <a:p>
          <a:endParaRPr lang="es-MX"/>
        </a:p>
      </dgm:t>
    </dgm:pt>
    <dgm:pt modelId="{949AD4A0-553A-47EA-B738-E56CA6B34B2A}" type="sibTrans" cxnId="{51D1BC3D-9087-4606-8DC1-53CFB43F60D7}">
      <dgm:prSet/>
      <dgm:spPr/>
      <dgm:t>
        <a:bodyPr/>
        <a:lstStyle/>
        <a:p>
          <a:endParaRPr lang="es-MX"/>
        </a:p>
      </dgm:t>
    </dgm:pt>
    <dgm:pt modelId="{000F36E8-E7C6-4BAD-A601-7F3248A10262}">
      <dgm:prSet phldrT="[Texto]" custT="1"/>
      <dgm:spPr/>
      <dgm:t>
        <a:bodyPr/>
        <a:lstStyle/>
        <a:p>
          <a:r>
            <a:rPr lang="es-MX" sz="1800" dirty="0" smtClean="0"/>
            <a:t>Enfoque en los problemas y cuestiones que pueden modificarse y no en las personas.</a:t>
          </a:r>
          <a:endParaRPr lang="es-MX" sz="1800" dirty="0"/>
        </a:p>
      </dgm:t>
    </dgm:pt>
    <dgm:pt modelId="{0C921567-36DC-4748-A5EA-2E67889EACC9}" type="parTrans" cxnId="{EBF3CFEC-7E3B-4BED-80C9-BF7ED33D1AAC}">
      <dgm:prSet/>
      <dgm:spPr/>
      <dgm:t>
        <a:bodyPr/>
        <a:lstStyle/>
        <a:p>
          <a:endParaRPr lang="es-MX"/>
        </a:p>
      </dgm:t>
    </dgm:pt>
    <dgm:pt modelId="{35C71FE4-B416-4768-8AE9-B4A4C6D64C24}" type="sibTrans" cxnId="{EBF3CFEC-7E3B-4BED-80C9-BF7ED33D1AAC}">
      <dgm:prSet/>
      <dgm:spPr/>
      <dgm:t>
        <a:bodyPr/>
        <a:lstStyle/>
        <a:p>
          <a:endParaRPr lang="es-MX"/>
        </a:p>
      </dgm:t>
    </dgm:pt>
    <dgm:pt modelId="{29BF10B9-3A54-4A3F-BDC3-70C9610B1848}">
      <dgm:prSet phldrT="[Texto]"/>
      <dgm:spPr/>
      <dgm:t>
        <a:bodyPr/>
        <a:lstStyle/>
        <a:p>
          <a:r>
            <a:rPr lang="es-MX" sz="1800" dirty="0" smtClean="0"/>
            <a:t>Ayudar a los demás a que sientan reconocidos, comprendidos, aceptados y valorados.</a:t>
          </a:r>
        </a:p>
        <a:p>
          <a:endParaRPr lang="es-MX" sz="1800" dirty="0" smtClean="0"/>
        </a:p>
      </dgm:t>
    </dgm:pt>
    <dgm:pt modelId="{B1264FFD-F7AF-485E-AD55-BDF84D7B3B3C}" type="parTrans" cxnId="{24E4A883-89E0-4D00-8DA4-D5D605274678}">
      <dgm:prSet/>
      <dgm:spPr/>
      <dgm:t>
        <a:bodyPr/>
        <a:lstStyle/>
        <a:p>
          <a:endParaRPr lang="es-MX"/>
        </a:p>
      </dgm:t>
    </dgm:pt>
    <dgm:pt modelId="{4E5F6DB2-6464-49C3-85CC-006471854A6B}" type="sibTrans" cxnId="{24E4A883-89E0-4D00-8DA4-D5D605274678}">
      <dgm:prSet/>
      <dgm:spPr/>
      <dgm:t>
        <a:bodyPr/>
        <a:lstStyle/>
        <a:p>
          <a:endParaRPr lang="es-MX"/>
        </a:p>
      </dgm:t>
    </dgm:pt>
    <dgm:pt modelId="{03119A09-2395-4F88-A955-F0741334A16C}">
      <dgm:prSet phldrT="[Texto]" custT="1"/>
      <dgm:spPr/>
      <dgm:t>
        <a:bodyPr/>
        <a:lstStyle/>
        <a:p>
          <a:r>
            <a:rPr lang="es-MX" sz="2000" dirty="0" smtClean="0"/>
            <a:t>Válida, no inválida</a:t>
          </a:r>
          <a:endParaRPr lang="es-MX" sz="2000" dirty="0"/>
        </a:p>
      </dgm:t>
    </dgm:pt>
    <dgm:pt modelId="{0309625D-E895-4FDC-81D8-3A58D1C1D352}" type="parTrans" cxnId="{1E48C07E-4FB8-4CB6-B2BD-626854B1F87E}">
      <dgm:prSet/>
      <dgm:spPr/>
      <dgm:t>
        <a:bodyPr/>
        <a:lstStyle/>
        <a:p>
          <a:endParaRPr lang="es-MX"/>
        </a:p>
      </dgm:t>
    </dgm:pt>
    <dgm:pt modelId="{8DF6E04B-C4E1-4C5E-8529-5F7BCBB167BF}" type="sibTrans" cxnId="{1E48C07E-4FB8-4CB6-B2BD-626854B1F87E}">
      <dgm:prSet/>
      <dgm:spPr/>
      <dgm:t>
        <a:bodyPr/>
        <a:lstStyle/>
        <a:p>
          <a:endParaRPr lang="es-MX"/>
        </a:p>
      </dgm:t>
    </dgm:pt>
    <dgm:pt modelId="{4B6C7F71-8085-4C6C-96DD-F57017B2D03A}" type="pres">
      <dgm:prSet presAssocID="{3179BD1C-7B2A-4E69-AB2C-B350725FCB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4BEF91-D583-4DB6-A5DD-A18BCDD5B491}" type="pres">
      <dgm:prSet presAssocID="{3179BD1C-7B2A-4E69-AB2C-B350725FCB05}" presName="fgShape" presStyleLbl="fgShp" presStyleIdx="0" presStyleCnt="1"/>
      <dgm:spPr/>
    </dgm:pt>
    <dgm:pt modelId="{9B6E3B4B-D23A-4E04-B146-8CD3A444D0EC}" type="pres">
      <dgm:prSet presAssocID="{3179BD1C-7B2A-4E69-AB2C-B350725FCB05}" presName="linComp" presStyleCnt="0"/>
      <dgm:spPr/>
    </dgm:pt>
    <dgm:pt modelId="{A2DA8668-EB39-424A-8A62-B4340FD6B3BB}" type="pres">
      <dgm:prSet presAssocID="{67B59F7E-CEA7-4B1B-81BD-12FA9B2098F3}" presName="compNode" presStyleCnt="0"/>
      <dgm:spPr/>
    </dgm:pt>
    <dgm:pt modelId="{F8E59794-7D7C-4E13-ABF4-028B55D06F70}" type="pres">
      <dgm:prSet presAssocID="{67B59F7E-CEA7-4B1B-81BD-12FA9B2098F3}" presName="bkgdShape" presStyleLbl="node1" presStyleIdx="0" presStyleCnt="4"/>
      <dgm:spPr/>
      <dgm:t>
        <a:bodyPr/>
        <a:lstStyle/>
        <a:p>
          <a:endParaRPr lang="es-MX"/>
        </a:p>
      </dgm:t>
    </dgm:pt>
    <dgm:pt modelId="{4CD520EF-1A1A-42D8-BC63-19996DFEC6DD}" type="pres">
      <dgm:prSet presAssocID="{67B59F7E-CEA7-4B1B-81BD-12FA9B2098F3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EE93DB-DB96-47D6-950A-09953CDE8958}" type="pres">
      <dgm:prSet presAssocID="{67B59F7E-CEA7-4B1B-81BD-12FA9B2098F3}" presName="invisiNode" presStyleLbl="node1" presStyleIdx="0" presStyleCnt="4"/>
      <dgm:spPr/>
    </dgm:pt>
    <dgm:pt modelId="{FF8F3233-72F9-448E-AA74-A450A6F5CE9A}" type="pres">
      <dgm:prSet presAssocID="{67B59F7E-CEA7-4B1B-81BD-12FA9B2098F3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D8D62E8-0115-4B4E-BA2E-94A69D0CE1E8}" type="pres">
      <dgm:prSet presAssocID="{1A0B0EB2-A04A-4CB1-B907-106F1C3D8B78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08B9773-C9E8-4E3B-A77D-695B5D959C7D}" type="pres">
      <dgm:prSet presAssocID="{81E3D917-B043-46A1-A583-5C8330CA5DAB}" presName="compNode" presStyleCnt="0"/>
      <dgm:spPr/>
    </dgm:pt>
    <dgm:pt modelId="{A66C55E6-2546-4490-869F-E972CA0F8C92}" type="pres">
      <dgm:prSet presAssocID="{81E3D917-B043-46A1-A583-5C8330CA5DAB}" presName="bkgdShape" presStyleLbl="node1" presStyleIdx="1" presStyleCnt="4"/>
      <dgm:spPr/>
      <dgm:t>
        <a:bodyPr/>
        <a:lstStyle/>
        <a:p>
          <a:endParaRPr lang="es-MX"/>
        </a:p>
      </dgm:t>
    </dgm:pt>
    <dgm:pt modelId="{69B90E42-C06B-4D54-82F9-4910721A21A3}" type="pres">
      <dgm:prSet presAssocID="{81E3D917-B043-46A1-A583-5C8330CA5DAB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364C68-0A9B-48BA-B584-CB3646A7591A}" type="pres">
      <dgm:prSet presAssocID="{81E3D917-B043-46A1-A583-5C8330CA5DAB}" presName="invisiNode" presStyleLbl="node1" presStyleIdx="1" presStyleCnt="4"/>
      <dgm:spPr/>
    </dgm:pt>
    <dgm:pt modelId="{404010B2-2BEA-45DD-8A5A-26A959673931}" type="pres">
      <dgm:prSet presAssocID="{81E3D917-B043-46A1-A583-5C8330CA5DAB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C5BDFE0-705A-4BE5-A125-2F7E03E6116B}" type="pres">
      <dgm:prSet presAssocID="{4B1537B2-9382-48B7-877A-3EC34A40C33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37D5E28-34C9-490D-8CFD-942B98051962}" type="pres">
      <dgm:prSet presAssocID="{68CC2AD3-02B4-4080-8C3D-D2864B5DCA5D}" presName="compNode" presStyleCnt="0"/>
      <dgm:spPr/>
    </dgm:pt>
    <dgm:pt modelId="{E20BCF4C-CAD1-4D36-A6A1-C177F6629B16}" type="pres">
      <dgm:prSet presAssocID="{68CC2AD3-02B4-4080-8C3D-D2864B5DCA5D}" presName="bkgdShape" presStyleLbl="node1" presStyleIdx="2" presStyleCnt="4"/>
      <dgm:spPr/>
      <dgm:t>
        <a:bodyPr/>
        <a:lstStyle/>
        <a:p>
          <a:endParaRPr lang="es-MX"/>
        </a:p>
      </dgm:t>
    </dgm:pt>
    <dgm:pt modelId="{537934A2-78C0-4C87-BA40-5E0B5DDC1762}" type="pres">
      <dgm:prSet presAssocID="{68CC2AD3-02B4-4080-8C3D-D2864B5DCA5D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45B0A9-FE62-40B7-B6E7-F2CC0299DBD3}" type="pres">
      <dgm:prSet presAssocID="{68CC2AD3-02B4-4080-8C3D-D2864B5DCA5D}" presName="invisiNode" presStyleLbl="node1" presStyleIdx="2" presStyleCnt="4"/>
      <dgm:spPr/>
    </dgm:pt>
    <dgm:pt modelId="{96C87756-3E69-470B-A1F3-4211C61F29EC}" type="pres">
      <dgm:prSet presAssocID="{68CC2AD3-02B4-4080-8C3D-D2864B5DCA5D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32BACAD-E9A2-4015-9BC8-4ED7F07081DD}" type="pres">
      <dgm:prSet presAssocID="{949AD4A0-553A-47EA-B738-E56CA6B34B2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EE1F973-9FBC-4D48-BADC-BE8F93202C57}" type="pres">
      <dgm:prSet presAssocID="{03119A09-2395-4F88-A955-F0741334A16C}" presName="compNode" presStyleCnt="0"/>
      <dgm:spPr/>
    </dgm:pt>
    <dgm:pt modelId="{63611814-2AF4-4DE3-A5FC-0703AFB8E912}" type="pres">
      <dgm:prSet presAssocID="{03119A09-2395-4F88-A955-F0741334A16C}" presName="bkgdShape" presStyleLbl="node1" presStyleIdx="3" presStyleCnt="4"/>
      <dgm:spPr/>
      <dgm:t>
        <a:bodyPr/>
        <a:lstStyle/>
        <a:p>
          <a:endParaRPr lang="es-MX"/>
        </a:p>
      </dgm:t>
    </dgm:pt>
    <dgm:pt modelId="{5A61256C-A250-4DBF-B17A-804C1851F3F7}" type="pres">
      <dgm:prSet presAssocID="{03119A09-2395-4F88-A955-F0741334A16C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060065-081C-4639-949F-F3813ADA7607}" type="pres">
      <dgm:prSet presAssocID="{03119A09-2395-4F88-A955-F0741334A16C}" presName="invisiNode" presStyleLbl="node1" presStyleIdx="3" presStyleCnt="4"/>
      <dgm:spPr/>
    </dgm:pt>
    <dgm:pt modelId="{00043652-393C-4A3F-9198-2B53484C3E99}" type="pres">
      <dgm:prSet presAssocID="{03119A09-2395-4F88-A955-F0741334A16C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CB1E244F-744E-4C4E-B3D4-DF3E3A521B1C}" type="presOf" srcId="{29BF10B9-3A54-4A3F-BDC3-70C9610B1848}" destId="{63611814-2AF4-4DE3-A5FC-0703AFB8E912}" srcOrd="0" destOrd="1" presId="urn:microsoft.com/office/officeart/2005/8/layout/hList7"/>
    <dgm:cxn modelId="{98B08DDA-B75B-4349-8100-D78AC8D577C3}" type="presOf" srcId="{81E3D917-B043-46A1-A583-5C8330CA5DAB}" destId="{A66C55E6-2546-4490-869F-E972CA0F8C92}" srcOrd="0" destOrd="0" presId="urn:microsoft.com/office/officeart/2005/8/layout/hList7"/>
    <dgm:cxn modelId="{7FD8036D-CED5-4A02-90CD-339D55D1BA47}" type="presOf" srcId="{1A0B0EB2-A04A-4CB1-B907-106F1C3D8B78}" destId="{3D8D62E8-0115-4B4E-BA2E-94A69D0CE1E8}" srcOrd="0" destOrd="0" presId="urn:microsoft.com/office/officeart/2005/8/layout/hList7"/>
    <dgm:cxn modelId="{AFC08B00-0E2F-45BB-B340-9E1F2545BD26}" type="presOf" srcId="{68CC2AD3-02B4-4080-8C3D-D2864B5DCA5D}" destId="{E20BCF4C-CAD1-4D36-A6A1-C177F6629B16}" srcOrd="0" destOrd="0" presId="urn:microsoft.com/office/officeart/2005/8/layout/hList7"/>
    <dgm:cxn modelId="{C294FBFA-408C-4ADB-86A4-43048380970E}" type="presOf" srcId="{67B59F7E-CEA7-4B1B-81BD-12FA9B2098F3}" destId="{F8E59794-7D7C-4E13-ABF4-028B55D06F70}" srcOrd="0" destOrd="0" presId="urn:microsoft.com/office/officeart/2005/8/layout/hList7"/>
    <dgm:cxn modelId="{750A798E-28BE-4E57-9554-12008F4C67BB}" type="presOf" srcId="{03119A09-2395-4F88-A955-F0741334A16C}" destId="{5A61256C-A250-4DBF-B17A-804C1851F3F7}" srcOrd="1" destOrd="0" presId="urn:microsoft.com/office/officeart/2005/8/layout/hList7"/>
    <dgm:cxn modelId="{D178F786-ED21-4805-8032-5ACDD6816E5D}" type="presOf" srcId="{C1244B91-1BB6-462A-A012-961DD4F2BDE2}" destId="{69B90E42-C06B-4D54-82F9-4910721A21A3}" srcOrd="1" destOrd="1" presId="urn:microsoft.com/office/officeart/2005/8/layout/hList7"/>
    <dgm:cxn modelId="{5ACE825F-F60F-4585-8924-4E5807FDA570}" type="presOf" srcId="{949AD4A0-553A-47EA-B738-E56CA6B34B2A}" destId="{432BACAD-E9A2-4015-9BC8-4ED7F07081DD}" srcOrd="0" destOrd="0" presId="urn:microsoft.com/office/officeart/2005/8/layout/hList7"/>
    <dgm:cxn modelId="{77CA6563-17CD-4899-A2BA-6BD667387DEC}" type="presOf" srcId="{68CC2AD3-02B4-4080-8C3D-D2864B5DCA5D}" destId="{537934A2-78C0-4C87-BA40-5E0B5DDC1762}" srcOrd="1" destOrd="0" presId="urn:microsoft.com/office/officeart/2005/8/layout/hList7"/>
    <dgm:cxn modelId="{36AD2DBB-11CC-4669-8F49-2B140D953A2C}" type="presOf" srcId="{20B7F38B-3521-4427-B7D5-6E7A24845D33}" destId="{4CD520EF-1A1A-42D8-BC63-19996DFEC6DD}" srcOrd="1" destOrd="1" presId="urn:microsoft.com/office/officeart/2005/8/layout/hList7"/>
    <dgm:cxn modelId="{81F5ACF8-4D42-4C6F-8EA6-21735615D8AD}" srcId="{3179BD1C-7B2A-4E69-AB2C-B350725FCB05}" destId="{67B59F7E-CEA7-4B1B-81BD-12FA9B2098F3}" srcOrd="0" destOrd="0" parTransId="{5E040A96-D310-459D-8928-4CC0E0C255BE}" sibTransId="{1A0B0EB2-A04A-4CB1-B907-106F1C3D8B78}"/>
    <dgm:cxn modelId="{D6FB0D09-DE9E-4B85-AAB6-07372E3B694C}" srcId="{3179BD1C-7B2A-4E69-AB2C-B350725FCB05}" destId="{81E3D917-B043-46A1-A583-5C8330CA5DAB}" srcOrd="1" destOrd="0" parTransId="{BEE17059-1813-4080-A9C8-3D50A44FA777}" sibTransId="{4B1537B2-9382-48B7-877A-3EC34A40C33F}"/>
    <dgm:cxn modelId="{ACAE1540-15E6-4F68-9A76-8411AD1B6F70}" type="presOf" srcId="{20B7F38B-3521-4427-B7D5-6E7A24845D33}" destId="{F8E59794-7D7C-4E13-ABF4-028B55D06F70}" srcOrd="0" destOrd="1" presId="urn:microsoft.com/office/officeart/2005/8/layout/hList7"/>
    <dgm:cxn modelId="{761D58BD-E210-4F3C-93A4-9C4F83D7D567}" srcId="{81E3D917-B043-46A1-A583-5C8330CA5DAB}" destId="{C1244B91-1BB6-462A-A012-961DD4F2BDE2}" srcOrd="0" destOrd="0" parTransId="{ECA46B1A-B494-480C-A004-0D31CAFE3041}" sibTransId="{AF1BB52D-6751-42BC-AEA2-6B0696AE5AB5}"/>
    <dgm:cxn modelId="{82C2A867-A3FD-483F-A51A-E12C067FAB35}" type="presOf" srcId="{03119A09-2395-4F88-A955-F0741334A16C}" destId="{63611814-2AF4-4DE3-A5FC-0703AFB8E912}" srcOrd="0" destOrd="0" presId="urn:microsoft.com/office/officeart/2005/8/layout/hList7"/>
    <dgm:cxn modelId="{1E48C07E-4FB8-4CB6-B2BD-626854B1F87E}" srcId="{3179BD1C-7B2A-4E69-AB2C-B350725FCB05}" destId="{03119A09-2395-4F88-A955-F0741334A16C}" srcOrd="3" destOrd="0" parTransId="{0309625D-E895-4FDC-81D8-3A58D1C1D352}" sibTransId="{8DF6E04B-C4E1-4C5E-8529-5F7BCBB167BF}"/>
    <dgm:cxn modelId="{ECB1E4E8-1593-4F33-9851-ECFB6926FCDE}" type="presOf" srcId="{4B1537B2-9382-48B7-877A-3EC34A40C33F}" destId="{2C5BDFE0-705A-4BE5-A125-2F7E03E6116B}" srcOrd="0" destOrd="0" presId="urn:microsoft.com/office/officeart/2005/8/layout/hList7"/>
    <dgm:cxn modelId="{24E4A883-89E0-4D00-8DA4-D5D605274678}" srcId="{03119A09-2395-4F88-A955-F0741334A16C}" destId="{29BF10B9-3A54-4A3F-BDC3-70C9610B1848}" srcOrd="0" destOrd="0" parTransId="{B1264FFD-F7AF-485E-AD55-BDF84D7B3B3C}" sibTransId="{4E5F6DB2-6464-49C3-85CC-006471854A6B}"/>
    <dgm:cxn modelId="{51D1BC3D-9087-4606-8DC1-53CFB43F60D7}" srcId="{3179BD1C-7B2A-4E69-AB2C-B350725FCB05}" destId="{68CC2AD3-02B4-4080-8C3D-D2864B5DCA5D}" srcOrd="2" destOrd="0" parTransId="{3453A705-73D2-46E2-9EE2-CC4E92FFB27B}" sibTransId="{949AD4A0-553A-47EA-B738-E56CA6B34B2A}"/>
    <dgm:cxn modelId="{E26ECF95-BB6D-408D-91C0-D1689A27006E}" type="presOf" srcId="{000F36E8-E7C6-4BAD-A601-7F3248A10262}" destId="{E20BCF4C-CAD1-4D36-A6A1-C177F6629B16}" srcOrd="0" destOrd="1" presId="urn:microsoft.com/office/officeart/2005/8/layout/hList7"/>
    <dgm:cxn modelId="{76106333-B34A-46C1-834A-FCBF8FF234E9}" type="presOf" srcId="{29BF10B9-3A54-4A3F-BDC3-70C9610B1848}" destId="{5A61256C-A250-4DBF-B17A-804C1851F3F7}" srcOrd="1" destOrd="1" presId="urn:microsoft.com/office/officeart/2005/8/layout/hList7"/>
    <dgm:cxn modelId="{66409D7D-18C7-440B-A563-C205480B3090}" type="presOf" srcId="{81E3D917-B043-46A1-A583-5C8330CA5DAB}" destId="{69B90E42-C06B-4D54-82F9-4910721A21A3}" srcOrd="1" destOrd="0" presId="urn:microsoft.com/office/officeart/2005/8/layout/hList7"/>
    <dgm:cxn modelId="{5C43E24A-1072-4325-9622-CC8B360C3D32}" type="presOf" srcId="{3179BD1C-7B2A-4E69-AB2C-B350725FCB05}" destId="{4B6C7F71-8085-4C6C-96DD-F57017B2D03A}" srcOrd="0" destOrd="0" presId="urn:microsoft.com/office/officeart/2005/8/layout/hList7"/>
    <dgm:cxn modelId="{5A73B3DD-2317-43FB-8E38-6605A8FD7DCE}" type="presOf" srcId="{67B59F7E-CEA7-4B1B-81BD-12FA9B2098F3}" destId="{4CD520EF-1A1A-42D8-BC63-19996DFEC6DD}" srcOrd="1" destOrd="0" presId="urn:microsoft.com/office/officeart/2005/8/layout/hList7"/>
    <dgm:cxn modelId="{12F7EFD8-98EC-4DBB-BA27-7981DC72CCAF}" type="presOf" srcId="{000F36E8-E7C6-4BAD-A601-7F3248A10262}" destId="{537934A2-78C0-4C87-BA40-5E0B5DDC1762}" srcOrd="1" destOrd="1" presId="urn:microsoft.com/office/officeart/2005/8/layout/hList7"/>
    <dgm:cxn modelId="{EBF3CFEC-7E3B-4BED-80C9-BF7ED33D1AAC}" srcId="{68CC2AD3-02B4-4080-8C3D-D2864B5DCA5D}" destId="{000F36E8-E7C6-4BAD-A601-7F3248A10262}" srcOrd="0" destOrd="0" parTransId="{0C921567-36DC-4748-A5EA-2E67889EACC9}" sibTransId="{35C71FE4-B416-4768-8AE9-B4A4C6D64C24}"/>
    <dgm:cxn modelId="{242F3875-B9B0-4A57-A95A-D340AE1C98DD}" type="presOf" srcId="{C1244B91-1BB6-462A-A012-961DD4F2BDE2}" destId="{A66C55E6-2546-4490-869F-E972CA0F8C92}" srcOrd="0" destOrd="1" presId="urn:microsoft.com/office/officeart/2005/8/layout/hList7"/>
    <dgm:cxn modelId="{078AD374-5744-4315-99A6-5D47FB2968BF}" srcId="{67B59F7E-CEA7-4B1B-81BD-12FA9B2098F3}" destId="{20B7F38B-3521-4427-B7D5-6E7A24845D33}" srcOrd="0" destOrd="0" parTransId="{A2E3635E-0DE8-4473-8051-A6FCE18EB385}" sibTransId="{BA79B06F-3ECC-42E1-9632-57E05AB6B0D5}"/>
    <dgm:cxn modelId="{3B97C8D3-F88F-4814-A2F1-E964FE13FD99}" type="presParOf" srcId="{4B6C7F71-8085-4C6C-96DD-F57017B2D03A}" destId="{A84BEF91-D583-4DB6-A5DD-A18BCDD5B491}" srcOrd="0" destOrd="0" presId="urn:microsoft.com/office/officeart/2005/8/layout/hList7"/>
    <dgm:cxn modelId="{00FAC7B4-B82C-42D2-9B10-87F6EC59077A}" type="presParOf" srcId="{4B6C7F71-8085-4C6C-96DD-F57017B2D03A}" destId="{9B6E3B4B-D23A-4E04-B146-8CD3A444D0EC}" srcOrd="1" destOrd="0" presId="urn:microsoft.com/office/officeart/2005/8/layout/hList7"/>
    <dgm:cxn modelId="{E18D4C4D-E0E6-4FE9-AF3F-DECE9C2C56EF}" type="presParOf" srcId="{9B6E3B4B-D23A-4E04-B146-8CD3A444D0EC}" destId="{A2DA8668-EB39-424A-8A62-B4340FD6B3BB}" srcOrd="0" destOrd="0" presId="urn:microsoft.com/office/officeart/2005/8/layout/hList7"/>
    <dgm:cxn modelId="{E9812EDA-738D-4431-AD29-5271DF6812F3}" type="presParOf" srcId="{A2DA8668-EB39-424A-8A62-B4340FD6B3BB}" destId="{F8E59794-7D7C-4E13-ABF4-028B55D06F70}" srcOrd="0" destOrd="0" presId="urn:microsoft.com/office/officeart/2005/8/layout/hList7"/>
    <dgm:cxn modelId="{BE0250AA-2947-4DC7-9FB2-00EBE9AE8E10}" type="presParOf" srcId="{A2DA8668-EB39-424A-8A62-B4340FD6B3BB}" destId="{4CD520EF-1A1A-42D8-BC63-19996DFEC6DD}" srcOrd="1" destOrd="0" presId="urn:microsoft.com/office/officeart/2005/8/layout/hList7"/>
    <dgm:cxn modelId="{3A60E667-2406-4B04-9A66-897F2CC71FB9}" type="presParOf" srcId="{A2DA8668-EB39-424A-8A62-B4340FD6B3BB}" destId="{C3EE93DB-DB96-47D6-950A-09953CDE8958}" srcOrd="2" destOrd="0" presId="urn:microsoft.com/office/officeart/2005/8/layout/hList7"/>
    <dgm:cxn modelId="{E18C3895-4071-488C-96F1-C9DDE31F2792}" type="presParOf" srcId="{A2DA8668-EB39-424A-8A62-B4340FD6B3BB}" destId="{FF8F3233-72F9-448E-AA74-A450A6F5CE9A}" srcOrd="3" destOrd="0" presId="urn:microsoft.com/office/officeart/2005/8/layout/hList7"/>
    <dgm:cxn modelId="{A93D350F-ED3E-48EE-B505-0BF5C28E2F39}" type="presParOf" srcId="{9B6E3B4B-D23A-4E04-B146-8CD3A444D0EC}" destId="{3D8D62E8-0115-4B4E-BA2E-94A69D0CE1E8}" srcOrd="1" destOrd="0" presId="urn:microsoft.com/office/officeart/2005/8/layout/hList7"/>
    <dgm:cxn modelId="{4E1CB044-EDA2-4565-8789-04772ADE4388}" type="presParOf" srcId="{9B6E3B4B-D23A-4E04-B146-8CD3A444D0EC}" destId="{808B9773-C9E8-4E3B-A77D-695B5D959C7D}" srcOrd="2" destOrd="0" presId="urn:microsoft.com/office/officeart/2005/8/layout/hList7"/>
    <dgm:cxn modelId="{02D7EE87-3D2E-4293-B6D5-0CDD792F40E2}" type="presParOf" srcId="{808B9773-C9E8-4E3B-A77D-695B5D959C7D}" destId="{A66C55E6-2546-4490-869F-E972CA0F8C92}" srcOrd="0" destOrd="0" presId="urn:microsoft.com/office/officeart/2005/8/layout/hList7"/>
    <dgm:cxn modelId="{0E730A33-20A8-4E5B-BC99-72D1913EE690}" type="presParOf" srcId="{808B9773-C9E8-4E3B-A77D-695B5D959C7D}" destId="{69B90E42-C06B-4D54-82F9-4910721A21A3}" srcOrd="1" destOrd="0" presId="urn:microsoft.com/office/officeart/2005/8/layout/hList7"/>
    <dgm:cxn modelId="{1FC59F96-AAB7-4219-AC80-27EE5CDD4C6E}" type="presParOf" srcId="{808B9773-C9E8-4E3B-A77D-695B5D959C7D}" destId="{2C364C68-0A9B-48BA-B584-CB3646A7591A}" srcOrd="2" destOrd="0" presId="urn:microsoft.com/office/officeart/2005/8/layout/hList7"/>
    <dgm:cxn modelId="{B09EA48F-6F61-4ED1-8EAA-5D3FB9BE82AA}" type="presParOf" srcId="{808B9773-C9E8-4E3B-A77D-695B5D959C7D}" destId="{404010B2-2BEA-45DD-8A5A-26A959673931}" srcOrd="3" destOrd="0" presId="urn:microsoft.com/office/officeart/2005/8/layout/hList7"/>
    <dgm:cxn modelId="{20B3C9AB-2444-4D91-9BCF-A8ADAE1E7B3B}" type="presParOf" srcId="{9B6E3B4B-D23A-4E04-B146-8CD3A444D0EC}" destId="{2C5BDFE0-705A-4BE5-A125-2F7E03E6116B}" srcOrd="3" destOrd="0" presId="urn:microsoft.com/office/officeart/2005/8/layout/hList7"/>
    <dgm:cxn modelId="{28D40D40-8FAB-40E0-9574-96461A8B884D}" type="presParOf" srcId="{9B6E3B4B-D23A-4E04-B146-8CD3A444D0EC}" destId="{F37D5E28-34C9-490D-8CFD-942B98051962}" srcOrd="4" destOrd="0" presId="urn:microsoft.com/office/officeart/2005/8/layout/hList7"/>
    <dgm:cxn modelId="{30B6A170-CC15-4401-948A-2BBC93E9303E}" type="presParOf" srcId="{F37D5E28-34C9-490D-8CFD-942B98051962}" destId="{E20BCF4C-CAD1-4D36-A6A1-C177F6629B16}" srcOrd="0" destOrd="0" presId="urn:microsoft.com/office/officeart/2005/8/layout/hList7"/>
    <dgm:cxn modelId="{7275CE0F-8F69-424A-B58D-ED8DB59850D9}" type="presParOf" srcId="{F37D5E28-34C9-490D-8CFD-942B98051962}" destId="{537934A2-78C0-4C87-BA40-5E0B5DDC1762}" srcOrd="1" destOrd="0" presId="urn:microsoft.com/office/officeart/2005/8/layout/hList7"/>
    <dgm:cxn modelId="{5D36352F-C209-489D-BB0A-0F8BA24F7D4C}" type="presParOf" srcId="{F37D5E28-34C9-490D-8CFD-942B98051962}" destId="{E145B0A9-FE62-40B7-B6E7-F2CC0299DBD3}" srcOrd="2" destOrd="0" presId="urn:microsoft.com/office/officeart/2005/8/layout/hList7"/>
    <dgm:cxn modelId="{BEE24167-9B15-467E-A73A-E141EE36D109}" type="presParOf" srcId="{F37D5E28-34C9-490D-8CFD-942B98051962}" destId="{96C87756-3E69-470B-A1F3-4211C61F29EC}" srcOrd="3" destOrd="0" presId="urn:microsoft.com/office/officeart/2005/8/layout/hList7"/>
    <dgm:cxn modelId="{464DA4F0-495E-493B-AD18-6BCFC2104AEF}" type="presParOf" srcId="{9B6E3B4B-D23A-4E04-B146-8CD3A444D0EC}" destId="{432BACAD-E9A2-4015-9BC8-4ED7F07081DD}" srcOrd="5" destOrd="0" presId="urn:microsoft.com/office/officeart/2005/8/layout/hList7"/>
    <dgm:cxn modelId="{2F21BD66-72BC-4A05-B7D8-9864F4820D10}" type="presParOf" srcId="{9B6E3B4B-D23A-4E04-B146-8CD3A444D0EC}" destId="{8EE1F973-9FBC-4D48-BADC-BE8F93202C57}" srcOrd="6" destOrd="0" presId="urn:microsoft.com/office/officeart/2005/8/layout/hList7"/>
    <dgm:cxn modelId="{1EC8DB04-CDF9-4077-ADA0-B5E46704DC41}" type="presParOf" srcId="{8EE1F973-9FBC-4D48-BADC-BE8F93202C57}" destId="{63611814-2AF4-4DE3-A5FC-0703AFB8E912}" srcOrd="0" destOrd="0" presId="urn:microsoft.com/office/officeart/2005/8/layout/hList7"/>
    <dgm:cxn modelId="{54DB5213-27C4-43CA-82B9-AFA4444D1559}" type="presParOf" srcId="{8EE1F973-9FBC-4D48-BADC-BE8F93202C57}" destId="{5A61256C-A250-4DBF-B17A-804C1851F3F7}" srcOrd="1" destOrd="0" presId="urn:microsoft.com/office/officeart/2005/8/layout/hList7"/>
    <dgm:cxn modelId="{70DCF1A4-23F7-4C10-B05A-36ADAC163325}" type="presParOf" srcId="{8EE1F973-9FBC-4D48-BADC-BE8F93202C57}" destId="{8A060065-081C-4639-949F-F3813ADA7607}" srcOrd="2" destOrd="0" presId="urn:microsoft.com/office/officeart/2005/8/layout/hList7"/>
    <dgm:cxn modelId="{8FDB4BB2-A1F5-49A1-BF39-0054E6E67507}" type="presParOf" srcId="{8EE1F973-9FBC-4D48-BADC-BE8F93202C57}" destId="{00043652-393C-4A3F-9198-2B53484C3E9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179BD1C-7B2A-4E69-AB2C-B350725FCB05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7B59F7E-CEA7-4B1B-81BD-12FA9B2098F3}">
      <dgm:prSet phldrT="[Texto]"/>
      <dgm:spPr/>
      <dgm:t>
        <a:bodyPr/>
        <a:lstStyle/>
        <a:p>
          <a:r>
            <a:rPr lang="es-MX" dirty="0" smtClean="0"/>
            <a:t>Específica, no general</a:t>
          </a:r>
          <a:endParaRPr lang="es-MX" dirty="0"/>
        </a:p>
      </dgm:t>
    </dgm:pt>
    <dgm:pt modelId="{5E040A96-D310-459D-8928-4CC0E0C255BE}" type="parTrans" cxnId="{81F5ACF8-4D42-4C6F-8EA6-21735615D8AD}">
      <dgm:prSet/>
      <dgm:spPr/>
      <dgm:t>
        <a:bodyPr/>
        <a:lstStyle/>
        <a:p>
          <a:endParaRPr lang="es-MX"/>
        </a:p>
      </dgm:t>
    </dgm:pt>
    <dgm:pt modelId="{1A0B0EB2-A04A-4CB1-B907-106F1C3D8B78}" type="sibTrans" cxnId="{81F5ACF8-4D42-4C6F-8EA6-21735615D8AD}">
      <dgm:prSet/>
      <dgm:spPr/>
      <dgm:t>
        <a:bodyPr/>
        <a:lstStyle/>
        <a:p>
          <a:endParaRPr lang="es-MX"/>
        </a:p>
      </dgm:t>
    </dgm:pt>
    <dgm:pt modelId="{20B7F38B-3521-4427-B7D5-6E7A24845D33}">
      <dgm:prSet phldrT="[Texto]"/>
      <dgm:spPr/>
      <dgm:t>
        <a:bodyPr/>
        <a:lstStyle/>
        <a:p>
          <a:r>
            <a:rPr lang="es-MX" dirty="0" smtClean="0"/>
            <a:t>Es claro y específico, no permite la ambigüedad </a:t>
          </a:r>
          <a:endParaRPr lang="es-MX" dirty="0"/>
        </a:p>
      </dgm:t>
    </dgm:pt>
    <dgm:pt modelId="{A2E3635E-0DE8-4473-8051-A6FCE18EB385}" type="parTrans" cxnId="{078AD374-5744-4315-99A6-5D47FB2968BF}">
      <dgm:prSet/>
      <dgm:spPr/>
      <dgm:t>
        <a:bodyPr/>
        <a:lstStyle/>
        <a:p>
          <a:endParaRPr lang="es-MX"/>
        </a:p>
      </dgm:t>
    </dgm:pt>
    <dgm:pt modelId="{BA79B06F-3ECC-42E1-9632-57E05AB6B0D5}" type="sibTrans" cxnId="{078AD374-5744-4315-99A6-5D47FB2968BF}">
      <dgm:prSet/>
      <dgm:spPr/>
      <dgm:t>
        <a:bodyPr/>
        <a:lstStyle/>
        <a:p>
          <a:endParaRPr lang="es-MX"/>
        </a:p>
      </dgm:t>
    </dgm:pt>
    <dgm:pt modelId="{81E3D917-B043-46A1-A583-5C8330CA5DAB}">
      <dgm:prSet phldrT="[Texto]"/>
      <dgm:spPr/>
      <dgm:t>
        <a:bodyPr/>
        <a:lstStyle/>
        <a:p>
          <a:r>
            <a:rPr lang="es-MX" dirty="0" smtClean="0"/>
            <a:t>Conjuntiva, no disyuntiva</a:t>
          </a:r>
          <a:endParaRPr lang="es-MX" dirty="0"/>
        </a:p>
      </dgm:t>
    </dgm:pt>
    <dgm:pt modelId="{BEE17059-1813-4080-A9C8-3D50A44FA777}" type="parTrans" cxnId="{D6FB0D09-DE9E-4B85-AAB6-07372E3B694C}">
      <dgm:prSet/>
      <dgm:spPr/>
      <dgm:t>
        <a:bodyPr/>
        <a:lstStyle/>
        <a:p>
          <a:endParaRPr lang="es-MX"/>
        </a:p>
      </dgm:t>
    </dgm:pt>
    <dgm:pt modelId="{4B1537B2-9382-48B7-877A-3EC34A40C33F}" type="sibTrans" cxnId="{D6FB0D09-DE9E-4B85-AAB6-07372E3B694C}">
      <dgm:prSet/>
      <dgm:spPr/>
      <dgm:t>
        <a:bodyPr/>
        <a:lstStyle/>
        <a:p>
          <a:endParaRPr lang="es-MX"/>
        </a:p>
      </dgm:t>
    </dgm:pt>
    <dgm:pt modelId="{C1244B91-1BB6-462A-A012-961DD4F2BDE2}">
      <dgm:prSet phldrT="[Texto]"/>
      <dgm:spPr/>
      <dgm:t>
        <a:bodyPr/>
        <a:lstStyle/>
        <a:p>
          <a:r>
            <a:rPr lang="es-MX" dirty="0" smtClean="0"/>
            <a:t>Relaciona con los mensajes previos. Existe la misma oportunidad de hablar.</a:t>
          </a:r>
          <a:endParaRPr lang="es-MX" dirty="0"/>
        </a:p>
      </dgm:t>
    </dgm:pt>
    <dgm:pt modelId="{ECA46B1A-B494-480C-A004-0D31CAFE3041}" type="parTrans" cxnId="{761D58BD-E210-4F3C-93A4-9C4F83D7D567}">
      <dgm:prSet/>
      <dgm:spPr/>
      <dgm:t>
        <a:bodyPr/>
        <a:lstStyle/>
        <a:p>
          <a:endParaRPr lang="es-MX"/>
        </a:p>
      </dgm:t>
    </dgm:pt>
    <dgm:pt modelId="{AF1BB52D-6751-42BC-AEA2-6B0696AE5AB5}" type="sibTrans" cxnId="{761D58BD-E210-4F3C-93A4-9C4F83D7D567}">
      <dgm:prSet/>
      <dgm:spPr/>
      <dgm:t>
        <a:bodyPr/>
        <a:lstStyle/>
        <a:p>
          <a:endParaRPr lang="es-MX"/>
        </a:p>
      </dgm:t>
    </dgm:pt>
    <dgm:pt modelId="{68CC2AD3-02B4-4080-8C3D-D2864B5DCA5D}">
      <dgm:prSet phldrT="[Texto]"/>
      <dgm:spPr/>
      <dgm:t>
        <a:bodyPr/>
        <a:lstStyle/>
        <a:p>
          <a:r>
            <a:rPr lang="es-MX" dirty="0" smtClean="0"/>
            <a:t>Propia y no impropia</a:t>
          </a:r>
          <a:endParaRPr lang="es-MX" dirty="0"/>
        </a:p>
      </dgm:t>
    </dgm:pt>
    <dgm:pt modelId="{3453A705-73D2-46E2-9EE2-CC4E92FFB27B}" type="parTrans" cxnId="{51D1BC3D-9087-4606-8DC1-53CFB43F60D7}">
      <dgm:prSet/>
      <dgm:spPr/>
      <dgm:t>
        <a:bodyPr/>
        <a:lstStyle/>
        <a:p>
          <a:endParaRPr lang="es-MX"/>
        </a:p>
      </dgm:t>
    </dgm:pt>
    <dgm:pt modelId="{949AD4A0-553A-47EA-B738-E56CA6B34B2A}" type="sibTrans" cxnId="{51D1BC3D-9087-4606-8DC1-53CFB43F60D7}">
      <dgm:prSet/>
      <dgm:spPr/>
      <dgm:t>
        <a:bodyPr/>
        <a:lstStyle/>
        <a:p>
          <a:endParaRPr lang="es-MX"/>
        </a:p>
      </dgm:t>
    </dgm:pt>
    <dgm:pt modelId="{000F36E8-E7C6-4BAD-A601-7F3248A10262}">
      <dgm:prSet phldrT="[Texto]"/>
      <dgm:spPr/>
      <dgm:t>
        <a:bodyPr/>
        <a:lstStyle/>
        <a:p>
          <a:r>
            <a:rPr lang="es-MX" dirty="0" smtClean="0"/>
            <a:t>Estar seguro sobre la propiedad del mensaje.</a:t>
          </a:r>
        </a:p>
        <a:p>
          <a:endParaRPr lang="es-MX" dirty="0"/>
        </a:p>
      </dgm:t>
    </dgm:pt>
    <dgm:pt modelId="{0C921567-36DC-4748-A5EA-2E67889EACC9}" type="parTrans" cxnId="{EBF3CFEC-7E3B-4BED-80C9-BF7ED33D1AAC}">
      <dgm:prSet/>
      <dgm:spPr/>
      <dgm:t>
        <a:bodyPr/>
        <a:lstStyle/>
        <a:p>
          <a:endParaRPr lang="es-MX"/>
        </a:p>
      </dgm:t>
    </dgm:pt>
    <dgm:pt modelId="{35C71FE4-B416-4768-8AE9-B4A4C6D64C24}" type="sibTrans" cxnId="{EBF3CFEC-7E3B-4BED-80C9-BF7ED33D1AAC}">
      <dgm:prSet/>
      <dgm:spPr/>
      <dgm:t>
        <a:bodyPr/>
        <a:lstStyle/>
        <a:p>
          <a:endParaRPr lang="es-MX"/>
        </a:p>
      </dgm:t>
    </dgm:pt>
    <dgm:pt modelId="{AB582BEA-D3EB-4E34-8D01-A6E04BFF1DB4}" type="pres">
      <dgm:prSet presAssocID="{3179BD1C-7B2A-4E69-AB2C-B350725FCB0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23C608F-3AAE-4C3B-B343-1907217C5E4D}" type="pres">
      <dgm:prSet presAssocID="{67B59F7E-CEA7-4B1B-81BD-12FA9B2098F3}" presName="comp" presStyleCnt="0"/>
      <dgm:spPr/>
    </dgm:pt>
    <dgm:pt modelId="{81A3C1D8-2F6A-408B-B51D-85FFF327787D}" type="pres">
      <dgm:prSet presAssocID="{67B59F7E-CEA7-4B1B-81BD-12FA9B2098F3}" presName="box" presStyleLbl="node1" presStyleIdx="0" presStyleCnt="3"/>
      <dgm:spPr/>
      <dgm:t>
        <a:bodyPr/>
        <a:lstStyle/>
        <a:p>
          <a:endParaRPr lang="es-MX"/>
        </a:p>
      </dgm:t>
    </dgm:pt>
    <dgm:pt modelId="{F14F884B-275D-4AE2-84AF-861AD540D1C4}" type="pres">
      <dgm:prSet presAssocID="{67B59F7E-CEA7-4B1B-81BD-12FA9B2098F3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3DA15BF-364C-4DDD-9077-3B87B8079FA3}" type="pres">
      <dgm:prSet presAssocID="{67B59F7E-CEA7-4B1B-81BD-12FA9B2098F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55483B-BD4B-4369-BC40-0007A288E087}" type="pres">
      <dgm:prSet presAssocID="{1A0B0EB2-A04A-4CB1-B907-106F1C3D8B78}" presName="spacer" presStyleCnt="0"/>
      <dgm:spPr/>
    </dgm:pt>
    <dgm:pt modelId="{4FB24E5D-B478-4745-8428-FE043B208744}" type="pres">
      <dgm:prSet presAssocID="{81E3D917-B043-46A1-A583-5C8330CA5DAB}" presName="comp" presStyleCnt="0"/>
      <dgm:spPr/>
    </dgm:pt>
    <dgm:pt modelId="{6C0B9C31-AA9D-463A-82CB-39B60190940E}" type="pres">
      <dgm:prSet presAssocID="{81E3D917-B043-46A1-A583-5C8330CA5DAB}" presName="box" presStyleLbl="node1" presStyleIdx="1" presStyleCnt="3"/>
      <dgm:spPr/>
      <dgm:t>
        <a:bodyPr/>
        <a:lstStyle/>
        <a:p>
          <a:endParaRPr lang="es-MX"/>
        </a:p>
      </dgm:t>
    </dgm:pt>
    <dgm:pt modelId="{0D6461F0-CCC6-434F-954F-794168D327D9}" type="pres">
      <dgm:prSet presAssocID="{81E3D917-B043-46A1-A583-5C8330CA5DAB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7D7DE94-7038-4204-88C5-5AA44516F024}" type="pres">
      <dgm:prSet presAssocID="{81E3D917-B043-46A1-A583-5C8330CA5D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2AE275-F619-4FD5-A312-66E1EE291392}" type="pres">
      <dgm:prSet presAssocID="{4B1537B2-9382-48B7-877A-3EC34A40C33F}" presName="spacer" presStyleCnt="0"/>
      <dgm:spPr/>
    </dgm:pt>
    <dgm:pt modelId="{2770B69E-2AA5-4654-8CF0-5E037BE8322E}" type="pres">
      <dgm:prSet presAssocID="{68CC2AD3-02B4-4080-8C3D-D2864B5DCA5D}" presName="comp" presStyleCnt="0"/>
      <dgm:spPr/>
    </dgm:pt>
    <dgm:pt modelId="{C4CA1CE5-097D-4272-B44B-A0D4E6544A7D}" type="pres">
      <dgm:prSet presAssocID="{68CC2AD3-02B4-4080-8C3D-D2864B5DCA5D}" presName="box" presStyleLbl="node1" presStyleIdx="2" presStyleCnt="3"/>
      <dgm:spPr/>
      <dgm:t>
        <a:bodyPr/>
        <a:lstStyle/>
        <a:p>
          <a:endParaRPr lang="es-MX"/>
        </a:p>
      </dgm:t>
    </dgm:pt>
    <dgm:pt modelId="{C4EEC950-CAFE-4FD0-9C6C-4E76399F8CBF}" type="pres">
      <dgm:prSet presAssocID="{68CC2AD3-02B4-4080-8C3D-D2864B5DCA5D}" presName="img" presStyleLbl="fgImgPlace1" presStyleIdx="2" presStyleCnt="3" custLinFactNeighborX="-1812" custLinFactNeighborY="-202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9C0FA05-1098-4431-B451-B2C2BC3D1913}" type="pres">
      <dgm:prSet presAssocID="{68CC2AD3-02B4-4080-8C3D-D2864B5DCA5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61D58BD-E210-4F3C-93A4-9C4F83D7D567}" srcId="{81E3D917-B043-46A1-A583-5C8330CA5DAB}" destId="{C1244B91-1BB6-462A-A012-961DD4F2BDE2}" srcOrd="0" destOrd="0" parTransId="{ECA46B1A-B494-480C-A004-0D31CAFE3041}" sibTransId="{AF1BB52D-6751-42BC-AEA2-6B0696AE5AB5}"/>
    <dgm:cxn modelId="{51D1BC3D-9087-4606-8DC1-53CFB43F60D7}" srcId="{3179BD1C-7B2A-4E69-AB2C-B350725FCB05}" destId="{68CC2AD3-02B4-4080-8C3D-D2864B5DCA5D}" srcOrd="2" destOrd="0" parTransId="{3453A705-73D2-46E2-9EE2-CC4E92FFB27B}" sibTransId="{949AD4A0-553A-47EA-B738-E56CA6B34B2A}"/>
    <dgm:cxn modelId="{A39C5274-7F13-4A30-8C3F-CB7DA69B7CA4}" type="presOf" srcId="{000F36E8-E7C6-4BAD-A601-7F3248A10262}" destId="{F9C0FA05-1098-4431-B451-B2C2BC3D1913}" srcOrd="1" destOrd="1" presId="urn:microsoft.com/office/officeart/2005/8/layout/vList4"/>
    <dgm:cxn modelId="{D4FB6552-73FE-42BC-83DE-1130E978977C}" type="presOf" srcId="{67B59F7E-CEA7-4B1B-81BD-12FA9B2098F3}" destId="{93DA15BF-364C-4DDD-9077-3B87B8079FA3}" srcOrd="1" destOrd="0" presId="urn:microsoft.com/office/officeart/2005/8/layout/vList4"/>
    <dgm:cxn modelId="{D6FB0D09-DE9E-4B85-AAB6-07372E3B694C}" srcId="{3179BD1C-7B2A-4E69-AB2C-B350725FCB05}" destId="{81E3D917-B043-46A1-A583-5C8330CA5DAB}" srcOrd="1" destOrd="0" parTransId="{BEE17059-1813-4080-A9C8-3D50A44FA777}" sibTransId="{4B1537B2-9382-48B7-877A-3EC34A40C33F}"/>
    <dgm:cxn modelId="{4ADCE7B5-EE74-4F47-B1FB-3BC852D7568B}" type="presOf" srcId="{C1244B91-1BB6-462A-A012-961DD4F2BDE2}" destId="{6C0B9C31-AA9D-463A-82CB-39B60190940E}" srcOrd="0" destOrd="1" presId="urn:microsoft.com/office/officeart/2005/8/layout/vList4"/>
    <dgm:cxn modelId="{B46D6D70-507B-43A3-BF7D-7F809D481546}" type="presOf" srcId="{67B59F7E-CEA7-4B1B-81BD-12FA9B2098F3}" destId="{81A3C1D8-2F6A-408B-B51D-85FFF327787D}" srcOrd="0" destOrd="0" presId="urn:microsoft.com/office/officeart/2005/8/layout/vList4"/>
    <dgm:cxn modelId="{CE2E420E-56A2-40D6-B06A-DA99428119E2}" type="presOf" srcId="{68CC2AD3-02B4-4080-8C3D-D2864B5DCA5D}" destId="{C4CA1CE5-097D-4272-B44B-A0D4E6544A7D}" srcOrd="0" destOrd="0" presId="urn:microsoft.com/office/officeart/2005/8/layout/vList4"/>
    <dgm:cxn modelId="{44F27D5E-0132-428C-93E3-07C9247A9FC0}" type="presOf" srcId="{68CC2AD3-02B4-4080-8C3D-D2864B5DCA5D}" destId="{F9C0FA05-1098-4431-B451-B2C2BC3D1913}" srcOrd="1" destOrd="0" presId="urn:microsoft.com/office/officeart/2005/8/layout/vList4"/>
    <dgm:cxn modelId="{4794AB48-6F50-4232-9CD5-B9F0F5688169}" type="presOf" srcId="{20B7F38B-3521-4427-B7D5-6E7A24845D33}" destId="{93DA15BF-364C-4DDD-9077-3B87B8079FA3}" srcOrd="1" destOrd="1" presId="urn:microsoft.com/office/officeart/2005/8/layout/vList4"/>
    <dgm:cxn modelId="{1D78E40A-893B-42D9-B705-C3A7F5A956BC}" type="presOf" srcId="{81E3D917-B043-46A1-A583-5C8330CA5DAB}" destId="{6C0B9C31-AA9D-463A-82CB-39B60190940E}" srcOrd="0" destOrd="0" presId="urn:microsoft.com/office/officeart/2005/8/layout/vList4"/>
    <dgm:cxn modelId="{078AD374-5744-4315-99A6-5D47FB2968BF}" srcId="{67B59F7E-CEA7-4B1B-81BD-12FA9B2098F3}" destId="{20B7F38B-3521-4427-B7D5-6E7A24845D33}" srcOrd="0" destOrd="0" parTransId="{A2E3635E-0DE8-4473-8051-A6FCE18EB385}" sibTransId="{BA79B06F-3ECC-42E1-9632-57E05AB6B0D5}"/>
    <dgm:cxn modelId="{E9B54F4A-7CC0-4B4B-BB7D-313EA80F38B5}" type="presOf" srcId="{C1244B91-1BB6-462A-A012-961DD4F2BDE2}" destId="{B7D7DE94-7038-4204-88C5-5AA44516F024}" srcOrd="1" destOrd="1" presId="urn:microsoft.com/office/officeart/2005/8/layout/vList4"/>
    <dgm:cxn modelId="{81F5ACF8-4D42-4C6F-8EA6-21735615D8AD}" srcId="{3179BD1C-7B2A-4E69-AB2C-B350725FCB05}" destId="{67B59F7E-CEA7-4B1B-81BD-12FA9B2098F3}" srcOrd="0" destOrd="0" parTransId="{5E040A96-D310-459D-8928-4CC0E0C255BE}" sibTransId="{1A0B0EB2-A04A-4CB1-B907-106F1C3D8B78}"/>
    <dgm:cxn modelId="{2804EBC7-015A-44B6-8823-07C1C40B929F}" type="presOf" srcId="{20B7F38B-3521-4427-B7D5-6E7A24845D33}" destId="{81A3C1D8-2F6A-408B-B51D-85FFF327787D}" srcOrd="0" destOrd="1" presId="urn:microsoft.com/office/officeart/2005/8/layout/vList4"/>
    <dgm:cxn modelId="{2D844D3B-11D1-4A7F-9F38-B3824FCEC60E}" type="presOf" srcId="{000F36E8-E7C6-4BAD-A601-7F3248A10262}" destId="{C4CA1CE5-097D-4272-B44B-A0D4E6544A7D}" srcOrd="0" destOrd="1" presId="urn:microsoft.com/office/officeart/2005/8/layout/vList4"/>
    <dgm:cxn modelId="{EBF3CFEC-7E3B-4BED-80C9-BF7ED33D1AAC}" srcId="{68CC2AD3-02B4-4080-8C3D-D2864B5DCA5D}" destId="{000F36E8-E7C6-4BAD-A601-7F3248A10262}" srcOrd="0" destOrd="0" parTransId="{0C921567-36DC-4748-A5EA-2E67889EACC9}" sibTransId="{35C71FE4-B416-4768-8AE9-B4A4C6D64C24}"/>
    <dgm:cxn modelId="{6E2783FA-4A4D-49F7-B062-256C58A1CD6F}" type="presOf" srcId="{81E3D917-B043-46A1-A583-5C8330CA5DAB}" destId="{B7D7DE94-7038-4204-88C5-5AA44516F024}" srcOrd="1" destOrd="0" presId="urn:microsoft.com/office/officeart/2005/8/layout/vList4"/>
    <dgm:cxn modelId="{AD347AFF-621E-4CC1-B548-C8DEE9A91B3C}" type="presOf" srcId="{3179BD1C-7B2A-4E69-AB2C-B350725FCB05}" destId="{AB582BEA-D3EB-4E34-8D01-A6E04BFF1DB4}" srcOrd="0" destOrd="0" presId="urn:microsoft.com/office/officeart/2005/8/layout/vList4"/>
    <dgm:cxn modelId="{9CD8C6FE-87B0-4B94-95BE-05303D15F997}" type="presParOf" srcId="{AB582BEA-D3EB-4E34-8D01-A6E04BFF1DB4}" destId="{B23C608F-3AAE-4C3B-B343-1907217C5E4D}" srcOrd="0" destOrd="0" presId="urn:microsoft.com/office/officeart/2005/8/layout/vList4"/>
    <dgm:cxn modelId="{39A434A4-0448-400F-BCA8-7BE72998AE65}" type="presParOf" srcId="{B23C608F-3AAE-4C3B-B343-1907217C5E4D}" destId="{81A3C1D8-2F6A-408B-B51D-85FFF327787D}" srcOrd="0" destOrd="0" presId="urn:microsoft.com/office/officeart/2005/8/layout/vList4"/>
    <dgm:cxn modelId="{EF32EAC0-23F2-43E0-BC15-C9080CF69F1F}" type="presParOf" srcId="{B23C608F-3AAE-4C3B-B343-1907217C5E4D}" destId="{F14F884B-275D-4AE2-84AF-861AD540D1C4}" srcOrd="1" destOrd="0" presId="urn:microsoft.com/office/officeart/2005/8/layout/vList4"/>
    <dgm:cxn modelId="{B1616D31-C23D-4B42-9E57-2DB95A1A7429}" type="presParOf" srcId="{B23C608F-3AAE-4C3B-B343-1907217C5E4D}" destId="{93DA15BF-364C-4DDD-9077-3B87B8079FA3}" srcOrd="2" destOrd="0" presId="urn:microsoft.com/office/officeart/2005/8/layout/vList4"/>
    <dgm:cxn modelId="{6B42E6AC-3752-4CCA-A91D-46AE9CA5C608}" type="presParOf" srcId="{AB582BEA-D3EB-4E34-8D01-A6E04BFF1DB4}" destId="{0D55483B-BD4B-4369-BC40-0007A288E087}" srcOrd="1" destOrd="0" presId="urn:microsoft.com/office/officeart/2005/8/layout/vList4"/>
    <dgm:cxn modelId="{E514D166-6229-4E7E-BAAC-30803791260E}" type="presParOf" srcId="{AB582BEA-D3EB-4E34-8D01-A6E04BFF1DB4}" destId="{4FB24E5D-B478-4745-8428-FE043B208744}" srcOrd="2" destOrd="0" presId="urn:microsoft.com/office/officeart/2005/8/layout/vList4"/>
    <dgm:cxn modelId="{10865664-59DA-4279-9765-217B184CA97E}" type="presParOf" srcId="{4FB24E5D-B478-4745-8428-FE043B208744}" destId="{6C0B9C31-AA9D-463A-82CB-39B60190940E}" srcOrd="0" destOrd="0" presId="urn:microsoft.com/office/officeart/2005/8/layout/vList4"/>
    <dgm:cxn modelId="{10409EDC-3749-4099-AE25-4E3B7DBDB2E3}" type="presParOf" srcId="{4FB24E5D-B478-4745-8428-FE043B208744}" destId="{0D6461F0-CCC6-434F-954F-794168D327D9}" srcOrd="1" destOrd="0" presId="urn:microsoft.com/office/officeart/2005/8/layout/vList4"/>
    <dgm:cxn modelId="{FC248C8B-AA73-49E6-9825-BA5F8FC7E4E8}" type="presParOf" srcId="{4FB24E5D-B478-4745-8428-FE043B208744}" destId="{B7D7DE94-7038-4204-88C5-5AA44516F024}" srcOrd="2" destOrd="0" presId="urn:microsoft.com/office/officeart/2005/8/layout/vList4"/>
    <dgm:cxn modelId="{234BED08-6457-4700-A2CF-D1B5AB2326CF}" type="presParOf" srcId="{AB582BEA-D3EB-4E34-8D01-A6E04BFF1DB4}" destId="{032AE275-F619-4FD5-A312-66E1EE291392}" srcOrd="3" destOrd="0" presId="urn:microsoft.com/office/officeart/2005/8/layout/vList4"/>
    <dgm:cxn modelId="{66836FD3-7CFC-49E1-B62E-EBEFDBCA1741}" type="presParOf" srcId="{AB582BEA-D3EB-4E34-8D01-A6E04BFF1DB4}" destId="{2770B69E-2AA5-4654-8CF0-5E037BE8322E}" srcOrd="4" destOrd="0" presId="urn:microsoft.com/office/officeart/2005/8/layout/vList4"/>
    <dgm:cxn modelId="{89AA0DCB-D7D5-4E58-B70A-576BBC8FDEDC}" type="presParOf" srcId="{2770B69E-2AA5-4654-8CF0-5E037BE8322E}" destId="{C4CA1CE5-097D-4272-B44B-A0D4E6544A7D}" srcOrd="0" destOrd="0" presId="urn:microsoft.com/office/officeart/2005/8/layout/vList4"/>
    <dgm:cxn modelId="{B3DE4407-8FEE-427C-99B8-2F0E55F8380D}" type="presParOf" srcId="{2770B69E-2AA5-4654-8CF0-5E037BE8322E}" destId="{C4EEC950-CAFE-4FD0-9C6C-4E76399F8CBF}" srcOrd="1" destOrd="0" presId="urn:microsoft.com/office/officeart/2005/8/layout/vList4"/>
    <dgm:cxn modelId="{E95CC347-A4E9-4108-B6DD-BE9958E82B17}" type="presParOf" srcId="{2770B69E-2AA5-4654-8CF0-5E037BE8322E}" destId="{F9C0FA05-1098-4431-B451-B2C2BC3D191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A20A133-74E2-4606-BF3F-E3C367A2424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F6CDBBE-08E7-4D62-A14E-2B7CACAD3151}">
      <dgm:prSet phldrT="[Texto]"/>
      <dgm:spPr/>
      <dgm:t>
        <a:bodyPr/>
        <a:lstStyle/>
        <a:p>
          <a:r>
            <a:rPr lang="es-MX" dirty="0" smtClean="0"/>
            <a:t>Personal</a:t>
          </a:r>
          <a:endParaRPr lang="es-MX" dirty="0"/>
        </a:p>
      </dgm:t>
    </dgm:pt>
    <dgm:pt modelId="{1277C151-C108-4151-9A8C-F63A28A2296D}" type="parTrans" cxnId="{C03A88AD-909E-4DF7-B61D-057968830F79}">
      <dgm:prSet/>
      <dgm:spPr/>
      <dgm:t>
        <a:bodyPr/>
        <a:lstStyle/>
        <a:p>
          <a:endParaRPr lang="es-MX"/>
        </a:p>
      </dgm:t>
    </dgm:pt>
    <dgm:pt modelId="{B67DF328-5E6A-43AD-9FA0-4DC3AAB97B5C}" type="sibTrans" cxnId="{C03A88AD-909E-4DF7-B61D-057968830F79}">
      <dgm:prSet/>
      <dgm:spPr/>
      <dgm:t>
        <a:bodyPr/>
        <a:lstStyle/>
        <a:p>
          <a:endParaRPr lang="es-MX"/>
        </a:p>
      </dgm:t>
    </dgm:pt>
    <dgm:pt modelId="{87C6532B-D78B-4C15-B758-E77662431FCC}">
      <dgm:prSet phldrT="[Texto]"/>
      <dgm:spPr/>
      <dgm:t>
        <a:bodyPr/>
        <a:lstStyle/>
        <a:p>
          <a:r>
            <a:rPr lang="es-MX" dirty="0" smtClean="0"/>
            <a:t>Pericia</a:t>
          </a:r>
          <a:endParaRPr lang="es-MX" dirty="0"/>
        </a:p>
      </dgm:t>
    </dgm:pt>
    <dgm:pt modelId="{16635193-6607-4393-88ED-36CDBE7EE08B}" type="parTrans" cxnId="{B3C72A5D-4EB0-43A6-AEB8-10498E6AAD37}">
      <dgm:prSet/>
      <dgm:spPr/>
      <dgm:t>
        <a:bodyPr/>
        <a:lstStyle/>
        <a:p>
          <a:endParaRPr lang="es-MX"/>
        </a:p>
      </dgm:t>
    </dgm:pt>
    <dgm:pt modelId="{5C47ECF4-9878-4303-B0C6-8B533A2ED95F}" type="sibTrans" cxnId="{B3C72A5D-4EB0-43A6-AEB8-10498E6AAD37}">
      <dgm:prSet/>
      <dgm:spPr/>
      <dgm:t>
        <a:bodyPr/>
        <a:lstStyle/>
        <a:p>
          <a:endParaRPr lang="es-MX"/>
        </a:p>
      </dgm:t>
    </dgm:pt>
    <dgm:pt modelId="{7C0E49F0-384F-443C-8D20-58A922ED8848}">
      <dgm:prSet phldrT="[Texto]"/>
      <dgm:spPr/>
      <dgm:t>
        <a:bodyPr/>
        <a:lstStyle/>
        <a:p>
          <a:r>
            <a:rPr lang="es-MX" dirty="0" smtClean="0"/>
            <a:t>Atractivo</a:t>
          </a:r>
          <a:endParaRPr lang="es-MX" dirty="0"/>
        </a:p>
      </dgm:t>
    </dgm:pt>
    <dgm:pt modelId="{9F33ECD4-9696-44B0-B6DC-7E8537379472}" type="parTrans" cxnId="{E72032BE-7CB7-4798-833C-1E412D3A41F8}">
      <dgm:prSet/>
      <dgm:spPr/>
      <dgm:t>
        <a:bodyPr/>
        <a:lstStyle/>
        <a:p>
          <a:endParaRPr lang="es-MX"/>
        </a:p>
      </dgm:t>
    </dgm:pt>
    <dgm:pt modelId="{BE94A97C-77F9-4FFA-B4D3-5CCD1275A1A5}" type="sibTrans" cxnId="{E72032BE-7CB7-4798-833C-1E412D3A41F8}">
      <dgm:prSet/>
      <dgm:spPr/>
      <dgm:t>
        <a:bodyPr/>
        <a:lstStyle/>
        <a:p>
          <a:endParaRPr lang="es-MX"/>
        </a:p>
      </dgm:t>
    </dgm:pt>
    <dgm:pt modelId="{0168AD4A-CFD0-49E8-B0A9-38DAD2FAFFEC}">
      <dgm:prSet phldrT="[Texto]"/>
      <dgm:spPr/>
      <dgm:t>
        <a:bodyPr/>
        <a:lstStyle/>
        <a:p>
          <a:r>
            <a:rPr lang="es-MX" dirty="0" smtClean="0"/>
            <a:t>Esfuerzo</a:t>
          </a:r>
          <a:endParaRPr lang="es-MX" dirty="0"/>
        </a:p>
      </dgm:t>
    </dgm:pt>
    <dgm:pt modelId="{D1B06F43-2442-4FC2-88C6-DE0E48BCCB06}" type="parTrans" cxnId="{805FBBE4-E8C7-4E6A-AD10-8B867EC61730}">
      <dgm:prSet/>
      <dgm:spPr/>
      <dgm:t>
        <a:bodyPr/>
        <a:lstStyle/>
        <a:p>
          <a:endParaRPr lang="es-MX"/>
        </a:p>
      </dgm:t>
    </dgm:pt>
    <dgm:pt modelId="{4E0DCF2A-B719-4C19-AE3B-852DF1921500}" type="sibTrans" cxnId="{805FBBE4-E8C7-4E6A-AD10-8B867EC61730}">
      <dgm:prSet/>
      <dgm:spPr/>
      <dgm:t>
        <a:bodyPr/>
        <a:lstStyle/>
        <a:p>
          <a:endParaRPr lang="es-MX"/>
        </a:p>
      </dgm:t>
    </dgm:pt>
    <dgm:pt modelId="{4AAA9BA7-1D10-4E70-9B21-FB4D677DFAA6}">
      <dgm:prSet phldrT="[Texto]"/>
      <dgm:spPr/>
      <dgm:t>
        <a:bodyPr/>
        <a:lstStyle/>
        <a:p>
          <a:r>
            <a:rPr lang="es-MX" dirty="0" smtClean="0"/>
            <a:t>Legitimidad</a:t>
          </a:r>
          <a:endParaRPr lang="es-MX" dirty="0"/>
        </a:p>
      </dgm:t>
    </dgm:pt>
    <dgm:pt modelId="{1436EA02-3E33-4715-826C-796C8F720DDF}" type="parTrans" cxnId="{4C2EF087-2CA1-45FD-9CEC-421BBFD7CC69}">
      <dgm:prSet/>
      <dgm:spPr/>
      <dgm:t>
        <a:bodyPr/>
        <a:lstStyle/>
        <a:p>
          <a:endParaRPr lang="es-MX"/>
        </a:p>
      </dgm:t>
    </dgm:pt>
    <dgm:pt modelId="{4E61217A-67A3-46FB-8B30-66DBDDE33FA8}" type="sibTrans" cxnId="{4C2EF087-2CA1-45FD-9CEC-421BBFD7CC69}">
      <dgm:prSet/>
      <dgm:spPr/>
      <dgm:t>
        <a:bodyPr/>
        <a:lstStyle/>
        <a:p>
          <a:endParaRPr lang="es-MX"/>
        </a:p>
      </dgm:t>
    </dgm:pt>
    <dgm:pt modelId="{DD5541DB-446A-43EB-922F-2526039B036E}" type="pres">
      <dgm:prSet presAssocID="{DA20A133-74E2-4606-BF3F-E3C367A2424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03B1A9-D89F-41DE-9EA7-B7ADBC10BBB3}" type="pres">
      <dgm:prSet presAssocID="{2F6CDBBE-08E7-4D62-A14E-2B7CACAD3151}" presName="root1" presStyleCnt="0"/>
      <dgm:spPr/>
    </dgm:pt>
    <dgm:pt modelId="{0BC67FBC-22A2-4581-99AC-103D5980888A}" type="pres">
      <dgm:prSet presAssocID="{2F6CDBBE-08E7-4D62-A14E-2B7CACAD315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C342666-1DFA-4E7C-8A3F-94925B6ED606}" type="pres">
      <dgm:prSet presAssocID="{2F6CDBBE-08E7-4D62-A14E-2B7CACAD3151}" presName="level2hierChild" presStyleCnt="0"/>
      <dgm:spPr/>
    </dgm:pt>
    <dgm:pt modelId="{43082780-0B87-4F7E-A341-0E9633734CF7}" type="pres">
      <dgm:prSet presAssocID="{16635193-6607-4393-88ED-36CDBE7EE08B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68248CCD-E3EA-4982-9767-B6453EFDA60C}" type="pres">
      <dgm:prSet presAssocID="{16635193-6607-4393-88ED-36CDBE7EE08B}" presName="connTx" presStyleLbl="parChTrans1D2" presStyleIdx="0" presStyleCnt="4"/>
      <dgm:spPr/>
      <dgm:t>
        <a:bodyPr/>
        <a:lstStyle/>
        <a:p>
          <a:endParaRPr lang="es-MX"/>
        </a:p>
      </dgm:t>
    </dgm:pt>
    <dgm:pt modelId="{E6617CDC-6DEB-492E-83A6-FF8CF91388F0}" type="pres">
      <dgm:prSet presAssocID="{87C6532B-D78B-4C15-B758-E77662431FCC}" presName="root2" presStyleCnt="0"/>
      <dgm:spPr/>
    </dgm:pt>
    <dgm:pt modelId="{04E4F2E3-52F8-4C9D-9FB9-B3D70AE9C055}" type="pres">
      <dgm:prSet presAssocID="{87C6532B-D78B-4C15-B758-E77662431FCC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BE513E-031F-4A69-A554-F210498D141D}" type="pres">
      <dgm:prSet presAssocID="{87C6532B-D78B-4C15-B758-E77662431FCC}" presName="level3hierChild" presStyleCnt="0"/>
      <dgm:spPr/>
    </dgm:pt>
    <dgm:pt modelId="{5AF83224-292B-4FBF-8576-9801FF115C49}" type="pres">
      <dgm:prSet presAssocID="{9F33ECD4-9696-44B0-B6DC-7E8537379472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FC4C2251-8A30-4F1B-94FD-EB5B100FEEFB}" type="pres">
      <dgm:prSet presAssocID="{9F33ECD4-9696-44B0-B6DC-7E8537379472}" presName="connTx" presStyleLbl="parChTrans1D2" presStyleIdx="1" presStyleCnt="4"/>
      <dgm:spPr/>
      <dgm:t>
        <a:bodyPr/>
        <a:lstStyle/>
        <a:p>
          <a:endParaRPr lang="es-MX"/>
        </a:p>
      </dgm:t>
    </dgm:pt>
    <dgm:pt modelId="{94A0C257-062A-42C6-9F66-30D52303E010}" type="pres">
      <dgm:prSet presAssocID="{7C0E49F0-384F-443C-8D20-58A922ED8848}" presName="root2" presStyleCnt="0"/>
      <dgm:spPr/>
    </dgm:pt>
    <dgm:pt modelId="{E0E6C4A0-0282-4D80-A827-26D709CD6655}" type="pres">
      <dgm:prSet presAssocID="{7C0E49F0-384F-443C-8D20-58A922ED8848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5A07FFB-B06C-41BC-B491-97CD8F9479F4}" type="pres">
      <dgm:prSet presAssocID="{7C0E49F0-384F-443C-8D20-58A922ED8848}" presName="level3hierChild" presStyleCnt="0"/>
      <dgm:spPr/>
    </dgm:pt>
    <dgm:pt modelId="{540ADEC0-64A5-4A6D-81EF-CC0F3F521778}" type="pres">
      <dgm:prSet presAssocID="{D1B06F43-2442-4FC2-88C6-DE0E48BCCB06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B0E29F90-26FA-440A-B452-40630916C86C}" type="pres">
      <dgm:prSet presAssocID="{D1B06F43-2442-4FC2-88C6-DE0E48BCCB06}" presName="connTx" presStyleLbl="parChTrans1D2" presStyleIdx="2" presStyleCnt="4"/>
      <dgm:spPr/>
      <dgm:t>
        <a:bodyPr/>
        <a:lstStyle/>
        <a:p>
          <a:endParaRPr lang="es-MX"/>
        </a:p>
      </dgm:t>
    </dgm:pt>
    <dgm:pt modelId="{6AE35CF9-05AC-44BE-B732-DA4B0D42067E}" type="pres">
      <dgm:prSet presAssocID="{0168AD4A-CFD0-49E8-B0A9-38DAD2FAFFEC}" presName="root2" presStyleCnt="0"/>
      <dgm:spPr/>
    </dgm:pt>
    <dgm:pt modelId="{F11C5669-32A0-4D54-871B-BDA12949EF8D}" type="pres">
      <dgm:prSet presAssocID="{0168AD4A-CFD0-49E8-B0A9-38DAD2FAFFEC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78F6384-C914-4A1A-9A65-A51BF0398550}" type="pres">
      <dgm:prSet presAssocID="{0168AD4A-CFD0-49E8-B0A9-38DAD2FAFFEC}" presName="level3hierChild" presStyleCnt="0"/>
      <dgm:spPr/>
    </dgm:pt>
    <dgm:pt modelId="{C720B1B4-36A8-4702-945C-22ED513165B5}" type="pres">
      <dgm:prSet presAssocID="{1436EA02-3E33-4715-826C-796C8F720DDF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AD82660F-133F-47C2-A65B-E28239BC7E32}" type="pres">
      <dgm:prSet presAssocID="{1436EA02-3E33-4715-826C-796C8F720DDF}" presName="connTx" presStyleLbl="parChTrans1D2" presStyleIdx="3" presStyleCnt="4"/>
      <dgm:spPr/>
      <dgm:t>
        <a:bodyPr/>
        <a:lstStyle/>
        <a:p>
          <a:endParaRPr lang="es-MX"/>
        </a:p>
      </dgm:t>
    </dgm:pt>
    <dgm:pt modelId="{882E0696-188A-4DE5-A829-B2C10CC37D92}" type="pres">
      <dgm:prSet presAssocID="{4AAA9BA7-1D10-4E70-9B21-FB4D677DFAA6}" presName="root2" presStyleCnt="0"/>
      <dgm:spPr/>
    </dgm:pt>
    <dgm:pt modelId="{E0B3F4B3-DDE1-4A89-8D55-19815EA62D56}" type="pres">
      <dgm:prSet presAssocID="{4AAA9BA7-1D10-4E70-9B21-FB4D677DFAA6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EF1C63-AAF6-44A1-BB68-845A41352AA9}" type="pres">
      <dgm:prSet presAssocID="{4AAA9BA7-1D10-4E70-9B21-FB4D677DFAA6}" presName="level3hierChild" presStyleCnt="0"/>
      <dgm:spPr/>
    </dgm:pt>
  </dgm:ptLst>
  <dgm:cxnLst>
    <dgm:cxn modelId="{073B743D-072E-4814-AE8D-C15872AD7B15}" type="presOf" srcId="{4AAA9BA7-1D10-4E70-9B21-FB4D677DFAA6}" destId="{E0B3F4B3-DDE1-4A89-8D55-19815EA62D56}" srcOrd="0" destOrd="0" presId="urn:microsoft.com/office/officeart/2008/layout/HorizontalMultiLevelHierarchy"/>
    <dgm:cxn modelId="{3D1DB7B7-68DB-4EB4-91AB-9C34601DC576}" type="presOf" srcId="{DA20A133-74E2-4606-BF3F-E3C367A2424F}" destId="{DD5541DB-446A-43EB-922F-2526039B036E}" srcOrd="0" destOrd="0" presId="urn:microsoft.com/office/officeart/2008/layout/HorizontalMultiLevelHierarchy"/>
    <dgm:cxn modelId="{4C2EF087-2CA1-45FD-9CEC-421BBFD7CC69}" srcId="{2F6CDBBE-08E7-4D62-A14E-2B7CACAD3151}" destId="{4AAA9BA7-1D10-4E70-9B21-FB4D677DFAA6}" srcOrd="3" destOrd="0" parTransId="{1436EA02-3E33-4715-826C-796C8F720DDF}" sibTransId="{4E61217A-67A3-46FB-8B30-66DBDDE33FA8}"/>
    <dgm:cxn modelId="{F15E29C7-B294-4017-B1BF-E20176A7C9BA}" type="presOf" srcId="{87C6532B-D78B-4C15-B758-E77662431FCC}" destId="{04E4F2E3-52F8-4C9D-9FB9-B3D70AE9C055}" srcOrd="0" destOrd="0" presId="urn:microsoft.com/office/officeart/2008/layout/HorizontalMultiLevelHierarchy"/>
    <dgm:cxn modelId="{805FBBE4-E8C7-4E6A-AD10-8B867EC61730}" srcId="{2F6CDBBE-08E7-4D62-A14E-2B7CACAD3151}" destId="{0168AD4A-CFD0-49E8-B0A9-38DAD2FAFFEC}" srcOrd="2" destOrd="0" parTransId="{D1B06F43-2442-4FC2-88C6-DE0E48BCCB06}" sibTransId="{4E0DCF2A-B719-4C19-AE3B-852DF1921500}"/>
    <dgm:cxn modelId="{68A26B3B-C6C9-4827-B0F2-37C9C8F1CA64}" type="presOf" srcId="{9F33ECD4-9696-44B0-B6DC-7E8537379472}" destId="{5AF83224-292B-4FBF-8576-9801FF115C49}" srcOrd="0" destOrd="0" presId="urn:microsoft.com/office/officeart/2008/layout/HorizontalMultiLevelHierarchy"/>
    <dgm:cxn modelId="{BCF61123-AF2B-408D-9355-988104B3793E}" type="presOf" srcId="{7C0E49F0-384F-443C-8D20-58A922ED8848}" destId="{E0E6C4A0-0282-4D80-A827-26D709CD6655}" srcOrd="0" destOrd="0" presId="urn:microsoft.com/office/officeart/2008/layout/HorizontalMultiLevelHierarchy"/>
    <dgm:cxn modelId="{49C8A58C-7648-4AE8-9951-DBF4B9603A67}" type="presOf" srcId="{9F33ECD4-9696-44B0-B6DC-7E8537379472}" destId="{FC4C2251-8A30-4F1B-94FD-EB5B100FEEFB}" srcOrd="1" destOrd="0" presId="urn:microsoft.com/office/officeart/2008/layout/HorizontalMultiLevelHierarchy"/>
    <dgm:cxn modelId="{3ED5D63C-3103-4C6D-B5FE-0C3804F7F0B4}" type="presOf" srcId="{1436EA02-3E33-4715-826C-796C8F720DDF}" destId="{AD82660F-133F-47C2-A65B-E28239BC7E32}" srcOrd="1" destOrd="0" presId="urn:microsoft.com/office/officeart/2008/layout/HorizontalMultiLevelHierarchy"/>
    <dgm:cxn modelId="{41F133CD-9072-4FAC-89D4-C7140E9ED8CA}" type="presOf" srcId="{16635193-6607-4393-88ED-36CDBE7EE08B}" destId="{68248CCD-E3EA-4982-9767-B6453EFDA60C}" srcOrd="1" destOrd="0" presId="urn:microsoft.com/office/officeart/2008/layout/HorizontalMultiLevelHierarchy"/>
    <dgm:cxn modelId="{E72032BE-7CB7-4798-833C-1E412D3A41F8}" srcId="{2F6CDBBE-08E7-4D62-A14E-2B7CACAD3151}" destId="{7C0E49F0-384F-443C-8D20-58A922ED8848}" srcOrd="1" destOrd="0" parTransId="{9F33ECD4-9696-44B0-B6DC-7E8537379472}" sibTransId="{BE94A97C-77F9-4FFA-B4D3-5CCD1275A1A5}"/>
    <dgm:cxn modelId="{C80EE4C0-758B-423B-95C3-6D5FC23D5480}" type="presOf" srcId="{D1B06F43-2442-4FC2-88C6-DE0E48BCCB06}" destId="{B0E29F90-26FA-440A-B452-40630916C86C}" srcOrd="1" destOrd="0" presId="urn:microsoft.com/office/officeart/2008/layout/HorizontalMultiLevelHierarchy"/>
    <dgm:cxn modelId="{BE2D299D-2B82-48D0-B30F-26F5F2029F00}" type="presOf" srcId="{D1B06F43-2442-4FC2-88C6-DE0E48BCCB06}" destId="{540ADEC0-64A5-4A6D-81EF-CC0F3F521778}" srcOrd="0" destOrd="0" presId="urn:microsoft.com/office/officeart/2008/layout/HorizontalMultiLevelHierarchy"/>
    <dgm:cxn modelId="{7620B324-6B40-4351-91F0-CFC60806EF07}" type="presOf" srcId="{1436EA02-3E33-4715-826C-796C8F720DDF}" destId="{C720B1B4-36A8-4702-945C-22ED513165B5}" srcOrd="0" destOrd="0" presId="urn:microsoft.com/office/officeart/2008/layout/HorizontalMultiLevelHierarchy"/>
    <dgm:cxn modelId="{128CE072-471D-4B05-B6E6-0A966F864D22}" type="presOf" srcId="{2F6CDBBE-08E7-4D62-A14E-2B7CACAD3151}" destId="{0BC67FBC-22A2-4581-99AC-103D5980888A}" srcOrd="0" destOrd="0" presId="urn:microsoft.com/office/officeart/2008/layout/HorizontalMultiLevelHierarchy"/>
    <dgm:cxn modelId="{B3C72A5D-4EB0-43A6-AEB8-10498E6AAD37}" srcId="{2F6CDBBE-08E7-4D62-A14E-2B7CACAD3151}" destId="{87C6532B-D78B-4C15-B758-E77662431FCC}" srcOrd="0" destOrd="0" parTransId="{16635193-6607-4393-88ED-36CDBE7EE08B}" sibTransId="{5C47ECF4-9878-4303-B0C6-8B533A2ED95F}"/>
    <dgm:cxn modelId="{C03A88AD-909E-4DF7-B61D-057968830F79}" srcId="{DA20A133-74E2-4606-BF3F-E3C367A2424F}" destId="{2F6CDBBE-08E7-4D62-A14E-2B7CACAD3151}" srcOrd="0" destOrd="0" parTransId="{1277C151-C108-4151-9A8C-F63A28A2296D}" sibTransId="{B67DF328-5E6A-43AD-9FA0-4DC3AAB97B5C}"/>
    <dgm:cxn modelId="{BD0F10A1-B7EA-4EA0-87ED-094D6DE56B13}" type="presOf" srcId="{16635193-6607-4393-88ED-36CDBE7EE08B}" destId="{43082780-0B87-4F7E-A341-0E9633734CF7}" srcOrd="0" destOrd="0" presId="urn:microsoft.com/office/officeart/2008/layout/HorizontalMultiLevelHierarchy"/>
    <dgm:cxn modelId="{65E000B3-1633-4DD4-8B51-01262C3015D1}" type="presOf" srcId="{0168AD4A-CFD0-49E8-B0A9-38DAD2FAFFEC}" destId="{F11C5669-32A0-4D54-871B-BDA12949EF8D}" srcOrd="0" destOrd="0" presId="urn:microsoft.com/office/officeart/2008/layout/HorizontalMultiLevelHierarchy"/>
    <dgm:cxn modelId="{C8D280B2-24D2-4639-B187-D331398B9B1A}" type="presParOf" srcId="{DD5541DB-446A-43EB-922F-2526039B036E}" destId="{0803B1A9-D89F-41DE-9EA7-B7ADBC10BBB3}" srcOrd="0" destOrd="0" presId="urn:microsoft.com/office/officeart/2008/layout/HorizontalMultiLevelHierarchy"/>
    <dgm:cxn modelId="{FB8B2EB7-7CAA-4BAC-8688-EE56FD578241}" type="presParOf" srcId="{0803B1A9-D89F-41DE-9EA7-B7ADBC10BBB3}" destId="{0BC67FBC-22A2-4581-99AC-103D5980888A}" srcOrd="0" destOrd="0" presId="urn:microsoft.com/office/officeart/2008/layout/HorizontalMultiLevelHierarchy"/>
    <dgm:cxn modelId="{9380D464-FEFA-45C1-A142-400F979F55B9}" type="presParOf" srcId="{0803B1A9-D89F-41DE-9EA7-B7ADBC10BBB3}" destId="{9C342666-1DFA-4E7C-8A3F-94925B6ED606}" srcOrd="1" destOrd="0" presId="urn:microsoft.com/office/officeart/2008/layout/HorizontalMultiLevelHierarchy"/>
    <dgm:cxn modelId="{98CB2660-5415-4F69-9A92-AEEDEEF3EDA0}" type="presParOf" srcId="{9C342666-1DFA-4E7C-8A3F-94925B6ED606}" destId="{43082780-0B87-4F7E-A341-0E9633734CF7}" srcOrd="0" destOrd="0" presId="urn:microsoft.com/office/officeart/2008/layout/HorizontalMultiLevelHierarchy"/>
    <dgm:cxn modelId="{06B81265-F63A-4694-B673-87755B1D8EA9}" type="presParOf" srcId="{43082780-0B87-4F7E-A341-0E9633734CF7}" destId="{68248CCD-E3EA-4982-9767-B6453EFDA60C}" srcOrd="0" destOrd="0" presId="urn:microsoft.com/office/officeart/2008/layout/HorizontalMultiLevelHierarchy"/>
    <dgm:cxn modelId="{4D5291A5-24AB-42C2-9677-296AD31E6E41}" type="presParOf" srcId="{9C342666-1DFA-4E7C-8A3F-94925B6ED606}" destId="{E6617CDC-6DEB-492E-83A6-FF8CF91388F0}" srcOrd="1" destOrd="0" presId="urn:microsoft.com/office/officeart/2008/layout/HorizontalMultiLevelHierarchy"/>
    <dgm:cxn modelId="{9C83C03A-AE7C-448B-B980-48A82D4DAD85}" type="presParOf" srcId="{E6617CDC-6DEB-492E-83A6-FF8CF91388F0}" destId="{04E4F2E3-52F8-4C9D-9FB9-B3D70AE9C055}" srcOrd="0" destOrd="0" presId="urn:microsoft.com/office/officeart/2008/layout/HorizontalMultiLevelHierarchy"/>
    <dgm:cxn modelId="{C15ED3D0-DFCC-46DD-8C76-16775B03643F}" type="presParOf" srcId="{E6617CDC-6DEB-492E-83A6-FF8CF91388F0}" destId="{63BE513E-031F-4A69-A554-F210498D141D}" srcOrd="1" destOrd="0" presId="urn:microsoft.com/office/officeart/2008/layout/HorizontalMultiLevelHierarchy"/>
    <dgm:cxn modelId="{7F676DF3-5FF2-45B3-8680-7A64C5A26271}" type="presParOf" srcId="{9C342666-1DFA-4E7C-8A3F-94925B6ED606}" destId="{5AF83224-292B-4FBF-8576-9801FF115C49}" srcOrd="2" destOrd="0" presId="urn:microsoft.com/office/officeart/2008/layout/HorizontalMultiLevelHierarchy"/>
    <dgm:cxn modelId="{E4E6547E-7565-404B-9561-F0332F838346}" type="presParOf" srcId="{5AF83224-292B-4FBF-8576-9801FF115C49}" destId="{FC4C2251-8A30-4F1B-94FD-EB5B100FEEFB}" srcOrd="0" destOrd="0" presId="urn:microsoft.com/office/officeart/2008/layout/HorizontalMultiLevelHierarchy"/>
    <dgm:cxn modelId="{42AA1710-C544-4934-952E-35BBDB9C4790}" type="presParOf" srcId="{9C342666-1DFA-4E7C-8A3F-94925B6ED606}" destId="{94A0C257-062A-42C6-9F66-30D52303E010}" srcOrd="3" destOrd="0" presId="urn:microsoft.com/office/officeart/2008/layout/HorizontalMultiLevelHierarchy"/>
    <dgm:cxn modelId="{8C35C408-1DB9-4906-8726-9FAAE6B09524}" type="presParOf" srcId="{94A0C257-062A-42C6-9F66-30D52303E010}" destId="{E0E6C4A0-0282-4D80-A827-26D709CD6655}" srcOrd="0" destOrd="0" presId="urn:microsoft.com/office/officeart/2008/layout/HorizontalMultiLevelHierarchy"/>
    <dgm:cxn modelId="{0A8752B1-11B6-496A-83AE-9E2DDA1AFE81}" type="presParOf" srcId="{94A0C257-062A-42C6-9F66-30D52303E010}" destId="{A5A07FFB-B06C-41BC-B491-97CD8F9479F4}" srcOrd="1" destOrd="0" presId="urn:microsoft.com/office/officeart/2008/layout/HorizontalMultiLevelHierarchy"/>
    <dgm:cxn modelId="{1A0F98D2-8859-4B0F-B342-8B08EA282E7C}" type="presParOf" srcId="{9C342666-1DFA-4E7C-8A3F-94925B6ED606}" destId="{540ADEC0-64A5-4A6D-81EF-CC0F3F521778}" srcOrd="4" destOrd="0" presId="urn:microsoft.com/office/officeart/2008/layout/HorizontalMultiLevelHierarchy"/>
    <dgm:cxn modelId="{64E9B9BF-EDE8-45FB-A3A7-89EC1D8E007E}" type="presParOf" srcId="{540ADEC0-64A5-4A6D-81EF-CC0F3F521778}" destId="{B0E29F90-26FA-440A-B452-40630916C86C}" srcOrd="0" destOrd="0" presId="urn:microsoft.com/office/officeart/2008/layout/HorizontalMultiLevelHierarchy"/>
    <dgm:cxn modelId="{4ABFB834-9A01-4B1E-A1DA-3B2323521996}" type="presParOf" srcId="{9C342666-1DFA-4E7C-8A3F-94925B6ED606}" destId="{6AE35CF9-05AC-44BE-B732-DA4B0D42067E}" srcOrd="5" destOrd="0" presId="urn:microsoft.com/office/officeart/2008/layout/HorizontalMultiLevelHierarchy"/>
    <dgm:cxn modelId="{6812A9AA-B1B3-44D2-B8E9-42AC8A642D86}" type="presParOf" srcId="{6AE35CF9-05AC-44BE-B732-DA4B0D42067E}" destId="{F11C5669-32A0-4D54-871B-BDA12949EF8D}" srcOrd="0" destOrd="0" presId="urn:microsoft.com/office/officeart/2008/layout/HorizontalMultiLevelHierarchy"/>
    <dgm:cxn modelId="{FFA0BD1B-C1E3-4206-B32D-3FAB6A846F91}" type="presParOf" srcId="{6AE35CF9-05AC-44BE-B732-DA4B0D42067E}" destId="{B78F6384-C914-4A1A-9A65-A51BF0398550}" srcOrd="1" destOrd="0" presId="urn:microsoft.com/office/officeart/2008/layout/HorizontalMultiLevelHierarchy"/>
    <dgm:cxn modelId="{4E68417A-F3AB-4AE8-83DE-FF87E5AE601A}" type="presParOf" srcId="{9C342666-1DFA-4E7C-8A3F-94925B6ED606}" destId="{C720B1B4-36A8-4702-945C-22ED513165B5}" srcOrd="6" destOrd="0" presId="urn:microsoft.com/office/officeart/2008/layout/HorizontalMultiLevelHierarchy"/>
    <dgm:cxn modelId="{BEA4BE33-02D8-4A96-9AF7-44D51A1BD50E}" type="presParOf" srcId="{C720B1B4-36A8-4702-945C-22ED513165B5}" destId="{AD82660F-133F-47C2-A65B-E28239BC7E32}" srcOrd="0" destOrd="0" presId="urn:microsoft.com/office/officeart/2008/layout/HorizontalMultiLevelHierarchy"/>
    <dgm:cxn modelId="{4E939050-A752-49A1-98DC-6BB0F2FA19E3}" type="presParOf" srcId="{9C342666-1DFA-4E7C-8A3F-94925B6ED606}" destId="{882E0696-188A-4DE5-A829-B2C10CC37D92}" srcOrd="7" destOrd="0" presId="urn:microsoft.com/office/officeart/2008/layout/HorizontalMultiLevelHierarchy"/>
    <dgm:cxn modelId="{B805A54B-DA11-4C6C-9F2E-022A22075777}" type="presParOf" srcId="{882E0696-188A-4DE5-A829-B2C10CC37D92}" destId="{E0B3F4B3-DDE1-4A89-8D55-19815EA62D56}" srcOrd="0" destOrd="0" presId="urn:microsoft.com/office/officeart/2008/layout/HorizontalMultiLevelHierarchy"/>
    <dgm:cxn modelId="{D9DECFDE-DA22-4A23-9C18-489323107660}" type="presParOf" srcId="{882E0696-188A-4DE5-A829-B2C10CC37D92}" destId="{5BEF1C63-AAF6-44A1-BB68-845A41352AA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A20A133-74E2-4606-BF3F-E3C367A2424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F6CDBBE-08E7-4D62-A14E-2B7CACAD3151}">
      <dgm:prSet phldrT="[Texto]"/>
      <dgm:spPr/>
      <dgm:t>
        <a:bodyPr/>
        <a:lstStyle/>
        <a:p>
          <a:r>
            <a:rPr lang="es-MX" dirty="0" smtClean="0"/>
            <a:t>Puesto</a:t>
          </a:r>
          <a:endParaRPr lang="es-MX" dirty="0"/>
        </a:p>
      </dgm:t>
    </dgm:pt>
    <dgm:pt modelId="{1277C151-C108-4151-9A8C-F63A28A2296D}" type="parTrans" cxnId="{C03A88AD-909E-4DF7-B61D-057968830F79}">
      <dgm:prSet/>
      <dgm:spPr/>
      <dgm:t>
        <a:bodyPr/>
        <a:lstStyle/>
        <a:p>
          <a:endParaRPr lang="es-MX"/>
        </a:p>
      </dgm:t>
    </dgm:pt>
    <dgm:pt modelId="{B67DF328-5E6A-43AD-9FA0-4DC3AAB97B5C}" type="sibTrans" cxnId="{C03A88AD-909E-4DF7-B61D-057968830F79}">
      <dgm:prSet/>
      <dgm:spPr/>
      <dgm:t>
        <a:bodyPr/>
        <a:lstStyle/>
        <a:p>
          <a:endParaRPr lang="es-MX"/>
        </a:p>
      </dgm:t>
    </dgm:pt>
    <dgm:pt modelId="{87C6532B-D78B-4C15-B758-E77662431FCC}">
      <dgm:prSet phldrT="[Texto]"/>
      <dgm:spPr/>
      <dgm:t>
        <a:bodyPr/>
        <a:lstStyle/>
        <a:p>
          <a:r>
            <a:rPr lang="es-MX" dirty="0" smtClean="0"/>
            <a:t>Centralidad</a:t>
          </a:r>
          <a:endParaRPr lang="es-MX" dirty="0"/>
        </a:p>
      </dgm:t>
    </dgm:pt>
    <dgm:pt modelId="{16635193-6607-4393-88ED-36CDBE7EE08B}" type="parTrans" cxnId="{B3C72A5D-4EB0-43A6-AEB8-10498E6AAD37}">
      <dgm:prSet/>
      <dgm:spPr/>
      <dgm:t>
        <a:bodyPr/>
        <a:lstStyle/>
        <a:p>
          <a:endParaRPr lang="es-MX"/>
        </a:p>
      </dgm:t>
    </dgm:pt>
    <dgm:pt modelId="{5C47ECF4-9878-4303-B0C6-8B533A2ED95F}" type="sibTrans" cxnId="{B3C72A5D-4EB0-43A6-AEB8-10498E6AAD37}">
      <dgm:prSet/>
      <dgm:spPr/>
      <dgm:t>
        <a:bodyPr/>
        <a:lstStyle/>
        <a:p>
          <a:endParaRPr lang="es-MX"/>
        </a:p>
      </dgm:t>
    </dgm:pt>
    <dgm:pt modelId="{7C0E49F0-384F-443C-8D20-58A922ED8848}">
      <dgm:prSet phldrT="[Texto]"/>
      <dgm:spPr/>
      <dgm:t>
        <a:bodyPr/>
        <a:lstStyle/>
        <a:p>
          <a:r>
            <a:rPr lang="es-MX" dirty="0" smtClean="0"/>
            <a:t>Flexibilidad</a:t>
          </a:r>
          <a:endParaRPr lang="es-MX" dirty="0"/>
        </a:p>
      </dgm:t>
    </dgm:pt>
    <dgm:pt modelId="{9F33ECD4-9696-44B0-B6DC-7E8537379472}" type="parTrans" cxnId="{E72032BE-7CB7-4798-833C-1E412D3A41F8}">
      <dgm:prSet/>
      <dgm:spPr/>
      <dgm:t>
        <a:bodyPr/>
        <a:lstStyle/>
        <a:p>
          <a:endParaRPr lang="es-MX"/>
        </a:p>
      </dgm:t>
    </dgm:pt>
    <dgm:pt modelId="{BE94A97C-77F9-4FFA-B4D3-5CCD1275A1A5}" type="sibTrans" cxnId="{E72032BE-7CB7-4798-833C-1E412D3A41F8}">
      <dgm:prSet/>
      <dgm:spPr/>
      <dgm:t>
        <a:bodyPr/>
        <a:lstStyle/>
        <a:p>
          <a:endParaRPr lang="es-MX"/>
        </a:p>
      </dgm:t>
    </dgm:pt>
    <dgm:pt modelId="{0168AD4A-CFD0-49E8-B0A9-38DAD2FAFFEC}">
      <dgm:prSet phldrT="[Texto]"/>
      <dgm:spPr/>
      <dgm:t>
        <a:bodyPr/>
        <a:lstStyle/>
        <a:p>
          <a:r>
            <a:rPr lang="es-MX" dirty="0" smtClean="0"/>
            <a:t>Visibilidad</a:t>
          </a:r>
          <a:endParaRPr lang="es-MX" dirty="0"/>
        </a:p>
      </dgm:t>
    </dgm:pt>
    <dgm:pt modelId="{D1B06F43-2442-4FC2-88C6-DE0E48BCCB06}" type="parTrans" cxnId="{805FBBE4-E8C7-4E6A-AD10-8B867EC61730}">
      <dgm:prSet/>
      <dgm:spPr/>
      <dgm:t>
        <a:bodyPr/>
        <a:lstStyle/>
        <a:p>
          <a:endParaRPr lang="es-MX"/>
        </a:p>
      </dgm:t>
    </dgm:pt>
    <dgm:pt modelId="{4E0DCF2A-B719-4C19-AE3B-852DF1921500}" type="sibTrans" cxnId="{805FBBE4-E8C7-4E6A-AD10-8B867EC61730}">
      <dgm:prSet/>
      <dgm:spPr/>
      <dgm:t>
        <a:bodyPr/>
        <a:lstStyle/>
        <a:p>
          <a:endParaRPr lang="es-MX"/>
        </a:p>
      </dgm:t>
    </dgm:pt>
    <dgm:pt modelId="{4AAA9BA7-1D10-4E70-9B21-FB4D677DFAA6}">
      <dgm:prSet phldrT="[Texto]"/>
      <dgm:spPr/>
      <dgm:t>
        <a:bodyPr/>
        <a:lstStyle/>
        <a:p>
          <a:r>
            <a:rPr lang="es-MX" dirty="0" smtClean="0"/>
            <a:t>Relevancia</a:t>
          </a:r>
          <a:endParaRPr lang="es-MX" dirty="0"/>
        </a:p>
      </dgm:t>
    </dgm:pt>
    <dgm:pt modelId="{1436EA02-3E33-4715-826C-796C8F720DDF}" type="parTrans" cxnId="{4C2EF087-2CA1-45FD-9CEC-421BBFD7CC69}">
      <dgm:prSet/>
      <dgm:spPr/>
      <dgm:t>
        <a:bodyPr/>
        <a:lstStyle/>
        <a:p>
          <a:endParaRPr lang="es-MX"/>
        </a:p>
      </dgm:t>
    </dgm:pt>
    <dgm:pt modelId="{4E61217A-67A3-46FB-8B30-66DBDDE33FA8}" type="sibTrans" cxnId="{4C2EF087-2CA1-45FD-9CEC-421BBFD7CC69}">
      <dgm:prSet/>
      <dgm:spPr/>
      <dgm:t>
        <a:bodyPr/>
        <a:lstStyle/>
        <a:p>
          <a:endParaRPr lang="es-MX"/>
        </a:p>
      </dgm:t>
    </dgm:pt>
    <dgm:pt modelId="{DD5541DB-446A-43EB-922F-2526039B036E}" type="pres">
      <dgm:prSet presAssocID="{DA20A133-74E2-4606-BF3F-E3C367A2424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03B1A9-D89F-41DE-9EA7-B7ADBC10BBB3}" type="pres">
      <dgm:prSet presAssocID="{2F6CDBBE-08E7-4D62-A14E-2B7CACAD3151}" presName="root1" presStyleCnt="0"/>
      <dgm:spPr/>
    </dgm:pt>
    <dgm:pt modelId="{0BC67FBC-22A2-4581-99AC-103D5980888A}" type="pres">
      <dgm:prSet presAssocID="{2F6CDBBE-08E7-4D62-A14E-2B7CACAD315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C342666-1DFA-4E7C-8A3F-94925B6ED606}" type="pres">
      <dgm:prSet presAssocID="{2F6CDBBE-08E7-4D62-A14E-2B7CACAD3151}" presName="level2hierChild" presStyleCnt="0"/>
      <dgm:spPr/>
    </dgm:pt>
    <dgm:pt modelId="{43082780-0B87-4F7E-A341-0E9633734CF7}" type="pres">
      <dgm:prSet presAssocID="{16635193-6607-4393-88ED-36CDBE7EE08B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68248CCD-E3EA-4982-9767-B6453EFDA60C}" type="pres">
      <dgm:prSet presAssocID="{16635193-6607-4393-88ED-36CDBE7EE08B}" presName="connTx" presStyleLbl="parChTrans1D2" presStyleIdx="0" presStyleCnt="4"/>
      <dgm:spPr/>
      <dgm:t>
        <a:bodyPr/>
        <a:lstStyle/>
        <a:p>
          <a:endParaRPr lang="es-MX"/>
        </a:p>
      </dgm:t>
    </dgm:pt>
    <dgm:pt modelId="{E6617CDC-6DEB-492E-83A6-FF8CF91388F0}" type="pres">
      <dgm:prSet presAssocID="{87C6532B-D78B-4C15-B758-E77662431FCC}" presName="root2" presStyleCnt="0"/>
      <dgm:spPr/>
    </dgm:pt>
    <dgm:pt modelId="{04E4F2E3-52F8-4C9D-9FB9-B3D70AE9C055}" type="pres">
      <dgm:prSet presAssocID="{87C6532B-D78B-4C15-B758-E77662431FCC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BE513E-031F-4A69-A554-F210498D141D}" type="pres">
      <dgm:prSet presAssocID="{87C6532B-D78B-4C15-B758-E77662431FCC}" presName="level3hierChild" presStyleCnt="0"/>
      <dgm:spPr/>
    </dgm:pt>
    <dgm:pt modelId="{5AF83224-292B-4FBF-8576-9801FF115C49}" type="pres">
      <dgm:prSet presAssocID="{9F33ECD4-9696-44B0-B6DC-7E8537379472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FC4C2251-8A30-4F1B-94FD-EB5B100FEEFB}" type="pres">
      <dgm:prSet presAssocID="{9F33ECD4-9696-44B0-B6DC-7E8537379472}" presName="connTx" presStyleLbl="parChTrans1D2" presStyleIdx="1" presStyleCnt="4"/>
      <dgm:spPr/>
      <dgm:t>
        <a:bodyPr/>
        <a:lstStyle/>
        <a:p>
          <a:endParaRPr lang="es-MX"/>
        </a:p>
      </dgm:t>
    </dgm:pt>
    <dgm:pt modelId="{94A0C257-062A-42C6-9F66-30D52303E010}" type="pres">
      <dgm:prSet presAssocID="{7C0E49F0-384F-443C-8D20-58A922ED8848}" presName="root2" presStyleCnt="0"/>
      <dgm:spPr/>
    </dgm:pt>
    <dgm:pt modelId="{E0E6C4A0-0282-4D80-A827-26D709CD6655}" type="pres">
      <dgm:prSet presAssocID="{7C0E49F0-384F-443C-8D20-58A922ED8848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5A07FFB-B06C-41BC-B491-97CD8F9479F4}" type="pres">
      <dgm:prSet presAssocID="{7C0E49F0-384F-443C-8D20-58A922ED8848}" presName="level3hierChild" presStyleCnt="0"/>
      <dgm:spPr/>
    </dgm:pt>
    <dgm:pt modelId="{540ADEC0-64A5-4A6D-81EF-CC0F3F521778}" type="pres">
      <dgm:prSet presAssocID="{D1B06F43-2442-4FC2-88C6-DE0E48BCCB06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B0E29F90-26FA-440A-B452-40630916C86C}" type="pres">
      <dgm:prSet presAssocID="{D1B06F43-2442-4FC2-88C6-DE0E48BCCB06}" presName="connTx" presStyleLbl="parChTrans1D2" presStyleIdx="2" presStyleCnt="4"/>
      <dgm:spPr/>
      <dgm:t>
        <a:bodyPr/>
        <a:lstStyle/>
        <a:p>
          <a:endParaRPr lang="es-MX"/>
        </a:p>
      </dgm:t>
    </dgm:pt>
    <dgm:pt modelId="{6AE35CF9-05AC-44BE-B732-DA4B0D42067E}" type="pres">
      <dgm:prSet presAssocID="{0168AD4A-CFD0-49E8-B0A9-38DAD2FAFFEC}" presName="root2" presStyleCnt="0"/>
      <dgm:spPr/>
    </dgm:pt>
    <dgm:pt modelId="{F11C5669-32A0-4D54-871B-BDA12949EF8D}" type="pres">
      <dgm:prSet presAssocID="{0168AD4A-CFD0-49E8-B0A9-38DAD2FAFFEC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78F6384-C914-4A1A-9A65-A51BF0398550}" type="pres">
      <dgm:prSet presAssocID="{0168AD4A-CFD0-49E8-B0A9-38DAD2FAFFEC}" presName="level3hierChild" presStyleCnt="0"/>
      <dgm:spPr/>
    </dgm:pt>
    <dgm:pt modelId="{C720B1B4-36A8-4702-945C-22ED513165B5}" type="pres">
      <dgm:prSet presAssocID="{1436EA02-3E33-4715-826C-796C8F720DDF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AD82660F-133F-47C2-A65B-E28239BC7E32}" type="pres">
      <dgm:prSet presAssocID="{1436EA02-3E33-4715-826C-796C8F720DDF}" presName="connTx" presStyleLbl="parChTrans1D2" presStyleIdx="3" presStyleCnt="4"/>
      <dgm:spPr/>
      <dgm:t>
        <a:bodyPr/>
        <a:lstStyle/>
        <a:p>
          <a:endParaRPr lang="es-MX"/>
        </a:p>
      </dgm:t>
    </dgm:pt>
    <dgm:pt modelId="{882E0696-188A-4DE5-A829-B2C10CC37D92}" type="pres">
      <dgm:prSet presAssocID="{4AAA9BA7-1D10-4E70-9B21-FB4D677DFAA6}" presName="root2" presStyleCnt="0"/>
      <dgm:spPr/>
    </dgm:pt>
    <dgm:pt modelId="{E0B3F4B3-DDE1-4A89-8D55-19815EA62D56}" type="pres">
      <dgm:prSet presAssocID="{4AAA9BA7-1D10-4E70-9B21-FB4D677DFAA6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EF1C63-AAF6-44A1-BB68-845A41352AA9}" type="pres">
      <dgm:prSet presAssocID="{4AAA9BA7-1D10-4E70-9B21-FB4D677DFAA6}" presName="level3hierChild" presStyleCnt="0"/>
      <dgm:spPr/>
    </dgm:pt>
  </dgm:ptLst>
  <dgm:cxnLst>
    <dgm:cxn modelId="{78C91193-2339-479F-8302-AF905F646D9B}" type="presOf" srcId="{87C6532B-D78B-4C15-B758-E77662431FCC}" destId="{04E4F2E3-52F8-4C9D-9FB9-B3D70AE9C055}" srcOrd="0" destOrd="0" presId="urn:microsoft.com/office/officeart/2008/layout/HorizontalMultiLevelHierarchy"/>
    <dgm:cxn modelId="{3826763F-C0FE-41AC-925F-51C66086BB83}" type="presOf" srcId="{DA20A133-74E2-4606-BF3F-E3C367A2424F}" destId="{DD5541DB-446A-43EB-922F-2526039B036E}" srcOrd="0" destOrd="0" presId="urn:microsoft.com/office/officeart/2008/layout/HorizontalMultiLevelHierarchy"/>
    <dgm:cxn modelId="{E72032BE-7CB7-4798-833C-1E412D3A41F8}" srcId="{2F6CDBBE-08E7-4D62-A14E-2B7CACAD3151}" destId="{7C0E49F0-384F-443C-8D20-58A922ED8848}" srcOrd="1" destOrd="0" parTransId="{9F33ECD4-9696-44B0-B6DC-7E8537379472}" sibTransId="{BE94A97C-77F9-4FFA-B4D3-5CCD1275A1A5}"/>
    <dgm:cxn modelId="{4C2EF087-2CA1-45FD-9CEC-421BBFD7CC69}" srcId="{2F6CDBBE-08E7-4D62-A14E-2B7CACAD3151}" destId="{4AAA9BA7-1D10-4E70-9B21-FB4D677DFAA6}" srcOrd="3" destOrd="0" parTransId="{1436EA02-3E33-4715-826C-796C8F720DDF}" sibTransId="{4E61217A-67A3-46FB-8B30-66DBDDE33FA8}"/>
    <dgm:cxn modelId="{E7673934-F608-4424-A293-7C1E286E718A}" type="presOf" srcId="{1436EA02-3E33-4715-826C-796C8F720DDF}" destId="{C720B1B4-36A8-4702-945C-22ED513165B5}" srcOrd="0" destOrd="0" presId="urn:microsoft.com/office/officeart/2008/layout/HorizontalMultiLevelHierarchy"/>
    <dgm:cxn modelId="{9A0367C1-6789-4131-89B9-50FCA937FD3C}" type="presOf" srcId="{9F33ECD4-9696-44B0-B6DC-7E8537379472}" destId="{FC4C2251-8A30-4F1B-94FD-EB5B100FEEFB}" srcOrd="1" destOrd="0" presId="urn:microsoft.com/office/officeart/2008/layout/HorizontalMultiLevelHierarchy"/>
    <dgm:cxn modelId="{C03A88AD-909E-4DF7-B61D-057968830F79}" srcId="{DA20A133-74E2-4606-BF3F-E3C367A2424F}" destId="{2F6CDBBE-08E7-4D62-A14E-2B7CACAD3151}" srcOrd="0" destOrd="0" parTransId="{1277C151-C108-4151-9A8C-F63A28A2296D}" sibTransId="{B67DF328-5E6A-43AD-9FA0-4DC3AAB97B5C}"/>
    <dgm:cxn modelId="{C0BDF528-CD0B-4120-AF9C-84943A6C1094}" type="presOf" srcId="{D1B06F43-2442-4FC2-88C6-DE0E48BCCB06}" destId="{540ADEC0-64A5-4A6D-81EF-CC0F3F521778}" srcOrd="0" destOrd="0" presId="urn:microsoft.com/office/officeart/2008/layout/HorizontalMultiLevelHierarchy"/>
    <dgm:cxn modelId="{2C97A489-9DEB-427A-823F-0F91326533D7}" type="presOf" srcId="{16635193-6607-4393-88ED-36CDBE7EE08B}" destId="{43082780-0B87-4F7E-A341-0E9633734CF7}" srcOrd="0" destOrd="0" presId="urn:microsoft.com/office/officeart/2008/layout/HorizontalMultiLevelHierarchy"/>
    <dgm:cxn modelId="{B3C72A5D-4EB0-43A6-AEB8-10498E6AAD37}" srcId="{2F6CDBBE-08E7-4D62-A14E-2B7CACAD3151}" destId="{87C6532B-D78B-4C15-B758-E77662431FCC}" srcOrd="0" destOrd="0" parTransId="{16635193-6607-4393-88ED-36CDBE7EE08B}" sibTransId="{5C47ECF4-9878-4303-B0C6-8B533A2ED95F}"/>
    <dgm:cxn modelId="{01541752-C74B-4EFC-9CBF-55E0B3399B37}" type="presOf" srcId="{4AAA9BA7-1D10-4E70-9B21-FB4D677DFAA6}" destId="{E0B3F4B3-DDE1-4A89-8D55-19815EA62D56}" srcOrd="0" destOrd="0" presId="urn:microsoft.com/office/officeart/2008/layout/HorizontalMultiLevelHierarchy"/>
    <dgm:cxn modelId="{182F6ECC-2AE3-44CE-9ACE-B4EBE72CE09B}" type="presOf" srcId="{1436EA02-3E33-4715-826C-796C8F720DDF}" destId="{AD82660F-133F-47C2-A65B-E28239BC7E32}" srcOrd="1" destOrd="0" presId="urn:microsoft.com/office/officeart/2008/layout/HorizontalMultiLevelHierarchy"/>
    <dgm:cxn modelId="{9C66E244-C5AD-4B1B-82B8-3D3399042D83}" type="presOf" srcId="{2F6CDBBE-08E7-4D62-A14E-2B7CACAD3151}" destId="{0BC67FBC-22A2-4581-99AC-103D5980888A}" srcOrd="0" destOrd="0" presId="urn:microsoft.com/office/officeart/2008/layout/HorizontalMultiLevelHierarchy"/>
    <dgm:cxn modelId="{9138B2F2-DD55-467C-8174-09DECF653D3E}" type="presOf" srcId="{9F33ECD4-9696-44B0-B6DC-7E8537379472}" destId="{5AF83224-292B-4FBF-8576-9801FF115C49}" srcOrd="0" destOrd="0" presId="urn:microsoft.com/office/officeart/2008/layout/HorizontalMultiLevelHierarchy"/>
    <dgm:cxn modelId="{805FBBE4-E8C7-4E6A-AD10-8B867EC61730}" srcId="{2F6CDBBE-08E7-4D62-A14E-2B7CACAD3151}" destId="{0168AD4A-CFD0-49E8-B0A9-38DAD2FAFFEC}" srcOrd="2" destOrd="0" parTransId="{D1B06F43-2442-4FC2-88C6-DE0E48BCCB06}" sibTransId="{4E0DCF2A-B719-4C19-AE3B-852DF1921500}"/>
    <dgm:cxn modelId="{23A14CCB-EEC9-4464-8AB1-CD76DCC6CA88}" type="presOf" srcId="{D1B06F43-2442-4FC2-88C6-DE0E48BCCB06}" destId="{B0E29F90-26FA-440A-B452-40630916C86C}" srcOrd="1" destOrd="0" presId="urn:microsoft.com/office/officeart/2008/layout/HorizontalMultiLevelHierarchy"/>
    <dgm:cxn modelId="{948C3FDB-C57E-445E-9280-A542E5CADA26}" type="presOf" srcId="{7C0E49F0-384F-443C-8D20-58A922ED8848}" destId="{E0E6C4A0-0282-4D80-A827-26D709CD6655}" srcOrd="0" destOrd="0" presId="urn:microsoft.com/office/officeart/2008/layout/HorizontalMultiLevelHierarchy"/>
    <dgm:cxn modelId="{4B444D81-656C-48C9-A521-3B5B6A72F999}" type="presOf" srcId="{16635193-6607-4393-88ED-36CDBE7EE08B}" destId="{68248CCD-E3EA-4982-9767-B6453EFDA60C}" srcOrd="1" destOrd="0" presId="urn:microsoft.com/office/officeart/2008/layout/HorizontalMultiLevelHierarchy"/>
    <dgm:cxn modelId="{A6C73040-1D60-48A1-BDB5-FA46434A65E3}" type="presOf" srcId="{0168AD4A-CFD0-49E8-B0A9-38DAD2FAFFEC}" destId="{F11C5669-32A0-4D54-871B-BDA12949EF8D}" srcOrd="0" destOrd="0" presId="urn:microsoft.com/office/officeart/2008/layout/HorizontalMultiLevelHierarchy"/>
    <dgm:cxn modelId="{03D8259C-D0DD-4E8B-BB2B-7B9ED0C52866}" type="presParOf" srcId="{DD5541DB-446A-43EB-922F-2526039B036E}" destId="{0803B1A9-D89F-41DE-9EA7-B7ADBC10BBB3}" srcOrd="0" destOrd="0" presId="urn:microsoft.com/office/officeart/2008/layout/HorizontalMultiLevelHierarchy"/>
    <dgm:cxn modelId="{A2953E5A-60C3-4832-B97C-96B0CCFC3927}" type="presParOf" srcId="{0803B1A9-D89F-41DE-9EA7-B7ADBC10BBB3}" destId="{0BC67FBC-22A2-4581-99AC-103D5980888A}" srcOrd="0" destOrd="0" presId="urn:microsoft.com/office/officeart/2008/layout/HorizontalMultiLevelHierarchy"/>
    <dgm:cxn modelId="{BBEB9EBF-7C0D-416F-8DE5-0EACBB0D7183}" type="presParOf" srcId="{0803B1A9-D89F-41DE-9EA7-B7ADBC10BBB3}" destId="{9C342666-1DFA-4E7C-8A3F-94925B6ED606}" srcOrd="1" destOrd="0" presId="urn:microsoft.com/office/officeart/2008/layout/HorizontalMultiLevelHierarchy"/>
    <dgm:cxn modelId="{61B970CA-ACB4-4535-A76E-4FBF61D45E61}" type="presParOf" srcId="{9C342666-1DFA-4E7C-8A3F-94925B6ED606}" destId="{43082780-0B87-4F7E-A341-0E9633734CF7}" srcOrd="0" destOrd="0" presId="urn:microsoft.com/office/officeart/2008/layout/HorizontalMultiLevelHierarchy"/>
    <dgm:cxn modelId="{11C12F63-3449-459D-99F4-021A5228D15F}" type="presParOf" srcId="{43082780-0B87-4F7E-A341-0E9633734CF7}" destId="{68248CCD-E3EA-4982-9767-B6453EFDA60C}" srcOrd="0" destOrd="0" presId="urn:microsoft.com/office/officeart/2008/layout/HorizontalMultiLevelHierarchy"/>
    <dgm:cxn modelId="{F333F69E-7727-4C2A-BA89-A2EC3E72C092}" type="presParOf" srcId="{9C342666-1DFA-4E7C-8A3F-94925B6ED606}" destId="{E6617CDC-6DEB-492E-83A6-FF8CF91388F0}" srcOrd="1" destOrd="0" presId="urn:microsoft.com/office/officeart/2008/layout/HorizontalMultiLevelHierarchy"/>
    <dgm:cxn modelId="{5324D605-CE37-4AB1-A28B-71A5FACE00F5}" type="presParOf" srcId="{E6617CDC-6DEB-492E-83A6-FF8CF91388F0}" destId="{04E4F2E3-52F8-4C9D-9FB9-B3D70AE9C055}" srcOrd="0" destOrd="0" presId="urn:microsoft.com/office/officeart/2008/layout/HorizontalMultiLevelHierarchy"/>
    <dgm:cxn modelId="{7C7FD6FE-0B54-48B3-80A6-F7183C8A93F8}" type="presParOf" srcId="{E6617CDC-6DEB-492E-83A6-FF8CF91388F0}" destId="{63BE513E-031F-4A69-A554-F210498D141D}" srcOrd="1" destOrd="0" presId="urn:microsoft.com/office/officeart/2008/layout/HorizontalMultiLevelHierarchy"/>
    <dgm:cxn modelId="{9581C398-22A8-43BA-93BC-152062F1EEB0}" type="presParOf" srcId="{9C342666-1DFA-4E7C-8A3F-94925B6ED606}" destId="{5AF83224-292B-4FBF-8576-9801FF115C49}" srcOrd="2" destOrd="0" presId="urn:microsoft.com/office/officeart/2008/layout/HorizontalMultiLevelHierarchy"/>
    <dgm:cxn modelId="{FADA54D5-D6BE-4B2C-856B-7B02B605E6AE}" type="presParOf" srcId="{5AF83224-292B-4FBF-8576-9801FF115C49}" destId="{FC4C2251-8A30-4F1B-94FD-EB5B100FEEFB}" srcOrd="0" destOrd="0" presId="urn:microsoft.com/office/officeart/2008/layout/HorizontalMultiLevelHierarchy"/>
    <dgm:cxn modelId="{0F55F5AF-97D6-4C8D-8F72-A15D686C3AC0}" type="presParOf" srcId="{9C342666-1DFA-4E7C-8A3F-94925B6ED606}" destId="{94A0C257-062A-42C6-9F66-30D52303E010}" srcOrd="3" destOrd="0" presId="urn:microsoft.com/office/officeart/2008/layout/HorizontalMultiLevelHierarchy"/>
    <dgm:cxn modelId="{56C38492-0C11-4181-8539-6DA0600C5943}" type="presParOf" srcId="{94A0C257-062A-42C6-9F66-30D52303E010}" destId="{E0E6C4A0-0282-4D80-A827-26D709CD6655}" srcOrd="0" destOrd="0" presId="urn:microsoft.com/office/officeart/2008/layout/HorizontalMultiLevelHierarchy"/>
    <dgm:cxn modelId="{B0850BFA-A816-4E70-886D-ACD032F52DC5}" type="presParOf" srcId="{94A0C257-062A-42C6-9F66-30D52303E010}" destId="{A5A07FFB-B06C-41BC-B491-97CD8F9479F4}" srcOrd="1" destOrd="0" presId="urn:microsoft.com/office/officeart/2008/layout/HorizontalMultiLevelHierarchy"/>
    <dgm:cxn modelId="{B22DC923-4E8E-4A08-8E86-DDDAA119DC9F}" type="presParOf" srcId="{9C342666-1DFA-4E7C-8A3F-94925B6ED606}" destId="{540ADEC0-64A5-4A6D-81EF-CC0F3F521778}" srcOrd="4" destOrd="0" presId="urn:microsoft.com/office/officeart/2008/layout/HorizontalMultiLevelHierarchy"/>
    <dgm:cxn modelId="{9832037B-DDF0-4E35-8090-F69A864B1276}" type="presParOf" srcId="{540ADEC0-64A5-4A6D-81EF-CC0F3F521778}" destId="{B0E29F90-26FA-440A-B452-40630916C86C}" srcOrd="0" destOrd="0" presId="urn:microsoft.com/office/officeart/2008/layout/HorizontalMultiLevelHierarchy"/>
    <dgm:cxn modelId="{6388D093-F59E-4F29-A7FF-9598F5496728}" type="presParOf" srcId="{9C342666-1DFA-4E7C-8A3F-94925B6ED606}" destId="{6AE35CF9-05AC-44BE-B732-DA4B0D42067E}" srcOrd="5" destOrd="0" presId="urn:microsoft.com/office/officeart/2008/layout/HorizontalMultiLevelHierarchy"/>
    <dgm:cxn modelId="{58F29272-1806-4F7B-9C77-DB512DEC0948}" type="presParOf" srcId="{6AE35CF9-05AC-44BE-B732-DA4B0D42067E}" destId="{F11C5669-32A0-4D54-871B-BDA12949EF8D}" srcOrd="0" destOrd="0" presId="urn:microsoft.com/office/officeart/2008/layout/HorizontalMultiLevelHierarchy"/>
    <dgm:cxn modelId="{0D324469-E849-43A6-A310-4523E963D9F3}" type="presParOf" srcId="{6AE35CF9-05AC-44BE-B732-DA4B0D42067E}" destId="{B78F6384-C914-4A1A-9A65-A51BF0398550}" srcOrd="1" destOrd="0" presId="urn:microsoft.com/office/officeart/2008/layout/HorizontalMultiLevelHierarchy"/>
    <dgm:cxn modelId="{76220EC6-EAC1-4F57-B478-EB714D62D8D9}" type="presParOf" srcId="{9C342666-1DFA-4E7C-8A3F-94925B6ED606}" destId="{C720B1B4-36A8-4702-945C-22ED513165B5}" srcOrd="6" destOrd="0" presId="urn:microsoft.com/office/officeart/2008/layout/HorizontalMultiLevelHierarchy"/>
    <dgm:cxn modelId="{28FC917B-7880-4793-A6A8-93AFFD2C108A}" type="presParOf" srcId="{C720B1B4-36A8-4702-945C-22ED513165B5}" destId="{AD82660F-133F-47C2-A65B-E28239BC7E32}" srcOrd="0" destOrd="0" presId="urn:microsoft.com/office/officeart/2008/layout/HorizontalMultiLevelHierarchy"/>
    <dgm:cxn modelId="{5AA7EE8A-6B96-420C-B90F-DF878B0EEAA5}" type="presParOf" srcId="{9C342666-1DFA-4E7C-8A3F-94925B6ED606}" destId="{882E0696-188A-4DE5-A829-B2C10CC37D92}" srcOrd="7" destOrd="0" presId="urn:microsoft.com/office/officeart/2008/layout/HorizontalMultiLevelHierarchy"/>
    <dgm:cxn modelId="{7DF2E1E9-F625-4DC8-AC7E-6F30BE4AC809}" type="presParOf" srcId="{882E0696-188A-4DE5-A829-B2C10CC37D92}" destId="{E0B3F4B3-DDE1-4A89-8D55-19815EA62D56}" srcOrd="0" destOrd="0" presId="urn:microsoft.com/office/officeart/2008/layout/HorizontalMultiLevelHierarchy"/>
    <dgm:cxn modelId="{3128E385-9B64-4AC6-9244-EE160C806FAD}" type="presParOf" srcId="{882E0696-188A-4DE5-A829-B2C10CC37D92}" destId="{5BEF1C63-AAF6-44A1-BB68-845A41352AA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44E3DB5-B4A1-4C8D-A930-C409689BAECA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ADE4FED-EDF2-4E8A-BBBD-1039D4F91968}">
      <dgm:prSet phldrT="[Texto]"/>
      <dgm:spPr/>
      <dgm:t>
        <a:bodyPr/>
        <a:lstStyle/>
        <a:p>
          <a:r>
            <a:rPr lang="es-MX" dirty="0" smtClean="0"/>
            <a:t>LIDERAZGO</a:t>
          </a:r>
          <a:endParaRPr lang="es-MX" dirty="0"/>
        </a:p>
      </dgm:t>
    </dgm:pt>
    <dgm:pt modelId="{2A2D7535-190E-4EE9-AD00-AAD1183583BF}" type="parTrans" cxnId="{C3BB79C0-61E4-4420-9819-4DC37CD52D7E}">
      <dgm:prSet/>
      <dgm:spPr/>
      <dgm:t>
        <a:bodyPr/>
        <a:lstStyle/>
        <a:p>
          <a:endParaRPr lang="es-MX"/>
        </a:p>
      </dgm:t>
    </dgm:pt>
    <dgm:pt modelId="{9923B977-6BE1-4438-82C8-B3CC0CF9BD72}" type="sibTrans" cxnId="{C3BB79C0-61E4-4420-9819-4DC37CD52D7E}">
      <dgm:prSet/>
      <dgm:spPr/>
      <dgm:t>
        <a:bodyPr/>
        <a:lstStyle/>
        <a:p>
          <a:endParaRPr lang="es-MX"/>
        </a:p>
      </dgm:t>
    </dgm:pt>
    <dgm:pt modelId="{17ECF5A0-15CA-45AC-8A68-B3857BE75FB6}">
      <dgm:prSet phldrT="[Texto]"/>
      <dgm:spPr/>
      <dgm:t>
        <a:bodyPr/>
        <a:lstStyle/>
        <a:p>
          <a:r>
            <a:rPr lang="es-MX" dirty="0" smtClean="0"/>
            <a:t>GERENCIA</a:t>
          </a:r>
          <a:endParaRPr lang="es-MX" dirty="0"/>
        </a:p>
      </dgm:t>
    </dgm:pt>
    <dgm:pt modelId="{CC1F23F4-7412-4837-89C0-41D8A27DC40F}" type="parTrans" cxnId="{1DE59A6E-9F9F-4818-9C2D-CCD02BA8DB21}">
      <dgm:prSet/>
      <dgm:spPr/>
      <dgm:t>
        <a:bodyPr/>
        <a:lstStyle/>
        <a:p>
          <a:endParaRPr lang="es-MX"/>
        </a:p>
      </dgm:t>
    </dgm:pt>
    <dgm:pt modelId="{1EB04CE2-A3F3-42F8-8EED-69A290E1A274}" type="sibTrans" cxnId="{1DE59A6E-9F9F-4818-9C2D-CCD02BA8DB21}">
      <dgm:prSet/>
      <dgm:spPr/>
      <dgm:t>
        <a:bodyPr/>
        <a:lstStyle/>
        <a:p>
          <a:endParaRPr lang="es-MX"/>
        </a:p>
      </dgm:t>
    </dgm:pt>
    <dgm:pt modelId="{3A810A3D-10D6-4A05-916D-839A97F22F72}" type="pres">
      <dgm:prSet presAssocID="{344E3DB5-B4A1-4C8D-A930-C409689BAE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2A8373-4F03-4208-A8E4-01A3074E8535}" type="pres">
      <dgm:prSet presAssocID="{2ADE4FED-EDF2-4E8A-BBBD-1039D4F9196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8B59B9-3F19-4E2E-855E-FB7DD7AA6BBF}" type="pres">
      <dgm:prSet presAssocID="{17ECF5A0-15CA-45AC-8A68-B3857BE75FB6}" presName="arrow" presStyleLbl="node1" presStyleIdx="1" presStyleCnt="2" custRadScaleRad="86928" custRadScaleInc="2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5C751F-32E0-4B7D-9FC7-EB6766ACA1A1}" type="presOf" srcId="{17ECF5A0-15CA-45AC-8A68-B3857BE75FB6}" destId="{7D8B59B9-3F19-4E2E-855E-FB7DD7AA6BBF}" srcOrd="0" destOrd="0" presId="urn:microsoft.com/office/officeart/2005/8/layout/arrow5"/>
    <dgm:cxn modelId="{1DE59A6E-9F9F-4818-9C2D-CCD02BA8DB21}" srcId="{344E3DB5-B4A1-4C8D-A930-C409689BAECA}" destId="{17ECF5A0-15CA-45AC-8A68-B3857BE75FB6}" srcOrd="1" destOrd="0" parTransId="{CC1F23F4-7412-4837-89C0-41D8A27DC40F}" sibTransId="{1EB04CE2-A3F3-42F8-8EED-69A290E1A274}"/>
    <dgm:cxn modelId="{02B79F06-7C8A-4AF3-9269-7E882913E7BD}" type="presOf" srcId="{2ADE4FED-EDF2-4E8A-BBBD-1039D4F91968}" destId="{D92A8373-4F03-4208-A8E4-01A3074E8535}" srcOrd="0" destOrd="0" presId="urn:microsoft.com/office/officeart/2005/8/layout/arrow5"/>
    <dgm:cxn modelId="{FD471A5D-F86E-40EF-943C-4DE9C60F508F}" type="presOf" srcId="{344E3DB5-B4A1-4C8D-A930-C409689BAECA}" destId="{3A810A3D-10D6-4A05-916D-839A97F22F72}" srcOrd="0" destOrd="0" presId="urn:microsoft.com/office/officeart/2005/8/layout/arrow5"/>
    <dgm:cxn modelId="{C3BB79C0-61E4-4420-9819-4DC37CD52D7E}" srcId="{344E3DB5-B4A1-4C8D-A930-C409689BAECA}" destId="{2ADE4FED-EDF2-4E8A-BBBD-1039D4F91968}" srcOrd="0" destOrd="0" parTransId="{2A2D7535-190E-4EE9-AD00-AAD1183583BF}" sibTransId="{9923B977-6BE1-4438-82C8-B3CC0CF9BD72}"/>
    <dgm:cxn modelId="{471AD6ED-3D74-4931-9572-06AC83689A6C}" type="presParOf" srcId="{3A810A3D-10D6-4A05-916D-839A97F22F72}" destId="{D92A8373-4F03-4208-A8E4-01A3074E8535}" srcOrd="0" destOrd="0" presId="urn:microsoft.com/office/officeart/2005/8/layout/arrow5"/>
    <dgm:cxn modelId="{4E68057E-362C-48CC-B871-3683E89598B4}" type="presParOf" srcId="{3A810A3D-10D6-4A05-916D-839A97F22F72}" destId="{7D8B59B9-3F19-4E2E-855E-FB7DD7AA6BB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387889-C8F2-4536-A4FB-A115DF9A13C1}" type="doc">
      <dgm:prSet loTypeId="urn:microsoft.com/office/officeart/2005/8/layout/hChevron3" loCatId="process" qsTypeId="urn:microsoft.com/office/officeart/2005/8/quickstyle/simple5" qsCatId="simple" csTypeId="urn:microsoft.com/office/officeart/2005/8/colors/accent2_2" csCatId="accent2" phldr="1"/>
      <dgm:spPr/>
    </dgm:pt>
    <dgm:pt modelId="{1BB1034E-ECCD-4F43-ABC1-1797A809D827}">
      <dgm:prSet phldrT="[Texto]"/>
      <dgm:spPr/>
      <dgm:t>
        <a:bodyPr/>
        <a:lstStyle/>
        <a:p>
          <a:r>
            <a:rPr lang="es-MX" dirty="0" smtClean="0"/>
            <a:t>Carismáticos</a:t>
          </a:r>
          <a:endParaRPr lang="es-MX" dirty="0"/>
        </a:p>
      </dgm:t>
    </dgm:pt>
    <dgm:pt modelId="{4B9D042F-BAFD-47B2-A78F-2F829131081E}" type="parTrans" cxnId="{AC8302DF-2CAB-42FB-833D-1BCC89D97728}">
      <dgm:prSet/>
      <dgm:spPr/>
      <dgm:t>
        <a:bodyPr/>
        <a:lstStyle/>
        <a:p>
          <a:endParaRPr lang="es-MX"/>
        </a:p>
      </dgm:t>
    </dgm:pt>
    <dgm:pt modelId="{4913630C-37F0-4E06-A34C-8C803C6F2DF0}" type="sibTrans" cxnId="{AC8302DF-2CAB-42FB-833D-1BCC89D97728}">
      <dgm:prSet/>
      <dgm:spPr/>
      <dgm:t>
        <a:bodyPr/>
        <a:lstStyle/>
        <a:p>
          <a:endParaRPr lang="es-MX"/>
        </a:p>
      </dgm:t>
    </dgm:pt>
    <dgm:pt modelId="{A27C286F-73CA-4B0B-90A4-8469DBD10130}">
      <dgm:prSet phldrT="[Texto]"/>
      <dgm:spPr/>
      <dgm:t>
        <a:bodyPr/>
        <a:lstStyle/>
        <a:p>
          <a:r>
            <a:rPr lang="es-MX" dirty="0" smtClean="0"/>
            <a:t>Entusiastas</a:t>
          </a:r>
          <a:endParaRPr lang="es-MX" dirty="0"/>
        </a:p>
      </dgm:t>
    </dgm:pt>
    <dgm:pt modelId="{CCA1CCE0-0328-41DB-92B2-6D2CDB364805}" type="parTrans" cxnId="{2A64E9AB-2ECF-4FEE-A588-4305FFA0A492}">
      <dgm:prSet/>
      <dgm:spPr/>
      <dgm:t>
        <a:bodyPr/>
        <a:lstStyle/>
        <a:p>
          <a:endParaRPr lang="es-MX"/>
        </a:p>
      </dgm:t>
    </dgm:pt>
    <dgm:pt modelId="{B4C8D047-7F63-4554-96A6-F1EEF21DE77F}" type="sibTrans" cxnId="{2A64E9AB-2ECF-4FEE-A588-4305FFA0A492}">
      <dgm:prSet/>
      <dgm:spPr/>
      <dgm:t>
        <a:bodyPr/>
        <a:lstStyle/>
        <a:p>
          <a:endParaRPr lang="es-MX"/>
        </a:p>
      </dgm:t>
    </dgm:pt>
    <dgm:pt modelId="{4C86E66C-9295-48BC-A172-1C1B5B301617}">
      <dgm:prSet phldrT="[Texto]"/>
      <dgm:spPr/>
      <dgm:t>
        <a:bodyPr/>
        <a:lstStyle/>
        <a:p>
          <a:r>
            <a:rPr lang="es-MX" dirty="0" smtClean="0"/>
            <a:t>Valientes</a:t>
          </a:r>
          <a:endParaRPr lang="es-MX" dirty="0"/>
        </a:p>
      </dgm:t>
    </dgm:pt>
    <dgm:pt modelId="{840DECA4-3104-48A0-AD9C-8C9EFB75AA9F}" type="parTrans" cxnId="{8385D44B-D45E-49E9-B0FB-E871D991B471}">
      <dgm:prSet/>
      <dgm:spPr/>
      <dgm:t>
        <a:bodyPr/>
        <a:lstStyle/>
        <a:p>
          <a:endParaRPr lang="es-MX"/>
        </a:p>
      </dgm:t>
    </dgm:pt>
    <dgm:pt modelId="{D346D030-A075-4F91-91AF-25104C64E33B}" type="sibTrans" cxnId="{8385D44B-D45E-49E9-B0FB-E871D991B471}">
      <dgm:prSet/>
      <dgm:spPr/>
      <dgm:t>
        <a:bodyPr/>
        <a:lstStyle/>
        <a:p>
          <a:endParaRPr lang="es-MX"/>
        </a:p>
      </dgm:t>
    </dgm:pt>
    <dgm:pt modelId="{30DA41A1-7B7F-427F-8938-2569941CB42F}" type="pres">
      <dgm:prSet presAssocID="{BD387889-C8F2-4536-A4FB-A115DF9A13C1}" presName="Name0" presStyleCnt="0">
        <dgm:presLayoutVars>
          <dgm:dir/>
          <dgm:resizeHandles val="exact"/>
        </dgm:presLayoutVars>
      </dgm:prSet>
      <dgm:spPr/>
    </dgm:pt>
    <dgm:pt modelId="{06BDD95C-2856-4707-8BB2-7F60D9EEAE30}" type="pres">
      <dgm:prSet presAssocID="{1BB1034E-ECCD-4F43-ABC1-1797A809D827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C0EAE3-5A2A-42E8-A089-073407F0C28E}" type="pres">
      <dgm:prSet presAssocID="{4913630C-37F0-4E06-A34C-8C803C6F2DF0}" presName="parSpace" presStyleCnt="0"/>
      <dgm:spPr/>
    </dgm:pt>
    <dgm:pt modelId="{CD3F3B36-9CE8-4F40-8DA4-AD4D719C39BB}" type="pres">
      <dgm:prSet presAssocID="{A27C286F-73CA-4B0B-90A4-8469DBD10130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A6B563-BE69-4AFE-9E18-365FF07A7F25}" type="pres">
      <dgm:prSet presAssocID="{B4C8D047-7F63-4554-96A6-F1EEF21DE77F}" presName="parSpace" presStyleCnt="0"/>
      <dgm:spPr/>
    </dgm:pt>
    <dgm:pt modelId="{D65C0616-2C5F-4AC9-A9CB-43175833EE56}" type="pres">
      <dgm:prSet presAssocID="{4C86E66C-9295-48BC-A172-1C1B5B301617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2B4B07-7906-4504-9193-E3B2E05C8134}" type="presOf" srcId="{4C86E66C-9295-48BC-A172-1C1B5B301617}" destId="{D65C0616-2C5F-4AC9-A9CB-43175833EE56}" srcOrd="0" destOrd="0" presId="urn:microsoft.com/office/officeart/2005/8/layout/hChevron3"/>
    <dgm:cxn modelId="{8385D44B-D45E-49E9-B0FB-E871D991B471}" srcId="{BD387889-C8F2-4536-A4FB-A115DF9A13C1}" destId="{4C86E66C-9295-48BC-A172-1C1B5B301617}" srcOrd="2" destOrd="0" parTransId="{840DECA4-3104-48A0-AD9C-8C9EFB75AA9F}" sibTransId="{D346D030-A075-4F91-91AF-25104C64E33B}"/>
    <dgm:cxn modelId="{D37CA7F9-A23F-4ECA-AAF4-4A5EF45C87E9}" type="presOf" srcId="{BD387889-C8F2-4536-A4FB-A115DF9A13C1}" destId="{30DA41A1-7B7F-427F-8938-2569941CB42F}" srcOrd="0" destOrd="0" presId="urn:microsoft.com/office/officeart/2005/8/layout/hChevron3"/>
    <dgm:cxn modelId="{DEBD6FF6-85C0-48F9-A151-331625B053D0}" type="presOf" srcId="{1BB1034E-ECCD-4F43-ABC1-1797A809D827}" destId="{06BDD95C-2856-4707-8BB2-7F60D9EEAE30}" srcOrd="0" destOrd="0" presId="urn:microsoft.com/office/officeart/2005/8/layout/hChevron3"/>
    <dgm:cxn modelId="{3762C022-02A1-456E-B84A-B6BA461FC063}" type="presOf" srcId="{A27C286F-73CA-4B0B-90A4-8469DBD10130}" destId="{CD3F3B36-9CE8-4F40-8DA4-AD4D719C39BB}" srcOrd="0" destOrd="0" presId="urn:microsoft.com/office/officeart/2005/8/layout/hChevron3"/>
    <dgm:cxn modelId="{AC8302DF-2CAB-42FB-833D-1BCC89D97728}" srcId="{BD387889-C8F2-4536-A4FB-A115DF9A13C1}" destId="{1BB1034E-ECCD-4F43-ABC1-1797A809D827}" srcOrd="0" destOrd="0" parTransId="{4B9D042F-BAFD-47B2-A78F-2F829131081E}" sibTransId="{4913630C-37F0-4E06-A34C-8C803C6F2DF0}"/>
    <dgm:cxn modelId="{2A64E9AB-2ECF-4FEE-A588-4305FFA0A492}" srcId="{BD387889-C8F2-4536-A4FB-A115DF9A13C1}" destId="{A27C286F-73CA-4B0B-90A4-8469DBD10130}" srcOrd="1" destOrd="0" parTransId="{CCA1CCE0-0328-41DB-92B2-6D2CDB364805}" sibTransId="{B4C8D047-7F63-4554-96A6-F1EEF21DE77F}"/>
    <dgm:cxn modelId="{8C01DAFF-2865-4716-8B96-2187D9D7B387}" type="presParOf" srcId="{30DA41A1-7B7F-427F-8938-2569941CB42F}" destId="{06BDD95C-2856-4707-8BB2-7F60D9EEAE30}" srcOrd="0" destOrd="0" presId="urn:microsoft.com/office/officeart/2005/8/layout/hChevron3"/>
    <dgm:cxn modelId="{A6575118-A85B-4D34-9E9A-77E1CB7FE0B2}" type="presParOf" srcId="{30DA41A1-7B7F-427F-8938-2569941CB42F}" destId="{0CC0EAE3-5A2A-42E8-A089-073407F0C28E}" srcOrd="1" destOrd="0" presId="urn:microsoft.com/office/officeart/2005/8/layout/hChevron3"/>
    <dgm:cxn modelId="{01E20E6B-FE1A-4342-8B1A-3A925BDEE0DC}" type="presParOf" srcId="{30DA41A1-7B7F-427F-8938-2569941CB42F}" destId="{CD3F3B36-9CE8-4F40-8DA4-AD4D719C39BB}" srcOrd="2" destOrd="0" presId="urn:microsoft.com/office/officeart/2005/8/layout/hChevron3"/>
    <dgm:cxn modelId="{CB7C83BB-9921-46D8-8018-0F5978F66BFD}" type="presParOf" srcId="{30DA41A1-7B7F-427F-8938-2569941CB42F}" destId="{F7A6B563-BE69-4AFE-9E18-365FF07A7F25}" srcOrd="3" destOrd="0" presId="urn:microsoft.com/office/officeart/2005/8/layout/hChevron3"/>
    <dgm:cxn modelId="{E3E6C32E-012C-4532-8A31-0F8BB172B0DF}" type="presParOf" srcId="{30DA41A1-7B7F-427F-8938-2569941CB42F}" destId="{D65C0616-2C5F-4AC9-A9CB-43175833EE5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5FC8FB-9CCF-42F8-B263-44D03BA357AB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A7ABD03-450F-4674-88A1-A02F7180EF50}">
      <dgm:prSet/>
      <dgm:spPr/>
      <dgm:t>
        <a:bodyPr/>
        <a:lstStyle/>
        <a:p>
          <a:pPr algn="just" rtl="0"/>
          <a:r>
            <a:rPr lang="es-MX" dirty="0" smtClean="0"/>
            <a:t>Las habilidades directivas son </a:t>
          </a:r>
          <a:r>
            <a:rPr lang="es-MX" b="1" dirty="0" smtClean="0"/>
            <a:t>conductuales</a:t>
          </a:r>
          <a:r>
            <a:rPr lang="es-MX" dirty="0" smtClean="0"/>
            <a:t> no atributos de personalidad; es decir, conjunto identificable de acciones que el individuo lleva a cabo para alcanzar resultados.</a:t>
          </a:r>
          <a:endParaRPr lang="es-MX" dirty="0"/>
        </a:p>
      </dgm:t>
    </dgm:pt>
    <dgm:pt modelId="{0C84EC00-B8E6-459F-90CF-4CD4C1B62B9B}" type="parTrans" cxnId="{23F537E7-4CF2-42FB-AB77-60FED569DC38}">
      <dgm:prSet/>
      <dgm:spPr/>
      <dgm:t>
        <a:bodyPr/>
        <a:lstStyle/>
        <a:p>
          <a:endParaRPr lang="es-MX"/>
        </a:p>
      </dgm:t>
    </dgm:pt>
    <dgm:pt modelId="{78B5CA3A-3BA8-49F7-B9D8-640590B688A7}" type="sibTrans" cxnId="{23F537E7-4CF2-42FB-AB77-60FED569DC38}">
      <dgm:prSet/>
      <dgm:spPr/>
      <dgm:t>
        <a:bodyPr/>
        <a:lstStyle/>
        <a:p>
          <a:endParaRPr lang="es-MX"/>
        </a:p>
      </dgm:t>
    </dgm:pt>
    <dgm:pt modelId="{5373DB33-8647-43DC-8A8A-9BC6F18DA502}">
      <dgm:prSet/>
      <dgm:spPr/>
      <dgm:t>
        <a:bodyPr/>
        <a:lstStyle/>
        <a:p>
          <a:pPr algn="just" rtl="0"/>
          <a:r>
            <a:rPr lang="es-MX" dirty="0" smtClean="0"/>
            <a:t>Las habilidades directivas son </a:t>
          </a:r>
          <a:r>
            <a:rPr lang="es-MX" b="1" dirty="0" smtClean="0"/>
            <a:t>controlables</a:t>
          </a:r>
          <a:r>
            <a:rPr lang="es-MX" dirty="0" smtClean="0"/>
            <a:t>; es decir, el desempeño del comportamiento se encuentra bajo control del individuo. El individuo puede demostrar, practicar, mejorar o limitar sus habilidades.</a:t>
          </a:r>
          <a:endParaRPr lang="es-MX" dirty="0"/>
        </a:p>
      </dgm:t>
    </dgm:pt>
    <dgm:pt modelId="{14462DFC-77E8-4290-9F62-33AC20FDEC41}" type="parTrans" cxnId="{B94D873D-FFF3-4493-88BB-5C829A70C11F}">
      <dgm:prSet/>
      <dgm:spPr/>
      <dgm:t>
        <a:bodyPr/>
        <a:lstStyle/>
        <a:p>
          <a:endParaRPr lang="es-MX"/>
        </a:p>
      </dgm:t>
    </dgm:pt>
    <dgm:pt modelId="{3A438E8F-C835-48D2-9AB2-57C7AC6FDBF1}" type="sibTrans" cxnId="{B94D873D-FFF3-4493-88BB-5C829A70C11F}">
      <dgm:prSet/>
      <dgm:spPr/>
      <dgm:t>
        <a:bodyPr/>
        <a:lstStyle/>
        <a:p>
          <a:endParaRPr lang="es-MX"/>
        </a:p>
      </dgm:t>
    </dgm:pt>
    <dgm:pt modelId="{D9C6271E-E63D-457A-92C4-FCB61953175C}">
      <dgm:prSet/>
      <dgm:spPr/>
      <dgm:t>
        <a:bodyPr/>
        <a:lstStyle/>
        <a:p>
          <a:pPr algn="just" rtl="0"/>
          <a:r>
            <a:rPr lang="es-MX" dirty="0" smtClean="0"/>
            <a:t>Las habilidades directivas se pueden </a:t>
          </a:r>
          <a:r>
            <a:rPr lang="es-MX" b="1" dirty="0" smtClean="0"/>
            <a:t>desarrollar</a:t>
          </a:r>
          <a:r>
            <a:rPr lang="es-MX" dirty="0" smtClean="0"/>
            <a:t>, a diferencia del Coeficiente intelectual (CI) o cierto atributos de la personalidad.</a:t>
          </a:r>
          <a:endParaRPr lang="es-MX" dirty="0"/>
        </a:p>
      </dgm:t>
    </dgm:pt>
    <dgm:pt modelId="{A29DE3FF-2509-4FCE-B445-B457040FB45E}" type="parTrans" cxnId="{BBA85879-BE6E-48EF-8EA9-A718340238C1}">
      <dgm:prSet/>
      <dgm:spPr/>
      <dgm:t>
        <a:bodyPr/>
        <a:lstStyle/>
        <a:p>
          <a:endParaRPr lang="es-MX"/>
        </a:p>
      </dgm:t>
    </dgm:pt>
    <dgm:pt modelId="{F4716BE8-9651-4099-A088-5FE233C378A0}" type="sibTrans" cxnId="{BBA85879-BE6E-48EF-8EA9-A718340238C1}">
      <dgm:prSet/>
      <dgm:spPr/>
      <dgm:t>
        <a:bodyPr/>
        <a:lstStyle/>
        <a:p>
          <a:endParaRPr lang="es-MX"/>
        </a:p>
      </dgm:t>
    </dgm:pt>
    <dgm:pt modelId="{240676FA-B01D-4F48-B2A9-237FC9BE8669}" type="pres">
      <dgm:prSet presAssocID="{F65FC8FB-9CCF-42F8-B263-44D03BA357AB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E34BCAC3-C6A1-4367-9E58-F718704AD0DD}" type="pres">
      <dgm:prSet presAssocID="{3A7ABD03-450F-4674-88A1-A02F7180EF50}" presName="noChildren" presStyleCnt="0"/>
      <dgm:spPr/>
    </dgm:pt>
    <dgm:pt modelId="{D4505910-D0E9-4E82-AFDC-D8609577930C}" type="pres">
      <dgm:prSet presAssocID="{3A7ABD03-450F-4674-88A1-A02F7180EF50}" presName="gap" presStyleCnt="0"/>
      <dgm:spPr/>
    </dgm:pt>
    <dgm:pt modelId="{61A49B0D-B027-4E35-B50F-C1F79B24C855}" type="pres">
      <dgm:prSet presAssocID="{3A7ABD03-450F-4674-88A1-A02F7180EF50}" presName="medCircle2" presStyleLbl="vennNode1" presStyleIdx="0" presStyleCnt="3"/>
      <dgm:spPr/>
    </dgm:pt>
    <dgm:pt modelId="{3B809EAA-0FC8-45C7-B9AE-1E3845489C29}" type="pres">
      <dgm:prSet presAssocID="{3A7ABD03-450F-4674-88A1-A02F7180EF50}" presName="txLvlOnly1" presStyleLbl="revTx" presStyleIdx="0" presStyleCnt="3"/>
      <dgm:spPr/>
      <dgm:t>
        <a:bodyPr/>
        <a:lstStyle/>
        <a:p>
          <a:endParaRPr lang="es-MX"/>
        </a:p>
      </dgm:t>
    </dgm:pt>
    <dgm:pt modelId="{37293721-4604-41A4-8163-1DA532A9BB5A}" type="pres">
      <dgm:prSet presAssocID="{5373DB33-8647-43DC-8A8A-9BC6F18DA502}" presName="noChildren" presStyleCnt="0"/>
      <dgm:spPr/>
    </dgm:pt>
    <dgm:pt modelId="{65C8E6F8-E763-471C-9928-6DC6D9389715}" type="pres">
      <dgm:prSet presAssocID="{5373DB33-8647-43DC-8A8A-9BC6F18DA502}" presName="gap" presStyleCnt="0"/>
      <dgm:spPr/>
    </dgm:pt>
    <dgm:pt modelId="{D94C8555-019A-4E2E-9A77-5544B2DA381E}" type="pres">
      <dgm:prSet presAssocID="{5373DB33-8647-43DC-8A8A-9BC6F18DA502}" presName="medCircle2" presStyleLbl="vennNode1" presStyleIdx="1" presStyleCnt="3"/>
      <dgm:spPr/>
    </dgm:pt>
    <dgm:pt modelId="{DFF69508-4DB8-42A9-ADB6-2D38986809B1}" type="pres">
      <dgm:prSet presAssocID="{5373DB33-8647-43DC-8A8A-9BC6F18DA502}" presName="txLvlOnly1" presStyleLbl="revTx" presStyleIdx="1" presStyleCnt="3"/>
      <dgm:spPr/>
      <dgm:t>
        <a:bodyPr/>
        <a:lstStyle/>
        <a:p>
          <a:endParaRPr lang="es-MX"/>
        </a:p>
      </dgm:t>
    </dgm:pt>
    <dgm:pt modelId="{948A631A-48D3-4965-9EB6-EFB9DBCEC3EA}" type="pres">
      <dgm:prSet presAssocID="{D9C6271E-E63D-457A-92C4-FCB61953175C}" presName="noChildren" presStyleCnt="0"/>
      <dgm:spPr/>
    </dgm:pt>
    <dgm:pt modelId="{AA3AFFE6-4538-4050-937B-CEEDAC6C2356}" type="pres">
      <dgm:prSet presAssocID="{D9C6271E-E63D-457A-92C4-FCB61953175C}" presName="gap" presStyleCnt="0"/>
      <dgm:spPr/>
    </dgm:pt>
    <dgm:pt modelId="{6D28643A-1DE3-4825-A4B6-1DEA45C74A3F}" type="pres">
      <dgm:prSet presAssocID="{D9C6271E-E63D-457A-92C4-FCB61953175C}" presName="medCircle2" presStyleLbl="vennNode1" presStyleIdx="2" presStyleCnt="3"/>
      <dgm:spPr/>
    </dgm:pt>
    <dgm:pt modelId="{94458BA0-60AC-465A-9080-1DCCF0C3CC9D}" type="pres">
      <dgm:prSet presAssocID="{D9C6271E-E63D-457A-92C4-FCB61953175C}" presName="txLvlOnly1" presStyleLbl="revTx" presStyleIdx="2" presStyleCnt="3"/>
      <dgm:spPr/>
      <dgm:t>
        <a:bodyPr/>
        <a:lstStyle/>
        <a:p>
          <a:endParaRPr lang="es-MX"/>
        </a:p>
      </dgm:t>
    </dgm:pt>
  </dgm:ptLst>
  <dgm:cxnLst>
    <dgm:cxn modelId="{CBE407C7-DB14-48B7-A2E9-79B64B96FE96}" type="presOf" srcId="{5373DB33-8647-43DC-8A8A-9BC6F18DA502}" destId="{DFF69508-4DB8-42A9-ADB6-2D38986809B1}" srcOrd="0" destOrd="0" presId="urn:microsoft.com/office/officeart/2008/layout/VerticalCircleList"/>
    <dgm:cxn modelId="{9CE19440-6AD8-4F6D-A98D-2966DC90BB58}" type="presOf" srcId="{3A7ABD03-450F-4674-88A1-A02F7180EF50}" destId="{3B809EAA-0FC8-45C7-B9AE-1E3845489C29}" srcOrd="0" destOrd="0" presId="urn:microsoft.com/office/officeart/2008/layout/VerticalCircleList"/>
    <dgm:cxn modelId="{896B1CFB-8791-4C78-98A1-CDCFBD21B8EC}" type="presOf" srcId="{D9C6271E-E63D-457A-92C4-FCB61953175C}" destId="{94458BA0-60AC-465A-9080-1DCCF0C3CC9D}" srcOrd="0" destOrd="0" presId="urn:microsoft.com/office/officeart/2008/layout/VerticalCircleList"/>
    <dgm:cxn modelId="{B94D873D-FFF3-4493-88BB-5C829A70C11F}" srcId="{F65FC8FB-9CCF-42F8-B263-44D03BA357AB}" destId="{5373DB33-8647-43DC-8A8A-9BC6F18DA502}" srcOrd="1" destOrd="0" parTransId="{14462DFC-77E8-4290-9F62-33AC20FDEC41}" sibTransId="{3A438E8F-C835-48D2-9AB2-57C7AC6FDBF1}"/>
    <dgm:cxn modelId="{63CE5A81-6A7B-4762-9AC5-678DA2E010AA}" type="presOf" srcId="{F65FC8FB-9CCF-42F8-B263-44D03BA357AB}" destId="{240676FA-B01D-4F48-B2A9-237FC9BE8669}" srcOrd="0" destOrd="0" presId="urn:microsoft.com/office/officeart/2008/layout/VerticalCircleList"/>
    <dgm:cxn modelId="{BBA85879-BE6E-48EF-8EA9-A718340238C1}" srcId="{F65FC8FB-9CCF-42F8-B263-44D03BA357AB}" destId="{D9C6271E-E63D-457A-92C4-FCB61953175C}" srcOrd="2" destOrd="0" parTransId="{A29DE3FF-2509-4FCE-B445-B457040FB45E}" sibTransId="{F4716BE8-9651-4099-A088-5FE233C378A0}"/>
    <dgm:cxn modelId="{23F537E7-4CF2-42FB-AB77-60FED569DC38}" srcId="{F65FC8FB-9CCF-42F8-B263-44D03BA357AB}" destId="{3A7ABD03-450F-4674-88A1-A02F7180EF50}" srcOrd="0" destOrd="0" parTransId="{0C84EC00-B8E6-459F-90CF-4CD4C1B62B9B}" sibTransId="{78B5CA3A-3BA8-49F7-B9D8-640590B688A7}"/>
    <dgm:cxn modelId="{00F96AAF-AEBD-444D-B229-32CC21A3F424}" type="presParOf" srcId="{240676FA-B01D-4F48-B2A9-237FC9BE8669}" destId="{E34BCAC3-C6A1-4367-9E58-F718704AD0DD}" srcOrd="0" destOrd="0" presId="urn:microsoft.com/office/officeart/2008/layout/VerticalCircleList"/>
    <dgm:cxn modelId="{561536B0-BE01-419A-B5E5-C53FADE0D827}" type="presParOf" srcId="{E34BCAC3-C6A1-4367-9E58-F718704AD0DD}" destId="{D4505910-D0E9-4E82-AFDC-D8609577930C}" srcOrd="0" destOrd="0" presId="urn:microsoft.com/office/officeart/2008/layout/VerticalCircleList"/>
    <dgm:cxn modelId="{1E4452A8-FD00-469C-9B81-31F41CE20DE7}" type="presParOf" srcId="{E34BCAC3-C6A1-4367-9E58-F718704AD0DD}" destId="{61A49B0D-B027-4E35-B50F-C1F79B24C855}" srcOrd="1" destOrd="0" presId="urn:microsoft.com/office/officeart/2008/layout/VerticalCircleList"/>
    <dgm:cxn modelId="{519C0981-4324-41F9-9CE8-ED6B86CA4952}" type="presParOf" srcId="{E34BCAC3-C6A1-4367-9E58-F718704AD0DD}" destId="{3B809EAA-0FC8-45C7-B9AE-1E3845489C29}" srcOrd="2" destOrd="0" presId="urn:microsoft.com/office/officeart/2008/layout/VerticalCircleList"/>
    <dgm:cxn modelId="{F5A6CAE0-5DA4-4551-9D4E-BFE8AEFB643E}" type="presParOf" srcId="{240676FA-B01D-4F48-B2A9-237FC9BE8669}" destId="{37293721-4604-41A4-8163-1DA532A9BB5A}" srcOrd="1" destOrd="0" presId="urn:microsoft.com/office/officeart/2008/layout/VerticalCircleList"/>
    <dgm:cxn modelId="{7AB688F8-DE59-4408-A453-686D583EC7BB}" type="presParOf" srcId="{37293721-4604-41A4-8163-1DA532A9BB5A}" destId="{65C8E6F8-E763-471C-9928-6DC6D9389715}" srcOrd="0" destOrd="0" presId="urn:microsoft.com/office/officeart/2008/layout/VerticalCircleList"/>
    <dgm:cxn modelId="{FA2DF6CE-E115-4053-831C-63167E078B96}" type="presParOf" srcId="{37293721-4604-41A4-8163-1DA532A9BB5A}" destId="{D94C8555-019A-4E2E-9A77-5544B2DA381E}" srcOrd="1" destOrd="0" presId="urn:microsoft.com/office/officeart/2008/layout/VerticalCircleList"/>
    <dgm:cxn modelId="{E51D2781-6E1C-4BFD-9B2B-A421A9BC9114}" type="presParOf" srcId="{37293721-4604-41A4-8163-1DA532A9BB5A}" destId="{DFF69508-4DB8-42A9-ADB6-2D38986809B1}" srcOrd="2" destOrd="0" presId="urn:microsoft.com/office/officeart/2008/layout/VerticalCircleList"/>
    <dgm:cxn modelId="{AE78E612-235A-4730-8DBE-FFF0677AA2A3}" type="presParOf" srcId="{240676FA-B01D-4F48-B2A9-237FC9BE8669}" destId="{948A631A-48D3-4965-9EB6-EFB9DBCEC3EA}" srcOrd="2" destOrd="0" presId="urn:microsoft.com/office/officeart/2008/layout/VerticalCircleList"/>
    <dgm:cxn modelId="{D82E66CA-0E06-4042-9B19-3C6D58D44022}" type="presParOf" srcId="{948A631A-48D3-4965-9EB6-EFB9DBCEC3EA}" destId="{AA3AFFE6-4538-4050-937B-CEEDAC6C2356}" srcOrd="0" destOrd="0" presId="urn:microsoft.com/office/officeart/2008/layout/VerticalCircleList"/>
    <dgm:cxn modelId="{45E50DF0-9813-4471-B861-A44F88A7CFE8}" type="presParOf" srcId="{948A631A-48D3-4965-9EB6-EFB9DBCEC3EA}" destId="{6D28643A-1DE3-4825-A4B6-1DEA45C74A3F}" srcOrd="1" destOrd="0" presId="urn:microsoft.com/office/officeart/2008/layout/VerticalCircleList"/>
    <dgm:cxn modelId="{847BE5D0-AD38-44CD-9FA7-EE1B1B6004A9}" type="presParOf" srcId="{948A631A-48D3-4965-9EB6-EFB9DBCEC3EA}" destId="{94458BA0-60AC-465A-9080-1DCCF0C3CC9D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5D23C5-75D7-46F3-8F93-6C34E9AF7EB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759EE12-13F3-4E90-8B03-ABA77F92ED9B}">
      <dgm:prSet phldrT="[Texto]"/>
      <dgm:spPr/>
      <dgm:t>
        <a:bodyPr/>
        <a:lstStyle/>
        <a:p>
          <a:r>
            <a:rPr lang="es-MX" dirty="0" smtClean="0"/>
            <a:t>Habilidades</a:t>
          </a:r>
          <a:endParaRPr lang="es-MX" dirty="0"/>
        </a:p>
      </dgm:t>
    </dgm:pt>
    <dgm:pt modelId="{DA16788D-DF98-4771-92B3-740E7827D399}" type="parTrans" cxnId="{FD9F5750-A06E-4955-9A25-47DE40EFF71F}">
      <dgm:prSet/>
      <dgm:spPr/>
      <dgm:t>
        <a:bodyPr/>
        <a:lstStyle/>
        <a:p>
          <a:endParaRPr lang="es-MX"/>
        </a:p>
      </dgm:t>
    </dgm:pt>
    <dgm:pt modelId="{354C20F2-FFDC-4B93-A649-A94A6BE5A3B9}" type="sibTrans" cxnId="{FD9F5750-A06E-4955-9A25-47DE40EFF71F}">
      <dgm:prSet/>
      <dgm:spPr/>
      <dgm:t>
        <a:bodyPr/>
        <a:lstStyle/>
        <a:p>
          <a:endParaRPr lang="es-MX"/>
        </a:p>
      </dgm:t>
    </dgm:pt>
    <dgm:pt modelId="{52075ED9-1847-4DF0-A2C3-A2A25DDB87C3}">
      <dgm:prSet phldrT="[Texto]"/>
      <dgm:spPr/>
      <dgm:t>
        <a:bodyPr/>
        <a:lstStyle/>
        <a:p>
          <a:r>
            <a:rPr lang="es-MX" dirty="0" smtClean="0"/>
            <a:t>Personales</a:t>
          </a:r>
          <a:endParaRPr lang="es-MX" dirty="0"/>
        </a:p>
      </dgm:t>
    </dgm:pt>
    <dgm:pt modelId="{1EC16773-7CFF-4102-BBFE-6C049665012A}" type="parTrans" cxnId="{E9983FCF-8DDD-4BF6-9539-49822E2C8707}">
      <dgm:prSet/>
      <dgm:spPr/>
      <dgm:t>
        <a:bodyPr/>
        <a:lstStyle/>
        <a:p>
          <a:endParaRPr lang="es-MX"/>
        </a:p>
      </dgm:t>
    </dgm:pt>
    <dgm:pt modelId="{612268E2-379F-4301-B31D-EB25EE922BD6}" type="sibTrans" cxnId="{E9983FCF-8DDD-4BF6-9539-49822E2C8707}">
      <dgm:prSet/>
      <dgm:spPr/>
      <dgm:t>
        <a:bodyPr/>
        <a:lstStyle/>
        <a:p>
          <a:endParaRPr lang="es-MX"/>
        </a:p>
      </dgm:t>
    </dgm:pt>
    <dgm:pt modelId="{3AFA603B-86C0-4486-B8F8-0E37E7EB6D54}">
      <dgm:prSet phldrT="[Texto]"/>
      <dgm:spPr/>
      <dgm:t>
        <a:bodyPr/>
        <a:lstStyle/>
        <a:p>
          <a:r>
            <a:rPr lang="es-MX" dirty="0" smtClean="0"/>
            <a:t>Interpersonales</a:t>
          </a:r>
          <a:endParaRPr lang="es-MX" dirty="0"/>
        </a:p>
      </dgm:t>
    </dgm:pt>
    <dgm:pt modelId="{A5E54F2E-D24E-4249-92DC-447518A62BE3}" type="parTrans" cxnId="{D9F889B0-E751-4311-A420-B9143949C42A}">
      <dgm:prSet/>
      <dgm:spPr/>
      <dgm:t>
        <a:bodyPr/>
        <a:lstStyle/>
        <a:p>
          <a:endParaRPr lang="es-MX"/>
        </a:p>
      </dgm:t>
    </dgm:pt>
    <dgm:pt modelId="{63EDD620-9830-4FA9-B167-4952EDCEBED3}" type="sibTrans" cxnId="{D9F889B0-E751-4311-A420-B9143949C42A}">
      <dgm:prSet/>
      <dgm:spPr/>
      <dgm:t>
        <a:bodyPr/>
        <a:lstStyle/>
        <a:p>
          <a:endParaRPr lang="es-MX"/>
        </a:p>
      </dgm:t>
    </dgm:pt>
    <dgm:pt modelId="{6668C3BB-44B8-4351-8573-A658C20292C2}" type="pres">
      <dgm:prSet presAssocID="{265D23C5-75D7-46F3-8F93-6C34E9AF7EB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12D86F-04C6-428B-B40E-616DFF361C18}" type="pres">
      <dgm:prSet presAssocID="{4759EE12-13F3-4E90-8B03-ABA77F92ED9B}" presName="root1" presStyleCnt="0"/>
      <dgm:spPr/>
    </dgm:pt>
    <dgm:pt modelId="{519114B3-032D-416E-A948-A7075042031A}" type="pres">
      <dgm:prSet presAssocID="{4759EE12-13F3-4E90-8B03-ABA77F92ED9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572BBD-4450-4DDD-B440-1A4E69DA1654}" type="pres">
      <dgm:prSet presAssocID="{4759EE12-13F3-4E90-8B03-ABA77F92ED9B}" presName="level2hierChild" presStyleCnt="0"/>
      <dgm:spPr/>
    </dgm:pt>
    <dgm:pt modelId="{32F04030-A707-45AD-9804-0D3409A96DD1}" type="pres">
      <dgm:prSet presAssocID="{1EC16773-7CFF-4102-BBFE-6C049665012A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06957458-6A61-42CE-8A21-A42062B0C40E}" type="pres">
      <dgm:prSet presAssocID="{1EC16773-7CFF-4102-BBFE-6C049665012A}" presName="connTx" presStyleLbl="parChTrans1D2" presStyleIdx="0" presStyleCnt="2"/>
      <dgm:spPr/>
      <dgm:t>
        <a:bodyPr/>
        <a:lstStyle/>
        <a:p>
          <a:endParaRPr lang="es-MX"/>
        </a:p>
      </dgm:t>
    </dgm:pt>
    <dgm:pt modelId="{A0C3ACD1-44C9-4BEC-A816-418A13244D41}" type="pres">
      <dgm:prSet presAssocID="{52075ED9-1847-4DF0-A2C3-A2A25DDB87C3}" presName="root2" presStyleCnt="0"/>
      <dgm:spPr/>
    </dgm:pt>
    <dgm:pt modelId="{DA9334B7-8BC7-43DD-B729-B57444D97F18}" type="pres">
      <dgm:prSet presAssocID="{52075ED9-1847-4DF0-A2C3-A2A25DDB87C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11BB28-EFF0-4B4C-B28F-9D3BA3FD28FC}" type="pres">
      <dgm:prSet presAssocID="{52075ED9-1847-4DF0-A2C3-A2A25DDB87C3}" presName="level3hierChild" presStyleCnt="0"/>
      <dgm:spPr/>
    </dgm:pt>
    <dgm:pt modelId="{5BF06E9B-9553-46F1-838E-D1F87908409C}" type="pres">
      <dgm:prSet presAssocID="{A5E54F2E-D24E-4249-92DC-447518A62BE3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2D93C30F-99A7-41FC-934A-91CB60FEBFF7}" type="pres">
      <dgm:prSet presAssocID="{A5E54F2E-D24E-4249-92DC-447518A62BE3}" presName="connTx" presStyleLbl="parChTrans1D2" presStyleIdx="1" presStyleCnt="2"/>
      <dgm:spPr/>
      <dgm:t>
        <a:bodyPr/>
        <a:lstStyle/>
        <a:p>
          <a:endParaRPr lang="es-MX"/>
        </a:p>
      </dgm:t>
    </dgm:pt>
    <dgm:pt modelId="{067C2311-E56B-4499-9F77-A92792100D7B}" type="pres">
      <dgm:prSet presAssocID="{3AFA603B-86C0-4486-B8F8-0E37E7EB6D54}" presName="root2" presStyleCnt="0"/>
      <dgm:spPr/>
    </dgm:pt>
    <dgm:pt modelId="{CE3B2FAA-01AB-4B7B-A8C9-3C49A9C0B631}" type="pres">
      <dgm:prSet presAssocID="{3AFA603B-86C0-4486-B8F8-0E37E7EB6D5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91B7F50-E0D7-47AD-B871-1CE585A33E9D}" type="pres">
      <dgm:prSet presAssocID="{3AFA603B-86C0-4486-B8F8-0E37E7EB6D54}" presName="level3hierChild" presStyleCnt="0"/>
      <dgm:spPr/>
    </dgm:pt>
  </dgm:ptLst>
  <dgm:cxnLst>
    <dgm:cxn modelId="{78D0CD16-E527-423F-B364-45C47610D56B}" type="presOf" srcId="{265D23C5-75D7-46F3-8F93-6C34E9AF7EBD}" destId="{6668C3BB-44B8-4351-8573-A658C20292C2}" srcOrd="0" destOrd="0" presId="urn:microsoft.com/office/officeart/2008/layout/HorizontalMultiLevelHierarchy"/>
    <dgm:cxn modelId="{17779287-C519-4090-B169-87CFE2293973}" type="presOf" srcId="{52075ED9-1847-4DF0-A2C3-A2A25DDB87C3}" destId="{DA9334B7-8BC7-43DD-B729-B57444D97F18}" srcOrd="0" destOrd="0" presId="urn:microsoft.com/office/officeart/2008/layout/HorizontalMultiLevelHierarchy"/>
    <dgm:cxn modelId="{A2AA006D-D521-40BD-A2DD-E8E6FE5D5BFB}" type="presOf" srcId="{1EC16773-7CFF-4102-BBFE-6C049665012A}" destId="{32F04030-A707-45AD-9804-0D3409A96DD1}" srcOrd="0" destOrd="0" presId="urn:microsoft.com/office/officeart/2008/layout/HorizontalMultiLevelHierarchy"/>
    <dgm:cxn modelId="{1A4C1936-F404-4416-8627-C538375ECA15}" type="presOf" srcId="{1EC16773-7CFF-4102-BBFE-6C049665012A}" destId="{06957458-6A61-42CE-8A21-A42062B0C40E}" srcOrd="1" destOrd="0" presId="urn:microsoft.com/office/officeart/2008/layout/HorizontalMultiLevelHierarchy"/>
    <dgm:cxn modelId="{DDDE96CF-842E-4E75-9CB9-D2B45016CBE0}" type="presOf" srcId="{A5E54F2E-D24E-4249-92DC-447518A62BE3}" destId="{2D93C30F-99A7-41FC-934A-91CB60FEBFF7}" srcOrd="1" destOrd="0" presId="urn:microsoft.com/office/officeart/2008/layout/HorizontalMultiLevelHierarchy"/>
    <dgm:cxn modelId="{D9F889B0-E751-4311-A420-B9143949C42A}" srcId="{4759EE12-13F3-4E90-8B03-ABA77F92ED9B}" destId="{3AFA603B-86C0-4486-B8F8-0E37E7EB6D54}" srcOrd="1" destOrd="0" parTransId="{A5E54F2E-D24E-4249-92DC-447518A62BE3}" sibTransId="{63EDD620-9830-4FA9-B167-4952EDCEBED3}"/>
    <dgm:cxn modelId="{FD9F5750-A06E-4955-9A25-47DE40EFF71F}" srcId="{265D23C5-75D7-46F3-8F93-6C34E9AF7EBD}" destId="{4759EE12-13F3-4E90-8B03-ABA77F92ED9B}" srcOrd="0" destOrd="0" parTransId="{DA16788D-DF98-4771-92B3-740E7827D399}" sibTransId="{354C20F2-FFDC-4B93-A649-A94A6BE5A3B9}"/>
    <dgm:cxn modelId="{A62FD2D0-BA75-4CF5-8450-F69C7E2ADA02}" type="presOf" srcId="{A5E54F2E-D24E-4249-92DC-447518A62BE3}" destId="{5BF06E9B-9553-46F1-838E-D1F87908409C}" srcOrd="0" destOrd="0" presId="urn:microsoft.com/office/officeart/2008/layout/HorizontalMultiLevelHierarchy"/>
    <dgm:cxn modelId="{E9983FCF-8DDD-4BF6-9539-49822E2C8707}" srcId="{4759EE12-13F3-4E90-8B03-ABA77F92ED9B}" destId="{52075ED9-1847-4DF0-A2C3-A2A25DDB87C3}" srcOrd="0" destOrd="0" parTransId="{1EC16773-7CFF-4102-BBFE-6C049665012A}" sibTransId="{612268E2-379F-4301-B31D-EB25EE922BD6}"/>
    <dgm:cxn modelId="{C85BC579-CF92-4EC4-86F8-E9147EB8A34A}" type="presOf" srcId="{3AFA603B-86C0-4486-B8F8-0E37E7EB6D54}" destId="{CE3B2FAA-01AB-4B7B-A8C9-3C49A9C0B631}" srcOrd="0" destOrd="0" presId="urn:microsoft.com/office/officeart/2008/layout/HorizontalMultiLevelHierarchy"/>
    <dgm:cxn modelId="{CC366010-B2E9-4FC0-AB31-E8AFED5D5590}" type="presOf" srcId="{4759EE12-13F3-4E90-8B03-ABA77F92ED9B}" destId="{519114B3-032D-416E-A948-A7075042031A}" srcOrd="0" destOrd="0" presId="urn:microsoft.com/office/officeart/2008/layout/HorizontalMultiLevelHierarchy"/>
    <dgm:cxn modelId="{D7FF1927-DA5D-4BF6-9B48-037019A19A2D}" type="presParOf" srcId="{6668C3BB-44B8-4351-8573-A658C20292C2}" destId="{6512D86F-04C6-428B-B40E-616DFF361C18}" srcOrd="0" destOrd="0" presId="urn:microsoft.com/office/officeart/2008/layout/HorizontalMultiLevelHierarchy"/>
    <dgm:cxn modelId="{BB550E4F-0E1A-4A7D-A0B2-74F7EBE3721C}" type="presParOf" srcId="{6512D86F-04C6-428B-B40E-616DFF361C18}" destId="{519114B3-032D-416E-A948-A7075042031A}" srcOrd="0" destOrd="0" presId="urn:microsoft.com/office/officeart/2008/layout/HorizontalMultiLevelHierarchy"/>
    <dgm:cxn modelId="{82C7227B-A05D-4238-ACF7-76FE784C76A0}" type="presParOf" srcId="{6512D86F-04C6-428B-B40E-616DFF361C18}" destId="{F9572BBD-4450-4DDD-B440-1A4E69DA1654}" srcOrd="1" destOrd="0" presId="urn:microsoft.com/office/officeart/2008/layout/HorizontalMultiLevelHierarchy"/>
    <dgm:cxn modelId="{4CD719FC-392D-4AB9-8342-0BE96A7A4306}" type="presParOf" srcId="{F9572BBD-4450-4DDD-B440-1A4E69DA1654}" destId="{32F04030-A707-45AD-9804-0D3409A96DD1}" srcOrd="0" destOrd="0" presId="urn:microsoft.com/office/officeart/2008/layout/HorizontalMultiLevelHierarchy"/>
    <dgm:cxn modelId="{0F01D831-4FE7-45AC-AC92-463C80C1E824}" type="presParOf" srcId="{32F04030-A707-45AD-9804-0D3409A96DD1}" destId="{06957458-6A61-42CE-8A21-A42062B0C40E}" srcOrd="0" destOrd="0" presId="urn:microsoft.com/office/officeart/2008/layout/HorizontalMultiLevelHierarchy"/>
    <dgm:cxn modelId="{59D42B99-E95C-4FDC-8CAB-9268B626CA61}" type="presParOf" srcId="{F9572BBD-4450-4DDD-B440-1A4E69DA1654}" destId="{A0C3ACD1-44C9-4BEC-A816-418A13244D41}" srcOrd="1" destOrd="0" presId="urn:microsoft.com/office/officeart/2008/layout/HorizontalMultiLevelHierarchy"/>
    <dgm:cxn modelId="{939E90FB-4F71-4544-89DA-5A61B26E700A}" type="presParOf" srcId="{A0C3ACD1-44C9-4BEC-A816-418A13244D41}" destId="{DA9334B7-8BC7-43DD-B729-B57444D97F18}" srcOrd="0" destOrd="0" presId="urn:microsoft.com/office/officeart/2008/layout/HorizontalMultiLevelHierarchy"/>
    <dgm:cxn modelId="{069C19D8-AF6A-46F7-8EE3-520A528A6500}" type="presParOf" srcId="{A0C3ACD1-44C9-4BEC-A816-418A13244D41}" destId="{9B11BB28-EFF0-4B4C-B28F-9D3BA3FD28FC}" srcOrd="1" destOrd="0" presId="urn:microsoft.com/office/officeart/2008/layout/HorizontalMultiLevelHierarchy"/>
    <dgm:cxn modelId="{B7DC92A1-1F4E-4F93-90E5-5924CBB10516}" type="presParOf" srcId="{F9572BBD-4450-4DDD-B440-1A4E69DA1654}" destId="{5BF06E9B-9553-46F1-838E-D1F87908409C}" srcOrd="2" destOrd="0" presId="urn:microsoft.com/office/officeart/2008/layout/HorizontalMultiLevelHierarchy"/>
    <dgm:cxn modelId="{D751D9D0-6A0F-4ABE-9CE7-3D511211C4EA}" type="presParOf" srcId="{5BF06E9B-9553-46F1-838E-D1F87908409C}" destId="{2D93C30F-99A7-41FC-934A-91CB60FEBFF7}" srcOrd="0" destOrd="0" presId="urn:microsoft.com/office/officeart/2008/layout/HorizontalMultiLevelHierarchy"/>
    <dgm:cxn modelId="{805DDE64-0531-4A4A-8713-F7FE475DB314}" type="presParOf" srcId="{F9572BBD-4450-4DDD-B440-1A4E69DA1654}" destId="{067C2311-E56B-4499-9F77-A92792100D7B}" srcOrd="3" destOrd="0" presId="urn:microsoft.com/office/officeart/2008/layout/HorizontalMultiLevelHierarchy"/>
    <dgm:cxn modelId="{9C3C5153-87B7-4FDD-8FDE-864B7ED40444}" type="presParOf" srcId="{067C2311-E56B-4499-9F77-A92792100D7B}" destId="{CE3B2FAA-01AB-4B7B-A8C9-3C49A9C0B631}" srcOrd="0" destOrd="0" presId="urn:microsoft.com/office/officeart/2008/layout/HorizontalMultiLevelHierarchy"/>
    <dgm:cxn modelId="{01CD9BD5-5531-478D-AD27-B3636F662FF1}" type="presParOf" srcId="{067C2311-E56B-4499-9F77-A92792100D7B}" destId="{791B7F50-E0D7-47AD-B871-1CE585A33E9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5D23C5-75D7-46F3-8F93-6C34E9AF7EB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759EE12-13F3-4E90-8B03-ABA77F92ED9B}">
      <dgm:prSet phldrT="[Texto]"/>
      <dgm:spPr/>
      <dgm:t>
        <a:bodyPr/>
        <a:lstStyle/>
        <a:p>
          <a:r>
            <a:rPr lang="es-MX" dirty="0" smtClean="0"/>
            <a:t>Personales</a:t>
          </a:r>
          <a:endParaRPr lang="es-MX" dirty="0"/>
        </a:p>
      </dgm:t>
    </dgm:pt>
    <dgm:pt modelId="{DA16788D-DF98-4771-92B3-740E7827D399}" type="parTrans" cxnId="{FD9F5750-A06E-4955-9A25-47DE40EFF71F}">
      <dgm:prSet/>
      <dgm:spPr/>
      <dgm:t>
        <a:bodyPr/>
        <a:lstStyle/>
        <a:p>
          <a:endParaRPr lang="es-MX"/>
        </a:p>
      </dgm:t>
    </dgm:pt>
    <dgm:pt modelId="{354C20F2-FFDC-4B93-A649-A94A6BE5A3B9}" type="sibTrans" cxnId="{FD9F5750-A06E-4955-9A25-47DE40EFF71F}">
      <dgm:prSet/>
      <dgm:spPr/>
      <dgm:t>
        <a:bodyPr/>
        <a:lstStyle/>
        <a:p>
          <a:endParaRPr lang="es-MX"/>
        </a:p>
      </dgm:t>
    </dgm:pt>
    <dgm:pt modelId="{76E5B402-3461-40AC-BC8E-2137693219DC}">
      <dgm:prSet phldrT="[Texto]"/>
      <dgm:spPr/>
      <dgm:t>
        <a:bodyPr/>
        <a:lstStyle/>
        <a:p>
          <a:r>
            <a:rPr lang="es-MX" dirty="0" smtClean="0"/>
            <a:t>Solución creativa de problemas</a:t>
          </a:r>
          <a:endParaRPr lang="es-MX" dirty="0"/>
        </a:p>
      </dgm:t>
    </dgm:pt>
    <dgm:pt modelId="{7DC599C2-AF64-42C0-9EE9-05FCF9AC317A}" type="parTrans" cxnId="{0C0C850C-C3CD-4631-B519-71E7304EAF61}">
      <dgm:prSet/>
      <dgm:spPr/>
      <dgm:t>
        <a:bodyPr/>
        <a:lstStyle/>
        <a:p>
          <a:endParaRPr lang="es-MX"/>
        </a:p>
      </dgm:t>
    </dgm:pt>
    <dgm:pt modelId="{6521FE9E-1505-4132-BCC0-07C434554AE0}" type="sibTrans" cxnId="{0C0C850C-C3CD-4631-B519-71E7304EAF61}">
      <dgm:prSet/>
      <dgm:spPr/>
      <dgm:t>
        <a:bodyPr/>
        <a:lstStyle/>
        <a:p>
          <a:endParaRPr lang="es-MX"/>
        </a:p>
      </dgm:t>
    </dgm:pt>
    <dgm:pt modelId="{2642DFB3-11D8-4AF6-B21E-206AE1904A7D}">
      <dgm:prSet phldrT="[Texto]"/>
      <dgm:spPr/>
      <dgm:t>
        <a:bodyPr/>
        <a:lstStyle/>
        <a:p>
          <a:r>
            <a:rPr lang="es-MX" dirty="0" smtClean="0"/>
            <a:t>Desarrollo de autoconocimiento</a:t>
          </a:r>
          <a:endParaRPr lang="es-MX" dirty="0"/>
        </a:p>
      </dgm:t>
    </dgm:pt>
    <dgm:pt modelId="{D226FAFC-1AE7-47D8-A52C-1DAB2D1F8A1B}" type="parTrans" cxnId="{AD356621-F4BD-4C3D-A86B-98189BFF7C36}">
      <dgm:prSet/>
      <dgm:spPr/>
      <dgm:t>
        <a:bodyPr/>
        <a:lstStyle/>
        <a:p>
          <a:endParaRPr lang="es-MX"/>
        </a:p>
      </dgm:t>
    </dgm:pt>
    <dgm:pt modelId="{0C150F3D-A9E6-48AF-A394-E9E620EC450C}" type="sibTrans" cxnId="{AD356621-F4BD-4C3D-A86B-98189BFF7C36}">
      <dgm:prSet/>
      <dgm:spPr/>
      <dgm:t>
        <a:bodyPr/>
        <a:lstStyle/>
        <a:p>
          <a:endParaRPr lang="es-MX"/>
        </a:p>
      </dgm:t>
    </dgm:pt>
    <dgm:pt modelId="{AD010814-D5CA-4732-BAAD-3765F6F7DAD9}">
      <dgm:prSet phldrT="[Texto]"/>
      <dgm:spPr/>
      <dgm:t>
        <a:bodyPr/>
        <a:lstStyle/>
        <a:p>
          <a:r>
            <a:rPr lang="es-MX" dirty="0" smtClean="0"/>
            <a:t>Manejo de estrés</a:t>
          </a:r>
          <a:endParaRPr lang="es-MX" dirty="0"/>
        </a:p>
      </dgm:t>
    </dgm:pt>
    <dgm:pt modelId="{129A91F9-99D1-490B-8BB2-9693B8DDE81B}" type="parTrans" cxnId="{DA0D6227-DF52-429C-A850-C6E50A736A47}">
      <dgm:prSet/>
      <dgm:spPr/>
      <dgm:t>
        <a:bodyPr/>
        <a:lstStyle/>
        <a:p>
          <a:endParaRPr lang="es-MX"/>
        </a:p>
      </dgm:t>
    </dgm:pt>
    <dgm:pt modelId="{1C31FA4E-DAA5-4041-AEB0-524494C2E0AA}" type="sibTrans" cxnId="{DA0D6227-DF52-429C-A850-C6E50A736A47}">
      <dgm:prSet/>
      <dgm:spPr/>
      <dgm:t>
        <a:bodyPr/>
        <a:lstStyle/>
        <a:p>
          <a:endParaRPr lang="es-MX"/>
        </a:p>
      </dgm:t>
    </dgm:pt>
    <dgm:pt modelId="{D0FD9AF1-4A69-4B34-BD6A-DFA656E41460}">
      <dgm:prSet phldrT="[Texto]"/>
      <dgm:spPr/>
      <dgm:t>
        <a:bodyPr/>
        <a:lstStyle/>
        <a:p>
          <a:r>
            <a:rPr lang="es-MX" dirty="0" smtClean="0"/>
            <a:t>Inteligencia emocional, valores y prioridades,  actitud hacia el cambio.</a:t>
          </a:r>
          <a:endParaRPr lang="es-MX" dirty="0"/>
        </a:p>
      </dgm:t>
    </dgm:pt>
    <dgm:pt modelId="{381A8D2E-8248-4C87-804F-066C7E8DA018}" type="parTrans" cxnId="{C9B47395-B544-474F-A626-9F0E5A608E78}">
      <dgm:prSet/>
      <dgm:spPr/>
      <dgm:t>
        <a:bodyPr/>
        <a:lstStyle/>
        <a:p>
          <a:endParaRPr lang="es-MX"/>
        </a:p>
      </dgm:t>
    </dgm:pt>
    <dgm:pt modelId="{4C673D5C-A675-4CDF-9144-AE6276FDF32D}" type="sibTrans" cxnId="{C9B47395-B544-474F-A626-9F0E5A608E78}">
      <dgm:prSet/>
      <dgm:spPr/>
      <dgm:t>
        <a:bodyPr/>
        <a:lstStyle/>
        <a:p>
          <a:endParaRPr lang="es-MX"/>
        </a:p>
      </dgm:t>
    </dgm:pt>
    <dgm:pt modelId="{BAF4E69F-5200-4CE0-9EC2-E3AFB573A4CE}">
      <dgm:prSet phldrT="[Texto]"/>
      <dgm:spPr/>
      <dgm:t>
        <a:bodyPr/>
        <a:lstStyle/>
        <a:p>
          <a:r>
            <a:rPr lang="es-MX" dirty="0" smtClean="0"/>
            <a:t>Administración del tiempo y factores estresantes.</a:t>
          </a:r>
          <a:endParaRPr lang="es-MX" dirty="0"/>
        </a:p>
      </dgm:t>
    </dgm:pt>
    <dgm:pt modelId="{8D1C2DB5-BEB4-4283-B8F1-2A1C604D4501}" type="parTrans" cxnId="{DCAB92D7-CDE7-4B8D-8685-81B8B214FCD0}">
      <dgm:prSet/>
      <dgm:spPr/>
      <dgm:t>
        <a:bodyPr/>
        <a:lstStyle/>
        <a:p>
          <a:endParaRPr lang="es-MX"/>
        </a:p>
      </dgm:t>
    </dgm:pt>
    <dgm:pt modelId="{6A7DA876-1E55-48F5-B766-C0036DFAEAA8}" type="sibTrans" cxnId="{DCAB92D7-CDE7-4B8D-8685-81B8B214FCD0}">
      <dgm:prSet/>
      <dgm:spPr/>
      <dgm:t>
        <a:bodyPr/>
        <a:lstStyle/>
        <a:p>
          <a:endParaRPr lang="es-MX"/>
        </a:p>
      </dgm:t>
    </dgm:pt>
    <dgm:pt modelId="{8F41DC44-CC8E-4BD0-8868-1B1AE93B349D}">
      <dgm:prSet phldrT="[Texto]"/>
      <dgm:spPr/>
      <dgm:t>
        <a:bodyPr/>
        <a:lstStyle/>
        <a:p>
          <a:r>
            <a:rPr lang="es-MX" dirty="0" smtClean="0"/>
            <a:t>Solución de problemas y creatividad</a:t>
          </a:r>
          <a:endParaRPr lang="es-MX" dirty="0"/>
        </a:p>
      </dgm:t>
    </dgm:pt>
    <dgm:pt modelId="{BD77DEFB-55C4-4F68-A607-F700C867AE2D}" type="parTrans" cxnId="{B08A3273-4B4F-4497-9A7F-F9566048F78C}">
      <dgm:prSet/>
      <dgm:spPr/>
      <dgm:t>
        <a:bodyPr/>
        <a:lstStyle/>
        <a:p>
          <a:endParaRPr lang="es-MX"/>
        </a:p>
      </dgm:t>
    </dgm:pt>
    <dgm:pt modelId="{C20F44C0-5E38-4FBD-9E82-5B29329DE9DC}" type="sibTrans" cxnId="{B08A3273-4B4F-4497-9A7F-F9566048F78C}">
      <dgm:prSet/>
      <dgm:spPr/>
      <dgm:t>
        <a:bodyPr/>
        <a:lstStyle/>
        <a:p>
          <a:endParaRPr lang="es-MX"/>
        </a:p>
      </dgm:t>
    </dgm:pt>
    <dgm:pt modelId="{6668C3BB-44B8-4351-8573-A658C20292C2}" type="pres">
      <dgm:prSet presAssocID="{265D23C5-75D7-46F3-8F93-6C34E9AF7EB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12D86F-04C6-428B-B40E-616DFF361C18}" type="pres">
      <dgm:prSet presAssocID="{4759EE12-13F3-4E90-8B03-ABA77F92ED9B}" presName="root1" presStyleCnt="0"/>
      <dgm:spPr/>
    </dgm:pt>
    <dgm:pt modelId="{519114B3-032D-416E-A948-A7075042031A}" type="pres">
      <dgm:prSet presAssocID="{4759EE12-13F3-4E90-8B03-ABA77F92ED9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572BBD-4450-4DDD-B440-1A4E69DA1654}" type="pres">
      <dgm:prSet presAssocID="{4759EE12-13F3-4E90-8B03-ABA77F92ED9B}" presName="level2hierChild" presStyleCnt="0"/>
      <dgm:spPr/>
    </dgm:pt>
    <dgm:pt modelId="{99A6FEA5-A05D-4844-95FE-3C1553FAAC06}" type="pres">
      <dgm:prSet presAssocID="{D226FAFC-1AE7-47D8-A52C-1DAB2D1F8A1B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AC03DF82-AD89-4BC6-8DD1-EB0FF87CCA54}" type="pres">
      <dgm:prSet presAssocID="{D226FAFC-1AE7-47D8-A52C-1DAB2D1F8A1B}" presName="connTx" presStyleLbl="parChTrans1D2" presStyleIdx="0" presStyleCnt="3"/>
      <dgm:spPr/>
      <dgm:t>
        <a:bodyPr/>
        <a:lstStyle/>
        <a:p>
          <a:endParaRPr lang="es-MX"/>
        </a:p>
      </dgm:t>
    </dgm:pt>
    <dgm:pt modelId="{EFDB6E43-8EC1-49A5-9462-373FB4B843C6}" type="pres">
      <dgm:prSet presAssocID="{2642DFB3-11D8-4AF6-B21E-206AE1904A7D}" presName="root2" presStyleCnt="0"/>
      <dgm:spPr/>
    </dgm:pt>
    <dgm:pt modelId="{38133199-6806-43BC-84C5-CAC8B06878A8}" type="pres">
      <dgm:prSet presAssocID="{2642DFB3-11D8-4AF6-B21E-206AE1904A7D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6C05623-FADD-4C64-8253-9DC40D63EE82}" type="pres">
      <dgm:prSet presAssocID="{2642DFB3-11D8-4AF6-B21E-206AE1904A7D}" presName="level3hierChild" presStyleCnt="0"/>
      <dgm:spPr/>
    </dgm:pt>
    <dgm:pt modelId="{1B28B9C4-4B4C-46B3-AB29-E65D8A7F9F4A}" type="pres">
      <dgm:prSet presAssocID="{381A8D2E-8248-4C87-804F-066C7E8DA018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7C7BF5F1-5858-4068-A6AD-0DEDFB3FA5EE}" type="pres">
      <dgm:prSet presAssocID="{381A8D2E-8248-4C87-804F-066C7E8DA018}" presName="connTx" presStyleLbl="parChTrans1D3" presStyleIdx="0" presStyleCnt="3"/>
      <dgm:spPr/>
      <dgm:t>
        <a:bodyPr/>
        <a:lstStyle/>
        <a:p>
          <a:endParaRPr lang="es-MX"/>
        </a:p>
      </dgm:t>
    </dgm:pt>
    <dgm:pt modelId="{F10A0FE6-7E4E-4771-B905-ECFA03E94160}" type="pres">
      <dgm:prSet presAssocID="{D0FD9AF1-4A69-4B34-BD6A-DFA656E41460}" presName="root2" presStyleCnt="0"/>
      <dgm:spPr/>
    </dgm:pt>
    <dgm:pt modelId="{3AC34849-24DB-4D78-88B5-AF77A1E5461C}" type="pres">
      <dgm:prSet presAssocID="{D0FD9AF1-4A69-4B34-BD6A-DFA656E41460}" presName="LevelTwoTextNode" presStyleLbl="node3" presStyleIdx="0" presStyleCnt="3" custScaleX="24217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A44BCFB-882B-4AEA-9394-1D726FB6E459}" type="pres">
      <dgm:prSet presAssocID="{D0FD9AF1-4A69-4B34-BD6A-DFA656E41460}" presName="level3hierChild" presStyleCnt="0"/>
      <dgm:spPr/>
    </dgm:pt>
    <dgm:pt modelId="{0EFEFAE9-9D96-4951-9525-8FEAA31878E6}" type="pres">
      <dgm:prSet presAssocID="{129A91F9-99D1-490B-8BB2-9693B8DDE81B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A873AE13-E36B-4F20-BD38-10D2B741A532}" type="pres">
      <dgm:prSet presAssocID="{129A91F9-99D1-490B-8BB2-9693B8DDE81B}" presName="connTx" presStyleLbl="parChTrans1D2" presStyleIdx="1" presStyleCnt="3"/>
      <dgm:spPr/>
      <dgm:t>
        <a:bodyPr/>
        <a:lstStyle/>
        <a:p>
          <a:endParaRPr lang="es-MX"/>
        </a:p>
      </dgm:t>
    </dgm:pt>
    <dgm:pt modelId="{540548BE-C713-4846-B120-A8F65246787D}" type="pres">
      <dgm:prSet presAssocID="{AD010814-D5CA-4732-BAAD-3765F6F7DAD9}" presName="root2" presStyleCnt="0"/>
      <dgm:spPr/>
    </dgm:pt>
    <dgm:pt modelId="{69784CAE-ECA4-4A3E-BCD4-B3F995F69B75}" type="pres">
      <dgm:prSet presAssocID="{AD010814-D5CA-4732-BAAD-3765F6F7DAD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1B3FC0D-E85A-4B47-8D17-3B31E1D0FE96}" type="pres">
      <dgm:prSet presAssocID="{AD010814-D5CA-4732-BAAD-3765F6F7DAD9}" presName="level3hierChild" presStyleCnt="0"/>
      <dgm:spPr/>
    </dgm:pt>
    <dgm:pt modelId="{9A0B6AB6-6071-4C58-A274-7511D9777362}" type="pres">
      <dgm:prSet presAssocID="{8D1C2DB5-BEB4-4283-B8F1-2A1C604D4501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D43EB80C-61CD-4078-BEAE-FFFFE312B620}" type="pres">
      <dgm:prSet presAssocID="{8D1C2DB5-BEB4-4283-B8F1-2A1C604D4501}" presName="connTx" presStyleLbl="parChTrans1D3" presStyleIdx="1" presStyleCnt="3"/>
      <dgm:spPr/>
      <dgm:t>
        <a:bodyPr/>
        <a:lstStyle/>
        <a:p>
          <a:endParaRPr lang="es-MX"/>
        </a:p>
      </dgm:t>
    </dgm:pt>
    <dgm:pt modelId="{87E6A11F-ECAB-439E-B895-6842DBFC94F4}" type="pres">
      <dgm:prSet presAssocID="{BAF4E69F-5200-4CE0-9EC2-E3AFB573A4CE}" presName="root2" presStyleCnt="0"/>
      <dgm:spPr/>
    </dgm:pt>
    <dgm:pt modelId="{E7CB29CA-E4BB-40FD-AC73-48B897CD4FE1}" type="pres">
      <dgm:prSet presAssocID="{BAF4E69F-5200-4CE0-9EC2-E3AFB573A4CE}" presName="LevelTwoTextNode" presStyleLbl="node3" presStyleIdx="1" presStyleCnt="3" custScaleX="24066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722A679-52F3-4EAC-A19C-47CBBDE61CD0}" type="pres">
      <dgm:prSet presAssocID="{BAF4E69F-5200-4CE0-9EC2-E3AFB573A4CE}" presName="level3hierChild" presStyleCnt="0"/>
      <dgm:spPr/>
    </dgm:pt>
    <dgm:pt modelId="{22469C64-4A4C-4AFA-9968-98F8056D2659}" type="pres">
      <dgm:prSet presAssocID="{7DC599C2-AF64-42C0-9EE9-05FCF9AC317A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BE583BF2-75E4-4308-9AE4-D08E699BA58F}" type="pres">
      <dgm:prSet presAssocID="{7DC599C2-AF64-42C0-9EE9-05FCF9AC317A}" presName="connTx" presStyleLbl="parChTrans1D2" presStyleIdx="2" presStyleCnt="3"/>
      <dgm:spPr/>
      <dgm:t>
        <a:bodyPr/>
        <a:lstStyle/>
        <a:p>
          <a:endParaRPr lang="es-MX"/>
        </a:p>
      </dgm:t>
    </dgm:pt>
    <dgm:pt modelId="{0ED45EF2-367E-4F4B-AE95-338E0A0E0237}" type="pres">
      <dgm:prSet presAssocID="{76E5B402-3461-40AC-BC8E-2137693219DC}" presName="root2" presStyleCnt="0"/>
      <dgm:spPr/>
    </dgm:pt>
    <dgm:pt modelId="{B6672AA9-5993-430A-9B0D-685771690DB1}" type="pres">
      <dgm:prSet presAssocID="{76E5B402-3461-40AC-BC8E-2137693219DC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AD2991F-493E-4F92-ABB0-1F5358B3F4AD}" type="pres">
      <dgm:prSet presAssocID="{76E5B402-3461-40AC-BC8E-2137693219DC}" presName="level3hierChild" presStyleCnt="0"/>
      <dgm:spPr/>
    </dgm:pt>
    <dgm:pt modelId="{E3935728-38D5-43CF-8683-DC6C4CDA97B3}" type="pres">
      <dgm:prSet presAssocID="{BD77DEFB-55C4-4F68-A607-F700C867AE2D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1C324207-749C-457F-BCA0-FC03FC19B1B8}" type="pres">
      <dgm:prSet presAssocID="{BD77DEFB-55C4-4F68-A607-F700C867AE2D}" presName="connTx" presStyleLbl="parChTrans1D3" presStyleIdx="2" presStyleCnt="3"/>
      <dgm:spPr/>
      <dgm:t>
        <a:bodyPr/>
        <a:lstStyle/>
        <a:p>
          <a:endParaRPr lang="es-MX"/>
        </a:p>
      </dgm:t>
    </dgm:pt>
    <dgm:pt modelId="{52A332A8-8E0A-4E3E-8780-C004F0AC3EB5}" type="pres">
      <dgm:prSet presAssocID="{8F41DC44-CC8E-4BD0-8868-1B1AE93B349D}" presName="root2" presStyleCnt="0"/>
      <dgm:spPr/>
    </dgm:pt>
    <dgm:pt modelId="{E2AFB399-460A-4F0C-AB52-4C1DCCA893C2}" type="pres">
      <dgm:prSet presAssocID="{8F41DC44-CC8E-4BD0-8868-1B1AE93B349D}" presName="LevelTwoTextNode" presStyleLbl="node3" presStyleIdx="2" presStyleCnt="3" custScaleX="240581" custLinFactNeighborX="869" custLinFactNeighborY="-1140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24268EC-C76D-480C-AC8D-4C5338FF43BC}" type="pres">
      <dgm:prSet presAssocID="{8F41DC44-CC8E-4BD0-8868-1B1AE93B349D}" presName="level3hierChild" presStyleCnt="0"/>
      <dgm:spPr/>
    </dgm:pt>
  </dgm:ptLst>
  <dgm:cxnLst>
    <dgm:cxn modelId="{650BBA62-857E-4BE2-9E36-10D39D61990B}" type="presOf" srcId="{AD010814-D5CA-4732-BAAD-3765F6F7DAD9}" destId="{69784CAE-ECA4-4A3E-BCD4-B3F995F69B75}" srcOrd="0" destOrd="0" presId="urn:microsoft.com/office/officeart/2008/layout/HorizontalMultiLevelHierarchy"/>
    <dgm:cxn modelId="{0C0C850C-C3CD-4631-B519-71E7304EAF61}" srcId="{4759EE12-13F3-4E90-8B03-ABA77F92ED9B}" destId="{76E5B402-3461-40AC-BC8E-2137693219DC}" srcOrd="2" destOrd="0" parTransId="{7DC599C2-AF64-42C0-9EE9-05FCF9AC317A}" sibTransId="{6521FE9E-1505-4132-BCC0-07C434554AE0}"/>
    <dgm:cxn modelId="{E87E7C53-3547-49CA-8EEF-849A278C624A}" type="presOf" srcId="{8D1C2DB5-BEB4-4283-B8F1-2A1C604D4501}" destId="{9A0B6AB6-6071-4C58-A274-7511D9777362}" srcOrd="0" destOrd="0" presId="urn:microsoft.com/office/officeart/2008/layout/HorizontalMultiLevelHierarchy"/>
    <dgm:cxn modelId="{4F628042-EC7F-4346-B51E-6B7B2484C913}" type="presOf" srcId="{4759EE12-13F3-4E90-8B03-ABA77F92ED9B}" destId="{519114B3-032D-416E-A948-A7075042031A}" srcOrd="0" destOrd="0" presId="urn:microsoft.com/office/officeart/2008/layout/HorizontalMultiLevelHierarchy"/>
    <dgm:cxn modelId="{20C6259E-AD62-4E30-B403-FCC0F546BF90}" type="presOf" srcId="{7DC599C2-AF64-42C0-9EE9-05FCF9AC317A}" destId="{22469C64-4A4C-4AFA-9968-98F8056D2659}" srcOrd="0" destOrd="0" presId="urn:microsoft.com/office/officeart/2008/layout/HorizontalMultiLevelHierarchy"/>
    <dgm:cxn modelId="{2F55F91C-0848-48BA-9640-FE5D7D7DF4D5}" type="presOf" srcId="{381A8D2E-8248-4C87-804F-066C7E8DA018}" destId="{1B28B9C4-4B4C-46B3-AB29-E65D8A7F9F4A}" srcOrd="0" destOrd="0" presId="urn:microsoft.com/office/officeart/2008/layout/HorizontalMultiLevelHierarchy"/>
    <dgm:cxn modelId="{FD9F5750-A06E-4955-9A25-47DE40EFF71F}" srcId="{265D23C5-75D7-46F3-8F93-6C34E9AF7EBD}" destId="{4759EE12-13F3-4E90-8B03-ABA77F92ED9B}" srcOrd="0" destOrd="0" parTransId="{DA16788D-DF98-4771-92B3-740E7827D399}" sibTransId="{354C20F2-FFDC-4B93-A649-A94A6BE5A3B9}"/>
    <dgm:cxn modelId="{394D2049-6219-494B-AFC9-485878DD19A9}" type="presOf" srcId="{76E5B402-3461-40AC-BC8E-2137693219DC}" destId="{B6672AA9-5993-430A-9B0D-685771690DB1}" srcOrd="0" destOrd="0" presId="urn:microsoft.com/office/officeart/2008/layout/HorizontalMultiLevelHierarchy"/>
    <dgm:cxn modelId="{1EF59B71-C219-49C2-88BF-A57F45E1D051}" type="presOf" srcId="{129A91F9-99D1-490B-8BB2-9693B8DDE81B}" destId="{A873AE13-E36B-4F20-BD38-10D2B741A532}" srcOrd="1" destOrd="0" presId="urn:microsoft.com/office/officeart/2008/layout/HorizontalMultiLevelHierarchy"/>
    <dgm:cxn modelId="{DE204A3D-3978-47F3-BEED-446064AB3624}" type="presOf" srcId="{8D1C2DB5-BEB4-4283-B8F1-2A1C604D4501}" destId="{D43EB80C-61CD-4078-BEAE-FFFFE312B620}" srcOrd="1" destOrd="0" presId="urn:microsoft.com/office/officeart/2008/layout/HorizontalMultiLevelHierarchy"/>
    <dgm:cxn modelId="{DCAB92D7-CDE7-4B8D-8685-81B8B214FCD0}" srcId="{AD010814-D5CA-4732-BAAD-3765F6F7DAD9}" destId="{BAF4E69F-5200-4CE0-9EC2-E3AFB573A4CE}" srcOrd="0" destOrd="0" parTransId="{8D1C2DB5-BEB4-4283-B8F1-2A1C604D4501}" sibTransId="{6A7DA876-1E55-48F5-B766-C0036DFAEAA8}"/>
    <dgm:cxn modelId="{AC522286-500F-4033-8F16-58BBDEC0113F}" type="presOf" srcId="{129A91F9-99D1-490B-8BB2-9693B8DDE81B}" destId="{0EFEFAE9-9D96-4951-9525-8FEAA31878E6}" srcOrd="0" destOrd="0" presId="urn:microsoft.com/office/officeart/2008/layout/HorizontalMultiLevelHierarchy"/>
    <dgm:cxn modelId="{BD9B8EF9-FF11-4CC7-B6B4-F86BEBF1A7E8}" type="presOf" srcId="{BD77DEFB-55C4-4F68-A607-F700C867AE2D}" destId="{E3935728-38D5-43CF-8683-DC6C4CDA97B3}" srcOrd="0" destOrd="0" presId="urn:microsoft.com/office/officeart/2008/layout/HorizontalMultiLevelHierarchy"/>
    <dgm:cxn modelId="{1D461E74-C17E-49E3-9184-A6665180DA8F}" type="presOf" srcId="{D226FAFC-1AE7-47D8-A52C-1DAB2D1F8A1B}" destId="{AC03DF82-AD89-4BC6-8DD1-EB0FF87CCA54}" srcOrd="1" destOrd="0" presId="urn:microsoft.com/office/officeart/2008/layout/HorizontalMultiLevelHierarchy"/>
    <dgm:cxn modelId="{D830D548-2A0E-4E2E-B087-C7206EFA5183}" type="presOf" srcId="{D226FAFC-1AE7-47D8-A52C-1DAB2D1F8A1B}" destId="{99A6FEA5-A05D-4844-95FE-3C1553FAAC06}" srcOrd="0" destOrd="0" presId="urn:microsoft.com/office/officeart/2008/layout/HorizontalMultiLevelHierarchy"/>
    <dgm:cxn modelId="{B08A3273-4B4F-4497-9A7F-F9566048F78C}" srcId="{76E5B402-3461-40AC-BC8E-2137693219DC}" destId="{8F41DC44-CC8E-4BD0-8868-1B1AE93B349D}" srcOrd="0" destOrd="0" parTransId="{BD77DEFB-55C4-4F68-A607-F700C867AE2D}" sibTransId="{C20F44C0-5E38-4FBD-9E82-5B29329DE9DC}"/>
    <dgm:cxn modelId="{DA0D6227-DF52-429C-A850-C6E50A736A47}" srcId="{4759EE12-13F3-4E90-8B03-ABA77F92ED9B}" destId="{AD010814-D5CA-4732-BAAD-3765F6F7DAD9}" srcOrd="1" destOrd="0" parTransId="{129A91F9-99D1-490B-8BB2-9693B8DDE81B}" sibTransId="{1C31FA4E-DAA5-4041-AEB0-524494C2E0AA}"/>
    <dgm:cxn modelId="{C9B47395-B544-474F-A626-9F0E5A608E78}" srcId="{2642DFB3-11D8-4AF6-B21E-206AE1904A7D}" destId="{D0FD9AF1-4A69-4B34-BD6A-DFA656E41460}" srcOrd="0" destOrd="0" parTransId="{381A8D2E-8248-4C87-804F-066C7E8DA018}" sibTransId="{4C673D5C-A675-4CDF-9144-AE6276FDF32D}"/>
    <dgm:cxn modelId="{8C5E9F89-4ADC-49AC-AA70-2D171B25323E}" type="presOf" srcId="{D0FD9AF1-4A69-4B34-BD6A-DFA656E41460}" destId="{3AC34849-24DB-4D78-88B5-AF77A1E5461C}" srcOrd="0" destOrd="0" presId="urn:microsoft.com/office/officeart/2008/layout/HorizontalMultiLevelHierarchy"/>
    <dgm:cxn modelId="{77080D9D-3FCC-4567-B93D-C96336F2ADF8}" type="presOf" srcId="{BAF4E69F-5200-4CE0-9EC2-E3AFB573A4CE}" destId="{E7CB29CA-E4BB-40FD-AC73-48B897CD4FE1}" srcOrd="0" destOrd="0" presId="urn:microsoft.com/office/officeart/2008/layout/HorizontalMultiLevelHierarchy"/>
    <dgm:cxn modelId="{7DE1316A-80AC-4009-9CE5-8C601354164B}" type="presOf" srcId="{8F41DC44-CC8E-4BD0-8868-1B1AE93B349D}" destId="{E2AFB399-460A-4F0C-AB52-4C1DCCA893C2}" srcOrd="0" destOrd="0" presId="urn:microsoft.com/office/officeart/2008/layout/HorizontalMultiLevelHierarchy"/>
    <dgm:cxn modelId="{AD356621-F4BD-4C3D-A86B-98189BFF7C36}" srcId="{4759EE12-13F3-4E90-8B03-ABA77F92ED9B}" destId="{2642DFB3-11D8-4AF6-B21E-206AE1904A7D}" srcOrd="0" destOrd="0" parTransId="{D226FAFC-1AE7-47D8-A52C-1DAB2D1F8A1B}" sibTransId="{0C150F3D-A9E6-48AF-A394-E9E620EC450C}"/>
    <dgm:cxn modelId="{ABB2196B-3FA9-4A3B-8651-B397FAE669EB}" type="presOf" srcId="{2642DFB3-11D8-4AF6-B21E-206AE1904A7D}" destId="{38133199-6806-43BC-84C5-CAC8B06878A8}" srcOrd="0" destOrd="0" presId="urn:microsoft.com/office/officeart/2008/layout/HorizontalMultiLevelHierarchy"/>
    <dgm:cxn modelId="{CD114E1F-6CFA-4990-A0BC-168897D4A501}" type="presOf" srcId="{381A8D2E-8248-4C87-804F-066C7E8DA018}" destId="{7C7BF5F1-5858-4068-A6AD-0DEDFB3FA5EE}" srcOrd="1" destOrd="0" presId="urn:microsoft.com/office/officeart/2008/layout/HorizontalMultiLevelHierarchy"/>
    <dgm:cxn modelId="{897E68BC-629A-4990-AC94-138654913BC7}" type="presOf" srcId="{265D23C5-75D7-46F3-8F93-6C34E9AF7EBD}" destId="{6668C3BB-44B8-4351-8573-A658C20292C2}" srcOrd="0" destOrd="0" presId="urn:microsoft.com/office/officeart/2008/layout/HorizontalMultiLevelHierarchy"/>
    <dgm:cxn modelId="{96DE8C55-2F7F-457D-A8AB-3817A2F5CB52}" type="presOf" srcId="{7DC599C2-AF64-42C0-9EE9-05FCF9AC317A}" destId="{BE583BF2-75E4-4308-9AE4-D08E699BA58F}" srcOrd="1" destOrd="0" presId="urn:microsoft.com/office/officeart/2008/layout/HorizontalMultiLevelHierarchy"/>
    <dgm:cxn modelId="{D7D6588C-3E6B-4B7E-80CD-FC6E82D0DBB4}" type="presOf" srcId="{BD77DEFB-55C4-4F68-A607-F700C867AE2D}" destId="{1C324207-749C-457F-BCA0-FC03FC19B1B8}" srcOrd="1" destOrd="0" presId="urn:microsoft.com/office/officeart/2008/layout/HorizontalMultiLevelHierarchy"/>
    <dgm:cxn modelId="{4F8D11A8-5408-4039-9B80-CE981A971270}" type="presParOf" srcId="{6668C3BB-44B8-4351-8573-A658C20292C2}" destId="{6512D86F-04C6-428B-B40E-616DFF361C18}" srcOrd="0" destOrd="0" presId="urn:microsoft.com/office/officeart/2008/layout/HorizontalMultiLevelHierarchy"/>
    <dgm:cxn modelId="{C97B3334-264E-4F80-8BFC-C5DE3086FB73}" type="presParOf" srcId="{6512D86F-04C6-428B-B40E-616DFF361C18}" destId="{519114B3-032D-416E-A948-A7075042031A}" srcOrd="0" destOrd="0" presId="urn:microsoft.com/office/officeart/2008/layout/HorizontalMultiLevelHierarchy"/>
    <dgm:cxn modelId="{D6206298-2DB4-43B3-A298-7A9E33A99A68}" type="presParOf" srcId="{6512D86F-04C6-428B-B40E-616DFF361C18}" destId="{F9572BBD-4450-4DDD-B440-1A4E69DA1654}" srcOrd="1" destOrd="0" presId="urn:microsoft.com/office/officeart/2008/layout/HorizontalMultiLevelHierarchy"/>
    <dgm:cxn modelId="{FBC0B0C6-BF2D-41EA-A2FA-DF064A56F4CC}" type="presParOf" srcId="{F9572BBD-4450-4DDD-B440-1A4E69DA1654}" destId="{99A6FEA5-A05D-4844-95FE-3C1553FAAC06}" srcOrd="0" destOrd="0" presId="urn:microsoft.com/office/officeart/2008/layout/HorizontalMultiLevelHierarchy"/>
    <dgm:cxn modelId="{BF07F26F-3418-47AE-91B1-1B8A9095F3B9}" type="presParOf" srcId="{99A6FEA5-A05D-4844-95FE-3C1553FAAC06}" destId="{AC03DF82-AD89-4BC6-8DD1-EB0FF87CCA54}" srcOrd="0" destOrd="0" presId="urn:microsoft.com/office/officeart/2008/layout/HorizontalMultiLevelHierarchy"/>
    <dgm:cxn modelId="{DCBC277F-4365-4526-B969-E90C269AEDD5}" type="presParOf" srcId="{F9572BBD-4450-4DDD-B440-1A4E69DA1654}" destId="{EFDB6E43-8EC1-49A5-9462-373FB4B843C6}" srcOrd="1" destOrd="0" presId="urn:microsoft.com/office/officeart/2008/layout/HorizontalMultiLevelHierarchy"/>
    <dgm:cxn modelId="{5A6903EE-56CC-4CA9-ABCF-FEB1C7BA72B9}" type="presParOf" srcId="{EFDB6E43-8EC1-49A5-9462-373FB4B843C6}" destId="{38133199-6806-43BC-84C5-CAC8B06878A8}" srcOrd="0" destOrd="0" presId="urn:microsoft.com/office/officeart/2008/layout/HorizontalMultiLevelHierarchy"/>
    <dgm:cxn modelId="{6EA2704F-9A15-4378-BCD1-EB40776963A9}" type="presParOf" srcId="{EFDB6E43-8EC1-49A5-9462-373FB4B843C6}" destId="{46C05623-FADD-4C64-8253-9DC40D63EE82}" srcOrd="1" destOrd="0" presId="urn:microsoft.com/office/officeart/2008/layout/HorizontalMultiLevelHierarchy"/>
    <dgm:cxn modelId="{F0FA0BB3-F0DF-4306-8EB0-CB172F8087D3}" type="presParOf" srcId="{46C05623-FADD-4C64-8253-9DC40D63EE82}" destId="{1B28B9C4-4B4C-46B3-AB29-E65D8A7F9F4A}" srcOrd="0" destOrd="0" presId="urn:microsoft.com/office/officeart/2008/layout/HorizontalMultiLevelHierarchy"/>
    <dgm:cxn modelId="{4CE78EC3-74C2-41C2-82AE-4A8908232845}" type="presParOf" srcId="{1B28B9C4-4B4C-46B3-AB29-E65D8A7F9F4A}" destId="{7C7BF5F1-5858-4068-A6AD-0DEDFB3FA5EE}" srcOrd="0" destOrd="0" presId="urn:microsoft.com/office/officeart/2008/layout/HorizontalMultiLevelHierarchy"/>
    <dgm:cxn modelId="{A346CD36-87A1-4B16-A3DC-886CC4B671DA}" type="presParOf" srcId="{46C05623-FADD-4C64-8253-9DC40D63EE82}" destId="{F10A0FE6-7E4E-4771-B905-ECFA03E94160}" srcOrd="1" destOrd="0" presId="urn:microsoft.com/office/officeart/2008/layout/HorizontalMultiLevelHierarchy"/>
    <dgm:cxn modelId="{C7F3429E-146A-46BE-B5E8-070CCE4D0799}" type="presParOf" srcId="{F10A0FE6-7E4E-4771-B905-ECFA03E94160}" destId="{3AC34849-24DB-4D78-88B5-AF77A1E5461C}" srcOrd="0" destOrd="0" presId="urn:microsoft.com/office/officeart/2008/layout/HorizontalMultiLevelHierarchy"/>
    <dgm:cxn modelId="{FEFFBA86-A5C8-4287-8AD0-E853F9980BFB}" type="presParOf" srcId="{F10A0FE6-7E4E-4771-B905-ECFA03E94160}" destId="{1A44BCFB-882B-4AEA-9394-1D726FB6E459}" srcOrd="1" destOrd="0" presId="urn:microsoft.com/office/officeart/2008/layout/HorizontalMultiLevelHierarchy"/>
    <dgm:cxn modelId="{6164D54D-66EB-437E-B4AE-6AF79044B22C}" type="presParOf" srcId="{F9572BBD-4450-4DDD-B440-1A4E69DA1654}" destId="{0EFEFAE9-9D96-4951-9525-8FEAA31878E6}" srcOrd="2" destOrd="0" presId="urn:microsoft.com/office/officeart/2008/layout/HorizontalMultiLevelHierarchy"/>
    <dgm:cxn modelId="{557CB94F-8C68-4F1B-A6A1-B04AAD46ACC5}" type="presParOf" srcId="{0EFEFAE9-9D96-4951-9525-8FEAA31878E6}" destId="{A873AE13-E36B-4F20-BD38-10D2B741A532}" srcOrd="0" destOrd="0" presId="urn:microsoft.com/office/officeart/2008/layout/HorizontalMultiLevelHierarchy"/>
    <dgm:cxn modelId="{A1A22B28-E4B1-425F-A082-9E592900E73B}" type="presParOf" srcId="{F9572BBD-4450-4DDD-B440-1A4E69DA1654}" destId="{540548BE-C713-4846-B120-A8F65246787D}" srcOrd="3" destOrd="0" presId="urn:microsoft.com/office/officeart/2008/layout/HorizontalMultiLevelHierarchy"/>
    <dgm:cxn modelId="{4356A31F-FCEC-47C4-9D09-3F32CC4D678B}" type="presParOf" srcId="{540548BE-C713-4846-B120-A8F65246787D}" destId="{69784CAE-ECA4-4A3E-BCD4-B3F995F69B75}" srcOrd="0" destOrd="0" presId="urn:microsoft.com/office/officeart/2008/layout/HorizontalMultiLevelHierarchy"/>
    <dgm:cxn modelId="{7DF379FB-D966-483A-8A83-9A18ADC5B6A0}" type="presParOf" srcId="{540548BE-C713-4846-B120-A8F65246787D}" destId="{51B3FC0D-E85A-4B47-8D17-3B31E1D0FE96}" srcOrd="1" destOrd="0" presId="urn:microsoft.com/office/officeart/2008/layout/HorizontalMultiLevelHierarchy"/>
    <dgm:cxn modelId="{4F413FBE-4B62-4276-A90B-80CBC04A85AC}" type="presParOf" srcId="{51B3FC0D-E85A-4B47-8D17-3B31E1D0FE96}" destId="{9A0B6AB6-6071-4C58-A274-7511D9777362}" srcOrd="0" destOrd="0" presId="urn:microsoft.com/office/officeart/2008/layout/HorizontalMultiLevelHierarchy"/>
    <dgm:cxn modelId="{12B240A5-6E79-4441-9560-3904CA83F1DB}" type="presParOf" srcId="{9A0B6AB6-6071-4C58-A274-7511D9777362}" destId="{D43EB80C-61CD-4078-BEAE-FFFFE312B620}" srcOrd="0" destOrd="0" presId="urn:microsoft.com/office/officeart/2008/layout/HorizontalMultiLevelHierarchy"/>
    <dgm:cxn modelId="{7C0D29AD-F92F-41D3-B419-1800ED482644}" type="presParOf" srcId="{51B3FC0D-E85A-4B47-8D17-3B31E1D0FE96}" destId="{87E6A11F-ECAB-439E-B895-6842DBFC94F4}" srcOrd="1" destOrd="0" presId="urn:microsoft.com/office/officeart/2008/layout/HorizontalMultiLevelHierarchy"/>
    <dgm:cxn modelId="{1B40090F-C1C1-4A07-A8A6-24AAD13AE656}" type="presParOf" srcId="{87E6A11F-ECAB-439E-B895-6842DBFC94F4}" destId="{E7CB29CA-E4BB-40FD-AC73-48B897CD4FE1}" srcOrd="0" destOrd="0" presId="urn:microsoft.com/office/officeart/2008/layout/HorizontalMultiLevelHierarchy"/>
    <dgm:cxn modelId="{601283A3-2B88-4EF3-9C24-7C7CFA59BAD0}" type="presParOf" srcId="{87E6A11F-ECAB-439E-B895-6842DBFC94F4}" destId="{7722A679-52F3-4EAC-A19C-47CBBDE61CD0}" srcOrd="1" destOrd="0" presId="urn:microsoft.com/office/officeart/2008/layout/HorizontalMultiLevelHierarchy"/>
    <dgm:cxn modelId="{5300B08D-0333-4124-B3ED-B563B6CB58B6}" type="presParOf" srcId="{F9572BBD-4450-4DDD-B440-1A4E69DA1654}" destId="{22469C64-4A4C-4AFA-9968-98F8056D2659}" srcOrd="4" destOrd="0" presId="urn:microsoft.com/office/officeart/2008/layout/HorizontalMultiLevelHierarchy"/>
    <dgm:cxn modelId="{23D2C603-F53F-4DAD-9D1C-0396C3617CC6}" type="presParOf" srcId="{22469C64-4A4C-4AFA-9968-98F8056D2659}" destId="{BE583BF2-75E4-4308-9AE4-D08E699BA58F}" srcOrd="0" destOrd="0" presId="urn:microsoft.com/office/officeart/2008/layout/HorizontalMultiLevelHierarchy"/>
    <dgm:cxn modelId="{A226FA62-8583-4798-B8F2-B9E6F6674C29}" type="presParOf" srcId="{F9572BBD-4450-4DDD-B440-1A4E69DA1654}" destId="{0ED45EF2-367E-4F4B-AE95-338E0A0E0237}" srcOrd="5" destOrd="0" presId="urn:microsoft.com/office/officeart/2008/layout/HorizontalMultiLevelHierarchy"/>
    <dgm:cxn modelId="{55EA06DA-F99B-45BB-A15B-C9634F868D88}" type="presParOf" srcId="{0ED45EF2-367E-4F4B-AE95-338E0A0E0237}" destId="{B6672AA9-5993-430A-9B0D-685771690DB1}" srcOrd="0" destOrd="0" presId="urn:microsoft.com/office/officeart/2008/layout/HorizontalMultiLevelHierarchy"/>
    <dgm:cxn modelId="{E2235569-895D-4FC9-B618-FEC06FAE1FAB}" type="presParOf" srcId="{0ED45EF2-367E-4F4B-AE95-338E0A0E0237}" destId="{2AD2991F-493E-4F92-ABB0-1F5358B3F4AD}" srcOrd="1" destOrd="0" presId="urn:microsoft.com/office/officeart/2008/layout/HorizontalMultiLevelHierarchy"/>
    <dgm:cxn modelId="{AC5FEC91-1FE2-489D-B4DE-87076CCB1AB3}" type="presParOf" srcId="{2AD2991F-493E-4F92-ABB0-1F5358B3F4AD}" destId="{E3935728-38D5-43CF-8683-DC6C4CDA97B3}" srcOrd="0" destOrd="0" presId="urn:microsoft.com/office/officeart/2008/layout/HorizontalMultiLevelHierarchy"/>
    <dgm:cxn modelId="{2EB81426-0352-4798-A111-8692DFB58AC1}" type="presParOf" srcId="{E3935728-38D5-43CF-8683-DC6C4CDA97B3}" destId="{1C324207-749C-457F-BCA0-FC03FC19B1B8}" srcOrd="0" destOrd="0" presId="urn:microsoft.com/office/officeart/2008/layout/HorizontalMultiLevelHierarchy"/>
    <dgm:cxn modelId="{89B8C0ED-CF4D-4AE7-9F94-C6D49EB73AB3}" type="presParOf" srcId="{2AD2991F-493E-4F92-ABB0-1F5358B3F4AD}" destId="{52A332A8-8E0A-4E3E-8780-C004F0AC3EB5}" srcOrd="1" destOrd="0" presId="urn:microsoft.com/office/officeart/2008/layout/HorizontalMultiLevelHierarchy"/>
    <dgm:cxn modelId="{8EFF5FB9-D80E-480B-B657-AA9F88D86847}" type="presParOf" srcId="{52A332A8-8E0A-4E3E-8780-C004F0AC3EB5}" destId="{E2AFB399-460A-4F0C-AB52-4C1DCCA893C2}" srcOrd="0" destOrd="0" presId="urn:microsoft.com/office/officeart/2008/layout/HorizontalMultiLevelHierarchy"/>
    <dgm:cxn modelId="{EAEC60CE-8968-4700-A59D-A8DF152FD79A}" type="presParOf" srcId="{52A332A8-8E0A-4E3E-8780-C004F0AC3EB5}" destId="{724268EC-C76D-480C-AC8D-4C5338FF43B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C09CB3-AA85-4D83-9F0E-3CFF86B3723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D2D6798-E748-4B64-94EE-A54B91E8DF53}">
      <dgm:prSet phldrT="[Texto]"/>
      <dgm:spPr/>
      <dgm:t>
        <a:bodyPr/>
        <a:lstStyle/>
        <a:p>
          <a:r>
            <a:rPr lang="es-MX" dirty="0" smtClean="0"/>
            <a:t>Autoconocimiento</a:t>
          </a:r>
          <a:endParaRPr lang="es-MX" dirty="0"/>
        </a:p>
      </dgm:t>
    </dgm:pt>
    <dgm:pt modelId="{ECB14DA2-7B57-4F39-BB36-8D75EF33CC8A}" type="parTrans" cxnId="{DC684C78-A6A2-418C-8A1F-16E6B9310051}">
      <dgm:prSet/>
      <dgm:spPr/>
      <dgm:t>
        <a:bodyPr/>
        <a:lstStyle/>
        <a:p>
          <a:endParaRPr lang="es-MX"/>
        </a:p>
      </dgm:t>
    </dgm:pt>
    <dgm:pt modelId="{BC141ECA-03EB-4104-95DC-5DD0568E62B9}" type="sibTrans" cxnId="{DC684C78-A6A2-418C-8A1F-16E6B9310051}">
      <dgm:prSet/>
      <dgm:spPr/>
      <dgm:t>
        <a:bodyPr/>
        <a:lstStyle/>
        <a:p>
          <a:endParaRPr lang="es-MX"/>
        </a:p>
      </dgm:t>
    </dgm:pt>
    <dgm:pt modelId="{B8209E13-C6BC-4B99-819D-F9E92354521A}">
      <dgm:prSet phldrT="[Texto]"/>
      <dgm:spPr/>
      <dgm:t>
        <a:bodyPr/>
        <a:lstStyle/>
        <a:p>
          <a:r>
            <a:rPr lang="es-MX" dirty="0" smtClean="0"/>
            <a:t>Autocontrol</a:t>
          </a:r>
          <a:endParaRPr lang="es-MX" dirty="0"/>
        </a:p>
      </dgm:t>
    </dgm:pt>
    <dgm:pt modelId="{62DC60CB-F570-4BA2-901A-5F370CC07051}" type="parTrans" cxnId="{16AD4B84-0887-4A4A-8C2B-91077EE10318}">
      <dgm:prSet/>
      <dgm:spPr/>
      <dgm:t>
        <a:bodyPr/>
        <a:lstStyle/>
        <a:p>
          <a:endParaRPr lang="es-MX"/>
        </a:p>
      </dgm:t>
    </dgm:pt>
    <dgm:pt modelId="{9C26DD3C-CCB7-4495-90E8-8D342854B46F}" type="sibTrans" cxnId="{16AD4B84-0887-4A4A-8C2B-91077EE10318}">
      <dgm:prSet/>
      <dgm:spPr/>
      <dgm:t>
        <a:bodyPr/>
        <a:lstStyle/>
        <a:p>
          <a:endParaRPr lang="es-MX"/>
        </a:p>
      </dgm:t>
    </dgm:pt>
    <dgm:pt modelId="{70165C29-60C1-4016-8D6D-9EF3FCD9F2D9}" type="pres">
      <dgm:prSet presAssocID="{6EC09CB3-AA85-4D83-9F0E-3CFF86B3723E}" presName="CompostProcess" presStyleCnt="0">
        <dgm:presLayoutVars>
          <dgm:dir/>
          <dgm:resizeHandles val="exact"/>
        </dgm:presLayoutVars>
      </dgm:prSet>
      <dgm:spPr/>
    </dgm:pt>
    <dgm:pt modelId="{11C2E17E-4C73-4491-8965-B32AF1131C48}" type="pres">
      <dgm:prSet presAssocID="{6EC09CB3-AA85-4D83-9F0E-3CFF86B3723E}" presName="arrow" presStyleLbl="bgShp" presStyleIdx="0" presStyleCnt="1"/>
      <dgm:spPr/>
    </dgm:pt>
    <dgm:pt modelId="{98004035-4FD6-4D84-A974-88BCDDB550FB}" type="pres">
      <dgm:prSet presAssocID="{6EC09CB3-AA85-4D83-9F0E-3CFF86B3723E}" presName="linearProcess" presStyleCnt="0"/>
      <dgm:spPr/>
    </dgm:pt>
    <dgm:pt modelId="{BA56D40D-CA8B-425C-8EC3-C3FCAD096D90}" type="pres">
      <dgm:prSet presAssocID="{1D2D6798-E748-4B64-94EE-A54B91E8DF53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F794DF-CAF4-4C94-B000-7A7E095F4D49}" type="pres">
      <dgm:prSet presAssocID="{BC141ECA-03EB-4104-95DC-5DD0568E62B9}" presName="sibTrans" presStyleCnt="0"/>
      <dgm:spPr/>
    </dgm:pt>
    <dgm:pt modelId="{509BD71E-4831-42AB-96D1-96FCAAFF5423}" type="pres">
      <dgm:prSet presAssocID="{B8209E13-C6BC-4B99-819D-F9E92354521A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AD4B84-0887-4A4A-8C2B-91077EE10318}" srcId="{6EC09CB3-AA85-4D83-9F0E-3CFF86B3723E}" destId="{B8209E13-C6BC-4B99-819D-F9E92354521A}" srcOrd="1" destOrd="0" parTransId="{62DC60CB-F570-4BA2-901A-5F370CC07051}" sibTransId="{9C26DD3C-CCB7-4495-90E8-8D342854B46F}"/>
    <dgm:cxn modelId="{B3267B66-3924-4804-93B0-6531F17370FB}" type="presOf" srcId="{6EC09CB3-AA85-4D83-9F0E-3CFF86B3723E}" destId="{70165C29-60C1-4016-8D6D-9EF3FCD9F2D9}" srcOrd="0" destOrd="0" presId="urn:microsoft.com/office/officeart/2005/8/layout/hProcess9"/>
    <dgm:cxn modelId="{DC684C78-A6A2-418C-8A1F-16E6B9310051}" srcId="{6EC09CB3-AA85-4D83-9F0E-3CFF86B3723E}" destId="{1D2D6798-E748-4B64-94EE-A54B91E8DF53}" srcOrd="0" destOrd="0" parTransId="{ECB14DA2-7B57-4F39-BB36-8D75EF33CC8A}" sibTransId="{BC141ECA-03EB-4104-95DC-5DD0568E62B9}"/>
    <dgm:cxn modelId="{AF088772-C53A-4256-A7A1-46F7B1EB7D94}" type="presOf" srcId="{1D2D6798-E748-4B64-94EE-A54B91E8DF53}" destId="{BA56D40D-CA8B-425C-8EC3-C3FCAD096D90}" srcOrd="0" destOrd="0" presId="urn:microsoft.com/office/officeart/2005/8/layout/hProcess9"/>
    <dgm:cxn modelId="{1D275213-42F1-4DB2-BDFF-1532E3A51247}" type="presOf" srcId="{B8209E13-C6BC-4B99-819D-F9E92354521A}" destId="{509BD71E-4831-42AB-96D1-96FCAAFF5423}" srcOrd="0" destOrd="0" presId="urn:microsoft.com/office/officeart/2005/8/layout/hProcess9"/>
    <dgm:cxn modelId="{3A7FF07A-F428-4C28-BF34-79F4EA9BEC67}" type="presParOf" srcId="{70165C29-60C1-4016-8D6D-9EF3FCD9F2D9}" destId="{11C2E17E-4C73-4491-8965-B32AF1131C48}" srcOrd="0" destOrd="0" presId="urn:microsoft.com/office/officeart/2005/8/layout/hProcess9"/>
    <dgm:cxn modelId="{5643EBA5-AA40-4DAD-A334-D6AA5B58C333}" type="presParOf" srcId="{70165C29-60C1-4016-8D6D-9EF3FCD9F2D9}" destId="{98004035-4FD6-4D84-A974-88BCDDB550FB}" srcOrd="1" destOrd="0" presId="urn:microsoft.com/office/officeart/2005/8/layout/hProcess9"/>
    <dgm:cxn modelId="{F9959203-41D7-4521-946C-8A7F14743BC9}" type="presParOf" srcId="{98004035-4FD6-4D84-A974-88BCDDB550FB}" destId="{BA56D40D-CA8B-425C-8EC3-C3FCAD096D90}" srcOrd="0" destOrd="0" presId="urn:microsoft.com/office/officeart/2005/8/layout/hProcess9"/>
    <dgm:cxn modelId="{C230C61E-9AC2-456D-9904-972203931847}" type="presParOf" srcId="{98004035-4FD6-4D84-A974-88BCDDB550FB}" destId="{29F794DF-CAF4-4C94-B000-7A7E095F4D49}" srcOrd="1" destOrd="0" presId="urn:microsoft.com/office/officeart/2005/8/layout/hProcess9"/>
    <dgm:cxn modelId="{31FBAB17-B12F-4575-9631-1724B0C2AE82}" type="presParOf" srcId="{98004035-4FD6-4D84-A974-88BCDDB550FB}" destId="{509BD71E-4831-42AB-96D1-96FCAAFF5423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99D4C0-1388-4D7A-A165-10DB07B0C88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65F2D1C-F225-4934-B226-28313076AAF8}">
      <dgm:prSet phldrT="[Texto]" custT="1"/>
      <dgm:spPr/>
      <dgm:t>
        <a:bodyPr/>
        <a:lstStyle/>
        <a:p>
          <a:r>
            <a:rPr lang="es-MX" sz="1800" dirty="0" smtClean="0"/>
            <a:t>Autoconocimiento</a:t>
          </a:r>
          <a:endParaRPr lang="es-MX" sz="1800" dirty="0"/>
        </a:p>
      </dgm:t>
    </dgm:pt>
    <dgm:pt modelId="{32ACF61D-0AD0-4CC3-88E2-C8E1345D40D4}" type="parTrans" cxnId="{D8AC04C4-8A10-4372-B3FE-0A82AA8159BB}">
      <dgm:prSet/>
      <dgm:spPr/>
      <dgm:t>
        <a:bodyPr/>
        <a:lstStyle/>
        <a:p>
          <a:endParaRPr lang="es-MX"/>
        </a:p>
      </dgm:t>
    </dgm:pt>
    <dgm:pt modelId="{64CD282C-A18E-4581-B536-E3F1AA3603CA}" type="sibTrans" cxnId="{D8AC04C4-8A10-4372-B3FE-0A82AA8159BB}">
      <dgm:prSet/>
      <dgm:spPr/>
      <dgm:t>
        <a:bodyPr/>
        <a:lstStyle/>
        <a:p>
          <a:endParaRPr lang="es-MX"/>
        </a:p>
      </dgm:t>
    </dgm:pt>
    <dgm:pt modelId="{8F303734-64F7-4731-B1E8-23FC268B49B6}">
      <dgm:prSet phldrT="[Texto]" custT="1"/>
      <dgm:spPr/>
      <dgm:t>
        <a:bodyPr/>
        <a:lstStyle/>
        <a:p>
          <a:r>
            <a:rPr lang="es-MX" sz="1800" dirty="0" smtClean="0"/>
            <a:t>Administración del tiempo</a:t>
          </a:r>
          <a:endParaRPr lang="es-MX" sz="1800" dirty="0"/>
        </a:p>
      </dgm:t>
    </dgm:pt>
    <dgm:pt modelId="{E9A4A16E-A82F-4097-A679-F4A6B5790C6D}" type="parTrans" cxnId="{D79114A2-2945-49CB-8D1D-6F755198119C}">
      <dgm:prSet/>
      <dgm:spPr/>
      <dgm:t>
        <a:bodyPr/>
        <a:lstStyle/>
        <a:p>
          <a:endParaRPr lang="es-MX"/>
        </a:p>
      </dgm:t>
    </dgm:pt>
    <dgm:pt modelId="{5E2267BD-50B0-4B10-B6F0-F0CEC498A92F}" type="sibTrans" cxnId="{D79114A2-2945-49CB-8D1D-6F755198119C}">
      <dgm:prSet/>
      <dgm:spPr/>
      <dgm:t>
        <a:bodyPr/>
        <a:lstStyle/>
        <a:p>
          <a:endParaRPr lang="es-MX"/>
        </a:p>
      </dgm:t>
    </dgm:pt>
    <dgm:pt modelId="{52F8B575-8EF2-4CB5-B17B-59F7C546A7D3}">
      <dgm:prSet phldrT="[Texto]" custT="1"/>
      <dgm:spPr/>
      <dgm:t>
        <a:bodyPr/>
        <a:lstStyle/>
        <a:p>
          <a:r>
            <a:rPr lang="es-MX" sz="1800" dirty="0" smtClean="0"/>
            <a:t>Manejo del estrés</a:t>
          </a:r>
          <a:endParaRPr lang="es-MX" sz="1800" dirty="0"/>
        </a:p>
      </dgm:t>
    </dgm:pt>
    <dgm:pt modelId="{5F64E78F-5AD0-4088-9F9F-3A34E6AEA3EC}" type="parTrans" cxnId="{5F53946F-65D0-4D2E-81A4-3E449D53D792}">
      <dgm:prSet/>
      <dgm:spPr/>
      <dgm:t>
        <a:bodyPr/>
        <a:lstStyle/>
        <a:p>
          <a:endParaRPr lang="es-MX"/>
        </a:p>
      </dgm:t>
    </dgm:pt>
    <dgm:pt modelId="{1539CE20-9A3D-4232-AAD6-AE4B0AC0443B}" type="sibTrans" cxnId="{5F53946F-65D0-4D2E-81A4-3E449D53D792}">
      <dgm:prSet/>
      <dgm:spPr/>
      <dgm:t>
        <a:bodyPr/>
        <a:lstStyle/>
        <a:p>
          <a:endParaRPr lang="es-MX"/>
        </a:p>
      </dgm:t>
    </dgm:pt>
    <dgm:pt modelId="{56358F92-1A13-4578-9443-F88BC9A95001}">
      <dgm:prSet phldrT="[Texto]" custT="1"/>
      <dgm:spPr/>
      <dgm:t>
        <a:bodyPr/>
        <a:lstStyle/>
        <a:p>
          <a:r>
            <a:rPr lang="es-MX" sz="1800" dirty="0" smtClean="0"/>
            <a:t>Establecimiento de prioridades y metas</a:t>
          </a:r>
          <a:endParaRPr lang="es-MX" sz="1800" dirty="0"/>
        </a:p>
      </dgm:t>
    </dgm:pt>
    <dgm:pt modelId="{0E8BD8BF-A782-48DF-9888-35689A8C4C29}" type="parTrans" cxnId="{3B13E2C0-30DD-4C6F-B701-B4C482BA7474}">
      <dgm:prSet/>
      <dgm:spPr/>
      <dgm:t>
        <a:bodyPr/>
        <a:lstStyle/>
        <a:p>
          <a:endParaRPr lang="es-MX"/>
        </a:p>
      </dgm:t>
    </dgm:pt>
    <dgm:pt modelId="{16A430D1-EFC8-4921-A8EC-812BDDEB7848}" type="sibTrans" cxnId="{3B13E2C0-30DD-4C6F-B701-B4C482BA7474}">
      <dgm:prSet/>
      <dgm:spPr/>
      <dgm:t>
        <a:bodyPr/>
        <a:lstStyle/>
        <a:p>
          <a:endParaRPr lang="es-MX"/>
        </a:p>
      </dgm:t>
    </dgm:pt>
    <dgm:pt modelId="{F18B3C3D-ADC0-4C1E-B52F-8BD504D2795E}" type="pres">
      <dgm:prSet presAssocID="{6E99D4C0-1388-4D7A-A165-10DB07B0C881}" presName="arrowDiagram" presStyleCnt="0">
        <dgm:presLayoutVars>
          <dgm:chMax val="5"/>
          <dgm:dir/>
          <dgm:resizeHandles val="exact"/>
        </dgm:presLayoutVars>
      </dgm:prSet>
      <dgm:spPr/>
    </dgm:pt>
    <dgm:pt modelId="{1924F486-7395-4356-AD77-9D7A64150FE3}" type="pres">
      <dgm:prSet presAssocID="{6E99D4C0-1388-4D7A-A165-10DB07B0C881}" presName="arrow" presStyleLbl="bgShp" presStyleIdx="0" presStyleCnt="1"/>
      <dgm:spPr/>
    </dgm:pt>
    <dgm:pt modelId="{D140D7A0-28FA-4CCD-A9E6-C661A6025C25}" type="pres">
      <dgm:prSet presAssocID="{6E99D4C0-1388-4D7A-A165-10DB07B0C881}" presName="arrowDiagram4" presStyleCnt="0"/>
      <dgm:spPr/>
    </dgm:pt>
    <dgm:pt modelId="{4EB5CBBE-6D5F-4DA7-97BE-CDDF01088237}" type="pres">
      <dgm:prSet presAssocID="{565F2D1C-F225-4934-B226-28313076AAF8}" presName="bullet4a" presStyleLbl="node1" presStyleIdx="0" presStyleCnt="4"/>
      <dgm:spPr/>
    </dgm:pt>
    <dgm:pt modelId="{66A70E3E-8B29-45EF-BEBB-27601F060DF7}" type="pres">
      <dgm:prSet presAssocID="{565F2D1C-F225-4934-B226-28313076AAF8}" presName="textBox4a" presStyleLbl="revTx" presStyleIdx="0" presStyleCnt="4" custScaleX="203483" custLinFactNeighborX="3670" custLinFactNeighborY="126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634894-0D73-4079-9C58-C983EB5F7A45}" type="pres">
      <dgm:prSet presAssocID="{56358F92-1A13-4578-9443-F88BC9A95001}" presName="bullet4b" presStyleLbl="node1" presStyleIdx="1" presStyleCnt="4"/>
      <dgm:spPr/>
    </dgm:pt>
    <dgm:pt modelId="{D89A81B3-54C7-4D0C-BDB2-5021DD6A8FEF}" type="pres">
      <dgm:prSet presAssocID="{56358F92-1A13-4578-9443-F88BC9A95001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229482-66A1-4473-9DB9-2E4F7B647ECA}" type="pres">
      <dgm:prSet presAssocID="{8F303734-64F7-4731-B1E8-23FC268B49B6}" presName="bullet4c" presStyleLbl="node1" presStyleIdx="2" presStyleCnt="4"/>
      <dgm:spPr/>
    </dgm:pt>
    <dgm:pt modelId="{A4B46AFA-66D6-4A28-8019-593182FEAE5E}" type="pres">
      <dgm:prSet presAssocID="{8F303734-64F7-4731-B1E8-23FC268B49B6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D10336-7C3E-45F8-B453-7BE667AE1731}" type="pres">
      <dgm:prSet presAssocID="{52F8B575-8EF2-4CB5-B17B-59F7C546A7D3}" presName="bullet4d" presStyleLbl="node1" presStyleIdx="3" presStyleCnt="4"/>
      <dgm:spPr/>
    </dgm:pt>
    <dgm:pt modelId="{E8125C5D-481A-40E8-AA4A-0641B46F4315}" type="pres">
      <dgm:prSet presAssocID="{52F8B575-8EF2-4CB5-B17B-59F7C546A7D3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611F59-87ED-4CAB-86AE-063A3D3F3FC0}" type="presOf" srcId="{56358F92-1A13-4578-9443-F88BC9A95001}" destId="{D89A81B3-54C7-4D0C-BDB2-5021DD6A8FEF}" srcOrd="0" destOrd="0" presId="urn:microsoft.com/office/officeart/2005/8/layout/arrow2"/>
    <dgm:cxn modelId="{D8AC04C4-8A10-4372-B3FE-0A82AA8159BB}" srcId="{6E99D4C0-1388-4D7A-A165-10DB07B0C881}" destId="{565F2D1C-F225-4934-B226-28313076AAF8}" srcOrd="0" destOrd="0" parTransId="{32ACF61D-0AD0-4CC3-88E2-C8E1345D40D4}" sibTransId="{64CD282C-A18E-4581-B536-E3F1AA3603CA}"/>
    <dgm:cxn modelId="{D79114A2-2945-49CB-8D1D-6F755198119C}" srcId="{6E99D4C0-1388-4D7A-A165-10DB07B0C881}" destId="{8F303734-64F7-4731-B1E8-23FC268B49B6}" srcOrd="2" destOrd="0" parTransId="{E9A4A16E-A82F-4097-A679-F4A6B5790C6D}" sibTransId="{5E2267BD-50B0-4B10-B6F0-F0CEC498A92F}"/>
    <dgm:cxn modelId="{F2706317-91B5-48F2-BA9F-B9D8DAAE4E54}" type="presOf" srcId="{8F303734-64F7-4731-B1E8-23FC268B49B6}" destId="{A4B46AFA-66D6-4A28-8019-593182FEAE5E}" srcOrd="0" destOrd="0" presId="urn:microsoft.com/office/officeart/2005/8/layout/arrow2"/>
    <dgm:cxn modelId="{9CF7375D-27C3-4AC7-A78F-D78505A255B7}" type="presOf" srcId="{52F8B575-8EF2-4CB5-B17B-59F7C546A7D3}" destId="{E8125C5D-481A-40E8-AA4A-0641B46F4315}" srcOrd="0" destOrd="0" presId="urn:microsoft.com/office/officeart/2005/8/layout/arrow2"/>
    <dgm:cxn modelId="{6785CD83-11EC-4493-93A7-3B694475CAD7}" type="presOf" srcId="{565F2D1C-F225-4934-B226-28313076AAF8}" destId="{66A70E3E-8B29-45EF-BEBB-27601F060DF7}" srcOrd="0" destOrd="0" presId="urn:microsoft.com/office/officeart/2005/8/layout/arrow2"/>
    <dgm:cxn modelId="{5F53946F-65D0-4D2E-81A4-3E449D53D792}" srcId="{6E99D4C0-1388-4D7A-A165-10DB07B0C881}" destId="{52F8B575-8EF2-4CB5-B17B-59F7C546A7D3}" srcOrd="3" destOrd="0" parTransId="{5F64E78F-5AD0-4088-9F9F-3A34E6AEA3EC}" sibTransId="{1539CE20-9A3D-4232-AAD6-AE4B0AC0443B}"/>
    <dgm:cxn modelId="{3B13E2C0-30DD-4C6F-B701-B4C482BA7474}" srcId="{6E99D4C0-1388-4D7A-A165-10DB07B0C881}" destId="{56358F92-1A13-4578-9443-F88BC9A95001}" srcOrd="1" destOrd="0" parTransId="{0E8BD8BF-A782-48DF-9888-35689A8C4C29}" sibTransId="{16A430D1-EFC8-4921-A8EC-812BDDEB7848}"/>
    <dgm:cxn modelId="{BA3788CC-0200-4EA9-B162-367EDD2CEDAF}" type="presOf" srcId="{6E99D4C0-1388-4D7A-A165-10DB07B0C881}" destId="{F18B3C3D-ADC0-4C1E-B52F-8BD504D2795E}" srcOrd="0" destOrd="0" presId="urn:microsoft.com/office/officeart/2005/8/layout/arrow2"/>
    <dgm:cxn modelId="{E93DB711-0DB5-4712-9B20-ABBFA9C937B3}" type="presParOf" srcId="{F18B3C3D-ADC0-4C1E-B52F-8BD504D2795E}" destId="{1924F486-7395-4356-AD77-9D7A64150FE3}" srcOrd="0" destOrd="0" presId="urn:microsoft.com/office/officeart/2005/8/layout/arrow2"/>
    <dgm:cxn modelId="{399D2252-F84E-44F5-A6E6-8A6EB7BD91C2}" type="presParOf" srcId="{F18B3C3D-ADC0-4C1E-B52F-8BD504D2795E}" destId="{D140D7A0-28FA-4CCD-A9E6-C661A6025C25}" srcOrd="1" destOrd="0" presId="urn:microsoft.com/office/officeart/2005/8/layout/arrow2"/>
    <dgm:cxn modelId="{82652623-D956-46A7-8E5A-B89D03FE0D78}" type="presParOf" srcId="{D140D7A0-28FA-4CCD-A9E6-C661A6025C25}" destId="{4EB5CBBE-6D5F-4DA7-97BE-CDDF01088237}" srcOrd="0" destOrd="0" presId="urn:microsoft.com/office/officeart/2005/8/layout/arrow2"/>
    <dgm:cxn modelId="{26151B9F-76F8-4749-84A7-AA2F0D90E137}" type="presParOf" srcId="{D140D7A0-28FA-4CCD-A9E6-C661A6025C25}" destId="{66A70E3E-8B29-45EF-BEBB-27601F060DF7}" srcOrd="1" destOrd="0" presId="urn:microsoft.com/office/officeart/2005/8/layout/arrow2"/>
    <dgm:cxn modelId="{710D900F-B780-48DF-A83C-EEF5ACE17D5A}" type="presParOf" srcId="{D140D7A0-28FA-4CCD-A9E6-C661A6025C25}" destId="{A9634894-0D73-4079-9C58-C983EB5F7A45}" srcOrd="2" destOrd="0" presId="urn:microsoft.com/office/officeart/2005/8/layout/arrow2"/>
    <dgm:cxn modelId="{C004A93A-0B7F-438B-8908-2ACED245AE5E}" type="presParOf" srcId="{D140D7A0-28FA-4CCD-A9E6-C661A6025C25}" destId="{D89A81B3-54C7-4D0C-BDB2-5021DD6A8FEF}" srcOrd="3" destOrd="0" presId="urn:microsoft.com/office/officeart/2005/8/layout/arrow2"/>
    <dgm:cxn modelId="{94B2E614-ACAA-4D0F-AA49-6D3D09652949}" type="presParOf" srcId="{D140D7A0-28FA-4CCD-A9E6-C661A6025C25}" destId="{D3229482-66A1-4473-9DB9-2E4F7B647ECA}" srcOrd="4" destOrd="0" presId="urn:microsoft.com/office/officeart/2005/8/layout/arrow2"/>
    <dgm:cxn modelId="{011F68F6-8988-4C01-8BD9-B70FC6690354}" type="presParOf" srcId="{D140D7A0-28FA-4CCD-A9E6-C661A6025C25}" destId="{A4B46AFA-66D6-4A28-8019-593182FEAE5E}" srcOrd="5" destOrd="0" presId="urn:microsoft.com/office/officeart/2005/8/layout/arrow2"/>
    <dgm:cxn modelId="{BCBB8D8A-8C8C-4851-9C90-E9EC4FCD0D61}" type="presParOf" srcId="{D140D7A0-28FA-4CCD-A9E6-C661A6025C25}" destId="{D3D10336-7C3E-45F8-B453-7BE667AE1731}" srcOrd="6" destOrd="0" presId="urn:microsoft.com/office/officeart/2005/8/layout/arrow2"/>
    <dgm:cxn modelId="{B568A405-520F-4244-BF97-1099FF2F81E0}" type="presParOf" srcId="{D140D7A0-28FA-4CCD-A9E6-C661A6025C25}" destId="{E8125C5D-481A-40E8-AA4A-0641B46F4315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B1C5535-F0DF-43FA-9822-F9DCE3532C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56E21CE-D501-4116-9014-61228EF7F658}">
      <dgm:prSet/>
      <dgm:spPr/>
      <dgm:t>
        <a:bodyPr/>
        <a:lstStyle/>
        <a:p>
          <a:pPr rtl="0"/>
          <a:r>
            <a:rPr lang="es-MX" dirty="0" smtClean="0"/>
            <a:t>Percibe la información en forma selectiva y ve únicamente lo que confirman sus prejuicios.</a:t>
          </a:r>
          <a:endParaRPr lang="es-MX" dirty="0"/>
        </a:p>
      </dgm:t>
    </dgm:pt>
    <dgm:pt modelId="{7C79A83D-4E18-467D-99B3-B1FF30FC2570}" type="parTrans" cxnId="{69D59D07-A517-4285-8295-8937FEFC4E45}">
      <dgm:prSet/>
      <dgm:spPr/>
      <dgm:t>
        <a:bodyPr/>
        <a:lstStyle/>
        <a:p>
          <a:endParaRPr lang="es-MX"/>
        </a:p>
      </dgm:t>
    </dgm:pt>
    <dgm:pt modelId="{201DDC78-FD0F-4630-8E91-0AD85A9E2371}" type="sibTrans" cxnId="{69D59D07-A517-4285-8295-8937FEFC4E45}">
      <dgm:prSet/>
      <dgm:spPr/>
      <dgm:t>
        <a:bodyPr/>
        <a:lstStyle/>
        <a:p>
          <a:endParaRPr lang="es-MX"/>
        </a:p>
      </dgm:t>
    </dgm:pt>
    <dgm:pt modelId="{D3E8308A-8C3B-49F1-88FB-60D480BF21BD}">
      <dgm:prSet/>
      <dgm:spPr/>
      <dgm:t>
        <a:bodyPr/>
        <a:lstStyle/>
        <a:p>
          <a:pPr rtl="0"/>
          <a:r>
            <a:rPr lang="es-MX" dirty="0" smtClean="0"/>
            <a:t>Se vuelve muy intolerante a la ambigüedad y exige respuestas correctas.</a:t>
          </a:r>
          <a:endParaRPr lang="es-MX" dirty="0"/>
        </a:p>
      </dgm:t>
    </dgm:pt>
    <dgm:pt modelId="{2EDE90CF-5343-4D2C-8007-C7F00ECA5700}" type="parTrans" cxnId="{6672F4B9-C7BF-4E6B-8333-8972D7A33A12}">
      <dgm:prSet/>
      <dgm:spPr/>
      <dgm:t>
        <a:bodyPr/>
        <a:lstStyle/>
        <a:p>
          <a:endParaRPr lang="es-MX"/>
        </a:p>
      </dgm:t>
    </dgm:pt>
    <dgm:pt modelId="{B0392CC1-E801-4AA8-9EC3-57CBE8DEDDD9}" type="sibTrans" cxnId="{6672F4B9-C7BF-4E6B-8333-8972D7A33A12}">
      <dgm:prSet/>
      <dgm:spPr/>
      <dgm:t>
        <a:bodyPr/>
        <a:lstStyle/>
        <a:p>
          <a:endParaRPr lang="es-MX"/>
        </a:p>
      </dgm:t>
    </dgm:pt>
    <dgm:pt modelId="{B2B5E886-EDE4-47B9-B15B-4E9752AF8724}">
      <dgm:prSet/>
      <dgm:spPr/>
      <dgm:t>
        <a:bodyPr/>
        <a:lstStyle/>
        <a:p>
          <a:pPr rtl="0"/>
          <a:r>
            <a:rPr lang="es-MX" dirty="0" smtClean="0"/>
            <a:t>Tiene menos capacidad de generar pensamientos creativos y  soluciones únicas a los problemas.</a:t>
          </a:r>
          <a:endParaRPr lang="es-MX" dirty="0"/>
        </a:p>
      </dgm:t>
    </dgm:pt>
    <dgm:pt modelId="{4E0FBD31-C60B-487D-9319-E0AD43B17EE4}" type="parTrans" cxnId="{F3BE56C8-AAC0-4F63-89A1-F7CBC617FDC0}">
      <dgm:prSet/>
      <dgm:spPr/>
      <dgm:t>
        <a:bodyPr/>
        <a:lstStyle/>
        <a:p>
          <a:endParaRPr lang="es-MX"/>
        </a:p>
      </dgm:t>
    </dgm:pt>
    <dgm:pt modelId="{E924D383-2D2B-49BD-ACBD-6153B8A626D5}" type="sibTrans" cxnId="{F3BE56C8-AAC0-4F63-89A1-F7CBC617FDC0}">
      <dgm:prSet/>
      <dgm:spPr/>
      <dgm:t>
        <a:bodyPr/>
        <a:lstStyle/>
        <a:p>
          <a:endParaRPr lang="es-MX"/>
        </a:p>
      </dgm:t>
    </dgm:pt>
    <dgm:pt modelId="{A2B5F27C-463D-4CF3-A5A6-59595A907FE4}">
      <dgm:prSet/>
      <dgm:spPr/>
      <dgm:t>
        <a:bodyPr/>
        <a:lstStyle/>
        <a:p>
          <a:pPr rtl="0"/>
          <a:r>
            <a:rPr lang="es-MX" dirty="0" smtClean="0"/>
            <a:t>Sobrestima qué tan rápido pasa el tiempo (por lo tanto, siempre se siente apresurado).</a:t>
          </a:r>
          <a:endParaRPr lang="es-MX" dirty="0"/>
        </a:p>
      </dgm:t>
    </dgm:pt>
    <dgm:pt modelId="{9E664B6D-B6D6-4CA7-B707-8E60549CCFD1}" type="parTrans" cxnId="{28966A59-CA90-437E-A857-1AD720BD0601}">
      <dgm:prSet/>
      <dgm:spPr/>
      <dgm:t>
        <a:bodyPr/>
        <a:lstStyle/>
        <a:p>
          <a:endParaRPr lang="es-MX"/>
        </a:p>
      </dgm:t>
    </dgm:pt>
    <dgm:pt modelId="{A9E7D836-88D1-4994-AAAD-245CA6EAE8EA}" type="sibTrans" cxnId="{28966A59-CA90-437E-A857-1AD720BD0601}">
      <dgm:prSet/>
      <dgm:spPr/>
      <dgm:t>
        <a:bodyPr/>
        <a:lstStyle/>
        <a:p>
          <a:endParaRPr lang="es-MX"/>
        </a:p>
      </dgm:t>
    </dgm:pt>
    <dgm:pt modelId="{0D13F486-FAD8-4988-A6F8-FADCD4156993}">
      <dgm:prSet/>
      <dgm:spPr/>
      <dgm:t>
        <a:bodyPr/>
        <a:lstStyle/>
        <a:p>
          <a:pPr rtl="0"/>
          <a:r>
            <a:rPr lang="es-MX" dirty="0" smtClean="0"/>
            <a:t>Consulta y escucha menos a los demás.</a:t>
          </a:r>
          <a:endParaRPr lang="es-MX" dirty="0"/>
        </a:p>
      </dgm:t>
    </dgm:pt>
    <dgm:pt modelId="{4EB549D3-C1B4-4571-8E9B-3209014DA06E}" type="parTrans" cxnId="{E883BF1A-E2A2-49C4-B08B-50953437E9D6}">
      <dgm:prSet/>
      <dgm:spPr/>
      <dgm:t>
        <a:bodyPr/>
        <a:lstStyle/>
        <a:p>
          <a:endParaRPr lang="es-MX"/>
        </a:p>
      </dgm:t>
    </dgm:pt>
    <dgm:pt modelId="{E6B36B01-8AD1-4565-90E7-7DBC66132BB7}" type="sibTrans" cxnId="{E883BF1A-E2A2-49C4-B08B-50953437E9D6}">
      <dgm:prSet/>
      <dgm:spPr/>
      <dgm:t>
        <a:bodyPr/>
        <a:lstStyle/>
        <a:p>
          <a:endParaRPr lang="es-MX"/>
        </a:p>
      </dgm:t>
    </dgm:pt>
    <dgm:pt modelId="{3EEC0FD1-4245-4473-A61F-55BC50948D7B}" type="pres">
      <dgm:prSet presAssocID="{BB1C5535-F0DF-43FA-9822-F9DCE3532C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5CDA72-103C-4068-A548-EDC5038A4052}" type="pres">
      <dgm:prSet presAssocID="{556E21CE-D501-4116-9014-61228EF7F658}" presName="parentText" presStyleLbl="node1" presStyleIdx="0" presStyleCnt="5" custLinFactNeighborX="-60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C47EB9-21A8-464E-92C4-C90BC6366B41}" type="pres">
      <dgm:prSet presAssocID="{201DDC78-FD0F-4630-8E91-0AD85A9E2371}" presName="spacer" presStyleCnt="0"/>
      <dgm:spPr/>
    </dgm:pt>
    <dgm:pt modelId="{A936C9AA-FA18-4C22-A350-16FA7F6ECE51}" type="pres">
      <dgm:prSet presAssocID="{D3E8308A-8C3B-49F1-88FB-60D480BF21B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70FA19-4D15-4587-B2A4-0E3182FCA66F}" type="pres">
      <dgm:prSet presAssocID="{B0392CC1-E801-4AA8-9EC3-57CBE8DEDDD9}" presName="spacer" presStyleCnt="0"/>
      <dgm:spPr/>
    </dgm:pt>
    <dgm:pt modelId="{346A9F0D-454F-49E4-9BB4-98D503AE30C4}" type="pres">
      <dgm:prSet presAssocID="{B2B5E886-EDE4-47B9-B15B-4E9752AF872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902AED-F69C-4DC0-B445-4B1F81EB1E6D}" type="pres">
      <dgm:prSet presAssocID="{E924D383-2D2B-49BD-ACBD-6153B8A626D5}" presName="spacer" presStyleCnt="0"/>
      <dgm:spPr/>
    </dgm:pt>
    <dgm:pt modelId="{4F779538-34E2-4486-831E-725EE7B3175D}" type="pres">
      <dgm:prSet presAssocID="{A2B5F27C-463D-4CF3-A5A6-59595A907FE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FC5F81-26C1-41FD-B612-C037235CFC29}" type="pres">
      <dgm:prSet presAssocID="{A9E7D836-88D1-4994-AAAD-245CA6EAE8EA}" presName="spacer" presStyleCnt="0"/>
      <dgm:spPr/>
    </dgm:pt>
    <dgm:pt modelId="{7F660039-3808-41BC-823C-4A3FCF08AA88}" type="pres">
      <dgm:prSet presAssocID="{0D13F486-FAD8-4988-A6F8-FADCD415699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9D59D07-A517-4285-8295-8937FEFC4E45}" srcId="{BB1C5535-F0DF-43FA-9822-F9DCE3532CAC}" destId="{556E21CE-D501-4116-9014-61228EF7F658}" srcOrd="0" destOrd="0" parTransId="{7C79A83D-4E18-467D-99B3-B1FF30FC2570}" sibTransId="{201DDC78-FD0F-4630-8E91-0AD85A9E2371}"/>
    <dgm:cxn modelId="{1388C910-8972-48F8-BA32-104F64E1B75F}" type="presOf" srcId="{A2B5F27C-463D-4CF3-A5A6-59595A907FE4}" destId="{4F779538-34E2-4486-831E-725EE7B3175D}" srcOrd="0" destOrd="0" presId="urn:microsoft.com/office/officeart/2005/8/layout/vList2"/>
    <dgm:cxn modelId="{AFA07107-CD9E-4C57-8036-43AF8A3DCCFF}" type="presOf" srcId="{0D13F486-FAD8-4988-A6F8-FADCD4156993}" destId="{7F660039-3808-41BC-823C-4A3FCF08AA88}" srcOrd="0" destOrd="0" presId="urn:microsoft.com/office/officeart/2005/8/layout/vList2"/>
    <dgm:cxn modelId="{F3BE56C8-AAC0-4F63-89A1-F7CBC617FDC0}" srcId="{BB1C5535-F0DF-43FA-9822-F9DCE3532CAC}" destId="{B2B5E886-EDE4-47B9-B15B-4E9752AF8724}" srcOrd="2" destOrd="0" parTransId="{4E0FBD31-C60B-487D-9319-E0AD43B17EE4}" sibTransId="{E924D383-2D2B-49BD-ACBD-6153B8A626D5}"/>
    <dgm:cxn modelId="{61732B73-0F37-4A56-854A-E1E0F3E6A5A4}" type="presOf" srcId="{556E21CE-D501-4116-9014-61228EF7F658}" destId="{1F5CDA72-103C-4068-A548-EDC5038A4052}" srcOrd="0" destOrd="0" presId="urn:microsoft.com/office/officeart/2005/8/layout/vList2"/>
    <dgm:cxn modelId="{28966A59-CA90-437E-A857-1AD720BD0601}" srcId="{BB1C5535-F0DF-43FA-9822-F9DCE3532CAC}" destId="{A2B5F27C-463D-4CF3-A5A6-59595A907FE4}" srcOrd="3" destOrd="0" parTransId="{9E664B6D-B6D6-4CA7-B707-8E60549CCFD1}" sibTransId="{A9E7D836-88D1-4994-AAAD-245CA6EAE8EA}"/>
    <dgm:cxn modelId="{E883BF1A-E2A2-49C4-B08B-50953437E9D6}" srcId="{BB1C5535-F0DF-43FA-9822-F9DCE3532CAC}" destId="{0D13F486-FAD8-4988-A6F8-FADCD4156993}" srcOrd="4" destOrd="0" parTransId="{4EB549D3-C1B4-4571-8E9B-3209014DA06E}" sibTransId="{E6B36B01-8AD1-4565-90E7-7DBC66132BB7}"/>
    <dgm:cxn modelId="{84F5E643-6AFB-493A-B9CA-B8462BC2616F}" type="presOf" srcId="{B2B5E886-EDE4-47B9-B15B-4E9752AF8724}" destId="{346A9F0D-454F-49E4-9BB4-98D503AE30C4}" srcOrd="0" destOrd="0" presId="urn:microsoft.com/office/officeart/2005/8/layout/vList2"/>
    <dgm:cxn modelId="{8ADCE014-1C85-485F-AE25-14776C8AFF07}" type="presOf" srcId="{D3E8308A-8C3B-49F1-88FB-60D480BF21BD}" destId="{A936C9AA-FA18-4C22-A350-16FA7F6ECE51}" srcOrd="0" destOrd="0" presId="urn:microsoft.com/office/officeart/2005/8/layout/vList2"/>
    <dgm:cxn modelId="{6672F4B9-C7BF-4E6B-8333-8972D7A33A12}" srcId="{BB1C5535-F0DF-43FA-9822-F9DCE3532CAC}" destId="{D3E8308A-8C3B-49F1-88FB-60D480BF21BD}" srcOrd="1" destOrd="0" parTransId="{2EDE90CF-5343-4D2C-8007-C7F00ECA5700}" sibTransId="{B0392CC1-E801-4AA8-9EC3-57CBE8DEDDD9}"/>
    <dgm:cxn modelId="{ADA0E287-9749-4DAC-B831-9430E5C3A9BE}" type="presOf" srcId="{BB1C5535-F0DF-43FA-9822-F9DCE3532CAC}" destId="{3EEC0FD1-4245-4473-A61F-55BC50948D7B}" srcOrd="0" destOrd="0" presId="urn:microsoft.com/office/officeart/2005/8/layout/vList2"/>
    <dgm:cxn modelId="{E40BA44F-F7F2-4862-9B40-EEA35EAA27C3}" type="presParOf" srcId="{3EEC0FD1-4245-4473-A61F-55BC50948D7B}" destId="{1F5CDA72-103C-4068-A548-EDC5038A4052}" srcOrd="0" destOrd="0" presId="urn:microsoft.com/office/officeart/2005/8/layout/vList2"/>
    <dgm:cxn modelId="{66E1BE3D-D352-476F-8C8A-F84E468C1975}" type="presParOf" srcId="{3EEC0FD1-4245-4473-A61F-55BC50948D7B}" destId="{C0C47EB9-21A8-464E-92C4-C90BC6366B41}" srcOrd="1" destOrd="0" presId="urn:microsoft.com/office/officeart/2005/8/layout/vList2"/>
    <dgm:cxn modelId="{13D08485-F2A0-49CC-93E0-364302FA19BC}" type="presParOf" srcId="{3EEC0FD1-4245-4473-A61F-55BC50948D7B}" destId="{A936C9AA-FA18-4C22-A350-16FA7F6ECE51}" srcOrd="2" destOrd="0" presId="urn:microsoft.com/office/officeart/2005/8/layout/vList2"/>
    <dgm:cxn modelId="{00B6FB50-E7AB-46C5-BC06-828D5B48BBA9}" type="presParOf" srcId="{3EEC0FD1-4245-4473-A61F-55BC50948D7B}" destId="{0470FA19-4D15-4587-B2A4-0E3182FCA66F}" srcOrd="3" destOrd="0" presId="urn:microsoft.com/office/officeart/2005/8/layout/vList2"/>
    <dgm:cxn modelId="{F7E233C9-0054-4001-B5C1-B906654C9C4E}" type="presParOf" srcId="{3EEC0FD1-4245-4473-A61F-55BC50948D7B}" destId="{346A9F0D-454F-49E4-9BB4-98D503AE30C4}" srcOrd="4" destOrd="0" presId="urn:microsoft.com/office/officeart/2005/8/layout/vList2"/>
    <dgm:cxn modelId="{A43B330B-0F20-4D53-B7E3-CF7CE35C1C25}" type="presParOf" srcId="{3EEC0FD1-4245-4473-A61F-55BC50948D7B}" destId="{2E902AED-F69C-4DC0-B445-4B1F81EB1E6D}" srcOrd="5" destOrd="0" presId="urn:microsoft.com/office/officeart/2005/8/layout/vList2"/>
    <dgm:cxn modelId="{DA841246-3D47-4DFB-9CF6-9630AE29B085}" type="presParOf" srcId="{3EEC0FD1-4245-4473-A61F-55BC50948D7B}" destId="{4F779538-34E2-4486-831E-725EE7B3175D}" srcOrd="6" destOrd="0" presId="urn:microsoft.com/office/officeart/2005/8/layout/vList2"/>
    <dgm:cxn modelId="{E7A98A53-29A6-479D-9DE3-A6DE6B1B1D9F}" type="presParOf" srcId="{3EEC0FD1-4245-4473-A61F-55BC50948D7B}" destId="{E8FC5F81-26C1-41FD-B612-C037235CFC29}" srcOrd="7" destOrd="0" presId="urn:microsoft.com/office/officeart/2005/8/layout/vList2"/>
    <dgm:cxn modelId="{35CC8C80-4DDF-4E64-BDBE-58443CCB9E30}" type="presParOf" srcId="{3EEC0FD1-4245-4473-A61F-55BC50948D7B}" destId="{7F660039-3808-41BC-823C-4A3FCF08AA8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F13E2-79F5-4F04-B25C-4A11B75084EA}">
      <dsp:nvSpPr>
        <dsp:cNvPr id="0" name=""/>
        <dsp:cNvSpPr/>
      </dsp:nvSpPr>
      <dsp:spPr>
        <a:xfrm>
          <a:off x="3049119" y="48"/>
          <a:ext cx="1724951" cy="8624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Incremento</a:t>
          </a:r>
          <a:endParaRPr lang="es-MX" sz="2400" kern="1200" dirty="0"/>
        </a:p>
      </dsp:txBody>
      <dsp:txXfrm>
        <a:off x="3074380" y="25309"/>
        <a:ext cx="1674429" cy="811953"/>
      </dsp:txXfrm>
    </dsp:sp>
    <dsp:sp modelId="{E87E5630-268B-40F0-A27E-A6D262B4975B}">
      <dsp:nvSpPr>
        <dsp:cNvPr id="0" name=""/>
        <dsp:cNvSpPr/>
      </dsp:nvSpPr>
      <dsp:spPr>
        <a:xfrm>
          <a:off x="3221614" y="862524"/>
          <a:ext cx="172495" cy="646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6856"/>
              </a:lnTo>
              <a:lnTo>
                <a:pt x="172495" y="646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986F6B-0C33-4461-9D9B-5B7A27E3CF06}">
      <dsp:nvSpPr>
        <dsp:cNvPr id="0" name=""/>
        <dsp:cNvSpPr/>
      </dsp:nvSpPr>
      <dsp:spPr>
        <a:xfrm>
          <a:off x="3394109" y="1078143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Ventas</a:t>
          </a:r>
          <a:endParaRPr lang="es-MX" sz="1700" kern="1200" dirty="0"/>
        </a:p>
      </dsp:txBody>
      <dsp:txXfrm>
        <a:off x="3419370" y="1103404"/>
        <a:ext cx="1329438" cy="811953"/>
      </dsp:txXfrm>
    </dsp:sp>
    <dsp:sp modelId="{5B1B3947-5C03-4FD0-8BA6-0C2C5DF6A9F4}">
      <dsp:nvSpPr>
        <dsp:cNvPr id="0" name=""/>
        <dsp:cNvSpPr/>
      </dsp:nvSpPr>
      <dsp:spPr>
        <a:xfrm>
          <a:off x="3221614" y="862524"/>
          <a:ext cx="172495" cy="1724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4951"/>
              </a:lnTo>
              <a:lnTo>
                <a:pt x="172495" y="1724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97601A-AFF9-4B0B-A796-06A6B3308441}">
      <dsp:nvSpPr>
        <dsp:cNvPr id="0" name=""/>
        <dsp:cNvSpPr/>
      </dsp:nvSpPr>
      <dsp:spPr>
        <a:xfrm>
          <a:off x="3394109" y="2156237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Utilidades</a:t>
          </a:r>
          <a:endParaRPr lang="es-MX" sz="1700" kern="1200" dirty="0"/>
        </a:p>
      </dsp:txBody>
      <dsp:txXfrm>
        <a:off x="3419370" y="2181498"/>
        <a:ext cx="1329438" cy="811953"/>
      </dsp:txXfrm>
    </dsp:sp>
    <dsp:sp modelId="{BE872C64-6FCA-4E32-98F4-A38EDB119EEB}">
      <dsp:nvSpPr>
        <dsp:cNvPr id="0" name=""/>
        <dsp:cNvSpPr/>
      </dsp:nvSpPr>
      <dsp:spPr>
        <a:xfrm>
          <a:off x="3221614" y="862524"/>
          <a:ext cx="172495" cy="2803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3045"/>
              </a:lnTo>
              <a:lnTo>
                <a:pt x="172495" y="28030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4715EA-3C7F-467D-9FF0-0BE9598A01D9}">
      <dsp:nvSpPr>
        <dsp:cNvPr id="0" name=""/>
        <dsp:cNvSpPr/>
      </dsp:nvSpPr>
      <dsp:spPr>
        <a:xfrm>
          <a:off x="3394109" y="3234332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Productividad</a:t>
          </a:r>
          <a:endParaRPr lang="es-MX" sz="1700" kern="1200" dirty="0"/>
        </a:p>
      </dsp:txBody>
      <dsp:txXfrm>
        <a:off x="3419370" y="3259593"/>
        <a:ext cx="1329438" cy="811953"/>
      </dsp:txXfrm>
    </dsp:sp>
    <dsp:sp modelId="{B4D045DD-FD97-45C4-A992-282DF7FF71D0}">
      <dsp:nvSpPr>
        <dsp:cNvPr id="0" name=""/>
        <dsp:cNvSpPr/>
      </dsp:nvSpPr>
      <dsp:spPr>
        <a:xfrm>
          <a:off x="3221614" y="862524"/>
          <a:ext cx="172495" cy="3881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1139"/>
              </a:lnTo>
              <a:lnTo>
                <a:pt x="172495" y="3881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0C8AB-8B9D-4800-9AA6-F6205ADBF865}">
      <dsp:nvSpPr>
        <dsp:cNvPr id="0" name=""/>
        <dsp:cNvSpPr/>
      </dsp:nvSpPr>
      <dsp:spPr>
        <a:xfrm>
          <a:off x="3394109" y="4312426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Calidad</a:t>
          </a:r>
          <a:endParaRPr lang="es-MX" sz="1700" kern="1200" dirty="0"/>
        </a:p>
      </dsp:txBody>
      <dsp:txXfrm>
        <a:off x="3419370" y="4337687"/>
        <a:ext cx="1329438" cy="811953"/>
      </dsp:txXfrm>
    </dsp:sp>
    <dsp:sp modelId="{A3D079F9-0339-4F3F-A5CB-5D7269ECB98D}">
      <dsp:nvSpPr>
        <dsp:cNvPr id="0" name=""/>
        <dsp:cNvSpPr/>
      </dsp:nvSpPr>
      <dsp:spPr>
        <a:xfrm>
          <a:off x="5205307" y="48"/>
          <a:ext cx="1724951" cy="8624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Disminución</a:t>
          </a:r>
          <a:endParaRPr lang="es-MX" sz="2400" kern="1200" dirty="0"/>
        </a:p>
      </dsp:txBody>
      <dsp:txXfrm>
        <a:off x="5230568" y="25309"/>
        <a:ext cx="1674429" cy="811953"/>
      </dsp:txXfrm>
    </dsp:sp>
    <dsp:sp modelId="{5271EC02-5A14-4E09-8AA1-4A7377E6A10D}">
      <dsp:nvSpPr>
        <dsp:cNvPr id="0" name=""/>
        <dsp:cNvSpPr/>
      </dsp:nvSpPr>
      <dsp:spPr>
        <a:xfrm>
          <a:off x="5377802" y="862524"/>
          <a:ext cx="172495" cy="646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6856"/>
              </a:lnTo>
              <a:lnTo>
                <a:pt x="172495" y="646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77EC3-ABCD-4251-A143-355D004508B5}">
      <dsp:nvSpPr>
        <dsp:cNvPr id="0" name=""/>
        <dsp:cNvSpPr/>
      </dsp:nvSpPr>
      <dsp:spPr>
        <a:xfrm>
          <a:off x="5550298" y="1078143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Rotación de personal</a:t>
          </a:r>
          <a:endParaRPr lang="es-MX" sz="1700" kern="1200" dirty="0"/>
        </a:p>
      </dsp:txBody>
      <dsp:txXfrm>
        <a:off x="5575559" y="1103404"/>
        <a:ext cx="1329438" cy="811953"/>
      </dsp:txXfrm>
    </dsp:sp>
    <dsp:sp modelId="{A105ACE9-E563-4C02-8A05-FEB0E4945D7C}">
      <dsp:nvSpPr>
        <dsp:cNvPr id="0" name=""/>
        <dsp:cNvSpPr/>
      </dsp:nvSpPr>
      <dsp:spPr>
        <a:xfrm>
          <a:off x="5377802" y="862524"/>
          <a:ext cx="172495" cy="1724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4951"/>
              </a:lnTo>
              <a:lnTo>
                <a:pt x="172495" y="1724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6B0EF5-B62E-4691-B63D-17E5DED1C28F}">
      <dsp:nvSpPr>
        <dsp:cNvPr id="0" name=""/>
        <dsp:cNvSpPr/>
      </dsp:nvSpPr>
      <dsp:spPr>
        <a:xfrm>
          <a:off x="5550298" y="2156237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Quejas</a:t>
          </a:r>
          <a:endParaRPr lang="es-MX" sz="1700" kern="1200" dirty="0"/>
        </a:p>
      </dsp:txBody>
      <dsp:txXfrm>
        <a:off x="5575559" y="2181498"/>
        <a:ext cx="1329438" cy="811953"/>
      </dsp:txXfrm>
    </dsp:sp>
    <dsp:sp modelId="{146BF595-8218-4D14-9BB8-D4DF773FA0AD}">
      <dsp:nvSpPr>
        <dsp:cNvPr id="0" name=""/>
        <dsp:cNvSpPr/>
      </dsp:nvSpPr>
      <dsp:spPr>
        <a:xfrm>
          <a:off x="5377802" y="862524"/>
          <a:ext cx="172495" cy="2803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3045"/>
              </a:lnTo>
              <a:lnTo>
                <a:pt x="172495" y="28030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ABEAC-D05F-4088-9B46-0B55E3CB4AB1}">
      <dsp:nvSpPr>
        <dsp:cNvPr id="0" name=""/>
        <dsp:cNvSpPr/>
      </dsp:nvSpPr>
      <dsp:spPr>
        <a:xfrm>
          <a:off x="5550298" y="3234332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Ausentismo</a:t>
          </a:r>
          <a:endParaRPr lang="es-MX" sz="1700" kern="1200" dirty="0"/>
        </a:p>
      </dsp:txBody>
      <dsp:txXfrm>
        <a:off x="5575559" y="3259593"/>
        <a:ext cx="1329438" cy="811953"/>
      </dsp:txXfrm>
    </dsp:sp>
    <dsp:sp modelId="{288501FD-C418-4CD9-92F0-F5A8E64A97A0}">
      <dsp:nvSpPr>
        <dsp:cNvPr id="0" name=""/>
        <dsp:cNvSpPr/>
      </dsp:nvSpPr>
      <dsp:spPr>
        <a:xfrm>
          <a:off x="5377802" y="862524"/>
          <a:ext cx="172495" cy="3881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1139"/>
              </a:lnTo>
              <a:lnTo>
                <a:pt x="172495" y="3881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2AFDD-466E-4A52-98AA-ACB63C65C561}">
      <dsp:nvSpPr>
        <dsp:cNvPr id="0" name=""/>
        <dsp:cNvSpPr/>
      </dsp:nvSpPr>
      <dsp:spPr>
        <a:xfrm>
          <a:off x="5550298" y="4312426"/>
          <a:ext cx="1379960" cy="862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Huelgas</a:t>
          </a:r>
          <a:endParaRPr lang="es-MX" sz="1700" kern="1200" dirty="0"/>
        </a:p>
      </dsp:txBody>
      <dsp:txXfrm>
        <a:off x="5575559" y="4337687"/>
        <a:ext cx="1329438" cy="81195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25A79-577E-40B0-9DF1-235DDA53BCBF}">
      <dsp:nvSpPr>
        <dsp:cNvPr id="0" name=""/>
        <dsp:cNvSpPr/>
      </dsp:nvSpPr>
      <dsp:spPr>
        <a:xfrm>
          <a:off x="1336203" y="2519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Prácticas (</a:t>
          </a:r>
          <a:r>
            <a:rPr lang="es-MX" sz="2000" kern="1200" dirty="0" err="1" smtClean="0"/>
            <a:t>Pfeffer</a:t>
          </a:r>
          <a:r>
            <a:rPr lang="es-MX" sz="2000" kern="1200" dirty="0" smtClean="0"/>
            <a:t>, 1998)</a:t>
          </a:r>
          <a:endParaRPr lang="es-MX" sz="2000" kern="1200" dirty="0"/>
        </a:p>
      </dsp:txBody>
      <dsp:txXfrm>
        <a:off x="1355681" y="21997"/>
        <a:ext cx="2621165" cy="626074"/>
      </dsp:txXfrm>
    </dsp:sp>
    <dsp:sp modelId="{B52FD2A5-A81E-4DCA-8C40-8CDB851ACCB6}">
      <dsp:nvSpPr>
        <dsp:cNvPr id="0" name=""/>
        <dsp:cNvSpPr/>
      </dsp:nvSpPr>
      <dsp:spPr>
        <a:xfrm rot="5400000">
          <a:off x="2608074" y="725739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4C349-1CF7-44A8-A4F7-D300FE55A169}">
      <dsp:nvSpPr>
        <dsp:cNvPr id="0" name=""/>
        <dsp:cNvSpPr/>
      </dsp:nvSpPr>
      <dsp:spPr>
        <a:xfrm>
          <a:off x="1336203" y="900309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Garantizar la seguridad del empleo</a:t>
          </a:r>
          <a:endParaRPr lang="es-MX" sz="2000" kern="1200" dirty="0"/>
        </a:p>
      </dsp:txBody>
      <dsp:txXfrm>
        <a:off x="1355681" y="919787"/>
        <a:ext cx="2621165" cy="626074"/>
      </dsp:txXfrm>
    </dsp:sp>
    <dsp:sp modelId="{1ABDE5B4-A404-4DF5-B085-5664C95EFF2A}">
      <dsp:nvSpPr>
        <dsp:cNvPr id="0" name=""/>
        <dsp:cNvSpPr/>
      </dsp:nvSpPr>
      <dsp:spPr>
        <a:xfrm rot="5400000">
          <a:off x="2608074" y="1623530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A50307-83D8-4086-83CE-C8CF3BD74EB1}">
      <dsp:nvSpPr>
        <dsp:cNvPr id="0" name=""/>
        <dsp:cNvSpPr/>
      </dsp:nvSpPr>
      <dsp:spPr>
        <a:xfrm>
          <a:off x="1336203" y="1798100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Contratar al personal de manera selectiva</a:t>
          </a:r>
          <a:endParaRPr lang="es-MX" sz="2000" kern="1200" dirty="0"/>
        </a:p>
      </dsp:txBody>
      <dsp:txXfrm>
        <a:off x="1355681" y="1817578"/>
        <a:ext cx="2621165" cy="626074"/>
      </dsp:txXfrm>
    </dsp:sp>
    <dsp:sp modelId="{837D0D0A-6991-4160-9BB5-B9E920A394CF}">
      <dsp:nvSpPr>
        <dsp:cNvPr id="0" name=""/>
        <dsp:cNvSpPr/>
      </dsp:nvSpPr>
      <dsp:spPr>
        <a:xfrm rot="5400000">
          <a:off x="2608074" y="2521321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36A51F-E9B2-4065-9146-E866E45B467C}">
      <dsp:nvSpPr>
        <dsp:cNvPr id="0" name=""/>
        <dsp:cNvSpPr/>
      </dsp:nvSpPr>
      <dsp:spPr>
        <a:xfrm>
          <a:off x="1336203" y="2695891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Fomentar la descentralización</a:t>
          </a:r>
          <a:endParaRPr lang="es-MX" sz="2000" kern="1200" dirty="0"/>
        </a:p>
      </dsp:txBody>
      <dsp:txXfrm>
        <a:off x="1355681" y="2715369"/>
        <a:ext cx="2621165" cy="626074"/>
      </dsp:txXfrm>
    </dsp:sp>
    <dsp:sp modelId="{016528DE-FDCC-4FE0-8A28-535F5659B295}">
      <dsp:nvSpPr>
        <dsp:cNvPr id="0" name=""/>
        <dsp:cNvSpPr/>
      </dsp:nvSpPr>
      <dsp:spPr>
        <a:xfrm rot="5400000">
          <a:off x="2608074" y="3419112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800256-EC8C-4ED6-86D5-AFFCC2DFB9A6}">
      <dsp:nvSpPr>
        <dsp:cNvPr id="0" name=""/>
        <dsp:cNvSpPr/>
      </dsp:nvSpPr>
      <dsp:spPr>
        <a:xfrm>
          <a:off x="1336203" y="3593682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Capacitar ampliamente</a:t>
          </a:r>
          <a:endParaRPr lang="es-MX" sz="2000" kern="1200" dirty="0"/>
        </a:p>
      </dsp:txBody>
      <dsp:txXfrm>
        <a:off x="1355681" y="3613160"/>
        <a:ext cx="2621165" cy="626074"/>
      </dsp:txXfrm>
    </dsp:sp>
    <dsp:sp modelId="{C8840788-CBF8-4501-BFED-D7C7C2D95A8F}">
      <dsp:nvSpPr>
        <dsp:cNvPr id="0" name=""/>
        <dsp:cNvSpPr/>
      </dsp:nvSpPr>
      <dsp:spPr>
        <a:xfrm rot="5400000">
          <a:off x="2608074" y="4316903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D76B2-F3DD-4C3B-AEAB-4BE11D20253F}">
      <dsp:nvSpPr>
        <dsp:cNvPr id="0" name=""/>
        <dsp:cNvSpPr/>
      </dsp:nvSpPr>
      <dsp:spPr>
        <a:xfrm>
          <a:off x="1336203" y="4491473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Disminuir diferencia de status, entre otros</a:t>
          </a:r>
          <a:endParaRPr lang="es-MX" sz="2000" kern="1200" dirty="0"/>
        </a:p>
      </dsp:txBody>
      <dsp:txXfrm>
        <a:off x="1355681" y="4510951"/>
        <a:ext cx="2621165" cy="626074"/>
      </dsp:txXfrm>
    </dsp:sp>
    <dsp:sp modelId="{E3D6D36D-C99E-4439-BE14-30C4F3FE7CF1}">
      <dsp:nvSpPr>
        <dsp:cNvPr id="0" name=""/>
        <dsp:cNvSpPr/>
      </dsp:nvSpPr>
      <dsp:spPr>
        <a:xfrm>
          <a:off x="4368741" y="2519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Atributos (</a:t>
          </a:r>
          <a:r>
            <a:rPr lang="es-MX" sz="2000" kern="1200" dirty="0" err="1" smtClean="0"/>
            <a:t>Brodbeck</a:t>
          </a:r>
          <a:r>
            <a:rPr lang="es-MX" sz="2000" kern="1200" dirty="0" smtClean="0"/>
            <a:t> et al., 2000)</a:t>
          </a:r>
          <a:endParaRPr lang="es-MX" sz="2000" kern="1200" dirty="0"/>
        </a:p>
      </dsp:txBody>
      <dsp:txXfrm>
        <a:off x="4388219" y="21997"/>
        <a:ext cx="2621165" cy="626074"/>
      </dsp:txXfrm>
    </dsp:sp>
    <dsp:sp modelId="{9A5D92C3-2B99-4D15-83EA-481CC8A4B642}">
      <dsp:nvSpPr>
        <dsp:cNvPr id="0" name=""/>
        <dsp:cNvSpPr/>
      </dsp:nvSpPr>
      <dsp:spPr>
        <a:xfrm rot="5400000">
          <a:off x="5640612" y="725739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A0ED4-1BDA-49C5-86FB-77F2AA13E823}">
      <dsp:nvSpPr>
        <dsp:cNvPr id="0" name=""/>
        <dsp:cNvSpPr/>
      </dsp:nvSpPr>
      <dsp:spPr>
        <a:xfrm>
          <a:off x="4368741" y="900309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Inspiradores</a:t>
          </a:r>
          <a:endParaRPr lang="es-MX" sz="2000" kern="1200" dirty="0"/>
        </a:p>
      </dsp:txBody>
      <dsp:txXfrm>
        <a:off x="4388219" y="919787"/>
        <a:ext cx="2621165" cy="626074"/>
      </dsp:txXfrm>
    </dsp:sp>
    <dsp:sp modelId="{6EB8C3F2-5C50-4CA1-A670-1A3BB0D22337}">
      <dsp:nvSpPr>
        <dsp:cNvPr id="0" name=""/>
        <dsp:cNvSpPr/>
      </dsp:nvSpPr>
      <dsp:spPr>
        <a:xfrm rot="5400000">
          <a:off x="5640612" y="1623530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684878-9A78-428F-AAC7-7CF2B6CDDB6C}">
      <dsp:nvSpPr>
        <dsp:cNvPr id="0" name=""/>
        <dsp:cNvSpPr/>
      </dsp:nvSpPr>
      <dsp:spPr>
        <a:xfrm>
          <a:off x="4368741" y="1798100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Diplomáticos</a:t>
          </a:r>
        </a:p>
      </dsp:txBody>
      <dsp:txXfrm>
        <a:off x="4388219" y="1817578"/>
        <a:ext cx="2621165" cy="626074"/>
      </dsp:txXfrm>
    </dsp:sp>
    <dsp:sp modelId="{E40323BA-FE84-42FE-B280-DADC836B5CC8}">
      <dsp:nvSpPr>
        <dsp:cNvPr id="0" name=""/>
        <dsp:cNvSpPr/>
      </dsp:nvSpPr>
      <dsp:spPr>
        <a:xfrm rot="5400000">
          <a:off x="5640612" y="2521321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9EE87-309B-4964-A5DC-BB4AD8148711}">
      <dsp:nvSpPr>
        <dsp:cNvPr id="0" name=""/>
        <dsp:cNvSpPr/>
      </dsp:nvSpPr>
      <dsp:spPr>
        <a:xfrm>
          <a:off x="4368741" y="2695891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Autónomos</a:t>
          </a:r>
        </a:p>
      </dsp:txBody>
      <dsp:txXfrm>
        <a:off x="4388219" y="2715369"/>
        <a:ext cx="2621165" cy="626074"/>
      </dsp:txXfrm>
    </dsp:sp>
    <dsp:sp modelId="{EFD26288-012D-4A8C-B301-44CE11EDB3CD}">
      <dsp:nvSpPr>
        <dsp:cNvPr id="0" name=""/>
        <dsp:cNvSpPr/>
      </dsp:nvSpPr>
      <dsp:spPr>
        <a:xfrm rot="5400000">
          <a:off x="5640612" y="3419112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949AC8-1584-4D64-892B-F0C49D0CE9C8}">
      <dsp:nvSpPr>
        <dsp:cNvPr id="0" name=""/>
        <dsp:cNvSpPr/>
      </dsp:nvSpPr>
      <dsp:spPr>
        <a:xfrm>
          <a:off x="4368741" y="3593682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Visionarios</a:t>
          </a:r>
        </a:p>
      </dsp:txBody>
      <dsp:txXfrm>
        <a:off x="4388219" y="3613160"/>
        <a:ext cx="2621165" cy="626074"/>
      </dsp:txXfrm>
    </dsp:sp>
    <dsp:sp modelId="{CE2D9605-2544-41B9-A093-D65BB0723140}">
      <dsp:nvSpPr>
        <dsp:cNvPr id="0" name=""/>
        <dsp:cNvSpPr/>
      </dsp:nvSpPr>
      <dsp:spPr>
        <a:xfrm rot="5400000">
          <a:off x="5640612" y="4316903"/>
          <a:ext cx="116380" cy="11638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4F63CC-6C61-4D5C-95D8-81A576BA17D3}">
      <dsp:nvSpPr>
        <dsp:cNvPr id="0" name=""/>
        <dsp:cNvSpPr/>
      </dsp:nvSpPr>
      <dsp:spPr>
        <a:xfrm>
          <a:off x="4368741" y="4491473"/>
          <a:ext cx="2660121" cy="66503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Locus de control, entre otros</a:t>
          </a:r>
        </a:p>
      </dsp:txBody>
      <dsp:txXfrm>
        <a:off x="4388219" y="4510951"/>
        <a:ext cx="2621165" cy="62607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DD95C-2856-4707-8BB2-7F60D9EEAE30}">
      <dsp:nvSpPr>
        <dsp:cNvPr id="0" name=""/>
        <dsp:cNvSpPr/>
      </dsp:nvSpPr>
      <dsp:spPr>
        <a:xfrm>
          <a:off x="3228" y="1433590"/>
          <a:ext cx="2823301" cy="1129320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Carismáticos</a:t>
          </a:r>
          <a:endParaRPr lang="es-MX" sz="2500" kern="1200" dirty="0"/>
        </a:p>
      </dsp:txBody>
      <dsp:txXfrm>
        <a:off x="3228" y="1433590"/>
        <a:ext cx="2540971" cy="1129320"/>
      </dsp:txXfrm>
    </dsp:sp>
    <dsp:sp modelId="{CD3F3B36-9CE8-4F40-8DA4-AD4D719C39BB}">
      <dsp:nvSpPr>
        <dsp:cNvPr id="0" name=""/>
        <dsp:cNvSpPr/>
      </dsp:nvSpPr>
      <dsp:spPr>
        <a:xfrm>
          <a:off x="2261869" y="1433590"/>
          <a:ext cx="2823301" cy="112932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Entusiastas</a:t>
          </a:r>
          <a:endParaRPr lang="es-MX" sz="2500" kern="1200" dirty="0"/>
        </a:p>
      </dsp:txBody>
      <dsp:txXfrm>
        <a:off x="2826529" y="1433590"/>
        <a:ext cx="1693981" cy="1129320"/>
      </dsp:txXfrm>
    </dsp:sp>
    <dsp:sp modelId="{D65C0616-2C5F-4AC9-A9CB-43175833EE56}">
      <dsp:nvSpPr>
        <dsp:cNvPr id="0" name=""/>
        <dsp:cNvSpPr/>
      </dsp:nvSpPr>
      <dsp:spPr>
        <a:xfrm>
          <a:off x="4520510" y="1433590"/>
          <a:ext cx="2823301" cy="112932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Valientes</a:t>
          </a:r>
          <a:endParaRPr lang="es-MX" sz="2500" kern="1200" dirty="0"/>
        </a:p>
      </dsp:txBody>
      <dsp:txXfrm>
        <a:off x="5085170" y="1433590"/>
        <a:ext cx="1693981" cy="11293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A49B0D-B027-4E35-B50F-C1F79B24C855}">
      <dsp:nvSpPr>
        <dsp:cNvPr id="0" name=""/>
        <dsp:cNvSpPr/>
      </dsp:nvSpPr>
      <dsp:spPr>
        <a:xfrm>
          <a:off x="871506" y="1129"/>
          <a:ext cx="1662946" cy="16629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B809EAA-0FC8-45C7-B9AE-1E3845489C29}">
      <dsp:nvSpPr>
        <dsp:cNvPr id="0" name=""/>
        <dsp:cNvSpPr/>
      </dsp:nvSpPr>
      <dsp:spPr>
        <a:xfrm>
          <a:off x="1702979" y="1129"/>
          <a:ext cx="8872430" cy="1662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Las habilidades directivas son </a:t>
          </a:r>
          <a:r>
            <a:rPr lang="es-MX" sz="2800" b="1" kern="1200" dirty="0" smtClean="0"/>
            <a:t>conductuales</a:t>
          </a:r>
          <a:r>
            <a:rPr lang="es-MX" sz="2800" kern="1200" dirty="0" smtClean="0"/>
            <a:t> no atributos de personalidad; es decir, conjunto identificable de acciones que el individuo lleva a cabo para alcanzar resultados.</a:t>
          </a:r>
          <a:endParaRPr lang="es-MX" sz="2800" kern="1200" dirty="0"/>
        </a:p>
      </dsp:txBody>
      <dsp:txXfrm>
        <a:off x="1702979" y="1129"/>
        <a:ext cx="8872430" cy="1662946"/>
      </dsp:txXfrm>
    </dsp:sp>
    <dsp:sp modelId="{D94C8555-019A-4E2E-9A77-5544B2DA381E}">
      <dsp:nvSpPr>
        <dsp:cNvPr id="0" name=""/>
        <dsp:cNvSpPr/>
      </dsp:nvSpPr>
      <dsp:spPr>
        <a:xfrm>
          <a:off x="871506" y="1664076"/>
          <a:ext cx="1662946" cy="16629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FF69508-4DB8-42A9-ADB6-2D38986809B1}">
      <dsp:nvSpPr>
        <dsp:cNvPr id="0" name=""/>
        <dsp:cNvSpPr/>
      </dsp:nvSpPr>
      <dsp:spPr>
        <a:xfrm>
          <a:off x="1702979" y="1664076"/>
          <a:ext cx="8872430" cy="1662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Las habilidades directivas son </a:t>
          </a:r>
          <a:r>
            <a:rPr lang="es-MX" sz="2800" b="1" kern="1200" dirty="0" smtClean="0"/>
            <a:t>controlables</a:t>
          </a:r>
          <a:r>
            <a:rPr lang="es-MX" sz="2800" kern="1200" dirty="0" smtClean="0"/>
            <a:t>; es decir, el desempeño del comportamiento se encuentra bajo control del individuo. El individuo puede demostrar, practicar, mejorar o limitar sus habilidades.</a:t>
          </a:r>
          <a:endParaRPr lang="es-MX" sz="2800" kern="1200" dirty="0"/>
        </a:p>
      </dsp:txBody>
      <dsp:txXfrm>
        <a:off x="1702979" y="1664076"/>
        <a:ext cx="8872430" cy="1662946"/>
      </dsp:txXfrm>
    </dsp:sp>
    <dsp:sp modelId="{6D28643A-1DE3-4825-A4B6-1DEA45C74A3F}">
      <dsp:nvSpPr>
        <dsp:cNvPr id="0" name=""/>
        <dsp:cNvSpPr/>
      </dsp:nvSpPr>
      <dsp:spPr>
        <a:xfrm>
          <a:off x="871506" y="3327023"/>
          <a:ext cx="1662946" cy="16629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458BA0-60AC-465A-9080-1DCCF0C3CC9D}">
      <dsp:nvSpPr>
        <dsp:cNvPr id="0" name=""/>
        <dsp:cNvSpPr/>
      </dsp:nvSpPr>
      <dsp:spPr>
        <a:xfrm>
          <a:off x="1702979" y="3327023"/>
          <a:ext cx="8872430" cy="1662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Las habilidades directivas se pueden </a:t>
          </a:r>
          <a:r>
            <a:rPr lang="es-MX" sz="2800" b="1" kern="1200" dirty="0" smtClean="0"/>
            <a:t>desarrollar</a:t>
          </a:r>
          <a:r>
            <a:rPr lang="es-MX" sz="2800" kern="1200" dirty="0" smtClean="0"/>
            <a:t>, a diferencia del Coeficiente intelectual (CI) o cierto atributos de la personalidad.</a:t>
          </a:r>
          <a:endParaRPr lang="es-MX" sz="2800" kern="1200" dirty="0"/>
        </a:p>
      </dsp:txBody>
      <dsp:txXfrm>
        <a:off x="1702979" y="3327023"/>
        <a:ext cx="8872430" cy="16629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9/27/2018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9/27/2018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2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fld id="{DDCB4069-A4CB-408B-B3EE-11D6ACCB794D}" type="slidenum">
              <a:rPr lang="de-DE" altLang="es-MX">
                <a:solidFill>
                  <a:srgbClr val="000000"/>
                </a:solidFill>
                <a:latin typeface="Source Sans Pro Black" pitchFamily="32" charset="0"/>
                <a:ea typeface="源ノ角ゴシック Heavy" charset="0"/>
                <a:cs typeface="源ノ角ゴシック Heavy" charset="0"/>
              </a:rPr>
              <a:pPr/>
              <a:t>33</a:t>
            </a:fld>
            <a:endParaRPr lang="de-DE" altLang="es-MX">
              <a:solidFill>
                <a:srgbClr val="000000"/>
              </a:solidFill>
              <a:latin typeface="Source Sans Pro Black" pitchFamily="32" charset="0"/>
              <a:ea typeface="源ノ角ゴシック Heavy" charset="0"/>
              <a:cs typeface="源ノ角ゴシック Heavy" charset="0"/>
            </a:endParaRPr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97205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9/27/2018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anchor="b">
            <a:normAutofit/>
          </a:bodyPr>
          <a:lstStyle>
            <a:lvl1pPr algn="ctr">
              <a:defRPr sz="52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anchor="b">
            <a:normAutofit/>
          </a:bodyPr>
          <a:lstStyle>
            <a:lvl1pPr algn="ctr">
              <a:defRPr sz="5200" b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9/27/2018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D43D-6574-4C7B-808D-C6C12215A4D4}" type="datetimeFigureOut">
              <a:rPr lang="en-US"/>
              <a:t>9/27/2018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9/27/2018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9/27/2018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9/27/2018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2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7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5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16.jp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20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29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Layout" Target="../diagrams/layout24.xml"/><Relationship Id="rId7" Type="http://schemas.openxmlformats.org/officeDocument/2006/relationships/image" Target="../media/image30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Relationship Id="rId9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36" y="685800"/>
            <a:ext cx="2623368" cy="22190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ángulo 17"/>
          <p:cNvSpPr/>
          <p:nvPr/>
        </p:nvSpPr>
        <p:spPr>
          <a:xfrm>
            <a:off x="309020" y="3464200"/>
            <a:ext cx="42570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600" dirty="0" smtClean="0">
                <a:solidFill>
                  <a:schemeClr val="bg1"/>
                </a:solidFill>
                <a:latin typeface="Edwardian Script ITC" panose="030303020407070D0804" pitchFamily="66" charset="0"/>
                <a:cs typeface="Sakkal Majalla" panose="02000000000000000000" pitchFamily="2" charset="-78"/>
              </a:rPr>
              <a:t>Universidad Autónoma del Estado de</a:t>
            </a:r>
          </a:p>
          <a:p>
            <a:pPr algn="ctr"/>
            <a:r>
              <a:rPr lang="es-MX" sz="2600" dirty="0" smtClean="0">
                <a:solidFill>
                  <a:schemeClr val="bg1"/>
                </a:solidFill>
                <a:latin typeface="Edwardian Script ITC" panose="030303020407070D0804" pitchFamily="66" charset="0"/>
                <a:cs typeface="Sakkal Majalla" panose="02000000000000000000" pitchFamily="2" charset="-78"/>
              </a:rPr>
              <a:t>México</a:t>
            </a:r>
          </a:p>
          <a:p>
            <a:pPr algn="ctr"/>
            <a:endParaRPr lang="es-MX" sz="2400" dirty="0" smtClean="0">
              <a:solidFill>
                <a:schemeClr val="bg1"/>
              </a:solidFill>
              <a:latin typeface="Edwardian Script ITC" panose="030303020407070D0804" pitchFamily="66" charset="0"/>
              <a:cs typeface="Sakkal Majalla" panose="02000000000000000000" pitchFamily="2" charset="-78"/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CENTRO </a:t>
            </a:r>
            <a:r>
              <a:rPr lang="es-MX" b="1" dirty="0">
                <a:solidFill>
                  <a:schemeClr val="bg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UNIVERSITARIO UAEM ZUMPANGO</a:t>
            </a:r>
          </a:p>
          <a:p>
            <a:pPr algn="ctr"/>
            <a:endParaRPr lang="es-MX" b="1" dirty="0">
              <a:solidFill>
                <a:schemeClr val="bg1"/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  <a:p>
            <a:pPr algn="ctr"/>
            <a:r>
              <a:rPr lang="es-MX" sz="2000" b="1" dirty="0">
                <a:solidFill>
                  <a:schemeClr val="bg1"/>
                </a:solidFill>
                <a:latin typeface="Franklin Gothic Medium" panose="020B0603020102020204" pitchFamily="34" charset="0"/>
                <a:cs typeface="Sakkal Majalla" panose="02000000000000000000" pitchFamily="2" charset="-78"/>
              </a:rPr>
              <a:t>LICENCIATURA EN ADMINISTRACIÓN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5148580" y="1242857"/>
            <a:ext cx="6370320" cy="11049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MX" sz="3600" dirty="0" smtClean="0"/>
              <a:t>HABILIDADES DIRECTIVAS</a:t>
            </a:r>
            <a:endParaRPr lang="es-MX" sz="3600" dirty="0"/>
          </a:p>
        </p:txBody>
      </p:sp>
      <p:sp>
        <p:nvSpPr>
          <p:cNvPr id="2" name="CuadroTexto 1"/>
          <p:cNvSpPr txBox="1"/>
          <p:nvPr/>
        </p:nvSpPr>
        <p:spPr>
          <a:xfrm>
            <a:off x="5845492" y="4995929"/>
            <a:ext cx="5838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 smtClean="0"/>
              <a:t>Dra. en C. A. Laura Angélica Décaro Santiago</a:t>
            </a:r>
            <a:endParaRPr lang="es-MX" sz="2400" i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5410200" y="2540000"/>
            <a:ext cx="637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0070C0"/>
                </a:solidFill>
              </a:rPr>
              <a:t>“Habilidades personales e interpersonales para la dirección de las organizaciones”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134600" y="6159197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SEPTIEMBRE 2018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4778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720" y="152400"/>
            <a:ext cx="9509760" cy="662940"/>
          </a:xfrm>
        </p:spPr>
        <p:txBody>
          <a:bodyPr/>
          <a:lstStyle/>
          <a:p>
            <a:r>
              <a:rPr lang="es-MX" dirty="0" smtClean="0"/>
              <a:t>¿Qué son las habilidades directivas?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783568"/>
              </p:ext>
            </p:extLst>
          </p:nvPr>
        </p:nvGraphicFramePr>
        <p:xfrm>
          <a:off x="393700" y="1155700"/>
          <a:ext cx="11010900" cy="499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982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96694" y="423601"/>
            <a:ext cx="4621389" cy="846226"/>
          </a:xfrm>
        </p:spPr>
        <p:txBody>
          <a:bodyPr/>
          <a:lstStyle/>
          <a:p>
            <a:r>
              <a:rPr lang="es-MX" b="1" dirty="0" smtClean="0"/>
              <a:t>Estudios conductuales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610415" y="1269827"/>
            <a:ext cx="3036711" cy="267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es-MX" dirty="0" smtClean="0"/>
              <a:t>Estudio estatal de Ohio  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INICIACIÓN DE LA ESTRUCTURA 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CONSIDERACIÓN 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8767651" y="1269827"/>
            <a:ext cx="3036711" cy="267811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2) Estudios de la Universidad de Michigan  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ORIENTACIÓN A LOS EMPLEADOS 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ORIENTACIÓN A LA PRODUCCIÓN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048000" y="3100388"/>
            <a:ext cx="3036711" cy="267811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3) La rejilla gerencial  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INTERÉS EN LAS PERSONAS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INTERÉS EN LA PRODUCCIÓN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6084711" y="3100388"/>
            <a:ext cx="3036711" cy="267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4) Estudios </a:t>
            </a:r>
            <a:r>
              <a:rPr lang="es-MX" dirty="0"/>
              <a:t>E</a:t>
            </a:r>
            <a:r>
              <a:rPr lang="es-MX" dirty="0" smtClean="0"/>
              <a:t>scandinavia 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ORIENTACIÓN AL DESARROLLO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23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547" y="220759"/>
            <a:ext cx="11332871" cy="594995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Clasificación de habilidades directivas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668419"/>
              </p:ext>
            </p:extLst>
          </p:nvPr>
        </p:nvGraphicFramePr>
        <p:xfrm>
          <a:off x="-1299412" y="330200"/>
          <a:ext cx="9591641" cy="5945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7200900" y="1873404"/>
            <a:ext cx="41268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Las  habilidades directivas se interrelacionan y se traslapan. Cuando alguien quiere motivar, requiere habilidades de comunicación, influencia, </a:t>
            </a:r>
            <a:r>
              <a:rPr lang="es-MX" sz="2400" dirty="0" err="1"/>
              <a:t>facultamiento</a:t>
            </a:r>
            <a:r>
              <a:rPr lang="es-MX" sz="2400" dirty="0"/>
              <a:t> y autoconocimiento.</a:t>
            </a:r>
          </a:p>
        </p:txBody>
      </p:sp>
    </p:spTree>
    <p:extLst>
      <p:ext uri="{BB962C8B-B14F-4D97-AF65-F5344CB8AC3E}">
        <p14:creationId xmlns:p14="http://schemas.microsoft.com/office/powerpoint/2010/main" val="41996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0991" y="136055"/>
            <a:ext cx="10515600" cy="594995"/>
          </a:xfrm>
        </p:spPr>
        <p:txBody>
          <a:bodyPr>
            <a:normAutofit/>
          </a:bodyPr>
          <a:lstStyle/>
          <a:p>
            <a:r>
              <a:rPr lang="es-MX" dirty="0" smtClean="0"/>
              <a:t>Habilidades personales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361823"/>
              </p:ext>
            </p:extLst>
          </p:nvPr>
        </p:nvGraphicFramePr>
        <p:xfrm>
          <a:off x="629084" y="-139700"/>
          <a:ext cx="10453923" cy="6541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731" y="4677002"/>
            <a:ext cx="2581476" cy="193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39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274151" y="5032904"/>
            <a:ext cx="9448800" cy="1825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solidFill>
                  <a:schemeClr val="bg1"/>
                </a:solidFill>
              </a:rPr>
              <a:t>“AQUEL QUE GOBIERNE A LOS DEMÁS DEBE SER AMO DE SÍ MISMO”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037361854"/>
              </p:ext>
            </p:extLst>
          </p:nvPr>
        </p:nvGraphicFramePr>
        <p:xfrm>
          <a:off x="1274151" y="889000"/>
          <a:ext cx="9448800" cy="3352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178547" y="220759"/>
            <a:ext cx="11332871" cy="5949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4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b="1" dirty="0" smtClean="0">
                <a:solidFill>
                  <a:schemeClr val="tx1"/>
                </a:solidFill>
              </a:rPr>
              <a:t>Autoconocimiento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4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93183" y="154546"/>
          <a:ext cx="11822806" cy="6413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80720" y="152400"/>
            <a:ext cx="9509760" cy="662940"/>
          </a:xfrm>
        </p:spPr>
        <p:txBody>
          <a:bodyPr/>
          <a:lstStyle/>
          <a:p>
            <a:r>
              <a:rPr lang="es-MX" dirty="0" smtClean="0"/>
              <a:t>Manejo del estrés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8986" y="3585473"/>
            <a:ext cx="4830114" cy="277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9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18841621"/>
              </p:ext>
            </p:extLst>
          </p:nvPr>
        </p:nvGraphicFramePr>
        <p:xfrm>
          <a:off x="5168900" y="952500"/>
          <a:ext cx="6819900" cy="5815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680720" y="152400"/>
            <a:ext cx="9509760" cy="662940"/>
          </a:xfrm>
        </p:spPr>
        <p:txBody>
          <a:bodyPr/>
          <a:lstStyle/>
          <a:p>
            <a:r>
              <a:rPr lang="es-MX" dirty="0" smtClean="0"/>
              <a:t>Administrador con estrés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940" y="2217345"/>
            <a:ext cx="4477748" cy="297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9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6997" y="103973"/>
            <a:ext cx="11855003" cy="924727"/>
          </a:xfrm>
        </p:spPr>
        <p:txBody>
          <a:bodyPr>
            <a:normAutofit/>
          </a:bodyPr>
          <a:lstStyle/>
          <a:p>
            <a:r>
              <a:rPr lang="es-MX" sz="3200" dirty="0" smtClean="0"/>
              <a:t>Modelo de análisis de campo de fuerza  </a:t>
            </a:r>
            <a:r>
              <a:rPr lang="es-MX" sz="3200" dirty="0" err="1" smtClean="0"/>
              <a:t>Kurt</a:t>
            </a:r>
            <a:r>
              <a:rPr lang="es-MX" sz="3200" dirty="0" smtClean="0"/>
              <a:t> Lewin</a:t>
            </a:r>
            <a:endParaRPr lang="es-MX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311568"/>
              </p:ext>
            </p:extLst>
          </p:nvPr>
        </p:nvGraphicFramePr>
        <p:xfrm>
          <a:off x="685800" y="1374852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inta perforada 4"/>
          <p:cNvSpPr/>
          <p:nvPr/>
        </p:nvSpPr>
        <p:spPr>
          <a:xfrm rot="16200000">
            <a:off x="3804097" y="2132734"/>
            <a:ext cx="4082602" cy="2530698"/>
          </a:xfrm>
          <a:prstGeom prst="flowChartPunchedTap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9223956" y="4661849"/>
            <a:ext cx="2459865" cy="1474631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Físicas</a:t>
            </a:r>
          </a:p>
          <a:p>
            <a:pPr algn="ctr"/>
            <a:r>
              <a:rPr lang="es-MX" dirty="0" smtClean="0"/>
              <a:t>Psicológica</a:t>
            </a:r>
          </a:p>
          <a:p>
            <a:pPr algn="ctr"/>
            <a:r>
              <a:rPr lang="es-MX" dirty="0" smtClean="0"/>
              <a:t>Social</a:t>
            </a:r>
            <a:endParaRPr lang="es-MX" dirty="0"/>
          </a:p>
        </p:txBody>
      </p:sp>
      <p:sp>
        <p:nvSpPr>
          <p:cNvPr id="7" name="Elipse 6"/>
          <p:cNvSpPr/>
          <p:nvPr/>
        </p:nvSpPr>
        <p:spPr>
          <a:xfrm>
            <a:off x="685800" y="4731328"/>
            <a:ext cx="2459865" cy="1474631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Tiempo</a:t>
            </a:r>
          </a:p>
          <a:p>
            <a:pPr algn="ctr"/>
            <a:r>
              <a:rPr lang="es-MX" dirty="0" smtClean="0"/>
              <a:t>Encuentro</a:t>
            </a:r>
          </a:p>
          <a:p>
            <a:pPr algn="ctr"/>
            <a:r>
              <a:rPr lang="es-MX" dirty="0" smtClean="0"/>
              <a:t>Situacionales</a:t>
            </a:r>
          </a:p>
          <a:p>
            <a:pPr algn="ctr"/>
            <a:r>
              <a:rPr lang="es-MX" dirty="0" smtClean="0"/>
              <a:t>Anticipatorios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678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46" y="-296737"/>
            <a:ext cx="11351654" cy="1293028"/>
          </a:xfrm>
        </p:spPr>
        <p:txBody>
          <a:bodyPr>
            <a:normAutofit/>
          </a:bodyPr>
          <a:lstStyle/>
          <a:p>
            <a:r>
              <a:rPr lang="es-MX" dirty="0" smtClean="0"/>
              <a:t>Mecanismos de personas con altos niveles de estrés.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914004"/>
              </p:ext>
            </p:extLst>
          </p:nvPr>
        </p:nvGraphicFramePr>
        <p:xfrm>
          <a:off x="-1661911" y="1634544"/>
          <a:ext cx="11809925" cy="473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Resultado de imagen para administrador estresad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9" y="2132234"/>
            <a:ext cx="286702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administrador estresad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437" y="3648075"/>
            <a:ext cx="18192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sultado de imagen para administrador estresad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226" y="3724275"/>
            <a:ext cx="19335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06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695457" y="1094704"/>
          <a:ext cx="10869772" cy="553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443"/>
                <a:gridCol w="2717443"/>
                <a:gridCol w="2717443"/>
                <a:gridCol w="2717443"/>
              </a:tblGrid>
              <a:tr h="994774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Estrategias de ejecución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Estrategias proactivas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Estrategias</a:t>
                      </a:r>
                      <a:r>
                        <a:rPr lang="es-MX" sz="2400" baseline="0" dirty="0" smtClean="0"/>
                        <a:t> reactivas</a:t>
                      </a:r>
                      <a:endParaRPr lang="es-MX" sz="2400" dirty="0"/>
                    </a:p>
                  </a:txBody>
                  <a:tcPr/>
                </a:tc>
              </a:tr>
              <a:tr h="1174138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Propósito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Eliminar factores estresantes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Desarrollar estrategias de elasticidad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Atender mecanismos temporales de manejo</a:t>
                      </a:r>
                      <a:endParaRPr lang="es-MX" sz="2400" dirty="0"/>
                    </a:p>
                  </a:txBody>
                  <a:tcPr/>
                </a:tc>
              </a:tr>
              <a:tr h="994774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Efectos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Permanentes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 largo plazo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 corto</a:t>
                      </a:r>
                      <a:r>
                        <a:rPr lang="es-MX" sz="2400" baseline="0" dirty="0" smtClean="0"/>
                        <a:t> plazo</a:t>
                      </a:r>
                      <a:endParaRPr lang="es-MX" sz="2400" dirty="0"/>
                    </a:p>
                  </a:txBody>
                  <a:tcPr/>
                </a:tc>
              </a:tr>
              <a:tr h="994774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Método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Ejecución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Proactivo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Reactivo</a:t>
                      </a:r>
                      <a:endParaRPr lang="es-MX" sz="2400" dirty="0"/>
                    </a:p>
                  </a:txBody>
                  <a:tcPr/>
                </a:tc>
              </a:tr>
              <a:tr h="994774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Tiempo requerido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Mucho</a:t>
                      </a:r>
                      <a:r>
                        <a:rPr lang="es-MX" sz="2400" baseline="0" dirty="0" smtClean="0"/>
                        <a:t> tiempo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smtClean="0"/>
                        <a:t>Poco</a:t>
                      </a:r>
                      <a:r>
                        <a:rPr lang="es-MX" sz="2400" baseline="0" smtClean="0"/>
                        <a:t> tiempo</a:t>
                      </a:r>
                      <a:endParaRPr lang="es-MX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De inmediato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80720" y="152400"/>
            <a:ext cx="9509760" cy="662940"/>
          </a:xfrm>
        </p:spPr>
        <p:txBody>
          <a:bodyPr/>
          <a:lstStyle/>
          <a:p>
            <a:r>
              <a:rPr lang="es-MX" dirty="0" smtClean="0"/>
              <a:t>Estrategias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938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7595" y="0"/>
            <a:ext cx="477577" cy="403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Título 1"/>
          <p:cNvSpPr txBox="1">
            <a:spLocks/>
          </p:cNvSpPr>
          <p:nvPr/>
        </p:nvSpPr>
        <p:spPr>
          <a:xfrm>
            <a:off x="8080760" y="3118804"/>
            <a:ext cx="4850808" cy="5920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6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GUION</a:t>
            </a:r>
            <a:endParaRPr lang="es-MX" sz="66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1600" y="402749"/>
            <a:ext cx="70231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s-MX" sz="2200" dirty="0">
                <a:latin typeface="Arial" pitchFamily="34" charset="0"/>
                <a:cs typeface="Arial" pitchFamily="34" charset="0"/>
              </a:rPr>
              <a:t>La unidad de aprendizaje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“Habilidades directivas”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se integra dentro del plan de estudios de la Licenciatura en Administración en el núcleo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integral, 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dicha asignatura  es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optativa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bajo una total de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créditos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2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es-MX" sz="22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es-MX" sz="2200" dirty="0">
                <a:latin typeface="Arial" pitchFamily="34" charset="0"/>
                <a:cs typeface="Arial" pitchFamily="34" charset="0"/>
              </a:rPr>
              <a:t>El propósito de la Unidad de Aprendizaje es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conocer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y aplicar las técnicas y elementos de la dirección como la fase dinámica del proceso administrativo, a través de las prácticas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y dramatizaciones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relacionadas con el manejo de grupo, solución de conflictos, manejo del cambio y toma de decisiones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None/>
              <a:defRPr/>
            </a:pPr>
            <a:endParaRPr lang="es-MX" sz="22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es-MX" sz="2200" dirty="0">
                <a:latin typeface="Arial" pitchFamily="34" charset="0"/>
                <a:cs typeface="Arial" pitchFamily="34" charset="0"/>
              </a:rPr>
              <a:t>Los temas expuestos en esta presentación obedecen a los contenidos de la primera unidad del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programa en donde se mencionan tanto las habilidades personales como interpersonal para tener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un desarrollo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eficiente y eficaz en el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ámbito profesional.</a:t>
            </a:r>
          </a:p>
        </p:txBody>
      </p:sp>
    </p:spTree>
    <p:extLst>
      <p:ext uri="{BB962C8B-B14F-4D97-AF65-F5344CB8AC3E}">
        <p14:creationId xmlns:p14="http://schemas.microsoft.com/office/powerpoint/2010/main" val="278415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6452" y="262097"/>
            <a:ext cx="10820400" cy="626903"/>
          </a:xfrm>
        </p:spPr>
        <p:txBody>
          <a:bodyPr>
            <a:normAutofit/>
          </a:bodyPr>
          <a:lstStyle/>
          <a:p>
            <a:r>
              <a:rPr lang="es-MX" dirty="0" smtClean="0"/>
              <a:t>Eliminación o disminución de factores estresantes.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323606"/>
              </p:ext>
            </p:extLst>
          </p:nvPr>
        </p:nvGraphicFramePr>
        <p:xfrm>
          <a:off x="-685442" y="889000"/>
          <a:ext cx="12472294" cy="542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533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83400"/>
            <a:ext cx="8610600" cy="755445"/>
          </a:xfrm>
        </p:spPr>
        <p:txBody>
          <a:bodyPr/>
          <a:lstStyle/>
          <a:p>
            <a:r>
              <a:rPr lang="es-MX" dirty="0" smtClean="0"/>
              <a:t>Administración del tiempo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3" y="1487626"/>
            <a:ext cx="3447098" cy="3580249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5019897" y="1988886"/>
          <a:ext cx="6489522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4761"/>
                <a:gridCol w="3244761"/>
              </a:tblGrid>
              <a:tr h="1884367">
                <a:tc>
                  <a:txBody>
                    <a:bodyPr/>
                    <a:lstStyle/>
                    <a:p>
                      <a:pPr algn="ctr"/>
                      <a:endParaRPr lang="es-MX" sz="3200" dirty="0" smtClean="0"/>
                    </a:p>
                    <a:p>
                      <a:pPr algn="ctr"/>
                      <a:r>
                        <a:rPr lang="es-MX" sz="3200" dirty="0" smtClean="0"/>
                        <a:t>1</a:t>
                      </a:r>
                    </a:p>
                    <a:p>
                      <a:pPr algn="ctr"/>
                      <a:r>
                        <a:rPr lang="es-MX" sz="1600" dirty="0" smtClean="0"/>
                        <a:t>Manejo de crisis, quejas urgentes</a:t>
                      </a:r>
                      <a:r>
                        <a:rPr lang="es-MX" sz="1600" baseline="0" dirty="0" smtClean="0"/>
                        <a:t> por atender, trabajos atrasados, próximos a entregar.</a:t>
                      </a:r>
                    </a:p>
                    <a:p>
                      <a:pPr algn="ct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 smtClean="0"/>
                    </a:p>
                    <a:p>
                      <a:pPr algn="ctr"/>
                      <a:r>
                        <a:rPr lang="es-MX" sz="3200" dirty="0" smtClean="0"/>
                        <a:t>3</a:t>
                      </a:r>
                    </a:p>
                    <a:p>
                      <a:pPr algn="ctr"/>
                      <a:r>
                        <a:rPr lang="es-MX" sz="1600" dirty="0" smtClean="0"/>
                        <a:t>Reflexión, desarrollo, innovación, planeación.</a:t>
                      </a:r>
                    </a:p>
                  </a:txBody>
                  <a:tcPr/>
                </a:tc>
              </a:tr>
              <a:tr h="2334364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                        </a:t>
                      </a:r>
                    </a:p>
                    <a:p>
                      <a:pPr algn="ctr"/>
                      <a:r>
                        <a:rPr lang="es-MX" sz="3200" dirty="0" smtClean="0"/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Llamadas telefónicas, correos</a:t>
                      </a:r>
                      <a:r>
                        <a:rPr lang="es-MX" sz="1600" baseline="0" dirty="0" smtClean="0"/>
                        <a:t> electrónicos, visitas nos programadas.</a:t>
                      </a:r>
                      <a:endParaRPr lang="es-MX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3200" dirty="0" smtClean="0"/>
                    </a:p>
                    <a:p>
                      <a:pPr algn="ctr"/>
                      <a:r>
                        <a:rPr lang="es-MX" sz="3200" dirty="0" smtClean="0"/>
                        <a:t>4</a:t>
                      </a:r>
                    </a:p>
                    <a:p>
                      <a:pPr algn="ctr"/>
                      <a:r>
                        <a:rPr lang="es-MX" sz="1600" dirty="0" smtClean="0"/>
                        <a:t>Rutinas que escasamente producen gratificación</a:t>
                      </a:r>
                    </a:p>
                    <a:p>
                      <a:pPr algn="ctr"/>
                      <a:endParaRPr lang="es-MX" sz="3200" dirty="0" smtClean="0"/>
                    </a:p>
                    <a:p>
                      <a:pPr algn="ctr"/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4948707" y="1561094"/>
            <a:ext cx="2975019" cy="206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ALTA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8246089" y="1561094"/>
            <a:ext cx="2975019" cy="206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BAJA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4391896" y="2307529"/>
            <a:ext cx="244699" cy="11590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4391896" y="4616669"/>
            <a:ext cx="244699" cy="11590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B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518890" y="1191762"/>
            <a:ext cx="541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URGENCIA</a:t>
            </a:r>
            <a:endParaRPr lang="es-MX" b="1" dirty="0"/>
          </a:p>
        </p:txBody>
      </p:sp>
      <p:sp>
        <p:nvSpPr>
          <p:cNvPr id="10" name="CuadroTexto 9"/>
          <p:cNvSpPr txBox="1"/>
          <p:nvPr/>
        </p:nvSpPr>
        <p:spPr>
          <a:xfrm rot="16200000">
            <a:off x="2824322" y="3770711"/>
            <a:ext cx="2224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IMPORTANCIA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2704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820" y="-269240"/>
            <a:ext cx="9509760" cy="1233424"/>
          </a:xfrm>
        </p:spPr>
        <p:txBody>
          <a:bodyPr/>
          <a:lstStyle/>
          <a:p>
            <a:r>
              <a:rPr lang="es-MX" dirty="0" smtClean="0"/>
              <a:t>Recomendaciones para la administración del tiempo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4807476"/>
              </p:ext>
            </p:extLst>
          </p:nvPr>
        </p:nvGraphicFramePr>
        <p:xfrm>
          <a:off x="464820" y="1181100"/>
          <a:ext cx="1133348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42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599440"/>
          </a:xfrm>
        </p:spPr>
        <p:txBody>
          <a:bodyPr/>
          <a:lstStyle/>
          <a:p>
            <a:r>
              <a:rPr lang="es-MX" dirty="0" smtClean="0"/>
              <a:t>Solución de problemas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41276"/>
              </p:ext>
            </p:extLst>
          </p:nvPr>
        </p:nvGraphicFramePr>
        <p:xfrm>
          <a:off x="838200" y="1066800"/>
          <a:ext cx="10464800" cy="516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79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420" y="111760"/>
            <a:ext cx="9509760" cy="561340"/>
          </a:xfrm>
        </p:spPr>
        <p:txBody>
          <a:bodyPr/>
          <a:lstStyle/>
          <a:p>
            <a:r>
              <a:rPr lang="es-MX" dirty="0" smtClean="0"/>
              <a:t>Solución analítica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8083744"/>
              </p:ext>
            </p:extLst>
          </p:nvPr>
        </p:nvGraphicFramePr>
        <p:xfrm>
          <a:off x="457200" y="673100"/>
          <a:ext cx="113792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122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4320" y="200660"/>
            <a:ext cx="9509760" cy="47244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Solución creativa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47384"/>
              </p:ext>
            </p:extLst>
          </p:nvPr>
        </p:nvGraphicFramePr>
        <p:xfrm>
          <a:off x="274320" y="330200"/>
          <a:ext cx="1168908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0550" y="2137631"/>
            <a:ext cx="3435350" cy="27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00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673503"/>
              </p:ext>
            </p:extLst>
          </p:nvPr>
        </p:nvGraphicFramePr>
        <p:xfrm>
          <a:off x="317500" y="1003300"/>
          <a:ext cx="11430000" cy="5389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0"/>
                <a:gridCol w="5715000"/>
              </a:tblGrid>
              <a:tr h="2746298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INCUBACIÓN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Aprovechar el trabajo en equipo, la participación , la coordinación y la cohesión,</a:t>
                      </a:r>
                      <a:r>
                        <a:rPr lang="es-MX" sz="2400" baseline="0" dirty="0" smtClean="0"/>
                        <a:t> el </a:t>
                      </a:r>
                      <a:r>
                        <a:rPr lang="es-MX" sz="2400" baseline="0" dirty="0" err="1" smtClean="0"/>
                        <a:t>facultamiento</a:t>
                      </a:r>
                      <a:r>
                        <a:rPr lang="es-MX" sz="2400" baseline="0" dirty="0" smtClean="0"/>
                        <a:t> de las personas, la creación de confianza.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IMAGINACIÓN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Experimentación,</a:t>
                      </a:r>
                      <a:r>
                        <a:rPr lang="es-MX" sz="2400" baseline="0" dirty="0" smtClean="0"/>
                        <a:t> exploración, asumir riesgos, ideas transformadoras, pensamientos revolucionarios, visiones únicas.</a:t>
                      </a:r>
                      <a:endParaRPr lang="es-MX" sz="2400" dirty="0"/>
                    </a:p>
                  </a:txBody>
                  <a:tcPr/>
                </a:tc>
              </a:tr>
              <a:tr h="2371802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MEJORA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Mejoras</a:t>
                      </a:r>
                      <a:r>
                        <a:rPr lang="es-MX" sz="2400" baseline="0" dirty="0" smtClean="0"/>
                        <a:t> paulatinas, control de procesos, modelos sistemáticos, métodos cuidadosos, aclaración de problemas</a:t>
                      </a:r>
                    </a:p>
                    <a:p>
                      <a:pPr algn="ctr"/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INVERSIÓN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Logro rápido de metas, respuestas más rápidas que otros,</a:t>
                      </a:r>
                      <a:r>
                        <a:rPr lang="es-MX" sz="2400" baseline="0" dirty="0" smtClean="0"/>
                        <a:t> modelos competitivos, ataque directo a los problemas.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-814589" y="233966"/>
            <a:ext cx="71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Tipos de creatividad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94543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970" y="61188"/>
            <a:ext cx="10515600" cy="594995"/>
          </a:xfrm>
        </p:spPr>
        <p:txBody>
          <a:bodyPr>
            <a:normAutofit/>
          </a:bodyPr>
          <a:lstStyle/>
          <a:p>
            <a:r>
              <a:rPr lang="es-MX" dirty="0" smtClean="0"/>
              <a:t>Habilidades interpersonales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959797"/>
              </p:ext>
            </p:extLst>
          </p:nvPr>
        </p:nvGraphicFramePr>
        <p:xfrm>
          <a:off x="482600" y="533400"/>
          <a:ext cx="11200063" cy="5829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662" y="4860099"/>
            <a:ext cx="3452765" cy="169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5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612140"/>
          </a:xfrm>
        </p:spPr>
        <p:txBody>
          <a:bodyPr/>
          <a:lstStyle/>
          <a:p>
            <a:r>
              <a:rPr lang="es-MX" dirty="0" smtClean="0"/>
              <a:t>Motivación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1684" y="1461617"/>
            <a:ext cx="5504815" cy="147320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La </a:t>
            </a:r>
            <a:r>
              <a:rPr lang="es-MX" sz="2400" b="1" dirty="0"/>
              <a:t>motivación </a:t>
            </a:r>
            <a:r>
              <a:rPr lang="es-MX" sz="2400" b="1" dirty="0" smtClean="0"/>
              <a:t>es el </a:t>
            </a:r>
            <a:r>
              <a:rPr lang="es-MX" sz="2400" b="1" dirty="0"/>
              <a:t>conjunto de razones por las que las personas se comportan de las formas en que lo </a:t>
            </a:r>
            <a:r>
              <a:rPr lang="es-MX" sz="2400" b="1" dirty="0" smtClean="0"/>
              <a:t>hacen (</a:t>
            </a:r>
            <a:r>
              <a:rPr lang="es-MX" sz="2400" b="1" dirty="0" err="1" smtClean="0"/>
              <a:t>Santrock</a:t>
            </a:r>
            <a:r>
              <a:rPr lang="es-MX" sz="2400" b="1" dirty="0" smtClean="0"/>
              <a:t> </a:t>
            </a:r>
            <a:r>
              <a:rPr lang="es-MX" sz="2400" b="1" dirty="0"/>
              <a:t>,</a:t>
            </a:r>
            <a:r>
              <a:rPr lang="es-MX" sz="2400" b="1" dirty="0" smtClean="0"/>
              <a:t>2002).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7038474" y="4022411"/>
            <a:ext cx="46201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La </a:t>
            </a:r>
            <a:r>
              <a:rPr lang="es-MX" sz="2400" b="1" dirty="0"/>
              <a:t>trama que sostiene el desarrollo de aquellas actividades que son significativas para la persona y en las que esta toma </a:t>
            </a:r>
            <a:r>
              <a:rPr lang="es-MX" sz="2400" b="1" dirty="0" smtClean="0"/>
              <a:t>parte (</a:t>
            </a:r>
            <a:r>
              <a:rPr lang="es-MX" sz="2400" b="1" dirty="0" err="1" smtClean="0"/>
              <a:t>Ajello</a:t>
            </a:r>
            <a:r>
              <a:rPr lang="es-MX" sz="2400" b="1" dirty="0" smtClean="0"/>
              <a:t>, 2003).</a:t>
            </a:r>
            <a:endParaRPr lang="es-MX" sz="24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743" y="467360"/>
            <a:ext cx="3344862" cy="311517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650" y="3316935"/>
            <a:ext cx="4425950" cy="275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8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5020" y="145058"/>
            <a:ext cx="9509760" cy="840740"/>
          </a:xfrm>
        </p:spPr>
        <p:txBody>
          <a:bodyPr/>
          <a:lstStyle/>
          <a:p>
            <a:r>
              <a:rPr lang="es-MX" dirty="0"/>
              <a:t>Motivación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49440753"/>
              </p:ext>
            </p:extLst>
          </p:nvPr>
        </p:nvGraphicFramePr>
        <p:xfrm>
          <a:off x="2743200" y="145058"/>
          <a:ext cx="11366500" cy="648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706908" y="2097246"/>
            <a:ext cx="484299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 elementos de </a:t>
            </a:r>
          </a:p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motivación</a:t>
            </a:r>
          </a:p>
          <a:p>
            <a:pPr algn="ctr"/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87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8520" y="111760"/>
            <a:ext cx="9509760" cy="662940"/>
          </a:xfrm>
        </p:spPr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715960"/>
              </p:ext>
            </p:extLst>
          </p:nvPr>
        </p:nvGraphicFramePr>
        <p:xfrm>
          <a:off x="711200" y="774700"/>
          <a:ext cx="10731500" cy="5724525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7607986"/>
                <a:gridCol w="3123514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TEMA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PÁGINA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Introducción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Objetivo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>
                          <a:effectLst/>
                        </a:rPr>
                        <a:t>6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Importancia de los directivos competentes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>
                          <a:effectLst/>
                        </a:rPr>
                        <a:t>7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Prácticas y atributos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8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Teoría de rasgos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>
                          <a:effectLst/>
                        </a:rPr>
                        <a:t>9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¿Qué son habilidades directivas?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10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Estudios conductuales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Clasificación de habilidades directivas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12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Autoconocimiento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14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Manejo de estrés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Administrador con estrés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Modelo de análisis de campo de fuerza Kurt Lewin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17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Mecanismo de personas con altos niveles de estrés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18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Estrategias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19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Eliminación o disminución de factores estresantes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20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Administación del tiempo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7129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Recomendaciones para administrar el tiempo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22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248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1420" y="264160"/>
            <a:ext cx="9509760" cy="751840"/>
          </a:xfrm>
        </p:spPr>
        <p:txBody>
          <a:bodyPr/>
          <a:lstStyle/>
          <a:p>
            <a:r>
              <a:rPr lang="es-MX" dirty="0" err="1" smtClean="0"/>
              <a:t>Maslow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6824" y="1189121"/>
            <a:ext cx="6731578" cy="513380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191500" y="2171700"/>
            <a:ext cx="3365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Según el autor, no se puede avanzar a los siguientes peldaños sin cubrir las necesidades de los niveles previos.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6848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377" y="142847"/>
            <a:ext cx="10050529" cy="720753"/>
          </a:xfrm>
        </p:spPr>
        <p:txBody>
          <a:bodyPr/>
          <a:lstStyle/>
          <a:p>
            <a:r>
              <a:rPr lang="es-MX" dirty="0"/>
              <a:t>Teoría de las necesidades de </a:t>
            </a:r>
            <a:r>
              <a:rPr lang="es-MX" dirty="0" err="1"/>
              <a:t>McClelland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06673122"/>
              </p:ext>
            </p:extLst>
          </p:nvPr>
        </p:nvGraphicFramePr>
        <p:xfrm>
          <a:off x="864269" y="1114925"/>
          <a:ext cx="5582652" cy="5133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7068552" y="1114925"/>
            <a:ext cx="4535906" cy="15280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Tienden </a:t>
            </a:r>
            <a:r>
              <a:rPr lang="es-MX" sz="2400" dirty="0"/>
              <a:t>a fijarse metas moderadas y a tomar riesgos calculados. </a:t>
            </a:r>
            <a:r>
              <a:rPr lang="es-MX" sz="2400" dirty="0" smtClean="0"/>
              <a:t>Desean </a:t>
            </a:r>
            <a:r>
              <a:rPr lang="es-MX" sz="2400" dirty="0"/>
              <a:t>una retroalimentación </a:t>
            </a:r>
            <a:r>
              <a:rPr lang="es-MX" sz="2400" dirty="0" smtClean="0"/>
              <a:t>concreta.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7068552" y="3122862"/>
            <a:ext cx="4535906" cy="1383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Tienden a interesarse y a pensar con frecuencia acerca de la calidad de sus relaciones personales.</a:t>
            </a:r>
            <a:endParaRPr lang="es-MX" sz="2400" dirty="0" smtClean="0"/>
          </a:p>
        </p:txBody>
      </p:sp>
      <p:sp>
        <p:nvSpPr>
          <p:cNvPr id="8" name="Rectángulo redondeado 7"/>
          <p:cNvSpPr/>
          <p:nvPr/>
        </p:nvSpPr>
        <p:spPr>
          <a:xfrm>
            <a:off x="7068552" y="4986421"/>
            <a:ext cx="4535906" cy="1383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Necesitan </a:t>
            </a:r>
            <a:r>
              <a:rPr lang="es-MX" sz="2400" dirty="0"/>
              <a:t>ganar </a:t>
            </a:r>
            <a:r>
              <a:rPr lang="es-MX" sz="2400" dirty="0" smtClean="0"/>
              <a:t>argumentos</a:t>
            </a:r>
            <a:r>
              <a:rPr lang="es-MX" sz="2400" dirty="0"/>
              <a:t> </a:t>
            </a:r>
            <a:r>
              <a:rPr lang="es-MX" sz="2400" dirty="0" smtClean="0"/>
              <a:t>y hacer evidente su autoridad.</a:t>
            </a:r>
            <a:endParaRPr lang="es-MX" sz="2400" dirty="0"/>
          </a:p>
          <a:p>
            <a:pPr algn="ctr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25318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720" y="-447040"/>
            <a:ext cx="9509760" cy="1233424"/>
          </a:xfrm>
        </p:spPr>
        <p:txBody>
          <a:bodyPr/>
          <a:lstStyle/>
          <a:p>
            <a:r>
              <a:rPr lang="es-MX" dirty="0" smtClean="0"/>
              <a:t>Elementos para motivar al equipo de trabajo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2132315"/>
              </p:ext>
            </p:extLst>
          </p:nvPr>
        </p:nvGraphicFramePr>
        <p:xfrm>
          <a:off x="-525462" y="685800"/>
          <a:ext cx="7929562" cy="590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8812" y="1919224"/>
            <a:ext cx="5622838" cy="421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0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436039" y="272631"/>
            <a:ext cx="11319924" cy="869730"/>
          </a:xfrm>
        </p:spPr>
        <p:txBody>
          <a:bodyPr rtlCol="0">
            <a:normAutofit/>
          </a:bodyPr>
          <a:lstStyle/>
          <a:p>
            <a:pPr defTabSz="914338">
              <a:tabLst>
                <a:tab pos="543339" algn="l"/>
                <a:tab pos="1086676" algn="l"/>
                <a:tab pos="1630015" algn="l"/>
                <a:tab pos="2173352" algn="l"/>
                <a:tab pos="2716691" algn="l"/>
                <a:tab pos="3260028" algn="l"/>
                <a:tab pos="3803367" algn="l"/>
                <a:tab pos="4346705" algn="l"/>
                <a:tab pos="4890043" algn="l"/>
                <a:tab pos="5433381" algn="l"/>
                <a:tab pos="5976719" algn="l"/>
                <a:tab pos="6520057" algn="l"/>
                <a:tab pos="7063395" algn="l"/>
                <a:tab pos="7606733" algn="l"/>
                <a:tab pos="8150072" algn="l"/>
                <a:tab pos="8693409" algn="l"/>
                <a:tab pos="9236748" algn="l"/>
                <a:tab pos="9780085" algn="l"/>
                <a:tab pos="10323424" algn="l"/>
                <a:tab pos="10866761" algn="l"/>
              </a:tabLst>
              <a:defRPr/>
            </a:pPr>
            <a:r>
              <a:rPr lang="de-DE" altLang="es-MX" sz="4400" dirty="0"/>
              <a:t>    </a:t>
            </a:r>
            <a:r>
              <a:rPr lang="de-DE" altLang="es-MX" sz="4400" dirty="0" smtClean="0"/>
              <a:t>Comunicación </a:t>
            </a:r>
            <a:r>
              <a:rPr lang="de-DE" altLang="es-MX" sz="4400" dirty="0"/>
              <a:t>de </a:t>
            </a:r>
            <a:r>
              <a:rPr lang="de-DE" altLang="es-MX" sz="4400" dirty="0" smtClean="0"/>
              <a:t>apoyo</a:t>
            </a:r>
            <a:endParaRPr lang="de-DE" altLang="es-MX" sz="4400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800461" y="1282700"/>
            <a:ext cx="6600019" cy="1549400"/>
          </a:xfrm>
          <a:solidFill>
            <a:srgbClr val="002060"/>
          </a:solidFill>
        </p:spPr>
        <p:txBody>
          <a:bodyPr rtlCol="0">
            <a:normAutofit fontScale="92500"/>
          </a:bodyPr>
          <a:lstStyle/>
          <a:p>
            <a:pPr marL="0" indent="0" algn="just" defTabSz="914338">
              <a:buNone/>
              <a:defRPr/>
            </a:pPr>
            <a:r>
              <a:rPr lang="es-MX" sz="2800" dirty="0" smtClean="0">
                <a:solidFill>
                  <a:schemeClr val="bg1"/>
                </a:solidFill>
              </a:rPr>
              <a:t>Cuando </a:t>
            </a:r>
            <a:r>
              <a:rPr lang="es-MX" sz="2800" dirty="0">
                <a:solidFill>
                  <a:schemeClr val="bg1"/>
                </a:solidFill>
              </a:rPr>
              <a:t>se utiliza la comunicación de apoyo, no solo es un mensaje entregado de manera precisa sino que la relación entre las dos partes es apoyada y hasta mejorada por el cambio.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50339" y="2683570"/>
            <a:ext cx="3653619" cy="3539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i="1" dirty="0"/>
              <a:t> </a:t>
            </a:r>
            <a:r>
              <a:rPr lang="es-MX" sz="2800" dirty="0"/>
              <a:t>Es una clase de comunicación interpersonal que ayuda a comunicarse en forma precisa y honesta sin arriesgar las relaciones interpersonales.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461" y="3111500"/>
            <a:ext cx="6273939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300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-98515"/>
            <a:ext cx="10515600" cy="1012915"/>
          </a:xfrm>
        </p:spPr>
        <p:txBody>
          <a:bodyPr/>
          <a:lstStyle/>
          <a:p>
            <a:r>
              <a:rPr lang="es-MX" dirty="0" smtClean="0"/>
              <a:t>Atributos de la comunicación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025955"/>
              </p:ext>
            </p:extLst>
          </p:nvPr>
        </p:nvGraphicFramePr>
        <p:xfrm>
          <a:off x="1" y="1227048"/>
          <a:ext cx="11836400" cy="5199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275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-98515"/>
            <a:ext cx="10515600" cy="1325563"/>
          </a:xfrm>
        </p:spPr>
        <p:txBody>
          <a:bodyPr/>
          <a:lstStyle/>
          <a:p>
            <a:r>
              <a:rPr lang="es-MX" dirty="0" smtClean="0"/>
              <a:t>Atributos de la comunicación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239867"/>
              </p:ext>
            </p:extLst>
          </p:nvPr>
        </p:nvGraphicFramePr>
        <p:xfrm>
          <a:off x="580623" y="1397000"/>
          <a:ext cx="10515600" cy="5029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13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de flecha 7"/>
          <p:cNvCxnSpPr/>
          <p:nvPr/>
        </p:nvCxnSpPr>
        <p:spPr>
          <a:xfrm flipH="1" flipV="1">
            <a:off x="3825025" y="2060620"/>
            <a:ext cx="12879" cy="315532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3990305" y="5368344"/>
            <a:ext cx="6016580" cy="5366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4507606" y="5911403"/>
            <a:ext cx="449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PODER</a:t>
            </a:r>
            <a:endParaRPr lang="es-MX" sz="3200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940156" y="4095482"/>
            <a:ext cx="2665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DESEMPEÑO</a:t>
            </a:r>
            <a:endParaRPr lang="es-MX" sz="3200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769848"/>
          </a:xfrm>
        </p:spPr>
        <p:txBody>
          <a:bodyPr/>
          <a:lstStyle/>
          <a:p>
            <a:r>
              <a:rPr lang="es-MX" dirty="0" smtClean="0"/>
              <a:t>Manejo del poder.</a:t>
            </a:r>
            <a:endParaRPr lang="es-MX" dirty="0"/>
          </a:p>
        </p:txBody>
      </p:sp>
      <p:sp>
        <p:nvSpPr>
          <p:cNvPr id="2" name="Flecha curvada hacia la izquierda 1"/>
          <p:cNvSpPr/>
          <p:nvPr/>
        </p:nvSpPr>
        <p:spPr>
          <a:xfrm rot="16200000">
            <a:off x="5270143" y="273406"/>
            <a:ext cx="3733800" cy="573968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837904" y="5575300"/>
            <a:ext cx="5966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200" dirty="0" smtClean="0">
                <a:solidFill>
                  <a:srgbClr val="FF0000"/>
                </a:solidFill>
              </a:rPr>
              <a:t>-                         </a:t>
            </a:r>
            <a:r>
              <a:rPr lang="es-MX" sz="7200" dirty="0">
                <a:solidFill>
                  <a:srgbClr val="FF0000"/>
                </a:solidFill>
              </a:rPr>
              <a:t>+</a:t>
            </a:r>
          </a:p>
          <a:p>
            <a:endParaRPr lang="es-MX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4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00" y="139700"/>
            <a:ext cx="9601200" cy="782392"/>
          </a:xfrm>
        </p:spPr>
        <p:txBody>
          <a:bodyPr/>
          <a:lstStyle/>
          <a:p>
            <a:r>
              <a:rPr lang="es-MX" dirty="0" smtClean="0"/>
              <a:t>Fuentes de poder personal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815486"/>
              </p:ext>
            </p:extLst>
          </p:nvPr>
        </p:nvGraphicFramePr>
        <p:xfrm>
          <a:off x="-1281091" y="1315791"/>
          <a:ext cx="10908405" cy="4971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0812" y="2072599"/>
            <a:ext cx="5195888" cy="345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99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9601200" cy="782392"/>
          </a:xfrm>
        </p:spPr>
        <p:txBody>
          <a:bodyPr/>
          <a:lstStyle/>
          <a:p>
            <a:r>
              <a:rPr lang="es-MX" dirty="0" smtClean="0"/>
              <a:t>Fuentes de poder del puesto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71962"/>
              </p:ext>
            </p:extLst>
          </p:nvPr>
        </p:nvGraphicFramePr>
        <p:xfrm>
          <a:off x="3606800" y="1488584"/>
          <a:ext cx="10884614" cy="497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3800" y="1488584"/>
            <a:ext cx="4406900" cy="2677804"/>
          </a:xfrm>
          <a:prstGeom prst="rect">
            <a:avLst/>
          </a:prstGeom>
        </p:spPr>
      </p:pic>
      <p:pic>
        <p:nvPicPr>
          <p:cNvPr id="4100" name="Picture 4" descr="Resultado de imagen para CE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5815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9150" y="3978052"/>
            <a:ext cx="252412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1025609"/>
              </p:ext>
            </p:extLst>
          </p:nvPr>
        </p:nvGraphicFramePr>
        <p:xfrm>
          <a:off x="1829346" y="2982867"/>
          <a:ext cx="9104111" cy="3858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2" descr="Resultado de imagen para ADMINISTRAD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5962389" y="4189030"/>
            <a:ext cx="12024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8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8169597" y="1353206"/>
            <a:ext cx="34822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Orden y congruencia a la estructura organizacional para alcanzar la metas previamente establecidas.</a:t>
            </a:r>
            <a:endParaRPr lang="es-MX" sz="28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247773" y="1353206"/>
            <a:ext cx="29813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Establecer una visión, inspirar para lograrlo y maneja el cambio.</a:t>
            </a:r>
            <a:endParaRPr lang="es-MX" sz="2800" dirty="0"/>
          </a:p>
        </p:txBody>
      </p:sp>
      <p:sp>
        <p:nvSpPr>
          <p:cNvPr id="3" name="Rectángulo 2"/>
          <p:cNvSpPr/>
          <p:nvPr/>
        </p:nvSpPr>
        <p:spPr>
          <a:xfrm>
            <a:off x="934804" y="191422"/>
            <a:ext cx="4154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dirty="0"/>
              <a:t>Dirección y liderazgo</a:t>
            </a:r>
          </a:p>
        </p:txBody>
      </p:sp>
    </p:spTree>
    <p:extLst>
      <p:ext uri="{BB962C8B-B14F-4D97-AF65-F5344CB8AC3E}">
        <p14:creationId xmlns:p14="http://schemas.microsoft.com/office/powerpoint/2010/main" val="121040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7720" y="162560"/>
            <a:ext cx="9509760" cy="662940"/>
          </a:xfrm>
        </p:spPr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284011"/>
              </p:ext>
            </p:extLst>
          </p:nvPr>
        </p:nvGraphicFramePr>
        <p:xfrm>
          <a:off x="807720" y="825500"/>
          <a:ext cx="10850880" cy="565785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7692620"/>
                <a:gridCol w="3158260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TEMA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PÁGINA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Solución de problemas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23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Solución analítica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24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Solución creativa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Tipos de creatividad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Habilidades interpersonales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27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Motivación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28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Maslow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30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Teoría de necesidades de McClelland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Elementos para motivar al equipo de trabajo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32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Comunicación de apoyo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33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Atributos de la comunicación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34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Manejo del poder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Fuentes del poder personal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37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Fuentes de poder del puesto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38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Dirección y lidezargo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39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Conclusiones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40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Fuentes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41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10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920" y="213360"/>
            <a:ext cx="9509760" cy="713740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4510" y="1066800"/>
            <a:ext cx="11095990" cy="49784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Como se pudo identificar las habilidades directivas no son atributos ni estrategias. Las habilidades directivas son conductas que pueden aprenderse, desarrollarse o ser  modificadas. En este sentido este tipo de conductas ayuda a los dirigentes alcanzar mejores resultados.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Claro está que para lograr identificar aquellas que deben desarrollarse o modificarse se requiere de una habilidad personal que es el autoconocimiento, este es el punto de partida. En este sentido la habilidad para auto guiarse permitirá guiar y hacer que los demás sigan al dirigente y convertirse en líder.  Además el autoconocimiento permite identificar prioridades personales y profesionales en pro de una mejor distribución de tiempo y por ende mejores resultados.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Por otro lado las habilidades interpersonales mencionadas en esta presentación dan un panorama general  de cómo debe conducirse el líder, sin olvidar que existe una teoría de contingencia.</a:t>
            </a:r>
          </a:p>
        </p:txBody>
      </p:sp>
    </p:spTree>
    <p:extLst>
      <p:ext uri="{BB962C8B-B14F-4D97-AF65-F5344CB8AC3E}">
        <p14:creationId xmlns:p14="http://schemas.microsoft.com/office/powerpoint/2010/main" val="415487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77240"/>
          </a:xfrm>
        </p:spPr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9100" y="551422"/>
            <a:ext cx="11544300" cy="5544578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endParaRPr lang="es-MX" dirty="0" smtClean="0"/>
          </a:p>
          <a:p>
            <a:r>
              <a:rPr lang="es-MX" dirty="0" err="1" smtClean="0"/>
              <a:t>Ajello</a:t>
            </a:r>
            <a:r>
              <a:rPr lang="es-MX" dirty="0"/>
              <a:t>, A. M. (2003). La motivación para </a:t>
            </a:r>
            <a:r>
              <a:rPr lang="es-MX" dirty="0" smtClean="0"/>
              <a:t>aprender</a:t>
            </a:r>
            <a:r>
              <a:rPr lang="es-MX" dirty="0"/>
              <a:t>. En C. </a:t>
            </a:r>
            <a:r>
              <a:rPr lang="es-MX" dirty="0" err="1"/>
              <a:t>Pontecorvo</a:t>
            </a:r>
            <a:r>
              <a:rPr lang="es-MX" dirty="0"/>
              <a:t> (Coord.), Manual de psicología de la educación (pp. 251-271). España: </a:t>
            </a:r>
            <a:r>
              <a:rPr lang="es-MX" dirty="0" smtClean="0"/>
              <a:t>Popular</a:t>
            </a:r>
          </a:p>
          <a:p>
            <a:r>
              <a:rPr lang="es-MX" dirty="0"/>
              <a:t>Huerta Juan J. Rodríguez G. I. </a:t>
            </a:r>
            <a:r>
              <a:rPr lang="es-MX" i="1" dirty="0"/>
              <a:t>Desarrollo de habilidades directivas. </a:t>
            </a:r>
            <a:r>
              <a:rPr lang="es-MX" dirty="0" err="1"/>
              <a:t>Perason</a:t>
            </a:r>
            <a:r>
              <a:rPr lang="es-MX" dirty="0"/>
              <a:t> </a:t>
            </a:r>
            <a:r>
              <a:rPr lang="es-MX" dirty="0" err="1"/>
              <a:t>Education</a:t>
            </a:r>
            <a:r>
              <a:rPr lang="es-MX" dirty="0"/>
              <a:t>, 2014</a:t>
            </a:r>
            <a:r>
              <a:rPr lang="es-MX" dirty="0" smtClean="0"/>
              <a:t>.</a:t>
            </a:r>
          </a:p>
          <a:p>
            <a:r>
              <a:rPr lang="es-MX" dirty="0"/>
              <a:t>Imágenes google recuperado de:  https://</a:t>
            </a:r>
            <a:r>
              <a:rPr lang="es-MX" dirty="0" smtClean="0"/>
              <a:t>www.google.com.mx/imghp?hl=es-419</a:t>
            </a:r>
          </a:p>
          <a:p>
            <a:r>
              <a:rPr lang="es-MX" dirty="0" smtClean="0"/>
              <a:t>Naranjo </a:t>
            </a:r>
            <a:r>
              <a:rPr lang="es-MX" dirty="0"/>
              <a:t>Pereira, María Luisa MOTIVACIÓN: PERSPECTIVAS TEÓRICAS Y ALGUNAS CONSIDERACIONES DE SU IMPORTANCIA EN EL ÁMBITO EDUCATIVO Educación, vol. 33, núm. 2, 2009, pp. 153-170 Universidad de Costa Rica San Pedro, Montes de Oca, Costa </a:t>
            </a:r>
            <a:r>
              <a:rPr lang="es-MX" dirty="0" smtClean="0"/>
              <a:t>Rica</a:t>
            </a:r>
          </a:p>
          <a:p>
            <a:r>
              <a:rPr lang="en-US" dirty="0" err="1"/>
              <a:t>Robbison</a:t>
            </a:r>
            <a:r>
              <a:rPr lang="en-US" dirty="0"/>
              <a:t> Stephen P. </a:t>
            </a:r>
            <a:r>
              <a:rPr lang="en-US" i="1" dirty="0" err="1"/>
              <a:t>Comportamiento</a:t>
            </a:r>
            <a:r>
              <a:rPr lang="en-US" i="1" dirty="0"/>
              <a:t> </a:t>
            </a:r>
            <a:r>
              <a:rPr lang="en-US" i="1" dirty="0" err="1"/>
              <a:t>Organizacional</a:t>
            </a:r>
            <a:r>
              <a:rPr lang="en-US" dirty="0"/>
              <a:t>. </a:t>
            </a:r>
            <a:r>
              <a:rPr lang="en-US" dirty="0" err="1"/>
              <a:t>Pearso</a:t>
            </a:r>
            <a:r>
              <a:rPr lang="en-US" dirty="0"/>
              <a:t> </a:t>
            </a:r>
            <a:r>
              <a:rPr lang="en-US" dirty="0" err="1"/>
              <a:t>Aducation</a:t>
            </a:r>
            <a:r>
              <a:rPr lang="en-US" dirty="0"/>
              <a:t>, 2009. </a:t>
            </a:r>
            <a:endParaRPr lang="es-MX" dirty="0" smtClean="0"/>
          </a:p>
          <a:p>
            <a:r>
              <a:rPr lang="es-MX" dirty="0" err="1"/>
              <a:t>Santrock</a:t>
            </a:r>
            <a:r>
              <a:rPr lang="es-MX" dirty="0"/>
              <a:t>, J. (2002). Psicología de la educación. México: Mc Graw-Hill</a:t>
            </a:r>
            <a:r>
              <a:rPr lang="es-MX" dirty="0" smtClean="0"/>
              <a:t>.</a:t>
            </a:r>
          </a:p>
          <a:p>
            <a:r>
              <a:rPr lang="en-US" dirty="0" err="1"/>
              <a:t>Whetten</a:t>
            </a:r>
            <a:r>
              <a:rPr lang="en-US" dirty="0"/>
              <a:t> David A. y Cameron Kim. S. </a:t>
            </a:r>
            <a:r>
              <a:rPr lang="en-US" i="1" dirty="0" err="1"/>
              <a:t>Desarrollo</a:t>
            </a:r>
            <a:r>
              <a:rPr lang="en-US" i="1" dirty="0"/>
              <a:t> de </a:t>
            </a:r>
            <a:r>
              <a:rPr lang="en-US" i="1" dirty="0" err="1"/>
              <a:t>Habilidades</a:t>
            </a:r>
            <a:r>
              <a:rPr lang="en-US" i="1" dirty="0"/>
              <a:t> </a:t>
            </a:r>
            <a:r>
              <a:rPr lang="en-US" i="1" dirty="0" err="1"/>
              <a:t>Directivas</a:t>
            </a:r>
            <a:r>
              <a:rPr lang="en-US" i="1" dirty="0"/>
              <a:t>.</a:t>
            </a:r>
            <a:r>
              <a:rPr lang="en-US" dirty="0"/>
              <a:t> Pearson, 2011.</a:t>
            </a:r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447800" y="4309717"/>
            <a:ext cx="10172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605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662940"/>
          </a:xfrm>
        </p:spPr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2195" y="165100"/>
            <a:ext cx="477577" cy="403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406400" y="1130300"/>
            <a:ext cx="1106689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Está claramente comprobada la relación entre el desarrollo de la habilidades directivas del dirigente y los resultados alcanzado por las organizaciones. De tal forma que se vuelve relevante para el administrador identificarlas y desarrollarlas para su ejercicio en el ámbito profesional.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En este sentido, la habilidades directivas al ser conductuales; da la posibilidad de ser aprendidas, desarrollarlas y modificadas, razón por la que existe un alto interés por generar materiales, cursos, talleres, entre otras actividades para obtenerlas.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Ahora bien, dichas habilidades parten de las habilidades personales que permiten un autoconocimiento para lo lograr un autocontrol y poderse conducir de manera más consiente dentro de un sistema. Posteriormente, le siguen las habilidades interpersonales entre las que destacan: la motivación, la comunicación, el manejo del poder, por mencionar algunos.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9358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2195" y="165100"/>
            <a:ext cx="477577" cy="403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Título 1"/>
          <p:cNvSpPr txBox="1">
            <a:spLocks/>
          </p:cNvSpPr>
          <p:nvPr/>
        </p:nvSpPr>
        <p:spPr>
          <a:xfrm>
            <a:off x="8080760" y="3118804"/>
            <a:ext cx="4850808" cy="5920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6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OBJETIVO</a:t>
            </a:r>
            <a:endParaRPr lang="es-MX" sz="66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77900" y="800100"/>
            <a:ext cx="523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/>
              <a:t>Describir los principales conceptos relacionados con las habilidades directivas, así como de las habilidades personales e interpersonales necesarias en los dirigentes exitosos.</a:t>
            </a:r>
            <a:endParaRPr lang="es-MX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124" y="4339530"/>
            <a:ext cx="2657475" cy="236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0634" y="220532"/>
            <a:ext cx="10559404" cy="781479"/>
          </a:xfrm>
        </p:spPr>
        <p:txBody>
          <a:bodyPr/>
          <a:lstStyle/>
          <a:p>
            <a:r>
              <a:rPr lang="es-MX" dirty="0" smtClean="0"/>
              <a:t>Importancia de los directivos competentes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605413"/>
            <a:ext cx="3880556" cy="3571549"/>
          </a:xfrm>
        </p:spPr>
        <p:txBody>
          <a:bodyPr/>
          <a:lstStyle/>
          <a:p>
            <a:pPr algn="just"/>
            <a:r>
              <a:rPr lang="es-MX" sz="2400" b="1" dirty="0" smtClean="0"/>
              <a:t>Existe evidencia de relación entre una hábil administración y buenos resultados organizacionales. 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66874791"/>
              </p:ext>
            </p:extLst>
          </p:nvPr>
        </p:nvGraphicFramePr>
        <p:xfrm>
          <a:off x="3263900" y="1209322"/>
          <a:ext cx="9979378" cy="5174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126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8501380" cy="605125"/>
          </a:xfrm>
        </p:spPr>
        <p:txBody>
          <a:bodyPr/>
          <a:lstStyle/>
          <a:p>
            <a:r>
              <a:rPr lang="es-MX" dirty="0" smtClean="0"/>
              <a:t>Prácticas y atributos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456904117"/>
              </p:ext>
            </p:extLst>
          </p:nvPr>
        </p:nvGraphicFramePr>
        <p:xfrm>
          <a:off x="-786977" y="1254476"/>
          <a:ext cx="8365067" cy="5159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errar llave 5"/>
          <p:cNvSpPr/>
          <p:nvPr/>
        </p:nvSpPr>
        <p:spPr>
          <a:xfrm>
            <a:off x="6313170" y="1427496"/>
            <a:ext cx="1074420" cy="4812982"/>
          </a:xfrm>
          <a:prstGeom prst="rightBrac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7960360" y="2373630"/>
            <a:ext cx="352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</a:rPr>
              <a:t>La efectividad para alcanzar los resultados, derivados de los atributos, estrategias y prácticas, depende de la habilidad para implementarla.</a:t>
            </a:r>
            <a:endParaRPr lang="es-MX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7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720" y="-392960"/>
            <a:ext cx="9509760" cy="1233424"/>
          </a:xfrm>
        </p:spPr>
        <p:txBody>
          <a:bodyPr/>
          <a:lstStyle/>
          <a:p>
            <a:r>
              <a:rPr lang="es-MX" dirty="0" smtClean="0"/>
              <a:t>Teoría de rasgos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4559" y="4481847"/>
            <a:ext cx="7677242" cy="1596980"/>
          </a:xfrm>
        </p:spPr>
        <p:txBody>
          <a:bodyPr>
            <a:normAutofit lnSpcReduction="10000"/>
          </a:bodyPr>
          <a:lstStyle/>
          <a:p>
            <a:pPr algn="ctr"/>
            <a:endParaRPr lang="es-MX" dirty="0" smtClean="0"/>
          </a:p>
          <a:p>
            <a:pPr algn="ctr"/>
            <a:endParaRPr lang="es-MX" b="1" dirty="0"/>
          </a:p>
          <a:p>
            <a:pPr algn="ctr"/>
            <a:r>
              <a:rPr lang="es-MX" b="1" dirty="0" smtClean="0"/>
              <a:t>Ambición, energía, deseo de dirigir, honestidad, integridad, confianza en sí mismo, inteligencia y conocimiento del trabajo.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374559" y="1775496"/>
            <a:ext cx="7347041" cy="48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CUALIDADES Y CARACTERÍSTICAS PERSONALES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38923035"/>
              </p:ext>
            </p:extLst>
          </p:nvPr>
        </p:nvGraphicFramePr>
        <p:xfrm>
          <a:off x="374559" y="1642594"/>
          <a:ext cx="7347041" cy="3996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lamada ovalada 5"/>
          <p:cNvSpPr/>
          <p:nvPr/>
        </p:nvSpPr>
        <p:spPr>
          <a:xfrm>
            <a:off x="7886701" y="201144"/>
            <a:ext cx="4051299" cy="2882900"/>
          </a:xfrm>
          <a:prstGeom prst="wedgeEllipseCallout">
            <a:avLst>
              <a:gd name="adj1" fmla="val -12996"/>
              <a:gd name="adj2" fmla="val 10038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/>
              <a:t>Atributos, estrategias y prácticas no son habilidades directivas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6749" y="4621547"/>
            <a:ext cx="2808477" cy="253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6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4264BA5-BE9F-44D2-9B86-8E00ED566E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con bandas azules y fotografía de amanecer en la montaña (panorámica)</Template>
  <TotalTime>3022</TotalTime>
  <Words>2163</Words>
  <Application>Microsoft Office PowerPoint</Application>
  <PresentationFormat>Panorámica</PresentationFormat>
  <Paragraphs>380</Paragraphs>
  <Slides>41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4" baseType="lpstr">
      <vt:lpstr>Aparajita</vt:lpstr>
      <vt:lpstr>Arial</vt:lpstr>
      <vt:lpstr>Calibri</vt:lpstr>
      <vt:lpstr>Corbel</vt:lpstr>
      <vt:lpstr>Edwardian Script ITC</vt:lpstr>
      <vt:lpstr>Euphemia</vt:lpstr>
      <vt:lpstr>Franklin Gothic Medium</vt:lpstr>
      <vt:lpstr>Sakkal Majalla</vt:lpstr>
      <vt:lpstr>Source Sans Pro Black</vt:lpstr>
      <vt:lpstr>Vijaya</vt:lpstr>
      <vt:lpstr>Wingdings</vt:lpstr>
      <vt:lpstr>源ノ角ゴシック Heavy</vt:lpstr>
      <vt:lpstr>Banded Design Blue 16x9</vt:lpstr>
      <vt:lpstr>Presentación de PowerPoint</vt:lpstr>
      <vt:lpstr>Presentación de PowerPoint</vt:lpstr>
      <vt:lpstr>ÍNDICE</vt:lpstr>
      <vt:lpstr>ÍNDICE</vt:lpstr>
      <vt:lpstr>INTRODUCCIÓN</vt:lpstr>
      <vt:lpstr>Presentación de PowerPoint</vt:lpstr>
      <vt:lpstr>Importancia de los directivos competentes</vt:lpstr>
      <vt:lpstr>Prácticas y atributos</vt:lpstr>
      <vt:lpstr>Teoría de rasgos</vt:lpstr>
      <vt:lpstr>¿Qué son las habilidades directivas?</vt:lpstr>
      <vt:lpstr>Estudios conductuales</vt:lpstr>
      <vt:lpstr>Clasificación de habilidades directivas</vt:lpstr>
      <vt:lpstr>Habilidades personales</vt:lpstr>
      <vt:lpstr>Presentación de PowerPoint</vt:lpstr>
      <vt:lpstr>Manejo del estrés </vt:lpstr>
      <vt:lpstr>Administrador con estrés</vt:lpstr>
      <vt:lpstr>Modelo de análisis de campo de fuerza  Kurt Lewin</vt:lpstr>
      <vt:lpstr>Mecanismos de personas con altos niveles de estrés.</vt:lpstr>
      <vt:lpstr>Estrategias</vt:lpstr>
      <vt:lpstr>Eliminación o disminución de factores estresantes.</vt:lpstr>
      <vt:lpstr>Administración del tiempo</vt:lpstr>
      <vt:lpstr>Recomendaciones para la administración del tiempo</vt:lpstr>
      <vt:lpstr>Solución de problemas</vt:lpstr>
      <vt:lpstr>Solución analítica</vt:lpstr>
      <vt:lpstr>Solución creativa</vt:lpstr>
      <vt:lpstr>Presentación de PowerPoint</vt:lpstr>
      <vt:lpstr>Habilidades interpersonales</vt:lpstr>
      <vt:lpstr>Motivación</vt:lpstr>
      <vt:lpstr>Motivación</vt:lpstr>
      <vt:lpstr>Maslow</vt:lpstr>
      <vt:lpstr>Teoría de las necesidades de McClelland</vt:lpstr>
      <vt:lpstr>Elementos para motivar al equipo de trabajo</vt:lpstr>
      <vt:lpstr>    Comunicación de apoyo</vt:lpstr>
      <vt:lpstr>Atributos de la comunicación</vt:lpstr>
      <vt:lpstr>Atributos de la comunicación</vt:lpstr>
      <vt:lpstr>Manejo del poder.</vt:lpstr>
      <vt:lpstr>Fuentes de poder personal</vt:lpstr>
      <vt:lpstr>Fuentes de poder del puesto</vt:lpstr>
      <vt:lpstr>Presentación de PowerPoint</vt:lpstr>
      <vt:lpstr>Conclusiones</vt:lpstr>
      <vt:lpstr>Referencias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Garrido O</dc:creator>
  <cp:lastModifiedBy>Administración</cp:lastModifiedBy>
  <cp:revision>190</cp:revision>
  <dcterms:created xsi:type="dcterms:W3CDTF">2018-06-14T18:13:53Z</dcterms:created>
  <dcterms:modified xsi:type="dcterms:W3CDTF">2018-09-28T03:07:13Z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TC028952539991</vt:lpwstr>
  </property>
</Properties>
</file>