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8" r:id="rId1"/>
  </p:sldMasterIdLst>
  <p:sldIdLst>
    <p:sldId id="256" r:id="rId2"/>
    <p:sldId id="274" r:id="rId3"/>
    <p:sldId id="272" r:id="rId4"/>
    <p:sldId id="257" r:id="rId5"/>
    <p:sldId id="258" r:id="rId6"/>
    <p:sldId id="275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269" r:id="rId15"/>
    <p:sldId id="270" r:id="rId16"/>
    <p:sldId id="271" r:id="rId17"/>
    <p:sldId id="265" r:id="rId18"/>
    <p:sldId id="266" r:id="rId19"/>
    <p:sldId id="267" r:id="rId20"/>
    <p:sldId id="276" r:id="rId21"/>
    <p:sldId id="277" r:id="rId22"/>
    <p:sldId id="289" r:id="rId23"/>
    <p:sldId id="279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0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560"/>
    <a:srgbClr val="2C2F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56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AB2883-7C06-1A49-9D47-C9D1E86DBB58}" type="doc">
      <dgm:prSet loTypeId="urn:microsoft.com/office/officeart/2005/8/layout/arrow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63F366-CF9D-9746-B86E-8542C008CE54}">
      <dgm:prSet phldrT="[Text]"/>
      <dgm:spPr/>
      <dgm:t>
        <a:bodyPr/>
        <a:lstStyle/>
        <a:p>
          <a:r>
            <a:rPr lang="en-US" dirty="0" err="1" smtClean="0"/>
            <a:t>Exégesis</a:t>
          </a:r>
          <a:endParaRPr lang="en-US" dirty="0" smtClean="0"/>
        </a:p>
        <a:p>
          <a:r>
            <a:rPr lang="en-US" dirty="0" smtClean="0"/>
            <a:t>(</a:t>
          </a:r>
          <a:r>
            <a:rPr lang="en-US" dirty="0" err="1" smtClean="0"/>
            <a:t>más</a:t>
          </a:r>
          <a:r>
            <a:rPr lang="en-US" dirty="0" smtClean="0"/>
            <a:t> </a:t>
          </a:r>
          <a:r>
            <a:rPr lang="en-US" dirty="0" err="1" smtClean="0"/>
            <a:t>objetivo</a:t>
          </a:r>
          <a:r>
            <a:rPr lang="en-US" dirty="0" smtClean="0"/>
            <a:t>)</a:t>
          </a:r>
          <a:endParaRPr lang="en-US" dirty="0"/>
        </a:p>
      </dgm:t>
    </dgm:pt>
    <dgm:pt modelId="{168E0023-989A-1D4D-9A72-24552E1C8D93}" type="parTrans" cxnId="{302E4A50-017C-1940-B229-7017ED1EFA0E}">
      <dgm:prSet/>
      <dgm:spPr/>
      <dgm:t>
        <a:bodyPr/>
        <a:lstStyle/>
        <a:p>
          <a:endParaRPr lang="en-US"/>
        </a:p>
      </dgm:t>
    </dgm:pt>
    <dgm:pt modelId="{AA7939EA-776B-9946-AFE0-E9742370131C}" type="sibTrans" cxnId="{302E4A50-017C-1940-B229-7017ED1EFA0E}">
      <dgm:prSet/>
      <dgm:spPr/>
      <dgm:t>
        <a:bodyPr/>
        <a:lstStyle/>
        <a:p>
          <a:endParaRPr lang="en-US"/>
        </a:p>
      </dgm:t>
    </dgm:pt>
    <dgm:pt modelId="{A9E7CC64-E629-D74D-9D79-69EC0A1E4557}">
      <dgm:prSet phldrT="[Text]"/>
      <dgm:spPr/>
      <dgm:t>
        <a:bodyPr/>
        <a:lstStyle/>
        <a:p>
          <a:r>
            <a:rPr lang="en-US" dirty="0" err="1" smtClean="0"/>
            <a:t>Eiségesis</a:t>
          </a:r>
          <a:endParaRPr lang="en-US" dirty="0" smtClean="0"/>
        </a:p>
        <a:p>
          <a:r>
            <a:rPr lang="en-US" dirty="0" smtClean="0"/>
            <a:t>(</a:t>
          </a:r>
          <a:r>
            <a:rPr lang="en-US" dirty="0" err="1" smtClean="0"/>
            <a:t>más</a:t>
          </a:r>
          <a:r>
            <a:rPr lang="en-US" dirty="0" smtClean="0"/>
            <a:t> personal)</a:t>
          </a:r>
          <a:endParaRPr lang="en-US" dirty="0"/>
        </a:p>
      </dgm:t>
    </dgm:pt>
    <dgm:pt modelId="{D91AACE4-B146-B84D-A4FD-CF4AE665C658}" type="parTrans" cxnId="{0D712460-D8A4-9A4F-B018-324F220213BF}">
      <dgm:prSet/>
      <dgm:spPr/>
      <dgm:t>
        <a:bodyPr/>
        <a:lstStyle/>
        <a:p>
          <a:endParaRPr lang="en-US"/>
        </a:p>
      </dgm:t>
    </dgm:pt>
    <dgm:pt modelId="{E1BE4CBA-C633-A048-BFBB-58B03E5C813A}" type="sibTrans" cxnId="{0D712460-D8A4-9A4F-B018-324F220213BF}">
      <dgm:prSet/>
      <dgm:spPr/>
      <dgm:t>
        <a:bodyPr/>
        <a:lstStyle/>
        <a:p>
          <a:endParaRPr lang="en-US"/>
        </a:p>
      </dgm:t>
    </dgm:pt>
    <dgm:pt modelId="{DC0D0CC3-1946-5A44-82C8-28FDB0A6E4FC}" type="pres">
      <dgm:prSet presAssocID="{15AB2883-7C06-1A49-9D47-C9D1E86DBB5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CFF6C5-02F4-3B49-B1CB-C1C1900606B4}" type="pres">
      <dgm:prSet presAssocID="{15AB2883-7C06-1A49-9D47-C9D1E86DBB58}" presName="divider" presStyleLbl="fgShp" presStyleIdx="0" presStyleCnt="1"/>
      <dgm:spPr/>
    </dgm:pt>
    <dgm:pt modelId="{6276F0A9-1C2F-8143-B9E2-B145BCCAC4EC}" type="pres">
      <dgm:prSet presAssocID="{C763F366-CF9D-9746-B86E-8542C008CE54}" presName="downArrow" presStyleLbl="node1" presStyleIdx="0" presStyleCnt="2"/>
      <dgm:spPr/>
    </dgm:pt>
    <dgm:pt modelId="{5A283B52-84D7-504D-9A5C-1BC3CAB02ADA}" type="pres">
      <dgm:prSet presAssocID="{C763F366-CF9D-9746-B86E-8542C008CE54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26918-2FB6-8D4C-A7DB-296C2E8BE4A1}" type="pres">
      <dgm:prSet presAssocID="{A9E7CC64-E629-D74D-9D79-69EC0A1E4557}" presName="upArrow" presStyleLbl="node1" presStyleIdx="1" presStyleCnt="2"/>
      <dgm:spPr/>
    </dgm:pt>
    <dgm:pt modelId="{3286B8B7-545E-6A4C-BD99-37986DD7C3DC}" type="pres">
      <dgm:prSet presAssocID="{A9E7CC64-E629-D74D-9D79-69EC0A1E455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C7B537-73BF-2B49-981F-381CEAEB437C}" type="presOf" srcId="{C763F366-CF9D-9746-B86E-8542C008CE54}" destId="{5A283B52-84D7-504D-9A5C-1BC3CAB02ADA}" srcOrd="0" destOrd="0" presId="urn:microsoft.com/office/officeart/2005/8/layout/arrow3"/>
    <dgm:cxn modelId="{1314B415-237E-5C47-88D5-3BA2C8C1E36F}" type="presOf" srcId="{A9E7CC64-E629-D74D-9D79-69EC0A1E4557}" destId="{3286B8B7-545E-6A4C-BD99-37986DD7C3DC}" srcOrd="0" destOrd="0" presId="urn:microsoft.com/office/officeart/2005/8/layout/arrow3"/>
    <dgm:cxn modelId="{0D712460-D8A4-9A4F-B018-324F220213BF}" srcId="{15AB2883-7C06-1A49-9D47-C9D1E86DBB58}" destId="{A9E7CC64-E629-D74D-9D79-69EC0A1E4557}" srcOrd="1" destOrd="0" parTransId="{D91AACE4-B146-B84D-A4FD-CF4AE665C658}" sibTransId="{E1BE4CBA-C633-A048-BFBB-58B03E5C813A}"/>
    <dgm:cxn modelId="{3348F04A-6F4F-EB44-85A7-6E05B99B58BE}" type="presOf" srcId="{15AB2883-7C06-1A49-9D47-C9D1E86DBB58}" destId="{DC0D0CC3-1946-5A44-82C8-28FDB0A6E4FC}" srcOrd="0" destOrd="0" presId="urn:microsoft.com/office/officeart/2005/8/layout/arrow3"/>
    <dgm:cxn modelId="{302E4A50-017C-1940-B229-7017ED1EFA0E}" srcId="{15AB2883-7C06-1A49-9D47-C9D1E86DBB58}" destId="{C763F366-CF9D-9746-B86E-8542C008CE54}" srcOrd="0" destOrd="0" parTransId="{168E0023-989A-1D4D-9A72-24552E1C8D93}" sibTransId="{AA7939EA-776B-9946-AFE0-E9742370131C}"/>
    <dgm:cxn modelId="{4A44E535-4F83-1341-84A0-FDA1C8A49A0C}" type="presParOf" srcId="{DC0D0CC3-1946-5A44-82C8-28FDB0A6E4FC}" destId="{BBCFF6C5-02F4-3B49-B1CB-C1C1900606B4}" srcOrd="0" destOrd="0" presId="urn:microsoft.com/office/officeart/2005/8/layout/arrow3"/>
    <dgm:cxn modelId="{1452415F-6415-CC47-9ACB-7693A86C4CC7}" type="presParOf" srcId="{DC0D0CC3-1946-5A44-82C8-28FDB0A6E4FC}" destId="{6276F0A9-1C2F-8143-B9E2-B145BCCAC4EC}" srcOrd="1" destOrd="0" presId="urn:microsoft.com/office/officeart/2005/8/layout/arrow3"/>
    <dgm:cxn modelId="{25F7D670-B25D-9142-AD6F-BACA3C7776A5}" type="presParOf" srcId="{DC0D0CC3-1946-5A44-82C8-28FDB0A6E4FC}" destId="{5A283B52-84D7-504D-9A5C-1BC3CAB02ADA}" srcOrd="2" destOrd="0" presId="urn:microsoft.com/office/officeart/2005/8/layout/arrow3"/>
    <dgm:cxn modelId="{2ADE7CD7-4896-0348-9F50-FD925A93A894}" type="presParOf" srcId="{DC0D0CC3-1946-5A44-82C8-28FDB0A6E4FC}" destId="{9DA26918-2FB6-8D4C-A7DB-296C2E8BE4A1}" srcOrd="3" destOrd="0" presId="urn:microsoft.com/office/officeart/2005/8/layout/arrow3"/>
    <dgm:cxn modelId="{C2F87731-1131-4442-B8BE-DB9D9C811CE3}" type="presParOf" srcId="{DC0D0CC3-1946-5A44-82C8-28FDB0A6E4FC}" destId="{3286B8B7-545E-6A4C-BD99-37986DD7C3D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CAF4CC9-B637-284F-9BA1-C2F0EEF7DA08}" type="doc">
      <dgm:prSet loTypeId="urn:microsoft.com/office/officeart/2009/3/layout/CircleRelationshi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EAB84DF-6934-0A45-A94B-236CF43C33D4}">
      <dgm:prSet phldrT="[Texto]"/>
      <dgm:spPr/>
      <dgm:t>
        <a:bodyPr/>
        <a:lstStyle/>
        <a:p>
          <a:r>
            <a:rPr lang="en-US" dirty="0" smtClean="0"/>
            <a:t>“Solo </a:t>
          </a:r>
          <a:r>
            <a:rPr lang="en-US" dirty="0" err="1" smtClean="0"/>
            <a:t>quienes</a:t>
          </a:r>
          <a:r>
            <a:rPr lang="en-US" dirty="0" smtClean="0"/>
            <a:t> </a:t>
          </a:r>
          <a:r>
            <a:rPr lang="en-US" dirty="0" err="1" smtClean="0"/>
            <a:t>han</a:t>
          </a:r>
          <a:r>
            <a:rPr lang="en-US" dirty="0" smtClean="0"/>
            <a:t> </a:t>
          </a:r>
          <a:r>
            <a:rPr lang="en-US" dirty="0" err="1" smtClean="0"/>
            <a:t>realizado</a:t>
          </a:r>
          <a:r>
            <a:rPr lang="en-US" dirty="0" smtClean="0"/>
            <a:t> </a:t>
          </a:r>
          <a:r>
            <a:rPr lang="en-US" dirty="0" err="1" smtClean="0"/>
            <a:t>esa</a:t>
          </a:r>
          <a:r>
            <a:rPr lang="en-US" dirty="0" smtClean="0"/>
            <a:t> labor </a:t>
          </a:r>
          <a:r>
            <a:rPr lang="en-US" dirty="0" err="1" smtClean="0"/>
            <a:t>pueden</a:t>
          </a:r>
          <a:r>
            <a:rPr lang="en-US" dirty="0" smtClean="0"/>
            <a:t> </a:t>
          </a:r>
          <a:r>
            <a:rPr lang="en-US" dirty="0" err="1" smtClean="0"/>
            <a:t>comprender</a:t>
          </a:r>
          <a:r>
            <a:rPr lang="en-US" dirty="0" smtClean="0"/>
            <a:t> la </a:t>
          </a:r>
          <a:r>
            <a:rPr lang="en-US" dirty="0" err="1" smtClean="0"/>
            <a:t>combinación</a:t>
          </a:r>
          <a:r>
            <a:rPr lang="en-US" dirty="0" smtClean="0"/>
            <a:t> </a:t>
          </a:r>
          <a:r>
            <a:rPr lang="en-US" dirty="0" err="1" smtClean="0"/>
            <a:t>especialmente</a:t>
          </a:r>
          <a:r>
            <a:rPr lang="en-US" dirty="0" smtClean="0"/>
            <a:t> </a:t>
          </a:r>
          <a:r>
            <a:rPr lang="en-US" dirty="0" err="1" smtClean="0"/>
            <a:t>agotadora</a:t>
          </a:r>
          <a:r>
            <a:rPr lang="en-US" dirty="0" smtClean="0"/>
            <a:t> de </a:t>
          </a:r>
          <a:r>
            <a:rPr lang="en-US" dirty="0" err="1" smtClean="0"/>
            <a:t>penalidades</a:t>
          </a:r>
          <a:r>
            <a:rPr lang="en-US" dirty="0" smtClean="0"/>
            <a:t> </a:t>
          </a:r>
          <a:r>
            <a:rPr lang="en-US" dirty="0" err="1" smtClean="0"/>
            <a:t>físicas</a:t>
          </a:r>
          <a:r>
            <a:rPr lang="en-US" dirty="0" smtClean="0"/>
            <a:t>, </a:t>
          </a:r>
          <a:r>
            <a:rPr lang="en-US" dirty="0" err="1" smtClean="0"/>
            <a:t>desorientación</a:t>
          </a:r>
          <a:r>
            <a:rPr lang="en-US" dirty="0" smtClean="0"/>
            <a:t> </a:t>
          </a:r>
          <a:r>
            <a:rPr lang="en-US" dirty="0" err="1" smtClean="0"/>
            <a:t>psicológica</a:t>
          </a:r>
          <a:r>
            <a:rPr lang="en-US" dirty="0" smtClean="0"/>
            <a:t> y </a:t>
          </a:r>
          <a:r>
            <a:rPr lang="en-US" dirty="0" err="1" smtClean="0"/>
            <a:t>desafío</a:t>
          </a:r>
          <a:r>
            <a:rPr lang="en-US" dirty="0" smtClean="0"/>
            <a:t> </a:t>
          </a:r>
          <a:r>
            <a:rPr lang="en-US" dirty="0" err="1" smtClean="0"/>
            <a:t>intelectual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lo </a:t>
          </a:r>
          <a:r>
            <a:rPr lang="en-US" dirty="0" err="1" smtClean="0"/>
            <a:t>constituye</a:t>
          </a:r>
          <a:r>
            <a:rPr lang="en-US" dirty="0" smtClean="0"/>
            <a:t>” (Peacock 2005:12)</a:t>
          </a:r>
          <a:endParaRPr lang="es-ES" dirty="0"/>
        </a:p>
      </dgm:t>
    </dgm:pt>
    <dgm:pt modelId="{F925042F-170D-5F48-8927-69BFF3E85D70}" type="parTrans" cxnId="{B7263705-F201-E74F-B188-D0F095B9096B}">
      <dgm:prSet/>
      <dgm:spPr/>
      <dgm:t>
        <a:bodyPr/>
        <a:lstStyle/>
        <a:p>
          <a:endParaRPr lang="es-ES"/>
        </a:p>
      </dgm:t>
    </dgm:pt>
    <dgm:pt modelId="{C18A58B6-6651-BC41-8940-A9D661CF49A5}" type="sibTrans" cxnId="{B7263705-F201-E74F-B188-D0F095B9096B}">
      <dgm:prSet/>
      <dgm:spPr/>
      <dgm:t>
        <a:bodyPr/>
        <a:lstStyle/>
        <a:p>
          <a:endParaRPr lang="es-ES"/>
        </a:p>
      </dgm:t>
    </dgm:pt>
    <dgm:pt modelId="{B106A297-1684-2146-9797-46D5A0CD0DD9}">
      <dgm:prSet phldrT="[Texto]" phldr="1"/>
      <dgm:spPr/>
      <dgm:t>
        <a:bodyPr/>
        <a:lstStyle/>
        <a:p>
          <a:endParaRPr lang="es-ES"/>
        </a:p>
      </dgm:t>
    </dgm:pt>
    <dgm:pt modelId="{22EB73E0-DF5C-244B-8B50-F3B7B01CA90D}" type="parTrans" cxnId="{FBE06052-420C-3E4F-87DF-BE8AF529CC14}">
      <dgm:prSet/>
      <dgm:spPr/>
      <dgm:t>
        <a:bodyPr/>
        <a:lstStyle/>
        <a:p>
          <a:endParaRPr lang="es-ES"/>
        </a:p>
      </dgm:t>
    </dgm:pt>
    <dgm:pt modelId="{57C4896E-D101-6741-B524-22A273965E9C}" type="sibTrans" cxnId="{FBE06052-420C-3E4F-87DF-BE8AF529CC14}">
      <dgm:prSet/>
      <dgm:spPr/>
      <dgm:t>
        <a:bodyPr/>
        <a:lstStyle/>
        <a:p>
          <a:endParaRPr lang="es-ES"/>
        </a:p>
      </dgm:t>
    </dgm:pt>
    <dgm:pt modelId="{4A85F30D-2D91-7E4E-BD02-27DBF30D37C1}">
      <dgm:prSet phldrT="[Texto]" phldr="1"/>
      <dgm:spPr/>
      <dgm:t>
        <a:bodyPr/>
        <a:lstStyle/>
        <a:p>
          <a:endParaRPr lang="es-ES"/>
        </a:p>
      </dgm:t>
    </dgm:pt>
    <dgm:pt modelId="{CE4E90D9-B202-7042-8333-77C55AA98527}" type="parTrans" cxnId="{70AF8752-2DF5-D746-892A-C96F582D63E7}">
      <dgm:prSet/>
      <dgm:spPr/>
      <dgm:t>
        <a:bodyPr/>
        <a:lstStyle/>
        <a:p>
          <a:endParaRPr lang="es-ES"/>
        </a:p>
      </dgm:t>
    </dgm:pt>
    <dgm:pt modelId="{40709185-1362-F447-B07B-9C31A0E10A43}" type="sibTrans" cxnId="{70AF8752-2DF5-D746-892A-C96F582D63E7}">
      <dgm:prSet/>
      <dgm:spPr/>
      <dgm:t>
        <a:bodyPr/>
        <a:lstStyle/>
        <a:p>
          <a:endParaRPr lang="es-ES"/>
        </a:p>
      </dgm:t>
    </dgm:pt>
    <dgm:pt modelId="{13B38AC6-FA23-B847-ACA7-016D4F27E8DA}" type="pres">
      <dgm:prSet presAssocID="{CCAF4CC9-B637-284F-9BA1-C2F0EEF7DA08}" presName="Name0" presStyleCnt="0">
        <dgm:presLayoutVars>
          <dgm:chMax val="1"/>
          <dgm:chPref val="1"/>
        </dgm:presLayoutVars>
      </dgm:prSet>
      <dgm:spPr/>
    </dgm:pt>
    <dgm:pt modelId="{095218FA-E92B-6948-B08A-479870CFDDA8}" type="pres">
      <dgm:prSet presAssocID="{EEAB84DF-6934-0A45-A94B-236CF43C33D4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7679A70D-0385-ED4F-A959-52B3C30FCE5E}" type="pres">
      <dgm:prSet presAssocID="{EEAB84DF-6934-0A45-A94B-236CF43C33D4}" presName="Accent1" presStyleLbl="node1" presStyleIdx="0" presStyleCnt="13"/>
      <dgm:spPr/>
    </dgm:pt>
    <dgm:pt modelId="{6A478CA1-0DED-3A44-865D-A371EA492C35}" type="pres">
      <dgm:prSet presAssocID="{EEAB84DF-6934-0A45-A94B-236CF43C33D4}" presName="Accent2" presStyleLbl="node1" presStyleIdx="1" presStyleCnt="13"/>
      <dgm:spPr/>
    </dgm:pt>
    <dgm:pt modelId="{9DF61CBB-21A9-7142-BF58-4E5AB46C9DA6}" type="pres">
      <dgm:prSet presAssocID="{EEAB84DF-6934-0A45-A94B-236CF43C33D4}" presName="Accent3" presStyleLbl="node1" presStyleIdx="2" presStyleCnt="13"/>
      <dgm:spPr/>
    </dgm:pt>
    <dgm:pt modelId="{FC856563-FB8B-B445-BD1B-06C1E791C64E}" type="pres">
      <dgm:prSet presAssocID="{EEAB84DF-6934-0A45-A94B-236CF43C33D4}" presName="Accent4" presStyleLbl="node1" presStyleIdx="3" presStyleCnt="13"/>
      <dgm:spPr/>
    </dgm:pt>
    <dgm:pt modelId="{236D3056-84BF-7848-8BAA-48ADA647DAFF}" type="pres">
      <dgm:prSet presAssocID="{EEAB84DF-6934-0A45-A94B-236CF43C33D4}" presName="Accent5" presStyleLbl="node1" presStyleIdx="4" presStyleCnt="13" custLinFactNeighborX="-62548" custLinFactNeighborY="-32898"/>
      <dgm:spPr/>
    </dgm:pt>
    <dgm:pt modelId="{1F2BE04D-A5D4-004E-B93A-3E389B2CE053}" type="pres">
      <dgm:prSet presAssocID="{EEAB84DF-6934-0A45-A94B-236CF43C33D4}" presName="Accent6" presStyleLbl="node1" presStyleIdx="5" presStyleCnt="13"/>
      <dgm:spPr/>
    </dgm:pt>
    <dgm:pt modelId="{EB637864-DBD0-F541-A309-7808D51D6E25}" type="pres">
      <dgm:prSet presAssocID="{B106A297-1684-2146-9797-46D5A0CD0DD9}" presName="Child1" presStyleLbl="node1" presStyleIdx="6" presStyleCnt="13">
        <dgm:presLayoutVars>
          <dgm:chMax val="0"/>
          <dgm:chPref val="0"/>
        </dgm:presLayoutVars>
      </dgm:prSet>
      <dgm:spPr/>
    </dgm:pt>
    <dgm:pt modelId="{7870B044-936F-DB46-8BCF-352E8A8F0301}" type="pres">
      <dgm:prSet presAssocID="{B106A297-1684-2146-9797-46D5A0CD0DD9}" presName="Accent7" presStyleCnt="0"/>
      <dgm:spPr/>
    </dgm:pt>
    <dgm:pt modelId="{F475683C-C231-D341-BAFC-28D61668A985}" type="pres">
      <dgm:prSet presAssocID="{B106A297-1684-2146-9797-46D5A0CD0DD9}" presName="AccentHold1" presStyleLbl="node1" presStyleIdx="7" presStyleCnt="13" custLinFactNeighborY="-54516"/>
      <dgm:spPr/>
    </dgm:pt>
    <dgm:pt modelId="{13D57AEC-C5D8-6640-B64E-086DDAD1FFF1}" type="pres">
      <dgm:prSet presAssocID="{B106A297-1684-2146-9797-46D5A0CD0DD9}" presName="Accent8" presStyleCnt="0"/>
      <dgm:spPr/>
    </dgm:pt>
    <dgm:pt modelId="{320BA400-609F-B549-A782-0925BB632CB0}" type="pres">
      <dgm:prSet presAssocID="{B106A297-1684-2146-9797-46D5A0CD0DD9}" presName="AccentHold2" presStyleLbl="node1" presStyleIdx="8" presStyleCnt="13"/>
      <dgm:spPr/>
    </dgm:pt>
    <dgm:pt modelId="{9BBE2BBA-A9D7-D04C-9DA1-513F6FB43D82}" type="pres">
      <dgm:prSet presAssocID="{4A85F30D-2D91-7E4E-BD02-27DBF30D37C1}" presName="Child2" presStyleLbl="node1" presStyleIdx="9" presStyleCnt="13">
        <dgm:presLayoutVars>
          <dgm:chMax val="0"/>
          <dgm:chPref val="0"/>
        </dgm:presLayoutVars>
      </dgm:prSet>
      <dgm:spPr/>
    </dgm:pt>
    <dgm:pt modelId="{E98B57CF-66FA-6F4A-9B54-90E497D0F79A}" type="pres">
      <dgm:prSet presAssocID="{4A85F30D-2D91-7E4E-BD02-27DBF30D37C1}" presName="Accent9" presStyleCnt="0"/>
      <dgm:spPr/>
    </dgm:pt>
    <dgm:pt modelId="{B5C83E41-B9BF-1B4B-9F52-0C10CB58E5F8}" type="pres">
      <dgm:prSet presAssocID="{4A85F30D-2D91-7E4E-BD02-27DBF30D37C1}" presName="AccentHold1" presStyleLbl="node1" presStyleIdx="10" presStyleCnt="13"/>
      <dgm:spPr/>
    </dgm:pt>
    <dgm:pt modelId="{78566047-17AB-364D-8CF3-9B0E2E63C4F2}" type="pres">
      <dgm:prSet presAssocID="{4A85F30D-2D91-7E4E-BD02-27DBF30D37C1}" presName="Accent10" presStyleCnt="0"/>
      <dgm:spPr/>
    </dgm:pt>
    <dgm:pt modelId="{66DD6302-53E9-2346-B50C-AC9D811121FF}" type="pres">
      <dgm:prSet presAssocID="{4A85F30D-2D91-7E4E-BD02-27DBF30D37C1}" presName="AccentHold2" presStyleLbl="node1" presStyleIdx="11" presStyleCnt="13"/>
      <dgm:spPr/>
    </dgm:pt>
    <dgm:pt modelId="{D71DB33E-DF6F-D54C-BCC7-6BD3B667D5C3}" type="pres">
      <dgm:prSet presAssocID="{4A85F30D-2D91-7E4E-BD02-27DBF30D37C1}" presName="Accent11" presStyleCnt="0"/>
      <dgm:spPr/>
    </dgm:pt>
    <dgm:pt modelId="{10EEBDC7-B753-1A42-94FF-7644E4C2257E}" type="pres">
      <dgm:prSet presAssocID="{4A85F30D-2D91-7E4E-BD02-27DBF30D37C1}" presName="AccentHold3" presStyleLbl="node1" presStyleIdx="12" presStyleCnt="13"/>
      <dgm:spPr/>
    </dgm:pt>
  </dgm:ptLst>
  <dgm:cxnLst>
    <dgm:cxn modelId="{98B2E3B2-E6D0-A84A-9206-ECAB706793E0}" type="presOf" srcId="{CCAF4CC9-B637-284F-9BA1-C2F0EEF7DA08}" destId="{13B38AC6-FA23-B847-ACA7-016D4F27E8DA}" srcOrd="0" destOrd="0" presId="urn:microsoft.com/office/officeart/2009/3/layout/CircleRelationship"/>
    <dgm:cxn modelId="{FBE06052-420C-3E4F-87DF-BE8AF529CC14}" srcId="{EEAB84DF-6934-0A45-A94B-236CF43C33D4}" destId="{B106A297-1684-2146-9797-46D5A0CD0DD9}" srcOrd="0" destOrd="0" parTransId="{22EB73E0-DF5C-244B-8B50-F3B7B01CA90D}" sibTransId="{57C4896E-D101-6741-B524-22A273965E9C}"/>
    <dgm:cxn modelId="{242EE9F4-6587-A947-BFB2-8CD403181D58}" type="presOf" srcId="{4A85F30D-2D91-7E4E-BD02-27DBF30D37C1}" destId="{9BBE2BBA-A9D7-D04C-9DA1-513F6FB43D82}" srcOrd="0" destOrd="0" presId="urn:microsoft.com/office/officeart/2009/3/layout/CircleRelationship"/>
    <dgm:cxn modelId="{AD96517F-1695-F641-9D98-C26D3FE37686}" type="presOf" srcId="{EEAB84DF-6934-0A45-A94B-236CF43C33D4}" destId="{095218FA-E92B-6948-B08A-479870CFDDA8}" srcOrd="0" destOrd="0" presId="urn:microsoft.com/office/officeart/2009/3/layout/CircleRelationship"/>
    <dgm:cxn modelId="{70AF8752-2DF5-D746-892A-C96F582D63E7}" srcId="{EEAB84DF-6934-0A45-A94B-236CF43C33D4}" destId="{4A85F30D-2D91-7E4E-BD02-27DBF30D37C1}" srcOrd="1" destOrd="0" parTransId="{CE4E90D9-B202-7042-8333-77C55AA98527}" sibTransId="{40709185-1362-F447-B07B-9C31A0E10A43}"/>
    <dgm:cxn modelId="{A7A7658B-01E1-054C-A50C-2D3AC5C06CD4}" type="presOf" srcId="{B106A297-1684-2146-9797-46D5A0CD0DD9}" destId="{EB637864-DBD0-F541-A309-7808D51D6E25}" srcOrd="0" destOrd="0" presId="urn:microsoft.com/office/officeart/2009/3/layout/CircleRelationship"/>
    <dgm:cxn modelId="{B7263705-F201-E74F-B188-D0F095B9096B}" srcId="{CCAF4CC9-B637-284F-9BA1-C2F0EEF7DA08}" destId="{EEAB84DF-6934-0A45-A94B-236CF43C33D4}" srcOrd="0" destOrd="0" parTransId="{F925042F-170D-5F48-8927-69BFF3E85D70}" sibTransId="{C18A58B6-6651-BC41-8940-A9D661CF49A5}"/>
    <dgm:cxn modelId="{F5689718-F7AC-2B49-A285-2D6C1CA7B814}" type="presParOf" srcId="{13B38AC6-FA23-B847-ACA7-016D4F27E8DA}" destId="{095218FA-E92B-6948-B08A-479870CFDDA8}" srcOrd="0" destOrd="0" presId="urn:microsoft.com/office/officeart/2009/3/layout/CircleRelationship"/>
    <dgm:cxn modelId="{9B0A8133-A35A-234B-8F56-219EE616D2DA}" type="presParOf" srcId="{13B38AC6-FA23-B847-ACA7-016D4F27E8DA}" destId="{7679A70D-0385-ED4F-A959-52B3C30FCE5E}" srcOrd="1" destOrd="0" presId="urn:microsoft.com/office/officeart/2009/3/layout/CircleRelationship"/>
    <dgm:cxn modelId="{BF37687B-C236-634F-B25A-63484AFDD58B}" type="presParOf" srcId="{13B38AC6-FA23-B847-ACA7-016D4F27E8DA}" destId="{6A478CA1-0DED-3A44-865D-A371EA492C35}" srcOrd="2" destOrd="0" presId="urn:microsoft.com/office/officeart/2009/3/layout/CircleRelationship"/>
    <dgm:cxn modelId="{10D93F24-B2AA-2C4F-9DFD-7095CD6299CD}" type="presParOf" srcId="{13B38AC6-FA23-B847-ACA7-016D4F27E8DA}" destId="{9DF61CBB-21A9-7142-BF58-4E5AB46C9DA6}" srcOrd="3" destOrd="0" presId="urn:microsoft.com/office/officeart/2009/3/layout/CircleRelationship"/>
    <dgm:cxn modelId="{862B8D3A-1ED3-8D43-A9A3-C52619B19BB8}" type="presParOf" srcId="{13B38AC6-FA23-B847-ACA7-016D4F27E8DA}" destId="{FC856563-FB8B-B445-BD1B-06C1E791C64E}" srcOrd="4" destOrd="0" presId="urn:microsoft.com/office/officeart/2009/3/layout/CircleRelationship"/>
    <dgm:cxn modelId="{70DD253E-C4DB-6345-BD01-86FF7AFEF08A}" type="presParOf" srcId="{13B38AC6-FA23-B847-ACA7-016D4F27E8DA}" destId="{236D3056-84BF-7848-8BAA-48ADA647DAFF}" srcOrd="5" destOrd="0" presId="urn:microsoft.com/office/officeart/2009/3/layout/CircleRelationship"/>
    <dgm:cxn modelId="{2EF38172-31C1-7B4F-B897-B79B72288113}" type="presParOf" srcId="{13B38AC6-FA23-B847-ACA7-016D4F27E8DA}" destId="{1F2BE04D-A5D4-004E-B93A-3E389B2CE053}" srcOrd="6" destOrd="0" presId="urn:microsoft.com/office/officeart/2009/3/layout/CircleRelationship"/>
    <dgm:cxn modelId="{C5DE8E6F-286F-4548-A71F-A5AD3540D8DB}" type="presParOf" srcId="{13B38AC6-FA23-B847-ACA7-016D4F27E8DA}" destId="{EB637864-DBD0-F541-A309-7808D51D6E25}" srcOrd="7" destOrd="0" presId="urn:microsoft.com/office/officeart/2009/3/layout/CircleRelationship"/>
    <dgm:cxn modelId="{87503D21-BBF1-8745-AD3A-731B73D87395}" type="presParOf" srcId="{13B38AC6-FA23-B847-ACA7-016D4F27E8DA}" destId="{7870B044-936F-DB46-8BCF-352E8A8F0301}" srcOrd="8" destOrd="0" presId="urn:microsoft.com/office/officeart/2009/3/layout/CircleRelationship"/>
    <dgm:cxn modelId="{81A50EA9-8812-CA4A-87AA-443DE42B3A7C}" type="presParOf" srcId="{7870B044-936F-DB46-8BCF-352E8A8F0301}" destId="{F475683C-C231-D341-BAFC-28D61668A985}" srcOrd="0" destOrd="0" presId="urn:microsoft.com/office/officeart/2009/3/layout/CircleRelationship"/>
    <dgm:cxn modelId="{C3D29CE3-A2E3-7A4A-9043-F6EADD9C35A1}" type="presParOf" srcId="{13B38AC6-FA23-B847-ACA7-016D4F27E8DA}" destId="{13D57AEC-C5D8-6640-B64E-086DDAD1FFF1}" srcOrd="9" destOrd="0" presId="urn:microsoft.com/office/officeart/2009/3/layout/CircleRelationship"/>
    <dgm:cxn modelId="{2BB66E41-FE65-B347-A349-E0E46B713414}" type="presParOf" srcId="{13D57AEC-C5D8-6640-B64E-086DDAD1FFF1}" destId="{320BA400-609F-B549-A782-0925BB632CB0}" srcOrd="0" destOrd="0" presId="urn:microsoft.com/office/officeart/2009/3/layout/CircleRelationship"/>
    <dgm:cxn modelId="{FA570D1B-9441-9248-B953-DF9D47326796}" type="presParOf" srcId="{13B38AC6-FA23-B847-ACA7-016D4F27E8DA}" destId="{9BBE2BBA-A9D7-D04C-9DA1-513F6FB43D82}" srcOrd="10" destOrd="0" presId="urn:microsoft.com/office/officeart/2009/3/layout/CircleRelationship"/>
    <dgm:cxn modelId="{BFDC0540-07B3-AE45-ABF7-64BE8489234B}" type="presParOf" srcId="{13B38AC6-FA23-B847-ACA7-016D4F27E8DA}" destId="{E98B57CF-66FA-6F4A-9B54-90E497D0F79A}" srcOrd="11" destOrd="0" presId="urn:microsoft.com/office/officeart/2009/3/layout/CircleRelationship"/>
    <dgm:cxn modelId="{AB89AA14-AE12-8C46-96CF-8379A58192B6}" type="presParOf" srcId="{E98B57CF-66FA-6F4A-9B54-90E497D0F79A}" destId="{B5C83E41-B9BF-1B4B-9F52-0C10CB58E5F8}" srcOrd="0" destOrd="0" presId="urn:microsoft.com/office/officeart/2009/3/layout/CircleRelationship"/>
    <dgm:cxn modelId="{B7FB302B-908D-3D48-B227-5E8109D582DA}" type="presParOf" srcId="{13B38AC6-FA23-B847-ACA7-016D4F27E8DA}" destId="{78566047-17AB-364D-8CF3-9B0E2E63C4F2}" srcOrd="12" destOrd="0" presId="urn:microsoft.com/office/officeart/2009/3/layout/CircleRelationship"/>
    <dgm:cxn modelId="{B16F0D22-97A7-F34B-A6CA-326E830108DE}" type="presParOf" srcId="{78566047-17AB-364D-8CF3-9B0E2E63C4F2}" destId="{66DD6302-53E9-2346-B50C-AC9D811121FF}" srcOrd="0" destOrd="0" presId="urn:microsoft.com/office/officeart/2009/3/layout/CircleRelationship"/>
    <dgm:cxn modelId="{F7839A26-B299-6D41-97A2-F280CA678EDF}" type="presParOf" srcId="{13B38AC6-FA23-B847-ACA7-016D4F27E8DA}" destId="{D71DB33E-DF6F-D54C-BCC7-6BD3B667D5C3}" srcOrd="13" destOrd="0" presId="urn:microsoft.com/office/officeart/2009/3/layout/CircleRelationship"/>
    <dgm:cxn modelId="{3ACC6BB0-6093-EF44-8D84-C273701E9C73}" type="presParOf" srcId="{D71DB33E-DF6F-D54C-BCC7-6BD3B667D5C3}" destId="{10EEBDC7-B753-1A42-94FF-7644E4C2257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3E6071A-5AC9-D641-99A3-C20BC160E783}" type="doc">
      <dgm:prSet loTypeId="urn:microsoft.com/office/officeart/2009/3/layout/CircleRelationship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2D5FCD9-93B3-234A-B12C-D95D55661D35}">
      <dgm:prSet phldrT="[Texto]"/>
      <dgm:spPr/>
      <dgm:t>
        <a:bodyPr/>
        <a:lstStyle/>
        <a:p>
          <a:r>
            <a:rPr lang="es-ES" dirty="0" smtClean="0"/>
            <a:t>La antropología tiene formas características de contribuir a la comprensión científica y humanística que le permiten abordar cuestiones de interpretación y comparación en búsqueda tanto del detalle mínimo como de la interpretación general</a:t>
          </a:r>
          <a:endParaRPr lang="es-ES" dirty="0"/>
        </a:p>
      </dgm:t>
    </dgm:pt>
    <dgm:pt modelId="{96750C5A-9A18-6140-BA02-716514A27F72}" type="parTrans" cxnId="{F67B7785-2D8F-5840-8863-F7BB08BFA0F7}">
      <dgm:prSet/>
      <dgm:spPr/>
      <dgm:t>
        <a:bodyPr/>
        <a:lstStyle/>
        <a:p>
          <a:endParaRPr lang="es-ES"/>
        </a:p>
      </dgm:t>
    </dgm:pt>
    <dgm:pt modelId="{699FA44B-9991-214C-962D-EAEF8D6F16AF}" type="sibTrans" cxnId="{F67B7785-2D8F-5840-8863-F7BB08BFA0F7}">
      <dgm:prSet/>
      <dgm:spPr/>
      <dgm:t>
        <a:bodyPr/>
        <a:lstStyle/>
        <a:p>
          <a:endParaRPr lang="es-ES"/>
        </a:p>
      </dgm:t>
    </dgm:pt>
    <dgm:pt modelId="{0C4B7B09-017A-484B-8944-4D8BB15F6D74}">
      <dgm:prSet phldrT="[Texto]" phldr="1"/>
      <dgm:spPr/>
      <dgm:t>
        <a:bodyPr/>
        <a:lstStyle/>
        <a:p>
          <a:endParaRPr lang="es-ES"/>
        </a:p>
      </dgm:t>
    </dgm:pt>
    <dgm:pt modelId="{FEF46C63-AC75-764B-A5DD-36ECABAE91FF}" type="parTrans" cxnId="{E57E3271-4DDB-BA4A-AE9E-81B34BA4B773}">
      <dgm:prSet/>
      <dgm:spPr/>
      <dgm:t>
        <a:bodyPr/>
        <a:lstStyle/>
        <a:p>
          <a:endParaRPr lang="es-ES"/>
        </a:p>
      </dgm:t>
    </dgm:pt>
    <dgm:pt modelId="{8948CB0B-C866-D641-8CB4-BD11AEB091D6}" type="sibTrans" cxnId="{E57E3271-4DDB-BA4A-AE9E-81B34BA4B773}">
      <dgm:prSet/>
      <dgm:spPr/>
      <dgm:t>
        <a:bodyPr/>
        <a:lstStyle/>
        <a:p>
          <a:endParaRPr lang="es-ES"/>
        </a:p>
      </dgm:t>
    </dgm:pt>
    <dgm:pt modelId="{4704CAA4-D588-E940-9D94-712C92517860}">
      <dgm:prSet phldrT="[Texto]" phldr="1"/>
      <dgm:spPr/>
      <dgm:t>
        <a:bodyPr/>
        <a:lstStyle/>
        <a:p>
          <a:endParaRPr lang="es-ES"/>
        </a:p>
      </dgm:t>
    </dgm:pt>
    <dgm:pt modelId="{E3B3656D-663D-3D48-A625-4CF98FC2F0A8}" type="parTrans" cxnId="{CBE4D3B8-4877-F44B-BF9C-BE28C6DC4DCC}">
      <dgm:prSet/>
      <dgm:spPr/>
      <dgm:t>
        <a:bodyPr/>
        <a:lstStyle/>
        <a:p>
          <a:endParaRPr lang="es-ES"/>
        </a:p>
      </dgm:t>
    </dgm:pt>
    <dgm:pt modelId="{DB79BCFC-962C-404C-A493-BEAAA985B74E}" type="sibTrans" cxnId="{CBE4D3B8-4877-F44B-BF9C-BE28C6DC4DCC}">
      <dgm:prSet/>
      <dgm:spPr/>
      <dgm:t>
        <a:bodyPr/>
        <a:lstStyle/>
        <a:p>
          <a:endParaRPr lang="es-ES"/>
        </a:p>
      </dgm:t>
    </dgm:pt>
    <dgm:pt modelId="{BEEAC115-CFCF-4B4D-B970-78DCC0C8393B}" type="pres">
      <dgm:prSet presAssocID="{A3E6071A-5AC9-D641-99A3-C20BC160E783}" presName="Name0" presStyleCnt="0">
        <dgm:presLayoutVars>
          <dgm:chMax val="1"/>
          <dgm:chPref val="1"/>
        </dgm:presLayoutVars>
      </dgm:prSet>
      <dgm:spPr/>
    </dgm:pt>
    <dgm:pt modelId="{1D72C6D3-65F6-C440-B12A-88284457BE41}" type="pres">
      <dgm:prSet presAssocID="{42D5FCD9-93B3-234A-B12C-D95D55661D35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DD110934-66E9-3646-8342-EFA5E3B4025F}" type="pres">
      <dgm:prSet presAssocID="{42D5FCD9-93B3-234A-B12C-D95D55661D35}" presName="Accent1" presStyleLbl="node1" presStyleIdx="0" presStyleCnt="13"/>
      <dgm:spPr/>
    </dgm:pt>
    <dgm:pt modelId="{6977AD8E-8E7D-7948-A10B-517CD5C6FAE2}" type="pres">
      <dgm:prSet presAssocID="{42D5FCD9-93B3-234A-B12C-D95D55661D35}" presName="Accent2" presStyleLbl="node1" presStyleIdx="1" presStyleCnt="13"/>
      <dgm:spPr/>
    </dgm:pt>
    <dgm:pt modelId="{D71780B5-92F9-DB4C-88D8-DEF64EE65C39}" type="pres">
      <dgm:prSet presAssocID="{42D5FCD9-93B3-234A-B12C-D95D55661D35}" presName="Accent3" presStyleLbl="node1" presStyleIdx="2" presStyleCnt="13"/>
      <dgm:spPr/>
    </dgm:pt>
    <dgm:pt modelId="{076BB0BB-EF87-2C49-9688-91AAA2DE3E29}" type="pres">
      <dgm:prSet presAssocID="{42D5FCD9-93B3-234A-B12C-D95D55661D35}" presName="Accent4" presStyleLbl="node1" presStyleIdx="3" presStyleCnt="13"/>
      <dgm:spPr/>
    </dgm:pt>
    <dgm:pt modelId="{59AA6953-6028-A949-81DE-F95BAD0FFA31}" type="pres">
      <dgm:prSet presAssocID="{42D5FCD9-93B3-234A-B12C-D95D55661D35}" presName="Accent5" presStyleLbl="node1" presStyleIdx="4" presStyleCnt="13"/>
      <dgm:spPr/>
    </dgm:pt>
    <dgm:pt modelId="{C82C0B2A-C427-4F48-AEAD-874CB7C9A0DC}" type="pres">
      <dgm:prSet presAssocID="{42D5FCD9-93B3-234A-B12C-D95D55661D35}" presName="Accent6" presStyleLbl="node1" presStyleIdx="5" presStyleCnt="13"/>
      <dgm:spPr/>
    </dgm:pt>
    <dgm:pt modelId="{BFC2F3BF-DC5D-6C42-8C47-9DEAE73E89FF}" type="pres">
      <dgm:prSet presAssocID="{0C4B7B09-017A-484B-8944-4D8BB15F6D74}" presName="Child1" presStyleLbl="node1" presStyleIdx="6" presStyleCnt="13">
        <dgm:presLayoutVars>
          <dgm:chMax val="0"/>
          <dgm:chPref val="0"/>
        </dgm:presLayoutVars>
      </dgm:prSet>
      <dgm:spPr/>
    </dgm:pt>
    <dgm:pt modelId="{51D914A3-E961-DB45-9ADF-0A54B343D279}" type="pres">
      <dgm:prSet presAssocID="{0C4B7B09-017A-484B-8944-4D8BB15F6D74}" presName="Accent7" presStyleCnt="0"/>
      <dgm:spPr/>
    </dgm:pt>
    <dgm:pt modelId="{C36BE8BD-B007-6842-8A42-09D942296CCD}" type="pres">
      <dgm:prSet presAssocID="{0C4B7B09-017A-484B-8944-4D8BB15F6D74}" presName="AccentHold1" presStyleLbl="node1" presStyleIdx="7" presStyleCnt="13" custLinFactNeighborY="-37097"/>
      <dgm:spPr/>
    </dgm:pt>
    <dgm:pt modelId="{9C97E6BE-CF8C-4942-8AAC-834ACC3B5A10}" type="pres">
      <dgm:prSet presAssocID="{0C4B7B09-017A-484B-8944-4D8BB15F6D74}" presName="Accent8" presStyleCnt="0"/>
      <dgm:spPr/>
    </dgm:pt>
    <dgm:pt modelId="{C77DD09E-C26E-CD4B-9CBE-2941C66AFFA9}" type="pres">
      <dgm:prSet presAssocID="{0C4B7B09-017A-484B-8944-4D8BB15F6D74}" presName="AccentHold2" presStyleLbl="node1" presStyleIdx="8" presStyleCnt="13"/>
      <dgm:spPr/>
    </dgm:pt>
    <dgm:pt modelId="{BA8047A6-8DF5-0348-ABA1-AC3E0F3FE5F2}" type="pres">
      <dgm:prSet presAssocID="{4704CAA4-D588-E940-9D94-712C92517860}" presName="Child2" presStyleLbl="node1" presStyleIdx="9" presStyleCnt="13">
        <dgm:presLayoutVars>
          <dgm:chMax val="0"/>
          <dgm:chPref val="0"/>
        </dgm:presLayoutVars>
      </dgm:prSet>
      <dgm:spPr/>
    </dgm:pt>
    <dgm:pt modelId="{6C983752-6436-CB47-AD0F-5DB5CECCC4E0}" type="pres">
      <dgm:prSet presAssocID="{4704CAA4-D588-E940-9D94-712C92517860}" presName="Accent9" presStyleCnt="0"/>
      <dgm:spPr/>
    </dgm:pt>
    <dgm:pt modelId="{66F0D8E9-06CA-3847-9F7E-A0263702F803}" type="pres">
      <dgm:prSet presAssocID="{4704CAA4-D588-E940-9D94-712C92517860}" presName="AccentHold1" presStyleLbl="node1" presStyleIdx="10" presStyleCnt="13"/>
      <dgm:spPr/>
    </dgm:pt>
    <dgm:pt modelId="{98A29B84-E1C4-6249-9D57-1EB80AA649E7}" type="pres">
      <dgm:prSet presAssocID="{4704CAA4-D588-E940-9D94-712C92517860}" presName="Accent10" presStyleCnt="0"/>
      <dgm:spPr/>
    </dgm:pt>
    <dgm:pt modelId="{F6EAA21D-6349-4C4C-820A-47650B4B3853}" type="pres">
      <dgm:prSet presAssocID="{4704CAA4-D588-E940-9D94-712C92517860}" presName="AccentHold2" presStyleLbl="node1" presStyleIdx="11" presStyleCnt="13"/>
      <dgm:spPr/>
    </dgm:pt>
    <dgm:pt modelId="{B0BEEDAF-C44B-E447-859E-7A14AF6669CD}" type="pres">
      <dgm:prSet presAssocID="{4704CAA4-D588-E940-9D94-712C92517860}" presName="Accent11" presStyleCnt="0"/>
      <dgm:spPr/>
    </dgm:pt>
    <dgm:pt modelId="{4D23036D-13D3-3C46-B055-4BF8CD7789ED}" type="pres">
      <dgm:prSet presAssocID="{4704CAA4-D588-E940-9D94-712C92517860}" presName="AccentHold3" presStyleLbl="node1" presStyleIdx="12" presStyleCnt="13"/>
      <dgm:spPr/>
    </dgm:pt>
  </dgm:ptLst>
  <dgm:cxnLst>
    <dgm:cxn modelId="{67734AFF-F09E-7944-9FD8-DB952246EFDC}" type="presOf" srcId="{42D5FCD9-93B3-234A-B12C-D95D55661D35}" destId="{1D72C6D3-65F6-C440-B12A-88284457BE41}" srcOrd="0" destOrd="0" presId="urn:microsoft.com/office/officeart/2009/3/layout/CircleRelationship"/>
    <dgm:cxn modelId="{1DA971AD-4514-6B40-A540-EB3D9288DDC8}" type="presOf" srcId="{A3E6071A-5AC9-D641-99A3-C20BC160E783}" destId="{BEEAC115-CFCF-4B4D-B970-78DCC0C8393B}" srcOrd="0" destOrd="0" presId="urn:microsoft.com/office/officeart/2009/3/layout/CircleRelationship"/>
    <dgm:cxn modelId="{F67B7785-2D8F-5840-8863-F7BB08BFA0F7}" srcId="{A3E6071A-5AC9-D641-99A3-C20BC160E783}" destId="{42D5FCD9-93B3-234A-B12C-D95D55661D35}" srcOrd="0" destOrd="0" parTransId="{96750C5A-9A18-6140-BA02-716514A27F72}" sibTransId="{699FA44B-9991-214C-962D-EAEF8D6F16AF}"/>
    <dgm:cxn modelId="{0967E3D5-84EE-3743-AC4C-83FB5090A4F7}" type="presOf" srcId="{0C4B7B09-017A-484B-8944-4D8BB15F6D74}" destId="{BFC2F3BF-DC5D-6C42-8C47-9DEAE73E89FF}" srcOrd="0" destOrd="0" presId="urn:microsoft.com/office/officeart/2009/3/layout/CircleRelationship"/>
    <dgm:cxn modelId="{39AEC4FE-86DD-FA49-ABCE-2AD2FDB83774}" type="presOf" srcId="{4704CAA4-D588-E940-9D94-712C92517860}" destId="{BA8047A6-8DF5-0348-ABA1-AC3E0F3FE5F2}" srcOrd="0" destOrd="0" presId="urn:microsoft.com/office/officeart/2009/3/layout/CircleRelationship"/>
    <dgm:cxn modelId="{E57E3271-4DDB-BA4A-AE9E-81B34BA4B773}" srcId="{42D5FCD9-93B3-234A-B12C-D95D55661D35}" destId="{0C4B7B09-017A-484B-8944-4D8BB15F6D74}" srcOrd="0" destOrd="0" parTransId="{FEF46C63-AC75-764B-A5DD-36ECABAE91FF}" sibTransId="{8948CB0B-C866-D641-8CB4-BD11AEB091D6}"/>
    <dgm:cxn modelId="{CBE4D3B8-4877-F44B-BF9C-BE28C6DC4DCC}" srcId="{42D5FCD9-93B3-234A-B12C-D95D55661D35}" destId="{4704CAA4-D588-E940-9D94-712C92517860}" srcOrd="1" destOrd="0" parTransId="{E3B3656D-663D-3D48-A625-4CF98FC2F0A8}" sibTransId="{DB79BCFC-962C-404C-A493-BEAAA985B74E}"/>
    <dgm:cxn modelId="{CA87F49C-05F4-EA42-8431-963AF011408D}" type="presParOf" srcId="{BEEAC115-CFCF-4B4D-B970-78DCC0C8393B}" destId="{1D72C6D3-65F6-C440-B12A-88284457BE41}" srcOrd="0" destOrd="0" presId="urn:microsoft.com/office/officeart/2009/3/layout/CircleRelationship"/>
    <dgm:cxn modelId="{98AC0C3E-67C4-0646-ACAE-8C6CC728ACD5}" type="presParOf" srcId="{BEEAC115-CFCF-4B4D-B970-78DCC0C8393B}" destId="{DD110934-66E9-3646-8342-EFA5E3B4025F}" srcOrd="1" destOrd="0" presId="urn:microsoft.com/office/officeart/2009/3/layout/CircleRelationship"/>
    <dgm:cxn modelId="{0265C390-6CB5-214E-9D3F-3BDAB34C3104}" type="presParOf" srcId="{BEEAC115-CFCF-4B4D-B970-78DCC0C8393B}" destId="{6977AD8E-8E7D-7948-A10B-517CD5C6FAE2}" srcOrd="2" destOrd="0" presId="urn:microsoft.com/office/officeart/2009/3/layout/CircleRelationship"/>
    <dgm:cxn modelId="{D7C5699D-270F-A843-B3EA-21A07848BA16}" type="presParOf" srcId="{BEEAC115-CFCF-4B4D-B970-78DCC0C8393B}" destId="{D71780B5-92F9-DB4C-88D8-DEF64EE65C39}" srcOrd="3" destOrd="0" presId="urn:microsoft.com/office/officeart/2009/3/layout/CircleRelationship"/>
    <dgm:cxn modelId="{F9A4D808-98D6-804A-8383-24B6AC286F61}" type="presParOf" srcId="{BEEAC115-CFCF-4B4D-B970-78DCC0C8393B}" destId="{076BB0BB-EF87-2C49-9688-91AAA2DE3E29}" srcOrd="4" destOrd="0" presId="urn:microsoft.com/office/officeart/2009/3/layout/CircleRelationship"/>
    <dgm:cxn modelId="{8ED7BA46-7660-F948-9A47-DD07D02291E6}" type="presParOf" srcId="{BEEAC115-CFCF-4B4D-B970-78DCC0C8393B}" destId="{59AA6953-6028-A949-81DE-F95BAD0FFA31}" srcOrd="5" destOrd="0" presId="urn:microsoft.com/office/officeart/2009/3/layout/CircleRelationship"/>
    <dgm:cxn modelId="{D78475FA-049F-7E48-AAE6-12BDDB797075}" type="presParOf" srcId="{BEEAC115-CFCF-4B4D-B970-78DCC0C8393B}" destId="{C82C0B2A-C427-4F48-AEAD-874CB7C9A0DC}" srcOrd="6" destOrd="0" presId="urn:microsoft.com/office/officeart/2009/3/layout/CircleRelationship"/>
    <dgm:cxn modelId="{62F572BE-CECB-6A4F-A90B-820ACDB85DE7}" type="presParOf" srcId="{BEEAC115-CFCF-4B4D-B970-78DCC0C8393B}" destId="{BFC2F3BF-DC5D-6C42-8C47-9DEAE73E89FF}" srcOrd="7" destOrd="0" presId="urn:microsoft.com/office/officeart/2009/3/layout/CircleRelationship"/>
    <dgm:cxn modelId="{A5D2AA7B-165C-3646-AA50-D9EAFAF00E36}" type="presParOf" srcId="{BEEAC115-CFCF-4B4D-B970-78DCC0C8393B}" destId="{51D914A3-E961-DB45-9ADF-0A54B343D279}" srcOrd="8" destOrd="0" presId="urn:microsoft.com/office/officeart/2009/3/layout/CircleRelationship"/>
    <dgm:cxn modelId="{C03CD8C5-EABC-8247-B1A9-87DABFEBAB51}" type="presParOf" srcId="{51D914A3-E961-DB45-9ADF-0A54B343D279}" destId="{C36BE8BD-B007-6842-8A42-09D942296CCD}" srcOrd="0" destOrd="0" presId="urn:microsoft.com/office/officeart/2009/3/layout/CircleRelationship"/>
    <dgm:cxn modelId="{D648FEF9-D070-C241-8008-BF7CC42DDCBD}" type="presParOf" srcId="{BEEAC115-CFCF-4B4D-B970-78DCC0C8393B}" destId="{9C97E6BE-CF8C-4942-8AAC-834ACC3B5A10}" srcOrd="9" destOrd="0" presId="urn:microsoft.com/office/officeart/2009/3/layout/CircleRelationship"/>
    <dgm:cxn modelId="{835371BB-7B89-DC41-8ED7-93226B445A16}" type="presParOf" srcId="{9C97E6BE-CF8C-4942-8AAC-834ACC3B5A10}" destId="{C77DD09E-C26E-CD4B-9CBE-2941C66AFFA9}" srcOrd="0" destOrd="0" presId="urn:microsoft.com/office/officeart/2009/3/layout/CircleRelationship"/>
    <dgm:cxn modelId="{7714371D-4FD2-7941-BE08-D9AE79EFFF67}" type="presParOf" srcId="{BEEAC115-CFCF-4B4D-B970-78DCC0C8393B}" destId="{BA8047A6-8DF5-0348-ABA1-AC3E0F3FE5F2}" srcOrd="10" destOrd="0" presId="urn:microsoft.com/office/officeart/2009/3/layout/CircleRelationship"/>
    <dgm:cxn modelId="{38CBEDD6-DA25-2748-8E2D-18F40F508699}" type="presParOf" srcId="{BEEAC115-CFCF-4B4D-B970-78DCC0C8393B}" destId="{6C983752-6436-CB47-AD0F-5DB5CECCC4E0}" srcOrd="11" destOrd="0" presId="urn:microsoft.com/office/officeart/2009/3/layout/CircleRelationship"/>
    <dgm:cxn modelId="{DABF7A8E-0C7C-6647-9424-F1EA27DAA13A}" type="presParOf" srcId="{6C983752-6436-CB47-AD0F-5DB5CECCC4E0}" destId="{66F0D8E9-06CA-3847-9F7E-A0263702F803}" srcOrd="0" destOrd="0" presId="urn:microsoft.com/office/officeart/2009/3/layout/CircleRelationship"/>
    <dgm:cxn modelId="{74F10118-917B-6E4B-A154-02EEB806A398}" type="presParOf" srcId="{BEEAC115-CFCF-4B4D-B970-78DCC0C8393B}" destId="{98A29B84-E1C4-6249-9D57-1EB80AA649E7}" srcOrd="12" destOrd="0" presId="urn:microsoft.com/office/officeart/2009/3/layout/CircleRelationship"/>
    <dgm:cxn modelId="{57740897-C136-124B-AD3C-1DE5FECECD0C}" type="presParOf" srcId="{98A29B84-E1C4-6249-9D57-1EB80AA649E7}" destId="{F6EAA21D-6349-4C4C-820A-47650B4B3853}" srcOrd="0" destOrd="0" presId="urn:microsoft.com/office/officeart/2009/3/layout/CircleRelationship"/>
    <dgm:cxn modelId="{230F296B-FB8E-2E4D-97EF-0948C762E9D0}" type="presParOf" srcId="{BEEAC115-CFCF-4B4D-B970-78DCC0C8393B}" destId="{B0BEEDAF-C44B-E447-859E-7A14AF6669CD}" srcOrd="13" destOrd="0" presId="urn:microsoft.com/office/officeart/2009/3/layout/CircleRelationship"/>
    <dgm:cxn modelId="{6968A805-ECFE-DD4F-8362-C54F2C96E6C2}" type="presParOf" srcId="{B0BEEDAF-C44B-E447-859E-7A14AF6669CD}" destId="{4D23036D-13D3-3C46-B055-4BF8CD7789ED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6D18370-2241-9B46-BF38-6FFD6EC0BB70}" type="doc">
      <dgm:prSet loTypeId="urn:microsoft.com/office/officeart/2008/layout/IncreasingCircle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CDFF6B1-4511-F742-A4C2-1B469E2904F5}">
      <dgm:prSet phldrT="[Texto]"/>
      <dgm:spPr/>
      <dgm:t>
        <a:bodyPr/>
        <a:lstStyle/>
        <a:p>
          <a:r>
            <a:rPr lang="es-ES" dirty="0" smtClean="0"/>
            <a:t>INTERPRETACIÓN</a:t>
          </a:r>
          <a:endParaRPr lang="es-ES" dirty="0"/>
        </a:p>
      </dgm:t>
    </dgm:pt>
    <dgm:pt modelId="{30AD513C-02FE-F147-972F-7C1D9246157F}" type="parTrans" cxnId="{C6BB56DC-AC49-0249-9D95-A923FDA81D5A}">
      <dgm:prSet/>
      <dgm:spPr/>
      <dgm:t>
        <a:bodyPr/>
        <a:lstStyle/>
        <a:p>
          <a:endParaRPr lang="es-ES"/>
        </a:p>
      </dgm:t>
    </dgm:pt>
    <dgm:pt modelId="{CD8BF741-8852-3044-8E4E-DA715DA6DE90}" type="sibTrans" cxnId="{C6BB56DC-AC49-0249-9D95-A923FDA81D5A}">
      <dgm:prSet/>
      <dgm:spPr/>
      <dgm:t>
        <a:bodyPr/>
        <a:lstStyle/>
        <a:p>
          <a:endParaRPr lang="es-ES"/>
        </a:p>
      </dgm:t>
    </dgm:pt>
    <dgm:pt modelId="{B3A68274-59DE-1641-9ACD-3428FC9EB42F}">
      <dgm:prSet phldrT="[Texto]" phldr="1"/>
      <dgm:spPr/>
      <dgm:t>
        <a:bodyPr/>
        <a:lstStyle/>
        <a:p>
          <a:endParaRPr lang="es-ES"/>
        </a:p>
      </dgm:t>
    </dgm:pt>
    <dgm:pt modelId="{BD441281-C741-DC4A-985A-30EFFA35B493}" type="parTrans" cxnId="{021668A1-D86F-CA40-B997-6E34E26FAACB}">
      <dgm:prSet/>
      <dgm:spPr/>
      <dgm:t>
        <a:bodyPr/>
        <a:lstStyle/>
        <a:p>
          <a:endParaRPr lang="es-ES"/>
        </a:p>
      </dgm:t>
    </dgm:pt>
    <dgm:pt modelId="{C85C5F01-1AC1-1F4A-9619-A4871C8EA88D}" type="sibTrans" cxnId="{021668A1-D86F-CA40-B997-6E34E26FAACB}">
      <dgm:prSet/>
      <dgm:spPr/>
      <dgm:t>
        <a:bodyPr/>
        <a:lstStyle/>
        <a:p>
          <a:endParaRPr lang="es-ES"/>
        </a:p>
      </dgm:t>
    </dgm:pt>
    <dgm:pt modelId="{44A5EDB2-C0CB-A349-861E-A61E942E5486}">
      <dgm:prSet phldrT="[Texto]"/>
      <dgm:spPr/>
      <dgm:t>
        <a:bodyPr/>
        <a:lstStyle/>
        <a:p>
          <a:pPr algn="ctr"/>
          <a:r>
            <a:rPr lang="es-ES" dirty="0" smtClean="0"/>
            <a:t>LA GENERALIZACIÓN ETNOGRÁFICA</a:t>
          </a:r>
          <a:endParaRPr lang="es-ES" dirty="0"/>
        </a:p>
      </dgm:t>
    </dgm:pt>
    <dgm:pt modelId="{DD083AAA-5666-BD41-8B0C-7F2BB0B10644}" type="parTrans" cxnId="{1610F768-806C-C947-95D0-2780DFC9C457}">
      <dgm:prSet/>
      <dgm:spPr/>
      <dgm:t>
        <a:bodyPr/>
        <a:lstStyle/>
        <a:p>
          <a:endParaRPr lang="es-ES"/>
        </a:p>
      </dgm:t>
    </dgm:pt>
    <dgm:pt modelId="{6083D993-5953-114B-8C1F-72C1755C610C}" type="sibTrans" cxnId="{1610F768-806C-C947-95D0-2780DFC9C457}">
      <dgm:prSet/>
      <dgm:spPr/>
      <dgm:t>
        <a:bodyPr/>
        <a:lstStyle/>
        <a:p>
          <a:endParaRPr lang="es-ES"/>
        </a:p>
      </dgm:t>
    </dgm:pt>
    <dgm:pt modelId="{14B49922-658D-1840-A9E6-870AFDBC9766}">
      <dgm:prSet phldrT="[Texto]"/>
      <dgm:spPr/>
      <dgm:t>
        <a:bodyPr/>
        <a:lstStyle/>
        <a:p>
          <a:pPr algn="ctr"/>
          <a:r>
            <a:rPr lang="es-ES" dirty="0" smtClean="0"/>
            <a:t>Punto medio</a:t>
          </a:r>
          <a:endParaRPr lang="es-ES" dirty="0"/>
        </a:p>
      </dgm:t>
    </dgm:pt>
    <dgm:pt modelId="{DD302F08-DC6C-A14F-B40A-0FAB7FE4100E}" type="parTrans" cxnId="{517EFB0F-128A-304E-8623-D5F25CD47633}">
      <dgm:prSet/>
      <dgm:spPr/>
      <dgm:t>
        <a:bodyPr/>
        <a:lstStyle/>
        <a:p>
          <a:endParaRPr lang="es-ES"/>
        </a:p>
      </dgm:t>
    </dgm:pt>
    <dgm:pt modelId="{BC11E4F5-C3C1-2346-B0EB-B405FE3AE65A}" type="sibTrans" cxnId="{517EFB0F-128A-304E-8623-D5F25CD47633}">
      <dgm:prSet/>
      <dgm:spPr/>
      <dgm:t>
        <a:bodyPr/>
        <a:lstStyle/>
        <a:p>
          <a:endParaRPr lang="es-ES"/>
        </a:p>
      </dgm:t>
    </dgm:pt>
    <dgm:pt modelId="{BFDF84FE-BEAC-B143-B286-555672EC0053}">
      <dgm:prSet phldrT="[Texto]"/>
      <dgm:spPr/>
      <dgm:t>
        <a:bodyPr/>
        <a:lstStyle/>
        <a:p>
          <a:r>
            <a:rPr lang="es-ES" dirty="0" smtClean="0"/>
            <a:t>GENERALIZACIÓN</a:t>
          </a:r>
          <a:endParaRPr lang="es-ES" dirty="0"/>
        </a:p>
      </dgm:t>
    </dgm:pt>
    <dgm:pt modelId="{0CD9F384-6FBD-4E48-A922-EBFCBB301B25}" type="parTrans" cxnId="{1F5F9DDA-E2AA-8048-82B2-5126FEAEBBE1}">
      <dgm:prSet/>
      <dgm:spPr/>
      <dgm:t>
        <a:bodyPr/>
        <a:lstStyle/>
        <a:p>
          <a:endParaRPr lang="es-ES"/>
        </a:p>
      </dgm:t>
    </dgm:pt>
    <dgm:pt modelId="{AAB50C18-94C5-7049-85DB-2969E9C8FFC1}" type="sibTrans" cxnId="{1F5F9DDA-E2AA-8048-82B2-5126FEAEBBE1}">
      <dgm:prSet/>
      <dgm:spPr/>
      <dgm:t>
        <a:bodyPr/>
        <a:lstStyle/>
        <a:p>
          <a:endParaRPr lang="es-ES"/>
        </a:p>
      </dgm:t>
    </dgm:pt>
    <dgm:pt modelId="{F9530FC2-335E-E94A-9BBE-929C583BDFC4}">
      <dgm:prSet phldrT="[Texto]" phldr="1"/>
      <dgm:spPr/>
      <dgm:t>
        <a:bodyPr/>
        <a:lstStyle/>
        <a:p>
          <a:endParaRPr lang="es-ES"/>
        </a:p>
      </dgm:t>
    </dgm:pt>
    <dgm:pt modelId="{6F90E876-B6EF-7A4C-883F-39093C250448}" type="parTrans" cxnId="{A34DF8F8-3633-8E45-9A6D-DB9DEFB6E721}">
      <dgm:prSet/>
      <dgm:spPr/>
      <dgm:t>
        <a:bodyPr/>
        <a:lstStyle/>
        <a:p>
          <a:endParaRPr lang="es-ES"/>
        </a:p>
      </dgm:t>
    </dgm:pt>
    <dgm:pt modelId="{B3F7057F-F774-A441-92C0-838FCB2A65E4}" type="sibTrans" cxnId="{A34DF8F8-3633-8E45-9A6D-DB9DEFB6E721}">
      <dgm:prSet/>
      <dgm:spPr/>
      <dgm:t>
        <a:bodyPr/>
        <a:lstStyle/>
        <a:p>
          <a:endParaRPr lang="es-ES"/>
        </a:p>
      </dgm:t>
    </dgm:pt>
    <dgm:pt modelId="{7DB11750-4A2D-024F-82FE-EC01FD7AD858}" type="pres">
      <dgm:prSet presAssocID="{16D18370-2241-9B46-BF38-6FFD6EC0BB70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2E8F0551-CB5C-0344-8ADA-93059A4E91E5}" type="pres">
      <dgm:prSet presAssocID="{ECDFF6B1-4511-F742-A4C2-1B469E2904F5}" presName="composite" presStyleCnt="0"/>
      <dgm:spPr/>
    </dgm:pt>
    <dgm:pt modelId="{23AE0B16-2FEA-C64B-AA77-91A7FE710666}" type="pres">
      <dgm:prSet presAssocID="{ECDFF6B1-4511-F742-A4C2-1B469E2904F5}" presName="BackAccent" presStyleLbl="bgShp" presStyleIdx="0" presStyleCnt="3"/>
      <dgm:spPr/>
    </dgm:pt>
    <dgm:pt modelId="{E518DE6E-0654-4945-A1B0-263C8A29A132}" type="pres">
      <dgm:prSet presAssocID="{ECDFF6B1-4511-F742-A4C2-1B469E2904F5}" presName="Accent" presStyleLbl="alignNode1" presStyleIdx="0" presStyleCnt="3"/>
      <dgm:spPr/>
    </dgm:pt>
    <dgm:pt modelId="{5993A540-C8C8-F74C-BB9D-18EFAD8E211A}" type="pres">
      <dgm:prSet presAssocID="{ECDFF6B1-4511-F742-A4C2-1B469E2904F5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948283-A326-114D-B7AF-FBB95DBE9464}" type="pres">
      <dgm:prSet presAssocID="{ECDFF6B1-4511-F742-A4C2-1B469E2904F5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4D9BA7-15C3-F445-8A1E-D3C7677E389E}" type="pres">
      <dgm:prSet presAssocID="{CD8BF741-8852-3044-8E4E-DA715DA6DE90}" presName="sibTrans" presStyleCnt="0"/>
      <dgm:spPr/>
    </dgm:pt>
    <dgm:pt modelId="{731635BE-5EEA-A64C-9B02-B89DCA162002}" type="pres">
      <dgm:prSet presAssocID="{44A5EDB2-C0CB-A349-861E-A61E942E5486}" presName="composite" presStyleCnt="0"/>
      <dgm:spPr/>
    </dgm:pt>
    <dgm:pt modelId="{61BD885A-136E-DC42-96E0-51D8C8A1187B}" type="pres">
      <dgm:prSet presAssocID="{44A5EDB2-C0CB-A349-861E-A61E942E5486}" presName="BackAccent" presStyleLbl="bgShp" presStyleIdx="1" presStyleCnt="3"/>
      <dgm:spPr/>
    </dgm:pt>
    <dgm:pt modelId="{3EBBED21-2C70-D545-8FE1-3BFF7BC6C53A}" type="pres">
      <dgm:prSet presAssocID="{44A5EDB2-C0CB-A349-861E-A61E942E5486}" presName="Accent" presStyleLbl="alignNode1" presStyleIdx="1" presStyleCnt="3"/>
      <dgm:spPr>
        <a:solidFill>
          <a:srgbClr val="C0504D"/>
        </a:solidFill>
      </dgm:spPr>
    </dgm:pt>
    <dgm:pt modelId="{ECC3675E-B5AF-6F4B-87F1-D54427390016}" type="pres">
      <dgm:prSet presAssocID="{44A5EDB2-C0CB-A349-861E-A61E942E5486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1060DC-D780-E547-985A-04D7EAC50F73}" type="pres">
      <dgm:prSet presAssocID="{44A5EDB2-C0CB-A349-861E-A61E942E5486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AE80BC-6074-D14E-BDFD-F51914123192}" type="pres">
      <dgm:prSet presAssocID="{6083D993-5953-114B-8C1F-72C1755C610C}" presName="sibTrans" presStyleCnt="0"/>
      <dgm:spPr/>
    </dgm:pt>
    <dgm:pt modelId="{26F8C999-9AB2-2948-8090-284C56EBDBF3}" type="pres">
      <dgm:prSet presAssocID="{BFDF84FE-BEAC-B143-B286-555672EC0053}" presName="composite" presStyleCnt="0"/>
      <dgm:spPr/>
    </dgm:pt>
    <dgm:pt modelId="{C06C6241-32E5-DB4B-8221-15F33159E0F3}" type="pres">
      <dgm:prSet presAssocID="{BFDF84FE-BEAC-B143-B286-555672EC0053}" presName="BackAccent" presStyleLbl="bgShp" presStyleIdx="2" presStyleCnt="3"/>
      <dgm:spPr/>
    </dgm:pt>
    <dgm:pt modelId="{19033601-9397-D24C-85DE-15187A6F1F51}" type="pres">
      <dgm:prSet presAssocID="{BFDF84FE-BEAC-B143-B286-555672EC0053}" presName="Accent" presStyleLbl="alignNode1" presStyleIdx="2" presStyleCnt="3"/>
      <dgm:spPr/>
    </dgm:pt>
    <dgm:pt modelId="{5EDA551B-6824-E949-8C18-688FF63D8B41}" type="pres">
      <dgm:prSet presAssocID="{BFDF84FE-BEAC-B143-B286-555672EC0053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7C8F74-0DCA-F44F-83ED-F7E927A0FA87}" type="pres">
      <dgm:prSet presAssocID="{BFDF84FE-BEAC-B143-B286-555672EC0053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34DF8F8-3633-8E45-9A6D-DB9DEFB6E721}" srcId="{BFDF84FE-BEAC-B143-B286-555672EC0053}" destId="{F9530FC2-335E-E94A-9BBE-929C583BDFC4}" srcOrd="0" destOrd="0" parTransId="{6F90E876-B6EF-7A4C-883F-39093C250448}" sibTransId="{B3F7057F-F774-A441-92C0-838FCB2A65E4}"/>
    <dgm:cxn modelId="{10F3CD5C-31C5-8D46-865B-AA7A095F8749}" type="presOf" srcId="{16D18370-2241-9B46-BF38-6FFD6EC0BB70}" destId="{7DB11750-4A2D-024F-82FE-EC01FD7AD858}" srcOrd="0" destOrd="0" presId="urn:microsoft.com/office/officeart/2008/layout/IncreasingCircleProcess"/>
    <dgm:cxn modelId="{517EFB0F-128A-304E-8623-D5F25CD47633}" srcId="{44A5EDB2-C0CB-A349-861E-A61E942E5486}" destId="{14B49922-658D-1840-A9E6-870AFDBC9766}" srcOrd="0" destOrd="0" parTransId="{DD302F08-DC6C-A14F-B40A-0FAB7FE4100E}" sibTransId="{BC11E4F5-C3C1-2346-B0EB-B405FE3AE65A}"/>
    <dgm:cxn modelId="{1610F768-806C-C947-95D0-2780DFC9C457}" srcId="{16D18370-2241-9B46-BF38-6FFD6EC0BB70}" destId="{44A5EDB2-C0CB-A349-861E-A61E942E5486}" srcOrd="1" destOrd="0" parTransId="{DD083AAA-5666-BD41-8B0C-7F2BB0B10644}" sibTransId="{6083D993-5953-114B-8C1F-72C1755C610C}"/>
    <dgm:cxn modelId="{0BBD9148-BE89-9648-839E-437B01C26D2C}" type="presOf" srcId="{14B49922-658D-1840-A9E6-870AFDBC9766}" destId="{ECC3675E-B5AF-6F4B-87F1-D54427390016}" srcOrd="0" destOrd="0" presId="urn:microsoft.com/office/officeart/2008/layout/IncreasingCircleProcess"/>
    <dgm:cxn modelId="{2DDA62B1-04C1-9D4A-9733-4BCCF359F604}" type="presOf" srcId="{ECDFF6B1-4511-F742-A4C2-1B469E2904F5}" destId="{78948283-A326-114D-B7AF-FBB95DBE9464}" srcOrd="0" destOrd="0" presId="urn:microsoft.com/office/officeart/2008/layout/IncreasingCircleProcess"/>
    <dgm:cxn modelId="{021668A1-D86F-CA40-B997-6E34E26FAACB}" srcId="{ECDFF6B1-4511-F742-A4C2-1B469E2904F5}" destId="{B3A68274-59DE-1641-9ACD-3428FC9EB42F}" srcOrd="0" destOrd="0" parTransId="{BD441281-C741-DC4A-985A-30EFFA35B493}" sibTransId="{C85C5F01-1AC1-1F4A-9619-A4871C8EA88D}"/>
    <dgm:cxn modelId="{96C5010C-E80F-314B-97C8-1249242E6B15}" type="presOf" srcId="{F9530FC2-335E-E94A-9BBE-929C583BDFC4}" destId="{5EDA551B-6824-E949-8C18-688FF63D8B41}" srcOrd="0" destOrd="0" presId="urn:microsoft.com/office/officeart/2008/layout/IncreasingCircleProcess"/>
    <dgm:cxn modelId="{C6BB56DC-AC49-0249-9D95-A923FDA81D5A}" srcId="{16D18370-2241-9B46-BF38-6FFD6EC0BB70}" destId="{ECDFF6B1-4511-F742-A4C2-1B469E2904F5}" srcOrd="0" destOrd="0" parTransId="{30AD513C-02FE-F147-972F-7C1D9246157F}" sibTransId="{CD8BF741-8852-3044-8E4E-DA715DA6DE90}"/>
    <dgm:cxn modelId="{3E9C126D-F3B5-E24C-93AF-ED27263EC735}" type="presOf" srcId="{B3A68274-59DE-1641-9ACD-3428FC9EB42F}" destId="{5993A540-C8C8-F74C-BB9D-18EFAD8E211A}" srcOrd="0" destOrd="0" presId="urn:microsoft.com/office/officeart/2008/layout/IncreasingCircleProcess"/>
    <dgm:cxn modelId="{42FAE8C6-7045-A84A-99AA-0E002F790FE4}" type="presOf" srcId="{44A5EDB2-C0CB-A349-861E-A61E942E5486}" destId="{F81060DC-D780-E547-985A-04D7EAC50F73}" srcOrd="0" destOrd="0" presId="urn:microsoft.com/office/officeart/2008/layout/IncreasingCircleProcess"/>
    <dgm:cxn modelId="{98AD888F-AAE4-3C4C-8F57-3A4A63994606}" type="presOf" srcId="{BFDF84FE-BEAC-B143-B286-555672EC0053}" destId="{027C8F74-0DCA-F44F-83ED-F7E927A0FA87}" srcOrd="0" destOrd="0" presId="urn:microsoft.com/office/officeart/2008/layout/IncreasingCircleProcess"/>
    <dgm:cxn modelId="{1F5F9DDA-E2AA-8048-82B2-5126FEAEBBE1}" srcId="{16D18370-2241-9B46-BF38-6FFD6EC0BB70}" destId="{BFDF84FE-BEAC-B143-B286-555672EC0053}" srcOrd="2" destOrd="0" parTransId="{0CD9F384-6FBD-4E48-A922-EBFCBB301B25}" sibTransId="{AAB50C18-94C5-7049-85DB-2969E9C8FFC1}"/>
    <dgm:cxn modelId="{FE879FBC-F312-284C-96D2-048D78CF104D}" type="presParOf" srcId="{7DB11750-4A2D-024F-82FE-EC01FD7AD858}" destId="{2E8F0551-CB5C-0344-8ADA-93059A4E91E5}" srcOrd="0" destOrd="0" presId="urn:microsoft.com/office/officeart/2008/layout/IncreasingCircleProcess"/>
    <dgm:cxn modelId="{1E927917-B061-4744-9E62-0F44F839A936}" type="presParOf" srcId="{2E8F0551-CB5C-0344-8ADA-93059A4E91E5}" destId="{23AE0B16-2FEA-C64B-AA77-91A7FE710666}" srcOrd="0" destOrd="0" presId="urn:microsoft.com/office/officeart/2008/layout/IncreasingCircleProcess"/>
    <dgm:cxn modelId="{43F64DEA-BD78-C04D-A91D-80169C558C6F}" type="presParOf" srcId="{2E8F0551-CB5C-0344-8ADA-93059A4E91E5}" destId="{E518DE6E-0654-4945-A1B0-263C8A29A132}" srcOrd="1" destOrd="0" presId="urn:microsoft.com/office/officeart/2008/layout/IncreasingCircleProcess"/>
    <dgm:cxn modelId="{605A35E4-62E0-2940-97CD-903421810369}" type="presParOf" srcId="{2E8F0551-CB5C-0344-8ADA-93059A4E91E5}" destId="{5993A540-C8C8-F74C-BB9D-18EFAD8E211A}" srcOrd="2" destOrd="0" presId="urn:microsoft.com/office/officeart/2008/layout/IncreasingCircleProcess"/>
    <dgm:cxn modelId="{3DDBFC76-C4E5-544A-948E-AD2338C6F396}" type="presParOf" srcId="{2E8F0551-CB5C-0344-8ADA-93059A4E91E5}" destId="{78948283-A326-114D-B7AF-FBB95DBE9464}" srcOrd="3" destOrd="0" presId="urn:microsoft.com/office/officeart/2008/layout/IncreasingCircleProcess"/>
    <dgm:cxn modelId="{EA70F775-8E5B-D140-954C-8DCC0ADE6466}" type="presParOf" srcId="{7DB11750-4A2D-024F-82FE-EC01FD7AD858}" destId="{3F4D9BA7-15C3-F445-8A1E-D3C7677E389E}" srcOrd="1" destOrd="0" presId="urn:microsoft.com/office/officeart/2008/layout/IncreasingCircleProcess"/>
    <dgm:cxn modelId="{02E49907-403E-8344-AC10-C35AC4D4D82C}" type="presParOf" srcId="{7DB11750-4A2D-024F-82FE-EC01FD7AD858}" destId="{731635BE-5EEA-A64C-9B02-B89DCA162002}" srcOrd="2" destOrd="0" presId="urn:microsoft.com/office/officeart/2008/layout/IncreasingCircleProcess"/>
    <dgm:cxn modelId="{12511463-A1B7-3643-9C62-EC87E670CD8D}" type="presParOf" srcId="{731635BE-5EEA-A64C-9B02-B89DCA162002}" destId="{61BD885A-136E-DC42-96E0-51D8C8A1187B}" srcOrd="0" destOrd="0" presId="urn:microsoft.com/office/officeart/2008/layout/IncreasingCircleProcess"/>
    <dgm:cxn modelId="{45C4FABB-CDE7-F847-B437-7D7FB4DADA8A}" type="presParOf" srcId="{731635BE-5EEA-A64C-9B02-B89DCA162002}" destId="{3EBBED21-2C70-D545-8FE1-3BFF7BC6C53A}" srcOrd="1" destOrd="0" presId="urn:microsoft.com/office/officeart/2008/layout/IncreasingCircleProcess"/>
    <dgm:cxn modelId="{4CCD2012-B542-4644-855F-FDF92511319A}" type="presParOf" srcId="{731635BE-5EEA-A64C-9B02-B89DCA162002}" destId="{ECC3675E-B5AF-6F4B-87F1-D54427390016}" srcOrd="2" destOrd="0" presId="urn:microsoft.com/office/officeart/2008/layout/IncreasingCircleProcess"/>
    <dgm:cxn modelId="{9F07FFD1-2AED-F946-8A81-23C57F44C5B9}" type="presParOf" srcId="{731635BE-5EEA-A64C-9B02-B89DCA162002}" destId="{F81060DC-D780-E547-985A-04D7EAC50F73}" srcOrd="3" destOrd="0" presId="urn:microsoft.com/office/officeart/2008/layout/IncreasingCircleProcess"/>
    <dgm:cxn modelId="{78A2EBC4-97D8-8549-839D-9B80EED6D95D}" type="presParOf" srcId="{7DB11750-4A2D-024F-82FE-EC01FD7AD858}" destId="{9CAE80BC-6074-D14E-BDFD-F51914123192}" srcOrd="3" destOrd="0" presId="urn:microsoft.com/office/officeart/2008/layout/IncreasingCircleProcess"/>
    <dgm:cxn modelId="{81DC8B94-4A02-2146-BA28-812CCD9AE77C}" type="presParOf" srcId="{7DB11750-4A2D-024F-82FE-EC01FD7AD858}" destId="{26F8C999-9AB2-2948-8090-284C56EBDBF3}" srcOrd="4" destOrd="0" presId="urn:microsoft.com/office/officeart/2008/layout/IncreasingCircleProcess"/>
    <dgm:cxn modelId="{7C6394E0-B210-2843-A7F2-38065715D88E}" type="presParOf" srcId="{26F8C999-9AB2-2948-8090-284C56EBDBF3}" destId="{C06C6241-32E5-DB4B-8221-15F33159E0F3}" srcOrd="0" destOrd="0" presId="urn:microsoft.com/office/officeart/2008/layout/IncreasingCircleProcess"/>
    <dgm:cxn modelId="{D276617B-DEF2-1447-9FD4-04D7E22037FB}" type="presParOf" srcId="{26F8C999-9AB2-2948-8090-284C56EBDBF3}" destId="{19033601-9397-D24C-85DE-15187A6F1F51}" srcOrd="1" destOrd="0" presId="urn:microsoft.com/office/officeart/2008/layout/IncreasingCircleProcess"/>
    <dgm:cxn modelId="{B9293F5F-B388-C24D-B53E-C1076AFA24C9}" type="presParOf" srcId="{26F8C999-9AB2-2948-8090-284C56EBDBF3}" destId="{5EDA551B-6824-E949-8C18-688FF63D8B41}" srcOrd="2" destOrd="0" presId="urn:microsoft.com/office/officeart/2008/layout/IncreasingCircleProcess"/>
    <dgm:cxn modelId="{F8C57145-26AE-2945-8B61-F45B2068BB91}" type="presParOf" srcId="{26F8C999-9AB2-2948-8090-284C56EBDBF3}" destId="{027C8F74-0DCA-F44F-83ED-F7E927A0FA87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4902E98-501D-DA44-A02F-74E9A60A38E0}" type="doc">
      <dgm:prSet loTypeId="urn:microsoft.com/office/officeart/2005/8/layout/cycle2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5E78637-C57C-DB43-AA97-FD59FAAC89FF}">
      <dgm:prSet/>
      <dgm:spPr>
        <a:solidFill>
          <a:srgbClr val="C0504D"/>
        </a:solidFill>
      </dgm:spPr>
      <dgm:t>
        <a:bodyPr/>
        <a:lstStyle/>
        <a:p>
          <a:pPr rtl="0"/>
          <a:r>
            <a:rPr lang="en-US" dirty="0" err="1" smtClean="0"/>
            <a:t>Cuando</a:t>
          </a:r>
          <a:r>
            <a:rPr lang="en-US" dirty="0" smtClean="0"/>
            <a:t> los </a:t>
          </a:r>
          <a:r>
            <a:rPr lang="en-US" dirty="0" err="1" smtClean="0"/>
            <a:t>antropólogos</a:t>
          </a:r>
          <a:r>
            <a:rPr lang="en-US" dirty="0" smtClean="0"/>
            <a:t> </a:t>
          </a:r>
          <a:r>
            <a:rPr lang="en-US" dirty="0" err="1" smtClean="0"/>
            <a:t>emplean</a:t>
          </a:r>
          <a:r>
            <a:rPr lang="en-US" dirty="0" smtClean="0"/>
            <a:t> </a:t>
          </a:r>
          <a:r>
            <a:rPr lang="en-US" dirty="0" err="1" smtClean="0"/>
            <a:t>sus</a:t>
          </a:r>
          <a:r>
            <a:rPr lang="en-US" dirty="0" smtClean="0"/>
            <a:t> </a:t>
          </a:r>
          <a:r>
            <a:rPr lang="en-US" dirty="0" err="1" smtClean="0"/>
            <a:t>conceptos</a:t>
          </a:r>
          <a:r>
            <a:rPr lang="en-US" dirty="0" smtClean="0"/>
            <a:t> </a:t>
          </a:r>
          <a:r>
            <a:rPr lang="en-US" dirty="0" err="1" smtClean="0"/>
            <a:t>teóricos</a:t>
          </a:r>
          <a:r>
            <a:rPr lang="en-US" dirty="0" smtClean="0"/>
            <a:t>, </a:t>
          </a:r>
          <a:r>
            <a:rPr lang="en-US" dirty="0" err="1" smtClean="0"/>
            <a:t>conocimientos</a:t>
          </a:r>
          <a:r>
            <a:rPr lang="en-US" dirty="0" smtClean="0"/>
            <a:t> </a:t>
          </a:r>
          <a:r>
            <a:rPr lang="en-US" dirty="0" err="1" smtClean="0"/>
            <a:t>fácticos</a:t>
          </a:r>
          <a:r>
            <a:rPr lang="en-US" dirty="0" smtClean="0"/>
            <a:t> y </a:t>
          </a:r>
          <a:r>
            <a:rPr lang="en-US" dirty="0" err="1" smtClean="0"/>
            <a:t>metodología</a:t>
          </a:r>
          <a:r>
            <a:rPr lang="en-US" dirty="0" smtClean="0"/>
            <a:t> de </a:t>
          </a:r>
          <a:r>
            <a:rPr lang="en-US" dirty="0" err="1" smtClean="0"/>
            <a:t>investigación</a:t>
          </a:r>
          <a:r>
            <a:rPr lang="en-US" dirty="0" smtClean="0"/>
            <a:t> en </a:t>
          </a:r>
          <a:r>
            <a:rPr lang="en-US" dirty="0" err="1" smtClean="0"/>
            <a:t>programas</a:t>
          </a:r>
          <a:r>
            <a:rPr lang="en-US" dirty="0" smtClean="0"/>
            <a:t> </a:t>
          </a:r>
          <a:r>
            <a:rPr lang="en-US" dirty="0" err="1" smtClean="0"/>
            <a:t>destinados</a:t>
          </a:r>
          <a:r>
            <a:rPr lang="en-US" dirty="0" smtClean="0"/>
            <a:t> a resolver </a:t>
          </a:r>
          <a:r>
            <a:rPr lang="en-US" dirty="0" err="1" smtClean="0"/>
            <a:t>problemas</a:t>
          </a:r>
          <a:r>
            <a:rPr lang="en-US" dirty="0" smtClean="0"/>
            <a:t> </a:t>
          </a:r>
          <a:r>
            <a:rPr lang="en-US" dirty="0" err="1" smtClean="0"/>
            <a:t>sociales</a:t>
          </a:r>
          <a:r>
            <a:rPr lang="en-US" dirty="0" smtClean="0"/>
            <a:t>, </a:t>
          </a:r>
          <a:r>
            <a:rPr lang="en-US" dirty="0" err="1" smtClean="0"/>
            <a:t>económicos</a:t>
          </a:r>
          <a:r>
            <a:rPr lang="en-US" dirty="0" smtClean="0"/>
            <a:t> y </a:t>
          </a:r>
          <a:r>
            <a:rPr lang="en-US" dirty="0" err="1" smtClean="0"/>
            <a:t>tecnológicos</a:t>
          </a:r>
          <a:r>
            <a:rPr lang="en-US" dirty="0" smtClean="0"/>
            <a:t> </a:t>
          </a:r>
          <a:r>
            <a:rPr lang="en-US" dirty="0" err="1" smtClean="0"/>
            <a:t>contemporáneos</a:t>
          </a:r>
          <a:r>
            <a:rPr lang="en-US" dirty="0" smtClean="0"/>
            <a:t>, </a:t>
          </a:r>
          <a:r>
            <a:rPr lang="en-US" dirty="0" err="1" smtClean="0"/>
            <a:t>están</a:t>
          </a:r>
          <a:r>
            <a:rPr lang="en-US" dirty="0" smtClean="0"/>
            <a:t> </a:t>
          </a:r>
          <a:r>
            <a:rPr lang="en-US" dirty="0" err="1" smtClean="0"/>
            <a:t>ocupándose</a:t>
          </a:r>
          <a:r>
            <a:rPr lang="en-US" dirty="0" smtClean="0"/>
            <a:t> de ANTROPOLOGÍA APLICADA</a:t>
          </a:r>
          <a:endParaRPr lang="en-US" dirty="0"/>
        </a:p>
      </dgm:t>
    </dgm:pt>
    <dgm:pt modelId="{A87222A8-7F0F-6C45-A7AD-9450550FEA12}" type="parTrans" cxnId="{0A309FB9-5B53-7144-99F0-56AC91ED3E64}">
      <dgm:prSet/>
      <dgm:spPr/>
      <dgm:t>
        <a:bodyPr/>
        <a:lstStyle/>
        <a:p>
          <a:endParaRPr lang="en-US"/>
        </a:p>
      </dgm:t>
    </dgm:pt>
    <dgm:pt modelId="{55AFD99D-DDCE-BA41-B330-3BC2BDAD83E4}" type="sibTrans" cxnId="{0A309FB9-5B53-7144-99F0-56AC91ED3E64}">
      <dgm:prSet/>
      <dgm:spPr/>
      <dgm:t>
        <a:bodyPr/>
        <a:lstStyle/>
        <a:p>
          <a:endParaRPr lang="en-US"/>
        </a:p>
      </dgm:t>
    </dgm:pt>
    <dgm:pt modelId="{9EE61561-63B4-374F-8DF1-9BC1594383F1}" type="pres">
      <dgm:prSet presAssocID="{E4902E98-501D-DA44-A02F-74E9A60A38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2BE1F0-A678-C94B-BBA5-D5878D88C23D}" type="pres">
      <dgm:prSet presAssocID="{35E78637-C57C-DB43-AA97-FD59FAAC89FF}" presName="node" presStyleLbl="node1" presStyleIdx="0" presStyleCnt="1" custAng="0" custScaleX="126674" custScaleY="1001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3B79CAD-0E6B-A74A-A312-183D538076F1}" type="presOf" srcId="{E4902E98-501D-DA44-A02F-74E9A60A38E0}" destId="{9EE61561-63B4-374F-8DF1-9BC1594383F1}" srcOrd="0" destOrd="0" presId="urn:microsoft.com/office/officeart/2005/8/layout/cycle2"/>
    <dgm:cxn modelId="{0A309FB9-5B53-7144-99F0-56AC91ED3E64}" srcId="{E4902E98-501D-DA44-A02F-74E9A60A38E0}" destId="{35E78637-C57C-DB43-AA97-FD59FAAC89FF}" srcOrd="0" destOrd="0" parTransId="{A87222A8-7F0F-6C45-A7AD-9450550FEA12}" sibTransId="{55AFD99D-DDCE-BA41-B330-3BC2BDAD83E4}"/>
    <dgm:cxn modelId="{4F4A2DDE-9E57-1F45-8CAF-8A99B1B16248}" type="presOf" srcId="{35E78637-C57C-DB43-AA97-FD59FAAC89FF}" destId="{B12BE1F0-A678-C94B-BBA5-D5878D88C23D}" srcOrd="0" destOrd="0" presId="urn:microsoft.com/office/officeart/2005/8/layout/cycle2"/>
    <dgm:cxn modelId="{F2CE3D4C-B342-9C4C-BCBE-7330028D2FB0}" type="presParOf" srcId="{9EE61561-63B4-374F-8DF1-9BC1594383F1}" destId="{B12BE1F0-A678-C94B-BBA5-D5878D88C23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C988D28-8A3B-C049-9B27-167035496611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05C78C-BDAD-1246-BEAD-184655D7BBEB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En la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primera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parte del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siglo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XX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F049D1D3-262E-674F-AD24-34867AFE6F85}" type="parTrans" cxnId="{D99D984A-3EDF-2842-A8C5-B32B4C487B0E}">
      <dgm:prSet/>
      <dgm:spPr/>
      <dgm:t>
        <a:bodyPr/>
        <a:lstStyle/>
        <a:p>
          <a:endParaRPr lang="en-US"/>
        </a:p>
      </dgm:t>
    </dgm:pt>
    <dgm:pt modelId="{5B7F2E08-8CA2-AA45-8CDD-8E0CD5922F9B}" type="sibTrans" cxnId="{D99D984A-3EDF-2842-A8C5-B32B4C487B0E}">
      <dgm:prSet/>
      <dgm:spPr/>
      <dgm:t>
        <a:bodyPr/>
        <a:lstStyle/>
        <a:p>
          <a:endParaRPr lang="en-US"/>
        </a:p>
      </dgm:t>
    </dgm:pt>
    <dgm:pt modelId="{64171546-E361-4149-B960-02FE74D93151}">
      <dgm:prSet phldrT="[Text]"/>
      <dgm:spPr/>
      <dgm:t>
        <a:bodyPr/>
        <a:lstStyle/>
        <a:p>
          <a:r>
            <a:rPr lang="en-US" dirty="0" smtClean="0"/>
            <a:t>La </a:t>
          </a:r>
          <a:r>
            <a:rPr lang="en-US" dirty="0" err="1" smtClean="0"/>
            <a:t>administración</a:t>
          </a:r>
          <a:r>
            <a:rPr lang="en-US" dirty="0" smtClean="0"/>
            <a:t> de los pueblos </a:t>
          </a:r>
          <a:r>
            <a:rPr lang="en-US" dirty="0" err="1" smtClean="0"/>
            <a:t>dependientes</a:t>
          </a:r>
          <a:r>
            <a:rPr lang="en-US" dirty="0" smtClean="0"/>
            <a:t> era el principal </a:t>
          </a:r>
          <a:r>
            <a:rPr lang="en-US" dirty="0" err="1" smtClean="0"/>
            <a:t>interés</a:t>
          </a:r>
          <a:r>
            <a:rPr lang="en-US" dirty="0" smtClean="0"/>
            <a:t> de la </a:t>
          </a:r>
          <a:r>
            <a:rPr lang="en-US" dirty="0" err="1" smtClean="0"/>
            <a:t>Antropología</a:t>
          </a:r>
          <a:r>
            <a:rPr lang="en-US" dirty="0" smtClean="0"/>
            <a:t> </a:t>
          </a:r>
          <a:r>
            <a:rPr lang="en-US" dirty="0" err="1" smtClean="0"/>
            <a:t>Aplicada</a:t>
          </a:r>
          <a:endParaRPr lang="en-US" dirty="0"/>
        </a:p>
      </dgm:t>
    </dgm:pt>
    <dgm:pt modelId="{2029A0DD-1924-994A-ADAF-1B942D1F195A}" type="parTrans" cxnId="{68587798-3E45-A342-B0A2-6309C5F5CC14}">
      <dgm:prSet/>
      <dgm:spPr/>
      <dgm:t>
        <a:bodyPr/>
        <a:lstStyle/>
        <a:p>
          <a:endParaRPr lang="en-US"/>
        </a:p>
      </dgm:t>
    </dgm:pt>
    <dgm:pt modelId="{040ECB23-9CD9-E349-AC33-0B011771D6A0}" type="sibTrans" cxnId="{68587798-3E45-A342-B0A2-6309C5F5CC14}">
      <dgm:prSet/>
      <dgm:spPr/>
      <dgm:t>
        <a:bodyPr/>
        <a:lstStyle/>
        <a:p>
          <a:endParaRPr lang="en-US"/>
        </a:p>
      </dgm:t>
    </dgm:pt>
    <dgm:pt modelId="{853D4BA5-6640-1B40-9F02-9B3F8C137480}" type="pres">
      <dgm:prSet presAssocID="{2C988D28-8A3B-C049-9B27-167035496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F5A94A-A52A-9043-B268-B2B90E1C0856}" type="pres">
      <dgm:prSet presAssocID="{2C988D28-8A3B-C049-9B27-167035496611}" presName="dummy" presStyleCnt="0"/>
      <dgm:spPr/>
    </dgm:pt>
    <dgm:pt modelId="{B941D6FB-317E-D740-9F61-D7D53BFEFB0E}" type="pres">
      <dgm:prSet presAssocID="{2C988D28-8A3B-C049-9B27-167035496611}" presName="linH" presStyleCnt="0"/>
      <dgm:spPr/>
    </dgm:pt>
    <dgm:pt modelId="{E2007141-C6B9-FE4C-AEFE-769EFE9BCBB9}" type="pres">
      <dgm:prSet presAssocID="{2C988D28-8A3B-C049-9B27-167035496611}" presName="padding1" presStyleCnt="0"/>
      <dgm:spPr/>
    </dgm:pt>
    <dgm:pt modelId="{68BC83FE-2542-1B4E-917C-083B8CEF962E}" type="pres">
      <dgm:prSet presAssocID="{4D05C78C-BDAD-1246-BEAD-184655D7BBEB}" presName="linV" presStyleCnt="0"/>
      <dgm:spPr/>
    </dgm:pt>
    <dgm:pt modelId="{92C7A850-A45B-2C43-A298-B3B8ADB6402D}" type="pres">
      <dgm:prSet presAssocID="{4D05C78C-BDAD-1246-BEAD-184655D7BBEB}" presName="spVertical1" presStyleCnt="0"/>
      <dgm:spPr/>
    </dgm:pt>
    <dgm:pt modelId="{332937AB-2FF0-4A44-B636-6022B9E8B608}" type="pres">
      <dgm:prSet presAssocID="{4D05C78C-BDAD-1246-BEAD-184655D7BBEB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54BB7-2857-414A-AB30-F69F446143DE}" type="pres">
      <dgm:prSet presAssocID="{4D05C78C-BDAD-1246-BEAD-184655D7BBEB}" presName="spVertical2" presStyleCnt="0"/>
      <dgm:spPr/>
    </dgm:pt>
    <dgm:pt modelId="{3770D54B-00B2-E848-BA11-10F6FEFEA6C5}" type="pres">
      <dgm:prSet presAssocID="{4D05C78C-BDAD-1246-BEAD-184655D7BBEB}" presName="spVertical3" presStyleCnt="0"/>
      <dgm:spPr/>
    </dgm:pt>
    <dgm:pt modelId="{78422EC9-00C8-B34D-993C-9E61C4C1C1A3}" type="pres">
      <dgm:prSet presAssocID="{5B7F2E08-8CA2-AA45-8CDD-8E0CD5922F9B}" presName="space" presStyleCnt="0"/>
      <dgm:spPr/>
    </dgm:pt>
    <dgm:pt modelId="{F1D29991-40D1-6A43-BAEF-27A19A1F67A6}" type="pres">
      <dgm:prSet presAssocID="{64171546-E361-4149-B960-02FE74D93151}" presName="linV" presStyleCnt="0"/>
      <dgm:spPr/>
    </dgm:pt>
    <dgm:pt modelId="{4F64D7B1-834B-CB43-A2F7-5C59BC7E3BBB}" type="pres">
      <dgm:prSet presAssocID="{64171546-E361-4149-B960-02FE74D93151}" presName="spVertical1" presStyleCnt="0"/>
      <dgm:spPr/>
    </dgm:pt>
    <dgm:pt modelId="{69F0DAA1-B78A-7C44-88D0-33047F1602DD}" type="pres">
      <dgm:prSet presAssocID="{64171546-E361-4149-B960-02FE74D93151}" presName="parTx" presStyleLbl="revTx" presStyleIdx="1" presStyleCnt="2" custScaleX="291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0BFB24-CCEE-8644-961E-982246186C66}" type="pres">
      <dgm:prSet presAssocID="{64171546-E361-4149-B960-02FE74D93151}" presName="spVertical2" presStyleCnt="0"/>
      <dgm:spPr/>
    </dgm:pt>
    <dgm:pt modelId="{4C53AFB7-691E-E041-B3AB-F9C53AF8503E}" type="pres">
      <dgm:prSet presAssocID="{64171546-E361-4149-B960-02FE74D93151}" presName="spVertical3" presStyleCnt="0"/>
      <dgm:spPr/>
    </dgm:pt>
    <dgm:pt modelId="{21106D67-EB94-E249-BA56-8CC398D6982F}" type="pres">
      <dgm:prSet presAssocID="{2C988D28-8A3B-C049-9B27-167035496611}" presName="padding2" presStyleCnt="0"/>
      <dgm:spPr/>
    </dgm:pt>
    <dgm:pt modelId="{365B1FB5-F092-044E-8DDE-2CEEDAD36FB3}" type="pres">
      <dgm:prSet presAssocID="{2C988D28-8A3B-C049-9B27-167035496611}" presName="negArrow" presStyleCnt="0"/>
      <dgm:spPr/>
    </dgm:pt>
    <dgm:pt modelId="{B498E25C-A6FF-C744-B240-6EE710D62118}" type="pres">
      <dgm:prSet presAssocID="{2C988D28-8A3B-C049-9B27-167035496611}" presName="backgroundArrow" presStyleLbl="node1" presStyleIdx="0" presStyleCnt="1"/>
      <dgm:spPr/>
    </dgm:pt>
  </dgm:ptLst>
  <dgm:cxnLst>
    <dgm:cxn modelId="{89BDB1E1-26B4-B240-8149-CFB51E66FC85}" type="presOf" srcId="{4D05C78C-BDAD-1246-BEAD-184655D7BBEB}" destId="{332937AB-2FF0-4A44-B636-6022B9E8B608}" srcOrd="0" destOrd="0" presId="urn:microsoft.com/office/officeart/2005/8/layout/hProcess3"/>
    <dgm:cxn modelId="{87C16630-3920-D745-B757-4A14E43B557D}" type="presOf" srcId="{64171546-E361-4149-B960-02FE74D93151}" destId="{69F0DAA1-B78A-7C44-88D0-33047F1602DD}" srcOrd="0" destOrd="0" presId="urn:microsoft.com/office/officeart/2005/8/layout/hProcess3"/>
    <dgm:cxn modelId="{7916AE2E-CE32-E746-A243-BCF645E8AF7B}" type="presOf" srcId="{2C988D28-8A3B-C049-9B27-167035496611}" destId="{853D4BA5-6640-1B40-9F02-9B3F8C137480}" srcOrd="0" destOrd="0" presId="urn:microsoft.com/office/officeart/2005/8/layout/hProcess3"/>
    <dgm:cxn modelId="{68587798-3E45-A342-B0A2-6309C5F5CC14}" srcId="{2C988D28-8A3B-C049-9B27-167035496611}" destId="{64171546-E361-4149-B960-02FE74D93151}" srcOrd="1" destOrd="0" parTransId="{2029A0DD-1924-994A-ADAF-1B942D1F195A}" sibTransId="{040ECB23-9CD9-E349-AC33-0B011771D6A0}"/>
    <dgm:cxn modelId="{D99D984A-3EDF-2842-A8C5-B32B4C487B0E}" srcId="{2C988D28-8A3B-C049-9B27-167035496611}" destId="{4D05C78C-BDAD-1246-BEAD-184655D7BBEB}" srcOrd="0" destOrd="0" parTransId="{F049D1D3-262E-674F-AD24-34867AFE6F85}" sibTransId="{5B7F2E08-8CA2-AA45-8CDD-8E0CD5922F9B}"/>
    <dgm:cxn modelId="{D2C5EB15-36CC-2241-B4A2-885E28B1F228}" type="presParOf" srcId="{853D4BA5-6640-1B40-9F02-9B3F8C137480}" destId="{80F5A94A-A52A-9043-B268-B2B90E1C0856}" srcOrd="0" destOrd="0" presId="urn:microsoft.com/office/officeart/2005/8/layout/hProcess3"/>
    <dgm:cxn modelId="{D66E621D-62BA-E946-9D64-0054E5B40D4A}" type="presParOf" srcId="{853D4BA5-6640-1B40-9F02-9B3F8C137480}" destId="{B941D6FB-317E-D740-9F61-D7D53BFEFB0E}" srcOrd="1" destOrd="0" presId="urn:microsoft.com/office/officeart/2005/8/layout/hProcess3"/>
    <dgm:cxn modelId="{8E312093-646E-B74A-81E6-FE81B8E6451D}" type="presParOf" srcId="{B941D6FB-317E-D740-9F61-D7D53BFEFB0E}" destId="{E2007141-C6B9-FE4C-AEFE-769EFE9BCBB9}" srcOrd="0" destOrd="0" presId="urn:microsoft.com/office/officeart/2005/8/layout/hProcess3"/>
    <dgm:cxn modelId="{2134DBE0-8AED-1041-AE3A-F4AD068DE9E9}" type="presParOf" srcId="{B941D6FB-317E-D740-9F61-D7D53BFEFB0E}" destId="{68BC83FE-2542-1B4E-917C-083B8CEF962E}" srcOrd="1" destOrd="0" presId="urn:microsoft.com/office/officeart/2005/8/layout/hProcess3"/>
    <dgm:cxn modelId="{A2A78C1B-58C5-1842-9EEB-1BEA27DCCE03}" type="presParOf" srcId="{68BC83FE-2542-1B4E-917C-083B8CEF962E}" destId="{92C7A850-A45B-2C43-A298-B3B8ADB6402D}" srcOrd="0" destOrd="0" presId="urn:microsoft.com/office/officeart/2005/8/layout/hProcess3"/>
    <dgm:cxn modelId="{4388A331-F487-6349-ADD2-D29D3913D6F3}" type="presParOf" srcId="{68BC83FE-2542-1B4E-917C-083B8CEF962E}" destId="{332937AB-2FF0-4A44-B636-6022B9E8B608}" srcOrd="1" destOrd="0" presId="urn:microsoft.com/office/officeart/2005/8/layout/hProcess3"/>
    <dgm:cxn modelId="{1DC261ED-E2AC-F340-AF27-B1E387D77B67}" type="presParOf" srcId="{68BC83FE-2542-1B4E-917C-083B8CEF962E}" destId="{BE554BB7-2857-414A-AB30-F69F446143DE}" srcOrd="2" destOrd="0" presId="urn:microsoft.com/office/officeart/2005/8/layout/hProcess3"/>
    <dgm:cxn modelId="{C9F7CCF2-1D8F-974E-AA63-1BC6745725A0}" type="presParOf" srcId="{68BC83FE-2542-1B4E-917C-083B8CEF962E}" destId="{3770D54B-00B2-E848-BA11-10F6FEFEA6C5}" srcOrd="3" destOrd="0" presId="urn:microsoft.com/office/officeart/2005/8/layout/hProcess3"/>
    <dgm:cxn modelId="{D2974EAC-D254-BA40-ADF0-1DF1E8CCE62F}" type="presParOf" srcId="{B941D6FB-317E-D740-9F61-D7D53BFEFB0E}" destId="{78422EC9-00C8-B34D-993C-9E61C4C1C1A3}" srcOrd="2" destOrd="0" presId="urn:microsoft.com/office/officeart/2005/8/layout/hProcess3"/>
    <dgm:cxn modelId="{C96A1C40-6E5E-1540-885E-09EC2F030909}" type="presParOf" srcId="{B941D6FB-317E-D740-9F61-D7D53BFEFB0E}" destId="{F1D29991-40D1-6A43-BAEF-27A19A1F67A6}" srcOrd="3" destOrd="0" presId="urn:microsoft.com/office/officeart/2005/8/layout/hProcess3"/>
    <dgm:cxn modelId="{E2DAE502-671A-114C-B613-39BB7D2943BC}" type="presParOf" srcId="{F1D29991-40D1-6A43-BAEF-27A19A1F67A6}" destId="{4F64D7B1-834B-CB43-A2F7-5C59BC7E3BBB}" srcOrd="0" destOrd="0" presId="urn:microsoft.com/office/officeart/2005/8/layout/hProcess3"/>
    <dgm:cxn modelId="{DEE79598-A4D6-084F-A64F-92920385A9B7}" type="presParOf" srcId="{F1D29991-40D1-6A43-BAEF-27A19A1F67A6}" destId="{69F0DAA1-B78A-7C44-88D0-33047F1602DD}" srcOrd="1" destOrd="0" presId="urn:microsoft.com/office/officeart/2005/8/layout/hProcess3"/>
    <dgm:cxn modelId="{4D5DB57F-F986-174C-8C88-B7663C79AC8B}" type="presParOf" srcId="{F1D29991-40D1-6A43-BAEF-27A19A1F67A6}" destId="{4F0BFB24-CCEE-8644-961E-982246186C66}" srcOrd="2" destOrd="0" presId="urn:microsoft.com/office/officeart/2005/8/layout/hProcess3"/>
    <dgm:cxn modelId="{ACC4DF15-B9BA-234F-906C-9ACD82DFC050}" type="presParOf" srcId="{F1D29991-40D1-6A43-BAEF-27A19A1F67A6}" destId="{4C53AFB7-691E-E041-B3AB-F9C53AF8503E}" srcOrd="3" destOrd="0" presId="urn:microsoft.com/office/officeart/2005/8/layout/hProcess3"/>
    <dgm:cxn modelId="{5B305119-D184-5640-8EC4-258D26011293}" type="presParOf" srcId="{B941D6FB-317E-D740-9F61-D7D53BFEFB0E}" destId="{21106D67-EB94-E249-BA56-8CC398D6982F}" srcOrd="4" destOrd="0" presId="urn:microsoft.com/office/officeart/2005/8/layout/hProcess3"/>
    <dgm:cxn modelId="{5151D0BF-82E8-AF4C-B1F1-4FBA22E0FD48}" type="presParOf" srcId="{B941D6FB-317E-D740-9F61-D7D53BFEFB0E}" destId="{365B1FB5-F092-044E-8DDE-2CEEDAD36FB3}" srcOrd="5" destOrd="0" presId="urn:microsoft.com/office/officeart/2005/8/layout/hProcess3"/>
    <dgm:cxn modelId="{7BA702E7-27A2-304F-BCE5-A3737E16B65A}" type="presParOf" srcId="{B941D6FB-317E-D740-9F61-D7D53BFEFB0E}" destId="{B498E25C-A6FF-C744-B240-6EE710D62118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C988D28-8A3B-C049-9B27-167035496611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05C78C-BDAD-1246-BEAD-184655D7BBEB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F049D1D3-262E-674F-AD24-34867AFE6F85}" type="parTrans" cxnId="{D99D984A-3EDF-2842-A8C5-B32B4C487B0E}">
      <dgm:prSet/>
      <dgm:spPr/>
      <dgm:t>
        <a:bodyPr/>
        <a:lstStyle/>
        <a:p>
          <a:endParaRPr lang="en-US"/>
        </a:p>
      </dgm:t>
    </dgm:pt>
    <dgm:pt modelId="{5B7F2E08-8CA2-AA45-8CDD-8E0CD5922F9B}" type="sibTrans" cxnId="{D99D984A-3EDF-2842-A8C5-B32B4C487B0E}">
      <dgm:prSet/>
      <dgm:spPr/>
      <dgm:t>
        <a:bodyPr/>
        <a:lstStyle/>
        <a:p>
          <a:endParaRPr lang="en-US"/>
        </a:p>
      </dgm:t>
    </dgm:pt>
    <dgm:pt modelId="{64171546-E361-4149-B960-02FE74D93151}">
      <dgm:prSet phldrT="[Text]"/>
      <dgm:spPr/>
      <dgm:t>
        <a:bodyPr/>
        <a:lstStyle/>
        <a:p>
          <a:r>
            <a:rPr lang="en-US" dirty="0" smtClean="0"/>
            <a:t>Su </a:t>
          </a:r>
          <a:r>
            <a:rPr lang="en-US" dirty="0" err="1" smtClean="0"/>
            <a:t>interés</a:t>
          </a:r>
          <a:r>
            <a:rPr lang="en-US" dirty="0" smtClean="0"/>
            <a:t> se </a:t>
          </a:r>
          <a:r>
            <a:rPr lang="en-US" dirty="0" err="1" smtClean="0"/>
            <a:t>transfirió</a:t>
          </a:r>
          <a:r>
            <a:rPr lang="en-US" dirty="0" smtClean="0"/>
            <a:t> a los </a:t>
          </a:r>
          <a:r>
            <a:rPr lang="en-US" dirty="0" err="1" smtClean="0"/>
            <a:t>problemas</a:t>
          </a:r>
          <a:r>
            <a:rPr lang="en-US" dirty="0" smtClean="0"/>
            <a:t> </a:t>
          </a:r>
          <a:r>
            <a:rPr lang="en-US" dirty="0" err="1" smtClean="0"/>
            <a:t>sociales</a:t>
          </a:r>
          <a:r>
            <a:rPr lang="en-US" dirty="0" smtClean="0"/>
            <a:t> y </a:t>
          </a:r>
          <a:r>
            <a:rPr lang="en-US" dirty="0" err="1" smtClean="0"/>
            <a:t>culturales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van </a:t>
          </a:r>
          <a:r>
            <a:rPr lang="en-US" dirty="0" err="1" smtClean="0"/>
            <a:t>aparejados</a:t>
          </a:r>
          <a:r>
            <a:rPr lang="en-US" dirty="0" smtClean="0"/>
            <a:t> con el </a:t>
          </a:r>
          <a:r>
            <a:rPr lang="en-US" dirty="0" err="1" smtClean="0"/>
            <a:t>cambio</a:t>
          </a:r>
          <a:r>
            <a:rPr lang="en-US" dirty="0" smtClean="0"/>
            <a:t> </a:t>
          </a:r>
          <a:r>
            <a:rPr lang="en-US" dirty="0" err="1" smtClean="0"/>
            <a:t>tecnológico</a:t>
          </a:r>
          <a:r>
            <a:rPr lang="en-US" dirty="0" smtClean="0"/>
            <a:t> y la </a:t>
          </a:r>
          <a:r>
            <a:rPr lang="en-US" dirty="0" err="1" smtClean="0"/>
            <a:t>modernización</a:t>
          </a:r>
          <a:r>
            <a:rPr lang="en-US" dirty="0" smtClean="0"/>
            <a:t>  </a:t>
          </a:r>
          <a:r>
            <a:rPr lang="en-US" dirty="0" err="1" smtClean="0"/>
            <a:t>tanto</a:t>
          </a:r>
          <a:r>
            <a:rPr lang="en-US" dirty="0" smtClean="0"/>
            <a:t> de los </a:t>
          </a:r>
          <a:r>
            <a:rPr lang="en-US" dirty="0" err="1" smtClean="0"/>
            <a:t>países</a:t>
          </a:r>
          <a:r>
            <a:rPr lang="en-US" dirty="0" smtClean="0"/>
            <a:t> </a:t>
          </a:r>
          <a:r>
            <a:rPr lang="en-US" dirty="0" err="1" smtClean="0"/>
            <a:t>industrializados</a:t>
          </a:r>
          <a:r>
            <a:rPr lang="en-US" dirty="0" smtClean="0"/>
            <a:t> </a:t>
          </a:r>
          <a:r>
            <a:rPr lang="en-US" dirty="0" err="1" smtClean="0"/>
            <a:t>como</a:t>
          </a:r>
          <a:r>
            <a:rPr lang="en-US" dirty="0" smtClean="0"/>
            <a:t> en </a:t>
          </a:r>
          <a:r>
            <a:rPr lang="en-US" dirty="0" err="1" smtClean="0"/>
            <a:t>vías</a:t>
          </a:r>
          <a:r>
            <a:rPr lang="en-US" dirty="0" smtClean="0"/>
            <a:t> de </a:t>
          </a:r>
          <a:r>
            <a:rPr lang="en-US" dirty="0" err="1" smtClean="0"/>
            <a:t>desarrollo</a:t>
          </a:r>
          <a:endParaRPr lang="en-US" dirty="0"/>
        </a:p>
      </dgm:t>
    </dgm:pt>
    <dgm:pt modelId="{2029A0DD-1924-994A-ADAF-1B942D1F195A}" type="parTrans" cxnId="{68587798-3E45-A342-B0A2-6309C5F5CC14}">
      <dgm:prSet/>
      <dgm:spPr/>
      <dgm:t>
        <a:bodyPr/>
        <a:lstStyle/>
        <a:p>
          <a:endParaRPr lang="en-US"/>
        </a:p>
      </dgm:t>
    </dgm:pt>
    <dgm:pt modelId="{040ECB23-9CD9-E349-AC33-0B011771D6A0}" type="sibTrans" cxnId="{68587798-3E45-A342-B0A2-6309C5F5CC14}">
      <dgm:prSet/>
      <dgm:spPr/>
      <dgm:t>
        <a:bodyPr/>
        <a:lstStyle/>
        <a:p>
          <a:endParaRPr lang="en-US"/>
        </a:p>
      </dgm:t>
    </dgm:pt>
    <dgm:pt modelId="{853D4BA5-6640-1B40-9F02-9B3F8C137480}" type="pres">
      <dgm:prSet presAssocID="{2C988D28-8A3B-C049-9B27-167035496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F5A94A-A52A-9043-B268-B2B90E1C0856}" type="pres">
      <dgm:prSet presAssocID="{2C988D28-8A3B-C049-9B27-167035496611}" presName="dummy" presStyleCnt="0"/>
      <dgm:spPr/>
    </dgm:pt>
    <dgm:pt modelId="{B941D6FB-317E-D740-9F61-D7D53BFEFB0E}" type="pres">
      <dgm:prSet presAssocID="{2C988D28-8A3B-C049-9B27-167035496611}" presName="linH" presStyleCnt="0"/>
      <dgm:spPr/>
    </dgm:pt>
    <dgm:pt modelId="{E2007141-C6B9-FE4C-AEFE-769EFE9BCBB9}" type="pres">
      <dgm:prSet presAssocID="{2C988D28-8A3B-C049-9B27-167035496611}" presName="padding1" presStyleCnt="0"/>
      <dgm:spPr/>
    </dgm:pt>
    <dgm:pt modelId="{68BC83FE-2542-1B4E-917C-083B8CEF962E}" type="pres">
      <dgm:prSet presAssocID="{4D05C78C-BDAD-1246-BEAD-184655D7BBEB}" presName="linV" presStyleCnt="0"/>
      <dgm:spPr/>
    </dgm:pt>
    <dgm:pt modelId="{92C7A850-A45B-2C43-A298-B3B8ADB6402D}" type="pres">
      <dgm:prSet presAssocID="{4D05C78C-BDAD-1246-BEAD-184655D7BBEB}" presName="spVertical1" presStyleCnt="0"/>
      <dgm:spPr/>
    </dgm:pt>
    <dgm:pt modelId="{332937AB-2FF0-4A44-B636-6022B9E8B608}" type="pres">
      <dgm:prSet presAssocID="{4D05C78C-BDAD-1246-BEAD-184655D7BBEB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54BB7-2857-414A-AB30-F69F446143DE}" type="pres">
      <dgm:prSet presAssocID="{4D05C78C-BDAD-1246-BEAD-184655D7BBEB}" presName="spVertical2" presStyleCnt="0"/>
      <dgm:spPr/>
    </dgm:pt>
    <dgm:pt modelId="{3770D54B-00B2-E848-BA11-10F6FEFEA6C5}" type="pres">
      <dgm:prSet presAssocID="{4D05C78C-BDAD-1246-BEAD-184655D7BBEB}" presName="spVertical3" presStyleCnt="0"/>
      <dgm:spPr/>
    </dgm:pt>
    <dgm:pt modelId="{78422EC9-00C8-B34D-993C-9E61C4C1C1A3}" type="pres">
      <dgm:prSet presAssocID="{5B7F2E08-8CA2-AA45-8CDD-8E0CD5922F9B}" presName="space" presStyleCnt="0"/>
      <dgm:spPr/>
    </dgm:pt>
    <dgm:pt modelId="{F1D29991-40D1-6A43-BAEF-27A19A1F67A6}" type="pres">
      <dgm:prSet presAssocID="{64171546-E361-4149-B960-02FE74D93151}" presName="linV" presStyleCnt="0"/>
      <dgm:spPr/>
    </dgm:pt>
    <dgm:pt modelId="{4F64D7B1-834B-CB43-A2F7-5C59BC7E3BBB}" type="pres">
      <dgm:prSet presAssocID="{64171546-E361-4149-B960-02FE74D93151}" presName="spVertical1" presStyleCnt="0"/>
      <dgm:spPr/>
    </dgm:pt>
    <dgm:pt modelId="{69F0DAA1-B78A-7C44-88D0-33047F1602DD}" type="pres">
      <dgm:prSet presAssocID="{64171546-E361-4149-B960-02FE74D93151}" presName="parTx" presStyleLbl="revTx" presStyleIdx="1" presStyleCnt="2" custScaleX="291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BFB24-CCEE-8644-961E-982246186C66}" type="pres">
      <dgm:prSet presAssocID="{64171546-E361-4149-B960-02FE74D93151}" presName="spVertical2" presStyleCnt="0"/>
      <dgm:spPr/>
    </dgm:pt>
    <dgm:pt modelId="{4C53AFB7-691E-E041-B3AB-F9C53AF8503E}" type="pres">
      <dgm:prSet presAssocID="{64171546-E361-4149-B960-02FE74D93151}" presName="spVertical3" presStyleCnt="0"/>
      <dgm:spPr/>
    </dgm:pt>
    <dgm:pt modelId="{21106D67-EB94-E249-BA56-8CC398D6982F}" type="pres">
      <dgm:prSet presAssocID="{2C988D28-8A3B-C049-9B27-167035496611}" presName="padding2" presStyleCnt="0"/>
      <dgm:spPr/>
    </dgm:pt>
    <dgm:pt modelId="{365B1FB5-F092-044E-8DDE-2CEEDAD36FB3}" type="pres">
      <dgm:prSet presAssocID="{2C988D28-8A3B-C049-9B27-167035496611}" presName="negArrow" presStyleCnt="0"/>
      <dgm:spPr/>
    </dgm:pt>
    <dgm:pt modelId="{B498E25C-A6FF-C744-B240-6EE710D62118}" type="pres">
      <dgm:prSet presAssocID="{2C988D28-8A3B-C049-9B27-167035496611}" presName="backgroundArrow" presStyleLbl="node1" presStyleIdx="0" presStyleCnt="1"/>
      <dgm:spPr/>
    </dgm:pt>
  </dgm:ptLst>
  <dgm:cxnLst>
    <dgm:cxn modelId="{178FA9DA-5C28-0B49-BBE2-252A2CDE84B5}" type="presOf" srcId="{64171546-E361-4149-B960-02FE74D93151}" destId="{69F0DAA1-B78A-7C44-88D0-33047F1602DD}" srcOrd="0" destOrd="0" presId="urn:microsoft.com/office/officeart/2005/8/layout/hProcess3"/>
    <dgm:cxn modelId="{D4B136E1-2B13-0242-88DE-7738DCF38EA1}" type="presOf" srcId="{2C988D28-8A3B-C049-9B27-167035496611}" destId="{853D4BA5-6640-1B40-9F02-9B3F8C137480}" srcOrd="0" destOrd="0" presId="urn:microsoft.com/office/officeart/2005/8/layout/hProcess3"/>
    <dgm:cxn modelId="{68587798-3E45-A342-B0A2-6309C5F5CC14}" srcId="{2C988D28-8A3B-C049-9B27-167035496611}" destId="{64171546-E361-4149-B960-02FE74D93151}" srcOrd="1" destOrd="0" parTransId="{2029A0DD-1924-994A-ADAF-1B942D1F195A}" sibTransId="{040ECB23-9CD9-E349-AC33-0B011771D6A0}"/>
    <dgm:cxn modelId="{D99D984A-3EDF-2842-A8C5-B32B4C487B0E}" srcId="{2C988D28-8A3B-C049-9B27-167035496611}" destId="{4D05C78C-BDAD-1246-BEAD-184655D7BBEB}" srcOrd="0" destOrd="0" parTransId="{F049D1D3-262E-674F-AD24-34867AFE6F85}" sibTransId="{5B7F2E08-8CA2-AA45-8CDD-8E0CD5922F9B}"/>
    <dgm:cxn modelId="{7A893106-4D2E-7C4D-A2ED-72C353FAE584}" type="presOf" srcId="{4D05C78C-BDAD-1246-BEAD-184655D7BBEB}" destId="{332937AB-2FF0-4A44-B636-6022B9E8B608}" srcOrd="0" destOrd="0" presId="urn:microsoft.com/office/officeart/2005/8/layout/hProcess3"/>
    <dgm:cxn modelId="{871C3B75-4DE7-5849-9324-449327A999F1}" type="presParOf" srcId="{853D4BA5-6640-1B40-9F02-9B3F8C137480}" destId="{80F5A94A-A52A-9043-B268-B2B90E1C0856}" srcOrd="0" destOrd="0" presId="urn:microsoft.com/office/officeart/2005/8/layout/hProcess3"/>
    <dgm:cxn modelId="{CAFEE366-1C84-854B-A1A0-9702401B6BDB}" type="presParOf" srcId="{853D4BA5-6640-1B40-9F02-9B3F8C137480}" destId="{B941D6FB-317E-D740-9F61-D7D53BFEFB0E}" srcOrd="1" destOrd="0" presId="urn:microsoft.com/office/officeart/2005/8/layout/hProcess3"/>
    <dgm:cxn modelId="{BB723BEB-BB87-E84C-ABBF-E3C370F9C09D}" type="presParOf" srcId="{B941D6FB-317E-D740-9F61-D7D53BFEFB0E}" destId="{E2007141-C6B9-FE4C-AEFE-769EFE9BCBB9}" srcOrd="0" destOrd="0" presId="urn:microsoft.com/office/officeart/2005/8/layout/hProcess3"/>
    <dgm:cxn modelId="{D7B6EB58-BB67-B646-9831-E4278CABE3B6}" type="presParOf" srcId="{B941D6FB-317E-D740-9F61-D7D53BFEFB0E}" destId="{68BC83FE-2542-1B4E-917C-083B8CEF962E}" srcOrd="1" destOrd="0" presId="urn:microsoft.com/office/officeart/2005/8/layout/hProcess3"/>
    <dgm:cxn modelId="{F60A3056-F68C-0E46-AAD0-97F2F7008E62}" type="presParOf" srcId="{68BC83FE-2542-1B4E-917C-083B8CEF962E}" destId="{92C7A850-A45B-2C43-A298-B3B8ADB6402D}" srcOrd="0" destOrd="0" presId="urn:microsoft.com/office/officeart/2005/8/layout/hProcess3"/>
    <dgm:cxn modelId="{70682629-5025-1B40-9849-5EE9F29987F0}" type="presParOf" srcId="{68BC83FE-2542-1B4E-917C-083B8CEF962E}" destId="{332937AB-2FF0-4A44-B636-6022B9E8B608}" srcOrd="1" destOrd="0" presId="urn:microsoft.com/office/officeart/2005/8/layout/hProcess3"/>
    <dgm:cxn modelId="{A3667BA3-04DC-4145-852C-25C4DEE35394}" type="presParOf" srcId="{68BC83FE-2542-1B4E-917C-083B8CEF962E}" destId="{BE554BB7-2857-414A-AB30-F69F446143DE}" srcOrd="2" destOrd="0" presId="urn:microsoft.com/office/officeart/2005/8/layout/hProcess3"/>
    <dgm:cxn modelId="{E9D448E9-AA47-E549-B46B-A05487B24263}" type="presParOf" srcId="{68BC83FE-2542-1B4E-917C-083B8CEF962E}" destId="{3770D54B-00B2-E848-BA11-10F6FEFEA6C5}" srcOrd="3" destOrd="0" presId="urn:microsoft.com/office/officeart/2005/8/layout/hProcess3"/>
    <dgm:cxn modelId="{D8FC3250-38EB-D349-8B0C-1F65037CF462}" type="presParOf" srcId="{B941D6FB-317E-D740-9F61-D7D53BFEFB0E}" destId="{78422EC9-00C8-B34D-993C-9E61C4C1C1A3}" srcOrd="2" destOrd="0" presId="urn:microsoft.com/office/officeart/2005/8/layout/hProcess3"/>
    <dgm:cxn modelId="{A2A241EE-633E-8440-8534-131B9E9AFA40}" type="presParOf" srcId="{B941D6FB-317E-D740-9F61-D7D53BFEFB0E}" destId="{F1D29991-40D1-6A43-BAEF-27A19A1F67A6}" srcOrd="3" destOrd="0" presId="urn:microsoft.com/office/officeart/2005/8/layout/hProcess3"/>
    <dgm:cxn modelId="{C755A273-28C5-B940-8D10-72E9CC2460CC}" type="presParOf" srcId="{F1D29991-40D1-6A43-BAEF-27A19A1F67A6}" destId="{4F64D7B1-834B-CB43-A2F7-5C59BC7E3BBB}" srcOrd="0" destOrd="0" presId="urn:microsoft.com/office/officeart/2005/8/layout/hProcess3"/>
    <dgm:cxn modelId="{965E0DD1-625F-4B45-AD3E-DDA29D359EB8}" type="presParOf" srcId="{F1D29991-40D1-6A43-BAEF-27A19A1F67A6}" destId="{69F0DAA1-B78A-7C44-88D0-33047F1602DD}" srcOrd="1" destOrd="0" presId="urn:microsoft.com/office/officeart/2005/8/layout/hProcess3"/>
    <dgm:cxn modelId="{5F9B6F73-55E4-9E47-892A-C7F7C5DC5DA3}" type="presParOf" srcId="{F1D29991-40D1-6A43-BAEF-27A19A1F67A6}" destId="{4F0BFB24-CCEE-8644-961E-982246186C66}" srcOrd="2" destOrd="0" presId="urn:microsoft.com/office/officeart/2005/8/layout/hProcess3"/>
    <dgm:cxn modelId="{EA45F957-BACB-B448-B3A4-1408C5457EB9}" type="presParOf" srcId="{F1D29991-40D1-6A43-BAEF-27A19A1F67A6}" destId="{4C53AFB7-691E-E041-B3AB-F9C53AF8503E}" srcOrd="3" destOrd="0" presId="urn:microsoft.com/office/officeart/2005/8/layout/hProcess3"/>
    <dgm:cxn modelId="{D9C54822-0A5F-4A4E-A473-BE4FA47AE022}" type="presParOf" srcId="{B941D6FB-317E-D740-9F61-D7D53BFEFB0E}" destId="{21106D67-EB94-E249-BA56-8CC398D6982F}" srcOrd="4" destOrd="0" presId="urn:microsoft.com/office/officeart/2005/8/layout/hProcess3"/>
    <dgm:cxn modelId="{2FD21E51-E6D4-AF42-8EF1-F6DE6DF04CD6}" type="presParOf" srcId="{B941D6FB-317E-D740-9F61-D7D53BFEFB0E}" destId="{365B1FB5-F092-044E-8DDE-2CEEDAD36FB3}" srcOrd="5" destOrd="0" presId="urn:microsoft.com/office/officeart/2005/8/layout/hProcess3"/>
    <dgm:cxn modelId="{5AA3CAEF-355D-9B4A-B577-455E876163A9}" type="presParOf" srcId="{B941D6FB-317E-D740-9F61-D7D53BFEFB0E}" destId="{B498E25C-A6FF-C744-B240-6EE710D62118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C988D28-8A3B-C049-9B27-167035496611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05C78C-BDAD-1246-BEAD-184655D7BBEB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F049D1D3-262E-674F-AD24-34867AFE6F85}" type="parTrans" cxnId="{D99D984A-3EDF-2842-A8C5-B32B4C487B0E}">
      <dgm:prSet/>
      <dgm:spPr/>
      <dgm:t>
        <a:bodyPr/>
        <a:lstStyle/>
        <a:p>
          <a:endParaRPr lang="en-US"/>
        </a:p>
      </dgm:t>
    </dgm:pt>
    <dgm:pt modelId="{5B7F2E08-8CA2-AA45-8CDD-8E0CD5922F9B}" type="sibTrans" cxnId="{D99D984A-3EDF-2842-A8C5-B32B4C487B0E}">
      <dgm:prSet/>
      <dgm:spPr/>
      <dgm:t>
        <a:bodyPr/>
        <a:lstStyle/>
        <a:p>
          <a:endParaRPr lang="en-US"/>
        </a:p>
      </dgm:t>
    </dgm:pt>
    <dgm:pt modelId="{64171546-E361-4149-B960-02FE74D93151}">
      <dgm:prSet phldrT="[Text]"/>
      <dgm:spPr/>
      <dgm:t>
        <a:bodyPr/>
        <a:lstStyle/>
        <a:p>
          <a:r>
            <a:rPr lang="en-US" dirty="0" smtClean="0"/>
            <a:t>Su </a:t>
          </a:r>
          <a:r>
            <a:rPr lang="en-US" dirty="0" err="1" smtClean="0"/>
            <a:t>interés</a:t>
          </a:r>
          <a:r>
            <a:rPr lang="en-US" dirty="0" smtClean="0"/>
            <a:t> se </a:t>
          </a:r>
          <a:r>
            <a:rPr lang="en-US" dirty="0" err="1" smtClean="0"/>
            <a:t>transfirió</a:t>
          </a:r>
          <a:r>
            <a:rPr lang="en-US" dirty="0" smtClean="0"/>
            <a:t> a los </a:t>
          </a:r>
          <a:r>
            <a:rPr lang="en-US" dirty="0" err="1" smtClean="0"/>
            <a:t>problemas</a:t>
          </a:r>
          <a:r>
            <a:rPr lang="en-US" dirty="0" smtClean="0"/>
            <a:t> </a:t>
          </a:r>
          <a:r>
            <a:rPr lang="en-US" dirty="0" err="1" smtClean="0"/>
            <a:t>sociales</a:t>
          </a:r>
          <a:r>
            <a:rPr lang="en-US" dirty="0" smtClean="0"/>
            <a:t> y </a:t>
          </a:r>
          <a:r>
            <a:rPr lang="en-US" dirty="0" err="1" smtClean="0"/>
            <a:t>culturales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van </a:t>
          </a:r>
          <a:r>
            <a:rPr lang="en-US" dirty="0" err="1" smtClean="0"/>
            <a:t>aparejados</a:t>
          </a:r>
          <a:r>
            <a:rPr lang="en-US" dirty="0" smtClean="0"/>
            <a:t> con el </a:t>
          </a:r>
          <a:r>
            <a:rPr lang="en-US" dirty="0" err="1" smtClean="0"/>
            <a:t>cambio</a:t>
          </a:r>
          <a:r>
            <a:rPr lang="en-US" dirty="0" smtClean="0"/>
            <a:t> </a:t>
          </a:r>
          <a:r>
            <a:rPr lang="en-US" dirty="0" err="1" smtClean="0"/>
            <a:t>tecnológico</a:t>
          </a:r>
          <a:r>
            <a:rPr lang="en-US" dirty="0" smtClean="0"/>
            <a:t> y la </a:t>
          </a:r>
          <a:r>
            <a:rPr lang="en-US" dirty="0" err="1" smtClean="0"/>
            <a:t>modernización</a:t>
          </a:r>
          <a:r>
            <a:rPr lang="en-US" dirty="0" smtClean="0"/>
            <a:t>  </a:t>
          </a:r>
          <a:r>
            <a:rPr lang="en-US" dirty="0" err="1" smtClean="0"/>
            <a:t>tanto</a:t>
          </a:r>
          <a:r>
            <a:rPr lang="en-US" dirty="0" smtClean="0"/>
            <a:t> de los </a:t>
          </a:r>
          <a:r>
            <a:rPr lang="en-US" dirty="0" err="1" smtClean="0"/>
            <a:t>países</a:t>
          </a:r>
          <a:r>
            <a:rPr lang="en-US" dirty="0" smtClean="0"/>
            <a:t> </a:t>
          </a:r>
          <a:r>
            <a:rPr lang="en-US" dirty="0" err="1" smtClean="0"/>
            <a:t>industrializados</a:t>
          </a:r>
          <a:r>
            <a:rPr lang="en-US" dirty="0" smtClean="0"/>
            <a:t> </a:t>
          </a:r>
          <a:r>
            <a:rPr lang="en-US" dirty="0" err="1" smtClean="0"/>
            <a:t>como</a:t>
          </a:r>
          <a:r>
            <a:rPr lang="en-US" dirty="0" smtClean="0"/>
            <a:t> en </a:t>
          </a:r>
          <a:r>
            <a:rPr lang="en-US" dirty="0" err="1" smtClean="0"/>
            <a:t>vías</a:t>
          </a:r>
          <a:r>
            <a:rPr lang="en-US" dirty="0" smtClean="0"/>
            <a:t> de </a:t>
          </a:r>
          <a:r>
            <a:rPr lang="en-US" dirty="0" err="1" smtClean="0"/>
            <a:t>desarrollo</a:t>
          </a:r>
          <a:endParaRPr lang="en-US" dirty="0"/>
        </a:p>
      </dgm:t>
    </dgm:pt>
    <dgm:pt modelId="{2029A0DD-1924-994A-ADAF-1B942D1F195A}" type="parTrans" cxnId="{68587798-3E45-A342-B0A2-6309C5F5CC14}">
      <dgm:prSet/>
      <dgm:spPr/>
      <dgm:t>
        <a:bodyPr/>
        <a:lstStyle/>
        <a:p>
          <a:endParaRPr lang="en-US"/>
        </a:p>
      </dgm:t>
    </dgm:pt>
    <dgm:pt modelId="{040ECB23-9CD9-E349-AC33-0B011771D6A0}" type="sibTrans" cxnId="{68587798-3E45-A342-B0A2-6309C5F5CC14}">
      <dgm:prSet/>
      <dgm:spPr/>
      <dgm:t>
        <a:bodyPr/>
        <a:lstStyle/>
        <a:p>
          <a:endParaRPr lang="en-US"/>
        </a:p>
      </dgm:t>
    </dgm:pt>
    <dgm:pt modelId="{853D4BA5-6640-1B40-9F02-9B3F8C137480}" type="pres">
      <dgm:prSet presAssocID="{2C988D28-8A3B-C049-9B27-167035496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F5A94A-A52A-9043-B268-B2B90E1C0856}" type="pres">
      <dgm:prSet presAssocID="{2C988D28-8A3B-C049-9B27-167035496611}" presName="dummy" presStyleCnt="0"/>
      <dgm:spPr/>
    </dgm:pt>
    <dgm:pt modelId="{B941D6FB-317E-D740-9F61-D7D53BFEFB0E}" type="pres">
      <dgm:prSet presAssocID="{2C988D28-8A3B-C049-9B27-167035496611}" presName="linH" presStyleCnt="0"/>
      <dgm:spPr/>
    </dgm:pt>
    <dgm:pt modelId="{E2007141-C6B9-FE4C-AEFE-769EFE9BCBB9}" type="pres">
      <dgm:prSet presAssocID="{2C988D28-8A3B-C049-9B27-167035496611}" presName="padding1" presStyleCnt="0"/>
      <dgm:spPr/>
    </dgm:pt>
    <dgm:pt modelId="{68BC83FE-2542-1B4E-917C-083B8CEF962E}" type="pres">
      <dgm:prSet presAssocID="{4D05C78C-BDAD-1246-BEAD-184655D7BBEB}" presName="linV" presStyleCnt="0"/>
      <dgm:spPr/>
    </dgm:pt>
    <dgm:pt modelId="{92C7A850-A45B-2C43-A298-B3B8ADB6402D}" type="pres">
      <dgm:prSet presAssocID="{4D05C78C-BDAD-1246-BEAD-184655D7BBEB}" presName="spVertical1" presStyleCnt="0"/>
      <dgm:spPr/>
    </dgm:pt>
    <dgm:pt modelId="{332937AB-2FF0-4A44-B636-6022B9E8B608}" type="pres">
      <dgm:prSet presAssocID="{4D05C78C-BDAD-1246-BEAD-184655D7BBEB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54BB7-2857-414A-AB30-F69F446143DE}" type="pres">
      <dgm:prSet presAssocID="{4D05C78C-BDAD-1246-BEAD-184655D7BBEB}" presName="spVertical2" presStyleCnt="0"/>
      <dgm:spPr/>
    </dgm:pt>
    <dgm:pt modelId="{3770D54B-00B2-E848-BA11-10F6FEFEA6C5}" type="pres">
      <dgm:prSet presAssocID="{4D05C78C-BDAD-1246-BEAD-184655D7BBEB}" presName="spVertical3" presStyleCnt="0"/>
      <dgm:spPr/>
    </dgm:pt>
    <dgm:pt modelId="{78422EC9-00C8-B34D-993C-9E61C4C1C1A3}" type="pres">
      <dgm:prSet presAssocID="{5B7F2E08-8CA2-AA45-8CDD-8E0CD5922F9B}" presName="space" presStyleCnt="0"/>
      <dgm:spPr/>
    </dgm:pt>
    <dgm:pt modelId="{F1D29991-40D1-6A43-BAEF-27A19A1F67A6}" type="pres">
      <dgm:prSet presAssocID="{64171546-E361-4149-B960-02FE74D93151}" presName="linV" presStyleCnt="0"/>
      <dgm:spPr/>
    </dgm:pt>
    <dgm:pt modelId="{4F64D7B1-834B-CB43-A2F7-5C59BC7E3BBB}" type="pres">
      <dgm:prSet presAssocID="{64171546-E361-4149-B960-02FE74D93151}" presName="spVertical1" presStyleCnt="0"/>
      <dgm:spPr/>
    </dgm:pt>
    <dgm:pt modelId="{69F0DAA1-B78A-7C44-88D0-33047F1602DD}" type="pres">
      <dgm:prSet presAssocID="{64171546-E361-4149-B960-02FE74D93151}" presName="parTx" presStyleLbl="revTx" presStyleIdx="1" presStyleCnt="2" custScaleX="291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BFB24-CCEE-8644-961E-982246186C66}" type="pres">
      <dgm:prSet presAssocID="{64171546-E361-4149-B960-02FE74D93151}" presName="spVertical2" presStyleCnt="0"/>
      <dgm:spPr/>
    </dgm:pt>
    <dgm:pt modelId="{4C53AFB7-691E-E041-B3AB-F9C53AF8503E}" type="pres">
      <dgm:prSet presAssocID="{64171546-E361-4149-B960-02FE74D93151}" presName="spVertical3" presStyleCnt="0"/>
      <dgm:spPr/>
    </dgm:pt>
    <dgm:pt modelId="{21106D67-EB94-E249-BA56-8CC398D6982F}" type="pres">
      <dgm:prSet presAssocID="{2C988D28-8A3B-C049-9B27-167035496611}" presName="padding2" presStyleCnt="0"/>
      <dgm:spPr/>
    </dgm:pt>
    <dgm:pt modelId="{365B1FB5-F092-044E-8DDE-2CEEDAD36FB3}" type="pres">
      <dgm:prSet presAssocID="{2C988D28-8A3B-C049-9B27-167035496611}" presName="negArrow" presStyleCnt="0"/>
      <dgm:spPr/>
    </dgm:pt>
    <dgm:pt modelId="{B498E25C-A6FF-C744-B240-6EE710D62118}" type="pres">
      <dgm:prSet presAssocID="{2C988D28-8A3B-C049-9B27-167035496611}" presName="backgroundArrow" presStyleLbl="node1" presStyleIdx="0" presStyleCnt="1"/>
      <dgm:spPr/>
    </dgm:pt>
  </dgm:ptLst>
  <dgm:cxnLst>
    <dgm:cxn modelId="{9B2CDE30-4640-CE4C-A6C7-D5C60186BFED}" type="presOf" srcId="{64171546-E361-4149-B960-02FE74D93151}" destId="{69F0DAA1-B78A-7C44-88D0-33047F1602DD}" srcOrd="0" destOrd="0" presId="urn:microsoft.com/office/officeart/2005/8/layout/hProcess3"/>
    <dgm:cxn modelId="{D1946833-FCAE-E14C-A40B-E61F20AB26B9}" type="presOf" srcId="{4D05C78C-BDAD-1246-BEAD-184655D7BBEB}" destId="{332937AB-2FF0-4A44-B636-6022B9E8B608}" srcOrd="0" destOrd="0" presId="urn:microsoft.com/office/officeart/2005/8/layout/hProcess3"/>
    <dgm:cxn modelId="{68587798-3E45-A342-B0A2-6309C5F5CC14}" srcId="{2C988D28-8A3B-C049-9B27-167035496611}" destId="{64171546-E361-4149-B960-02FE74D93151}" srcOrd="1" destOrd="0" parTransId="{2029A0DD-1924-994A-ADAF-1B942D1F195A}" sibTransId="{040ECB23-9CD9-E349-AC33-0B011771D6A0}"/>
    <dgm:cxn modelId="{D99D984A-3EDF-2842-A8C5-B32B4C487B0E}" srcId="{2C988D28-8A3B-C049-9B27-167035496611}" destId="{4D05C78C-BDAD-1246-BEAD-184655D7BBEB}" srcOrd="0" destOrd="0" parTransId="{F049D1D3-262E-674F-AD24-34867AFE6F85}" sibTransId="{5B7F2E08-8CA2-AA45-8CDD-8E0CD5922F9B}"/>
    <dgm:cxn modelId="{EBD27D52-C29C-2F41-8A14-566CA340735B}" type="presOf" srcId="{2C988D28-8A3B-C049-9B27-167035496611}" destId="{853D4BA5-6640-1B40-9F02-9B3F8C137480}" srcOrd="0" destOrd="0" presId="urn:microsoft.com/office/officeart/2005/8/layout/hProcess3"/>
    <dgm:cxn modelId="{EBDF6EC3-3723-EF4F-93F3-1B9B239297AA}" type="presParOf" srcId="{853D4BA5-6640-1B40-9F02-9B3F8C137480}" destId="{80F5A94A-A52A-9043-B268-B2B90E1C0856}" srcOrd="0" destOrd="0" presId="urn:microsoft.com/office/officeart/2005/8/layout/hProcess3"/>
    <dgm:cxn modelId="{941EE0F2-6F7D-3D4C-99E6-712430A637B6}" type="presParOf" srcId="{853D4BA5-6640-1B40-9F02-9B3F8C137480}" destId="{B941D6FB-317E-D740-9F61-D7D53BFEFB0E}" srcOrd="1" destOrd="0" presId="urn:microsoft.com/office/officeart/2005/8/layout/hProcess3"/>
    <dgm:cxn modelId="{50A95AB8-F109-3147-8300-25B13A2DC531}" type="presParOf" srcId="{B941D6FB-317E-D740-9F61-D7D53BFEFB0E}" destId="{E2007141-C6B9-FE4C-AEFE-769EFE9BCBB9}" srcOrd="0" destOrd="0" presId="urn:microsoft.com/office/officeart/2005/8/layout/hProcess3"/>
    <dgm:cxn modelId="{82FB819F-7C1A-5B40-A05F-845D31413427}" type="presParOf" srcId="{B941D6FB-317E-D740-9F61-D7D53BFEFB0E}" destId="{68BC83FE-2542-1B4E-917C-083B8CEF962E}" srcOrd="1" destOrd="0" presId="urn:microsoft.com/office/officeart/2005/8/layout/hProcess3"/>
    <dgm:cxn modelId="{C5F632D5-794E-A144-94E9-31D8D2C1196A}" type="presParOf" srcId="{68BC83FE-2542-1B4E-917C-083B8CEF962E}" destId="{92C7A850-A45B-2C43-A298-B3B8ADB6402D}" srcOrd="0" destOrd="0" presId="urn:microsoft.com/office/officeart/2005/8/layout/hProcess3"/>
    <dgm:cxn modelId="{F0002CF6-B4DE-744D-8D94-6B5DE1653C8D}" type="presParOf" srcId="{68BC83FE-2542-1B4E-917C-083B8CEF962E}" destId="{332937AB-2FF0-4A44-B636-6022B9E8B608}" srcOrd="1" destOrd="0" presId="urn:microsoft.com/office/officeart/2005/8/layout/hProcess3"/>
    <dgm:cxn modelId="{320D9B94-B157-B14B-AC4D-9A8C55FBB825}" type="presParOf" srcId="{68BC83FE-2542-1B4E-917C-083B8CEF962E}" destId="{BE554BB7-2857-414A-AB30-F69F446143DE}" srcOrd="2" destOrd="0" presId="urn:microsoft.com/office/officeart/2005/8/layout/hProcess3"/>
    <dgm:cxn modelId="{CFEFFB56-7181-E042-AB9A-6058E7FFC6FB}" type="presParOf" srcId="{68BC83FE-2542-1B4E-917C-083B8CEF962E}" destId="{3770D54B-00B2-E848-BA11-10F6FEFEA6C5}" srcOrd="3" destOrd="0" presId="urn:microsoft.com/office/officeart/2005/8/layout/hProcess3"/>
    <dgm:cxn modelId="{5D028571-FCDF-3647-864D-81C89A418640}" type="presParOf" srcId="{B941D6FB-317E-D740-9F61-D7D53BFEFB0E}" destId="{78422EC9-00C8-B34D-993C-9E61C4C1C1A3}" srcOrd="2" destOrd="0" presId="urn:microsoft.com/office/officeart/2005/8/layout/hProcess3"/>
    <dgm:cxn modelId="{1F9D9B49-0447-4C4C-947C-DAE1643F5E22}" type="presParOf" srcId="{B941D6FB-317E-D740-9F61-D7D53BFEFB0E}" destId="{F1D29991-40D1-6A43-BAEF-27A19A1F67A6}" srcOrd="3" destOrd="0" presId="urn:microsoft.com/office/officeart/2005/8/layout/hProcess3"/>
    <dgm:cxn modelId="{6741B98C-C3ED-204D-9221-E23F216542A7}" type="presParOf" srcId="{F1D29991-40D1-6A43-BAEF-27A19A1F67A6}" destId="{4F64D7B1-834B-CB43-A2F7-5C59BC7E3BBB}" srcOrd="0" destOrd="0" presId="urn:microsoft.com/office/officeart/2005/8/layout/hProcess3"/>
    <dgm:cxn modelId="{54C5DCA3-475E-C948-9A41-CB23FACECF8D}" type="presParOf" srcId="{F1D29991-40D1-6A43-BAEF-27A19A1F67A6}" destId="{69F0DAA1-B78A-7C44-88D0-33047F1602DD}" srcOrd="1" destOrd="0" presId="urn:microsoft.com/office/officeart/2005/8/layout/hProcess3"/>
    <dgm:cxn modelId="{35B99285-A5A6-134B-ADAE-D592F7693313}" type="presParOf" srcId="{F1D29991-40D1-6A43-BAEF-27A19A1F67A6}" destId="{4F0BFB24-CCEE-8644-961E-982246186C66}" srcOrd="2" destOrd="0" presId="urn:microsoft.com/office/officeart/2005/8/layout/hProcess3"/>
    <dgm:cxn modelId="{98B8C939-9311-B745-A71D-E8BD40D9F66B}" type="presParOf" srcId="{F1D29991-40D1-6A43-BAEF-27A19A1F67A6}" destId="{4C53AFB7-691E-E041-B3AB-F9C53AF8503E}" srcOrd="3" destOrd="0" presId="urn:microsoft.com/office/officeart/2005/8/layout/hProcess3"/>
    <dgm:cxn modelId="{DCBE26D5-2785-CD4E-AFCD-2F992E472CF2}" type="presParOf" srcId="{B941D6FB-317E-D740-9F61-D7D53BFEFB0E}" destId="{21106D67-EB94-E249-BA56-8CC398D6982F}" srcOrd="4" destOrd="0" presId="urn:microsoft.com/office/officeart/2005/8/layout/hProcess3"/>
    <dgm:cxn modelId="{DB97787C-B329-5B43-973A-70330D8E2DD5}" type="presParOf" srcId="{B941D6FB-317E-D740-9F61-D7D53BFEFB0E}" destId="{365B1FB5-F092-044E-8DDE-2CEEDAD36FB3}" srcOrd="5" destOrd="0" presId="urn:microsoft.com/office/officeart/2005/8/layout/hProcess3"/>
    <dgm:cxn modelId="{181A1DE6-EF1C-2445-89A7-35E9A1C69BE4}" type="presParOf" srcId="{B941D6FB-317E-D740-9F61-D7D53BFEFB0E}" destId="{B498E25C-A6FF-C744-B240-6EE710D62118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C988D28-8A3B-C049-9B27-167035496611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05C78C-BDAD-1246-BEAD-184655D7BBEB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F049D1D3-262E-674F-AD24-34867AFE6F85}" type="parTrans" cxnId="{D99D984A-3EDF-2842-A8C5-B32B4C487B0E}">
      <dgm:prSet/>
      <dgm:spPr/>
      <dgm:t>
        <a:bodyPr/>
        <a:lstStyle/>
        <a:p>
          <a:endParaRPr lang="en-US"/>
        </a:p>
      </dgm:t>
    </dgm:pt>
    <dgm:pt modelId="{5B7F2E08-8CA2-AA45-8CDD-8E0CD5922F9B}" type="sibTrans" cxnId="{D99D984A-3EDF-2842-A8C5-B32B4C487B0E}">
      <dgm:prSet/>
      <dgm:spPr/>
      <dgm:t>
        <a:bodyPr/>
        <a:lstStyle/>
        <a:p>
          <a:endParaRPr lang="en-US"/>
        </a:p>
      </dgm:t>
    </dgm:pt>
    <dgm:pt modelId="{64171546-E361-4149-B960-02FE74D93151}">
      <dgm:prSet phldrT="[Text]"/>
      <dgm:spPr/>
      <dgm:t>
        <a:bodyPr/>
        <a:lstStyle/>
        <a:p>
          <a:r>
            <a:rPr lang="en-US" dirty="0" smtClean="0"/>
            <a:t>Su </a:t>
          </a:r>
          <a:r>
            <a:rPr lang="en-US" dirty="0" err="1" smtClean="0"/>
            <a:t>interés</a:t>
          </a:r>
          <a:r>
            <a:rPr lang="en-US" dirty="0" smtClean="0"/>
            <a:t> se </a:t>
          </a:r>
          <a:r>
            <a:rPr lang="en-US" dirty="0" err="1" smtClean="0"/>
            <a:t>transfirió</a:t>
          </a:r>
          <a:r>
            <a:rPr lang="en-US" dirty="0" smtClean="0"/>
            <a:t> a los </a:t>
          </a:r>
          <a:r>
            <a:rPr lang="en-US" dirty="0" err="1" smtClean="0"/>
            <a:t>problemas</a:t>
          </a:r>
          <a:r>
            <a:rPr lang="en-US" dirty="0" smtClean="0"/>
            <a:t> </a:t>
          </a:r>
          <a:r>
            <a:rPr lang="en-US" dirty="0" err="1" smtClean="0"/>
            <a:t>sociales</a:t>
          </a:r>
          <a:r>
            <a:rPr lang="en-US" dirty="0" smtClean="0"/>
            <a:t> y </a:t>
          </a:r>
          <a:r>
            <a:rPr lang="en-US" dirty="0" err="1" smtClean="0"/>
            <a:t>culturales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van </a:t>
          </a:r>
          <a:r>
            <a:rPr lang="en-US" dirty="0" err="1" smtClean="0"/>
            <a:t>aparejados</a:t>
          </a:r>
          <a:r>
            <a:rPr lang="en-US" dirty="0" smtClean="0"/>
            <a:t> con el </a:t>
          </a:r>
          <a:r>
            <a:rPr lang="en-US" dirty="0" err="1" smtClean="0"/>
            <a:t>cambio</a:t>
          </a:r>
          <a:r>
            <a:rPr lang="en-US" dirty="0" smtClean="0"/>
            <a:t> </a:t>
          </a:r>
          <a:r>
            <a:rPr lang="en-US" dirty="0" err="1" smtClean="0"/>
            <a:t>tecnológico</a:t>
          </a:r>
          <a:r>
            <a:rPr lang="en-US" dirty="0" smtClean="0"/>
            <a:t> y la </a:t>
          </a:r>
          <a:r>
            <a:rPr lang="en-US" dirty="0" err="1" smtClean="0"/>
            <a:t>modernización</a:t>
          </a:r>
          <a:r>
            <a:rPr lang="en-US" dirty="0" smtClean="0"/>
            <a:t>  </a:t>
          </a:r>
          <a:r>
            <a:rPr lang="en-US" dirty="0" err="1" smtClean="0"/>
            <a:t>tanto</a:t>
          </a:r>
          <a:r>
            <a:rPr lang="en-US" dirty="0" smtClean="0"/>
            <a:t> de los </a:t>
          </a:r>
          <a:r>
            <a:rPr lang="en-US" dirty="0" err="1" smtClean="0"/>
            <a:t>países</a:t>
          </a:r>
          <a:r>
            <a:rPr lang="en-US" dirty="0" smtClean="0"/>
            <a:t> </a:t>
          </a:r>
          <a:r>
            <a:rPr lang="en-US" dirty="0" err="1" smtClean="0"/>
            <a:t>industrializados</a:t>
          </a:r>
          <a:r>
            <a:rPr lang="en-US" dirty="0" smtClean="0"/>
            <a:t> </a:t>
          </a:r>
          <a:r>
            <a:rPr lang="en-US" dirty="0" err="1" smtClean="0"/>
            <a:t>como</a:t>
          </a:r>
          <a:r>
            <a:rPr lang="en-US" dirty="0" smtClean="0"/>
            <a:t> en </a:t>
          </a:r>
          <a:r>
            <a:rPr lang="en-US" dirty="0" err="1" smtClean="0"/>
            <a:t>vías</a:t>
          </a:r>
          <a:r>
            <a:rPr lang="en-US" dirty="0" smtClean="0"/>
            <a:t> de </a:t>
          </a:r>
          <a:r>
            <a:rPr lang="en-US" dirty="0" err="1" smtClean="0"/>
            <a:t>desarrollo</a:t>
          </a:r>
          <a:endParaRPr lang="en-US" dirty="0"/>
        </a:p>
      </dgm:t>
    </dgm:pt>
    <dgm:pt modelId="{2029A0DD-1924-994A-ADAF-1B942D1F195A}" type="parTrans" cxnId="{68587798-3E45-A342-B0A2-6309C5F5CC14}">
      <dgm:prSet/>
      <dgm:spPr/>
      <dgm:t>
        <a:bodyPr/>
        <a:lstStyle/>
        <a:p>
          <a:endParaRPr lang="en-US"/>
        </a:p>
      </dgm:t>
    </dgm:pt>
    <dgm:pt modelId="{040ECB23-9CD9-E349-AC33-0B011771D6A0}" type="sibTrans" cxnId="{68587798-3E45-A342-B0A2-6309C5F5CC14}">
      <dgm:prSet/>
      <dgm:spPr/>
      <dgm:t>
        <a:bodyPr/>
        <a:lstStyle/>
        <a:p>
          <a:endParaRPr lang="en-US"/>
        </a:p>
      </dgm:t>
    </dgm:pt>
    <dgm:pt modelId="{853D4BA5-6640-1B40-9F02-9B3F8C137480}" type="pres">
      <dgm:prSet presAssocID="{2C988D28-8A3B-C049-9B27-167035496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F5A94A-A52A-9043-B268-B2B90E1C0856}" type="pres">
      <dgm:prSet presAssocID="{2C988D28-8A3B-C049-9B27-167035496611}" presName="dummy" presStyleCnt="0"/>
      <dgm:spPr/>
    </dgm:pt>
    <dgm:pt modelId="{B941D6FB-317E-D740-9F61-D7D53BFEFB0E}" type="pres">
      <dgm:prSet presAssocID="{2C988D28-8A3B-C049-9B27-167035496611}" presName="linH" presStyleCnt="0"/>
      <dgm:spPr/>
    </dgm:pt>
    <dgm:pt modelId="{E2007141-C6B9-FE4C-AEFE-769EFE9BCBB9}" type="pres">
      <dgm:prSet presAssocID="{2C988D28-8A3B-C049-9B27-167035496611}" presName="padding1" presStyleCnt="0"/>
      <dgm:spPr/>
    </dgm:pt>
    <dgm:pt modelId="{68BC83FE-2542-1B4E-917C-083B8CEF962E}" type="pres">
      <dgm:prSet presAssocID="{4D05C78C-BDAD-1246-BEAD-184655D7BBEB}" presName="linV" presStyleCnt="0"/>
      <dgm:spPr/>
    </dgm:pt>
    <dgm:pt modelId="{92C7A850-A45B-2C43-A298-B3B8ADB6402D}" type="pres">
      <dgm:prSet presAssocID="{4D05C78C-BDAD-1246-BEAD-184655D7BBEB}" presName="spVertical1" presStyleCnt="0"/>
      <dgm:spPr/>
    </dgm:pt>
    <dgm:pt modelId="{332937AB-2FF0-4A44-B636-6022B9E8B608}" type="pres">
      <dgm:prSet presAssocID="{4D05C78C-BDAD-1246-BEAD-184655D7BBEB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54BB7-2857-414A-AB30-F69F446143DE}" type="pres">
      <dgm:prSet presAssocID="{4D05C78C-BDAD-1246-BEAD-184655D7BBEB}" presName="spVertical2" presStyleCnt="0"/>
      <dgm:spPr/>
    </dgm:pt>
    <dgm:pt modelId="{3770D54B-00B2-E848-BA11-10F6FEFEA6C5}" type="pres">
      <dgm:prSet presAssocID="{4D05C78C-BDAD-1246-BEAD-184655D7BBEB}" presName="spVertical3" presStyleCnt="0"/>
      <dgm:spPr/>
    </dgm:pt>
    <dgm:pt modelId="{78422EC9-00C8-B34D-993C-9E61C4C1C1A3}" type="pres">
      <dgm:prSet presAssocID="{5B7F2E08-8CA2-AA45-8CDD-8E0CD5922F9B}" presName="space" presStyleCnt="0"/>
      <dgm:spPr/>
    </dgm:pt>
    <dgm:pt modelId="{F1D29991-40D1-6A43-BAEF-27A19A1F67A6}" type="pres">
      <dgm:prSet presAssocID="{64171546-E361-4149-B960-02FE74D93151}" presName="linV" presStyleCnt="0"/>
      <dgm:spPr/>
    </dgm:pt>
    <dgm:pt modelId="{4F64D7B1-834B-CB43-A2F7-5C59BC7E3BBB}" type="pres">
      <dgm:prSet presAssocID="{64171546-E361-4149-B960-02FE74D93151}" presName="spVertical1" presStyleCnt="0"/>
      <dgm:spPr/>
    </dgm:pt>
    <dgm:pt modelId="{69F0DAA1-B78A-7C44-88D0-33047F1602DD}" type="pres">
      <dgm:prSet presAssocID="{64171546-E361-4149-B960-02FE74D93151}" presName="parTx" presStyleLbl="revTx" presStyleIdx="1" presStyleCnt="2" custScaleX="291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BFB24-CCEE-8644-961E-982246186C66}" type="pres">
      <dgm:prSet presAssocID="{64171546-E361-4149-B960-02FE74D93151}" presName="spVertical2" presStyleCnt="0"/>
      <dgm:spPr/>
    </dgm:pt>
    <dgm:pt modelId="{4C53AFB7-691E-E041-B3AB-F9C53AF8503E}" type="pres">
      <dgm:prSet presAssocID="{64171546-E361-4149-B960-02FE74D93151}" presName="spVertical3" presStyleCnt="0"/>
      <dgm:spPr/>
    </dgm:pt>
    <dgm:pt modelId="{21106D67-EB94-E249-BA56-8CC398D6982F}" type="pres">
      <dgm:prSet presAssocID="{2C988D28-8A3B-C049-9B27-167035496611}" presName="padding2" presStyleCnt="0"/>
      <dgm:spPr/>
    </dgm:pt>
    <dgm:pt modelId="{365B1FB5-F092-044E-8DDE-2CEEDAD36FB3}" type="pres">
      <dgm:prSet presAssocID="{2C988D28-8A3B-C049-9B27-167035496611}" presName="negArrow" presStyleCnt="0"/>
      <dgm:spPr/>
    </dgm:pt>
    <dgm:pt modelId="{B498E25C-A6FF-C744-B240-6EE710D62118}" type="pres">
      <dgm:prSet presAssocID="{2C988D28-8A3B-C049-9B27-167035496611}" presName="backgroundArrow" presStyleLbl="node1" presStyleIdx="0" presStyleCnt="1"/>
      <dgm:spPr/>
    </dgm:pt>
  </dgm:ptLst>
  <dgm:cxnLst>
    <dgm:cxn modelId="{25CD7EDB-339E-5740-9BFE-C6D2D014EC8E}" type="presOf" srcId="{4D05C78C-BDAD-1246-BEAD-184655D7BBEB}" destId="{332937AB-2FF0-4A44-B636-6022B9E8B608}" srcOrd="0" destOrd="0" presId="urn:microsoft.com/office/officeart/2005/8/layout/hProcess3"/>
    <dgm:cxn modelId="{7D863651-EA8C-F042-82B0-9E61689CCE29}" type="presOf" srcId="{64171546-E361-4149-B960-02FE74D93151}" destId="{69F0DAA1-B78A-7C44-88D0-33047F1602DD}" srcOrd="0" destOrd="0" presId="urn:microsoft.com/office/officeart/2005/8/layout/hProcess3"/>
    <dgm:cxn modelId="{68587798-3E45-A342-B0A2-6309C5F5CC14}" srcId="{2C988D28-8A3B-C049-9B27-167035496611}" destId="{64171546-E361-4149-B960-02FE74D93151}" srcOrd="1" destOrd="0" parTransId="{2029A0DD-1924-994A-ADAF-1B942D1F195A}" sibTransId="{040ECB23-9CD9-E349-AC33-0B011771D6A0}"/>
    <dgm:cxn modelId="{3BA60093-E506-774C-BDB0-B63571B56836}" type="presOf" srcId="{2C988D28-8A3B-C049-9B27-167035496611}" destId="{853D4BA5-6640-1B40-9F02-9B3F8C137480}" srcOrd="0" destOrd="0" presId="urn:microsoft.com/office/officeart/2005/8/layout/hProcess3"/>
    <dgm:cxn modelId="{D99D984A-3EDF-2842-A8C5-B32B4C487B0E}" srcId="{2C988D28-8A3B-C049-9B27-167035496611}" destId="{4D05C78C-BDAD-1246-BEAD-184655D7BBEB}" srcOrd="0" destOrd="0" parTransId="{F049D1D3-262E-674F-AD24-34867AFE6F85}" sibTransId="{5B7F2E08-8CA2-AA45-8CDD-8E0CD5922F9B}"/>
    <dgm:cxn modelId="{B322EF87-07AE-BF46-9742-F34C3A5CA816}" type="presParOf" srcId="{853D4BA5-6640-1B40-9F02-9B3F8C137480}" destId="{80F5A94A-A52A-9043-B268-B2B90E1C0856}" srcOrd="0" destOrd="0" presId="urn:microsoft.com/office/officeart/2005/8/layout/hProcess3"/>
    <dgm:cxn modelId="{1D5B2447-C5A5-BE4B-A98A-ACB379939585}" type="presParOf" srcId="{853D4BA5-6640-1B40-9F02-9B3F8C137480}" destId="{B941D6FB-317E-D740-9F61-D7D53BFEFB0E}" srcOrd="1" destOrd="0" presId="urn:microsoft.com/office/officeart/2005/8/layout/hProcess3"/>
    <dgm:cxn modelId="{2105A600-C537-E141-B744-F058A93DC280}" type="presParOf" srcId="{B941D6FB-317E-D740-9F61-D7D53BFEFB0E}" destId="{E2007141-C6B9-FE4C-AEFE-769EFE9BCBB9}" srcOrd="0" destOrd="0" presId="urn:microsoft.com/office/officeart/2005/8/layout/hProcess3"/>
    <dgm:cxn modelId="{1256EA21-5B09-1F45-AEB4-C8E2612CBF6D}" type="presParOf" srcId="{B941D6FB-317E-D740-9F61-D7D53BFEFB0E}" destId="{68BC83FE-2542-1B4E-917C-083B8CEF962E}" srcOrd="1" destOrd="0" presId="urn:microsoft.com/office/officeart/2005/8/layout/hProcess3"/>
    <dgm:cxn modelId="{AECF7E5E-1E6A-0F4A-B59D-460E0D4DC0AB}" type="presParOf" srcId="{68BC83FE-2542-1B4E-917C-083B8CEF962E}" destId="{92C7A850-A45B-2C43-A298-B3B8ADB6402D}" srcOrd="0" destOrd="0" presId="urn:microsoft.com/office/officeart/2005/8/layout/hProcess3"/>
    <dgm:cxn modelId="{FA1489E0-1700-4A48-A275-3B65D4D1844A}" type="presParOf" srcId="{68BC83FE-2542-1B4E-917C-083B8CEF962E}" destId="{332937AB-2FF0-4A44-B636-6022B9E8B608}" srcOrd="1" destOrd="0" presId="urn:microsoft.com/office/officeart/2005/8/layout/hProcess3"/>
    <dgm:cxn modelId="{B1D4C2FB-F535-F642-A0C5-9D0009E456CA}" type="presParOf" srcId="{68BC83FE-2542-1B4E-917C-083B8CEF962E}" destId="{BE554BB7-2857-414A-AB30-F69F446143DE}" srcOrd="2" destOrd="0" presId="urn:microsoft.com/office/officeart/2005/8/layout/hProcess3"/>
    <dgm:cxn modelId="{95046ECB-89E4-B147-96B8-8DBAF72B01EA}" type="presParOf" srcId="{68BC83FE-2542-1B4E-917C-083B8CEF962E}" destId="{3770D54B-00B2-E848-BA11-10F6FEFEA6C5}" srcOrd="3" destOrd="0" presId="urn:microsoft.com/office/officeart/2005/8/layout/hProcess3"/>
    <dgm:cxn modelId="{DC525D99-0943-384C-97DE-567EA075FD2A}" type="presParOf" srcId="{B941D6FB-317E-D740-9F61-D7D53BFEFB0E}" destId="{78422EC9-00C8-B34D-993C-9E61C4C1C1A3}" srcOrd="2" destOrd="0" presId="urn:microsoft.com/office/officeart/2005/8/layout/hProcess3"/>
    <dgm:cxn modelId="{5DBCDBA8-4239-1940-977A-4C4ECB8C079B}" type="presParOf" srcId="{B941D6FB-317E-D740-9F61-D7D53BFEFB0E}" destId="{F1D29991-40D1-6A43-BAEF-27A19A1F67A6}" srcOrd="3" destOrd="0" presId="urn:microsoft.com/office/officeart/2005/8/layout/hProcess3"/>
    <dgm:cxn modelId="{10D0C884-E8A9-4F4F-84C3-9B69737867D0}" type="presParOf" srcId="{F1D29991-40D1-6A43-BAEF-27A19A1F67A6}" destId="{4F64D7B1-834B-CB43-A2F7-5C59BC7E3BBB}" srcOrd="0" destOrd="0" presId="urn:microsoft.com/office/officeart/2005/8/layout/hProcess3"/>
    <dgm:cxn modelId="{10F73DF0-95DF-4C48-948D-49759B1A881B}" type="presParOf" srcId="{F1D29991-40D1-6A43-BAEF-27A19A1F67A6}" destId="{69F0DAA1-B78A-7C44-88D0-33047F1602DD}" srcOrd="1" destOrd="0" presId="urn:microsoft.com/office/officeart/2005/8/layout/hProcess3"/>
    <dgm:cxn modelId="{3E7021C8-4F91-3246-B450-6E496FE78E9E}" type="presParOf" srcId="{F1D29991-40D1-6A43-BAEF-27A19A1F67A6}" destId="{4F0BFB24-CCEE-8644-961E-982246186C66}" srcOrd="2" destOrd="0" presId="urn:microsoft.com/office/officeart/2005/8/layout/hProcess3"/>
    <dgm:cxn modelId="{B4BE0654-527D-FB49-9523-F1BA4202AC5F}" type="presParOf" srcId="{F1D29991-40D1-6A43-BAEF-27A19A1F67A6}" destId="{4C53AFB7-691E-E041-B3AB-F9C53AF8503E}" srcOrd="3" destOrd="0" presId="urn:microsoft.com/office/officeart/2005/8/layout/hProcess3"/>
    <dgm:cxn modelId="{99A8EF86-A6C9-B440-ABA8-FCEC2622FB56}" type="presParOf" srcId="{B941D6FB-317E-D740-9F61-D7D53BFEFB0E}" destId="{21106D67-EB94-E249-BA56-8CC398D6982F}" srcOrd="4" destOrd="0" presId="urn:microsoft.com/office/officeart/2005/8/layout/hProcess3"/>
    <dgm:cxn modelId="{5B762A7A-6C6C-914D-9BCA-FF5DC208D809}" type="presParOf" srcId="{B941D6FB-317E-D740-9F61-D7D53BFEFB0E}" destId="{365B1FB5-F092-044E-8DDE-2CEEDAD36FB3}" srcOrd="5" destOrd="0" presId="urn:microsoft.com/office/officeart/2005/8/layout/hProcess3"/>
    <dgm:cxn modelId="{1E2A12E2-1D5F-2643-A195-AE7D7A9648EA}" type="presParOf" srcId="{B941D6FB-317E-D740-9F61-D7D53BFEFB0E}" destId="{B498E25C-A6FF-C744-B240-6EE710D62118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C988D28-8A3B-C049-9B27-167035496611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05C78C-BDAD-1246-BEAD-184655D7BBEB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Hacia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finales del </a:t>
          </a:r>
          <a:r>
            <a:rPr lang="en-US" b="1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Siglo</a:t>
          </a:r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XX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F049D1D3-262E-674F-AD24-34867AFE6F85}" type="parTrans" cxnId="{D99D984A-3EDF-2842-A8C5-B32B4C487B0E}">
      <dgm:prSet/>
      <dgm:spPr/>
      <dgm:t>
        <a:bodyPr/>
        <a:lstStyle/>
        <a:p>
          <a:endParaRPr lang="en-US"/>
        </a:p>
      </dgm:t>
    </dgm:pt>
    <dgm:pt modelId="{5B7F2E08-8CA2-AA45-8CDD-8E0CD5922F9B}" type="sibTrans" cxnId="{D99D984A-3EDF-2842-A8C5-B32B4C487B0E}">
      <dgm:prSet/>
      <dgm:spPr/>
      <dgm:t>
        <a:bodyPr/>
        <a:lstStyle/>
        <a:p>
          <a:endParaRPr lang="en-US"/>
        </a:p>
      </dgm:t>
    </dgm:pt>
    <dgm:pt modelId="{64171546-E361-4149-B960-02FE74D93151}">
      <dgm:prSet phldrT="[Text]"/>
      <dgm:spPr/>
      <dgm:t>
        <a:bodyPr/>
        <a:lstStyle/>
        <a:p>
          <a:r>
            <a:rPr lang="en-US" dirty="0" smtClean="0"/>
            <a:t>Se </a:t>
          </a:r>
          <a:r>
            <a:rPr lang="en-US" dirty="0" err="1" smtClean="0"/>
            <a:t>interesaron</a:t>
          </a:r>
          <a:r>
            <a:rPr lang="en-US" dirty="0" smtClean="0"/>
            <a:t> en los </a:t>
          </a:r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cambio</a:t>
          </a:r>
          <a:r>
            <a:rPr lang="en-US" dirty="0" smtClean="0"/>
            <a:t> social y cultural, en especial en </a:t>
          </a:r>
          <a:r>
            <a:rPr lang="en-US" dirty="0" err="1" smtClean="0"/>
            <a:t>cuanto</a:t>
          </a:r>
          <a:r>
            <a:rPr lang="en-US" dirty="0" smtClean="0"/>
            <a:t> se </a:t>
          </a:r>
          <a:r>
            <a:rPr lang="en-US" dirty="0" err="1" smtClean="0"/>
            <a:t>refieren</a:t>
          </a:r>
          <a:r>
            <a:rPr lang="en-US" dirty="0" smtClean="0"/>
            <a:t> a </a:t>
          </a:r>
          <a:r>
            <a:rPr lang="en-US" dirty="0" err="1" smtClean="0"/>
            <a:t>las</a:t>
          </a:r>
          <a:r>
            <a:rPr lang="en-US" dirty="0" smtClean="0"/>
            <a:t> </a:t>
          </a:r>
          <a:r>
            <a:rPr lang="en-US" dirty="0" err="1" smtClean="0"/>
            <a:t>mejoras</a:t>
          </a:r>
          <a:r>
            <a:rPr lang="en-US" dirty="0" smtClean="0"/>
            <a:t> </a:t>
          </a:r>
          <a:r>
            <a:rPr lang="en-US" dirty="0" err="1" smtClean="0"/>
            <a:t>planificadas</a:t>
          </a:r>
          <a:r>
            <a:rPr lang="en-US" dirty="0" smtClean="0"/>
            <a:t> en </a:t>
          </a:r>
          <a:r>
            <a:rPr lang="en-US" dirty="0" err="1" smtClean="0"/>
            <a:t>campos</a:t>
          </a:r>
          <a:r>
            <a:rPr lang="en-US" dirty="0" smtClean="0"/>
            <a:t> tales </a:t>
          </a:r>
          <a:r>
            <a:rPr lang="en-US" dirty="0" err="1" smtClean="0"/>
            <a:t>como</a:t>
          </a:r>
          <a:r>
            <a:rPr lang="en-US" dirty="0" smtClean="0"/>
            <a:t>: la </a:t>
          </a:r>
          <a:r>
            <a:rPr lang="en-US" dirty="0" err="1" smtClean="0"/>
            <a:t>agricultura</a:t>
          </a:r>
          <a:r>
            <a:rPr lang="en-US" dirty="0" smtClean="0"/>
            <a:t>, </a:t>
          </a:r>
          <a:r>
            <a:rPr lang="en-US" dirty="0" err="1" smtClean="0"/>
            <a:t>servicios</a:t>
          </a:r>
          <a:r>
            <a:rPr lang="en-US" dirty="0" smtClean="0"/>
            <a:t> </a:t>
          </a:r>
          <a:r>
            <a:rPr lang="en-US" dirty="0" err="1" smtClean="0"/>
            <a:t>médicos</a:t>
          </a:r>
          <a:r>
            <a:rPr lang="en-US" dirty="0" smtClean="0"/>
            <a:t> y </a:t>
          </a:r>
          <a:r>
            <a:rPr lang="en-US" dirty="0" err="1" smtClean="0"/>
            <a:t>salud</a:t>
          </a:r>
          <a:r>
            <a:rPr lang="en-US" dirty="0" smtClean="0"/>
            <a:t>, </a:t>
          </a:r>
          <a:r>
            <a:rPr lang="en-US" dirty="0" err="1" smtClean="0"/>
            <a:t>educativos</a:t>
          </a:r>
          <a:r>
            <a:rPr lang="en-US" dirty="0" smtClean="0"/>
            <a:t>, </a:t>
          </a:r>
          <a:r>
            <a:rPr lang="en-US" dirty="0" err="1" smtClean="0"/>
            <a:t>programas</a:t>
          </a:r>
          <a:r>
            <a:rPr lang="en-US" dirty="0" smtClean="0"/>
            <a:t> de </a:t>
          </a:r>
          <a:r>
            <a:rPr lang="en-US" dirty="0" err="1" smtClean="0"/>
            <a:t>asistencia</a:t>
          </a:r>
          <a:r>
            <a:rPr lang="en-US" dirty="0" smtClean="0"/>
            <a:t> social, </a:t>
          </a:r>
          <a:r>
            <a:rPr lang="en-US" dirty="0" err="1" smtClean="0"/>
            <a:t>desarrollo</a:t>
          </a:r>
          <a:r>
            <a:rPr lang="en-US" dirty="0" smtClean="0"/>
            <a:t> </a:t>
          </a:r>
          <a:r>
            <a:rPr lang="en-US" dirty="0" err="1" smtClean="0"/>
            <a:t>comunitario</a:t>
          </a:r>
          <a:r>
            <a:rPr lang="en-US" dirty="0" smtClean="0"/>
            <a:t>…</a:t>
          </a:r>
          <a:endParaRPr lang="en-US" dirty="0"/>
        </a:p>
      </dgm:t>
    </dgm:pt>
    <dgm:pt modelId="{2029A0DD-1924-994A-ADAF-1B942D1F195A}" type="parTrans" cxnId="{68587798-3E45-A342-B0A2-6309C5F5CC14}">
      <dgm:prSet/>
      <dgm:spPr/>
      <dgm:t>
        <a:bodyPr/>
        <a:lstStyle/>
        <a:p>
          <a:endParaRPr lang="en-US"/>
        </a:p>
      </dgm:t>
    </dgm:pt>
    <dgm:pt modelId="{040ECB23-9CD9-E349-AC33-0B011771D6A0}" type="sibTrans" cxnId="{68587798-3E45-A342-B0A2-6309C5F5CC14}">
      <dgm:prSet/>
      <dgm:spPr/>
      <dgm:t>
        <a:bodyPr/>
        <a:lstStyle/>
        <a:p>
          <a:endParaRPr lang="en-US"/>
        </a:p>
      </dgm:t>
    </dgm:pt>
    <dgm:pt modelId="{853D4BA5-6640-1B40-9F02-9B3F8C137480}" type="pres">
      <dgm:prSet presAssocID="{2C988D28-8A3B-C049-9B27-167035496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F5A94A-A52A-9043-B268-B2B90E1C0856}" type="pres">
      <dgm:prSet presAssocID="{2C988D28-8A3B-C049-9B27-167035496611}" presName="dummy" presStyleCnt="0"/>
      <dgm:spPr/>
    </dgm:pt>
    <dgm:pt modelId="{B941D6FB-317E-D740-9F61-D7D53BFEFB0E}" type="pres">
      <dgm:prSet presAssocID="{2C988D28-8A3B-C049-9B27-167035496611}" presName="linH" presStyleCnt="0"/>
      <dgm:spPr/>
    </dgm:pt>
    <dgm:pt modelId="{E2007141-C6B9-FE4C-AEFE-769EFE9BCBB9}" type="pres">
      <dgm:prSet presAssocID="{2C988D28-8A3B-C049-9B27-167035496611}" presName="padding1" presStyleCnt="0"/>
      <dgm:spPr/>
    </dgm:pt>
    <dgm:pt modelId="{68BC83FE-2542-1B4E-917C-083B8CEF962E}" type="pres">
      <dgm:prSet presAssocID="{4D05C78C-BDAD-1246-BEAD-184655D7BBEB}" presName="linV" presStyleCnt="0"/>
      <dgm:spPr/>
    </dgm:pt>
    <dgm:pt modelId="{92C7A850-A45B-2C43-A298-B3B8ADB6402D}" type="pres">
      <dgm:prSet presAssocID="{4D05C78C-BDAD-1246-BEAD-184655D7BBEB}" presName="spVertical1" presStyleCnt="0"/>
      <dgm:spPr/>
    </dgm:pt>
    <dgm:pt modelId="{332937AB-2FF0-4A44-B636-6022B9E8B608}" type="pres">
      <dgm:prSet presAssocID="{4D05C78C-BDAD-1246-BEAD-184655D7BBEB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54BB7-2857-414A-AB30-F69F446143DE}" type="pres">
      <dgm:prSet presAssocID="{4D05C78C-BDAD-1246-BEAD-184655D7BBEB}" presName="spVertical2" presStyleCnt="0"/>
      <dgm:spPr/>
    </dgm:pt>
    <dgm:pt modelId="{3770D54B-00B2-E848-BA11-10F6FEFEA6C5}" type="pres">
      <dgm:prSet presAssocID="{4D05C78C-BDAD-1246-BEAD-184655D7BBEB}" presName="spVertical3" presStyleCnt="0"/>
      <dgm:spPr/>
    </dgm:pt>
    <dgm:pt modelId="{78422EC9-00C8-B34D-993C-9E61C4C1C1A3}" type="pres">
      <dgm:prSet presAssocID="{5B7F2E08-8CA2-AA45-8CDD-8E0CD5922F9B}" presName="space" presStyleCnt="0"/>
      <dgm:spPr/>
    </dgm:pt>
    <dgm:pt modelId="{F1D29991-40D1-6A43-BAEF-27A19A1F67A6}" type="pres">
      <dgm:prSet presAssocID="{64171546-E361-4149-B960-02FE74D93151}" presName="linV" presStyleCnt="0"/>
      <dgm:spPr/>
    </dgm:pt>
    <dgm:pt modelId="{4F64D7B1-834B-CB43-A2F7-5C59BC7E3BBB}" type="pres">
      <dgm:prSet presAssocID="{64171546-E361-4149-B960-02FE74D93151}" presName="spVertical1" presStyleCnt="0"/>
      <dgm:spPr/>
    </dgm:pt>
    <dgm:pt modelId="{69F0DAA1-B78A-7C44-88D0-33047F1602DD}" type="pres">
      <dgm:prSet presAssocID="{64171546-E361-4149-B960-02FE74D93151}" presName="parTx" presStyleLbl="revTx" presStyleIdx="1" presStyleCnt="2" custScaleX="291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BFB24-CCEE-8644-961E-982246186C66}" type="pres">
      <dgm:prSet presAssocID="{64171546-E361-4149-B960-02FE74D93151}" presName="spVertical2" presStyleCnt="0"/>
      <dgm:spPr/>
    </dgm:pt>
    <dgm:pt modelId="{4C53AFB7-691E-E041-B3AB-F9C53AF8503E}" type="pres">
      <dgm:prSet presAssocID="{64171546-E361-4149-B960-02FE74D93151}" presName="spVertical3" presStyleCnt="0"/>
      <dgm:spPr/>
    </dgm:pt>
    <dgm:pt modelId="{21106D67-EB94-E249-BA56-8CC398D6982F}" type="pres">
      <dgm:prSet presAssocID="{2C988D28-8A3B-C049-9B27-167035496611}" presName="padding2" presStyleCnt="0"/>
      <dgm:spPr/>
    </dgm:pt>
    <dgm:pt modelId="{365B1FB5-F092-044E-8DDE-2CEEDAD36FB3}" type="pres">
      <dgm:prSet presAssocID="{2C988D28-8A3B-C049-9B27-167035496611}" presName="negArrow" presStyleCnt="0"/>
      <dgm:spPr/>
    </dgm:pt>
    <dgm:pt modelId="{B498E25C-A6FF-C744-B240-6EE710D62118}" type="pres">
      <dgm:prSet presAssocID="{2C988D28-8A3B-C049-9B27-167035496611}" presName="backgroundArrow" presStyleLbl="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660A0754-3F60-3F4F-ADAE-B91E91E71F8E}" type="presOf" srcId="{4D05C78C-BDAD-1246-BEAD-184655D7BBEB}" destId="{332937AB-2FF0-4A44-B636-6022B9E8B608}" srcOrd="0" destOrd="0" presId="urn:microsoft.com/office/officeart/2005/8/layout/hProcess3"/>
    <dgm:cxn modelId="{6C6F75D3-AA57-1046-B20C-8C85F8C9CDBD}" type="presOf" srcId="{2C988D28-8A3B-C049-9B27-167035496611}" destId="{853D4BA5-6640-1B40-9F02-9B3F8C137480}" srcOrd="0" destOrd="0" presId="urn:microsoft.com/office/officeart/2005/8/layout/hProcess3"/>
    <dgm:cxn modelId="{68587798-3E45-A342-B0A2-6309C5F5CC14}" srcId="{2C988D28-8A3B-C049-9B27-167035496611}" destId="{64171546-E361-4149-B960-02FE74D93151}" srcOrd="1" destOrd="0" parTransId="{2029A0DD-1924-994A-ADAF-1B942D1F195A}" sibTransId="{040ECB23-9CD9-E349-AC33-0B011771D6A0}"/>
    <dgm:cxn modelId="{D99D984A-3EDF-2842-A8C5-B32B4C487B0E}" srcId="{2C988D28-8A3B-C049-9B27-167035496611}" destId="{4D05C78C-BDAD-1246-BEAD-184655D7BBEB}" srcOrd="0" destOrd="0" parTransId="{F049D1D3-262E-674F-AD24-34867AFE6F85}" sibTransId="{5B7F2E08-8CA2-AA45-8CDD-8E0CD5922F9B}"/>
    <dgm:cxn modelId="{6D561C3F-94C4-1E4D-925C-BA90A8C3CB1C}" type="presOf" srcId="{64171546-E361-4149-B960-02FE74D93151}" destId="{69F0DAA1-B78A-7C44-88D0-33047F1602DD}" srcOrd="0" destOrd="0" presId="urn:microsoft.com/office/officeart/2005/8/layout/hProcess3"/>
    <dgm:cxn modelId="{731A3355-6C3E-F744-AFF5-E4373FE12C0B}" type="presParOf" srcId="{853D4BA5-6640-1B40-9F02-9B3F8C137480}" destId="{80F5A94A-A52A-9043-B268-B2B90E1C0856}" srcOrd="0" destOrd="0" presId="urn:microsoft.com/office/officeart/2005/8/layout/hProcess3"/>
    <dgm:cxn modelId="{4F291E5B-E75A-6148-A665-0931B0B88270}" type="presParOf" srcId="{853D4BA5-6640-1B40-9F02-9B3F8C137480}" destId="{B941D6FB-317E-D740-9F61-D7D53BFEFB0E}" srcOrd="1" destOrd="0" presId="urn:microsoft.com/office/officeart/2005/8/layout/hProcess3"/>
    <dgm:cxn modelId="{CD385A65-E6B9-CE43-8166-53160CA52F00}" type="presParOf" srcId="{B941D6FB-317E-D740-9F61-D7D53BFEFB0E}" destId="{E2007141-C6B9-FE4C-AEFE-769EFE9BCBB9}" srcOrd="0" destOrd="0" presId="urn:microsoft.com/office/officeart/2005/8/layout/hProcess3"/>
    <dgm:cxn modelId="{AB4C1E60-3D64-1041-A4F0-A4C3C1AA654B}" type="presParOf" srcId="{B941D6FB-317E-D740-9F61-D7D53BFEFB0E}" destId="{68BC83FE-2542-1B4E-917C-083B8CEF962E}" srcOrd="1" destOrd="0" presId="urn:microsoft.com/office/officeart/2005/8/layout/hProcess3"/>
    <dgm:cxn modelId="{D1A95DBB-3634-9F4A-AD45-350C4329DD7D}" type="presParOf" srcId="{68BC83FE-2542-1B4E-917C-083B8CEF962E}" destId="{92C7A850-A45B-2C43-A298-B3B8ADB6402D}" srcOrd="0" destOrd="0" presId="urn:microsoft.com/office/officeart/2005/8/layout/hProcess3"/>
    <dgm:cxn modelId="{7EEC69AB-B96B-3941-82AC-E2C15A7AFBD5}" type="presParOf" srcId="{68BC83FE-2542-1B4E-917C-083B8CEF962E}" destId="{332937AB-2FF0-4A44-B636-6022B9E8B608}" srcOrd="1" destOrd="0" presId="urn:microsoft.com/office/officeart/2005/8/layout/hProcess3"/>
    <dgm:cxn modelId="{AD928EC1-6CCF-C24F-A0DC-EAEBEC3CD62E}" type="presParOf" srcId="{68BC83FE-2542-1B4E-917C-083B8CEF962E}" destId="{BE554BB7-2857-414A-AB30-F69F446143DE}" srcOrd="2" destOrd="0" presId="urn:microsoft.com/office/officeart/2005/8/layout/hProcess3"/>
    <dgm:cxn modelId="{CA47092C-70D7-FD45-B1C5-C27ECE8FDBAA}" type="presParOf" srcId="{68BC83FE-2542-1B4E-917C-083B8CEF962E}" destId="{3770D54B-00B2-E848-BA11-10F6FEFEA6C5}" srcOrd="3" destOrd="0" presId="urn:microsoft.com/office/officeart/2005/8/layout/hProcess3"/>
    <dgm:cxn modelId="{7C2EB263-629C-F844-B97B-367C6613E189}" type="presParOf" srcId="{B941D6FB-317E-D740-9F61-D7D53BFEFB0E}" destId="{78422EC9-00C8-B34D-993C-9E61C4C1C1A3}" srcOrd="2" destOrd="0" presId="urn:microsoft.com/office/officeart/2005/8/layout/hProcess3"/>
    <dgm:cxn modelId="{158D06D1-4B07-AA48-B538-8161A09689B0}" type="presParOf" srcId="{B941D6FB-317E-D740-9F61-D7D53BFEFB0E}" destId="{F1D29991-40D1-6A43-BAEF-27A19A1F67A6}" srcOrd="3" destOrd="0" presId="urn:microsoft.com/office/officeart/2005/8/layout/hProcess3"/>
    <dgm:cxn modelId="{FE668062-499C-8F46-B966-4BAA26499974}" type="presParOf" srcId="{F1D29991-40D1-6A43-BAEF-27A19A1F67A6}" destId="{4F64D7B1-834B-CB43-A2F7-5C59BC7E3BBB}" srcOrd="0" destOrd="0" presId="urn:microsoft.com/office/officeart/2005/8/layout/hProcess3"/>
    <dgm:cxn modelId="{8FCC04DB-9456-B341-8B7E-E98E998A4B3A}" type="presParOf" srcId="{F1D29991-40D1-6A43-BAEF-27A19A1F67A6}" destId="{69F0DAA1-B78A-7C44-88D0-33047F1602DD}" srcOrd="1" destOrd="0" presId="urn:microsoft.com/office/officeart/2005/8/layout/hProcess3"/>
    <dgm:cxn modelId="{910671CE-6491-344C-B077-E86CE7B14B94}" type="presParOf" srcId="{F1D29991-40D1-6A43-BAEF-27A19A1F67A6}" destId="{4F0BFB24-CCEE-8644-961E-982246186C66}" srcOrd="2" destOrd="0" presId="urn:microsoft.com/office/officeart/2005/8/layout/hProcess3"/>
    <dgm:cxn modelId="{1E3E2444-92C8-114D-A575-EAE9C160C785}" type="presParOf" srcId="{F1D29991-40D1-6A43-BAEF-27A19A1F67A6}" destId="{4C53AFB7-691E-E041-B3AB-F9C53AF8503E}" srcOrd="3" destOrd="0" presId="urn:microsoft.com/office/officeart/2005/8/layout/hProcess3"/>
    <dgm:cxn modelId="{BA6AB373-A3B5-7042-975C-740D0EC776CB}" type="presParOf" srcId="{B941D6FB-317E-D740-9F61-D7D53BFEFB0E}" destId="{21106D67-EB94-E249-BA56-8CC398D6982F}" srcOrd="4" destOrd="0" presId="urn:microsoft.com/office/officeart/2005/8/layout/hProcess3"/>
    <dgm:cxn modelId="{6F20CF61-5300-7941-8A16-B3DC389042DB}" type="presParOf" srcId="{B941D6FB-317E-D740-9F61-D7D53BFEFB0E}" destId="{365B1FB5-F092-044E-8DDE-2CEEDAD36FB3}" srcOrd="5" destOrd="0" presId="urn:microsoft.com/office/officeart/2005/8/layout/hProcess3"/>
    <dgm:cxn modelId="{7CA5668C-1DE8-5B48-928D-967084E10D4B}" type="presParOf" srcId="{B941D6FB-317E-D740-9F61-D7D53BFEFB0E}" destId="{B498E25C-A6FF-C744-B240-6EE710D62118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7603E6D-1E68-AC4E-8A4D-C0F66024CC30}" type="doc">
      <dgm:prSet loTypeId="urn:microsoft.com/office/officeart/2005/8/layout/arrow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96251D-0076-1348-A303-73FB7F869CCB}">
      <dgm:prSet/>
      <dgm:spPr/>
      <dgm:t>
        <a:bodyPr/>
        <a:lstStyle/>
        <a:p>
          <a:pPr rtl="0"/>
          <a:r>
            <a:rPr lang="en-US" dirty="0" err="1" smtClean="0"/>
            <a:t>Cambio</a:t>
          </a:r>
          <a:r>
            <a:rPr lang="en-US" dirty="0" smtClean="0"/>
            <a:t> natural </a:t>
          </a:r>
          <a:endParaRPr lang="en-US" dirty="0"/>
        </a:p>
      </dgm:t>
    </dgm:pt>
    <dgm:pt modelId="{1375E073-8A00-7B4A-B793-14FB978162CC}" type="parTrans" cxnId="{681927F3-36D7-5A4C-937A-8C5F14547095}">
      <dgm:prSet/>
      <dgm:spPr/>
      <dgm:t>
        <a:bodyPr/>
        <a:lstStyle/>
        <a:p>
          <a:endParaRPr lang="en-US"/>
        </a:p>
      </dgm:t>
    </dgm:pt>
    <dgm:pt modelId="{7B73B053-B457-BF45-8151-D2DBB379EB82}" type="sibTrans" cxnId="{681927F3-36D7-5A4C-937A-8C5F14547095}">
      <dgm:prSet/>
      <dgm:spPr/>
      <dgm:t>
        <a:bodyPr/>
        <a:lstStyle/>
        <a:p>
          <a:endParaRPr lang="en-US"/>
        </a:p>
      </dgm:t>
    </dgm:pt>
    <dgm:pt modelId="{B0E59F4A-3980-3443-AAD9-06B5EE4B8FCE}">
      <dgm:prSet/>
      <dgm:spPr/>
      <dgm:t>
        <a:bodyPr/>
        <a:lstStyle/>
        <a:p>
          <a:pPr rtl="0"/>
          <a:r>
            <a:rPr lang="en-US" dirty="0" err="1" smtClean="0"/>
            <a:t>Cambio</a:t>
          </a:r>
          <a:r>
            <a:rPr lang="en-US" dirty="0" smtClean="0"/>
            <a:t> </a:t>
          </a:r>
          <a:r>
            <a:rPr lang="en-US" dirty="0" err="1" smtClean="0"/>
            <a:t>dirigido</a:t>
          </a:r>
          <a:r>
            <a:rPr lang="en-US" dirty="0" smtClean="0"/>
            <a:t> o </a:t>
          </a:r>
          <a:r>
            <a:rPr lang="en-US" dirty="0" err="1" smtClean="0"/>
            <a:t>planificado</a:t>
          </a:r>
          <a:endParaRPr lang="en-US" dirty="0"/>
        </a:p>
      </dgm:t>
    </dgm:pt>
    <dgm:pt modelId="{2C222C55-4269-6C43-9672-CA28A0AADAD0}" type="parTrans" cxnId="{757EEDDA-4649-764B-AF74-DB07FCBEE363}">
      <dgm:prSet/>
      <dgm:spPr/>
      <dgm:t>
        <a:bodyPr/>
        <a:lstStyle/>
        <a:p>
          <a:endParaRPr lang="en-US"/>
        </a:p>
      </dgm:t>
    </dgm:pt>
    <dgm:pt modelId="{C03E6212-301B-6F46-93C4-93DE59695202}" type="sibTrans" cxnId="{757EEDDA-4649-764B-AF74-DB07FCBEE363}">
      <dgm:prSet/>
      <dgm:spPr/>
      <dgm:t>
        <a:bodyPr/>
        <a:lstStyle/>
        <a:p>
          <a:endParaRPr lang="en-US"/>
        </a:p>
      </dgm:t>
    </dgm:pt>
    <dgm:pt modelId="{AF25066F-322C-5244-8DC5-4E118011B0DE}" type="pres">
      <dgm:prSet presAssocID="{57603E6D-1E68-AC4E-8A4D-C0F66024CC3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30E640-638A-7A4C-8D7A-8474B17AFAB0}" type="pres">
      <dgm:prSet presAssocID="{57603E6D-1E68-AC4E-8A4D-C0F66024CC30}" presName="divider" presStyleLbl="fgShp" presStyleIdx="0" presStyleCnt="1"/>
      <dgm:spPr/>
    </dgm:pt>
    <dgm:pt modelId="{297ED4B9-3D7D-A343-A2D8-851899E23293}" type="pres">
      <dgm:prSet presAssocID="{EE96251D-0076-1348-A303-73FB7F869CCB}" presName="downArrow" presStyleLbl="node1" presStyleIdx="0" presStyleCnt="2"/>
      <dgm:spPr/>
    </dgm:pt>
    <dgm:pt modelId="{0122FB33-DE1B-B940-B8EC-66AD4B2BB77C}" type="pres">
      <dgm:prSet presAssocID="{EE96251D-0076-1348-A303-73FB7F869CC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FB297-BFB5-3F4D-803F-2841AE22C1AA}" type="pres">
      <dgm:prSet presAssocID="{B0E59F4A-3980-3443-AAD9-06B5EE4B8FCE}" presName="upArrow" presStyleLbl="node1" presStyleIdx="1" presStyleCnt="2"/>
      <dgm:spPr/>
    </dgm:pt>
    <dgm:pt modelId="{4378AE99-245E-254E-B609-486CA35908DD}" type="pres">
      <dgm:prSet presAssocID="{B0E59F4A-3980-3443-AAD9-06B5EE4B8FCE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1927F3-36D7-5A4C-937A-8C5F14547095}" srcId="{57603E6D-1E68-AC4E-8A4D-C0F66024CC30}" destId="{EE96251D-0076-1348-A303-73FB7F869CCB}" srcOrd="0" destOrd="0" parTransId="{1375E073-8A00-7B4A-B793-14FB978162CC}" sibTransId="{7B73B053-B457-BF45-8151-D2DBB379EB82}"/>
    <dgm:cxn modelId="{DDAD4C3C-5057-B540-9816-03DF797FF24F}" type="presOf" srcId="{EE96251D-0076-1348-A303-73FB7F869CCB}" destId="{0122FB33-DE1B-B940-B8EC-66AD4B2BB77C}" srcOrd="0" destOrd="0" presId="urn:microsoft.com/office/officeart/2005/8/layout/arrow3"/>
    <dgm:cxn modelId="{91FD58BB-F69F-E74F-99BA-98F1BEABB39A}" type="presOf" srcId="{B0E59F4A-3980-3443-AAD9-06B5EE4B8FCE}" destId="{4378AE99-245E-254E-B609-486CA35908DD}" srcOrd="0" destOrd="0" presId="urn:microsoft.com/office/officeart/2005/8/layout/arrow3"/>
    <dgm:cxn modelId="{757EEDDA-4649-764B-AF74-DB07FCBEE363}" srcId="{57603E6D-1E68-AC4E-8A4D-C0F66024CC30}" destId="{B0E59F4A-3980-3443-AAD9-06B5EE4B8FCE}" srcOrd="1" destOrd="0" parTransId="{2C222C55-4269-6C43-9672-CA28A0AADAD0}" sibTransId="{C03E6212-301B-6F46-93C4-93DE59695202}"/>
    <dgm:cxn modelId="{AC468F04-E093-7849-9EAE-920BF049E4AF}" type="presOf" srcId="{57603E6D-1E68-AC4E-8A4D-C0F66024CC30}" destId="{AF25066F-322C-5244-8DC5-4E118011B0DE}" srcOrd="0" destOrd="0" presId="urn:microsoft.com/office/officeart/2005/8/layout/arrow3"/>
    <dgm:cxn modelId="{D455E7E4-ADE0-004B-9013-CF37A0B6C3B7}" type="presParOf" srcId="{AF25066F-322C-5244-8DC5-4E118011B0DE}" destId="{1830E640-638A-7A4C-8D7A-8474B17AFAB0}" srcOrd="0" destOrd="0" presId="urn:microsoft.com/office/officeart/2005/8/layout/arrow3"/>
    <dgm:cxn modelId="{61C9903A-3DB4-0A44-A59E-42251C308A6F}" type="presParOf" srcId="{AF25066F-322C-5244-8DC5-4E118011B0DE}" destId="{297ED4B9-3D7D-A343-A2D8-851899E23293}" srcOrd="1" destOrd="0" presId="urn:microsoft.com/office/officeart/2005/8/layout/arrow3"/>
    <dgm:cxn modelId="{9C3A6FC7-CE03-1E4B-B244-F16AFFE04FA6}" type="presParOf" srcId="{AF25066F-322C-5244-8DC5-4E118011B0DE}" destId="{0122FB33-DE1B-B940-B8EC-66AD4B2BB77C}" srcOrd="2" destOrd="0" presId="urn:microsoft.com/office/officeart/2005/8/layout/arrow3"/>
    <dgm:cxn modelId="{EFBFE859-D8D1-844D-9EAB-4B3665EE10D3}" type="presParOf" srcId="{AF25066F-322C-5244-8DC5-4E118011B0DE}" destId="{30DFB297-BFB5-3F4D-803F-2841AE22C1AA}" srcOrd="3" destOrd="0" presId="urn:microsoft.com/office/officeart/2005/8/layout/arrow3"/>
    <dgm:cxn modelId="{876E9E26-9783-5641-A6C9-A1F7B6E66198}" type="presParOf" srcId="{AF25066F-322C-5244-8DC5-4E118011B0DE}" destId="{4378AE99-245E-254E-B609-486CA35908D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4904A-7AAF-E849-AF06-25A95C84DF38}" type="doc">
      <dgm:prSet loTypeId="urn:microsoft.com/office/officeart/2005/8/layout/cycle8" loCatId="" qsTypeId="urn:microsoft.com/office/officeart/2005/8/quickstyle/simple4" qsCatId="simple" csTypeId="urn:microsoft.com/office/officeart/2005/8/colors/accent1_2" csCatId="accent1" phldr="1"/>
      <dgm:spPr/>
    </dgm:pt>
    <dgm:pt modelId="{E2102E1D-09B2-C442-93D1-1E1A653EA799}">
      <dgm:prSet phldrT="[Text]"/>
      <dgm:spPr/>
      <dgm:t>
        <a:bodyPr/>
        <a:lstStyle/>
        <a:p>
          <a:r>
            <a:rPr lang="en-US" dirty="0" err="1" smtClean="0"/>
            <a:t>Método</a:t>
          </a:r>
          <a:endParaRPr lang="en-US" dirty="0"/>
        </a:p>
      </dgm:t>
    </dgm:pt>
    <dgm:pt modelId="{4B3189D1-E99F-F14D-8CBB-B2CB2F54FD47}" type="parTrans" cxnId="{EFD4DA7F-B251-3D48-BFD0-5E9033D3D25C}">
      <dgm:prSet/>
      <dgm:spPr/>
      <dgm:t>
        <a:bodyPr/>
        <a:lstStyle/>
        <a:p>
          <a:endParaRPr lang="en-US"/>
        </a:p>
      </dgm:t>
    </dgm:pt>
    <dgm:pt modelId="{0573A788-BF2C-5D42-9297-3A39348CA731}" type="sibTrans" cxnId="{EFD4DA7F-B251-3D48-BFD0-5E9033D3D25C}">
      <dgm:prSet/>
      <dgm:spPr/>
      <dgm:t>
        <a:bodyPr/>
        <a:lstStyle/>
        <a:p>
          <a:endParaRPr lang="en-US"/>
        </a:p>
      </dgm:t>
    </dgm:pt>
    <dgm:pt modelId="{77E9017D-9107-0E4A-A75A-0331FAF7B21F}">
      <dgm:prSet phldrT="[Text]"/>
      <dgm:spPr/>
      <dgm:t>
        <a:bodyPr/>
        <a:lstStyle/>
        <a:p>
          <a:r>
            <a:rPr lang="en-US" dirty="0" err="1" smtClean="0"/>
            <a:t>Trascendencia</a:t>
          </a:r>
          <a:endParaRPr lang="en-US" dirty="0"/>
        </a:p>
      </dgm:t>
    </dgm:pt>
    <dgm:pt modelId="{AF3BA44E-B63E-AC4B-A479-D166026FF940}" type="parTrans" cxnId="{63A75414-B537-5246-9682-5988D12EB28D}">
      <dgm:prSet/>
      <dgm:spPr/>
      <dgm:t>
        <a:bodyPr/>
        <a:lstStyle/>
        <a:p>
          <a:endParaRPr lang="en-US"/>
        </a:p>
      </dgm:t>
    </dgm:pt>
    <dgm:pt modelId="{9971EF69-F378-8D4A-B454-D2E8BB4936D4}" type="sibTrans" cxnId="{63A75414-B537-5246-9682-5988D12EB28D}">
      <dgm:prSet/>
      <dgm:spPr/>
      <dgm:t>
        <a:bodyPr/>
        <a:lstStyle/>
        <a:p>
          <a:endParaRPr lang="en-US"/>
        </a:p>
      </dgm:t>
    </dgm:pt>
    <dgm:pt modelId="{EA2ECF9F-B272-FD4F-A212-6CFC89283FA0}">
      <dgm:prSet phldrT="[Text]"/>
      <dgm:spPr/>
      <dgm:t>
        <a:bodyPr/>
        <a:lstStyle/>
        <a:p>
          <a:r>
            <a:rPr lang="en-US" dirty="0" err="1" smtClean="0"/>
            <a:t>Materia</a:t>
          </a:r>
          <a:endParaRPr lang="en-US" dirty="0"/>
        </a:p>
      </dgm:t>
    </dgm:pt>
    <dgm:pt modelId="{D9022A90-A3C1-E244-A17A-3EA92338B07B}" type="parTrans" cxnId="{BB71DFE2-B2F4-2E4D-8062-687EA0336C9D}">
      <dgm:prSet/>
      <dgm:spPr/>
      <dgm:t>
        <a:bodyPr/>
        <a:lstStyle/>
        <a:p>
          <a:endParaRPr lang="en-US"/>
        </a:p>
      </dgm:t>
    </dgm:pt>
    <dgm:pt modelId="{016F3AA1-0B4C-3349-A37C-FB6409B5AFE9}" type="sibTrans" cxnId="{BB71DFE2-B2F4-2E4D-8062-687EA0336C9D}">
      <dgm:prSet/>
      <dgm:spPr/>
      <dgm:t>
        <a:bodyPr/>
        <a:lstStyle/>
        <a:p>
          <a:endParaRPr lang="en-US"/>
        </a:p>
      </dgm:t>
    </dgm:pt>
    <dgm:pt modelId="{D273C478-DDA1-CC4B-BEA1-9CE514B07D8D}" type="pres">
      <dgm:prSet presAssocID="{DA14904A-7AAF-E849-AF06-25A95C84DF38}" presName="compositeShape" presStyleCnt="0">
        <dgm:presLayoutVars>
          <dgm:chMax val="7"/>
          <dgm:dir/>
          <dgm:resizeHandles val="exact"/>
        </dgm:presLayoutVars>
      </dgm:prSet>
      <dgm:spPr/>
    </dgm:pt>
    <dgm:pt modelId="{8DBA7ED9-CF15-3D4B-B59A-AAEC881865A4}" type="pres">
      <dgm:prSet presAssocID="{DA14904A-7AAF-E849-AF06-25A95C84DF38}" presName="wedge1" presStyleLbl="node1" presStyleIdx="0" presStyleCnt="3"/>
      <dgm:spPr/>
      <dgm:t>
        <a:bodyPr/>
        <a:lstStyle/>
        <a:p>
          <a:endParaRPr lang="en-US"/>
        </a:p>
      </dgm:t>
    </dgm:pt>
    <dgm:pt modelId="{EEE7C39B-0B7A-844C-930E-984E28D680A6}" type="pres">
      <dgm:prSet presAssocID="{DA14904A-7AAF-E849-AF06-25A95C84DF38}" presName="dummy1a" presStyleCnt="0"/>
      <dgm:spPr/>
    </dgm:pt>
    <dgm:pt modelId="{9E1E3750-B1BF-994C-A8AB-DD0F8CD1F8A6}" type="pres">
      <dgm:prSet presAssocID="{DA14904A-7AAF-E849-AF06-25A95C84DF38}" presName="dummy1b" presStyleCnt="0"/>
      <dgm:spPr/>
    </dgm:pt>
    <dgm:pt modelId="{9A4E6210-40D5-B349-836F-5280E11FB844}" type="pres">
      <dgm:prSet presAssocID="{DA14904A-7AAF-E849-AF06-25A95C84DF3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B83690-4201-B04E-9C59-BDB2F5639874}" type="pres">
      <dgm:prSet presAssocID="{DA14904A-7AAF-E849-AF06-25A95C84DF38}" presName="wedge2" presStyleLbl="node1" presStyleIdx="1" presStyleCnt="3"/>
      <dgm:spPr/>
      <dgm:t>
        <a:bodyPr/>
        <a:lstStyle/>
        <a:p>
          <a:endParaRPr lang="en-US"/>
        </a:p>
      </dgm:t>
    </dgm:pt>
    <dgm:pt modelId="{33D1F6CF-9069-C842-8ADA-A566B4599990}" type="pres">
      <dgm:prSet presAssocID="{DA14904A-7AAF-E849-AF06-25A95C84DF38}" presName="dummy2a" presStyleCnt="0"/>
      <dgm:spPr/>
    </dgm:pt>
    <dgm:pt modelId="{C5C363B2-BA89-0249-A663-79B3F4D8B9AC}" type="pres">
      <dgm:prSet presAssocID="{DA14904A-7AAF-E849-AF06-25A95C84DF38}" presName="dummy2b" presStyleCnt="0"/>
      <dgm:spPr/>
    </dgm:pt>
    <dgm:pt modelId="{60AB1B5A-8A24-5C43-88EA-A4E4AFF5BAA5}" type="pres">
      <dgm:prSet presAssocID="{DA14904A-7AAF-E849-AF06-25A95C84DF3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9E821-595D-EB46-BD62-E190D155C52C}" type="pres">
      <dgm:prSet presAssocID="{DA14904A-7AAF-E849-AF06-25A95C84DF38}" presName="wedge3" presStyleLbl="node1" presStyleIdx="2" presStyleCnt="3"/>
      <dgm:spPr/>
      <dgm:t>
        <a:bodyPr/>
        <a:lstStyle/>
        <a:p>
          <a:endParaRPr lang="en-US"/>
        </a:p>
      </dgm:t>
    </dgm:pt>
    <dgm:pt modelId="{9996149A-1725-8842-B8DE-15158716C334}" type="pres">
      <dgm:prSet presAssocID="{DA14904A-7AAF-E849-AF06-25A95C84DF38}" presName="dummy3a" presStyleCnt="0"/>
      <dgm:spPr/>
    </dgm:pt>
    <dgm:pt modelId="{DBB15065-7068-F94F-BD95-4CFEEB05B896}" type="pres">
      <dgm:prSet presAssocID="{DA14904A-7AAF-E849-AF06-25A95C84DF38}" presName="dummy3b" presStyleCnt="0"/>
      <dgm:spPr/>
    </dgm:pt>
    <dgm:pt modelId="{401BAE7D-CC17-8848-84C7-26FEF8D5CA94}" type="pres">
      <dgm:prSet presAssocID="{DA14904A-7AAF-E849-AF06-25A95C84DF3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7D9F81-C932-F344-B476-CAC14BFDC2AA}" type="pres">
      <dgm:prSet presAssocID="{0573A788-BF2C-5D42-9297-3A39348CA731}" presName="arrowWedge1" presStyleLbl="fgSibTrans2D1" presStyleIdx="0" presStyleCnt="3"/>
      <dgm:spPr/>
    </dgm:pt>
    <dgm:pt modelId="{50D6A4A0-3030-3445-B551-6FA9E06454B9}" type="pres">
      <dgm:prSet presAssocID="{9971EF69-F378-8D4A-B454-D2E8BB4936D4}" presName="arrowWedge2" presStyleLbl="fgSibTrans2D1" presStyleIdx="1" presStyleCnt="3"/>
      <dgm:spPr/>
    </dgm:pt>
    <dgm:pt modelId="{A0861469-B626-8847-BD89-956EB046F175}" type="pres">
      <dgm:prSet presAssocID="{016F3AA1-0B4C-3349-A37C-FB6409B5AFE9}" presName="arrowWedge3" presStyleLbl="fgSibTrans2D1" presStyleIdx="2" presStyleCnt="3"/>
      <dgm:spPr/>
    </dgm:pt>
  </dgm:ptLst>
  <dgm:cxnLst>
    <dgm:cxn modelId="{EFD4DA7F-B251-3D48-BFD0-5E9033D3D25C}" srcId="{DA14904A-7AAF-E849-AF06-25A95C84DF38}" destId="{E2102E1D-09B2-C442-93D1-1E1A653EA799}" srcOrd="0" destOrd="0" parTransId="{4B3189D1-E99F-F14D-8CBB-B2CB2F54FD47}" sibTransId="{0573A788-BF2C-5D42-9297-3A39348CA731}"/>
    <dgm:cxn modelId="{E02A2F32-4F1D-D540-86BE-CF0EC47755D5}" type="presOf" srcId="{DA14904A-7AAF-E849-AF06-25A95C84DF38}" destId="{D273C478-DDA1-CC4B-BEA1-9CE514B07D8D}" srcOrd="0" destOrd="0" presId="urn:microsoft.com/office/officeart/2005/8/layout/cycle8"/>
    <dgm:cxn modelId="{E229EB3B-9222-954A-BDD6-FB3533FCE168}" type="presOf" srcId="{E2102E1D-09B2-C442-93D1-1E1A653EA799}" destId="{8DBA7ED9-CF15-3D4B-B59A-AAEC881865A4}" srcOrd="0" destOrd="0" presId="urn:microsoft.com/office/officeart/2005/8/layout/cycle8"/>
    <dgm:cxn modelId="{F5D6CA91-91FA-1845-9FF6-C442D7BAF311}" type="presOf" srcId="{EA2ECF9F-B272-FD4F-A212-6CFC89283FA0}" destId="{401BAE7D-CC17-8848-84C7-26FEF8D5CA94}" srcOrd="1" destOrd="0" presId="urn:microsoft.com/office/officeart/2005/8/layout/cycle8"/>
    <dgm:cxn modelId="{9E1160F2-36FC-5C46-A2CB-F22FD5874800}" type="presOf" srcId="{77E9017D-9107-0E4A-A75A-0331FAF7B21F}" destId="{60AB1B5A-8A24-5C43-88EA-A4E4AFF5BAA5}" srcOrd="1" destOrd="0" presId="urn:microsoft.com/office/officeart/2005/8/layout/cycle8"/>
    <dgm:cxn modelId="{BB71DFE2-B2F4-2E4D-8062-687EA0336C9D}" srcId="{DA14904A-7AAF-E849-AF06-25A95C84DF38}" destId="{EA2ECF9F-B272-FD4F-A212-6CFC89283FA0}" srcOrd="2" destOrd="0" parTransId="{D9022A90-A3C1-E244-A17A-3EA92338B07B}" sibTransId="{016F3AA1-0B4C-3349-A37C-FB6409B5AFE9}"/>
    <dgm:cxn modelId="{63A75414-B537-5246-9682-5988D12EB28D}" srcId="{DA14904A-7AAF-E849-AF06-25A95C84DF38}" destId="{77E9017D-9107-0E4A-A75A-0331FAF7B21F}" srcOrd="1" destOrd="0" parTransId="{AF3BA44E-B63E-AC4B-A479-D166026FF940}" sibTransId="{9971EF69-F378-8D4A-B454-D2E8BB4936D4}"/>
    <dgm:cxn modelId="{2E747985-5277-DE4C-B13E-8787E44A2D07}" type="presOf" srcId="{EA2ECF9F-B272-FD4F-A212-6CFC89283FA0}" destId="{A729E821-595D-EB46-BD62-E190D155C52C}" srcOrd="0" destOrd="0" presId="urn:microsoft.com/office/officeart/2005/8/layout/cycle8"/>
    <dgm:cxn modelId="{4CCD97CF-5673-D849-AAB5-FDD47F12D3AB}" type="presOf" srcId="{77E9017D-9107-0E4A-A75A-0331FAF7B21F}" destId="{FBB83690-4201-B04E-9C59-BDB2F5639874}" srcOrd="0" destOrd="0" presId="urn:microsoft.com/office/officeart/2005/8/layout/cycle8"/>
    <dgm:cxn modelId="{0F3CEBFD-3388-0346-A821-F79F25A98127}" type="presOf" srcId="{E2102E1D-09B2-C442-93D1-1E1A653EA799}" destId="{9A4E6210-40D5-B349-836F-5280E11FB844}" srcOrd="1" destOrd="0" presId="urn:microsoft.com/office/officeart/2005/8/layout/cycle8"/>
    <dgm:cxn modelId="{5A41987D-DA14-044F-9C89-8B84B091AF23}" type="presParOf" srcId="{D273C478-DDA1-CC4B-BEA1-9CE514B07D8D}" destId="{8DBA7ED9-CF15-3D4B-B59A-AAEC881865A4}" srcOrd="0" destOrd="0" presId="urn:microsoft.com/office/officeart/2005/8/layout/cycle8"/>
    <dgm:cxn modelId="{EFAA2FBD-55A2-9247-94B0-7E426B38C87D}" type="presParOf" srcId="{D273C478-DDA1-CC4B-BEA1-9CE514B07D8D}" destId="{EEE7C39B-0B7A-844C-930E-984E28D680A6}" srcOrd="1" destOrd="0" presId="urn:microsoft.com/office/officeart/2005/8/layout/cycle8"/>
    <dgm:cxn modelId="{FBA4796E-E590-7141-9A8E-99A9775A0F6E}" type="presParOf" srcId="{D273C478-DDA1-CC4B-BEA1-9CE514B07D8D}" destId="{9E1E3750-B1BF-994C-A8AB-DD0F8CD1F8A6}" srcOrd="2" destOrd="0" presId="urn:microsoft.com/office/officeart/2005/8/layout/cycle8"/>
    <dgm:cxn modelId="{E62BDFB0-B7FC-6546-A53F-684CBB69BF07}" type="presParOf" srcId="{D273C478-DDA1-CC4B-BEA1-9CE514B07D8D}" destId="{9A4E6210-40D5-B349-836F-5280E11FB844}" srcOrd="3" destOrd="0" presId="urn:microsoft.com/office/officeart/2005/8/layout/cycle8"/>
    <dgm:cxn modelId="{6D03DC5A-0EE4-6045-A9CE-29416EE8EE82}" type="presParOf" srcId="{D273C478-DDA1-CC4B-BEA1-9CE514B07D8D}" destId="{FBB83690-4201-B04E-9C59-BDB2F5639874}" srcOrd="4" destOrd="0" presId="urn:microsoft.com/office/officeart/2005/8/layout/cycle8"/>
    <dgm:cxn modelId="{49D1FAF2-844E-B34A-AECB-4055AE5DDD2A}" type="presParOf" srcId="{D273C478-DDA1-CC4B-BEA1-9CE514B07D8D}" destId="{33D1F6CF-9069-C842-8ADA-A566B4599990}" srcOrd="5" destOrd="0" presId="urn:microsoft.com/office/officeart/2005/8/layout/cycle8"/>
    <dgm:cxn modelId="{7B8EC56F-7848-3B44-8987-A78BF1B2BE85}" type="presParOf" srcId="{D273C478-DDA1-CC4B-BEA1-9CE514B07D8D}" destId="{C5C363B2-BA89-0249-A663-79B3F4D8B9AC}" srcOrd="6" destOrd="0" presId="urn:microsoft.com/office/officeart/2005/8/layout/cycle8"/>
    <dgm:cxn modelId="{AFD90DA7-6092-8A48-B906-5FA107FA9D51}" type="presParOf" srcId="{D273C478-DDA1-CC4B-BEA1-9CE514B07D8D}" destId="{60AB1B5A-8A24-5C43-88EA-A4E4AFF5BAA5}" srcOrd="7" destOrd="0" presId="urn:microsoft.com/office/officeart/2005/8/layout/cycle8"/>
    <dgm:cxn modelId="{5CA71DF7-84BD-8C46-B910-A7FCA7272EC8}" type="presParOf" srcId="{D273C478-DDA1-CC4B-BEA1-9CE514B07D8D}" destId="{A729E821-595D-EB46-BD62-E190D155C52C}" srcOrd="8" destOrd="0" presId="urn:microsoft.com/office/officeart/2005/8/layout/cycle8"/>
    <dgm:cxn modelId="{90B01C18-0CE9-A548-AA3A-C587D45BC9F1}" type="presParOf" srcId="{D273C478-DDA1-CC4B-BEA1-9CE514B07D8D}" destId="{9996149A-1725-8842-B8DE-15158716C334}" srcOrd="9" destOrd="0" presId="urn:microsoft.com/office/officeart/2005/8/layout/cycle8"/>
    <dgm:cxn modelId="{94AECB4F-30C3-EB4A-AB60-BCA306014D1C}" type="presParOf" srcId="{D273C478-DDA1-CC4B-BEA1-9CE514B07D8D}" destId="{DBB15065-7068-F94F-BD95-4CFEEB05B896}" srcOrd="10" destOrd="0" presId="urn:microsoft.com/office/officeart/2005/8/layout/cycle8"/>
    <dgm:cxn modelId="{FA0FE0A0-815D-9549-AFA3-1FC9AA75F36C}" type="presParOf" srcId="{D273C478-DDA1-CC4B-BEA1-9CE514B07D8D}" destId="{401BAE7D-CC17-8848-84C7-26FEF8D5CA94}" srcOrd="11" destOrd="0" presId="urn:microsoft.com/office/officeart/2005/8/layout/cycle8"/>
    <dgm:cxn modelId="{8EA1000D-5049-1947-8FED-41014C26A391}" type="presParOf" srcId="{D273C478-DDA1-CC4B-BEA1-9CE514B07D8D}" destId="{477D9F81-C932-F344-B476-CAC14BFDC2AA}" srcOrd="12" destOrd="0" presId="urn:microsoft.com/office/officeart/2005/8/layout/cycle8"/>
    <dgm:cxn modelId="{DBE39819-408D-1C47-B94D-3A9E5EDCD943}" type="presParOf" srcId="{D273C478-DDA1-CC4B-BEA1-9CE514B07D8D}" destId="{50D6A4A0-3030-3445-B551-6FA9E06454B9}" srcOrd="13" destOrd="0" presId="urn:microsoft.com/office/officeart/2005/8/layout/cycle8"/>
    <dgm:cxn modelId="{79793856-A69F-F844-AE53-8847998067E6}" type="presParOf" srcId="{D273C478-DDA1-CC4B-BEA1-9CE514B07D8D}" destId="{A0861469-B626-8847-BD89-956EB046F17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4B91D56-A43B-624E-A549-40905CD90B42}" type="doc">
      <dgm:prSet loTypeId="urn:microsoft.com/office/officeart/2009/layout/ReverseList" loCatId="" qsTypeId="urn:microsoft.com/office/officeart/2005/8/quickstyle/simple4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C7CFF161-5E0E-FE4B-A298-3ED836BC0FC4}">
      <dgm:prSet/>
      <dgm:spPr/>
      <dgm:t>
        <a:bodyPr/>
        <a:lstStyle/>
        <a:p>
          <a:pPr algn="ctr" rtl="0"/>
          <a:r>
            <a:rPr lang="en-US" dirty="0" err="1" smtClean="0">
              <a:solidFill>
                <a:srgbClr val="212121"/>
              </a:solidFill>
            </a:rPr>
            <a:t>Cambio</a:t>
          </a:r>
          <a:r>
            <a:rPr lang="en-US" dirty="0" smtClean="0">
              <a:solidFill>
                <a:srgbClr val="212121"/>
              </a:solidFill>
            </a:rPr>
            <a:t> en el </a:t>
          </a:r>
          <a:r>
            <a:rPr lang="en-US" dirty="0" err="1" smtClean="0">
              <a:solidFill>
                <a:srgbClr val="212121"/>
              </a:solidFill>
            </a:rPr>
            <a:t>ambiente</a:t>
          </a:r>
          <a:r>
            <a:rPr lang="en-US" dirty="0" smtClean="0">
              <a:solidFill>
                <a:srgbClr val="212121"/>
              </a:solidFill>
            </a:rPr>
            <a:t> </a:t>
          </a:r>
          <a:r>
            <a:rPr lang="en-US" dirty="0" err="1" smtClean="0">
              <a:solidFill>
                <a:srgbClr val="212121"/>
              </a:solidFill>
            </a:rPr>
            <a:t>físico</a:t>
          </a:r>
          <a:endParaRPr lang="en-US" dirty="0">
            <a:solidFill>
              <a:srgbClr val="212121"/>
            </a:solidFill>
          </a:endParaRPr>
        </a:p>
      </dgm:t>
    </dgm:pt>
    <dgm:pt modelId="{588CD121-F3CF-3D49-AC03-09AE2241D075}" type="parTrans" cxnId="{A899D3C9-2864-8549-9A14-9A34C72F038C}">
      <dgm:prSet/>
      <dgm:spPr/>
      <dgm:t>
        <a:bodyPr/>
        <a:lstStyle/>
        <a:p>
          <a:endParaRPr lang="en-US"/>
        </a:p>
      </dgm:t>
    </dgm:pt>
    <dgm:pt modelId="{6A5AEDA6-EB72-FA4B-9C77-04D725094CC6}" type="sibTrans" cxnId="{A899D3C9-2864-8549-9A14-9A34C72F038C}">
      <dgm:prSet/>
      <dgm:spPr/>
      <dgm:t>
        <a:bodyPr/>
        <a:lstStyle/>
        <a:p>
          <a:endParaRPr lang="en-US"/>
        </a:p>
      </dgm:t>
    </dgm:pt>
    <dgm:pt modelId="{26BEE3E6-609E-9B40-811E-F5D01FCA7190}">
      <dgm:prSet/>
      <dgm:spPr/>
      <dgm:t>
        <a:bodyPr/>
        <a:lstStyle/>
        <a:p>
          <a:pPr algn="ctr" rtl="0"/>
          <a:r>
            <a:rPr lang="en-US" dirty="0" err="1" smtClean="0">
              <a:solidFill>
                <a:srgbClr val="212121"/>
              </a:solidFill>
            </a:rPr>
            <a:t>Cambio</a:t>
          </a:r>
          <a:r>
            <a:rPr lang="en-US" dirty="0" smtClean="0">
              <a:solidFill>
                <a:srgbClr val="212121"/>
              </a:solidFill>
            </a:rPr>
            <a:t> de la </a:t>
          </a:r>
          <a:r>
            <a:rPr lang="en-US" dirty="0" err="1" smtClean="0">
              <a:solidFill>
                <a:srgbClr val="212121"/>
              </a:solidFill>
            </a:rPr>
            <a:t>conducta</a:t>
          </a:r>
          <a:r>
            <a:rPr lang="en-US" dirty="0" smtClean="0">
              <a:solidFill>
                <a:srgbClr val="212121"/>
              </a:solidFill>
            </a:rPr>
            <a:t> de la </a:t>
          </a:r>
          <a:r>
            <a:rPr lang="en-US" dirty="0" err="1" smtClean="0">
              <a:solidFill>
                <a:srgbClr val="212121"/>
              </a:solidFill>
            </a:rPr>
            <a:t>gente</a:t>
          </a:r>
          <a:endParaRPr lang="en-US" dirty="0">
            <a:solidFill>
              <a:srgbClr val="212121"/>
            </a:solidFill>
          </a:endParaRPr>
        </a:p>
      </dgm:t>
    </dgm:pt>
    <dgm:pt modelId="{4A592C03-2D93-4842-9711-3832A1F5405A}" type="parTrans" cxnId="{BEE1FDE5-8E7B-C349-8532-ED51521D4EF8}">
      <dgm:prSet/>
      <dgm:spPr/>
      <dgm:t>
        <a:bodyPr/>
        <a:lstStyle/>
        <a:p>
          <a:endParaRPr lang="en-US"/>
        </a:p>
      </dgm:t>
    </dgm:pt>
    <dgm:pt modelId="{DC040885-75CD-0941-A7B1-E25E7052D7D9}" type="sibTrans" cxnId="{BEE1FDE5-8E7B-C349-8532-ED51521D4EF8}">
      <dgm:prSet/>
      <dgm:spPr/>
      <dgm:t>
        <a:bodyPr/>
        <a:lstStyle/>
        <a:p>
          <a:endParaRPr lang="en-US"/>
        </a:p>
      </dgm:t>
    </dgm:pt>
    <dgm:pt modelId="{8ED9EBE7-1D56-CA4B-82FD-7FCCAC50E232}">
      <dgm:prSet/>
      <dgm:spPr/>
    </dgm:pt>
    <dgm:pt modelId="{96BEAD0E-133E-384B-8DE4-070E374BBC81}" type="parTrans" cxnId="{94FC2E73-6B06-2B4A-8ECE-249A83C8A1F1}">
      <dgm:prSet/>
      <dgm:spPr/>
      <dgm:t>
        <a:bodyPr/>
        <a:lstStyle/>
        <a:p>
          <a:endParaRPr lang="en-US"/>
        </a:p>
      </dgm:t>
    </dgm:pt>
    <dgm:pt modelId="{093ADC96-0993-1D4D-966F-A6E6930B6A82}" type="sibTrans" cxnId="{94FC2E73-6B06-2B4A-8ECE-249A83C8A1F1}">
      <dgm:prSet/>
      <dgm:spPr/>
      <dgm:t>
        <a:bodyPr/>
        <a:lstStyle/>
        <a:p>
          <a:endParaRPr lang="en-US"/>
        </a:p>
      </dgm:t>
    </dgm:pt>
    <dgm:pt modelId="{3AC1A6BF-135A-B642-95E3-B10F6F372AB2}" type="pres">
      <dgm:prSet presAssocID="{64B91D56-A43B-624E-A549-40905CD90B42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86C2C3C2-DA4F-5F41-BF3C-F9AB2AA47A13}" type="pres">
      <dgm:prSet presAssocID="{64B91D56-A43B-624E-A549-40905CD90B42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B02C3-CCE3-544B-B0C0-D3E874C3F068}" type="pres">
      <dgm:prSet presAssocID="{64B91D56-A43B-624E-A549-40905CD90B42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n-US"/>
        </a:p>
      </dgm:t>
    </dgm:pt>
    <dgm:pt modelId="{DAFF5D4E-5CEB-AB42-B119-6A603063E132}" type="pres">
      <dgm:prSet presAssocID="{64B91D56-A43B-624E-A549-40905CD90B42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4E12F-A0C6-1649-89A2-6D37377EFF7F}" type="pres">
      <dgm:prSet presAssocID="{64B91D56-A43B-624E-A549-40905CD90B42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C04BD1E-4E65-CE4B-BED5-B60F15791D15}" type="pres">
      <dgm:prSet presAssocID="{64B91D56-A43B-624E-A549-40905CD90B42}" presName="TopArrow" presStyleLbl="node1" presStyleIdx="0" presStyleCnt="2"/>
      <dgm:spPr/>
    </dgm:pt>
    <dgm:pt modelId="{5C277F35-F3D5-EE44-80AD-0D0F3828E8D0}" type="pres">
      <dgm:prSet presAssocID="{64B91D56-A43B-624E-A549-40905CD90B42}" presName="BottomArrow" presStyleLbl="node1" presStyleIdx="1" presStyleCnt="2"/>
      <dgm:spPr/>
    </dgm:pt>
  </dgm:ptLst>
  <dgm:cxnLst>
    <dgm:cxn modelId="{F64CA04A-99B0-3841-A91E-32D958439C26}" type="presOf" srcId="{C7CFF161-5E0E-FE4B-A298-3ED836BC0FC4}" destId="{86C2C3C2-DA4F-5F41-BF3C-F9AB2AA47A13}" srcOrd="0" destOrd="0" presId="urn:microsoft.com/office/officeart/2009/layout/ReverseList"/>
    <dgm:cxn modelId="{CF0CDED5-787E-F84E-9616-764918977AC2}" type="presOf" srcId="{64B91D56-A43B-624E-A549-40905CD90B42}" destId="{3AC1A6BF-135A-B642-95E3-B10F6F372AB2}" srcOrd="0" destOrd="0" presId="urn:microsoft.com/office/officeart/2009/layout/ReverseList"/>
    <dgm:cxn modelId="{DB92EE9B-3D7D-894C-9BD7-32902E72AD8C}" type="presOf" srcId="{C7CFF161-5E0E-FE4B-A298-3ED836BC0FC4}" destId="{9EFB02C3-CCE3-544B-B0C0-D3E874C3F068}" srcOrd="1" destOrd="0" presId="urn:microsoft.com/office/officeart/2009/layout/ReverseList"/>
    <dgm:cxn modelId="{BEE1FDE5-8E7B-C349-8532-ED51521D4EF8}" srcId="{64B91D56-A43B-624E-A549-40905CD90B42}" destId="{26BEE3E6-609E-9B40-811E-F5D01FCA7190}" srcOrd="1" destOrd="0" parTransId="{4A592C03-2D93-4842-9711-3832A1F5405A}" sibTransId="{DC040885-75CD-0941-A7B1-E25E7052D7D9}"/>
    <dgm:cxn modelId="{A899D3C9-2864-8549-9A14-9A34C72F038C}" srcId="{64B91D56-A43B-624E-A549-40905CD90B42}" destId="{C7CFF161-5E0E-FE4B-A298-3ED836BC0FC4}" srcOrd="0" destOrd="0" parTransId="{588CD121-F3CF-3D49-AC03-09AE2241D075}" sibTransId="{6A5AEDA6-EB72-FA4B-9C77-04D725094CC6}"/>
    <dgm:cxn modelId="{94FC2E73-6B06-2B4A-8ECE-249A83C8A1F1}" srcId="{64B91D56-A43B-624E-A549-40905CD90B42}" destId="{8ED9EBE7-1D56-CA4B-82FD-7FCCAC50E232}" srcOrd="2" destOrd="0" parTransId="{96BEAD0E-133E-384B-8DE4-070E374BBC81}" sibTransId="{093ADC96-0993-1D4D-966F-A6E6930B6A82}"/>
    <dgm:cxn modelId="{B45D03C3-4F37-854F-AAD7-6CC724F4B18E}" type="presOf" srcId="{26BEE3E6-609E-9B40-811E-F5D01FCA7190}" destId="{BE34E12F-A0C6-1649-89A2-6D37377EFF7F}" srcOrd="1" destOrd="0" presId="urn:microsoft.com/office/officeart/2009/layout/ReverseList"/>
    <dgm:cxn modelId="{C2833AB2-C59F-474B-9521-41038218C2FE}" type="presOf" srcId="{26BEE3E6-609E-9B40-811E-F5D01FCA7190}" destId="{DAFF5D4E-5CEB-AB42-B119-6A603063E132}" srcOrd="0" destOrd="0" presId="urn:microsoft.com/office/officeart/2009/layout/ReverseList"/>
    <dgm:cxn modelId="{960542BD-7A45-D349-9A91-D4D8B4C33569}" type="presParOf" srcId="{3AC1A6BF-135A-B642-95E3-B10F6F372AB2}" destId="{86C2C3C2-DA4F-5F41-BF3C-F9AB2AA47A13}" srcOrd="0" destOrd="0" presId="urn:microsoft.com/office/officeart/2009/layout/ReverseList"/>
    <dgm:cxn modelId="{F8B0A569-F1B5-0D47-8B16-CDFC09A761FA}" type="presParOf" srcId="{3AC1A6BF-135A-B642-95E3-B10F6F372AB2}" destId="{9EFB02C3-CCE3-544B-B0C0-D3E874C3F068}" srcOrd="1" destOrd="0" presId="urn:microsoft.com/office/officeart/2009/layout/ReverseList"/>
    <dgm:cxn modelId="{2C8058F8-F5F5-0946-A000-50CA8C77EC8C}" type="presParOf" srcId="{3AC1A6BF-135A-B642-95E3-B10F6F372AB2}" destId="{DAFF5D4E-5CEB-AB42-B119-6A603063E132}" srcOrd="2" destOrd="0" presId="urn:microsoft.com/office/officeart/2009/layout/ReverseList"/>
    <dgm:cxn modelId="{DB8D8DD9-D15E-BE4F-9BB5-F2A88C4CE2BF}" type="presParOf" srcId="{3AC1A6BF-135A-B642-95E3-B10F6F372AB2}" destId="{BE34E12F-A0C6-1649-89A2-6D37377EFF7F}" srcOrd="3" destOrd="0" presId="urn:microsoft.com/office/officeart/2009/layout/ReverseList"/>
    <dgm:cxn modelId="{3DEBAD30-C78F-B24C-A3E8-3C1E5600224E}" type="presParOf" srcId="{3AC1A6BF-135A-B642-95E3-B10F6F372AB2}" destId="{DC04BD1E-4E65-CE4B-BED5-B60F15791D15}" srcOrd="4" destOrd="0" presId="urn:microsoft.com/office/officeart/2009/layout/ReverseList"/>
    <dgm:cxn modelId="{E433B73A-69EB-CF47-AE43-A7A0C6353495}" type="presParOf" srcId="{3AC1A6BF-135A-B642-95E3-B10F6F372AB2}" destId="{5C277F35-F3D5-EE44-80AD-0D0F3828E8D0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CF2995-1E1C-4816-AAF6-4B386EAFE454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53770F8-CCE5-4809-9C8F-1CA2E2EB1DE8}">
      <dgm:prSet custT="1"/>
      <dgm:spPr/>
      <dgm:t>
        <a:bodyPr/>
        <a:lstStyle/>
        <a:p>
          <a:pPr rtl="0"/>
          <a:r>
            <a:rPr lang="es-MX" sz="1400" b="1" dirty="0" smtClean="0"/>
            <a:t>CREENCIAS</a:t>
          </a:r>
          <a:endParaRPr lang="es-ES" sz="1400" b="1" dirty="0"/>
        </a:p>
      </dgm:t>
    </dgm:pt>
    <dgm:pt modelId="{30551098-89B6-4EFC-96E0-F66187EB2378}" type="parTrans" cxnId="{5E2D6E29-F6D9-4413-8B4D-9CE3F49B2B14}">
      <dgm:prSet/>
      <dgm:spPr/>
      <dgm:t>
        <a:bodyPr/>
        <a:lstStyle/>
        <a:p>
          <a:endParaRPr lang="es-ES"/>
        </a:p>
      </dgm:t>
    </dgm:pt>
    <dgm:pt modelId="{9738AE0C-3095-475B-8D15-319C1BB94A10}" type="sibTrans" cxnId="{5E2D6E29-F6D9-4413-8B4D-9CE3F49B2B14}">
      <dgm:prSet/>
      <dgm:spPr/>
      <dgm:t>
        <a:bodyPr/>
        <a:lstStyle/>
        <a:p>
          <a:endParaRPr lang="es-ES"/>
        </a:p>
      </dgm:t>
    </dgm:pt>
    <dgm:pt modelId="{E74CEE24-CCB6-4814-895C-85AF7DA05D61}">
      <dgm:prSet custT="1"/>
      <dgm:spPr/>
      <dgm:t>
        <a:bodyPr/>
        <a:lstStyle/>
        <a:p>
          <a:pPr rtl="0"/>
          <a:r>
            <a:rPr lang="es-MX" sz="1400" b="1" dirty="0" smtClean="0"/>
            <a:t>ARTES</a:t>
          </a:r>
          <a:endParaRPr lang="es-ES" sz="1400" b="1" dirty="0"/>
        </a:p>
      </dgm:t>
    </dgm:pt>
    <dgm:pt modelId="{3CD4356B-3EBC-4F3E-BAE9-13B3448FA088}" type="parTrans" cxnId="{48CA5C6F-F465-481D-BF15-8E55E5587739}">
      <dgm:prSet/>
      <dgm:spPr/>
      <dgm:t>
        <a:bodyPr/>
        <a:lstStyle/>
        <a:p>
          <a:endParaRPr lang="es-ES"/>
        </a:p>
      </dgm:t>
    </dgm:pt>
    <dgm:pt modelId="{AE48FE94-1605-4646-B336-5C8C6C60FDB6}" type="sibTrans" cxnId="{48CA5C6F-F465-481D-BF15-8E55E5587739}">
      <dgm:prSet/>
      <dgm:spPr/>
      <dgm:t>
        <a:bodyPr/>
        <a:lstStyle/>
        <a:p>
          <a:endParaRPr lang="es-ES"/>
        </a:p>
      </dgm:t>
    </dgm:pt>
    <dgm:pt modelId="{A807948A-866B-4B69-969C-714C30AC265B}">
      <dgm:prSet custT="1"/>
      <dgm:spPr/>
      <dgm:t>
        <a:bodyPr/>
        <a:lstStyle/>
        <a:p>
          <a:pPr rtl="0"/>
          <a:r>
            <a:rPr lang="es-MX" sz="1400" b="1" dirty="0" smtClean="0"/>
            <a:t>MORAL</a:t>
          </a:r>
          <a:endParaRPr lang="es-ES" sz="1400" b="1" dirty="0"/>
        </a:p>
      </dgm:t>
    </dgm:pt>
    <dgm:pt modelId="{EE14F1AF-52BF-4B58-A29C-E6F647964041}" type="parTrans" cxnId="{47C8A50D-EF05-4C57-BB51-89FA0D94DB8F}">
      <dgm:prSet/>
      <dgm:spPr/>
      <dgm:t>
        <a:bodyPr/>
        <a:lstStyle/>
        <a:p>
          <a:endParaRPr lang="es-ES"/>
        </a:p>
      </dgm:t>
    </dgm:pt>
    <dgm:pt modelId="{C96A370B-6811-4467-BA2D-EE6C24220179}" type="sibTrans" cxnId="{47C8A50D-EF05-4C57-BB51-89FA0D94DB8F}">
      <dgm:prSet/>
      <dgm:spPr/>
      <dgm:t>
        <a:bodyPr/>
        <a:lstStyle/>
        <a:p>
          <a:endParaRPr lang="es-ES"/>
        </a:p>
      </dgm:t>
    </dgm:pt>
    <dgm:pt modelId="{7F78BB62-AD9C-44C7-9C09-62AC9EB88C15}">
      <dgm:prSet custT="1"/>
      <dgm:spPr/>
      <dgm:t>
        <a:bodyPr/>
        <a:lstStyle/>
        <a:p>
          <a:pPr rtl="0"/>
          <a:r>
            <a:rPr lang="es-ES" sz="1400" b="1" dirty="0" smtClean="0"/>
            <a:t>COSTUMBRES</a:t>
          </a:r>
          <a:endParaRPr lang="es-ES" sz="1400" b="1" dirty="0"/>
        </a:p>
      </dgm:t>
    </dgm:pt>
    <dgm:pt modelId="{CDDAEA7B-88A4-4263-BF4C-F6103940A3AB}" type="parTrans" cxnId="{67EEF5B6-3FCC-474E-9D54-6AC4332EEEA8}">
      <dgm:prSet/>
      <dgm:spPr/>
      <dgm:t>
        <a:bodyPr/>
        <a:lstStyle/>
        <a:p>
          <a:endParaRPr lang="es-ES"/>
        </a:p>
      </dgm:t>
    </dgm:pt>
    <dgm:pt modelId="{61464982-92DF-4196-83BA-E80371D69E17}" type="sibTrans" cxnId="{67EEF5B6-3FCC-474E-9D54-6AC4332EEEA8}">
      <dgm:prSet/>
      <dgm:spPr/>
      <dgm:t>
        <a:bodyPr/>
        <a:lstStyle/>
        <a:p>
          <a:endParaRPr lang="es-ES"/>
        </a:p>
      </dgm:t>
    </dgm:pt>
    <dgm:pt modelId="{306D421F-9A45-4111-B26B-BBC23DD1EC5F}">
      <dgm:prSet custT="1"/>
      <dgm:spPr/>
      <dgm:t>
        <a:bodyPr/>
        <a:lstStyle/>
        <a:p>
          <a:pPr rtl="0"/>
          <a:r>
            <a:rPr lang="es-MX" sz="1400" b="1" dirty="0" smtClean="0"/>
            <a:t>CONOCIMIENTO</a:t>
          </a:r>
          <a:endParaRPr lang="es-ES" sz="1400" b="1" dirty="0"/>
        </a:p>
      </dgm:t>
    </dgm:pt>
    <dgm:pt modelId="{B7785A09-1A56-43C6-8632-95E752233B27}" type="parTrans" cxnId="{01A54C12-28CC-4E96-8CDC-4826632E4EF3}">
      <dgm:prSet/>
      <dgm:spPr/>
      <dgm:t>
        <a:bodyPr/>
        <a:lstStyle/>
        <a:p>
          <a:endParaRPr lang="es-ES"/>
        </a:p>
      </dgm:t>
    </dgm:pt>
    <dgm:pt modelId="{763648B2-DB47-44AC-A55A-43EB9A3A0AB0}" type="sibTrans" cxnId="{01A54C12-28CC-4E96-8CDC-4826632E4EF3}">
      <dgm:prSet/>
      <dgm:spPr/>
      <dgm:t>
        <a:bodyPr/>
        <a:lstStyle/>
        <a:p>
          <a:endParaRPr lang="es-ES"/>
        </a:p>
      </dgm:t>
    </dgm:pt>
    <dgm:pt modelId="{5312A9A7-69F5-4A45-9E1B-03A6524AC27A}">
      <dgm:prSet custT="1"/>
      <dgm:spPr/>
      <dgm:t>
        <a:bodyPr/>
        <a:lstStyle/>
        <a:p>
          <a:pPr rtl="0"/>
          <a:r>
            <a:rPr lang="es-ES" sz="1400" b="1" dirty="0" smtClean="0"/>
            <a:t>LEYES</a:t>
          </a:r>
          <a:endParaRPr lang="es-ES" sz="1400" b="1" dirty="0"/>
        </a:p>
      </dgm:t>
    </dgm:pt>
    <dgm:pt modelId="{67F09FB7-374C-C94E-86BA-8020933A097F}" type="parTrans" cxnId="{E24DF8F8-9664-9B45-9996-3FA0D43E8F2E}">
      <dgm:prSet/>
      <dgm:spPr/>
      <dgm:t>
        <a:bodyPr/>
        <a:lstStyle/>
        <a:p>
          <a:endParaRPr lang="en-US"/>
        </a:p>
      </dgm:t>
    </dgm:pt>
    <dgm:pt modelId="{95F2C5E7-87C6-AD47-A17A-833C791A0301}" type="sibTrans" cxnId="{E24DF8F8-9664-9B45-9996-3FA0D43E8F2E}">
      <dgm:prSet/>
      <dgm:spPr/>
      <dgm:t>
        <a:bodyPr/>
        <a:lstStyle/>
        <a:p>
          <a:endParaRPr lang="en-US"/>
        </a:p>
      </dgm:t>
    </dgm:pt>
    <dgm:pt modelId="{F44357E9-A2DC-8C46-8159-D12B0CDAACC0}">
      <dgm:prSet custT="1"/>
      <dgm:spPr/>
      <dgm:t>
        <a:bodyPr/>
        <a:lstStyle/>
        <a:p>
          <a:pPr rtl="0"/>
          <a:r>
            <a:rPr lang="es-ES" sz="1400" b="1" dirty="0" smtClean="0"/>
            <a:t>OTRAS CAPACIDADES Y HÁBITOS</a:t>
          </a:r>
          <a:endParaRPr lang="es-ES" sz="1400" b="1" dirty="0"/>
        </a:p>
      </dgm:t>
    </dgm:pt>
    <dgm:pt modelId="{2B52F9D3-ECCA-1144-B87D-AE6A3D474151}" type="parTrans" cxnId="{BE6C9C2E-D072-A94B-BC7C-44F1B14F15B5}">
      <dgm:prSet/>
      <dgm:spPr/>
      <dgm:t>
        <a:bodyPr/>
        <a:lstStyle/>
        <a:p>
          <a:endParaRPr lang="en-US"/>
        </a:p>
      </dgm:t>
    </dgm:pt>
    <dgm:pt modelId="{260CA25D-C7D4-F446-BBB5-50FFA6B1B3F9}" type="sibTrans" cxnId="{BE6C9C2E-D072-A94B-BC7C-44F1B14F15B5}">
      <dgm:prSet/>
      <dgm:spPr/>
      <dgm:t>
        <a:bodyPr/>
        <a:lstStyle/>
        <a:p>
          <a:endParaRPr lang="en-US"/>
        </a:p>
      </dgm:t>
    </dgm:pt>
    <dgm:pt modelId="{498EA83B-0C79-4588-91BA-6FFFF8F04F13}" type="pres">
      <dgm:prSet presAssocID="{71CF2995-1E1C-4816-AAF6-4B386EAFE45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1A76A9-2D84-4BE5-AB22-01F779053906}" type="pres">
      <dgm:prSet presAssocID="{553770F8-CCE5-4809-9C8F-1CA2E2EB1DE8}" presName="circ1" presStyleLbl="vennNode1" presStyleIdx="0" presStyleCnt="7"/>
      <dgm:spPr/>
    </dgm:pt>
    <dgm:pt modelId="{8BBD91A5-3206-4A89-AD56-0383DC97EC87}" type="pres">
      <dgm:prSet presAssocID="{553770F8-CCE5-4809-9C8F-1CA2E2EB1DE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642BE9-317C-4CA2-AE91-9493DDACB68C}" type="pres">
      <dgm:prSet presAssocID="{E74CEE24-CCB6-4814-895C-85AF7DA05D61}" presName="circ2" presStyleLbl="vennNode1" presStyleIdx="1" presStyleCnt="7"/>
      <dgm:spPr/>
    </dgm:pt>
    <dgm:pt modelId="{B77FD82D-3AC9-41DA-BB8C-C60A20A38893}" type="pres">
      <dgm:prSet presAssocID="{E74CEE24-CCB6-4814-895C-85AF7DA05D6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E89A71-27E5-48C8-B97B-247CED831A5D}" type="pres">
      <dgm:prSet presAssocID="{A807948A-866B-4B69-969C-714C30AC265B}" presName="circ3" presStyleLbl="vennNode1" presStyleIdx="2" presStyleCnt="7"/>
      <dgm:spPr/>
    </dgm:pt>
    <dgm:pt modelId="{07C6197E-7B9F-4244-BDC8-A83E5B5393CA}" type="pres">
      <dgm:prSet presAssocID="{A807948A-866B-4B69-969C-714C30AC265B}" presName="circ3Tx" presStyleLbl="revTx" presStyleIdx="0" presStyleCnt="0" custScaleX="1259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30051F-A463-4312-8057-7367E52F5B84}" type="pres">
      <dgm:prSet presAssocID="{7F78BB62-AD9C-44C7-9C09-62AC9EB88C15}" presName="circ4" presStyleLbl="vennNode1" presStyleIdx="3" presStyleCnt="7"/>
      <dgm:spPr/>
    </dgm:pt>
    <dgm:pt modelId="{96BFC223-9090-45BC-818A-D28A21247354}" type="pres">
      <dgm:prSet presAssocID="{7F78BB62-AD9C-44C7-9C09-62AC9EB88C15}" presName="circ4Tx" presStyleLbl="revTx" presStyleIdx="0" presStyleCnt="0" custScaleX="1522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54767-3C11-3A4E-A432-4F826BCFEDDF}" type="pres">
      <dgm:prSet presAssocID="{F44357E9-A2DC-8C46-8159-D12B0CDAACC0}" presName="circ5" presStyleLbl="vennNode1" presStyleIdx="4" presStyleCnt="7"/>
      <dgm:spPr/>
    </dgm:pt>
    <dgm:pt modelId="{4DD47956-4A5F-824B-B5C2-3A4BC070A3AD}" type="pres">
      <dgm:prSet presAssocID="{F44357E9-A2DC-8C46-8159-D12B0CDAACC0}" presName="circ5Tx" presStyleLbl="revTx" presStyleIdx="0" presStyleCnt="0" custScaleX="2066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F09D9-D8E0-6442-A537-3ADFA4E07326}" type="pres">
      <dgm:prSet presAssocID="{306D421F-9A45-4111-B26B-BBC23DD1EC5F}" presName="circ6" presStyleLbl="vennNode1" presStyleIdx="5" presStyleCnt="7"/>
      <dgm:spPr/>
    </dgm:pt>
    <dgm:pt modelId="{A0B8D274-F9C1-6845-909C-434521D56200}" type="pres">
      <dgm:prSet presAssocID="{306D421F-9A45-4111-B26B-BBC23DD1EC5F}" presName="circ6Tx" presStyleLbl="revTx" presStyleIdx="0" presStyleCnt="0" custScaleX="1539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3A85AD-0D8A-E745-95C5-FED16D61E160}" type="pres">
      <dgm:prSet presAssocID="{5312A9A7-69F5-4A45-9E1B-03A6524AC27A}" presName="circ7" presStyleLbl="vennNode1" presStyleIdx="6" presStyleCnt="7"/>
      <dgm:spPr/>
    </dgm:pt>
    <dgm:pt modelId="{63F8412B-10E5-4447-B42F-2BDBB0CE4112}" type="pres">
      <dgm:prSet presAssocID="{5312A9A7-69F5-4A45-9E1B-03A6524AC27A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C8A50D-EF05-4C57-BB51-89FA0D94DB8F}" srcId="{71CF2995-1E1C-4816-AAF6-4B386EAFE454}" destId="{A807948A-866B-4B69-969C-714C30AC265B}" srcOrd="2" destOrd="0" parTransId="{EE14F1AF-52BF-4B58-A29C-E6F647964041}" sibTransId="{C96A370B-6811-4467-BA2D-EE6C24220179}"/>
    <dgm:cxn modelId="{25E950AA-FE92-604D-92BD-7785F8CA3BE1}" type="presOf" srcId="{5312A9A7-69F5-4A45-9E1B-03A6524AC27A}" destId="{63F8412B-10E5-4447-B42F-2BDBB0CE4112}" srcOrd="0" destOrd="0" presId="urn:microsoft.com/office/officeart/2005/8/layout/venn1"/>
    <dgm:cxn modelId="{E9E5FACB-57E3-6048-B191-2297484B8F1F}" type="presOf" srcId="{553770F8-CCE5-4809-9C8F-1CA2E2EB1DE8}" destId="{8BBD91A5-3206-4A89-AD56-0383DC97EC87}" srcOrd="0" destOrd="0" presId="urn:microsoft.com/office/officeart/2005/8/layout/venn1"/>
    <dgm:cxn modelId="{01A54C12-28CC-4E96-8CDC-4826632E4EF3}" srcId="{71CF2995-1E1C-4816-AAF6-4B386EAFE454}" destId="{306D421F-9A45-4111-B26B-BBC23DD1EC5F}" srcOrd="5" destOrd="0" parTransId="{B7785A09-1A56-43C6-8632-95E752233B27}" sibTransId="{763648B2-DB47-44AC-A55A-43EB9A3A0AB0}"/>
    <dgm:cxn modelId="{886A3F13-C5B9-5141-822A-EFC303EE536F}" type="presOf" srcId="{306D421F-9A45-4111-B26B-BBC23DD1EC5F}" destId="{A0B8D274-F9C1-6845-909C-434521D56200}" srcOrd="0" destOrd="0" presId="urn:microsoft.com/office/officeart/2005/8/layout/venn1"/>
    <dgm:cxn modelId="{7607533E-D27E-D14C-9AF0-BB7D56BE9CB9}" type="presOf" srcId="{7F78BB62-AD9C-44C7-9C09-62AC9EB88C15}" destId="{96BFC223-9090-45BC-818A-D28A21247354}" srcOrd="0" destOrd="0" presId="urn:microsoft.com/office/officeart/2005/8/layout/venn1"/>
    <dgm:cxn modelId="{E24DF8F8-9664-9B45-9996-3FA0D43E8F2E}" srcId="{71CF2995-1E1C-4816-AAF6-4B386EAFE454}" destId="{5312A9A7-69F5-4A45-9E1B-03A6524AC27A}" srcOrd="6" destOrd="0" parTransId="{67F09FB7-374C-C94E-86BA-8020933A097F}" sibTransId="{95F2C5E7-87C6-AD47-A17A-833C791A0301}"/>
    <dgm:cxn modelId="{BE6C9C2E-D072-A94B-BC7C-44F1B14F15B5}" srcId="{71CF2995-1E1C-4816-AAF6-4B386EAFE454}" destId="{F44357E9-A2DC-8C46-8159-D12B0CDAACC0}" srcOrd="4" destOrd="0" parTransId="{2B52F9D3-ECCA-1144-B87D-AE6A3D474151}" sibTransId="{260CA25D-C7D4-F446-BBB5-50FFA6B1B3F9}"/>
    <dgm:cxn modelId="{5E2D6E29-F6D9-4413-8B4D-9CE3F49B2B14}" srcId="{71CF2995-1E1C-4816-AAF6-4B386EAFE454}" destId="{553770F8-CCE5-4809-9C8F-1CA2E2EB1DE8}" srcOrd="0" destOrd="0" parTransId="{30551098-89B6-4EFC-96E0-F66187EB2378}" sibTransId="{9738AE0C-3095-475B-8D15-319C1BB94A10}"/>
    <dgm:cxn modelId="{CB55B6FE-AD5C-434F-BE30-3980FF7ACD2C}" type="presOf" srcId="{E74CEE24-CCB6-4814-895C-85AF7DA05D61}" destId="{B77FD82D-3AC9-41DA-BB8C-C60A20A38893}" srcOrd="0" destOrd="0" presId="urn:microsoft.com/office/officeart/2005/8/layout/venn1"/>
    <dgm:cxn modelId="{8C70C2B6-9842-1440-9A03-897538E8BBCE}" type="presOf" srcId="{A807948A-866B-4B69-969C-714C30AC265B}" destId="{07C6197E-7B9F-4244-BDC8-A83E5B5393CA}" srcOrd="0" destOrd="0" presId="urn:microsoft.com/office/officeart/2005/8/layout/venn1"/>
    <dgm:cxn modelId="{48CA5C6F-F465-481D-BF15-8E55E5587739}" srcId="{71CF2995-1E1C-4816-AAF6-4B386EAFE454}" destId="{E74CEE24-CCB6-4814-895C-85AF7DA05D61}" srcOrd="1" destOrd="0" parTransId="{3CD4356B-3EBC-4F3E-BAE9-13B3448FA088}" sibTransId="{AE48FE94-1605-4646-B336-5C8C6C60FDB6}"/>
    <dgm:cxn modelId="{E179C517-61D4-DF42-83E4-ABD39D75C718}" type="presOf" srcId="{F44357E9-A2DC-8C46-8159-D12B0CDAACC0}" destId="{4DD47956-4A5F-824B-B5C2-3A4BC070A3AD}" srcOrd="0" destOrd="0" presId="urn:microsoft.com/office/officeart/2005/8/layout/venn1"/>
    <dgm:cxn modelId="{67EEF5B6-3FCC-474E-9D54-6AC4332EEEA8}" srcId="{71CF2995-1E1C-4816-AAF6-4B386EAFE454}" destId="{7F78BB62-AD9C-44C7-9C09-62AC9EB88C15}" srcOrd="3" destOrd="0" parTransId="{CDDAEA7B-88A4-4263-BF4C-F6103940A3AB}" sibTransId="{61464982-92DF-4196-83BA-E80371D69E17}"/>
    <dgm:cxn modelId="{736B10B1-7799-4848-92A9-67F5AF0CEC00}" type="presOf" srcId="{71CF2995-1E1C-4816-AAF6-4B386EAFE454}" destId="{498EA83B-0C79-4588-91BA-6FFFF8F04F13}" srcOrd="0" destOrd="0" presId="urn:microsoft.com/office/officeart/2005/8/layout/venn1"/>
    <dgm:cxn modelId="{9C15F356-159D-8247-A9AC-9477D282262F}" type="presParOf" srcId="{498EA83B-0C79-4588-91BA-6FFFF8F04F13}" destId="{081A76A9-2D84-4BE5-AB22-01F779053906}" srcOrd="0" destOrd="0" presId="urn:microsoft.com/office/officeart/2005/8/layout/venn1"/>
    <dgm:cxn modelId="{3393935C-A08F-9B44-B3B0-79CA2FB5CF79}" type="presParOf" srcId="{498EA83B-0C79-4588-91BA-6FFFF8F04F13}" destId="{8BBD91A5-3206-4A89-AD56-0383DC97EC87}" srcOrd="1" destOrd="0" presId="urn:microsoft.com/office/officeart/2005/8/layout/venn1"/>
    <dgm:cxn modelId="{D4C13254-B957-5041-832B-388BFFF4A3BA}" type="presParOf" srcId="{498EA83B-0C79-4588-91BA-6FFFF8F04F13}" destId="{0B642BE9-317C-4CA2-AE91-9493DDACB68C}" srcOrd="2" destOrd="0" presId="urn:microsoft.com/office/officeart/2005/8/layout/venn1"/>
    <dgm:cxn modelId="{9CB1B7F8-D6DC-1042-887B-4BDC386BC060}" type="presParOf" srcId="{498EA83B-0C79-4588-91BA-6FFFF8F04F13}" destId="{B77FD82D-3AC9-41DA-BB8C-C60A20A38893}" srcOrd="3" destOrd="0" presId="urn:microsoft.com/office/officeart/2005/8/layout/venn1"/>
    <dgm:cxn modelId="{8079702B-B1D7-894F-9DF0-4C5360C098D3}" type="presParOf" srcId="{498EA83B-0C79-4588-91BA-6FFFF8F04F13}" destId="{B7E89A71-27E5-48C8-B97B-247CED831A5D}" srcOrd="4" destOrd="0" presId="urn:microsoft.com/office/officeart/2005/8/layout/venn1"/>
    <dgm:cxn modelId="{616B44E3-20E9-944A-9F02-A5E21FA689AD}" type="presParOf" srcId="{498EA83B-0C79-4588-91BA-6FFFF8F04F13}" destId="{07C6197E-7B9F-4244-BDC8-A83E5B5393CA}" srcOrd="5" destOrd="0" presId="urn:microsoft.com/office/officeart/2005/8/layout/venn1"/>
    <dgm:cxn modelId="{B1D155EE-45BF-2541-BC57-100D6AB32352}" type="presParOf" srcId="{498EA83B-0C79-4588-91BA-6FFFF8F04F13}" destId="{9030051F-A463-4312-8057-7367E52F5B84}" srcOrd="6" destOrd="0" presId="urn:microsoft.com/office/officeart/2005/8/layout/venn1"/>
    <dgm:cxn modelId="{6153593D-8F06-054D-AE20-618D8DD4FCAB}" type="presParOf" srcId="{498EA83B-0C79-4588-91BA-6FFFF8F04F13}" destId="{96BFC223-9090-45BC-818A-D28A21247354}" srcOrd="7" destOrd="0" presId="urn:microsoft.com/office/officeart/2005/8/layout/venn1"/>
    <dgm:cxn modelId="{8046C4BA-B5F4-C84D-B25D-36B15DB59E58}" type="presParOf" srcId="{498EA83B-0C79-4588-91BA-6FFFF8F04F13}" destId="{A9254767-3C11-3A4E-A432-4F826BCFEDDF}" srcOrd="8" destOrd="0" presId="urn:microsoft.com/office/officeart/2005/8/layout/venn1"/>
    <dgm:cxn modelId="{06341AC2-C14E-7344-85EA-05D87791AE6A}" type="presParOf" srcId="{498EA83B-0C79-4588-91BA-6FFFF8F04F13}" destId="{4DD47956-4A5F-824B-B5C2-3A4BC070A3AD}" srcOrd="9" destOrd="0" presId="urn:microsoft.com/office/officeart/2005/8/layout/venn1"/>
    <dgm:cxn modelId="{908C4E4A-455D-2447-BD33-EAF638E918D8}" type="presParOf" srcId="{498EA83B-0C79-4588-91BA-6FFFF8F04F13}" destId="{BFAF09D9-D8E0-6442-A537-3ADFA4E07326}" srcOrd="10" destOrd="0" presId="urn:microsoft.com/office/officeart/2005/8/layout/venn1"/>
    <dgm:cxn modelId="{C1AB14F8-59E3-1046-B4C5-8605EA099C49}" type="presParOf" srcId="{498EA83B-0C79-4588-91BA-6FFFF8F04F13}" destId="{A0B8D274-F9C1-6845-909C-434521D56200}" srcOrd="11" destOrd="0" presId="urn:microsoft.com/office/officeart/2005/8/layout/venn1"/>
    <dgm:cxn modelId="{7E5089A4-294C-8548-921D-D7A463B27CA7}" type="presParOf" srcId="{498EA83B-0C79-4588-91BA-6FFFF8F04F13}" destId="{8A3A85AD-0D8A-E745-95C5-FED16D61E160}" srcOrd="12" destOrd="0" presId="urn:microsoft.com/office/officeart/2005/8/layout/venn1"/>
    <dgm:cxn modelId="{37277440-1EFC-B147-8E1E-81E8F73BBD8E}" type="presParOf" srcId="{498EA83B-0C79-4588-91BA-6FFFF8F04F13}" destId="{63F8412B-10E5-4447-B42F-2BDBB0CE411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87EEBE-47D9-FC40-9DAF-5F2BC8EE6347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8D364567-D8FA-A14C-A787-E42A50434193}">
      <dgm:prSet phldrT="[Text]"/>
      <dgm:spPr/>
      <dgm:t>
        <a:bodyPr/>
        <a:lstStyle/>
        <a:p>
          <a:r>
            <a:rPr lang="en-US" dirty="0" smtClean="0"/>
            <a:t>I</a:t>
          </a:r>
        </a:p>
        <a:p>
          <a:r>
            <a:rPr lang="en-US" dirty="0" err="1" smtClean="0"/>
            <a:t>Interpretativo</a:t>
          </a:r>
          <a:endParaRPr lang="en-US" dirty="0"/>
        </a:p>
      </dgm:t>
    </dgm:pt>
    <dgm:pt modelId="{A873C79B-D18E-9540-8C07-3C624458F787}" type="parTrans" cxnId="{4A147953-5000-844A-88C0-23B568DE2999}">
      <dgm:prSet/>
      <dgm:spPr/>
      <dgm:t>
        <a:bodyPr/>
        <a:lstStyle/>
        <a:p>
          <a:endParaRPr lang="en-US"/>
        </a:p>
      </dgm:t>
    </dgm:pt>
    <dgm:pt modelId="{CA686DB3-E22F-684F-A3D8-9757CA0C3006}" type="sibTrans" cxnId="{4A147953-5000-844A-88C0-23B568DE2999}">
      <dgm:prSet/>
      <dgm:spPr/>
      <dgm:t>
        <a:bodyPr/>
        <a:lstStyle/>
        <a:p>
          <a:endParaRPr lang="en-US"/>
        </a:p>
      </dgm:t>
    </dgm:pt>
    <dgm:pt modelId="{CA33FA8C-A4C5-3F47-B4D1-2440401A01BF}">
      <dgm:prSet phldrT="[Text]"/>
      <dgm:spPr/>
      <dgm:t>
        <a:bodyPr/>
        <a:lstStyle/>
        <a:p>
          <a:r>
            <a:rPr lang="en-US" dirty="0" smtClean="0"/>
            <a:t>II</a:t>
          </a:r>
        </a:p>
        <a:p>
          <a:r>
            <a:rPr lang="en-US" dirty="0" err="1" smtClean="0"/>
            <a:t>Etnografía</a:t>
          </a:r>
          <a:endParaRPr lang="en-US" dirty="0"/>
        </a:p>
      </dgm:t>
    </dgm:pt>
    <dgm:pt modelId="{49D1FAFD-237F-5248-9977-B71C7B819501}" type="parTrans" cxnId="{13802F71-4A8F-2248-893B-8103BAA63C10}">
      <dgm:prSet/>
      <dgm:spPr/>
      <dgm:t>
        <a:bodyPr/>
        <a:lstStyle/>
        <a:p>
          <a:endParaRPr lang="en-US"/>
        </a:p>
      </dgm:t>
    </dgm:pt>
    <dgm:pt modelId="{0025839B-5594-B04B-ABD8-956CB72C7EB2}" type="sibTrans" cxnId="{13802F71-4A8F-2248-893B-8103BAA63C10}">
      <dgm:prSet/>
      <dgm:spPr/>
      <dgm:t>
        <a:bodyPr/>
        <a:lstStyle/>
        <a:p>
          <a:endParaRPr lang="en-US"/>
        </a:p>
      </dgm:t>
    </dgm:pt>
    <dgm:pt modelId="{3334B76B-D96F-1343-AC3B-898B38752437}">
      <dgm:prSet phldrT="[Text]"/>
      <dgm:spPr/>
      <dgm:t>
        <a:bodyPr/>
        <a:lstStyle/>
        <a:p>
          <a:r>
            <a:rPr lang="en-US" dirty="0" smtClean="0"/>
            <a:t>III</a:t>
          </a:r>
        </a:p>
        <a:p>
          <a:r>
            <a:rPr lang="en-US" dirty="0" err="1" smtClean="0"/>
            <a:t>Organización</a:t>
          </a:r>
          <a:r>
            <a:rPr lang="en-US" dirty="0" smtClean="0"/>
            <a:t> </a:t>
          </a:r>
          <a:r>
            <a:rPr lang="en-US" dirty="0" err="1" smtClean="0"/>
            <a:t>como</a:t>
          </a:r>
          <a:r>
            <a:rPr lang="en-US" dirty="0" smtClean="0"/>
            <a:t> </a:t>
          </a:r>
          <a:r>
            <a:rPr lang="en-US" dirty="0" err="1" smtClean="0"/>
            <a:t>disciplina</a:t>
          </a:r>
          <a:endParaRPr lang="en-US" dirty="0"/>
        </a:p>
      </dgm:t>
    </dgm:pt>
    <dgm:pt modelId="{E559374A-BD42-1F49-B1D1-DB59F0C24716}" type="parTrans" cxnId="{221D9E4D-880E-1E42-9CA0-B7534986EE37}">
      <dgm:prSet/>
      <dgm:spPr/>
      <dgm:t>
        <a:bodyPr/>
        <a:lstStyle/>
        <a:p>
          <a:endParaRPr lang="en-US"/>
        </a:p>
      </dgm:t>
    </dgm:pt>
    <dgm:pt modelId="{8BE7DC28-1E3F-B34D-90F9-67A5890CA45A}" type="sibTrans" cxnId="{221D9E4D-880E-1E42-9CA0-B7534986EE37}">
      <dgm:prSet/>
      <dgm:spPr/>
      <dgm:t>
        <a:bodyPr/>
        <a:lstStyle/>
        <a:p>
          <a:endParaRPr lang="en-US"/>
        </a:p>
      </dgm:t>
    </dgm:pt>
    <dgm:pt modelId="{3A839A75-623C-E241-9984-1E8A91A1533B}">
      <dgm:prSet phldrT="[Text]"/>
      <dgm:spPr/>
      <dgm:t>
        <a:bodyPr/>
        <a:lstStyle/>
        <a:p>
          <a:r>
            <a:rPr lang="en-US" dirty="0" smtClean="0"/>
            <a:t>IV</a:t>
          </a:r>
        </a:p>
        <a:p>
          <a:r>
            <a:rPr lang="en-US" dirty="0" smtClean="0"/>
            <a:t>Hombre </a:t>
          </a:r>
          <a:r>
            <a:rPr lang="en-US" dirty="0" err="1" smtClean="0"/>
            <a:t>orquesta</a:t>
          </a:r>
          <a:endParaRPr lang="en-US" dirty="0"/>
        </a:p>
      </dgm:t>
    </dgm:pt>
    <dgm:pt modelId="{CDFF53A5-2F01-3E4C-ADA5-D604BA8876EE}" type="parTrans" cxnId="{A266C4C9-5045-8F42-9146-BA55D79B51A3}">
      <dgm:prSet/>
      <dgm:spPr/>
      <dgm:t>
        <a:bodyPr/>
        <a:lstStyle/>
        <a:p>
          <a:endParaRPr lang="en-US"/>
        </a:p>
      </dgm:t>
    </dgm:pt>
    <dgm:pt modelId="{ACCA9FD8-6150-B24F-B27B-D3CFB6B131D9}" type="sibTrans" cxnId="{A266C4C9-5045-8F42-9146-BA55D79B51A3}">
      <dgm:prSet/>
      <dgm:spPr/>
      <dgm:t>
        <a:bodyPr/>
        <a:lstStyle/>
        <a:p>
          <a:endParaRPr lang="en-US"/>
        </a:p>
      </dgm:t>
    </dgm:pt>
    <dgm:pt modelId="{21A32C45-260E-F149-80C5-0EB30A786085}" type="pres">
      <dgm:prSet presAssocID="{2787EEBE-47D9-FC40-9DAF-5F2BC8EE6347}" presName="CompostProcess" presStyleCnt="0">
        <dgm:presLayoutVars>
          <dgm:dir/>
          <dgm:resizeHandles val="exact"/>
        </dgm:presLayoutVars>
      </dgm:prSet>
      <dgm:spPr/>
    </dgm:pt>
    <dgm:pt modelId="{6DC929F9-51F8-D743-B333-3D2CB8B280B1}" type="pres">
      <dgm:prSet presAssocID="{2787EEBE-47D9-FC40-9DAF-5F2BC8EE6347}" presName="arrow" presStyleLbl="bgShp" presStyleIdx="0" presStyleCnt="1"/>
      <dgm:spPr/>
    </dgm:pt>
    <dgm:pt modelId="{37667541-DDA6-E64E-B6AD-78DEC51FCC54}" type="pres">
      <dgm:prSet presAssocID="{2787EEBE-47D9-FC40-9DAF-5F2BC8EE6347}" presName="linearProcess" presStyleCnt="0"/>
      <dgm:spPr/>
    </dgm:pt>
    <dgm:pt modelId="{AFB94E12-F565-034E-A03B-8219C4DC28F3}" type="pres">
      <dgm:prSet presAssocID="{8D364567-D8FA-A14C-A787-E42A50434193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AC35C-3492-C040-8D99-578C3C21E95C}" type="pres">
      <dgm:prSet presAssocID="{CA686DB3-E22F-684F-A3D8-9757CA0C3006}" presName="sibTrans" presStyleCnt="0"/>
      <dgm:spPr/>
    </dgm:pt>
    <dgm:pt modelId="{FA904804-236B-0744-8833-F15BCC121955}" type="pres">
      <dgm:prSet presAssocID="{CA33FA8C-A4C5-3F47-B4D1-2440401A01B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96117D-6BA9-9B4C-B70E-18CE5A232354}" type="pres">
      <dgm:prSet presAssocID="{0025839B-5594-B04B-ABD8-956CB72C7EB2}" presName="sibTrans" presStyleCnt="0"/>
      <dgm:spPr/>
    </dgm:pt>
    <dgm:pt modelId="{DBF455A8-03E4-4343-8C74-6922B50FFBA2}" type="pres">
      <dgm:prSet presAssocID="{3334B76B-D96F-1343-AC3B-898B3875243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C819A-1202-E341-834E-2453EBA44B8B}" type="pres">
      <dgm:prSet presAssocID="{8BE7DC28-1E3F-B34D-90F9-67A5890CA45A}" presName="sibTrans" presStyleCnt="0"/>
      <dgm:spPr/>
    </dgm:pt>
    <dgm:pt modelId="{597AD14A-E807-7849-8B6F-3D1DB36313D5}" type="pres">
      <dgm:prSet presAssocID="{3A839A75-623C-E241-9984-1E8A91A1533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802F71-4A8F-2248-893B-8103BAA63C10}" srcId="{2787EEBE-47D9-FC40-9DAF-5F2BC8EE6347}" destId="{CA33FA8C-A4C5-3F47-B4D1-2440401A01BF}" srcOrd="1" destOrd="0" parTransId="{49D1FAFD-237F-5248-9977-B71C7B819501}" sibTransId="{0025839B-5594-B04B-ABD8-956CB72C7EB2}"/>
    <dgm:cxn modelId="{4A147953-5000-844A-88C0-23B568DE2999}" srcId="{2787EEBE-47D9-FC40-9DAF-5F2BC8EE6347}" destId="{8D364567-D8FA-A14C-A787-E42A50434193}" srcOrd="0" destOrd="0" parTransId="{A873C79B-D18E-9540-8C07-3C624458F787}" sibTransId="{CA686DB3-E22F-684F-A3D8-9757CA0C3006}"/>
    <dgm:cxn modelId="{A7FEF5F8-DC32-8448-88E0-BF4D3D9002A5}" type="presOf" srcId="{8D364567-D8FA-A14C-A787-E42A50434193}" destId="{AFB94E12-F565-034E-A03B-8219C4DC28F3}" srcOrd="0" destOrd="0" presId="urn:microsoft.com/office/officeart/2005/8/layout/hProcess9"/>
    <dgm:cxn modelId="{A266C4C9-5045-8F42-9146-BA55D79B51A3}" srcId="{2787EEBE-47D9-FC40-9DAF-5F2BC8EE6347}" destId="{3A839A75-623C-E241-9984-1E8A91A1533B}" srcOrd="3" destOrd="0" parTransId="{CDFF53A5-2F01-3E4C-ADA5-D604BA8876EE}" sibTransId="{ACCA9FD8-6150-B24F-B27B-D3CFB6B131D9}"/>
    <dgm:cxn modelId="{75890E0D-144C-7549-A1FD-566F0CB32942}" type="presOf" srcId="{3334B76B-D96F-1343-AC3B-898B38752437}" destId="{DBF455A8-03E4-4343-8C74-6922B50FFBA2}" srcOrd="0" destOrd="0" presId="urn:microsoft.com/office/officeart/2005/8/layout/hProcess9"/>
    <dgm:cxn modelId="{221D9E4D-880E-1E42-9CA0-B7534986EE37}" srcId="{2787EEBE-47D9-FC40-9DAF-5F2BC8EE6347}" destId="{3334B76B-D96F-1343-AC3B-898B38752437}" srcOrd="2" destOrd="0" parTransId="{E559374A-BD42-1F49-B1D1-DB59F0C24716}" sibTransId="{8BE7DC28-1E3F-B34D-90F9-67A5890CA45A}"/>
    <dgm:cxn modelId="{8D5C23BA-E118-744C-AD49-BCD467FEB2B2}" type="presOf" srcId="{3A839A75-623C-E241-9984-1E8A91A1533B}" destId="{597AD14A-E807-7849-8B6F-3D1DB36313D5}" srcOrd="0" destOrd="0" presId="urn:microsoft.com/office/officeart/2005/8/layout/hProcess9"/>
    <dgm:cxn modelId="{2937DD27-C0BD-194A-BFC5-B821684A04A1}" type="presOf" srcId="{2787EEBE-47D9-FC40-9DAF-5F2BC8EE6347}" destId="{21A32C45-260E-F149-80C5-0EB30A786085}" srcOrd="0" destOrd="0" presId="urn:microsoft.com/office/officeart/2005/8/layout/hProcess9"/>
    <dgm:cxn modelId="{5003A11B-456B-BD41-8183-73F6AA536DF6}" type="presOf" srcId="{CA33FA8C-A4C5-3F47-B4D1-2440401A01BF}" destId="{FA904804-236B-0744-8833-F15BCC121955}" srcOrd="0" destOrd="0" presId="urn:microsoft.com/office/officeart/2005/8/layout/hProcess9"/>
    <dgm:cxn modelId="{DE478382-71AC-1E4D-98CE-DE6DDD3F516C}" type="presParOf" srcId="{21A32C45-260E-F149-80C5-0EB30A786085}" destId="{6DC929F9-51F8-D743-B333-3D2CB8B280B1}" srcOrd="0" destOrd="0" presId="urn:microsoft.com/office/officeart/2005/8/layout/hProcess9"/>
    <dgm:cxn modelId="{E6CF24E6-A3EC-C548-8F83-8B8BD5E7536B}" type="presParOf" srcId="{21A32C45-260E-F149-80C5-0EB30A786085}" destId="{37667541-DDA6-E64E-B6AD-78DEC51FCC54}" srcOrd="1" destOrd="0" presId="urn:microsoft.com/office/officeart/2005/8/layout/hProcess9"/>
    <dgm:cxn modelId="{D12F1536-F5A8-0E4E-B9B5-7AC5A9FA3075}" type="presParOf" srcId="{37667541-DDA6-E64E-B6AD-78DEC51FCC54}" destId="{AFB94E12-F565-034E-A03B-8219C4DC28F3}" srcOrd="0" destOrd="0" presId="urn:microsoft.com/office/officeart/2005/8/layout/hProcess9"/>
    <dgm:cxn modelId="{69304BDE-ACF1-BF42-BAB1-9EAB082806B6}" type="presParOf" srcId="{37667541-DDA6-E64E-B6AD-78DEC51FCC54}" destId="{F77AC35C-3492-C040-8D99-578C3C21E95C}" srcOrd="1" destOrd="0" presId="urn:microsoft.com/office/officeart/2005/8/layout/hProcess9"/>
    <dgm:cxn modelId="{05EF3AF1-3F6D-4641-9EEA-09033191F924}" type="presParOf" srcId="{37667541-DDA6-E64E-B6AD-78DEC51FCC54}" destId="{FA904804-236B-0744-8833-F15BCC121955}" srcOrd="2" destOrd="0" presId="urn:microsoft.com/office/officeart/2005/8/layout/hProcess9"/>
    <dgm:cxn modelId="{B52E29C9-3ECA-9D4B-911A-7E8B25FE17A3}" type="presParOf" srcId="{37667541-DDA6-E64E-B6AD-78DEC51FCC54}" destId="{1596117D-6BA9-9B4C-B70E-18CE5A232354}" srcOrd="3" destOrd="0" presId="urn:microsoft.com/office/officeart/2005/8/layout/hProcess9"/>
    <dgm:cxn modelId="{74F794B0-6EE6-7748-A196-B6673450906D}" type="presParOf" srcId="{37667541-DDA6-E64E-B6AD-78DEC51FCC54}" destId="{DBF455A8-03E4-4343-8C74-6922B50FFBA2}" srcOrd="4" destOrd="0" presId="urn:microsoft.com/office/officeart/2005/8/layout/hProcess9"/>
    <dgm:cxn modelId="{9CB9DAFF-47EE-E74C-BE7F-8E39F1CAE00B}" type="presParOf" srcId="{37667541-DDA6-E64E-B6AD-78DEC51FCC54}" destId="{51FC819A-1202-E341-834E-2453EBA44B8B}" srcOrd="5" destOrd="0" presId="urn:microsoft.com/office/officeart/2005/8/layout/hProcess9"/>
    <dgm:cxn modelId="{2CEE6648-42D8-EA49-B062-B4F483E4F38B}" type="presParOf" srcId="{37667541-DDA6-E64E-B6AD-78DEC51FCC54}" destId="{597AD14A-E807-7849-8B6F-3D1DB36313D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lang="en-US" dirty="0" smtClean="0"/>
            <a:t>Uno </a:t>
          </a:r>
          <a:r>
            <a:rPr lang="en-US" dirty="0" err="1" smtClean="0"/>
            <a:t>intenta</a:t>
          </a:r>
          <a:r>
            <a:rPr lang="en-US" dirty="0" smtClean="0"/>
            <a:t> </a:t>
          </a:r>
          <a:r>
            <a:rPr lang="en-US" dirty="0" err="1" smtClean="0"/>
            <a:t>percibir</a:t>
          </a:r>
          <a:r>
            <a:rPr lang="en-US" dirty="0" smtClean="0"/>
            <a:t> y </a:t>
          </a:r>
          <a:r>
            <a:rPr lang="en-US" dirty="0" err="1" smtClean="0"/>
            <a:t>comprender</a:t>
          </a:r>
          <a:r>
            <a:rPr lang="en-US" dirty="0" smtClean="0"/>
            <a:t> </a:t>
          </a:r>
          <a:r>
            <a:rPr lang="en-US" dirty="0" err="1" smtClean="0"/>
            <a:t>cada</a:t>
          </a:r>
          <a:r>
            <a:rPr lang="en-US" dirty="0" smtClean="0"/>
            <a:t> </a:t>
          </a:r>
          <a:r>
            <a:rPr lang="en-US" dirty="0" err="1" smtClean="0"/>
            <a:t>experiencia</a:t>
          </a:r>
          <a:r>
            <a:rPr lang="en-US" dirty="0" smtClean="0"/>
            <a:t> </a:t>
          </a:r>
          <a:r>
            <a:rPr lang="en-US" dirty="0" err="1" smtClean="0"/>
            <a:t>holísticamente</a:t>
          </a:r>
          <a:r>
            <a:rPr lang="en-US" dirty="0" smtClean="0"/>
            <a:t> </a:t>
          </a:r>
          <a:endParaRPr lang="en-US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68CEEFF2-D386-ED44-B2BE-3914BD5E13BB}" type="presOf" srcId="{E9A20DC8-1CBA-7A47-BA47-1639974B3BED}" destId="{12E9E6B1-22E6-2742-B5F2-8087511B8502}" srcOrd="0" destOrd="0" presId="urn:microsoft.com/office/officeart/2009/3/layout/CircleRelationship"/>
    <dgm:cxn modelId="{F813BF75-0966-A34E-A16C-30FFA97FCFC4}" type="presOf" srcId="{F2D822C9-C32D-B942-82F3-E23965DFA166}" destId="{1C69DBB2-846A-2046-A17B-EBB687F0601E}" srcOrd="0" destOrd="0" presId="urn:microsoft.com/office/officeart/2009/3/layout/CircleRelationship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1A910F50-B745-CF48-9343-0C9CCAA4DA98}" type="presOf" srcId="{4783AA75-13F9-6B45-AB6C-AB07748E0943}" destId="{1E67C80C-12ED-D44E-B25C-F08B8664D0FF}" srcOrd="0" destOrd="0" presId="urn:microsoft.com/office/officeart/2009/3/layout/CircleRelationship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90E633F6-BE84-4F41-BA23-5A2178431407}" type="presOf" srcId="{53A9DFEA-3501-4C44-AA61-5F42B34DD5F3}" destId="{4D49AF1A-0104-FD41-BFC0-1F8D850275E8}" srcOrd="0" destOrd="0" presId="urn:microsoft.com/office/officeart/2009/3/layout/CircleRelationship"/>
    <dgm:cxn modelId="{524BA5B8-782B-444D-AE67-A03CA5912149}" type="presParOf" srcId="{12E9E6B1-22E6-2742-B5F2-8087511B8502}" destId="{4D49AF1A-0104-FD41-BFC0-1F8D850275E8}" srcOrd="0" destOrd="0" presId="urn:microsoft.com/office/officeart/2009/3/layout/CircleRelationship"/>
    <dgm:cxn modelId="{E2427F05-A6EC-ED4C-9C1B-1EB2DEF27B42}" type="presParOf" srcId="{12E9E6B1-22E6-2742-B5F2-8087511B8502}" destId="{1D92E2CB-BA65-684C-91EB-F7D4EBB4C24B}" srcOrd="1" destOrd="0" presId="urn:microsoft.com/office/officeart/2009/3/layout/CircleRelationship"/>
    <dgm:cxn modelId="{C642F15B-7442-154A-A52A-3BA24BBB12C6}" type="presParOf" srcId="{12E9E6B1-22E6-2742-B5F2-8087511B8502}" destId="{9CBD80BF-711B-F64A-9CD8-ACC9927DEE1C}" srcOrd="2" destOrd="0" presId="urn:microsoft.com/office/officeart/2009/3/layout/CircleRelationship"/>
    <dgm:cxn modelId="{B4A71CE7-0CD1-F149-A82D-056A33183374}" type="presParOf" srcId="{12E9E6B1-22E6-2742-B5F2-8087511B8502}" destId="{669C227F-E466-A04F-9437-3E3C1A3CBDE8}" srcOrd="3" destOrd="0" presId="urn:microsoft.com/office/officeart/2009/3/layout/CircleRelationship"/>
    <dgm:cxn modelId="{19D084A5-A8C6-EF40-85C8-BFE0518B75C1}" type="presParOf" srcId="{12E9E6B1-22E6-2742-B5F2-8087511B8502}" destId="{5938F6D6-5345-E34D-A8D0-C26BD7588994}" srcOrd="4" destOrd="0" presId="urn:microsoft.com/office/officeart/2009/3/layout/CircleRelationship"/>
    <dgm:cxn modelId="{0427BDFF-EDE0-D441-989C-A547B0100C18}" type="presParOf" srcId="{12E9E6B1-22E6-2742-B5F2-8087511B8502}" destId="{CB7012E2-C5BB-8542-A1A5-DF53DD92AB3B}" srcOrd="5" destOrd="0" presId="urn:microsoft.com/office/officeart/2009/3/layout/CircleRelationship"/>
    <dgm:cxn modelId="{DEE3E709-0743-C643-A7A6-F5A9F1273E7F}" type="presParOf" srcId="{12E9E6B1-22E6-2742-B5F2-8087511B8502}" destId="{9DCAB82B-99B5-3344-B030-D6C4ADF728C4}" srcOrd="6" destOrd="0" presId="urn:microsoft.com/office/officeart/2009/3/layout/CircleRelationship"/>
    <dgm:cxn modelId="{D970C76A-6E99-6442-8306-21DCA807A80A}" type="presParOf" srcId="{12E9E6B1-22E6-2742-B5F2-8087511B8502}" destId="{1E67C80C-12ED-D44E-B25C-F08B8664D0FF}" srcOrd="7" destOrd="0" presId="urn:microsoft.com/office/officeart/2009/3/layout/CircleRelationship"/>
    <dgm:cxn modelId="{71F4CE4C-00DB-E341-BECA-EB0DE434A88E}" type="presParOf" srcId="{12E9E6B1-22E6-2742-B5F2-8087511B8502}" destId="{5A2F1E02-A6E2-594C-9C58-6A350A96865B}" srcOrd="8" destOrd="0" presId="urn:microsoft.com/office/officeart/2009/3/layout/CircleRelationship"/>
    <dgm:cxn modelId="{22505CCB-B1CA-104E-9DB3-105636A9E1E4}" type="presParOf" srcId="{5A2F1E02-A6E2-594C-9C58-6A350A96865B}" destId="{8C0422D5-14FC-5D46-9018-CF7BD396CB73}" srcOrd="0" destOrd="0" presId="urn:microsoft.com/office/officeart/2009/3/layout/CircleRelationship"/>
    <dgm:cxn modelId="{D4489A8B-4739-BA4A-9D93-A7C2D76A534C}" type="presParOf" srcId="{12E9E6B1-22E6-2742-B5F2-8087511B8502}" destId="{4D0C29DF-FFC0-5C4B-AE5E-0E6657725521}" srcOrd="9" destOrd="0" presId="urn:microsoft.com/office/officeart/2009/3/layout/CircleRelationship"/>
    <dgm:cxn modelId="{D3BC667A-9471-D54B-9D0C-CBA102E3FDF4}" type="presParOf" srcId="{4D0C29DF-FFC0-5C4B-AE5E-0E6657725521}" destId="{6635A9AC-1F48-6F4A-BCEA-DBEDB6C05E1C}" srcOrd="0" destOrd="0" presId="urn:microsoft.com/office/officeart/2009/3/layout/CircleRelationship"/>
    <dgm:cxn modelId="{26EE5760-F044-8143-88E9-E61509CDFB81}" type="presParOf" srcId="{12E9E6B1-22E6-2742-B5F2-8087511B8502}" destId="{1C69DBB2-846A-2046-A17B-EBB687F0601E}" srcOrd="10" destOrd="0" presId="urn:microsoft.com/office/officeart/2009/3/layout/CircleRelationship"/>
    <dgm:cxn modelId="{BC7FB95C-9C95-8247-ACC2-57BB6D60FF48}" type="presParOf" srcId="{12E9E6B1-22E6-2742-B5F2-8087511B8502}" destId="{F9FC8D83-0058-D947-98F5-049F18A6BC31}" srcOrd="11" destOrd="0" presId="urn:microsoft.com/office/officeart/2009/3/layout/CircleRelationship"/>
    <dgm:cxn modelId="{37788AD4-51C4-CD45-8D0E-D8B3CC628A21}" type="presParOf" srcId="{F9FC8D83-0058-D947-98F5-049F18A6BC31}" destId="{7E360CB7-E91B-E640-A8F0-E93BC6D18EC5}" srcOrd="0" destOrd="0" presId="urn:microsoft.com/office/officeart/2009/3/layout/CircleRelationship"/>
    <dgm:cxn modelId="{5E441C93-267B-4345-8152-AB4A7FCB1694}" type="presParOf" srcId="{12E9E6B1-22E6-2742-B5F2-8087511B8502}" destId="{91172608-4355-8D4A-A308-CB7EAF9CFB2B}" srcOrd="12" destOrd="0" presId="urn:microsoft.com/office/officeart/2009/3/layout/CircleRelationship"/>
    <dgm:cxn modelId="{2D23198B-BFF5-784F-B21E-409F2EC75ADD}" type="presParOf" srcId="{91172608-4355-8D4A-A308-CB7EAF9CFB2B}" destId="{34D8C570-93CB-104D-95A8-572CAD4B5736}" srcOrd="0" destOrd="0" presId="urn:microsoft.com/office/officeart/2009/3/layout/CircleRelationship"/>
    <dgm:cxn modelId="{AF29E100-7DED-894E-A930-755718002CCA}" type="presParOf" srcId="{12E9E6B1-22E6-2742-B5F2-8087511B8502}" destId="{8DED9681-5194-424D-9B8C-86280822EEA4}" srcOrd="13" destOrd="0" presId="urn:microsoft.com/office/officeart/2009/3/layout/CircleRelationship"/>
    <dgm:cxn modelId="{6D8266CD-DEC6-A945-88D8-17C36E617471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lang="en-US" dirty="0" err="1" smtClean="0"/>
            <a:t>Es</a:t>
          </a:r>
          <a:r>
            <a:rPr lang="en-US" dirty="0" smtClean="0"/>
            <a:t> la </a:t>
          </a:r>
          <a:r>
            <a:rPr lang="en-US" dirty="0" err="1" smtClean="0"/>
            <a:t>manifestación</a:t>
          </a:r>
          <a:r>
            <a:rPr lang="en-US" dirty="0" smtClean="0"/>
            <a:t> </a:t>
          </a:r>
          <a:r>
            <a:rPr lang="en-US" dirty="0" err="1" smtClean="0"/>
            <a:t>más</a:t>
          </a:r>
          <a:r>
            <a:rPr lang="en-US" dirty="0" smtClean="0"/>
            <a:t> </a:t>
          </a:r>
          <a:r>
            <a:rPr lang="en-US" dirty="0" err="1" smtClean="0"/>
            <a:t>característica</a:t>
          </a:r>
          <a:r>
            <a:rPr lang="en-US" dirty="0" smtClean="0"/>
            <a:t> de la </a:t>
          </a:r>
          <a:r>
            <a:rPr lang="en-US" dirty="0" err="1" smtClean="0"/>
            <a:t>investigación</a:t>
          </a:r>
          <a:r>
            <a:rPr lang="en-US" dirty="0" smtClean="0"/>
            <a:t> </a:t>
          </a:r>
          <a:r>
            <a:rPr lang="en-US" dirty="0" err="1" smtClean="0"/>
            <a:t>antropológica</a:t>
          </a:r>
          <a:r>
            <a:rPr lang="en-US" dirty="0" smtClean="0"/>
            <a:t>, </a:t>
          </a:r>
          <a:r>
            <a:rPr lang="en-US" dirty="0" err="1" smtClean="0"/>
            <a:t>significa</a:t>
          </a:r>
          <a:r>
            <a:rPr lang="en-US" dirty="0" smtClean="0"/>
            <a:t> </a:t>
          </a:r>
          <a:r>
            <a:rPr lang="en-US" dirty="0" err="1" smtClean="0"/>
            <a:t>descripción</a:t>
          </a:r>
          <a:r>
            <a:rPr lang="en-US" dirty="0" smtClean="0"/>
            <a:t> de </a:t>
          </a:r>
          <a:r>
            <a:rPr lang="en-US" dirty="0" err="1" smtClean="0"/>
            <a:t>una</a:t>
          </a:r>
          <a:r>
            <a:rPr lang="en-US" dirty="0" smtClean="0"/>
            <a:t> </a:t>
          </a:r>
          <a:r>
            <a:rPr lang="en-US" dirty="0" err="1" smtClean="0"/>
            <a:t>determinada</a:t>
          </a:r>
          <a:r>
            <a:rPr lang="en-US" dirty="0" smtClean="0"/>
            <a:t> forma de </a:t>
          </a:r>
          <a:r>
            <a:rPr lang="en-US" dirty="0" err="1" smtClean="0"/>
            <a:t>vida</a:t>
          </a:r>
          <a:r>
            <a:rPr lang="en-US" dirty="0" smtClean="0"/>
            <a:t> y se </a:t>
          </a:r>
          <a:r>
            <a:rPr lang="en-US" dirty="0" err="1" smtClean="0"/>
            <a:t>basa</a:t>
          </a:r>
          <a:r>
            <a:rPr lang="en-US" dirty="0" smtClean="0"/>
            <a:t> en el </a:t>
          </a:r>
          <a:r>
            <a:rPr lang="en-US" dirty="0" err="1" smtClean="0"/>
            <a:t>trabajo</a:t>
          </a:r>
          <a:r>
            <a:rPr lang="en-US" dirty="0" smtClean="0"/>
            <a:t> de campo, </a:t>
          </a:r>
          <a:r>
            <a:rPr lang="en-US" dirty="0" err="1" smtClean="0"/>
            <a:t>convivir</a:t>
          </a:r>
          <a:r>
            <a:rPr lang="en-US" dirty="0" smtClean="0"/>
            <a:t> con un </a:t>
          </a:r>
          <a:r>
            <a:rPr lang="en-US" dirty="0" err="1" smtClean="0"/>
            <a:t>grupo</a:t>
          </a:r>
          <a:r>
            <a:rPr lang="en-US" dirty="0" smtClean="0"/>
            <a:t> y </a:t>
          </a:r>
          <a:r>
            <a:rPr lang="en-US" dirty="0" err="1" smtClean="0"/>
            <a:t>observar</a:t>
          </a:r>
          <a:r>
            <a:rPr lang="en-US" dirty="0" smtClean="0"/>
            <a:t> </a:t>
          </a:r>
          <a:r>
            <a:rPr lang="en-US" dirty="0" err="1" smtClean="0"/>
            <a:t>su</a:t>
          </a:r>
          <a:r>
            <a:rPr lang="en-US" dirty="0" smtClean="0"/>
            <a:t> </a:t>
          </a:r>
          <a:r>
            <a:rPr lang="en-US" dirty="0" err="1" smtClean="0"/>
            <a:t>vida</a:t>
          </a:r>
          <a:r>
            <a:rPr lang="en-US" dirty="0" smtClean="0"/>
            <a:t> </a:t>
          </a:r>
          <a:r>
            <a:rPr lang="en-US" dirty="0" err="1" smtClean="0"/>
            <a:t>como</a:t>
          </a:r>
          <a:r>
            <a:rPr lang="en-US" dirty="0" smtClean="0"/>
            <a:t> un </a:t>
          </a:r>
          <a:r>
            <a:rPr lang="en-US" dirty="0" err="1" smtClean="0"/>
            <a:t>todo</a:t>
          </a:r>
          <a:endParaRPr lang="en-US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216FCBF0-68BC-5B41-8293-0F76A906F879}" type="presOf" srcId="{E9A20DC8-1CBA-7A47-BA47-1639974B3BED}" destId="{12E9E6B1-22E6-2742-B5F2-8087511B8502}" srcOrd="0" destOrd="0" presId="urn:microsoft.com/office/officeart/2009/3/layout/CircleRelationship"/>
    <dgm:cxn modelId="{83BEC768-F367-BB46-9337-03A87CB19DC3}" type="presOf" srcId="{4783AA75-13F9-6B45-AB6C-AB07748E0943}" destId="{1E67C80C-12ED-D44E-B25C-F08B8664D0FF}" srcOrd="0" destOrd="0" presId="urn:microsoft.com/office/officeart/2009/3/layout/CircleRelationship"/>
    <dgm:cxn modelId="{E01176AF-DF6E-A04F-8032-E29F6C0CDD12}" type="presOf" srcId="{F2D822C9-C32D-B942-82F3-E23965DFA166}" destId="{1C69DBB2-846A-2046-A17B-EBB687F0601E}" srcOrd="0" destOrd="0" presId="urn:microsoft.com/office/officeart/2009/3/layout/CircleRelationship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84CF79A4-9AB4-1D42-B109-E1D0D2ADBBAB}" type="presOf" srcId="{53A9DFEA-3501-4C44-AA61-5F42B34DD5F3}" destId="{4D49AF1A-0104-FD41-BFC0-1F8D850275E8}" srcOrd="0" destOrd="0" presId="urn:microsoft.com/office/officeart/2009/3/layout/CircleRelationship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129FFC45-FF2A-4C44-ACE1-A1F1DFF9E995}" type="presParOf" srcId="{12E9E6B1-22E6-2742-B5F2-8087511B8502}" destId="{4D49AF1A-0104-FD41-BFC0-1F8D850275E8}" srcOrd="0" destOrd="0" presId="urn:microsoft.com/office/officeart/2009/3/layout/CircleRelationship"/>
    <dgm:cxn modelId="{21FFDAE1-3057-4B40-B4FE-345A211D954B}" type="presParOf" srcId="{12E9E6B1-22E6-2742-B5F2-8087511B8502}" destId="{1D92E2CB-BA65-684C-91EB-F7D4EBB4C24B}" srcOrd="1" destOrd="0" presId="urn:microsoft.com/office/officeart/2009/3/layout/CircleRelationship"/>
    <dgm:cxn modelId="{7201F090-9445-4648-9F0B-FC284D24D928}" type="presParOf" srcId="{12E9E6B1-22E6-2742-B5F2-8087511B8502}" destId="{9CBD80BF-711B-F64A-9CD8-ACC9927DEE1C}" srcOrd="2" destOrd="0" presId="urn:microsoft.com/office/officeart/2009/3/layout/CircleRelationship"/>
    <dgm:cxn modelId="{D92B4BDD-70FA-F748-856B-276EED92F394}" type="presParOf" srcId="{12E9E6B1-22E6-2742-B5F2-8087511B8502}" destId="{669C227F-E466-A04F-9437-3E3C1A3CBDE8}" srcOrd="3" destOrd="0" presId="urn:microsoft.com/office/officeart/2009/3/layout/CircleRelationship"/>
    <dgm:cxn modelId="{6B4EB86F-A160-B34C-B78C-C5C54475602A}" type="presParOf" srcId="{12E9E6B1-22E6-2742-B5F2-8087511B8502}" destId="{5938F6D6-5345-E34D-A8D0-C26BD7588994}" srcOrd="4" destOrd="0" presId="urn:microsoft.com/office/officeart/2009/3/layout/CircleRelationship"/>
    <dgm:cxn modelId="{4696D322-1A88-1F48-8710-300BD9855096}" type="presParOf" srcId="{12E9E6B1-22E6-2742-B5F2-8087511B8502}" destId="{CB7012E2-C5BB-8542-A1A5-DF53DD92AB3B}" srcOrd="5" destOrd="0" presId="urn:microsoft.com/office/officeart/2009/3/layout/CircleRelationship"/>
    <dgm:cxn modelId="{642BB499-1FF3-1C4D-BD82-AE1592A5B48C}" type="presParOf" srcId="{12E9E6B1-22E6-2742-B5F2-8087511B8502}" destId="{9DCAB82B-99B5-3344-B030-D6C4ADF728C4}" srcOrd="6" destOrd="0" presId="urn:microsoft.com/office/officeart/2009/3/layout/CircleRelationship"/>
    <dgm:cxn modelId="{C2FC09DC-F725-7348-9042-D925D38978C8}" type="presParOf" srcId="{12E9E6B1-22E6-2742-B5F2-8087511B8502}" destId="{1E67C80C-12ED-D44E-B25C-F08B8664D0FF}" srcOrd="7" destOrd="0" presId="urn:microsoft.com/office/officeart/2009/3/layout/CircleRelationship"/>
    <dgm:cxn modelId="{9C63A030-3325-424C-A338-4D4FE70F9E37}" type="presParOf" srcId="{12E9E6B1-22E6-2742-B5F2-8087511B8502}" destId="{5A2F1E02-A6E2-594C-9C58-6A350A96865B}" srcOrd="8" destOrd="0" presId="urn:microsoft.com/office/officeart/2009/3/layout/CircleRelationship"/>
    <dgm:cxn modelId="{0885223A-9A45-8B4A-A505-CE8D470D7264}" type="presParOf" srcId="{5A2F1E02-A6E2-594C-9C58-6A350A96865B}" destId="{8C0422D5-14FC-5D46-9018-CF7BD396CB73}" srcOrd="0" destOrd="0" presId="urn:microsoft.com/office/officeart/2009/3/layout/CircleRelationship"/>
    <dgm:cxn modelId="{030D8AB4-3978-7746-AADB-4E074BF0EE08}" type="presParOf" srcId="{12E9E6B1-22E6-2742-B5F2-8087511B8502}" destId="{4D0C29DF-FFC0-5C4B-AE5E-0E6657725521}" srcOrd="9" destOrd="0" presId="urn:microsoft.com/office/officeart/2009/3/layout/CircleRelationship"/>
    <dgm:cxn modelId="{86E2096D-7F97-1D48-BF80-A0E49D5D532B}" type="presParOf" srcId="{4D0C29DF-FFC0-5C4B-AE5E-0E6657725521}" destId="{6635A9AC-1F48-6F4A-BCEA-DBEDB6C05E1C}" srcOrd="0" destOrd="0" presId="urn:microsoft.com/office/officeart/2009/3/layout/CircleRelationship"/>
    <dgm:cxn modelId="{0DB29F1F-7CAE-9847-B1AE-4AF150127E76}" type="presParOf" srcId="{12E9E6B1-22E6-2742-B5F2-8087511B8502}" destId="{1C69DBB2-846A-2046-A17B-EBB687F0601E}" srcOrd="10" destOrd="0" presId="urn:microsoft.com/office/officeart/2009/3/layout/CircleRelationship"/>
    <dgm:cxn modelId="{0CC63048-0413-4C4B-8B85-B529D1250E05}" type="presParOf" srcId="{12E9E6B1-22E6-2742-B5F2-8087511B8502}" destId="{F9FC8D83-0058-D947-98F5-049F18A6BC31}" srcOrd="11" destOrd="0" presId="urn:microsoft.com/office/officeart/2009/3/layout/CircleRelationship"/>
    <dgm:cxn modelId="{DAFA1087-1D3F-A547-AC07-453698DAD7FD}" type="presParOf" srcId="{F9FC8D83-0058-D947-98F5-049F18A6BC31}" destId="{7E360CB7-E91B-E640-A8F0-E93BC6D18EC5}" srcOrd="0" destOrd="0" presId="urn:microsoft.com/office/officeart/2009/3/layout/CircleRelationship"/>
    <dgm:cxn modelId="{56987B51-4DB6-074F-81B7-36F5D465372E}" type="presParOf" srcId="{12E9E6B1-22E6-2742-B5F2-8087511B8502}" destId="{91172608-4355-8D4A-A308-CB7EAF9CFB2B}" srcOrd="12" destOrd="0" presId="urn:microsoft.com/office/officeart/2009/3/layout/CircleRelationship"/>
    <dgm:cxn modelId="{63CEDBD3-11F6-C145-B993-B29008BEC159}" type="presParOf" srcId="{91172608-4355-8D4A-A308-CB7EAF9CFB2B}" destId="{34D8C570-93CB-104D-95A8-572CAD4B5736}" srcOrd="0" destOrd="0" presId="urn:microsoft.com/office/officeart/2009/3/layout/CircleRelationship"/>
    <dgm:cxn modelId="{48D52510-4DA2-E140-826A-6F3707259249}" type="presParOf" srcId="{12E9E6B1-22E6-2742-B5F2-8087511B8502}" destId="{8DED9681-5194-424D-9B8C-86280822EEA4}" srcOrd="13" destOrd="0" presId="urn:microsoft.com/office/officeart/2009/3/layout/CircleRelationship"/>
    <dgm:cxn modelId="{5BD1C944-8B48-E446-B564-936BC36CC357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lang="en-US" dirty="0" err="1" smtClean="0"/>
            <a:t>Reune</a:t>
          </a:r>
          <a:r>
            <a:rPr lang="en-US" dirty="0" smtClean="0"/>
            <a:t> en </a:t>
          </a:r>
          <a:r>
            <a:rPr lang="en-US" dirty="0" err="1" smtClean="0"/>
            <a:t>una</a:t>
          </a:r>
          <a:r>
            <a:rPr lang="en-US" dirty="0" smtClean="0"/>
            <a:t> sola </a:t>
          </a:r>
          <a:r>
            <a:rPr lang="en-US" dirty="0" err="1" smtClean="0"/>
            <a:t>materia</a:t>
          </a:r>
          <a:r>
            <a:rPr lang="en-US" dirty="0" smtClean="0"/>
            <a:t> de </a:t>
          </a:r>
          <a:r>
            <a:rPr lang="en-US" dirty="0" err="1" smtClean="0"/>
            <a:t>estudio</a:t>
          </a:r>
          <a:r>
            <a:rPr lang="en-US" dirty="0" smtClean="0"/>
            <a:t> </a:t>
          </a:r>
          <a:r>
            <a:rPr lang="en-US" dirty="0" err="1" smtClean="0"/>
            <a:t>muchas</a:t>
          </a:r>
          <a:r>
            <a:rPr lang="en-US" dirty="0" smtClean="0"/>
            <a:t> </a:t>
          </a:r>
          <a:r>
            <a:rPr lang="en-US" dirty="0" err="1" smtClean="0"/>
            <a:t>especialidades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se </a:t>
          </a:r>
          <a:r>
            <a:rPr lang="en-US" dirty="0" err="1" smtClean="0"/>
            <a:t>ocupan</a:t>
          </a:r>
          <a:r>
            <a:rPr lang="en-US" dirty="0" smtClean="0"/>
            <a:t> de </a:t>
          </a:r>
          <a:r>
            <a:rPr lang="en-US" dirty="0" err="1" smtClean="0"/>
            <a:t>diversos</a:t>
          </a:r>
          <a:r>
            <a:rPr lang="en-US" dirty="0" smtClean="0"/>
            <a:t> </a:t>
          </a:r>
          <a:r>
            <a:rPr lang="en-US" dirty="0" err="1" smtClean="0"/>
            <a:t>aspectos</a:t>
          </a:r>
          <a:r>
            <a:rPr lang="en-US" dirty="0" smtClean="0"/>
            <a:t> de la </a:t>
          </a:r>
          <a:r>
            <a:rPr lang="en-US" dirty="0" err="1" smtClean="0"/>
            <a:t>vida</a:t>
          </a:r>
          <a:r>
            <a:rPr lang="en-US" dirty="0" smtClean="0"/>
            <a:t> </a:t>
          </a:r>
          <a:r>
            <a:rPr lang="en-US" dirty="0" err="1" smtClean="0"/>
            <a:t>humana</a:t>
          </a:r>
          <a:endParaRPr lang="en-US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44791D17-61F2-014D-8181-1E344550134A}" type="presOf" srcId="{4783AA75-13F9-6B45-AB6C-AB07748E0943}" destId="{1E67C80C-12ED-D44E-B25C-F08B8664D0FF}" srcOrd="0" destOrd="0" presId="urn:microsoft.com/office/officeart/2009/3/layout/CircleRelationship"/>
    <dgm:cxn modelId="{ABAEEDED-343E-9042-87CC-F68C83691283}" type="presOf" srcId="{53A9DFEA-3501-4C44-AA61-5F42B34DD5F3}" destId="{4D49AF1A-0104-FD41-BFC0-1F8D850275E8}" srcOrd="0" destOrd="0" presId="urn:microsoft.com/office/officeart/2009/3/layout/CircleRelationship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D2BDD30B-7091-A04F-9185-A0BE40CBA5ED}" type="presOf" srcId="{E9A20DC8-1CBA-7A47-BA47-1639974B3BED}" destId="{12E9E6B1-22E6-2742-B5F2-8087511B8502}" srcOrd="0" destOrd="0" presId="urn:microsoft.com/office/officeart/2009/3/layout/CircleRelationship"/>
    <dgm:cxn modelId="{AB7D965C-DBFD-904C-B334-E84EE6053904}" type="presOf" srcId="{F2D822C9-C32D-B942-82F3-E23965DFA166}" destId="{1C69DBB2-846A-2046-A17B-EBB687F0601E}" srcOrd="0" destOrd="0" presId="urn:microsoft.com/office/officeart/2009/3/layout/CircleRelationship"/>
    <dgm:cxn modelId="{92D6CD7E-B7F8-5E41-ADBF-D3565D1BB0B3}" type="presParOf" srcId="{12E9E6B1-22E6-2742-B5F2-8087511B8502}" destId="{4D49AF1A-0104-FD41-BFC0-1F8D850275E8}" srcOrd="0" destOrd="0" presId="urn:microsoft.com/office/officeart/2009/3/layout/CircleRelationship"/>
    <dgm:cxn modelId="{C8AEF622-9B0A-BE4C-B4ED-54087A3B7243}" type="presParOf" srcId="{12E9E6B1-22E6-2742-B5F2-8087511B8502}" destId="{1D92E2CB-BA65-684C-91EB-F7D4EBB4C24B}" srcOrd="1" destOrd="0" presId="urn:microsoft.com/office/officeart/2009/3/layout/CircleRelationship"/>
    <dgm:cxn modelId="{1EB1F59F-680B-E142-A784-ABCCE501F6AC}" type="presParOf" srcId="{12E9E6B1-22E6-2742-B5F2-8087511B8502}" destId="{9CBD80BF-711B-F64A-9CD8-ACC9927DEE1C}" srcOrd="2" destOrd="0" presId="urn:microsoft.com/office/officeart/2009/3/layout/CircleRelationship"/>
    <dgm:cxn modelId="{380604EF-C2CA-D74F-8355-B0F9B861EA72}" type="presParOf" srcId="{12E9E6B1-22E6-2742-B5F2-8087511B8502}" destId="{669C227F-E466-A04F-9437-3E3C1A3CBDE8}" srcOrd="3" destOrd="0" presId="urn:microsoft.com/office/officeart/2009/3/layout/CircleRelationship"/>
    <dgm:cxn modelId="{3EF426C7-0B27-BA4B-9C1E-6E31C3B13E36}" type="presParOf" srcId="{12E9E6B1-22E6-2742-B5F2-8087511B8502}" destId="{5938F6D6-5345-E34D-A8D0-C26BD7588994}" srcOrd="4" destOrd="0" presId="urn:microsoft.com/office/officeart/2009/3/layout/CircleRelationship"/>
    <dgm:cxn modelId="{CF098DE7-1E01-424C-9029-F2655BD0F96C}" type="presParOf" srcId="{12E9E6B1-22E6-2742-B5F2-8087511B8502}" destId="{CB7012E2-C5BB-8542-A1A5-DF53DD92AB3B}" srcOrd="5" destOrd="0" presId="urn:microsoft.com/office/officeart/2009/3/layout/CircleRelationship"/>
    <dgm:cxn modelId="{B1BE1683-F7C2-5D4F-90A0-8AB82D51469F}" type="presParOf" srcId="{12E9E6B1-22E6-2742-B5F2-8087511B8502}" destId="{9DCAB82B-99B5-3344-B030-D6C4ADF728C4}" srcOrd="6" destOrd="0" presId="urn:microsoft.com/office/officeart/2009/3/layout/CircleRelationship"/>
    <dgm:cxn modelId="{63E511F3-D8F5-9D4C-B93E-F2EDA8DFF1DA}" type="presParOf" srcId="{12E9E6B1-22E6-2742-B5F2-8087511B8502}" destId="{1E67C80C-12ED-D44E-B25C-F08B8664D0FF}" srcOrd="7" destOrd="0" presId="urn:microsoft.com/office/officeart/2009/3/layout/CircleRelationship"/>
    <dgm:cxn modelId="{8C34BADC-2987-5448-A11F-1E731C0084F9}" type="presParOf" srcId="{12E9E6B1-22E6-2742-B5F2-8087511B8502}" destId="{5A2F1E02-A6E2-594C-9C58-6A350A96865B}" srcOrd="8" destOrd="0" presId="urn:microsoft.com/office/officeart/2009/3/layout/CircleRelationship"/>
    <dgm:cxn modelId="{B705A68E-2900-BB45-8C53-92357C352DAF}" type="presParOf" srcId="{5A2F1E02-A6E2-594C-9C58-6A350A96865B}" destId="{8C0422D5-14FC-5D46-9018-CF7BD396CB73}" srcOrd="0" destOrd="0" presId="urn:microsoft.com/office/officeart/2009/3/layout/CircleRelationship"/>
    <dgm:cxn modelId="{C7C222DC-E0FB-CA44-8862-207780AC3489}" type="presParOf" srcId="{12E9E6B1-22E6-2742-B5F2-8087511B8502}" destId="{4D0C29DF-FFC0-5C4B-AE5E-0E6657725521}" srcOrd="9" destOrd="0" presId="urn:microsoft.com/office/officeart/2009/3/layout/CircleRelationship"/>
    <dgm:cxn modelId="{77CEAD7F-EEFA-1746-8EBA-216FE467ECB0}" type="presParOf" srcId="{4D0C29DF-FFC0-5C4B-AE5E-0E6657725521}" destId="{6635A9AC-1F48-6F4A-BCEA-DBEDB6C05E1C}" srcOrd="0" destOrd="0" presId="urn:microsoft.com/office/officeart/2009/3/layout/CircleRelationship"/>
    <dgm:cxn modelId="{72491653-6095-734E-9EAF-C6DBED504E44}" type="presParOf" srcId="{12E9E6B1-22E6-2742-B5F2-8087511B8502}" destId="{1C69DBB2-846A-2046-A17B-EBB687F0601E}" srcOrd="10" destOrd="0" presId="urn:microsoft.com/office/officeart/2009/3/layout/CircleRelationship"/>
    <dgm:cxn modelId="{19F8BB2A-0E96-E341-A900-38E4E2E1E632}" type="presParOf" srcId="{12E9E6B1-22E6-2742-B5F2-8087511B8502}" destId="{F9FC8D83-0058-D947-98F5-049F18A6BC31}" srcOrd="11" destOrd="0" presId="urn:microsoft.com/office/officeart/2009/3/layout/CircleRelationship"/>
    <dgm:cxn modelId="{27874278-881E-BF4E-BDC9-FE9B8AEC1DE4}" type="presParOf" srcId="{F9FC8D83-0058-D947-98F5-049F18A6BC31}" destId="{7E360CB7-E91B-E640-A8F0-E93BC6D18EC5}" srcOrd="0" destOrd="0" presId="urn:microsoft.com/office/officeart/2009/3/layout/CircleRelationship"/>
    <dgm:cxn modelId="{34B518E6-6FD3-BE44-AB1F-0405EDBC444F}" type="presParOf" srcId="{12E9E6B1-22E6-2742-B5F2-8087511B8502}" destId="{91172608-4355-8D4A-A308-CB7EAF9CFB2B}" srcOrd="12" destOrd="0" presId="urn:microsoft.com/office/officeart/2009/3/layout/CircleRelationship"/>
    <dgm:cxn modelId="{2EDCDD79-4A04-EE47-86EE-CEA44D9658D1}" type="presParOf" srcId="{91172608-4355-8D4A-A308-CB7EAF9CFB2B}" destId="{34D8C570-93CB-104D-95A8-572CAD4B5736}" srcOrd="0" destOrd="0" presId="urn:microsoft.com/office/officeart/2009/3/layout/CircleRelationship"/>
    <dgm:cxn modelId="{6C9D0933-5AD4-9F43-ABA7-858B52B33EE6}" type="presParOf" srcId="{12E9E6B1-22E6-2742-B5F2-8087511B8502}" destId="{8DED9681-5194-424D-9B8C-86280822EEA4}" srcOrd="13" destOrd="0" presId="urn:microsoft.com/office/officeart/2009/3/layout/CircleRelationship"/>
    <dgm:cxn modelId="{3BAE0605-C9D8-8F4E-BABC-A139C33B19AA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lang="en-US" dirty="0" smtClean="0"/>
            <a:t>Este </a:t>
          </a:r>
          <a:r>
            <a:rPr lang="en-US" dirty="0" err="1" smtClean="0"/>
            <a:t>tipo</a:t>
          </a:r>
          <a:r>
            <a:rPr lang="en-US" dirty="0" smtClean="0"/>
            <a:t> de </a:t>
          </a:r>
          <a:r>
            <a:rPr lang="en-US" dirty="0" err="1" smtClean="0"/>
            <a:t>integración</a:t>
          </a:r>
          <a:r>
            <a:rPr lang="en-US" dirty="0" smtClean="0"/>
            <a:t> </a:t>
          </a:r>
          <a:r>
            <a:rPr lang="en-US" dirty="0" err="1" smtClean="0"/>
            <a:t>es</a:t>
          </a:r>
          <a:r>
            <a:rPr lang="en-US" dirty="0" smtClean="0"/>
            <a:t> la </a:t>
          </a:r>
          <a:r>
            <a:rPr lang="en-US" dirty="0" err="1" smtClean="0"/>
            <a:t>que</a:t>
          </a:r>
          <a:r>
            <a:rPr lang="en-US" dirty="0" smtClean="0"/>
            <a:t> se produce </a:t>
          </a:r>
          <a:r>
            <a:rPr lang="en-US" dirty="0" err="1" smtClean="0"/>
            <a:t>dentro</a:t>
          </a:r>
          <a:r>
            <a:rPr lang="en-US" dirty="0" smtClean="0"/>
            <a:t> de </a:t>
          </a:r>
          <a:r>
            <a:rPr lang="en-US" dirty="0" err="1" smtClean="0"/>
            <a:t>las</a:t>
          </a:r>
          <a:r>
            <a:rPr lang="en-US" dirty="0" smtClean="0"/>
            <a:t> </a:t>
          </a:r>
          <a:r>
            <a:rPr lang="en-US" dirty="0" err="1" smtClean="0"/>
            <a:t>actividades</a:t>
          </a:r>
          <a:r>
            <a:rPr lang="en-US" dirty="0" smtClean="0"/>
            <a:t> de un </a:t>
          </a:r>
          <a:r>
            <a:rPr lang="en-US" dirty="0" err="1" smtClean="0"/>
            <a:t>mismo</a:t>
          </a:r>
          <a:r>
            <a:rPr lang="en-US" dirty="0" smtClean="0"/>
            <a:t> </a:t>
          </a:r>
          <a:r>
            <a:rPr lang="en-US" dirty="0" err="1" smtClean="0"/>
            <a:t>antropólogo</a:t>
          </a:r>
          <a:endParaRPr lang="en-US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216BFEB8-7435-FF4F-A621-5A990547658D}" type="presOf" srcId="{53A9DFEA-3501-4C44-AA61-5F42B34DD5F3}" destId="{4D49AF1A-0104-FD41-BFC0-1F8D850275E8}" srcOrd="0" destOrd="0" presId="urn:microsoft.com/office/officeart/2009/3/layout/CircleRelationship"/>
    <dgm:cxn modelId="{B508E563-246A-9743-9D25-65F338D95E6D}" type="presOf" srcId="{E9A20DC8-1CBA-7A47-BA47-1639974B3BED}" destId="{12E9E6B1-22E6-2742-B5F2-8087511B8502}" srcOrd="0" destOrd="0" presId="urn:microsoft.com/office/officeart/2009/3/layout/CircleRelationship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8F86373E-9248-804F-82AB-605472210835}" type="presOf" srcId="{4783AA75-13F9-6B45-AB6C-AB07748E0943}" destId="{1E67C80C-12ED-D44E-B25C-F08B8664D0FF}" srcOrd="0" destOrd="0" presId="urn:microsoft.com/office/officeart/2009/3/layout/CircleRelationship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D00625CF-A622-3942-81FD-85067304F44B}" type="presOf" srcId="{F2D822C9-C32D-B942-82F3-E23965DFA166}" destId="{1C69DBB2-846A-2046-A17B-EBB687F0601E}" srcOrd="0" destOrd="0" presId="urn:microsoft.com/office/officeart/2009/3/layout/CircleRelationship"/>
    <dgm:cxn modelId="{82EC9C86-1C4D-1843-9566-0ED646F4B2AA}" type="presParOf" srcId="{12E9E6B1-22E6-2742-B5F2-8087511B8502}" destId="{4D49AF1A-0104-FD41-BFC0-1F8D850275E8}" srcOrd="0" destOrd="0" presId="urn:microsoft.com/office/officeart/2009/3/layout/CircleRelationship"/>
    <dgm:cxn modelId="{8BC9BA4D-48F5-874F-B926-F73EB1A5FE75}" type="presParOf" srcId="{12E9E6B1-22E6-2742-B5F2-8087511B8502}" destId="{1D92E2CB-BA65-684C-91EB-F7D4EBB4C24B}" srcOrd="1" destOrd="0" presId="urn:microsoft.com/office/officeart/2009/3/layout/CircleRelationship"/>
    <dgm:cxn modelId="{C04F0264-4299-1349-99EA-51FB9AB1879D}" type="presParOf" srcId="{12E9E6B1-22E6-2742-B5F2-8087511B8502}" destId="{9CBD80BF-711B-F64A-9CD8-ACC9927DEE1C}" srcOrd="2" destOrd="0" presId="urn:microsoft.com/office/officeart/2009/3/layout/CircleRelationship"/>
    <dgm:cxn modelId="{065C545C-6052-BE46-A750-EEF52E662B6E}" type="presParOf" srcId="{12E9E6B1-22E6-2742-B5F2-8087511B8502}" destId="{669C227F-E466-A04F-9437-3E3C1A3CBDE8}" srcOrd="3" destOrd="0" presId="urn:microsoft.com/office/officeart/2009/3/layout/CircleRelationship"/>
    <dgm:cxn modelId="{64E4DBAA-4EA1-2B45-B051-78411428E8E7}" type="presParOf" srcId="{12E9E6B1-22E6-2742-B5F2-8087511B8502}" destId="{5938F6D6-5345-E34D-A8D0-C26BD7588994}" srcOrd="4" destOrd="0" presId="urn:microsoft.com/office/officeart/2009/3/layout/CircleRelationship"/>
    <dgm:cxn modelId="{7CEF8B46-4AE7-E644-B432-E772E60522B0}" type="presParOf" srcId="{12E9E6B1-22E6-2742-B5F2-8087511B8502}" destId="{CB7012E2-C5BB-8542-A1A5-DF53DD92AB3B}" srcOrd="5" destOrd="0" presId="urn:microsoft.com/office/officeart/2009/3/layout/CircleRelationship"/>
    <dgm:cxn modelId="{C2CB8C2D-3BC1-3F47-A80D-521DBAA460EA}" type="presParOf" srcId="{12E9E6B1-22E6-2742-B5F2-8087511B8502}" destId="{9DCAB82B-99B5-3344-B030-D6C4ADF728C4}" srcOrd="6" destOrd="0" presId="urn:microsoft.com/office/officeart/2009/3/layout/CircleRelationship"/>
    <dgm:cxn modelId="{9E652F39-1897-FC46-95D9-ACD5036D6864}" type="presParOf" srcId="{12E9E6B1-22E6-2742-B5F2-8087511B8502}" destId="{1E67C80C-12ED-D44E-B25C-F08B8664D0FF}" srcOrd="7" destOrd="0" presId="urn:microsoft.com/office/officeart/2009/3/layout/CircleRelationship"/>
    <dgm:cxn modelId="{E12A7E92-132A-454C-8495-0F54439D8364}" type="presParOf" srcId="{12E9E6B1-22E6-2742-B5F2-8087511B8502}" destId="{5A2F1E02-A6E2-594C-9C58-6A350A96865B}" srcOrd="8" destOrd="0" presId="urn:microsoft.com/office/officeart/2009/3/layout/CircleRelationship"/>
    <dgm:cxn modelId="{A370ABF6-D2C6-E645-B58B-9BC31090A853}" type="presParOf" srcId="{5A2F1E02-A6E2-594C-9C58-6A350A96865B}" destId="{8C0422D5-14FC-5D46-9018-CF7BD396CB73}" srcOrd="0" destOrd="0" presId="urn:microsoft.com/office/officeart/2009/3/layout/CircleRelationship"/>
    <dgm:cxn modelId="{136047A0-090B-E842-9555-4B437FF45994}" type="presParOf" srcId="{12E9E6B1-22E6-2742-B5F2-8087511B8502}" destId="{4D0C29DF-FFC0-5C4B-AE5E-0E6657725521}" srcOrd="9" destOrd="0" presId="urn:microsoft.com/office/officeart/2009/3/layout/CircleRelationship"/>
    <dgm:cxn modelId="{BFEBBC4F-A278-A045-A63A-EE1AC567D81D}" type="presParOf" srcId="{4D0C29DF-FFC0-5C4B-AE5E-0E6657725521}" destId="{6635A9AC-1F48-6F4A-BCEA-DBEDB6C05E1C}" srcOrd="0" destOrd="0" presId="urn:microsoft.com/office/officeart/2009/3/layout/CircleRelationship"/>
    <dgm:cxn modelId="{22F9BAE6-6C01-DC4A-8AEC-375D735A5FEC}" type="presParOf" srcId="{12E9E6B1-22E6-2742-B5F2-8087511B8502}" destId="{1C69DBB2-846A-2046-A17B-EBB687F0601E}" srcOrd="10" destOrd="0" presId="urn:microsoft.com/office/officeart/2009/3/layout/CircleRelationship"/>
    <dgm:cxn modelId="{E9FD9305-8E26-EF42-8497-EE89CC6CFD74}" type="presParOf" srcId="{12E9E6B1-22E6-2742-B5F2-8087511B8502}" destId="{F9FC8D83-0058-D947-98F5-049F18A6BC31}" srcOrd="11" destOrd="0" presId="urn:microsoft.com/office/officeart/2009/3/layout/CircleRelationship"/>
    <dgm:cxn modelId="{3F954D2A-9313-A448-9893-179045328BE1}" type="presParOf" srcId="{F9FC8D83-0058-D947-98F5-049F18A6BC31}" destId="{7E360CB7-E91B-E640-A8F0-E93BC6D18EC5}" srcOrd="0" destOrd="0" presId="urn:microsoft.com/office/officeart/2009/3/layout/CircleRelationship"/>
    <dgm:cxn modelId="{C578E32C-E083-8D4F-8F73-12FD76D31EC4}" type="presParOf" srcId="{12E9E6B1-22E6-2742-B5F2-8087511B8502}" destId="{91172608-4355-8D4A-A308-CB7EAF9CFB2B}" srcOrd="12" destOrd="0" presId="urn:microsoft.com/office/officeart/2009/3/layout/CircleRelationship"/>
    <dgm:cxn modelId="{DE0B7565-0495-3345-9509-A38380B920FE}" type="presParOf" srcId="{91172608-4355-8D4A-A308-CB7EAF9CFB2B}" destId="{34D8C570-93CB-104D-95A8-572CAD4B5736}" srcOrd="0" destOrd="0" presId="urn:microsoft.com/office/officeart/2009/3/layout/CircleRelationship"/>
    <dgm:cxn modelId="{337E5F4B-DDEB-8845-9369-9D6808657607}" type="presParOf" srcId="{12E9E6B1-22E6-2742-B5F2-8087511B8502}" destId="{8DED9681-5194-424D-9B8C-86280822EEA4}" srcOrd="13" destOrd="0" presId="urn:microsoft.com/office/officeart/2009/3/layout/CircleRelationship"/>
    <dgm:cxn modelId="{2DE27AC8-640E-1B45-87AB-DF4756E97EB3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8D4A57-BD53-0B4C-8279-6E78CE4978B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5988B6B2-C27E-E642-9926-5B48333E000A}">
      <dgm:prSet phldrT="[Text]"/>
      <dgm:spPr/>
      <dgm:t>
        <a:bodyPr/>
        <a:lstStyle/>
        <a:p>
          <a:r>
            <a:rPr lang="en-US" dirty="0" smtClean="0"/>
            <a:t>No se </a:t>
          </a:r>
          <a:r>
            <a:rPr lang="en-US" dirty="0" err="1" smtClean="0"/>
            <a:t>puede</a:t>
          </a:r>
          <a:r>
            <a:rPr lang="en-US" dirty="0" smtClean="0"/>
            <a:t> </a:t>
          </a:r>
          <a:r>
            <a:rPr lang="en-US" dirty="0" err="1" smtClean="0"/>
            <a:t>ver</a:t>
          </a:r>
          <a:r>
            <a:rPr lang="en-US" dirty="0" smtClean="0"/>
            <a:t> </a:t>
          </a:r>
          <a:r>
            <a:rPr lang="en-US" dirty="0" err="1" smtClean="0"/>
            <a:t>todo</a:t>
          </a:r>
          <a:r>
            <a:rPr lang="en-US" dirty="0" smtClean="0"/>
            <a:t> </a:t>
          </a:r>
          <a:r>
            <a:rPr lang="en-US" dirty="0" err="1" smtClean="0"/>
            <a:t>ni</a:t>
          </a:r>
          <a:r>
            <a:rPr lang="en-US" dirty="0" smtClean="0"/>
            <a:t> </a:t>
          </a:r>
          <a:r>
            <a:rPr lang="en-US" dirty="0" err="1" smtClean="0"/>
            <a:t>pensar</a:t>
          </a:r>
          <a:r>
            <a:rPr lang="en-US" dirty="0" smtClean="0"/>
            <a:t> en </a:t>
          </a:r>
          <a:r>
            <a:rPr lang="en-US" dirty="0" err="1" smtClean="0"/>
            <a:t>todo</a:t>
          </a:r>
          <a:endParaRPr lang="en-US" dirty="0"/>
        </a:p>
      </dgm:t>
    </dgm:pt>
    <dgm:pt modelId="{7FFF9BF4-045C-C34D-B0D4-E33398EFC3DC}" type="parTrans" cxnId="{EAFBCD46-0257-A84F-9414-C0A8A05C2858}">
      <dgm:prSet/>
      <dgm:spPr/>
      <dgm:t>
        <a:bodyPr/>
        <a:lstStyle/>
        <a:p>
          <a:endParaRPr lang="en-US"/>
        </a:p>
      </dgm:t>
    </dgm:pt>
    <dgm:pt modelId="{22D89FC6-28DE-2848-A846-99D587D1F82D}" type="sibTrans" cxnId="{EAFBCD46-0257-A84F-9414-C0A8A05C2858}">
      <dgm:prSet/>
      <dgm:spPr/>
      <dgm:t>
        <a:bodyPr/>
        <a:lstStyle/>
        <a:p>
          <a:endParaRPr lang="en-US"/>
        </a:p>
      </dgm:t>
    </dgm:pt>
    <dgm:pt modelId="{2A5307E9-53BB-B34D-8A04-50C401020C9C}">
      <dgm:prSet phldrT="[Text]"/>
      <dgm:spPr/>
      <dgm:t>
        <a:bodyPr/>
        <a:lstStyle/>
        <a:p>
          <a:r>
            <a:rPr lang="en-US" dirty="0" smtClean="0"/>
            <a:t>Hay </a:t>
          </a:r>
          <a:r>
            <a:rPr lang="en-US" dirty="0" err="1" smtClean="0"/>
            <a:t>que</a:t>
          </a:r>
          <a:r>
            <a:rPr lang="en-US" dirty="0" smtClean="0"/>
            <a:t> </a:t>
          </a:r>
          <a:r>
            <a:rPr lang="en-US" dirty="0" err="1" smtClean="0"/>
            <a:t>seleccionar</a:t>
          </a:r>
          <a:r>
            <a:rPr lang="en-US" dirty="0" smtClean="0"/>
            <a:t> y </a:t>
          </a:r>
          <a:r>
            <a:rPr lang="en-US" dirty="0" err="1" smtClean="0"/>
            <a:t>recalcar</a:t>
          </a:r>
          <a:endParaRPr lang="en-US" dirty="0"/>
        </a:p>
      </dgm:t>
    </dgm:pt>
    <dgm:pt modelId="{BCFB2638-9D46-8C48-8486-C72A696C82BE}" type="parTrans" cxnId="{B79DB141-BEF6-454E-9334-B6A3397F21FB}">
      <dgm:prSet/>
      <dgm:spPr/>
      <dgm:t>
        <a:bodyPr/>
        <a:lstStyle/>
        <a:p>
          <a:endParaRPr lang="en-US"/>
        </a:p>
      </dgm:t>
    </dgm:pt>
    <dgm:pt modelId="{0C36F2DB-4BFF-6D41-96E3-3DEF58235CC8}" type="sibTrans" cxnId="{B79DB141-BEF6-454E-9334-B6A3397F21FB}">
      <dgm:prSet/>
      <dgm:spPr/>
      <dgm:t>
        <a:bodyPr/>
        <a:lstStyle/>
        <a:p>
          <a:endParaRPr lang="en-US"/>
        </a:p>
      </dgm:t>
    </dgm:pt>
    <dgm:pt modelId="{098F10C8-5A30-C749-95E0-27EC17A40F29}">
      <dgm:prSet phldrT="[Text]"/>
      <dgm:spPr/>
      <dgm:t>
        <a:bodyPr/>
        <a:lstStyle/>
        <a:p>
          <a:r>
            <a:rPr lang="en-US" dirty="0" smtClean="0"/>
            <a:t>Para </a:t>
          </a:r>
          <a:r>
            <a:rPr lang="en-US" dirty="0" err="1" smtClean="0"/>
            <a:t>ello</a:t>
          </a:r>
          <a:r>
            <a:rPr lang="en-US" dirty="0" smtClean="0"/>
            <a:t> </a:t>
          </a:r>
          <a:r>
            <a:rPr lang="en-US" dirty="0" err="1" smtClean="0"/>
            <a:t>es</a:t>
          </a:r>
          <a:r>
            <a:rPr lang="en-US" dirty="0" smtClean="0"/>
            <a:t> </a:t>
          </a:r>
          <a:r>
            <a:rPr lang="en-US" dirty="0" err="1" smtClean="0"/>
            <a:t>necesario</a:t>
          </a:r>
          <a:r>
            <a:rPr lang="en-US" dirty="0" smtClean="0"/>
            <a:t> </a:t>
          </a:r>
          <a:r>
            <a:rPr lang="en-US" dirty="0" err="1" smtClean="0"/>
            <a:t>categorizar</a:t>
          </a:r>
          <a:r>
            <a:rPr lang="en-US" dirty="0" smtClean="0"/>
            <a:t> y </a:t>
          </a:r>
          <a:r>
            <a:rPr lang="en-US" dirty="0" err="1" smtClean="0"/>
            <a:t>establecer</a:t>
          </a:r>
          <a:r>
            <a:rPr lang="en-US" dirty="0" smtClean="0"/>
            <a:t> </a:t>
          </a:r>
          <a:r>
            <a:rPr lang="en-US" dirty="0" err="1" smtClean="0"/>
            <a:t>diferencias</a:t>
          </a:r>
          <a:endParaRPr lang="en-US" dirty="0"/>
        </a:p>
      </dgm:t>
    </dgm:pt>
    <dgm:pt modelId="{5040CEF5-3269-EA42-8833-298B50CDAB34}" type="parTrans" cxnId="{58B92FEC-E913-E04A-9206-37CA2D2FD408}">
      <dgm:prSet/>
      <dgm:spPr/>
      <dgm:t>
        <a:bodyPr/>
        <a:lstStyle/>
        <a:p>
          <a:endParaRPr lang="en-US"/>
        </a:p>
      </dgm:t>
    </dgm:pt>
    <dgm:pt modelId="{FB8F4DA9-8CC9-F54F-8319-A57A1B7A7792}" type="sibTrans" cxnId="{58B92FEC-E913-E04A-9206-37CA2D2FD408}">
      <dgm:prSet/>
      <dgm:spPr/>
      <dgm:t>
        <a:bodyPr/>
        <a:lstStyle/>
        <a:p>
          <a:endParaRPr lang="en-US"/>
        </a:p>
      </dgm:t>
    </dgm:pt>
    <dgm:pt modelId="{4B80ACF8-2130-404C-B2A1-5D83B4305223}">
      <dgm:prSet phldrT="[Text]"/>
      <dgm:spPr/>
      <dgm:t>
        <a:bodyPr/>
        <a:lstStyle/>
        <a:p>
          <a:r>
            <a:rPr lang="en-US" dirty="0" smtClean="0"/>
            <a:t>Solo </a:t>
          </a:r>
          <a:r>
            <a:rPr lang="en-US" dirty="0" err="1" smtClean="0"/>
            <a:t>así</a:t>
          </a:r>
          <a:r>
            <a:rPr lang="en-US" dirty="0" smtClean="0"/>
            <a:t> se </a:t>
          </a:r>
          <a:r>
            <a:rPr lang="en-US" dirty="0" err="1" smtClean="0"/>
            <a:t>puede</a:t>
          </a:r>
          <a:r>
            <a:rPr lang="en-US" dirty="0" smtClean="0"/>
            <a:t> </a:t>
          </a:r>
          <a:r>
            <a:rPr lang="en-US" dirty="0" err="1" smtClean="0"/>
            <a:t>analizar</a:t>
          </a:r>
          <a:r>
            <a:rPr lang="en-US" dirty="0" smtClean="0"/>
            <a:t> y </a:t>
          </a:r>
          <a:r>
            <a:rPr lang="en-US" dirty="0" err="1" smtClean="0"/>
            <a:t>compreder</a:t>
          </a:r>
          <a:endParaRPr lang="en-US" dirty="0"/>
        </a:p>
      </dgm:t>
    </dgm:pt>
    <dgm:pt modelId="{A3E0CF0A-5511-C940-BEB6-1CBDAE0A4E99}" type="parTrans" cxnId="{7D9796F8-6682-A348-A858-3A28D9D855B5}">
      <dgm:prSet/>
      <dgm:spPr/>
      <dgm:t>
        <a:bodyPr/>
        <a:lstStyle/>
        <a:p>
          <a:endParaRPr lang="en-US"/>
        </a:p>
      </dgm:t>
    </dgm:pt>
    <dgm:pt modelId="{E9893076-B1F3-294D-B251-96903930615A}" type="sibTrans" cxnId="{7D9796F8-6682-A348-A858-3A28D9D855B5}">
      <dgm:prSet/>
      <dgm:spPr/>
      <dgm:t>
        <a:bodyPr/>
        <a:lstStyle/>
        <a:p>
          <a:endParaRPr lang="en-US"/>
        </a:p>
      </dgm:t>
    </dgm:pt>
    <dgm:pt modelId="{4946B3A0-89D8-EC4B-B376-8D9B5BC2D438}" type="pres">
      <dgm:prSet presAssocID="{B18D4A57-BD53-0B4C-8279-6E78CE4978BF}" presName="Name0" presStyleCnt="0">
        <dgm:presLayoutVars>
          <dgm:dir/>
          <dgm:resizeHandles val="exact"/>
        </dgm:presLayoutVars>
      </dgm:prSet>
      <dgm:spPr/>
    </dgm:pt>
    <dgm:pt modelId="{15ABBE8D-7F41-E241-980F-6627F0A58134}" type="pres">
      <dgm:prSet presAssocID="{5988B6B2-C27E-E642-9926-5B48333E000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8F2CED-4708-8D4B-85CE-67158CD4B4E5}" type="pres">
      <dgm:prSet presAssocID="{22D89FC6-28DE-2848-A846-99D587D1F82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449E958-F9E5-CC49-B252-E0BE99336E6E}" type="pres">
      <dgm:prSet presAssocID="{22D89FC6-28DE-2848-A846-99D587D1F82D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8D04EF7A-3950-6E4B-9BD7-5E836E696286}" type="pres">
      <dgm:prSet presAssocID="{2A5307E9-53BB-B34D-8A04-50C401020C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8582F-1AF3-2043-9FBA-00C5126D7C24}" type="pres">
      <dgm:prSet presAssocID="{0C36F2DB-4BFF-6D41-96E3-3DEF58235CC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8402159-7E6B-A64D-9643-FE4E762D666C}" type="pres">
      <dgm:prSet presAssocID="{0C36F2DB-4BFF-6D41-96E3-3DEF58235CC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3CEDD32-3537-834D-9A64-1A44BC10310D}" type="pres">
      <dgm:prSet presAssocID="{098F10C8-5A30-C749-95E0-27EC17A40F2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F1FC10-7A1C-0E41-9C04-4B3FE79CC78A}" type="pres">
      <dgm:prSet presAssocID="{FB8F4DA9-8CC9-F54F-8319-A57A1B7A779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1403369-571D-0F42-9B00-FFA1AD32AE16}" type="pres">
      <dgm:prSet presAssocID="{FB8F4DA9-8CC9-F54F-8319-A57A1B7A7792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A41C44CD-568E-AD4A-B7CE-2133EA1EA973}" type="pres">
      <dgm:prSet presAssocID="{4B80ACF8-2130-404C-B2A1-5D83B43052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9CBEE4-1E63-5B42-B3C0-9D7CB8315187}" type="presOf" srcId="{0C36F2DB-4BFF-6D41-96E3-3DEF58235CC8}" destId="{18402159-7E6B-A64D-9643-FE4E762D666C}" srcOrd="1" destOrd="0" presId="urn:microsoft.com/office/officeart/2005/8/layout/process1"/>
    <dgm:cxn modelId="{58B92FEC-E913-E04A-9206-37CA2D2FD408}" srcId="{B18D4A57-BD53-0B4C-8279-6E78CE4978BF}" destId="{098F10C8-5A30-C749-95E0-27EC17A40F29}" srcOrd="2" destOrd="0" parTransId="{5040CEF5-3269-EA42-8833-298B50CDAB34}" sibTransId="{FB8F4DA9-8CC9-F54F-8319-A57A1B7A7792}"/>
    <dgm:cxn modelId="{297A8BD9-8B91-7744-95D4-2A14C8254399}" type="presOf" srcId="{4B80ACF8-2130-404C-B2A1-5D83B4305223}" destId="{A41C44CD-568E-AD4A-B7CE-2133EA1EA973}" srcOrd="0" destOrd="0" presId="urn:microsoft.com/office/officeart/2005/8/layout/process1"/>
    <dgm:cxn modelId="{0D70413B-9476-4E46-BFCF-E00FB6BDB57F}" type="presOf" srcId="{FB8F4DA9-8CC9-F54F-8319-A57A1B7A7792}" destId="{71403369-571D-0F42-9B00-FFA1AD32AE16}" srcOrd="1" destOrd="0" presId="urn:microsoft.com/office/officeart/2005/8/layout/process1"/>
    <dgm:cxn modelId="{439A7681-3DBF-1845-80BD-F9190FB8AA41}" type="presOf" srcId="{22D89FC6-28DE-2848-A846-99D587D1F82D}" destId="{078F2CED-4708-8D4B-85CE-67158CD4B4E5}" srcOrd="0" destOrd="0" presId="urn:microsoft.com/office/officeart/2005/8/layout/process1"/>
    <dgm:cxn modelId="{C39AF957-FA4D-4B42-AF9D-2FC92E2C346A}" type="presOf" srcId="{5988B6B2-C27E-E642-9926-5B48333E000A}" destId="{15ABBE8D-7F41-E241-980F-6627F0A58134}" srcOrd="0" destOrd="0" presId="urn:microsoft.com/office/officeart/2005/8/layout/process1"/>
    <dgm:cxn modelId="{AAB72D60-37AD-0344-9C73-E131B62B45A3}" type="presOf" srcId="{FB8F4DA9-8CC9-F54F-8319-A57A1B7A7792}" destId="{C3F1FC10-7A1C-0E41-9C04-4B3FE79CC78A}" srcOrd="0" destOrd="0" presId="urn:microsoft.com/office/officeart/2005/8/layout/process1"/>
    <dgm:cxn modelId="{EA2A0F50-51F1-FF45-96A7-A9703F4F53E1}" type="presOf" srcId="{B18D4A57-BD53-0B4C-8279-6E78CE4978BF}" destId="{4946B3A0-89D8-EC4B-B376-8D9B5BC2D438}" srcOrd="0" destOrd="0" presId="urn:microsoft.com/office/officeart/2005/8/layout/process1"/>
    <dgm:cxn modelId="{32698460-6CC0-2044-8836-2625C0FE405C}" type="presOf" srcId="{098F10C8-5A30-C749-95E0-27EC17A40F29}" destId="{A3CEDD32-3537-834D-9A64-1A44BC10310D}" srcOrd="0" destOrd="0" presId="urn:microsoft.com/office/officeart/2005/8/layout/process1"/>
    <dgm:cxn modelId="{7D9796F8-6682-A348-A858-3A28D9D855B5}" srcId="{B18D4A57-BD53-0B4C-8279-6E78CE4978BF}" destId="{4B80ACF8-2130-404C-B2A1-5D83B4305223}" srcOrd="3" destOrd="0" parTransId="{A3E0CF0A-5511-C940-BEB6-1CBDAE0A4E99}" sibTransId="{E9893076-B1F3-294D-B251-96903930615A}"/>
    <dgm:cxn modelId="{A135D16A-7CB6-8D4D-8E65-59F3ACB6DE0E}" type="presOf" srcId="{2A5307E9-53BB-B34D-8A04-50C401020C9C}" destId="{8D04EF7A-3950-6E4B-9BD7-5E836E696286}" srcOrd="0" destOrd="0" presId="urn:microsoft.com/office/officeart/2005/8/layout/process1"/>
    <dgm:cxn modelId="{F50CE2A2-7306-0243-9355-14C89D7692BE}" type="presOf" srcId="{0C36F2DB-4BFF-6D41-96E3-3DEF58235CC8}" destId="{2078582F-1AF3-2043-9FBA-00C5126D7C24}" srcOrd="0" destOrd="0" presId="urn:microsoft.com/office/officeart/2005/8/layout/process1"/>
    <dgm:cxn modelId="{B79DB141-BEF6-454E-9334-B6A3397F21FB}" srcId="{B18D4A57-BD53-0B4C-8279-6E78CE4978BF}" destId="{2A5307E9-53BB-B34D-8A04-50C401020C9C}" srcOrd="1" destOrd="0" parTransId="{BCFB2638-9D46-8C48-8486-C72A696C82BE}" sibTransId="{0C36F2DB-4BFF-6D41-96E3-3DEF58235CC8}"/>
    <dgm:cxn modelId="{6446389A-843A-6047-9A09-15F3A844AF42}" type="presOf" srcId="{22D89FC6-28DE-2848-A846-99D587D1F82D}" destId="{4449E958-F9E5-CC49-B252-E0BE99336E6E}" srcOrd="1" destOrd="0" presId="urn:microsoft.com/office/officeart/2005/8/layout/process1"/>
    <dgm:cxn modelId="{EAFBCD46-0257-A84F-9414-C0A8A05C2858}" srcId="{B18D4A57-BD53-0B4C-8279-6E78CE4978BF}" destId="{5988B6B2-C27E-E642-9926-5B48333E000A}" srcOrd="0" destOrd="0" parTransId="{7FFF9BF4-045C-C34D-B0D4-E33398EFC3DC}" sibTransId="{22D89FC6-28DE-2848-A846-99D587D1F82D}"/>
    <dgm:cxn modelId="{AEA22ED5-B98F-DA4F-94CE-AEBF3B50AB4C}" type="presParOf" srcId="{4946B3A0-89D8-EC4B-B376-8D9B5BC2D438}" destId="{15ABBE8D-7F41-E241-980F-6627F0A58134}" srcOrd="0" destOrd="0" presId="urn:microsoft.com/office/officeart/2005/8/layout/process1"/>
    <dgm:cxn modelId="{D8EAD088-8744-B04E-A601-317C77DA6974}" type="presParOf" srcId="{4946B3A0-89D8-EC4B-B376-8D9B5BC2D438}" destId="{078F2CED-4708-8D4B-85CE-67158CD4B4E5}" srcOrd="1" destOrd="0" presId="urn:microsoft.com/office/officeart/2005/8/layout/process1"/>
    <dgm:cxn modelId="{45BE087E-518E-1341-A8BA-F6A6F0E86364}" type="presParOf" srcId="{078F2CED-4708-8D4B-85CE-67158CD4B4E5}" destId="{4449E958-F9E5-CC49-B252-E0BE99336E6E}" srcOrd="0" destOrd="0" presId="urn:microsoft.com/office/officeart/2005/8/layout/process1"/>
    <dgm:cxn modelId="{79CEC02F-780F-7049-A073-2D32F053FD8D}" type="presParOf" srcId="{4946B3A0-89D8-EC4B-B376-8D9B5BC2D438}" destId="{8D04EF7A-3950-6E4B-9BD7-5E836E696286}" srcOrd="2" destOrd="0" presId="urn:microsoft.com/office/officeart/2005/8/layout/process1"/>
    <dgm:cxn modelId="{29C2C98C-C0FE-3248-A7E7-A02B5519705F}" type="presParOf" srcId="{4946B3A0-89D8-EC4B-B376-8D9B5BC2D438}" destId="{2078582F-1AF3-2043-9FBA-00C5126D7C24}" srcOrd="3" destOrd="0" presId="urn:microsoft.com/office/officeart/2005/8/layout/process1"/>
    <dgm:cxn modelId="{7F9C2F9F-BFDF-CA40-8B80-9D804FB07108}" type="presParOf" srcId="{2078582F-1AF3-2043-9FBA-00C5126D7C24}" destId="{18402159-7E6B-A64D-9643-FE4E762D666C}" srcOrd="0" destOrd="0" presId="urn:microsoft.com/office/officeart/2005/8/layout/process1"/>
    <dgm:cxn modelId="{9ABC97D6-A66C-1941-8685-8B4149FE9A8F}" type="presParOf" srcId="{4946B3A0-89D8-EC4B-B376-8D9B5BC2D438}" destId="{A3CEDD32-3537-834D-9A64-1A44BC10310D}" srcOrd="4" destOrd="0" presId="urn:microsoft.com/office/officeart/2005/8/layout/process1"/>
    <dgm:cxn modelId="{CC6740EE-232C-D046-A0A2-0AE6EDB5B1CB}" type="presParOf" srcId="{4946B3A0-89D8-EC4B-B376-8D9B5BC2D438}" destId="{C3F1FC10-7A1C-0E41-9C04-4B3FE79CC78A}" srcOrd="5" destOrd="0" presId="urn:microsoft.com/office/officeart/2005/8/layout/process1"/>
    <dgm:cxn modelId="{DCA78706-76E2-9547-9BA5-C62734FAF396}" type="presParOf" srcId="{C3F1FC10-7A1C-0E41-9C04-4B3FE79CC78A}" destId="{71403369-571D-0F42-9B00-FFA1AD32AE16}" srcOrd="0" destOrd="0" presId="urn:microsoft.com/office/officeart/2005/8/layout/process1"/>
    <dgm:cxn modelId="{105FBA10-CE87-474F-9482-4E937832A918}" type="presParOf" srcId="{4946B3A0-89D8-EC4B-B376-8D9B5BC2D438}" destId="{A41C44CD-568E-AD4A-B7CE-2133EA1EA97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FF6C5-02F4-3B49-B1CB-C1C1900606B4}">
      <dsp:nvSpPr>
        <dsp:cNvPr id="0" name=""/>
        <dsp:cNvSpPr/>
      </dsp:nvSpPr>
      <dsp:spPr>
        <a:xfrm rot="21300000">
          <a:off x="17070" y="1124903"/>
          <a:ext cx="5528459" cy="633092"/>
        </a:xfrm>
        <a:prstGeom prst="mathMinus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276F0A9-1C2F-8143-B9E2-B145BCCAC4EC}">
      <dsp:nvSpPr>
        <dsp:cNvPr id="0" name=""/>
        <dsp:cNvSpPr/>
      </dsp:nvSpPr>
      <dsp:spPr>
        <a:xfrm>
          <a:off x="667512" y="144145"/>
          <a:ext cx="1668780" cy="1153160"/>
        </a:xfrm>
        <a:prstGeom prst="down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283B52-84D7-504D-9A5C-1BC3CAB02ADA}">
      <dsp:nvSpPr>
        <dsp:cNvPr id="0" name=""/>
        <dsp:cNvSpPr/>
      </dsp:nvSpPr>
      <dsp:spPr>
        <a:xfrm>
          <a:off x="2948178" y="0"/>
          <a:ext cx="1780032" cy="1210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Exégesis</a:t>
          </a:r>
          <a:endParaRPr lang="en-US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más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objetivo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2948178" y="0"/>
        <a:ext cx="1780032" cy="1210818"/>
      </dsp:txXfrm>
    </dsp:sp>
    <dsp:sp modelId="{9DA26918-2FB6-8D4C-A7DB-296C2E8BE4A1}">
      <dsp:nvSpPr>
        <dsp:cNvPr id="0" name=""/>
        <dsp:cNvSpPr/>
      </dsp:nvSpPr>
      <dsp:spPr>
        <a:xfrm>
          <a:off x="3226307" y="1585594"/>
          <a:ext cx="1668780" cy="1153160"/>
        </a:xfrm>
        <a:prstGeom prst="up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86B8B7-545E-6A4C-BD99-37986DD7C3DC}">
      <dsp:nvSpPr>
        <dsp:cNvPr id="0" name=""/>
        <dsp:cNvSpPr/>
      </dsp:nvSpPr>
      <dsp:spPr>
        <a:xfrm>
          <a:off x="834390" y="1672081"/>
          <a:ext cx="1780032" cy="1210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Eiségesis</a:t>
          </a:r>
          <a:endParaRPr lang="en-US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más</a:t>
          </a:r>
          <a:r>
            <a:rPr lang="en-US" sz="1900" kern="1200" dirty="0" smtClean="0"/>
            <a:t> personal)</a:t>
          </a:r>
          <a:endParaRPr lang="en-US" sz="1900" kern="1200" dirty="0"/>
        </a:p>
      </dsp:txBody>
      <dsp:txXfrm>
        <a:off x="834390" y="1672081"/>
        <a:ext cx="1780032" cy="12108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5218FA-E92B-6948-B08A-479870CFDDA8}">
      <dsp:nvSpPr>
        <dsp:cNvPr id="0" name=""/>
        <dsp:cNvSpPr/>
      </dsp:nvSpPr>
      <dsp:spPr>
        <a:xfrm>
          <a:off x="1149705" y="266763"/>
          <a:ext cx="3277819" cy="327774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“Solo </a:t>
          </a:r>
          <a:r>
            <a:rPr lang="en-US" sz="1500" kern="1200" dirty="0" err="1" smtClean="0"/>
            <a:t>quienes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han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realizado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esa</a:t>
          </a:r>
          <a:r>
            <a:rPr lang="en-US" sz="1500" kern="1200" dirty="0" smtClean="0"/>
            <a:t> labor </a:t>
          </a:r>
          <a:r>
            <a:rPr lang="en-US" sz="1500" kern="1200" dirty="0" err="1" smtClean="0"/>
            <a:t>pueden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comprender</a:t>
          </a:r>
          <a:r>
            <a:rPr lang="en-US" sz="1500" kern="1200" dirty="0" smtClean="0"/>
            <a:t> la </a:t>
          </a:r>
          <a:r>
            <a:rPr lang="en-US" sz="1500" kern="1200" dirty="0" err="1" smtClean="0"/>
            <a:t>combinación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especialmente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agotadora</a:t>
          </a:r>
          <a:r>
            <a:rPr lang="en-US" sz="1500" kern="1200" dirty="0" smtClean="0"/>
            <a:t> de </a:t>
          </a:r>
          <a:r>
            <a:rPr lang="en-US" sz="1500" kern="1200" dirty="0" err="1" smtClean="0"/>
            <a:t>penalidades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físicas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desorientación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psicológica</a:t>
          </a:r>
          <a:r>
            <a:rPr lang="en-US" sz="1500" kern="1200" dirty="0" smtClean="0"/>
            <a:t> y </a:t>
          </a:r>
          <a:r>
            <a:rPr lang="en-US" sz="1500" kern="1200" dirty="0" err="1" smtClean="0"/>
            <a:t>desafío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intelectual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que</a:t>
          </a:r>
          <a:r>
            <a:rPr lang="en-US" sz="1500" kern="1200" dirty="0" smtClean="0"/>
            <a:t> lo </a:t>
          </a:r>
          <a:r>
            <a:rPr lang="en-US" sz="1500" kern="1200" dirty="0" err="1" smtClean="0"/>
            <a:t>constituye</a:t>
          </a:r>
          <a:r>
            <a:rPr lang="en-US" sz="1500" kern="1200" dirty="0" smtClean="0"/>
            <a:t>” (Peacock 2005:12)</a:t>
          </a:r>
          <a:endParaRPr lang="es-ES" sz="1500" kern="1200" dirty="0"/>
        </a:p>
      </dsp:txBody>
      <dsp:txXfrm>
        <a:off x="1629730" y="746778"/>
        <a:ext cx="2317769" cy="2317718"/>
      </dsp:txXfrm>
    </dsp:sp>
    <dsp:sp modelId="{7679A70D-0385-ED4F-A959-52B3C30FCE5E}">
      <dsp:nvSpPr>
        <dsp:cNvPr id="0" name=""/>
        <dsp:cNvSpPr/>
      </dsp:nvSpPr>
      <dsp:spPr>
        <a:xfrm>
          <a:off x="3019958" y="117427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478CA1-0DED-3A44-865D-A371EA492C35}">
      <dsp:nvSpPr>
        <dsp:cNvPr id="0" name=""/>
        <dsp:cNvSpPr/>
      </dsp:nvSpPr>
      <dsp:spPr>
        <a:xfrm>
          <a:off x="2156764" y="3300978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F61CBB-21A9-7142-BF58-4E5AB46C9DA6}">
      <dsp:nvSpPr>
        <dsp:cNvPr id="0" name=""/>
        <dsp:cNvSpPr/>
      </dsp:nvSpPr>
      <dsp:spPr>
        <a:xfrm>
          <a:off x="4638446" y="1597009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856563-FB8B-B445-BD1B-06C1E791C64E}">
      <dsp:nvSpPr>
        <dsp:cNvPr id="0" name=""/>
        <dsp:cNvSpPr/>
      </dsp:nvSpPr>
      <dsp:spPr>
        <a:xfrm>
          <a:off x="3375355" y="3582038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6D3056-84BF-7848-8BAA-48ADA647DAFF}">
      <dsp:nvSpPr>
        <dsp:cNvPr id="0" name=""/>
        <dsp:cNvSpPr/>
      </dsp:nvSpPr>
      <dsp:spPr>
        <a:xfrm>
          <a:off x="2066645" y="548590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2BE04D-A5D4-004E-B93A-3E389B2CE053}">
      <dsp:nvSpPr>
        <dsp:cNvPr id="0" name=""/>
        <dsp:cNvSpPr/>
      </dsp:nvSpPr>
      <dsp:spPr>
        <a:xfrm>
          <a:off x="1399641" y="2146874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637864-DBD0-F541-A309-7808D51D6E25}">
      <dsp:nvSpPr>
        <dsp:cNvPr id="0" name=""/>
        <dsp:cNvSpPr/>
      </dsp:nvSpPr>
      <dsp:spPr>
        <a:xfrm>
          <a:off x="125577" y="858366"/>
          <a:ext cx="1332585" cy="133215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>
        <a:off x="320730" y="1053456"/>
        <a:ext cx="942279" cy="941979"/>
      </dsp:txXfrm>
    </dsp:sp>
    <dsp:sp modelId="{F475683C-C231-D341-BAFC-28D61668A985}">
      <dsp:nvSpPr>
        <dsp:cNvPr id="0" name=""/>
        <dsp:cNvSpPr/>
      </dsp:nvSpPr>
      <dsp:spPr>
        <a:xfrm>
          <a:off x="2651150" y="448268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0BA400-609F-B549-A782-0925BB632CB0}">
      <dsp:nvSpPr>
        <dsp:cNvPr id="0" name=""/>
        <dsp:cNvSpPr/>
      </dsp:nvSpPr>
      <dsp:spPr>
        <a:xfrm>
          <a:off x="250545" y="2581099"/>
          <a:ext cx="658977" cy="65899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BE2BBA-A9D7-D04C-9DA1-513F6FB43D82}">
      <dsp:nvSpPr>
        <dsp:cNvPr id="0" name=""/>
        <dsp:cNvSpPr/>
      </dsp:nvSpPr>
      <dsp:spPr>
        <a:xfrm>
          <a:off x="4763414" y="231535"/>
          <a:ext cx="1332585" cy="133215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>
        <a:off x="4958567" y="426625"/>
        <a:ext cx="942279" cy="941979"/>
      </dsp:txXfrm>
    </dsp:sp>
    <dsp:sp modelId="{B5C83E41-B9BF-1B4B-9F52-0C10CB58E5F8}">
      <dsp:nvSpPr>
        <dsp:cNvPr id="0" name=""/>
        <dsp:cNvSpPr/>
      </dsp:nvSpPr>
      <dsp:spPr>
        <a:xfrm>
          <a:off x="4169054" y="1151296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DD6302-53E9-2346-B50C-AC9D811121FF}">
      <dsp:nvSpPr>
        <dsp:cNvPr id="0" name=""/>
        <dsp:cNvSpPr/>
      </dsp:nvSpPr>
      <dsp:spPr>
        <a:xfrm>
          <a:off x="0" y="3365308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EEBDC7-B753-1A42-94FF-7644E4C2257E}">
      <dsp:nvSpPr>
        <dsp:cNvPr id="0" name=""/>
        <dsp:cNvSpPr/>
      </dsp:nvSpPr>
      <dsp:spPr>
        <a:xfrm>
          <a:off x="2632252" y="2989286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2C6D3-65F6-C440-B12A-88284457BE41}">
      <dsp:nvSpPr>
        <dsp:cNvPr id="0" name=""/>
        <dsp:cNvSpPr/>
      </dsp:nvSpPr>
      <dsp:spPr>
        <a:xfrm>
          <a:off x="1149705" y="266763"/>
          <a:ext cx="3277819" cy="327774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3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La antropología tiene formas características de contribuir a la comprensión científica y humanística que le permiten abordar cuestiones de interpretación y comparación en búsqueda tanto del detalle mínimo como de la interpretación general</a:t>
          </a:r>
          <a:endParaRPr lang="es-ES" sz="1400" kern="1200" dirty="0"/>
        </a:p>
      </dsp:txBody>
      <dsp:txXfrm>
        <a:off x="1629730" y="746778"/>
        <a:ext cx="2317769" cy="2317718"/>
      </dsp:txXfrm>
    </dsp:sp>
    <dsp:sp modelId="{DD110934-66E9-3646-8342-EFA5E3B4025F}">
      <dsp:nvSpPr>
        <dsp:cNvPr id="0" name=""/>
        <dsp:cNvSpPr/>
      </dsp:nvSpPr>
      <dsp:spPr>
        <a:xfrm>
          <a:off x="3019958" y="117427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4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77AD8E-8E7D-7948-A10B-517CD5C6FAE2}">
      <dsp:nvSpPr>
        <dsp:cNvPr id="0" name=""/>
        <dsp:cNvSpPr/>
      </dsp:nvSpPr>
      <dsp:spPr>
        <a:xfrm>
          <a:off x="2156764" y="3300978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711"/>
                <a:satOff val="3986"/>
                <a:lumOff val="-1471"/>
                <a:alphaOff val="0"/>
                <a:shade val="40000"/>
                <a:satMod val="120000"/>
              </a:schemeClr>
              <a:schemeClr val="accent4">
                <a:hueOff val="-2711"/>
                <a:satOff val="3986"/>
                <a:lumOff val="-147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1780B5-92F9-DB4C-88D8-DEF64EE65C39}">
      <dsp:nvSpPr>
        <dsp:cNvPr id="0" name=""/>
        <dsp:cNvSpPr/>
      </dsp:nvSpPr>
      <dsp:spPr>
        <a:xfrm>
          <a:off x="4638446" y="1597009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5423"/>
                <a:satOff val="7973"/>
                <a:lumOff val="-2941"/>
                <a:alphaOff val="0"/>
                <a:shade val="40000"/>
                <a:satMod val="120000"/>
              </a:schemeClr>
              <a:schemeClr val="accent4">
                <a:hueOff val="-5423"/>
                <a:satOff val="7973"/>
                <a:lumOff val="-294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6BB0BB-EF87-2C49-9688-91AAA2DE3E29}">
      <dsp:nvSpPr>
        <dsp:cNvPr id="0" name=""/>
        <dsp:cNvSpPr/>
      </dsp:nvSpPr>
      <dsp:spPr>
        <a:xfrm>
          <a:off x="3375355" y="3582038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8134"/>
                <a:satOff val="11959"/>
                <a:lumOff val="-4411"/>
                <a:alphaOff val="0"/>
                <a:shade val="40000"/>
                <a:satMod val="120000"/>
              </a:schemeClr>
              <a:schemeClr val="accent4">
                <a:hueOff val="-8134"/>
                <a:satOff val="11959"/>
                <a:lumOff val="-441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AA6953-6028-A949-81DE-F95BAD0FFA31}">
      <dsp:nvSpPr>
        <dsp:cNvPr id="0" name=""/>
        <dsp:cNvSpPr/>
      </dsp:nvSpPr>
      <dsp:spPr>
        <a:xfrm>
          <a:off x="2231745" y="635510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0845"/>
                <a:satOff val="15945"/>
                <a:lumOff val="-5882"/>
                <a:alphaOff val="0"/>
                <a:shade val="40000"/>
                <a:satMod val="120000"/>
              </a:schemeClr>
              <a:schemeClr val="accent4">
                <a:hueOff val="-10845"/>
                <a:satOff val="15945"/>
                <a:lumOff val="-588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2C0B2A-C427-4F48-AEAD-874CB7C9A0DC}">
      <dsp:nvSpPr>
        <dsp:cNvPr id="0" name=""/>
        <dsp:cNvSpPr/>
      </dsp:nvSpPr>
      <dsp:spPr>
        <a:xfrm>
          <a:off x="1399641" y="2146874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3557"/>
                <a:satOff val="19932"/>
                <a:lumOff val="-7352"/>
                <a:alphaOff val="0"/>
                <a:shade val="40000"/>
                <a:satMod val="120000"/>
              </a:schemeClr>
              <a:schemeClr val="accent4">
                <a:hueOff val="-13557"/>
                <a:satOff val="19932"/>
                <a:lumOff val="-735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C2F3BF-DC5D-6C42-8C47-9DEAE73E89FF}">
      <dsp:nvSpPr>
        <dsp:cNvPr id="0" name=""/>
        <dsp:cNvSpPr/>
      </dsp:nvSpPr>
      <dsp:spPr>
        <a:xfrm>
          <a:off x="125577" y="858366"/>
          <a:ext cx="1332585" cy="133215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6268"/>
                <a:satOff val="23918"/>
                <a:lumOff val="-8823"/>
                <a:alphaOff val="0"/>
                <a:shade val="40000"/>
                <a:satMod val="120000"/>
              </a:schemeClr>
              <a:schemeClr val="accent4">
                <a:hueOff val="-16268"/>
                <a:satOff val="23918"/>
                <a:lumOff val="-8823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320730" y="1053456"/>
        <a:ext cx="942279" cy="941979"/>
      </dsp:txXfrm>
    </dsp:sp>
    <dsp:sp modelId="{C36BE8BD-B007-6842-8A42-09D942296CCD}">
      <dsp:nvSpPr>
        <dsp:cNvPr id="0" name=""/>
        <dsp:cNvSpPr/>
      </dsp:nvSpPr>
      <dsp:spPr>
        <a:xfrm>
          <a:off x="2651150" y="511766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8979"/>
                <a:satOff val="27904"/>
                <a:lumOff val="-10293"/>
                <a:alphaOff val="0"/>
                <a:shade val="40000"/>
                <a:satMod val="120000"/>
              </a:schemeClr>
              <a:schemeClr val="accent4">
                <a:hueOff val="-18979"/>
                <a:satOff val="27904"/>
                <a:lumOff val="-10293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7DD09E-C26E-CD4B-9CBE-2941C66AFFA9}">
      <dsp:nvSpPr>
        <dsp:cNvPr id="0" name=""/>
        <dsp:cNvSpPr/>
      </dsp:nvSpPr>
      <dsp:spPr>
        <a:xfrm>
          <a:off x="250545" y="2581099"/>
          <a:ext cx="658977" cy="65899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1691"/>
                <a:satOff val="31891"/>
                <a:lumOff val="-11764"/>
                <a:alphaOff val="0"/>
                <a:shade val="40000"/>
                <a:satMod val="120000"/>
              </a:schemeClr>
              <a:schemeClr val="accent4">
                <a:hueOff val="-21691"/>
                <a:satOff val="31891"/>
                <a:lumOff val="-1176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8047A6-8DF5-0348-ABA1-AC3E0F3FE5F2}">
      <dsp:nvSpPr>
        <dsp:cNvPr id="0" name=""/>
        <dsp:cNvSpPr/>
      </dsp:nvSpPr>
      <dsp:spPr>
        <a:xfrm>
          <a:off x="4763414" y="231535"/>
          <a:ext cx="1332585" cy="133215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4402"/>
                <a:satOff val="35877"/>
                <a:lumOff val="-13234"/>
                <a:alphaOff val="0"/>
                <a:shade val="40000"/>
                <a:satMod val="120000"/>
              </a:schemeClr>
              <a:schemeClr val="accent4">
                <a:hueOff val="-24402"/>
                <a:satOff val="35877"/>
                <a:lumOff val="-1323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958567" y="426625"/>
        <a:ext cx="942279" cy="941979"/>
      </dsp:txXfrm>
    </dsp:sp>
    <dsp:sp modelId="{66F0D8E9-06CA-3847-9F7E-A0263702F803}">
      <dsp:nvSpPr>
        <dsp:cNvPr id="0" name=""/>
        <dsp:cNvSpPr/>
      </dsp:nvSpPr>
      <dsp:spPr>
        <a:xfrm>
          <a:off x="4169054" y="1151296"/>
          <a:ext cx="364540" cy="36453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7113"/>
                <a:satOff val="39863"/>
                <a:lumOff val="-14705"/>
                <a:alphaOff val="0"/>
                <a:shade val="40000"/>
                <a:satMod val="120000"/>
              </a:schemeClr>
              <a:schemeClr val="accent4">
                <a:hueOff val="-27113"/>
                <a:satOff val="39863"/>
                <a:lumOff val="-1470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EAA21D-6349-4C4C-820A-47650B4B3853}">
      <dsp:nvSpPr>
        <dsp:cNvPr id="0" name=""/>
        <dsp:cNvSpPr/>
      </dsp:nvSpPr>
      <dsp:spPr>
        <a:xfrm>
          <a:off x="0" y="3365308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9825"/>
                <a:satOff val="43850"/>
                <a:lumOff val="-16175"/>
                <a:alphaOff val="0"/>
                <a:shade val="40000"/>
                <a:satMod val="120000"/>
              </a:schemeClr>
              <a:schemeClr val="accent4">
                <a:hueOff val="-29825"/>
                <a:satOff val="43850"/>
                <a:lumOff val="-1617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3036D-13D3-3C46-B055-4BF8CD7789ED}">
      <dsp:nvSpPr>
        <dsp:cNvPr id="0" name=""/>
        <dsp:cNvSpPr/>
      </dsp:nvSpPr>
      <dsp:spPr>
        <a:xfrm>
          <a:off x="2632252" y="2989286"/>
          <a:ext cx="263956" cy="26421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32536"/>
                <a:satOff val="47836"/>
                <a:lumOff val="-17646"/>
                <a:alphaOff val="0"/>
                <a:shade val="40000"/>
                <a:satMod val="120000"/>
              </a:schemeClr>
              <a:schemeClr val="accent4">
                <a:hueOff val="-32536"/>
                <a:satOff val="47836"/>
                <a:lumOff val="-17646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E0B16-2FEA-C64B-AA77-91A7FE710666}">
      <dsp:nvSpPr>
        <dsp:cNvPr id="0" name=""/>
        <dsp:cNvSpPr/>
      </dsp:nvSpPr>
      <dsp:spPr>
        <a:xfrm>
          <a:off x="2410" y="0"/>
          <a:ext cx="703616" cy="70361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18DE6E-0654-4945-A1B0-263C8A29A132}">
      <dsp:nvSpPr>
        <dsp:cNvPr id="0" name=""/>
        <dsp:cNvSpPr/>
      </dsp:nvSpPr>
      <dsp:spPr>
        <a:xfrm>
          <a:off x="72771" y="70361"/>
          <a:ext cx="562893" cy="562893"/>
        </a:xfrm>
        <a:prstGeom prst="chord">
          <a:avLst>
            <a:gd name="adj1" fmla="val 1168272"/>
            <a:gd name="adj2" fmla="val 9631728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93A540-C8C8-F74C-BB9D-18EFAD8E211A}">
      <dsp:nvSpPr>
        <dsp:cNvPr id="0" name=""/>
        <dsp:cNvSpPr/>
      </dsp:nvSpPr>
      <dsp:spPr>
        <a:xfrm>
          <a:off x="852613" y="703616"/>
          <a:ext cx="2081532" cy="2961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>
        <a:off x="852613" y="703616"/>
        <a:ext cx="2081532" cy="2961052"/>
      </dsp:txXfrm>
    </dsp:sp>
    <dsp:sp modelId="{78948283-A326-114D-B7AF-FBB95DBE9464}">
      <dsp:nvSpPr>
        <dsp:cNvPr id="0" name=""/>
        <dsp:cNvSpPr/>
      </dsp:nvSpPr>
      <dsp:spPr>
        <a:xfrm>
          <a:off x="852613" y="0"/>
          <a:ext cx="2081532" cy="70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INTERPRETACIÓN</a:t>
          </a:r>
          <a:endParaRPr lang="es-ES" sz="1500" kern="1200" dirty="0"/>
        </a:p>
      </dsp:txBody>
      <dsp:txXfrm>
        <a:off x="852613" y="0"/>
        <a:ext cx="2081532" cy="703616"/>
      </dsp:txXfrm>
    </dsp:sp>
    <dsp:sp modelId="{61BD885A-136E-DC42-96E0-51D8C8A1187B}">
      <dsp:nvSpPr>
        <dsp:cNvPr id="0" name=""/>
        <dsp:cNvSpPr/>
      </dsp:nvSpPr>
      <dsp:spPr>
        <a:xfrm>
          <a:off x="3080732" y="0"/>
          <a:ext cx="703616" cy="70361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BBED21-2C70-D545-8FE1-3BFF7BC6C53A}">
      <dsp:nvSpPr>
        <dsp:cNvPr id="0" name=""/>
        <dsp:cNvSpPr/>
      </dsp:nvSpPr>
      <dsp:spPr>
        <a:xfrm>
          <a:off x="3151093" y="70361"/>
          <a:ext cx="562893" cy="562893"/>
        </a:xfrm>
        <a:prstGeom prst="chord">
          <a:avLst>
            <a:gd name="adj1" fmla="val 20431728"/>
            <a:gd name="adj2" fmla="val 11968272"/>
          </a:avLst>
        </a:prstGeom>
        <a:solidFill>
          <a:srgbClr val="C0504D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C3675E-B5AF-6F4B-87F1-D54427390016}">
      <dsp:nvSpPr>
        <dsp:cNvPr id="0" name=""/>
        <dsp:cNvSpPr/>
      </dsp:nvSpPr>
      <dsp:spPr>
        <a:xfrm>
          <a:off x="3930935" y="703616"/>
          <a:ext cx="2081532" cy="2961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Punto medio</a:t>
          </a:r>
          <a:endParaRPr lang="es-ES" sz="1500" kern="1200" dirty="0"/>
        </a:p>
      </dsp:txBody>
      <dsp:txXfrm>
        <a:off x="3930935" y="703616"/>
        <a:ext cx="2081532" cy="2961052"/>
      </dsp:txXfrm>
    </dsp:sp>
    <dsp:sp modelId="{F81060DC-D780-E547-985A-04D7EAC50F73}">
      <dsp:nvSpPr>
        <dsp:cNvPr id="0" name=""/>
        <dsp:cNvSpPr/>
      </dsp:nvSpPr>
      <dsp:spPr>
        <a:xfrm>
          <a:off x="3930935" y="0"/>
          <a:ext cx="2081532" cy="70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LA GENERALIZACIÓN ETNOGRÁFICA</a:t>
          </a:r>
          <a:endParaRPr lang="es-ES" sz="1500" kern="1200" dirty="0"/>
        </a:p>
      </dsp:txBody>
      <dsp:txXfrm>
        <a:off x="3930935" y="0"/>
        <a:ext cx="2081532" cy="703616"/>
      </dsp:txXfrm>
    </dsp:sp>
    <dsp:sp modelId="{C06C6241-32E5-DB4B-8221-15F33159E0F3}">
      <dsp:nvSpPr>
        <dsp:cNvPr id="0" name=""/>
        <dsp:cNvSpPr/>
      </dsp:nvSpPr>
      <dsp:spPr>
        <a:xfrm>
          <a:off x="6159054" y="0"/>
          <a:ext cx="703616" cy="70361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9033601-9397-D24C-85DE-15187A6F1F51}">
      <dsp:nvSpPr>
        <dsp:cNvPr id="0" name=""/>
        <dsp:cNvSpPr/>
      </dsp:nvSpPr>
      <dsp:spPr>
        <a:xfrm>
          <a:off x="6229416" y="70361"/>
          <a:ext cx="562893" cy="562893"/>
        </a:xfrm>
        <a:prstGeom prst="chord">
          <a:avLst>
            <a:gd name="adj1" fmla="val 162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DA551B-6824-E949-8C18-688FF63D8B41}">
      <dsp:nvSpPr>
        <dsp:cNvPr id="0" name=""/>
        <dsp:cNvSpPr/>
      </dsp:nvSpPr>
      <dsp:spPr>
        <a:xfrm>
          <a:off x="7009257" y="703616"/>
          <a:ext cx="2081532" cy="2961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>
        <a:off x="7009257" y="703616"/>
        <a:ext cx="2081532" cy="2961052"/>
      </dsp:txXfrm>
    </dsp:sp>
    <dsp:sp modelId="{027C8F74-0DCA-F44F-83ED-F7E927A0FA87}">
      <dsp:nvSpPr>
        <dsp:cNvPr id="0" name=""/>
        <dsp:cNvSpPr/>
      </dsp:nvSpPr>
      <dsp:spPr>
        <a:xfrm>
          <a:off x="7009257" y="0"/>
          <a:ext cx="2081532" cy="70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GENERALIZACIÓN</a:t>
          </a:r>
          <a:endParaRPr lang="es-ES" sz="1500" kern="1200" dirty="0"/>
        </a:p>
      </dsp:txBody>
      <dsp:txXfrm>
        <a:off x="7009257" y="0"/>
        <a:ext cx="2081532" cy="70361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BE1F0-A678-C94B-BBA5-D5878D88C23D}">
      <dsp:nvSpPr>
        <dsp:cNvPr id="0" name=""/>
        <dsp:cNvSpPr/>
      </dsp:nvSpPr>
      <dsp:spPr>
        <a:xfrm>
          <a:off x="737660" y="220"/>
          <a:ext cx="4036478" cy="3192022"/>
        </a:xfrm>
        <a:prstGeom prst="ellipse">
          <a:avLst/>
        </a:prstGeom>
        <a:solidFill>
          <a:srgbClr val="C0504D"/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Cuando</a:t>
          </a:r>
          <a:r>
            <a:rPr lang="en-US" sz="1600" kern="1200" dirty="0" smtClean="0"/>
            <a:t> los </a:t>
          </a:r>
          <a:r>
            <a:rPr lang="en-US" sz="1600" kern="1200" dirty="0" err="1" smtClean="0"/>
            <a:t>antropólogos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emplean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conceptos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teóricos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conocimientos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fácticos</a:t>
          </a:r>
          <a:r>
            <a:rPr lang="en-US" sz="1600" kern="1200" dirty="0" smtClean="0"/>
            <a:t> y </a:t>
          </a:r>
          <a:r>
            <a:rPr lang="en-US" sz="1600" kern="1200" dirty="0" err="1" smtClean="0"/>
            <a:t>metodología</a:t>
          </a:r>
          <a:r>
            <a:rPr lang="en-US" sz="1600" kern="1200" dirty="0" smtClean="0"/>
            <a:t> de </a:t>
          </a:r>
          <a:r>
            <a:rPr lang="en-US" sz="1600" kern="1200" dirty="0" err="1" smtClean="0"/>
            <a:t>investigación</a:t>
          </a:r>
          <a:r>
            <a:rPr lang="en-US" sz="1600" kern="1200" dirty="0" smtClean="0"/>
            <a:t> en </a:t>
          </a:r>
          <a:r>
            <a:rPr lang="en-US" sz="1600" kern="1200" dirty="0" err="1" smtClean="0"/>
            <a:t>programas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destinados</a:t>
          </a:r>
          <a:r>
            <a:rPr lang="en-US" sz="1600" kern="1200" dirty="0" smtClean="0"/>
            <a:t> a resolver </a:t>
          </a:r>
          <a:r>
            <a:rPr lang="en-US" sz="1600" kern="1200" dirty="0" err="1" smtClean="0"/>
            <a:t>problemas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sociales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económicos</a:t>
          </a:r>
          <a:r>
            <a:rPr lang="en-US" sz="1600" kern="1200" dirty="0" smtClean="0"/>
            <a:t> y </a:t>
          </a:r>
          <a:r>
            <a:rPr lang="en-US" sz="1600" kern="1200" dirty="0" err="1" smtClean="0"/>
            <a:t>tecnológicos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contemporáneos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están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ocupándose</a:t>
          </a:r>
          <a:r>
            <a:rPr lang="en-US" sz="1600" kern="1200" dirty="0" smtClean="0"/>
            <a:t> de ANTROPOLOGÍA APLICADA</a:t>
          </a:r>
          <a:endParaRPr lang="en-US" sz="1600" kern="1200" dirty="0"/>
        </a:p>
      </dsp:txBody>
      <dsp:txXfrm>
        <a:off x="1328789" y="467681"/>
        <a:ext cx="2854220" cy="22571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8E25C-A6FF-C744-B240-6EE710D62118}">
      <dsp:nvSpPr>
        <dsp:cNvPr id="0" name=""/>
        <dsp:cNvSpPr/>
      </dsp:nvSpPr>
      <dsp:spPr>
        <a:xfrm>
          <a:off x="0" y="939721"/>
          <a:ext cx="7861299" cy="2505324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0DAA1-B78A-7C44-88D0-33047F1602DD}">
      <dsp:nvSpPr>
        <dsp:cNvPr id="0" name=""/>
        <dsp:cNvSpPr/>
      </dsp:nvSpPr>
      <dsp:spPr>
        <a:xfrm>
          <a:off x="2508509" y="1566052"/>
          <a:ext cx="4566659" cy="125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 </a:t>
          </a:r>
          <a:r>
            <a:rPr lang="en-US" sz="2000" kern="1200" dirty="0" err="1" smtClean="0"/>
            <a:t>administración</a:t>
          </a:r>
          <a:r>
            <a:rPr lang="en-US" sz="2000" kern="1200" dirty="0" smtClean="0"/>
            <a:t> de los pueblos </a:t>
          </a:r>
          <a:r>
            <a:rPr lang="en-US" sz="2000" kern="1200" dirty="0" err="1" smtClean="0"/>
            <a:t>dependientes</a:t>
          </a:r>
          <a:r>
            <a:rPr lang="en-US" sz="2000" kern="1200" dirty="0" smtClean="0"/>
            <a:t> era el principal </a:t>
          </a:r>
          <a:r>
            <a:rPr lang="en-US" sz="2000" kern="1200" dirty="0" err="1" smtClean="0"/>
            <a:t>interés</a:t>
          </a:r>
          <a:r>
            <a:rPr lang="en-US" sz="2000" kern="1200" dirty="0" smtClean="0"/>
            <a:t> de la </a:t>
          </a:r>
          <a:r>
            <a:rPr lang="en-US" sz="2000" kern="1200" dirty="0" err="1" smtClean="0"/>
            <a:t>Antropología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Aplicada</a:t>
          </a:r>
          <a:endParaRPr lang="en-US" sz="2000" kern="1200" dirty="0"/>
        </a:p>
      </dsp:txBody>
      <dsp:txXfrm>
        <a:off x="2508509" y="1566052"/>
        <a:ext cx="4566659" cy="1252662"/>
      </dsp:txXfrm>
    </dsp:sp>
    <dsp:sp modelId="{332937AB-2FF0-4A44-B636-6022B9E8B608}">
      <dsp:nvSpPr>
        <dsp:cNvPr id="0" name=""/>
        <dsp:cNvSpPr/>
      </dsp:nvSpPr>
      <dsp:spPr>
        <a:xfrm>
          <a:off x="629167" y="1566052"/>
          <a:ext cx="1566118" cy="125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En la </a:t>
          </a:r>
          <a:r>
            <a:rPr lang="en-US" sz="20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primera</a:t>
          </a:r>
          <a:r>
            <a:rPr lang="en-US" sz="20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parte del </a:t>
          </a:r>
          <a:r>
            <a:rPr lang="en-US" sz="20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siglo</a:t>
          </a:r>
          <a:r>
            <a:rPr lang="en-US" sz="20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XX</a:t>
          </a:r>
          <a:endParaRPr lang="en-US" sz="20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29167" y="1566052"/>
        <a:ext cx="1566118" cy="125266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8E25C-A6FF-C744-B240-6EE710D62118}">
      <dsp:nvSpPr>
        <dsp:cNvPr id="0" name=""/>
        <dsp:cNvSpPr/>
      </dsp:nvSpPr>
      <dsp:spPr>
        <a:xfrm>
          <a:off x="0" y="907076"/>
          <a:ext cx="7861299" cy="2570614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0DAA1-B78A-7C44-88D0-33047F1602DD}">
      <dsp:nvSpPr>
        <dsp:cNvPr id="0" name=""/>
        <dsp:cNvSpPr/>
      </dsp:nvSpPr>
      <dsp:spPr>
        <a:xfrm>
          <a:off x="2508509" y="1549730"/>
          <a:ext cx="4566659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 </a:t>
          </a:r>
          <a:r>
            <a:rPr lang="en-US" sz="1700" kern="1200" dirty="0" err="1" smtClean="0"/>
            <a:t>interés</a:t>
          </a:r>
          <a:r>
            <a:rPr lang="en-US" sz="1700" kern="1200" dirty="0" smtClean="0"/>
            <a:t> se </a:t>
          </a:r>
          <a:r>
            <a:rPr lang="en-US" sz="1700" kern="1200" dirty="0" err="1" smtClean="0"/>
            <a:t>transfirió</a:t>
          </a:r>
          <a:r>
            <a:rPr lang="en-US" sz="1700" kern="1200" dirty="0" smtClean="0"/>
            <a:t> a los </a:t>
          </a:r>
          <a:r>
            <a:rPr lang="en-US" sz="1700" kern="1200" dirty="0" err="1" smtClean="0"/>
            <a:t>problemas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sociales</a:t>
          </a:r>
          <a:r>
            <a:rPr lang="en-US" sz="1700" kern="1200" dirty="0" smtClean="0"/>
            <a:t> y </a:t>
          </a:r>
          <a:r>
            <a:rPr lang="en-US" sz="1700" kern="1200" dirty="0" err="1" smtClean="0"/>
            <a:t>culturales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que</a:t>
          </a:r>
          <a:r>
            <a:rPr lang="en-US" sz="1700" kern="1200" dirty="0" smtClean="0"/>
            <a:t> van </a:t>
          </a:r>
          <a:r>
            <a:rPr lang="en-US" sz="1700" kern="1200" dirty="0" err="1" smtClean="0"/>
            <a:t>aparejados</a:t>
          </a:r>
          <a:r>
            <a:rPr lang="en-US" sz="1700" kern="1200" dirty="0" smtClean="0"/>
            <a:t> con el </a:t>
          </a:r>
          <a:r>
            <a:rPr lang="en-US" sz="1700" kern="1200" dirty="0" err="1" smtClean="0"/>
            <a:t>cambio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tecnológico</a:t>
          </a:r>
          <a:r>
            <a:rPr lang="en-US" sz="1700" kern="1200" dirty="0" smtClean="0"/>
            <a:t> y la </a:t>
          </a:r>
          <a:r>
            <a:rPr lang="en-US" sz="1700" kern="1200" dirty="0" err="1" smtClean="0"/>
            <a:t>modernización</a:t>
          </a:r>
          <a:r>
            <a:rPr lang="en-US" sz="1700" kern="1200" dirty="0" smtClean="0"/>
            <a:t>  </a:t>
          </a:r>
          <a:r>
            <a:rPr lang="en-US" sz="1700" kern="1200" dirty="0" err="1" smtClean="0"/>
            <a:t>tanto</a:t>
          </a:r>
          <a:r>
            <a:rPr lang="en-US" sz="1700" kern="1200" dirty="0" smtClean="0"/>
            <a:t> de los </a:t>
          </a:r>
          <a:r>
            <a:rPr lang="en-US" sz="1700" kern="1200" dirty="0" err="1" smtClean="0"/>
            <a:t>países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industrializados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como</a:t>
          </a:r>
          <a:r>
            <a:rPr lang="en-US" sz="1700" kern="1200" dirty="0" smtClean="0"/>
            <a:t> en </a:t>
          </a:r>
          <a:r>
            <a:rPr lang="en-US" sz="1700" kern="1200" dirty="0" err="1" smtClean="0"/>
            <a:t>vías</a:t>
          </a:r>
          <a:r>
            <a:rPr lang="en-US" sz="1700" kern="1200" dirty="0" smtClean="0"/>
            <a:t> de </a:t>
          </a:r>
          <a:r>
            <a:rPr lang="en-US" sz="1700" kern="1200" dirty="0" err="1" smtClean="0"/>
            <a:t>desarrollo</a:t>
          </a:r>
          <a:endParaRPr lang="en-US" sz="1700" kern="1200" dirty="0"/>
        </a:p>
      </dsp:txBody>
      <dsp:txXfrm>
        <a:off x="2508509" y="1549730"/>
        <a:ext cx="4566659" cy="1285307"/>
      </dsp:txXfrm>
    </dsp:sp>
    <dsp:sp modelId="{332937AB-2FF0-4A44-B636-6022B9E8B608}">
      <dsp:nvSpPr>
        <dsp:cNvPr id="0" name=""/>
        <dsp:cNvSpPr/>
      </dsp:nvSpPr>
      <dsp:spPr>
        <a:xfrm>
          <a:off x="629167" y="1549730"/>
          <a:ext cx="1566118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sz="17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29167" y="1549730"/>
        <a:ext cx="1566118" cy="12853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8E25C-A6FF-C744-B240-6EE710D62118}">
      <dsp:nvSpPr>
        <dsp:cNvPr id="0" name=""/>
        <dsp:cNvSpPr/>
      </dsp:nvSpPr>
      <dsp:spPr>
        <a:xfrm>
          <a:off x="0" y="907076"/>
          <a:ext cx="7861299" cy="2570614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0DAA1-B78A-7C44-88D0-33047F1602DD}">
      <dsp:nvSpPr>
        <dsp:cNvPr id="0" name=""/>
        <dsp:cNvSpPr/>
      </dsp:nvSpPr>
      <dsp:spPr>
        <a:xfrm>
          <a:off x="2508509" y="1549730"/>
          <a:ext cx="4566659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 </a:t>
          </a:r>
          <a:r>
            <a:rPr lang="en-US" sz="1700" kern="1200" dirty="0" err="1" smtClean="0"/>
            <a:t>interés</a:t>
          </a:r>
          <a:r>
            <a:rPr lang="en-US" sz="1700" kern="1200" dirty="0" smtClean="0"/>
            <a:t> se </a:t>
          </a:r>
          <a:r>
            <a:rPr lang="en-US" sz="1700" kern="1200" dirty="0" err="1" smtClean="0"/>
            <a:t>transfirió</a:t>
          </a:r>
          <a:r>
            <a:rPr lang="en-US" sz="1700" kern="1200" dirty="0" smtClean="0"/>
            <a:t> a los </a:t>
          </a:r>
          <a:r>
            <a:rPr lang="en-US" sz="1700" kern="1200" dirty="0" err="1" smtClean="0"/>
            <a:t>problemas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sociales</a:t>
          </a:r>
          <a:r>
            <a:rPr lang="en-US" sz="1700" kern="1200" dirty="0" smtClean="0"/>
            <a:t> y </a:t>
          </a:r>
          <a:r>
            <a:rPr lang="en-US" sz="1700" kern="1200" dirty="0" err="1" smtClean="0"/>
            <a:t>culturales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que</a:t>
          </a:r>
          <a:r>
            <a:rPr lang="en-US" sz="1700" kern="1200" dirty="0" smtClean="0"/>
            <a:t> van </a:t>
          </a:r>
          <a:r>
            <a:rPr lang="en-US" sz="1700" kern="1200" dirty="0" err="1" smtClean="0"/>
            <a:t>aparejados</a:t>
          </a:r>
          <a:r>
            <a:rPr lang="en-US" sz="1700" kern="1200" dirty="0" smtClean="0"/>
            <a:t> con el </a:t>
          </a:r>
          <a:r>
            <a:rPr lang="en-US" sz="1700" kern="1200" dirty="0" err="1" smtClean="0"/>
            <a:t>cambio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tecnológico</a:t>
          </a:r>
          <a:r>
            <a:rPr lang="en-US" sz="1700" kern="1200" dirty="0" smtClean="0"/>
            <a:t> y la </a:t>
          </a:r>
          <a:r>
            <a:rPr lang="en-US" sz="1700" kern="1200" dirty="0" err="1" smtClean="0"/>
            <a:t>modernización</a:t>
          </a:r>
          <a:r>
            <a:rPr lang="en-US" sz="1700" kern="1200" dirty="0" smtClean="0"/>
            <a:t>  </a:t>
          </a:r>
          <a:r>
            <a:rPr lang="en-US" sz="1700" kern="1200" dirty="0" err="1" smtClean="0"/>
            <a:t>tanto</a:t>
          </a:r>
          <a:r>
            <a:rPr lang="en-US" sz="1700" kern="1200" dirty="0" smtClean="0"/>
            <a:t> de los </a:t>
          </a:r>
          <a:r>
            <a:rPr lang="en-US" sz="1700" kern="1200" dirty="0" err="1" smtClean="0"/>
            <a:t>países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industrializados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como</a:t>
          </a:r>
          <a:r>
            <a:rPr lang="en-US" sz="1700" kern="1200" dirty="0" smtClean="0"/>
            <a:t> en </a:t>
          </a:r>
          <a:r>
            <a:rPr lang="en-US" sz="1700" kern="1200" dirty="0" err="1" smtClean="0"/>
            <a:t>vías</a:t>
          </a:r>
          <a:r>
            <a:rPr lang="en-US" sz="1700" kern="1200" dirty="0" smtClean="0"/>
            <a:t> de </a:t>
          </a:r>
          <a:r>
            <a:rPr lang="en-US" sz="1700" kern="1200" dirty="0" err="1" smtClean="0"/>
            <a:t>desarrollo</a:t>
          </a:r>
          <a:endParaRPr lang="en-US" sz="1700" kern="1200" dirty="0"/>
        </a:p>
      </dsp:txBody>
      <dsp:txXfrm>
        <a:off x="2508509" y="1549730"/>
        <a:ext cx="4566659" cy="1285307"/>
      </dsp:txXfrm>
    </dsp:sp>
    <dsp:sp modelId="{332937AB-2FF0-4A44-B636-6022B9E8B608}">
      <dsp:nvSpPr>
        <dsp:cNvPr id="0" name=""/>
        <dsp:cNvSpPr/>
      </dsp:nvSpPr>
      <dsp:spPr>
        <a:xfrm>
          <a:off x="629167" y="1549730"/>
          <a:ext cx="1566118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sz="17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29167" y="1549730"/>
        <a:ext cx="1566118" cy="12853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8E25C-A6FF-C744-B240-6EE710D62118}">
      <dsp:nvSpPr>
        <dsp:cNvPr id="0" name=""/>
        <dsp:cNvSpPr/>
      </dsp:nvSpPr>
      <dsp:spPr>
        <a:xfrm>
          <a:off x="0" y="907076"/>
          <a:ext cx="7861299" cy="2570614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0DAA1-B78A-7C44-88D0-33047F1602DD}">
      <dsp:nvSpPr>
        <dsp:cNvPr id="0" name=""/>
        <dsp:cNvSpPr/>
      </dsp:nvSpPr>
      <dsp:spPr>
        <a:xfrm>
          <a:off x="2508509" y="1549730"/>
          <a:ext cx="4566659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 </a:t>
          </a:r>
          <a:r>
            <a:rPr lang="en-US" sz="1700" kern="1200" dirty="0" err="1" smtClean="0"/>
            <a:t>interés</a:t>
          </a:r>
          <a:r>
            <a:rPr lang="en-US" sz="1700" kern="1200" dirty="0" smtClean="0"/>
            <a:t> se </a:t>
          </a:r>
          <a:r>
            <a:rPr lang="en-US" sz="1700" kern="1200" dirty="0" err="1" smtClean="0"/>
            <a:t>transfirió</a:t>
          </a:r>
          <a:r>
            <a:rPr lang="en-US" sz="1700" kern="1200" dirty="0" smtClean="0"/>
            <a:t> a los </a:t>
          </a:r>
          <a:r>
            <a:rPr lang="en-US" sz="1700" kern="1200" dirty="0" err="1" smtClean="0"/>
            <a:t>problemas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sociales</a:t>
          </a:r>
          <a:r>
            <a:rPr lang="en-US" sz="1700" kern="1200" dirty="0" smtClean="0"/>
            <a:t> y </a:t>
          </a:r>
          <a:r>
            <a:rPr lang="en-US" sz="1700" kern="1200" dirty="0" err="1" smtClean="0"/>
            <a:t>culturales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que</a:t>
          </a:r>
          <a:r>
            <a:rPr lang="en-US" sz="1700" kern="1200" dirty="0" smtClean="0"/>
            <a:t> van </a:t>
          </a:r>
          <a:r>
            <a:rPr lang="en-US" sz="1700" kern="1200" dirty="0" err="1" smtClean="0"/>
            <a:t>aparejados</a:t>
          </a:r>
          <a:r>
            <a:rPr lang="en-US" sz="1700" kern="1200" dirty="0" smtClean="0"/>
            <a:t> con el </a:t>
          </a:r>
          <a:r>
            <a:rPr lang="en-US" sz="1700" kern="1200" dirty="0" err="1" smtClean="0"/>
            <a:t>cambio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tecnológico</a:t>
          </a:r>
          <a:r>
            <a:rPr lang="en-US" sz="1700" kern="1200" dirty="0" smtClean="0"/>
            <a:t> y la </a:t>
          </a:r>
          <a:r>
            <a:rPr lang="en-US" sz="1700" kern="1200" dirty="0" err="1" smtClean="0"/>
            <a:t>modernización</a:t>
          </a:r>
          <a:r>
            <a:rPr lang="en-US" sz="1700" kern="1200" dirty="0" smtClean="0"/>
            <a:t>  </a:t>
          </a:r>
          <a:r>
            <a:rPr lang="en-US" sz="1700" kern="1200" dirty="0" err="1" smtClean="0"/>
            <a:t>tanto</a:t>
          </a:r>
          <a:r>
            <a:rPr lang="en-US" sz="1700" kern="1200" dirty="0" smtClean="0"/>
            <a:t> de los </a:t>
          </a:r>
          <a:r>
            <a:rPr lang="en-US" sz="1700" kern="1200" dirty="0" err="1" smtClean="0"/>
            <a:t>países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industrializados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como</a:t>
          </a:r>
          <a:r>
            <a:rPr lang="en-US" sz="1700" kern="1200" dirty="0" smtClean="0"/>
            <a:t> en </a:t>
          </a:r>
          <a:r>
            <a:rPr lang="en-US" sz="1700" kern="1200" dirty="0" err="1" smtClean="0"/>
            <a:t>vías</a:t>
          </a:r>
          <a:r>
            <a:rPr lang="en-US" sz="1700" kern="1200" dirty="0" smtClean="0"/>
            <a:t> de </a:t>
          </a:r>
          <a:r>
            <a:rPr lang="en-US" sz="1700" kern="1200" dirty="0" err="1" smtClean="0"/>
            <a:t>desarrollo</a:t>
          </a:r>
          <a:endParaRPr lang="en-US" sz="1700" kern="1200" dirty="0"/>
        </a:p>
      </dsp:txBody>
      <dsp:txXfrm>
        <a:off x="2508509" y="1549730"/>
        <a:ext cx="4566659" cy="1285307"/>
      </dsp:txXfrm>
    </dsp:sp>
    <dsp:sp modelId="{332937AB-2FF0-4A44-B636-6022B9E8B608}">
      <dsp:nvSpPr>
        <dsp:cNvPr id="0" name=""/>
        <dsp:cNvSpPr/>
      </dsp:nvSpPr>
      <dsp:spPr>
        <a:xfrm>
          <a:off x="629167" y="1549730"/>
          <a:ext cx="1566118" cy="1285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Después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de la </a:t>
          </a:r>
          <a:r>
            <a:rPr lang="en-US" sz="17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Segunda</a:t>
          </a:r>
          <a:r>
            <a:rPr lang="en-US" sz="17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Guerra Mundial</a:t>
          </a:r>
          <a:endParaRPr lang="en-US" sz="17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29167" y="1549730"/>
        <a:ext cx="1566118" cy="128530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8E25C-A6FF-C744-B240-6EE710D62118}">
      <dsp:nvSpPr>
        <dsp:cNvPr id="0" name=""/>
        <dsp:cNvSpPr/>
      </dsp:nvSpPr>
      <dsp:spPr>
        <a:xfrm>
          <a:off x="0" y="829801"/>
          <a:ext cx="7861299" cy="2725164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0DAA1-B78A-7C44-88D0-33047F1602DD}">
      <dsp:nvSpPr>
        <dsp:cNvPr id="0" name=""/>
        <dsp:cNvSpPr/>
      </dsp:nvSpPr>
      <dsp:spPr>
        <a:xfrm>
          <a:off x="2508509" y="1511092"/>
          <a:ext cx="4566659" cy="136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 </a:t>
          </a:r>
          <a:r>
            <a:rPr lang="en-US" sz="1500" kern="1200" dirty="0" err="1" smtClean="0"/>
            <a:t>interesaron</a:t>
          </a:r>
          <a:r>
            <a:rPr lang="en-US" sz="1500" kern="1200" dirty="0" smtClean="0"/>
            <a:t> en los </a:t>
          </a:r>
          <a:r>
            <a:rPr lang="en-US" sz="1500" kern="1200" dirty="0" err="1" smtClean="0"/>
            <a:t>procesos</a:t>
          </a:r>
          <a:r>
            <a:rPr lang="en-US" sz="1500" kern="1200" dirty="0" smtClean="0"/>
            <a:t> de </a:t>
          </a:r>
          <a:r>
            <a:rPr lang="en-US" sz="1500" kern="1200" dirty="0" err="1" smtClean="0"/>
            <a:t>cambio</a:t>
          </a:r>
          <a:r>
            <a:rPr lang="en-US" sz="1500" kern="1200" dirty="0" smtClean="0"/>
            <a:t> social y cultural, en especial en </a:t>
          </a:r>
          <a:r>
            <a:rPr lang="en-US" sz="1500" kern="1200" dirty="0" err="1" smtClean="0"/>
            <a:t>cuanto</a:t>
          </a:r>
          <a:r>
            <a:rPr lang="en-US" sz="1500" kern="1200" dirty="0" smtClean="0"/>
            <a:t> se </a:t>
          </a:r>
          <a:r>
            <a:rPr lang="en-US" sz="1500" kern="1200" dirty="0" err="1" smtClean="0"/>
            <a:t>refieren</a:t>
          </a:r>
          <a:r>
            <a:rPr lang="en-US" sz="1500" kern="1200" dirty="0" smtClean="0"/>
            <a:t> a </a:t>
          </a:r>
          <a:r>
            <a:rPr lang="en-US" sz="1500" kern="1200" dirty="0" err="1" smtClean="0"/>
            <a:t>las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mejoras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planificadas</a:t>
          </a:r>
          <a:r>
            <a:rPr lang="en-US" sz="1500" kern="1200" dirty="0" smtClean="0"/>
            <a:t> en </a:t>
          </a:r>
          <a:r>
            <a:rPr lang="en-US" sz="1500" kern="1200" dirty="0" err="1" smtClean="0"/>
            <a:t>campos</a:t>
          </a:r>
          <a:r>
            <a:rPr lang="en-US" sz="1500" kern="1200" dirty="0" smtClean="0"/>
            <a:t> tales </a:t>
          </a:r>
          <a:r>
            <a:rPr lang="en-US" sz="1500" kern="1200" dirty="0" err="1" smtClean="0"/>
            <a:t>como</a:t>
          </a:r>
          <a:r>
            <a:rPr lang="en-US" sz="1500" kern="1200" dirty="0" smtClean="0"/>
            <a:t>: la </a:t>
          </a:r>
          <a:r>
            <a:rPr lang="en-US" sz="1500" kern="1200" dirty="0" err="1" smtClean="0"/>
            <a:t>agricultura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servicios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médicos</a:t>
          </a:r>
          <a:r>
            <a:rPr lang="en-US" sz="1500" kern="1200" dirty="0" smtClean="0"/>
            <a:t> y </a:t>
          </a:r>
          <a:r>
            <a:rPr lang="en-US" sz="1500" kern="1200" dirty="0" err="1" smtClean="0"/>
            <a:t>salud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educativos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programas</a:t>
          </a:r>
          <a:r>
            <a:rPr lang="en-US" sz="1500" kern="1200" dirty="0" smtClean="0"/>
            <a:t> de </a:t>
          </a:r>
          <a:r>
            <a:rPr lang="en-US" sz="1500" kern="1200" dirty="0" err="1" smtClean="0"/>
            <a:t>asistencia</a:t>
          </a:r>
          <a:r>
            <a:rPr lang="en-US" sz="1500" kern="1200" dirty="0" smtClean="0"/>
            <a:t> social, </a:t>
          </a:r>
          <a:r>
            <a:rPr lang="en-US" sz="1500" kern="1200" dirty="0" err="1" smtClean="0"/>
            <a:t>desarrollo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comunitario</a:t>
          </a:r>
          <a:r>
            <a:rPr lang="en-US" sz="1500" kern="1200" dirty="0" smtClean="0"/>
            <a:t>…</a:t>
          </a:r>
          <a:endParaRPr lang="en-US" sz="1500" kern="1200" dirty="0"/>
        </a:p>
      </dsp:txBody>
      <dsp:txXfrm>
        <a:off x="2508509" y="1511092"/>
        <a:ext cx="4566659" cy="1362582"/>
      </dsp:txXfrm>
    </dsp:sp>
    <dsp:sp modelId="{332937AB-2FF0-4A44-B636-6022B9E8B608}">
      <dsp:nvSpPr>
        <dsp:cNvPr id="0" name=""/>
        <dsp:cNvSpPr/>
      </dsp:nvSpPr>
      <dsp:spPr>
        <a:xfrm>
          <a:off x="629167" y="1511092"/>
          <a:ext cx="1566118" cy="136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Hacia</a:t>
          </a:r>
          <a:r>
            <a:rPr lang="en-US" sz="15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finales del </a:t>
          </a:r>
          <a:r>
            <a:rPr lang="en-US" sz="1500" b="1" kern="1200" cap="none" spc="0" dirty="0" err="1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Siglo</a:t>
          </a:r>
          <a:r>
            <a:rPr lang="en-US" sz="15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 XX</a:t>
          </a:r>
          <a:endParaRPr lang="en-US" sz="15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29167" y="1511092"/>
        <a:ext cx="1566118" cy="136258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30E640-638A-7A4C-8D7A-8474B17AFAB0}">
      <dsp:nvSpPr>
        <dsp:cNvPr id="0" name=""/>
        <dsp:cNvSpPr/>
      </dsp:nvSpPr>
      <dsp:spPr>
        <a:xfrm rot="21300000">
          <a:off x="23846" y="1686304"/>
          <a:ext cx="7723120" cy="884413"/>
        </a:xfrm>
        <a:prstGeom prst="mathMinus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97ED4B9-3D7D-A343-A2D8-851899E23293}">
      <dsp:nvSpPr>
        <dsp:cNvPr id="0" name=""/>
        <dsp:cNvSpPr/>
      </dsp:nvSpPr>
      <dsp:spPr>
        <a:xfrm>
          <a:off x="932497" y="212851"/>
          <a:ext cx="2331243" cy="1702808"/>
        </a:xfrm>
        <a:prstGeom prst="down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22FB33-DE1B-B940-B8EC-66AD4B2BB77C}">
      <dsp:nvSpPr>
        <dsp:cNvPr id="0" name=""/>
        <dsp:cNvSpPr/>
      </dsp:nvSpPr>
      <dsp:spPr>
        <a:xfrm>
          <a:off x="4118530" y="0"/>
          <a:ext cx="2486660" cy="1787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Cambio</a:t>
          </a:r>
          <a:r>
            <a:rPr lang="en-US" sz="3200" kern="1200" dirty="0" smtClean="0"/>
            <a:t> natural </a:t>
          </a:r>
          <a:endParaRPr lang="en-US" sz="3200" kern="1200" dirty="0"/>
        </a:p>
      </dsp:txBody>
      <dsp:txXfrm>
        <a:off x="4118530" y="0"/>
        <a:ext cx="2486660" cy="1787949"/>
      </dsp:txXfrm>
    </dsp:sp>
    <dsp:sp modelId="{30DFB297-BFB5-3F4D-803F-2841AE22C1AA}">
      <dsp:nvSpPr>
        <dsp:cNvPr id="0" name=""/>
        <dsp:cNvSpPr/>
      </dsp:nvSpPr>
      <dsp:spPr>
        <a:xfrm>
          <a:off x="4507071" y="2341362"/>
          <a:ext cx="2331243" cy="1702808"/>
        </a:xfrm>
        <a:prstGeom prst="up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78AE99-245E-254E-B609-486CA35908DD}">
      <dsp:nvSpPr>
        <dsp:cNvPr id="0" name=""/>
        <dsp:cNvSpPr/>
      </dsp:nvSpPr>
      <dsp:spPr>
        <a:xfrm>
          <a:off x="1165621" y="2469072"/>
          <a:ext cx="2486660" cy="1787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Cambio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dirigido</a:t>
          </a:r>
          <a:r>
            <a:rPr lang="en-US" sz="3200" kern="1200" dirty="0" smtClean="0"/>
            <a:t> o </a:t>
          </a:r>
          <a:r>
            <a:rPr lang="en-US" sz="3200" kern="1200" dirty="0" err="1" smtClean="0"/>
            <a:t>planificado</a:t>
          </a:r>
          <a:endParaRPr lang="en-US" sz="3200" kern="1200" dirty="0"/>
        </a:p>
      </dsp:txBody>
      <dsp:txXfrm>
        <a:off x="1165621" y="2469072"/>
        <a:ext cx="2486660" cy="17879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A7ED9-CF15-3D4B-B59A-AAEC881865A4}">
      <dsp:nvSpPr>
        <dsp:cNvPr id="0" name=""/>
        <dsp:cNvSpPr/>
      </dsp:nvSpPr>
      <dsp:spPr>
        <a:xfrm>
          <a:off x="2412490" y="237743"/>
          <a:ext cx="3072384" cy="3072384"/>
        </a:xfrm>
        <a:prstGeom prst="pie">
          <a:avLst>
            <a:gd name="adj1" fmla="val 16200000"/>
            <a:gd name="adj2" fmla="val 18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Método</a:t>
          </a:r>
          <a:endParaRPr lang="en-US" sz="2000" kern="1200" dirty="0"/>
        </a:p>
      </dsp:txBody>
      <dsp:txXfrm>
        <a:off x="4031710" y="888796"/>
        <a:ext cx="1097280" cy="914400"/>
      </dsp:txXfrm>
    </dsp:sp>
    <dsp:sp modelId="{FBB83690-4201-B04E-9C59-BDB2F5639874}">
      <dsp:nvSpPr>
        <dsp:cNvPr id="0" name=""/>
        <dsp:cNvSpPr/>
      </dsp:nvSpPr>
      <dsp:spPr>
        <a:xfrm>
          <a:off x="2349214" y="347471"/>
          <a:ext cx="3072384" cy="3072384"/>
        </a:xfrm>
        <a:prstGeom prst="pie">
          <a:avLst>
            <a:gd name="adj1" fmla="val 1800000"/>
            <a:gd name="adj2" fmla="val 90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Trascendencia</a:t>
          </a:r>
          <a:endParaRPr lang="en-US" sz="2000" kern="1200" dirty="0"/>
        </a:p>
      </dsp:txBody>
      <dsp:txXfrm>
        <a:off x="3080734" y="2340864"/>
        <a:ext cx="1645920" cy="804672"/>
      </dsp:txXfrm>
    </dsp:sp>
    <dsp:sp modelId="{A729E821-595D-EB46-BD62-E190D155C52C}">
      <dsp:nvSpPr>
        <dsp:cNvPr id="0" name=""/>
        <dsp:cNvSpPr/>
      </dsp:nvSpPr>
      <dsp:spPr>
        <a:xfrm>
          <a:off x="2285938" y="237743"/>
          <a:ext cx="3072384" cy="3072384"/>
        </a:xfrm>
        <a:prstGeom prst="pie">
          <a:avLst>
            <a:gd name="adj1" fmla="val 90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Materia</a:t>
          </a:r>
          <a:endParaRPr lang="en-US" sz="2000" kern="1200" dirty="0"/>
        </a:p>
      </dsp:txBody>
      <dsp:txXfrm>
        <a:off x="2641822" y="888796"/>
        <a:ext cx="1097280" cy="914400"/>
      </dsp:txXfrm>
    </dsp:sp>
    <dsp:sp modelId="{477D9F81-C932-F344-B476-CAC14BFDC2AA}">
      <dsp:nvSpPr>
        <dsp:cNvPr id="0" name=""/>
        <dsp:cNvSpPr/>
      </dsp:nvSpPr>
      <dsp:spPr>
        <a:xfrm>
          <a:off x="2222549" y="47548"/>
          <a:ext cx="3452774" cy="345277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D6A4A0-3030-3445-B551-6FA9E06454B9}">
      <dsp:nvSpPr>
        <dsp:cNvPr id="0" name=""/>
        <dsp:cNvSpPr/>
      </dsp:nvSpPr>
      <dsp:spPr>
        <a:xfrm>
          <a:off x="2159019" y="157082"/>
          <a:ext cx="3452774" cy="345277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861469-B626-8847-BD89-956EB046F175}">
      <dsp:nvSpPr>
        <dsp:cNvPr id="0" name=""/>
        <dsp:cNvSpPr/>
      </dsp:nvSpPr>
      <dsp:spPr>
        <a:xfrm>
          <a:off x="2095489" y="47548"/>
          <a:ext cx="3452774" cy="3452774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B02C3-CCE3-544B-B0C0-D3E874C3F068}">
      <dsp:nvSpPr>
        <dsp:cNvPr id="0" name=""/>
        <dsp:cNvSpPr/>
      </dsp:nvSpPr>
      <dsp:spPr>
        <a:xfrm rot="16200000">
          <a:off x="1642764" y="1292474"/>
          <a:ext cx="2736839" cy="1672498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71450" rIns="154305" bIns="171450" numCol="1" spcCol="1270" anchor="t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212121"/>
              </a:solidFill>
            </a:rPr>
            <a:t>Cambio</a:t>
          </a:r>
          <a:r>
            <a:rPr lang="en-US" sz="2700" kern="1200" dirty="0" smtClean="0">
              <a:solidFill>
                <a:srgbClr val="212121"/>
              </a:solidFill>
            </a:rPr>
            <a:t> en el </a:t>
          </a:r>
          <a:r>
            <a:rPr lang="en-US" sz="2700" kern="1200" dirty="0" err="1" smtClean="0">
              <a:solidFill>
                <a:srgbClr val="212121"/>
              </a:solidFill>
            </a:rPr>
            <a:t>ambiente</a:t>
          </a:r>
          <a:r>
            <a:rPr lang="en-US" sz="2700" kern="1200" dirty="0" smtClean="0">
              <a:solidFill>
                <a:srgbClr val="212121"/>
              </a:solidFill>
            </a:rPr>
            <a:t> </a:t>
          </a:r>
          <a:r>
            <a:rPr lang="en-US" sz="2700" kern="1200" dirty="0" err="1" smtClean="0">
              <a:solidFill>
                <a:srgbClr val="212121"/>
              </a:solidFill>
            </a:rPr>
            <a:t>físico</a:t>
          </a:r>
          <a:endParaRPr lang="en-US" sz="2700" kern="1200" dirty="0">
            <a:solidFill>
              <a:srgbClr val="212121"/>
            </a:solidFill>
          </a:endParaRPr>
        </a:p>
      </dsp:txBody>
      <dsp:txXfrm rot="5400000">
        <a:off x="2256594" y="841963"/>
        <a:ext cx="1590839" cy="2573521"/>
      </dsp:txXfrm>
    </dsp:sp>
    <dsp:sp modelId="{BE34E12F-A0C6-1649-89A2-6D37377EFF7F}">
      <dsp:nvSpPr>
        <dsp:cNvPr id="0" name=""/>
        <dsp:cNvSpPr/>
      </dsp:nvSpPr>
      <dsp:spPr>
        <a:xfrm rot="5400000">
          <a:off x="3391208" y="1292474"/>
          <a:ext cx="2736839" cy="1672498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tint val="50000"/>
            <a:hueOff val="4830"/>
            <a:satOff val="349"/>
            <a:lumOff val="-2748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305" tIns="171450" rIns="102870" bIns="171450" numCol="1" spcCol="1270" anchor="t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212121"/>
              </a:solidFill>
            </a:rPr>
            <a:t>Cambio</a:t>
          </a:r>
          <a:r>
            <a:rPr lang="en-US" sz="2700" kern="1200" dirty="0" smtClean="0">
              <a:solidFill>
                <a:srgbClr val="212121"/>
              </a:solidFill>
            </a:rPr>
            <a:t> de la </a:t>
          </a:r>
          <a:r>
            <a:rPr lang="en-US" sz="2700" kern="1200" dirty="0" err="1" smtClean="0">
              <a:solidFill>
                <a:srgbClr val="212121"/>
              </a:solidFill>
            </a:rPr>
            <a:t>conducta</a:t>
          </a:r>
          <a:r>
            <a:rPr lang="en-US" sz="2700" kern="1200" dirty="0" smtClean="0">
              <a:solidFill>
                <a:srgbClr val="212121"/>
              </a:solidFill>
            </a:rPr>
            <a:t> de la </a:t>
          </a:r>
          <a:r>
            <a:rPr lang="en-US" sz="2700" kern="1200" dirty="0" err="1" smtClean="0">
              <a:solidFill>
                <a:srgbClr val="212121"/>
              </a:solidFill>
            </a:rPr>
            <a:t>gente</a:t>
          </a:r>
          <a:endParaRPr lang="en-US" sz="2700" kern="1200" dirty="0">
            <a:solidFill>
              <a:srgbClr val="212121"/>
            </a:solidFill>
          </a:endParaRPr>
        </a:p>
      </dsp:txBody>
      <dsp:txXfrm rot="-5400000">
        <a:off x="3923379" y="841963"/>
        <a:ext cx="1590839" cy="2573521"/>
      </dsp:txXfrm>
    </dsp:sp>
    <dsp:sp modelId="{DC04BD1E-4E65-CE4B-BED5-B60F15791D15}">
      <dsp:nvSpPr>
        <dsp:cNvPr id="0" name=""/>
        <dsp:cNvSpPr/>
      </dsp:nvSpPr>
      <dsp:spPr>
        <a:xfrm>
          <a:off x="3011013" y="0"/>
          <a:ext cx="1748443" cy="174835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shade val="5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4">
                <a:shade val="5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277F35-F3D5-EE44-80AD-0D0F3828E8D0}">
      <dsp:nvSpPr>
        <dsp:cNvPr id="0" name=""/>
        <dsp:cNvSpPr/>
      </dsp:nvSpPr>
      <dsp:spPr>
        <a:xfrm rot="10800000">
          <a:off x="3011013" y="2508663"/>
          <a:ext cx="1748443" cy="174835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shade val="50000"/>
                <a:hueOff val="-273398"/>
                <a:satOff val="-30452"/>
                <a:lumOff val="49107"/>
                <a:alphaOff val="0"/>
                <a:shade val="40000"/>
                <a:satMod val="120000"/>
              </a:schemeClr>
              <a:schemeClr val="accent4">
                <a:shade val="50000"/>
                <a:hueOff val="-273398"/>
                <a:satOff val="-30452"/>
                <a:lumOff val="49107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A76A9-2D84-4BE5-AB22-01F779053906}">
      <dsp:nvSpPr>
        <dsp:cNvPr id="0" name=""/>
        <dsp:cNvSpPr/>
      </dsp:nvSpPr>
      <dsp:spPr>
        <a:xfrm>
          <a:off x="1710419" y="1556553"/>
          <a:ext cx="1031748" cy="103187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BBD91A5-3206-4A89-AD56-0383DC97EC87}">
      <dsp:nvSpPr>
        <dsp:cNvPr id="0" name=""/>
        <dsp:cNvSpPr/>
      </dsp:nvSpPr>
      <dsp:spPr>
        <a:xfrm>
          <a:off x="1635187" y="751172"/>
          <a:ext cx="1182211" cy="63266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CREENCIAS</a:t>
          </a:r>
          <a:endParaRPr lang="es-ES" sz="1400" b="1" kern="1200" dirty="0"/>
        </a:p>
      </dsp:txBody>
      <dsp:txXfrm>
        <a:off x="1635187" y="751172"/>
        <a:ext cx="1182211" cy="632663"/>
      </dsp:txXfrm>
    </dsp:sp>
    <dsp:sp modelId="{0B642BE9-317C-4CA2-AE91-9493DDACB68C}">
      <dsp:nvSpPr>
        <dsp:cNvPr id="0" name=""/>
        <dsp:cNvSpPr/>
      </dsp:nvSpPr>
      <dsp:spPr>
        <a:xfrm>
          <a:off x="2013065" y="1702065"/>
          <a:ext cx="1031748" cy="1031874"/>
        </a:xfrm>
        <a:prstGeom prst="ellipse">
          <a:avLst/>
        </a:prstGeom>
        <a:solidFill>
          <a:schemeClr val="accent3">
            <a:alpha val="50000"/>
            <a:hueOff val="-267502"/>
            <a:satOff val="5708"/>
            <a:lumOff val="-2647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77FD82D-3AC9-41DA-BB8C-C60A20A38893}">
      <dsp:nvSpPr>
        <dsp:cNvPr id="0" name=""/>
        <dsp:cNvSpPr/>
      </dsp:nvSpPr>
      <dsp:spPr>
        <a:xfrm>
          <a:off x="3172062" y="1352202"/>
          <a:ext cx="1117727" cy="6959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ARTES</a:t>
          </a:r>
          <a:endParaRPr lang="es-ES" sz="1400" b="1" kern="1200" dirty="0"/>
        </a:p>
      </dsp:txBody>
      <dsp:txXfrm>
        <a:off x="3172062" y="1352202"/>
        <a:ext cx="1117727" cy="695930"/>
      </dsp:txXfrm>
    </dsp:sp>
    <dsp:sp modelId="{B7E89A71-27E5-48C8-B97B-247CED831A5D}">
      <dsp:nvSpPr>
        <dsp:cNvPr id="0" name=""/>
        <dsp:cNvSpPr/>
      </dsp:nvSpPr>
      <dsp:spPr>
        <a:xfrm>
          <a:off x="2087437" y="2029469"/>
          <a:ext cx="1031748" cy="1031874"/>
        </a:xfrm>
        <a:prstGeom prst="ellipse">
          <a:avLst/>
        </a:prstGeom>
        <a:solidFill>
          <a:schemeClr val="accent3">
            <a:alpha val="50000"/>
            <a:hueOff val="-535004"/>
            <a:satOff val="11415"/>
            <a:lumOff val="-5294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7C6197E-7B9F-4244-BDC8-A83E5B5393CA}">
      <dsp:nvSpPr>
        <dsp:cNvPr id="0" name=""/>
        <dsp:cNvSpPr/>
      </dsp:nvSpPr>
      <dsp:spPr>
        <a:xfrm>
          <a:off x="3137398" y="2237931"/>
          <a:ext cx="1380507" cy="7433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MORAL</a:t>
          </a:r>
          <a:endParaRPr lang="es-ES" sz="1400" b="1" kern="1200" dirty="0"/>
        </a:p>
      </dsp:txBody>
      <dsp:txXfrm>
        <a:off x="3137398" y="2237931"/>
        <a:ext cx="1380507" cy="743379"/>
      </dsp:txXfrm>
    </dsp:sp>
    <dsp:sp modelId="{9030051F-A463-4312-8057-7367E52F5B84}">
      <dsp:nvSpPr>
        <dsp:cNvPr id="0" name=""/>
        <dsp:cNvSpPr/>
      </dsp:nvSpPr>
      <dsp:spPr>
        <a:xfrm>
          <a:off x="1878078" y="2292024"/>
          <a:ext cx="1031748" cy="1031874"/>
        </a:xfrm>
        <a:prstGeom prst="ellipse">
          <a:avLst/>
        </a:prstGeom>
        <a:solidFill>
          <a:schemeClr val="accent3">
            <a:alpha val="50000"/>
            <a:hueOff val="-802507"/>
            <a:satOff val="17123"/>
            <a:lumOff val="-7941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6BFC223-9090-45BC-818A-D28A21247354}">
      <dsp:nvSpPr>
        <dsp:cNvPr id="0" name=""/>
        <dsp:cNvSpPr/>
      </dsp:nvSpPr>
      <dsp:spPr>
        <a:xfrm>
          <a:off x="2497858" y="3234377"/>
          <a:ext cx="1799798" cy="6801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COSTUMBRES</a:t>
          </a:r>
          <a:endParaRPr lang="es-ES" sz="1400" b="1" kern="1200" dirty="0"/>
        </a:p>
      </dsp:txBody>
      <dsp:txXfrm>
        <a:off x="2497858" y="3234377"/>
        <a:ext cx="1799798" cy="680113"/>
      </dsp:txXfrm>
    </dsp:sp>
    <dsp:sp modelId="{A9254767-3C11-3A4E-A432-4F826BCFEDDF}">
      <dsp:nvSpPr>
        <dsp:cNvPr id="0" name=""/>
        <dsp:cNvSpPr/>
      </dsp:nvSpPr>
      <dsp:spPr>
        <a:xfrm>
          <a:off x="1542760" y="2292024"/>
          <a:ext cx="1031748" cy="1031874"/>
        </a:xfrm>
        <a:prstGeom prst="ellipse">
          <a:avLst/>
        </a:prstGeom>
        <a:solidFill>
          <a:schemeClr val="accent3">
            <a:alpha val="50000"/>
            <a:hueOff val="-1070009"/>
            <a:satOff val="22830"/>
            <a:lumOff val="-10588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DD47956-4A5F-824B-B5C2-3A4BC070A3AD}">
      <dsp:nvSpPr>
        <dsp:cNvPr id="0" name=""/>
        <dsp:cNvSpPr/>
      </dsp:nvSpPr>
      <dsp:spPr>
        <a:xfrm>
          <a:off x="-166749" y="3234377"/>
          <a:ext cx="2443157" cy="6801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OTRAS CAPACIDADES Y HÁBITOS</a:t>
          </a:r>
          <a:endParaRPr lang="es-ES" sz="1400" b="1" kern="1200" dirty="0"/>
        </a:p>
      </dsp:txBody>
      <dsp:txXfrm>
        <a:off x="-166749" y="3234377"/>
        <a:ext cx="2443157" cy="680113"/>
      </dsp:txXfrm>
    </dsp:sp>
    <dsp:sp modelId="{BFAF09D9-D8E0-6442-A537-3ADFA4E07326}">
      <dsp:nvSpPr>
        <dsp:cNvPr id="0" name=""/>
        <dsp:cNvSpPr/>
      </dsp:nvSpPr>
      <dsp:spPr>
        <a:xfrm>
          <a:off x="1333401" y="2029469"/>
          <a:ext cx="1031748" cy="1031874"/>
        </a:xfrm>
        <a:prstGeom prst="ellipse">
          <a:avLst/>
        </a:prstGeom>
        <a:solidFill>
          <a:schemeClr val="accent3">
            <a:alpha val="50000"/>
            <a:hueOff val="-1337511"/>
            <a:satOff val="28537"/>
            <a:lumOff val="-13235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B8D274-F9C1-6845-909C-434521D56200}">
      <dsp:nvSpPr>
        <dsp:cNvPr id="0" name=""/>
        <dsp:cNvSpPr/>
      </dsp:nvSpPr>
      <dsp:spPr>
        <a:xfrm>
          <a:off x="-218955" y="2237931"/>
          <a:ext cx="1687781" cy="7433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CONOCIMIENTO</a:t>
          </a:r>
          <a:endParaRPr lang="es-ES" sz="1400" b="1" kern="1200" dirty="0"/>
        </a:p>
      </dsp:txBody>
      <dsp:txXfrm>
        <a:off x="-218955" y="2237931"/>
        <a:ext cx="1687781" cy="743379"/>
      </dsp:txXfrm>
    </dsp:sp>
    <dsp:sp modelId="{8A3A85AD-0D8A-E745-95C5-FED16D61E160}">
      <dsp:nvSpPr>
        <dsp:cNvPr id="0" name=""/>
        <dsp:cNvSpPr/>
      </dsp:nvSpPr>
      <dsp:spPr>
        <a:xfrm>
          <a:off x="1407773" y="1702065"/>
          <a:ext cx="1031748" cy="1031874"/>
        </a:xfrm>
        <a:prstGeom prst="ellipse">
          <a:avLst/>
        </a:prstGeom>
        <a:solidFill>
          <a:schemeClr val="accent3">
            <a:alpha val="50000"/>
            <a:hueOff val="-1605013"/>
            <a:satOff val="34245"/>
            <a:lumOff val="-15882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3F8412B-10E5-4447-B42F-2BDBB0CE4112}">
      <dsp:nvSpPr>
        <dsp:cNvPr id="0" name=""/>
        <dsp:cNvSpPr/>
      </dsp:nvSpPr>
      <dsp:spPr>
        <a:xfrm>
          <a:off x="162797" y="1352202"/>
          <a:ext cx="1117727" cy="6959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LEYES</a:t>
          </a:r>
          <a:endParaRPr lang="es-ES" sz="1400" b="1" kern="1200" dirty="0"/>
        </a:p>
      </dsp:txBody>
      <dsp:txXfrm>
        <a:off x="162797" y="1352202"/>
        <a:ext cx="1117727" cy="695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929F9-51F8-D743-B333-3D2CB8B280B1}">
      <dsp:nvSpPr>
        <dsp:cNvPr id="0" name=""/>
        <dsp:cNvSpPr/>
      </dsp:nvSpPr>
      <dsp:spPr>
        <a:xfrm>
          <a:off x="582810" y="0"/>
          <a:ext cx="6605191" cy="36576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B94E12-F565-034E-A03B-8219C4DC28F3}">
      <dsp:nvSpPr>
        <dsp:cNvPr id="0" name=""/>
        <dsp:cNvSpPr/>
      </dsp:nvSpPr>
      <dsp:spPr>
        <a:xfrm>
          <a:off x="4766" y="1097279"/>
          <a:ext cx="1843706" cy="14630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Interpretativo</a:t>
          </a:r>
          <a:endParaRPr lang="en-US" sz="1900" kern="1200" dirty="0"/>
        </a:p>
      </dsp:txBody>
      <dsp:txXfrm>
        <a:off x="76186" y="1168699"/>
        <a:ext cx="1700866" cy="1320200"/>
      </dsp:txXfrm>
    </dsp:sp>
    <dsp:sp modelId="{FA904804-236B-0744-8833-F15BCC121955}">
      <dsp:nvSpPr>
        <dsp:cNvPr id="0" name=""/>
        <dsp:cNvSpPr/>
      </dsp:nvSpPr>
      <dsp:spPr>
        <a:xfrm>
          <a:off x="1977291" y="1097279"/>
          <a:ext cx="1843706" cy="14630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Etnografía</a:t>
          </a:r>
          <a:endParaRPr lang="en-US" sz="1900" kern="1200" dirty="0"/>
        </a:p>
      </dsp:txBody>
      <dsp:txXfrm>
        <a:off x="2048711" y="1168699"/>
        <a:ext cx="1700866" cy="1320200"/>
      </dsp:txXfrm>
    </dsp:sp>
    <dsp:sp modelId="{DBF455A8-03E4-4343-8C74-6922B50FFBA2}">
      <dsp:nvSpPr>
        <dsp:cNvPr id="0" name=""/>
        <dsp:cNvSpPr/>
      </dsp:nvSpPr>
      <dsp:spPr>
        <a:xfrm>
          <a:off x="3949815" y="1097279"/>
          <a:ext cx="1843706" cy="14630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III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Organización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como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disciplina</a:t>
          </a:r>
          <a:endParaRPr lang="en-US" sz="1900" kern="1200" dirty="0"/>
        </a:p>
      </dsp:txBody>
      <dsp:txXfrm>
        <a:off x="4021235" y="1168699"/>
        <a:ext cx="1700866" cy="1320200"/>
      </dsp:txXfrm>
    </dsp:sp>
    <dsp:sp modelId="{597AD14A-E807-7849-8B6F-3D1DB36313D5}">
      <dsp:nvSpPr>
        <dsp:cNvPr id="0" name=""/>
        <dsp:cNvSpPr/>
      </dsp:nvSpPr>
      <dsp:spPr>
        <a:xfrm>
          <a:off x="5922339" y="1097279"/>
          <a:ext cx="1843706" cy="14630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IV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Hombre </a:t>
          </a:r>
          <a:r>
            <a:rPr lang="en-US" sz="1900" kern="1200" dirty="0" err="1" smtClean="0"/>
            <a:t>orquesta</a:t>
          </a:r>
          <a:endParaRPr lang="en-US" sz="1900" kern="1200" dirty="0"/>
        </a:p>
      </dsp:txBody>
      <dsp:txXfrm>
        <a:off x="5993759" y="1168699"/>
        <a:ext cx="1700866" cy="13202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2072155" y="142646"/>
          <a:ext cx="3130972" cy="313090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3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Uno </a:t>
          </a:r>
          <a:r>
            <a:rPr lang="en-US" sz="2400" kern="1200" dirty="0" err="1" smtClean="0"/>
            <a:t>intenta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percibir</a:t>
          </a:r>
          <a:r>
            <a:rPr lang="en-US" sz="2400" kern="1200" dirty="0" smtClean="0"/>
            <a:t> y </a:t>
          </a:r>
          <a:r>
            <a:rPr lang="en-US" sz="2400" kern="1200" dirty="0" err="1" smtClean="0"/>
            <a:t>comprender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cada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experiencia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holísticamente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2530675" y="601156"/>
        <a:ext cx="2213932" cy="2213885"/>
      </dsp:txXfrm>
    </dsp:sp>
    <dsp:sp modelId="{1D92E2CB-BA65-684C-91EB-F7D4EBB4C24B}">
      <dsp:nvSpPr>
        <dsp:cNvPr id="0" name=""/>
        <dsp:cNvSpPr/>
      </dsp:nvSpPr>
      <dsp:spPr>
        <a:xfrm>
          <a:off x="3858621" y="0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4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3034098" y="30409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711"/>
                <a:satOff val="3986"/>
                <a:lumOff val="-1471"/>
                <a:alphaOff val="0"/>
                <a:shade val="40000"/>
                <a:satMod val="120000"/>
              </a:schemeClr>
              <a:schemeClr val="accent4">
                <a:hueOff val="-2711"/>
                <a:satOff val="3986"/>
                <a:lumOff val="-147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404600" y="141329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5423"/>
                <a:satOff val="7973"/>
                <a:lumOff val="-2941"/>
                <a:alphaOff val="0"/>
                <a:shade val="40000"/>
                <a:satMod val="120000"/>
              </a:schemeClr>
              <a:schemeClr val="accent4">
                <a:hueOff val="-5423"/>
                <a:satOff val="7973"/>
                <a:lumOff val="-294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198096" y="3309396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8134"/>
                <a:satOff val="11959"/>
                <a:lumOff val="-4411"/>
                <a:alphaOff val="0"/>
                <a:shade val="40000"/>
                <a:satMod val="120000"/>
              </a:schemeClr>
              <a:schemeClr val="accent4">
                <a:hueOff val="-8134"/>
                <a:satOff val="11959"/>
                <a:lumOff val="-441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3105720" y="494873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0845"/>
                <a:satOff val="15945"/>
                <a:lumOff val="-5882"/>
                <a:alphaOff val="0"/>
                <a:shade val="40000"/>
                <a:satMod val="120000"/>
              </a:schemeClr>
              <a:schemeClr val="accent4">
                <a:hueOff val="-10845"/>
                <a:satOff val="15945"/>
                <a:lumOff val="-588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310894" y="19385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3557"/>
                <a:satOff val="19932"/>
                <a:lumOff val="-7352"/>
                <a:alphaOff val="0"/>
                <a:shade val="40000"/>
                <a:satMod val="120000"/>
              </a:schemeClr>
              <a:schemeClr val="accent4">
                <a:hueOff val="-13557"/>
                <a:satOff val="19932"/>
                <a:lumOff val="-735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1093908" y="707745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6268"/>
                <a:satOff val="23918"/>
                <a:lumOff val="-8823"/>
                <a:alphaOff val="0"/>
                <a:shade val="40000"/>
                <a:satMod val="120000"/>
              </a:schemeClr>
              <a:schemeClr val="accent4">
                <a:hueOff val="-16268"/>
                <a:satOff val="23918"/>
                <a:lumOff val="-8823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1280318" y="894095"/>
        <a:ext cx="900065" cy="899779"/>
      </dsp:txXfrm>
    </dsp:sp>
    <dsp:sp modelId="{8C0422D5-14FC-5D46-9018-CF7BD396CB73}">
      <dsp:nvSpPr>
        <dsp:cNvPr id="0" name=""/>
        <dsp:cNvSpPr/>
      </dsp:nvSpPr>
      <dsp:spPr>
        <a:xfrm>
          <a:off x="3506335" y="243965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8979"/>
                <a:satOff val="27904"/>
                <a:lumOff val="-10293"/>
                <a:alphaOff val="0"/>
                <a:shade val="40000"/>
                <a:satMod val="120000"/>
              </a:schemeClr>
              <a:schemeClr val="accent4">
                <a:hueOff val="-18979"/>
                <a:satOff val="27904"/>
                <a:lumOff val="-10293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1213278" y="2353299"/>
          <a:ext cx="629455" cy="62947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1691"/>
                <a:satOff val="31891"/>
                <a:lumOff val="-11764"/>
                <a:alphaOff val="0"/>
                <a:shade val="40000"/>
                <a:satMod val="120000"/>
              </a:schemeClr>
              <a:schemeClr val="accent4">
                <a:hueOff val="-21691"/>
                <a:satOff val="31891"/>
                <a:lumOff val="-1176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523970" y="108996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4402"/>
                <a:satOff val="35877"/>
                <a:lumOff val="-13234"/>
                <a:alphaOff val="0"/>
                <a:shade val="40000"/>
                <a:satMod val="120000"/>
              </a:schemeClr>
              <a:schemeClr val="accent4">
                <a:hueOff val="-24402"/>
                <a:satOff val="35877"/>
                <a:lumOff val="-1323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5710380" y="295346"/>
        <a:ext cx="900065" cy="899779"/>
      </dsp:txXfrm>
    </dsp:sp>
    <dsp:sp modelId="{7E360CB7-E91B-E640-A8F0-E93BC6D18EC5}">
      <dsp:nvSpPr>
        <dsp:cNvPr id="0" name=""/>
        <dsp:cNvSpPr/>
      </dsp:nvSpPr>
      <dsp:spPr>
        <a:xfrm>
          <a:off x="4956237" y="987552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7113"/>
                <a:satOff val="39863"/>
                <a:lumOff val="-14705"/>
                <a:alphaOff val="0"/>
                <a:shade val="40000"/>
                <a:satMod val="120000"/>
              </a:schemeClr>
              <a:schemeClr val="accent4">
                <a:hueOff val="-27113"/>
                <a:satOff val="39863"/>
                <a:lumOff val="-1470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973956" y="310237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9825"/>
                <a:satOff val="43850"/>
                <a:lumOff val="-16175"/>
                <a:alphaOff val="0"/>
                <a:shade val="40000"/>
                <a:satMod val="120000"/>
              </a:schemeClr>
              <a:schemeClr val="accent4">
                <a:hueOff val="-29825"/>
                <a:satOff val="43850"/>
                <a:lumOff val="-1617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88284" y="2743200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32536"/>
                <a:satOff val="47836"/>
                <a:lumOff val="-17646"/>
                <a:alphaOff val="0"/>
                <a:shade val="40000"/>
                <a:satMod val="120000"/>
              </a:schemeClr>
              <a:schemeClr val="accent4">
                <a:hueOff val="-32536"/>
                <a:satOff val="47836"/>
                <a:lumOff val="-17646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2072155" y="142646"/>
          <a:ext cx="3130972" cy="313090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Es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manifestación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más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característica</a:t>
          </a:r>
          <a:r>
            <a:rPr lang="en-US" sz="1400" kern="1200" dirty="0" smtClean="0"/>
            <a:t> de la </a:t>
          </a:r>
          <a:r>
            <a:rPr lang="en-US" sz="1400" kern="1200" dirty="0" err="1" smtClean="0"/>
            <a:t>investigación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antropológica</a:t>
          </a:r>
          <a:r>
            <a:rPr lang="en-US" sz="1400" kern="1200" dirty="0" smtClean="0"/>
            <a:t>, </a:t>
          </a:r>
          <a:r>
            <a:rPr lang="en-US" sz="1400" kern="1200" dirty="0" err="1" smtClean="0"/>
            <a:t>significa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descripción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una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determinada</a:t>
          </a:r>
          <a:r>
            <a:rPr lang="en-US" sz="1400" kern="1200" dirty="0" smtClean="0"/>
            <a:t> forma de </a:t>
          </a:r>
          <a:r>
            <a:rPr lang="en-US" sz="1400" kern="1200" dirty="0" err="1" smtClean="0"/>
            <a:t>vida</a:t>
          </a:r>
          <a:r>
            <a:rPr lang="en-US" sz="1400" kern="1200" dirty="0" smtClean="0"/>
            <a:t> y se </a:t>
          </a:r>
          <a:r>
            <a:rPr lang="en-US" sz="1400" kern="1200" dirty="0" err="1" smtClean="0"/>
            <a:t>basa</a:t>
          </a:r>
          <a:r>
            <a:rPr lang="en-US" sz="1400" kern="1200" dirty="0" smtClean="0"/>
            <a:t> en el </a:t>
          </a:r>
          <a:r>
            <a:rPr lang="en-US" sz="1400" kern="1200" dirty="0" err="1" smtClean="0"/>
            <a:t>trabajo</a:t>
          </a:r>
          <a:r>
            <a:rPr lang="en-US" sz="1400" kern="1200" dirty="0" smtClean="0"/>
            <a:t> de campo, </a:t>
          </a:r>
          <a:r>
            <a:rPr lang="en-US" sz="1400" kern="1200" dirty="0" err="1" smtClean="0"/>
            <a:t>convivir</a:t>
          </a:r>
          <a:r>
            <a:rPr lang="en-US" sz="1400" kern="1200" dirty="0" smtClean="0"/>
            <a:t> con un </a:t>
          </a:r>
          <a:r>
            <a:rPr lang="en-US" sz="1400" kern="1200" dirty="0" err="1" smtClean="0"/>
            <a:t>grupo</a:t>
          </a:r>
          <a:r>
            <a:rPr lang="en-US" sz="1400" kern="1200" dirty="0" smtClean="0"/>
            <a:t> y </a:t>
          </a:r>
          <a:r>
            <a:rPr lang="en-US" sz="1400" kern="1200" dirty="0" err="1" smtClean="0"/>
            <a:t>observar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su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vida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como</a:t>
          </a:r>
          <a:r>
            <a:rPr lang="en-US" sz="1400" kern="1200" dirty="0" smtClean="0"/>
            <a:t> un </a:t>
          </a:r>
          <a:r>
            <a:rPr lang="en-US" sz="1400" kern="1200" dirty="0" err="1" smtClean="0"/>
            <a:t>todo</a:t>
          </a:r>
          <a:endParaRPr lang="en-US" sz="1400" kern="1200" dirty="0"/>
        </a:p>
      </dsp:txBody>
      <dsp:txXfrm>
        <a:off x="2530675" y="601156"/>
        <a:ext cx="2213932" cy="2213885"/>
      </dsp:txXfrm>
    </dsp:sp>
    <dsp:sp modelId="{1D92E2CB-BA65-684C-91EB-F7D4EBB4C24B}">
      <dsp:nvSpPr>
        <dsp:cNvPr id="0" name=""/>
        <dsp:cNvSpPr/>
      </dsp:nvSpPr>
      <dsp:spPr>
        <a:xfrm>
          <a:off x="3858621" y="0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3034098" y="30409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900021"/>
                <a:satOff val="-2298"/>
                <a:lumOff val="-621"/>
                <a:alphaOff val="0"/>
                <a:shade val="20000"/>
                <a:satMod val="200000"/>
              </a:schemeClr>
              <a:schemeClr val="accent2">
                <a:hueOff val="-900021"/>
                <a:satOff val="-2298"/>
                <a:lumOff val="-621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404600" y="141329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1800042"/>
                <a:satOff val="-4596"/>
                <a:lumOff val="-1242"/>
                <a:alphaOff val="0"/>
                <a:shade val="20000"/>
                <a:satMod val="200000"/>
              </a:schemeClr>
              <a:schemeClr val="accent2">
                <a:hueOff val="-1800042"/>
                <a:satOff val="-4596"/>
                <a:lumOff val="-1242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198096" y="3309396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2700063"/>
                <a:satOff val="-6894"/>
                <a:lumOff val="-1863"/>
                <a:alphaOff val="0"/>
                <a:shade val="20000"/>
                <a:satMod val="200000"/>
              </a:schemeClr>
              <a:schemeClr val="accent2">
                <a:hueOff val="-2700063"/>
                <a:satOff val="-6894"/>
                <a:lumOff val="-1863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3105720" y="494873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3600085"/>
                <a:satOff val="-9192"/>
                <a:lumOff val="-2484"/>
                <a:alphaOff val="0"/>
                <a:shade val="20000"/>
                <a:satMod val="200000"/>
              </a:schemeClr>
              <a:schemeClr val="accent2">
                <a:hueOff val="-3600085"/>
                <a:satOff val="-9192"/>
                <a:lumOff val="-2484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310894" y="19385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4500106"/>
                <a:satOff val="-11490"/>
                <a:lumOff val="-3105"/>
                <a:alphaOff val="0"/>
                <a:shade val="20000"/>
                <a:satMod val="200000"/>
              </a:schemeClr>
              <a:schemeClr val="accent2">
                <a:hueOff val="-4500106"/>
                <a:satOff val="-11490"/>
                <a:lumOff val="-3105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1093908" y="707745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5400127"/>
                <a:satOff val="-13787"/>
                <a:lumOff val="-3725"/>
                <a:alphaOff val="0"/>
                <a:shade val="20000"/>
                <a:satMod val="200000"/>
              </a:schemeClr>
              <a:schemeClr val="accent2">
                <a:hueOff val="-5400127"/>
                <a:satOff val="-13787"/>
                <a:lumOff val="-3725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280318" y="894095"/>
        <a:ext cx="900065" cy="899779"/>
      </dsp:txXfrm>
    </dsp:sp>
    <dsp:sp modelId="{8C0422D5-14FC-5D46-9018-CF7BD396CB73}">
      <dsp:nvSpPr>
        <dsp:cNvPr id="0" name=""/>
        <dsp:cNvSpPr/>
      </dsp:nvSpPr>
      <dsp:spPr>
        <a:xfrm>
          <a:off x="3506335" y="243965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6300148"/>
                <a:satOff val="-16085"/>
                <a:lumOff val="-4346"/>
                <a:alphaOff val="0"/>
                <a:shade val="20000"/>
                <a:satMod val="200000"/>
              </a:schemeClr>
              <a:schemeClr val="accent2">
                <a:hueOff val="-6300148"/>
                <a:satOff val="-16085"/>
                <a:lumOff val="-4346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1213278" y="2353299"/>
          <a:ext cx="629455" cy="62947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7200169"/>
                <a:satOff val="-18383"/>
                <a:lumOff val="-4967"/>
                <a:alphaOff val="0"/>
                <a:shade val="20000"/>
                <a:satMod val="200000"/>
              </a:schemeClr>
              <a:schemeClr val="accent2">
                <a:hueOff val="-7200169"/>
                <a:satOff val="-18383"/>
                <a:lumOff val="-4967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523970" y="108996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8100190"/>
                <a:satOff val="-20681"/>
                <a:lumOff val="-5588"/>
                <a:alphaOff val="0"/>
                <a:shade val="20000"/>
                <a:satMod val="200000"/>
              </a:schemeClr>
              <a:schemeClr val="accent2">
                <a:hueOff val="-8100190"/>
                <a:satOff val="-20681"/>
                <a:lumOff val="-5588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710380" y="295346"/>
        <a:ext cx="900065" cy="899779"/>
      </dsp:txXfrm>
    </dsp:sp>
    <dsp:sp modelId="{7E360CB7-E91B-E640-A8F0-E93BC6D18EC5}">
      <dsp:nvSpPr>
        <dsp:cNvPr id="0" name=""/>
        <dsp:cNvSpPr/>
      </dsp:nvSpPr>
      <dsp:spPr>
        <a:xfrm>
          <a:off x="4956237" y="987552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9000211"/>
                <a:satOff val="-22979"/>
                <a:lumOff val="-6209"/>
                <a:alphaOff val="0"/>
                <a:shade val="20000"/>
                <a:satMod val="200000"/>
              </a:schemeClr>
              <a:schemeClr val="accent2">
                <a:hueOff val="-9000211"/>
                <a:satOff val="-22979"/>
                <a:lumOff val="-6209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973956" y="310237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9900233"/>
                <a:satOff val="-25277"/>
                <a:lumOff val="-6830"/>
                <a:alphaOff val="0"/>
                <a:shade val="20000"/>
                <a:satMod val="200000"/>
              </a:schemeClr>
              <a:schemeClr val="accent2">
                <a:hueOff val="-9900233"/>
                <a:satOff val="-25277"/>
                <a:lumOff val="-6830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88284" y="2743200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10800254"/>
                <a:satOff val="-27575"/>
                <a:lumOff val="-7451"/>
                <a:alphaOff val="0"/>
                <a:shade val="20000"/>
                <a:satMod val="200000"/>
              </a:schemeClr>
              <a:schemeClr val="accent2">
                <a:hueOff val="-10800254"/>
                <a:satOff val="-27575"/>
                <a:lumOff val="-7451"/>
                <a:alphaOff val="0"/>
                <a:tint val="12000"/>
                <a:satMod val="19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2072155" y="142646"/>
          <a:ext cx="3130972" cy="313090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2">
                <a:shade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Reune</a:t>
          </a:r>
          <a:r>
            <a:rPr lang="en-US" sz="2000" kern="1200" dirty="0" smtClean="0"/>
            <a:t> en </a:t>
          </a:r>
          <a:r>
            <a:rPr lang="en-US" sz="2000" kern="1200" dirty="0" err="1" smtClean="0"/>
            <a:t>una</a:t>
          </a:r>
          <a:r>
            <a:rPr lang="en-US" sz="2000" kern="1200" dirty="0" smtClean="0"/>
            <a:t> sola </a:t>
          </a:r>
          <a:r>
            <a:rPr lang="en-US" sz="2000" kern="1200" dirty="0" err="1" smtClean="0"/>
            <a:t>materia</a:t>
          </a:r>
          <a:r>
            <a:rPr lang="en-US" sz="2000" kern="1200" dirty="0" smtClean="0"/>
            <a:t> de </a:t>
          </a:r>
          <a:r>
            <a:rPr lang="en-US" sz="2000" kern="1200" dirty="0" err="1" smtClean="0"/>
            <a:t>estudio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muchas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especialidades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que</a:t>
          </a:r>
          <a:r>
            <a:rPr lang="en-US" sz="2000" kern="1200" dirty="0" smtClean="0"/>
            <a:t> se </a:t>
          </a:r>
          <a:r>
            <a:rPr lang="en-US" sz="2000" kern="1200" dirty="0" err="1" smtClean="0"/>
            <a:t>ocupan</a:t>
          </a:r>
          <a:r>
            <a:rPr lang="en-US" sz="2000" kern="1200" dirty="0" smtClean="0"/>
            <a:t> de </a:t>
          </a:r>
          <a:r>
            <a:rPr lang="en-US" sz="2000" kern="1200" dirty="0" err="1" smtClean="0"/>
            <a:t>diversos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aspectos</a:t>
          </a:r>
          <a:r>
            <a:rPr lang="en-US" sz="2000" kern="1200" dirty="0" smtClean="0"/>
            <a:t> de la </a:t>
          </a:r>
          <a:r>
            <a:rPr lang="en-US" sz="2000" kern="1200" dirty="0" err="1" smtClean="0"/>
            <a:t>vida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humana</a:t>
          </a:r>
          <a:endParaRPr lang="en-US" sz="2000" kern="1200" dirty="0"/>
        </a:p>
      </dsp:txBody>
      <dsp:txXfrm>
        <a:off x="2530675" y="601156"/>
        <a:ext cx="2213932" cy="2213885"/>
      </dsp:txXfrm>
    </dsp:sp>
    <dsp:sp modelId="{1D92E2CB-BA65-684C-91EB-F7D4EBB4C24B}">
      <dsp:nvSpPr>
        <dsp:cNvPr id="0" name=""/>
        <dsp:cNvSpPr/>
      </dsp:nvSpPr>
      <dsp:spPr>
        <a:xfrm>
          <a:off x="3858621" y="0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2">
                <a:shade val="5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3034098" y="30409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30002"/>
                <a:satOff val="462"/>
                <a:lumOff val="6487"/>
                <a:alphaOff val="0"/>
                <a:shade val="40000"/>
                <a:satMod val="120000"/>
              </a:schemeClr>
              <a:schemeClr val="accent2">
                <a:shade val="50000"/>
                <a:hueOff val="30002"/>
                <a:satOff val="462"/>
                <a:lumOff val="6487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404600" y="141329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60005"/>
                <a:satOff val="925"/>
                <a:lumOff val="12974"/>
                <a:alphaOff val="0"/>
                <a:shade val="40000"/>
                <a:satMod val="120000"/>
              </a:schemeClr>
              <a:schemeClr val="accent2">
                <a:shade val="50000"/>
                <a:hueOff val="60005"/>
                <a:satOff val="925"/>
                <a:lumOff val="1297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198096" y="3309396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90007"/>
                <a:satOff val="1387"/>
                <a:lumOff val="19461"/>
                <a:alphaOff val="0"/>
                <a:shade val="40000"/>
                <a:satMod val="120000"/>
              </a:schemeClr>
              <a:schemeClr val="accent2">
                <a:shade val="50000"/>
                <a:hueOff val="90007"/>
                <a:satOff val="1387"/>
                <a:lumOff val="1946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3105720" y="494873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20009"/>
                <a:satOff val="1850"/>
                <a:lumOff val="25948"/>
                <a:alphaOff val="0"/>
                <a:shade val="40000"/>
                <a:satMod val="120000"/>
              </a:schemeClr>
              <a:schemeClr val="accent2">
                <a:shade val="50000"/>
                <a:hueOff val="120009"/>
                <a:satOff val="1850"/>
                <a:lumOff val="25948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310894" y="19385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50011"/>
                <a:satOff val="2312"/>
                <a:lumOff val="32435"/>
                <a:alphaOff val="0"/>
                <a:shade val="40000"/>
                <a:satMod val="120000"/>
              </a:schemeClr>
              <a:schemeClr val="accent2">
                <a:shade val="50000"/>
                <a:hueOff val="150011"/>
                <a:satOff val="2312"/>
                <a:lumOff val="3243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1093908" y="707745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80014"/>
                <a:satOff val="2775"/>
                <a:lumOff val="38922"/>
                <a:alphaOff val="0"/>
                <a:shade val="40000"/>
                <a:satMod val="120000"/>
              </a:schemeClr>
              <a:schemeClr val="accent2">
                <a:shade val="50000"/>
                <a:hueOff val="180014"/>
                <a:satOff val="2775"/>
                <a:lumOff val="3892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280318" y="894095"/>
        <a:ext cx="900065" cy="899779"/>
      </dsp:txXfrm>
    </dsp:sp>
    <dsp:sp modelId="{8C0422D5-14FC-5D46-9018-CF7BD396CB73}">
      <dsp:nvSpPr>
        <dsp:cNvPr id="0" name=""/>
        <dsp:cNvSpPr/>
      </dsp:nvSpPr>
      <dsp:spPr>
        <a:xfrm>
          <a:off x="3506335" y="243965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80014"/>
                <a:satOff val="2775"/>
                <a:lumOff val="38922"/>
                <a:alphaOff val="0"/>
                <a:shade val="40000"/>
                <a:satMod val="120000"/>
              </a:schemeClr>
              <a:schemeClr val="accent2">
                <a:shade val="50000"/>
                <a:hueOff val="180014"/>
                <a:satOff val="2775"/>
                <a:lumOff val="3892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1213278" y="2353299"/>
          <a:ext cx="629455" cy="62947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50011"/>
                <a:satOff val="2312"/>
                <a:lumOff val="32435"/>
                <a:alphaOff val="0"/>
                <a:shade val="40000"/>
                <a:satMod val="120000"/>
              </a:schemeClr>
              <a:schemeClr val="accent2">
                <a:shade val="50000"/>
                <a:hueOff val="150011"/>
                <a:satOff val="2312"/>
                <a:lumOff val="3243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523970" y="108996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120009"/>
                <a:satOff val="1850"/>
                <a:lumOff val="25948"/>
                <a:alphaOff val="0"/>
                <a:shade val="40000"/>
                <a:satMod val="120000"/>
              </a:schemeClr>
              <a:schemeClr val="accent2">
                <a:shade val="50000"/>
                <a:hueOff val="120009"/>
                <a:satOff val="1850"/>
                <a:lumOff val="25948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710380" y="295346"/>
        <a:ext cx="900065" cy="899779"/>
      </dsp:txXfrm>
    </dsp:sp>
    <dsp:sp modelId="{7E360CB7-E91B-E640-A8F0-E93BC6D18EC5}">
      <dsp:nvSpPr>
        <dsp:cNvPr id="0" name=""/>
        <dsp:cNvSpPr/>
      </dsp:nvSpPr>
      <dsp:spPr>
        <a:xfrm>
          <a:off x="4956237" y="987552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90007"/>
                <a:satOff val="1387"/>
                <a:lumOff val="19461"/>
                <a:alphaOff val="0"/>
                <a:shade val="40000"/>
                <a:satMod val="120000"/>
              </a:schemeClr>
              <a:schemeClr val="accent2">
                <a:shade val="50000"/>
                <a:hueOff val="90007"/>
                <a:satOff val="1387"/>
                <a:lumOff val="1946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973956" y="310237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60005"/>
                <a:satOff val="925"/>
                <a:lumOff val="12974"/>
                <a:alphaOff val="0"/>
                <a:shade val="40000"/>
                <a:satMod val="120000"/>
              </a:schemeClr>
              <a:schemeClr val="accent2">
                <a:shade val="50000"/>
                <a:hueOff val="60005"/>
                <a:satOff val="925"/>
                <a:lumOff val="1297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88284" y="2743200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50000"/>
                <a:hueOff val="30002"/>
                <a:satOff val="462"/>
                <a:lumOff val="6487"/>
                <a:alphaOff val="0"/>
                <a:shade val="40000"/>
                <a:satMod val="120000"/>
              </a:schemeClr>
              <a:schemeClr val="accent2">
                <a:shade val="50000"/>
                <a:hueOff val="30002"/>
                <a:satOff val="462"/>
                <a:lumOff val="6487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2072155" y="142646"/>
          <a:ext cx="3130972" cy="313090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2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Este </a:t>
          </a:r>
          <a:r>
            <a:rPr lang="en-US" sz="2100" kern="1200" dirty="0" err="1" smtClean="0"/>
            <a:t>tipo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integración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es</a:t>
          </a:r>
          <a:r>
            <a:rPr lang="en-US" sz="2100" kern="1200" dirty="0" smtClean="0"/>
            <a:t> la </a:t>
          </a:r>
          <a:r>
            <a:rPr lang="en-US" sz="2100" kern="1200" dirty="0" err="1" smtClean="0"/>
            <a:t>que</a:t>
          </a:r>
          <a:r>
            <a:rPr lang="en-US" sz="2100" kern="1200" dirty="0" smtClean="0"/>
            <a:t> se produce </a:t>
          </a:r>
          <a:r>
            <a:rPr lang="en-US" sz="2100" kern="1200" dirty="0" err="1" smtClean="0"/>
            <a:t>dentro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las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actividades</a:t>
          </a:r>
          <a:r>
            <a:rPr lang="en-US" sz="2100" kern="1200" dirty="0" smtClean="0"/>
            <a:t> de un </a:t>
          </a:r>
          <a:r>
            <a:rPr lang="en-US" sz="2100" kern="1200" dirty="0" err="1" smtClean="0"/>
            <a:t>mismo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antropólogo</a:t>
          </a:r>
          <a:endParaRPr lang="en-US" sz="2100" kern="1200" dirty="0"/>
        </a:p>
      </dsp:txBody>
      <dsp:txXfrm>
        <a:off x="2530675" y="601156"/>
        <a:ext cx="2213932" cy="2213885"/>
      </dsp:txXfrm>
    </dsp:sp>
    <dsp:sp modelId="{1D92E2CB-BA65-684C-91EB-F7D4EBB4C24B}">
      <dsp:nvSpPr>
        <dsp:cNvPr id="0" name=""/>
        <dsp:cNvSpPr/>
      </dsp:nvSpPr>
      <dsp:spPr>
        <a:xfrm>
          <a:off x="3858621" y="0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3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3034098" y="30409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33751"/>
                <a:satOff val="2854"/>
                <a:lumOff val="-1324"/>
                <a:alphaOff val="0"/>
                <a:shade val="40000"/>
                <a:satMod val="120000"/>
              </a:schemeClr>
              <a:schemeClr val="accent3">
                <a:hueOff val="-133751"/>
                <a:satOff val="2854"/>
                <a:lumOff val="-132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404600" y="141329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267502"/>
                <a:satOff val="5708"/>
                <a:lumOff val="-2647"/>
                <a:alphaOff val="0"/>
                <a:shade val="40000"/>
                <a:satMod val="120000"/>
              </a:schemeClr>
              <a:schemeClr val="accent3">
                <a:hueOff val="-267502"/>
                <a:satOff val="5708"/>
                <a:lumOff val="-2647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198096" y="3309396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401253"/>
                <a:satOff val="8561"/>
                <a:lumOff val="-3971"/>
                <a:alphaOff val="0"/>
                <a:shade val="40000"/>
                <a:satMod val="120000"/>
              </a:schemeClr>
              <a:schemeClr val="accent3">
                <a:hueOff val="-401253"/>
                <a:satOff val="8561"/>
                <a:lumOff val="-397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3105720" y="494873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535004"/>
                <a:satOff val="11415"/>
                <a:lumOff val="-5294"/>
                <a:alphaOff val="0"/>
                <a:shade val="40000"/>
                <a:satMod val="120000"/>
              </a:schemeClr>
              <a:schemeClr val="accent3">
                <a:hueOff val="-535004"/>
                <a:satOff val="11415"/>
                <a:lumOff val="-5294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310894" y="1938528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668755"/>
                <a:satOff val="14269"/>
                <a:lumOff val="-6618"/>
                <a:alphaOff val="0"/>
                <a:shade val="40000"/>
                <a:satMod val="120000"/>
              </a:schemeClr>
              <a:schemeClr val="accent3">
                <a:hueOff val="-668755"/>
                <a:satOff val="14269"/>
                <a:lumOff val="-6618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1093908" y="707745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802507"/>
                <a:satOff val="17123"/>
                <a:lumOff val="-7941"/>
                <a:alphaOff val="0"/>
                <a:shade val="40000"/>
                <a:satMod val="120000"/>
              </a:schemeClr>
              <a:schemeClr val="accent3">
                <a:hueOff val="-802507"/>
                <a:satOff val="17123"/>
                <a:lumOff val="-7941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280318" y="894095"/>
        <a:ext cx="900065" cy="899779"/>
      </dsp:txXfrm>
    </dsp:sp>
    <dsp:sp modelId="{8C0422D5-14FC-5D46-9018-CF7BD396CB73}">
      <dsp:nvSpPr>
        <dsp:cNvPr id="0" name=""/>
        <dsp:cNvSpPr/>
      </dsp:nvSpPr>
      <dsp:spPr>
        <a:xfrm>
          <a:off x="3506335" y="243965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936258"/>
                <a:satOff val="19976"/>
                <a:lumOff val="-9265"/>
                <a:alphaOff val="0"/>
                <a:shade val="40000"/>
                <a:satMod val="120000"/>
              </a:schemeClr>
              <a:schemeClr val="accent3">
                <a:hueOff val="-936258"/>
                <a:satOff val="19976"/>
                <a:lumOff val="-926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1213278" y="2353299"/>
          <a:ext cx="629455" cy="62947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070009"/>
                <a:satOff val="22830"/>
                <a:lumOff val="-10588"/>
                <a:alphaOff val="0"/>
                <a:shade val="40000"/>
                <a:satMod val="120000"/>
              </a:schemeClr>
              <a:schemeClr val="accent3">
                <a:hueOff val="-1070009"/>
                <a:satOff val="22830"/>
                <a:lumOff val="-10588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523970" y="108996"/>
          <a:ext cx="1272885" cy="127247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203760"/>
                <a:satOff val="25684"/>
                <a:lumOff val="-11912"/>
                <a:alphaOff val="0"/>
                <a:shade val="40000"/>
                <a:satMod val="120000"/>
              </a:schemeClr>
              <a:schemeClr val="accent3">
                <a:hueOff val="-1203760"/>
                <a:satOff val="25684"/>
                <a:lumOff val="-1191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710380" y="295346"/>
        <a:ext cx="900065" cy="899779"/>
      </dsp:txXfrm>
    </dsp:sp>
    <dsp:sp modelId="{7E360CB7-E91B-E640-A8F0-E93BC6D18EC5}">
      <dsp:nvSpPr>
        <dsp:cNvPr id="0" name=""/>
        <dsp:cNvSpPr/>
      </dsp:nvSpPr>
      <dsp:spPr>
        <a:xfrm>
          <a:off x="4956237" y="987552"/>
          <a:ext cx="348209" cy="3482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337511"/>
                <a:satOff val="28537"/>
                <a:lumOff val="-13235"/>
                <a:alphaOff val="0"/>
                <a:shade val="40000"/>
                <a:satMod val="120000"/>
              </a:schemeClr>
              <a:schemeClr val="accent3">
                <a:hueOff val="-1337511"/>
                <a:satOff val="28537"/>
                <a:lumOff val="-13235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973956" y="3102376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471262"/>
                <a:satOff val="31391"/>
                <a:lumOff val="-14559"/>
                <a:alphaOff val="0"/>
                <a:shade val="40000"/>
                <a:satMod val="120000"/>
              </a:schemeClr>
              <a:schemeClr val="accent3">
                <a:hueOff val="-1471262"/>
                <a:satOff val="31391"/>
                <a:lumOff val="-14559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88284" y="2743200"/>
          <a:ext cx="252131" cy="2523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605013"/>
                <a:satOff val="34245"/>
                <a:lumOff val="-15882"/>
                <a:alphaOff val="0"/>
                <a:shade val="40000"/>
                <a:satMod val="120000"/>
              </a:schemeClr>
              <a:schemeClr val="accent3">
                <a:hueOff val="-1605013"/>
                <a:satOff val="34245"/>
                <a:lumOff val="-15882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BBE8D-7F41-E241-980F-6627F0A58134}">
      <dsp:nvSpPr>
        <dsp:cNvPr id="0" name=""/>
        <dsp:cNvSpPr/>
      </dsp:nvSpPr>
      <dsp:spPr>
        <a:xfrm>
          <a:off x="3414" y="1386640"/>
          <a:ext cx="1493073" cy="1483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se </a:t>
          </a:r>
          <a:r>
            <a:rPr lang="en-US" sz="1800" kern="1200" dirty="0" err="1" smtClean="0"/>
            <a:t>puede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ver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todo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ni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pensar</a:t>
          </a:r>
          <a:r>
            <a:rPr lang="en-US" sz="1800" kern="1200" dirty="0" smtClean="0"/>
            <a:t> en </a:t>
          </a:r>
          <a:r>
            <a:rPr lang="en-US" sz="1800" kern="1200" dirty="0" err="1" smtClean="0"/>
            <a:t>todo</a:t>
          </a:r>
          <a:endParaRPr lang="en-US" sz="1800" kern="1200" dirty="0"/>
        </a:p>
      </dsp:txBody>
      <dsp:txXfrm>
        <a:off x="46871" y="1430097"/>
        <a:ext cx="1406159" cy="1396827"/>
      </dsp:txXfrm>
    </dsp:sp>
    <dsp:sp modelId="{078F2CED-4708-8D4B-85CE-67158CD4B4E5}">
      <dsp:nvSpPr>
        <dsp:cNvPr id="0" name=""/>
        <dsp:cNvSpPr/>
      </dsp:nvSpPr>
      <dsp:spPr>
        <a:xfrm>
          <a:off x="1645795" y="1943369"/>
          <a:ext cx="316531" cy="370282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645795" y="2017425"/>
        <a:ext cx="221572" cy="222170"/>
      </dsp:txXfrm>
    </dsp:sp>
    <dsp:sp modelId="{8D04EF7A-3950-6E4B-9BD7-5E836E696286}">
      <dsp:nvSpPr>
        <dsp:cNvPr id="0" name=""/>
        <dsp:cNvSpPr/>
      </dsp:nvSpPr>
      <dsp:spPr>
        <a:xfrm>
          <a:off x="2093718" y="1386640"/>
          <a:ext cx="1493073" cy="1483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Hay </a:t>
          </a:r>
          <a:r>
            <a:rPr lang="en-US" sz="1800" kern="1200" dirty="0" err="1" smtClean="0"/>
            <a:t>que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seleccionar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recalcar</a:t>
          </a:r>
          <a:endParaRPr lang="en-US" sz="1800" kern="1200" dirty="0"/>
        </a:p>
      </dsp:txBody>
      <dsp:txXfrm>
        <a:off x="2137175" y="1430097"/>
        <a:ext cx="1406159" cy="1396827"/>
      </dsp:txXfrm>
    </dsp:sp>
    <dsp:sp modelId="{2078582F-1AF3-2043-9FBA-00C5126D7C24}">
      <dsp:nvSpPr>
        <dsp:cNvPr id="0" name=""/>
        <dsp:cNvSpPr/>
      </dsp:nvSpPr>
      <dsp:spPr>
        <a:xfrm>
          <a:off x="3736099" y="1943369"/>
          <a:ext cx="316531" cy="370282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736099" y="2017425"/>
        <a:ext cx="221572" cy="222170"/>
      </dsp:txXfrm>
    </dsp:sp>
    <dsp:sp modelId="{A3CEDD32-3537-834D-9A64-1A44BC10310D}">
      <dsp:nvSpPr>
        <dsp:cNvPr id="0" name=""/>
        <dsp:cNvSpPr/>
      </dsp:nvSpPr>
      <dsp:spPr>
        <a:xfrm>
          <a:off x="4184021" y="1386640"/>
          <a:ext cx="1493073" cy="1483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Para </a:t>
          </a:r>
          <a:r>
            <a:rPr lang="en-US" sz="1800" kern="1200" dirty="0" err="1" smtClean="0"/>
            <a:t>ello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es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necesario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categorizar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establecer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diferencias</a:t>
          </a:r>
          <a:endParaRPr lang="en-US" sz="1800" kern="1200" dirty="0"/>
        </a:p>
      </dsp:txBody>
      <dsp:txXfrm>
        <a:off x="4227478" y="1430097"/>
        <a:ext cx="1406159" cy="1396827"/>
      </dsp:txXfrm>
    </dsp:sp>
    <dsp:sp modelId="{C3F1FC10-7A1C-0E41-9C04-4B3FE79CC78A}">
      <dsp:nvSpPr>
        <dsp:cNvPr id="0" name=""/>
        <dsp:cNvSpPr/>
      </dsp:nvSpPr>
      <dsp:spPr>
        <a:xfrm>
          <a:off x="5826402" y="1943369"/>
          <a:ext cx="316531" cy="370282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826402" y="2017425"/>
        <a:ext cx="221572" cy="222170"/>
      </dsp:txXfrm>
    </dsp:sp>
    <dsp:sp modelId="{A41C44CD-568E-AD4A-B7CE-2133EA1EA973}">
      <dsp:nvSpPr>
        <dsp:cNvPr id="0" name=""/>
        <dsp:cNvSpPr/>
      </dsp:nvSpPr>
      <dsp:spPr>
        <a:xfrm>
          <a:off x="6274324" y="1386640"/>
          <a:ext cx="1493073" cy="1483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38100" dist="25400" dir="5400000" algn="b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Solo </a:t>
          </a:r>
          <a:r>
            <a:rPr lang="en-US" sz="1800" kern="1200" dirty="0" err="1" smtClean="0"/>
            <a:t>así</a:t>
          </a:r>
          <a:r>
            <a:rPr lang="en-US" sz="1800" kern="1200" dirty="0" smtClean="0"/>
            <a:t> se </a:t>
          </a:r>
          <a:r>
            <a:rPr lang="en-US" sz="1800" kern="1200" dirty="0" err="1" smtClean="0"/>
            <a:t>puede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analizar</a:t>
          </a:r>
          <a:r>
            <a:rPr lang="en-US" sz="1800" kern="1200" dirty="0" smtClean="0"/>
            <a:t> y </a:t>
          </a:r>
          <a:r>
            <a:rPr lang="en-US" sz="1800" kern="1200" dirty="0" err="1" smtClean="0"/>
            <a:t>compreder</a:t>
          </a:r>
          <a:endParaRPr lang="en-US" sz="1800" kern="1200" dirty="0"/>
        </a:p>
      </dsp:txBody>
      <dsp:txXfrm>
        <a:off x="6317781" y="1430097"/>
        <a:ext cx="1406159" cy="1396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28/09/18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FBB6D80-015B-524C-845A-2FC313A2064B}" type="datetimeFigureOut">
              <a:rPr lang="es-ES" smtClean="0"/>
              <a:t>28/09/18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00971373-C658-A941-BF23-592FCD7BAE97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444369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28/09/18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F57A5-453E-134F-AF99-7114C0F91235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39EB-91E4-A24E-8980-2BB1C8A0B257}" type="datetimeFigureOut">
              <a:rPr lang="en-US" smtClean="0"/>
              <a:t>28/09/18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2" r:id="rId4"/>
    <p:sldLayoutId id="2147484493" r:id="rId5"/>
    <p:sldLayoutId id="2147484494" r:id="rId6"/>
    <p:sldLayoutId id="2147484495" r:id="rId7"/>
    <p:sldLayoutId id="2147484496" r:id="rId8"/>
    <p:sldLayoutId id="2147484497" r:id="rId9"/>
    <p:sldLayoutId id="2147484498" r:id="rId10"/>
    <p:sldLayoutId id="2147484499" r:id="rId11"/>
    <p:sldLayoutId id="2147484500" r:id="rId12"/>
    <p:sldLayoutId id="214748450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4" Type="http://schemas.openxmlformats.org/officeDocument/2006/relationships/diagramLayout" Target="../diagrams/layout13.xml"/><Relationship Id="rId5" Type="http://schemas.openxmlformats.org/officeDocument/2006/relationships/diagramQuickStyle" Target="../diagrams/quickStyle13.xml"/><Relationship Id="rId6" Type="http://schemas.openxmlformats.org/officeDocument/2006/relationships/diagramColors" Target="../diagrams/colors13.xml"/><Relationship Id="rId7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diagramData" Target="../diagrams/data16.xml"/><Relationship Id="rId8" Type="http://schemas.openxmlformats.org/officeDocument/2006/relationships/diagramLayout" Target="../diagrams/layout16.xml"/><Relationship Id="rId9" Type="http://schemas.openxmlformats.org/officeDocument/2006/relationships/diagramQuickStyle" Target="../diagrams/quickStyle16.xml"/><Relationship Id="rId10" Type="http://schemas.openxmlformats.org/officeDocument/2006/relationships/diagramColors" Target="../diagrams/colors16.xml"/><Relationship Id="rId11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7" Type="http://schemas.openxmlformats.org/officeDocument/2006/relationships/diagramData" Target="../diagrams/data18.xml"/><Relationship Id="rId8" Type="http://schemas.openxmlformats.org/officeDocument/2006/relationships/diagramLayout" Target="../diagrams/layout18.xml"/><Relationship Id="rId9" Type="http://schemas.openxmlformats.org/officeDocument/2006/relationships/diagramQuickStyle" Target="../diagrams/quickStyle18.xml"/><Relationship Id="rId10" Type="http://schemas.openxmlformats.org/officeDocument/2006/relationships/diagramColors" Target="../diagrams/colors18.xml"/><Relationship Id="rId11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450" y="1181100"/>
            <a:ext cx="7772400" cy="4203700"/>
          </a:xfrm>
        </p:spPr>
        <p:txBody>
          <a:bodyPr>
            <a:normAutofit fontScale="90000"/>
          </a:bodyPr>
          <a:lstStyle/>
          <a:p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>UNIVERSIDAD </a:t>
            </a:r>
            <a:r>
              <a:rPr lang="es-ES" sz="2800" dirty="0"/>
              <a:t>AUTÓNOMA DEL ESTADO DE </a:t>
            </a:r>
            <a:r>
              <a:rPr lang="es-ES" sz="2800" dirty="0" smtClean="0"/>
              <a:t>MÉXICO</a:t>
            </a: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2000" b="1" i="1" dirty="0" smtClean="0"/>
              <a:t>FACULTAD </a:t>
            </a:r>
            <a:r>
              <a:rPr lang="es-ES" sz="2000" b="1" i="1" dirty="0"/>
              <a:t>DE </a:t>
            </a:r>
            <a:r>
              <a:rPr lang="es-ES" sz="2000" b="1" i="1" dirty="0" smtClean="0"/>
              <a:t>ANTROPOLOGÍA</a:t>
            </a:r>
            <a:r>
              <a:rPr lang="es-ES" sz="2700" dirty="0"/>
              <a:t/>
            </a:r>
            <a:br>
              <a:rPr lang="es-ES" sz="2700" dirty="0"/>
            </a:br>
            <a:r>
              <a:rPr lang="es-ES" sz="2000" dirty="0"/>
              <a:t>Licenciatura en Antropología Social</a:t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Unidad </a:t>
            </a:r>
            <a:r>
              <a:rPr lang="es-ES" sz="2000" dirty="0"/>
              <a:t>de Aprendizaje 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“Detección de problemáticas en campo”</a:t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“El enfoque antropológico en la investigación”</a:t>
            </a:r>
            <a:endParaRPr lang="en-US" sz="2000" dirty="0"/>
          </a:p>
        </p:txBody>
      </p:sp>
      <p:sp>
        <p:nvSpPr>
          <p:cNvPr id="7" name="CuadroTexto 3"/>
          <p:cNvSpPr txBox="1">
            <a:spLocks noChangeArrowheads="1"/>
          </p:cNvSpPr>
          <p:nvPr/>
        </p:nvSpPr>
        <p:spPr bwMode="auto">
          <a:xfrm>
            <a:off x="4664075" y="5715000"/>
            <a:ext cx="45894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s-ES" sz="1400" dirty="0">
                <a:latin typeface="Calisto MT"/>
                <a:cs typeface="Calisto MT"/>
              </a:rPr>
              <a:t>Responsable de la elaboración</a:t>
            </a:r>
          </a:p>
          <a:p>
            <a:pPr algn="ctr"/>
            <a:r>
              <a:rPr lang="es-ES" sz="1400" dirty="0">
                <a:latin typeface="Calisto MT"/>
                <a:cs typeface="Calisto MT"/>
              </a:rPr>
              <a:t>Dra. Georgina María Arredondo Ayala</a:t>
            </a:r>
          </a:p>
          <a:p>
            <a:endParaRPr lang="es-ES" sz="1400" dirty="0">
              <a:latin typeface="Calisto MT"/>
              <a:cs typeface="Calisto MT"/>
            </a:endParaRPr>
          </a:p>
        </p:txBody>
      </p:sp>
      <p:pic>
        <p:nvPicPr>
          <p:cNvPr id="8" name="Picture 4" descr="C:\Documents and Settings\Difusión Cultural\Escritorio\Escudo UA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8900" y="0"/>
            <a:ext cx="1340768" cy="1335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707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 </a:t>
            </a:r>
            <a:r>
              <a:rPr lang="en-US" sz="3600" dirty="0" err="1" smtClean="0"/>
              <a:t>antropología</a:t>
            </a:r>
            <a:r>
              <a:rPr lang="en-US" sz="3600" dirty="0" smtClean="0"/>
              <a:t> , la </a:t>
            </a:r>
            <a:r>
              <a:rPr lang="en-US" sz="3600" dirty="0" err="1" smtClean="0"/>
              <a:t>variedad</a:t>
            </a:r>
            <a:r>
              <a:rPr lang="en-US" sz="3600" dirty="0" smtClean="0"/>
              <a:t> y el </a:t>
            </a:r>
            <a:r>
              <a:rPr lang="en-US" sz="3600" dirty="0" err="1" smtClean="0"/>
              <a:t>alcance</a:t>
            </a:r>
            <a:r>
              <a:rPr lang="en-US" sz="3600" dirty="0" smtClean="0"/>
              <a:t> de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materias</a:t>
            </a:r>
            <a:r>
              <a:rPr lang="en-US" sz="3600" dirty="0" smtClean="0"/>
              <a:t> son </a:t>
            </a:r>
            <a:r>
              <a:rPr lang="en-US" sz="3600" dirty="0" err="1" smtClean="0"/>
              <a:t>enormes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Entonces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solo </a:t>
            </a:r>
            <a:r>
              <a:rPr lang="en-US" dirty="0" err="1" smtClean="0"/>
              <a:t>hacen</a:t>
            </a:r>
            <a:r>
              <a:rPr lang="en-US" dirty="0" smtClean="0"/>
              <a:t> los </a:t>
            </a:r>
            <a:r>
              <a:rPr lang="en-US" dirty="0" err="1" smtClean="0"/>
              <a:t>antropólogos</a:t>
            </a:r>
            <a:r>
              <a:rPr lang="en-US" dirty="0" smtClean="0"/>
              <a:t> y </a:t>
            </a:r>
            <a:r>
              <a:rPr lang="en-US" dirty="0" err="1" smtClean="0"/>
              <a:t>nadie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?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actividad</a:t>
            </a:r>
            <a:r>
              <a:rPr lang="en-US" dirty="0" smtClean="0"/>
              <a:t> del </a:t>
            </a:r>
            <a:r>
              <a:rPr lang="en-US" dirty="0" err="1" smtClean="0"/>
              <a:t>antropólogo</a:t>
            </a:r>
            <a:r>
              <a:rPr lang="en-US" dirty="0" smtClean="0"/>
              <a:t>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confundir</a:t>
            </a:r>
            <a:r>
              <a:rPr lang="en-US" dirty="0" smtClean="0"/>
              <a:t> con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colegas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economistas</a:t>
            </a:r>
            <a:r>
              <a:rPr lang="en-US" dirty="0" smtClean="0"/>
              <a:t>, </a:t>
            </a:r>
            <a:r>
              <a:rPr lang="en-US" dirty="0" err="1" smtClean="0"/>
              <a:t>biólogos</a:t>
            </a:r>
            <a:r>
              <a:rPr lang="en-US" dirty="0" smtClean="0"/>
              <a:t>, </a:t>
            </a:r>
            <a:r>
              <a:rPr lang="en-US" dirty="0" err="1" smtClean="0"/>
              <a:t>geólogos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diferencia</a:t>
            </a:r>
            <a:r>
              <a:rPr lang="en-US" dirty="0" smtClean="0"/>
              <a:t> del </a:t>
            </a:r>
            <a:r>
              <a:rPr lang="en-US" dirty="0" err="1" smtClean="0"/>
              <a:t>antropólogo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énfasis</a:t>
            </a:r>
            <a:r>
              <a:rPr lang="en-US" dirty="0" smtClean="0"/>
              <a:t> en la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un </a:t>
            </a:r>
            <a:r>
              <a:rPr lang="en-US" dirty="0" err="1" smtClean="0"/>
              <a:t>marco</a:t>
            </a:r>
            <a:r>
              <a:rPr lang="en-US" dirty="0" smtClean="0"/>
              <a:t> </a:t>
            </a:r>
            <a:r>
              <a:rPr lang="en-US" dirty="0" err="1" smtClean="0"/>
              <a:t>holístico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348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pensar</a:t>
            </a:r>
            <a:r>
              <a:rPr lang="en-US" dirty="0" smtClean="0"/>
              <a:t> </a:t>
            </a:r>
            <a:r>
              <a:rPr lang="en-US" dirty="0" err="1" smtClean="0"/>
              <a:t>holísticamente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79638"/>
            <a:ext cx="3611880" cy="4365625"/>
          </a:xfrm>
        </p:spPr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ver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partes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todo</a:t>
            </a:r>
            <a:r>
              <a:rPr lang="en-US" sz="2400" dirty="0" smtClean="0"/>
              <a:t>, </a:t>
            </a:r>
            <a:r>
              <a:rPr lang="en-US" sz="2400" dirty="0" err="1" smtClean="0"/>
              <a:t>tratar</a:t>
            </a:r>
            <a:r>
              <a:rPr lang="en-US" sz="2400" dirty="0" smtClean="0"/>
              <a:t> de </a:t>
            </a:r>
            <a:r>
              <a:rPr lang="en-US" sz="2400" dirty="0" err="1" smtClean="0"/>
              <a:t>captar</a:t>
            </a:r>
            <a:r>
              <a:rPr lang="en-US" sz="2400" dirty="0" smtClean="0"/>
              <a:t> los </a:t>
            </a:r>
            <a:r>
              <a:rPr lang="en-US" sz="2400" dirty="0" err="1" smtClean="0"/>
              <a:t>contextos</a:t>
            </a:r>
            <a:r>
              <a:rPr lang="en-US" sz="2400" dirty="0" smtClean="0"/>
              <a:t> y </a:t>
            </a:r>
            <a:r>
              <a:rPr lang="en-US" sz="2400" dirty="0" err="1" smtClean="0"/>
              <a:t>marcos</a:t>
            </a:r>
            <a:r>
              <a:rPr lang="en-US" sz="2400" dirty="0" smtClean="0"/>
              <a:t> </a:t>
            </a:r>
            <a:r>
              <a:rPr lang="en-US" sz="2400" dirty="0" err="1" smtClean="0"/>
              <a:t>generales</a:t>
            </a:r>
            <a:r>
              <a:rPr lang="en-US" sz="2400" dirty="0" smtClean="0"/>
              <a:t> </a:t>
            </a:r>
            <a:r>
              <a:rPr lang="en-US" sz="2400" dirty="0" err="1" smtClean="0"/>
              <a:t>dentro</a:t>
            </a:r>
            <a:r>
              <a:rPr lang="en-US" sz="2400" dirty="0" smtClean="0"/>
              <a:t> de los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desenvuelve</a:t>
            </a:r>
            <a:r>
              <a:rPr lang="en-US" sz="2400" dirty="0" smtClean="0"/>
              <a:t> la </a:t>
            </a:r>
            <a:r>
              <a:rPr lang="en-US" sz="2400" dirty="0" err="1" smtClean="0"/>
              <a:t>gente</a:t>
            </a:r>
            <a:r>
              <a:rPr lang="en-US" sz="2400" dirty="0" smtClean="0"/>
              <a:t> en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comportamiento</a:t>
            </a:r>
            <a:r>
              <a:rPr lang="en-US" sz="2400" dirty="0" smtClean="0"/>
              <a:t> y en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experiencias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7653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antropología</a:t>
            </a:r>
            <a:r>
              <a:rPr lang="en-US" dirty="0" smtClean="0"/>
              <a:t> </a:t>
            </a:r>
            <a:r>
              <a:rPr lang="en-US" dirty="0" err="1" smtClean="0"/>
              <a:t>fomenta</a:t>
            </a:r>
            <a:r>
              <a:rPr lang="en-US" dirty="0" smtClean="0"/>
              <a:t> el </a:t>
            </a:r>
            <a:r>
              <a:rPr lang="en-US" dirty="0" err="1" smtClean="0"/>
              <a:t>holismo</a:t>
            </a:r>
            <a:r>
              <a:rPr lang="en-US" dirty="0" smtClean="0"/>
              <a:t> en </a:t>
            </a:r>
            <a:r>
              <a:rPr lang="en-US" dirty="0" err="1" smtClean="0"/>
              <a:t>varios</a:t>
            </a:r>
            <a:r>
              <a:rPr lang="en-US" dirty="0" smtClean="0"/>
              <a:t> </a:t>
            </a:r>
            <a:r>
              <a:rPr lang="en-US" dirty="0" err="1" smtClean="0"/>
              <a:t>niveles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516998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235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Interpretativo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594044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980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</a:t>
            </a:r>
            <a:r>
              <a:rPr lang="en-US" dirty="0" err="1" smtClean="0"/>
              <a:t>Etnografía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588052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911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III. Su </a:t>
            </a:r>
            <a:r>
              <a:rPr lang="en-US" dirty="0" err="1" smtClean="0"/>
              <a:t>organización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disciplina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479014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911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IV. El </a:t>
            </a:r>
            <a:r>
              <a:rPr lang="en-US" dirty="0" smtClean="0"/>
              <a:t>hombre </a:t>
            </a:r>
            <a:r>
              <a:rPr lang="en-US" dirty="0" err="1" smtClean="0"/>
              <a:t>orquesta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857417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911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Holismo</a:t>
            </a:r>
            <a:r>
              <a:rPr lang="en-US" dirty="0" smtClean="0"/>
              <a:t>: </a:t>
            </a:r>
            <a:r>
              <a:rPr lang="en-US" i="1" dirty="0" smtClean="0"/>
              <a:t>“Ideal </a:t>
            </a:r>
            <a:r>
              <a:rPr lang="en-US" i="1" dirty="0" err="1" smtClean="0"/>
              <a:t>importante</a:t>
            </a:r>
            <a:r>
              <a:rPr lang="en-US" i="1" dirty="0" smtClean="0"/>
              <a:t> </a:t>
            </a:r>
            <a:r>
              <a:rPr lang="en-US" i="1" dirty="0" err="1" smtClean="0"/>
              <a:t>pero</a:t>
            </a:r>
            <a:r>
              <a:rPr lang="en-US" i="1" dirty="0" smtClean="0"/>
              <a:t> </a:t>
            </a:r>
            <a:r>
              <a:rPr lang="en-US" i="1" dirty="0" err="1" smtClean="0"/>
              <a:t>imposible</a:t>
            </a:r>
            <a:r>
              <a:rPr lang="en-US" i="1" dirty="0" smtClean="0"/>
              <a:t>”</a:t>
            </a:r>
            <a:endParaRPr lang="en-US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1735059"/>
              </p:ext>
            </p:extLst>
          </p:nvPr>
        </p:nvGraphicFramePr>
        <p:xfrm>
          <a:off x="685800" y="1591235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1926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Cultura</a:t>
            </a:r>
            <a:r>
              <a:rPr lang="en-US" dirty="0" smtClean="0"/>
              <a:t> y </a:t>
            </a:r>
            <a:r>
              <a:rPr lang="en-US" dirty="0" err="1" smtClean="0"/>
              <a:t>experiencia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En </a:t>
            </a:r>
            <a:r>
              <a:rPr lang="en-US" sz="2800" dirty="0" err="1" smtClean="0"/>
              <a:t>resumen</a:t>
            </a:r>
            <a:r>
              <a:rPr lang="en-US" sz="2800" dirty="0" smtClean="0"/>
              <a:t>, </a:t>
            </a:r>
            <a:r>
              <a:rPr lang="en-US" sz="2800" dirty="0" err="1"/>
              <a:t>a</a:t>
            </a:r>
            <a:r>
              <a:rPr lang="en-US" sz="2800" dirty="0" err="1" smtClean="0"/>
              <a:t>ún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concepto</a:t>
            </a:r>
            <a:r>
              <a:rPr lang="en-US" sz="2800" dirty="0" smtClean="0"/>
              <a:t> de </a:t>
            </a:r>
            <a:r>
              <a:rPr lang="en-US" sz="2800" dirty="0" err="1" smtClean="0"/>
              <a:t>cultura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abstracción</a:t>
            </a:r>
            <a:r>
              <a:rPr lang="en-US" sz="2800" dirty="0" smtClean="0"/>
              <a:t>,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construcción</a:t>
            </a:r>
            <a:r>
              <a:rPr lang="en-US" sz="2800" dirty="0" smtClean="0"/>
              <a:t> </a:t>
            </a:r>
            <a:r>
              <a:rPr lang="en-US" sz="2800" dirty="0" err="1" smtClean="0"/>
              <a:t>teórica</a:t>
            </a:r>
            <a:r>
              <a:rPr lang="en-US" sz="2800" dirty="0" smtClean="0"/>
              <a:t>, no </a:t>
            </a:r>
            <a:r>
              <a:rPr lang="en-US" sz="2800" dirty="0" err="1" smtClean="0"/>
              <a:t>quiere</a:t>
            </a:r>
            <a:r>
              <a:rPr lang="en-US" sz="2800" dirty="0" smtClean="0"/>
              <a:t> </a:t>
            </a:r>
            <a:r>
              <a:rPr lang="en-US" sz="2800" dirty="0" err="1" smtClean="0"/>
              <a:t>decir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actitudes</a:t>
            </a:r>
            <a:r>
              <a:rPr lang="en-US" sz="2800" dirty="0" smtClean="0"/>
              <a:t>,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creencias</a:t>
            </a:r>
            <a:r>
              <a:rPr lang="en-US" sz="2800" dirty="0" smtClean="0"/>
              <a:t> y </a:t>
            </a:r>
            <a:r>
              <a:rPr lang="en-US" sz="2800" dirty="0" err="1" smtClean="0"/>
              <a:t>otras</a:t>
            </a:r>
            <a:r>
              <a:rPr lang="en-US" sz="2800" dirty="0" smtClean="0"/>
              <a:t> </a:t>
            </a:r>
            <a:r>
              <a:rPr lang="en-US" sz="2800" dirty="0" err="1" smtClean="0"/>
              <a:t>disposiciones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los </a:t>
            </a:r>
            <a:r>
              <a:rPr lang="en-US" sz="2800" dirty="0" err="1" smtClean="0"/>
              <a:t>seres</a:t>
            </a:r>
            <a:r>
              <a:rPr lang="en-US" sz="2800" dirty="0" smtClean="0"/>
              <a:t> </a:t>
            </a:r>
            <a:r>
              <a:rPr lang="en-US" sz="2800" dirty="0" err="1" smtClean="0"/>
              <a:t>humanos</a:t>
            </a:r>
            <a:r>
              <a:rPr lang="en-US" sz="2800" dirty="0" smtClean="0"/>
              <a:t> </a:t>
            </a:r>
            <a:r>
              <a:rPr lang="en-US" sz="2800" dirty="0" err="1" smtClean="0"/>
              <a:t>manifiestan</a:t>
            </a:r>
            <a:r>
              <a:rPr lang="en-US" sz="2800" dirty="0" smtClean="0"/>
              <a:t> y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categorizamos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cultura</a:t>
            </a:r>
            <a:r>
              <a:rPr lang="en-US" sz="2800" dirty="0" smtClean="0"/>
              <a:t> no </a:t>
            </a:r>
            <a:r>
              <a:rPr lang="en-US" sz="2800" dirty="0" err="1" smtClean="0"/>
              <a:t>sean</a:t>
            </a:r>
            <a:r>
              <a:rPr lang="en-US" sz="2800" dirty="0" smtClean="0"/>
              <a:t> </a:t>
            </a:r>
            <a:r>
              <a:rPr lang="en-US" sz="2800" dirty="0" err="1" smtClean="0"/>
              <a:t>reales</a:t>
            </a:r>
            <a:r>
              <a:rPr lang="en-US" sz="2800" dirty="0" smtClean="0"/>
              <a:t>; lo son lo </a:t>
            </a:r>
            <a:r>
              <a:rPr lang="en-US" sz="2800" dirty="0" err="1" smtClean="0"/>
              <a:t>suficientemente</a:t>
            </a:r>
            <a:r>
              <a:rPr lang="en-US" sz="2800" dirty="0" smtClean="0"/>
              <a:t> en </a:t>
            </a:r>
            <a:r>
              <a:rPr lang="en-US" sz="2800" dirty="0" err="1" smtClean="0"/>
              <a:t>nuestra</a:t>
            </a:r>
            <a:r>
              <a:rPr lang="en-US" sz="2800" dirty="0" smtClean="0"/>
              <a:t> </a:t>
            </a:r>
            <a:r>
              <a:rPr lang="en-US" sz="2800" dirty="0" err="1" smtClean="0"/>
              <a:t>experiencia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198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MÉTODO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64000"/>
            <a:ext cx="7770812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“La forma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tienen</a:t>
            </a:r>
            <a:r>
              <a:rPr lang="en-US" sz="2800" dirty="0" smtClean="0"/>
              <a:t> los </a:t>
            </a:r>
            <a:r>
              <a:rPr lang="en-US" sz="2800" dirty="0" err="1" smtClean="0"/>
              <a:t>antropólogos</a:t>
            </a:r>
            <a:r>
              <a:rPr lang="en-US" sz="2800" dirty="0" smtClean="0"/>
              <a:t> de </a:t>
            </a:r>
            <a:r>
              <a:rPr lang="en-US" sz="2800" dirty="0" err="1" smtClean="0"/>
              <a:t>aprender</a:t>
            </a:r>
            <a:r>
              <a:rPr lang="en-US" sz="2800" dirty="0" smtClean="0"/>
              <a:t> lo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aprenden</a:t>
            </a:r>
            <a:r>
              <a:rPr lang="en-US" sz="2800" dirty="0" smtClean="0"/>
              <a:t>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8430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GUIÓN EXPLICATIVO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395288" y="1341438"/>
            <a:ext cx="84709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es-ES" sz="2000" dirty="0" smtClean="0">
              <a:solidFill>
                <a:schemeClr val="tx2"/>
              </a:solidFill>
            </a:endParaRPr>
          </a:p>
          <a:p>
            <a:pPr algn="just">
              <a:defRPr/>
            </a:pPr>
            <a:endParaRPr lang="es-ES" sz="2000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Este </a:t>
            </a:r>
            <a:r>
              <a:rPr lang="es-ES" sz="2000" dirty="0">
                <a:solidFill>
                  <a:schemeClr val="tx2"/>
                </a:solidFill>
              </a:rPr>
              <a:t>material didáctico corresponde a la unidad de aprendizaje denominada </a:t>
            </a:r>
            <a:r>
              <a:rPr lang="es-ES" sz="2000" dirty="0" smtClean="0">
                <a:solidFill>
                  <a:schemeClr val="tx2"/>
                </a:solidFill>
              </a:rPr>
              <a:t>Detección de problemáticas en campo, </a:t>
            </a:r>
            <a:r>
              <a:rPr lang="es-ES" sz="2000" dirty="0">
                <a:solidFill>
                  <a:schemeClr val="tx2"/>
                </a:solidFill>
              </a:rPr>
              <a:t>la cual tiene </a:t>
            </a:r>
            <a:r>
              <a:rPr lang="es-ES" sz="2000" dirty="0" smtClean="0">
                <a:solidFill>
                  <a:schemeClr val="tx2"/>
                </a:solidFill>
              </a:rPr>
              <a:t>una relevancia fundamental para el alumno dado que es en este momento cuando inicia la elección y elaboración de su proyecto de investigación. </a:t>
            </a:r>
          </a:p>
          <a:p>
            <a:pPr algn="just">
              <a:defRPr/>
            </a:pPr>
            <a:r>
              <a:rPr lang="es-ES" sz="2000" dirty="0">
                <a:solidFill>
                  <a:schemeClr val="tx2"/>
                </a:solidFill>
              </a:rPr>
              <a:t>E</a:t>
            </a:r>
            <a:r>
              <a:rPr lang="es-ES" sz="2000" dirty="0" smtClean="0">
                <a:solidFill>
                  <a:schemeClr val="tx2"/>
                </a:solidFill>
              </a:rPr>
              <a:t>l </a:t>
            </a:r>
            <a:r>
              <a:rPr lang="es-ES" sz="2000" dirty="0">
                <a:solidFill>
                  <a:schemeClr val="tx2"/>
                </a:solidFill>
              </a:rPr>
              <a:t>alumno </a:t>
            </a:r>
            <a:r>
              <a:rPr lang="es-ES" sz="2000" dirty="0" smtClean="0">
                <a:solidFill>
                  <a:schemeClr val="tx2"/>
                </a:solidFill>
              </a:rPr>
              <a:t>comprenderá holísticamente la materia, método y trascendencia de la Antropología para aplicarlos en un proceso de investigación en el cual será el responsable. </a:t>
            </a:r>
            <a:endParaRPr lang="es-ES_tradnl" sz="2000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es-ES" sz="2000" dirty="0">
                <a:solidFill>
                  <a:schemeClr val="tx2"/>
                </a:solidFill>
              </a:rPr>
              <a:t>El desarrollo de las diapositivas </a:t>
            </a:r>
            <a:r>
              <a:rPr lang="es-ES" sz="2000" dirty="0" smtClean="0">
                <a:solidFill>
                  <a:schemeClr val="tx2"/>
                </a:solidFill>
              </a:rPr>
              <a:t>permitirá:</a:t>
            </a:r>
            <a:endParaRPr lang="es-ES" sz="20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Comprender los distintos enfoques, esquemas y perspectivas que asumen los antropólogos en la investigación. </a:t>
            </a:r>
            <a:endParaRPr lang="es-ES" sz="20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Los niveles de holismo.</a:t>
            </a:r>
            <a:endParaRPr lang="es-ES" sz="20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El método de la Antropología.</a:t>
            </a:r>
            <a:endParaRPr lang="es-ES" sz="20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La trascendencia y aplicación del trabajo antropológico</a:t>
            </a:r>
            <a:endParaRPr lang="es-ES_tradnl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2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trabajo</a:t>
            </a:r>
            <a:r>
              <a:rPr lang="en-US" sz="2800" dirty="0" smtClean="0"/>
              <a:t> de </a:t>
            </a:r>
            <a:r>
              <a:rPr lang="en-US" sz="2800" dirty="0" smtClean="0"/>
              <a:t>campo </a:t>
            </a:r>
            <a:r>
              <a:rPr lang="en-US" sz="2800" dirty="0" err="1" smtClean="0"/>
              <a:t>e</a:t>
            </a:r>
            <a:r>
              <a:rPr lang="en-US" sz="2800" dirty="0" err="1" smtClean="0"/>
              <a:t>s</a:t>
            </a:r>
            <a:r>
              <a:rPr lang="en-US" sz="2800" dirty="0" smtClean="0"/>
              <a:t> </a:t>
            </a:r>
            <a:r>
              <a:rPr lang="en-US" sz="2800" dirty="0"/>
              <a:t>el </a:t>
            </a:r>
            <a:r>
              <a:rPr lang="en-US" sz="2800" dirty="0" err="1"/>
              <a:t>método</a:t>
            </a:r>
            <a:r>
              <a:rPr lang="en-US" sz="2800" dirty="0"/>
              <a:t> </a:t>
            </a:r>
            <a:r>
              <a:rPr lang="en-US" sz="2800" dirty="0" err="1"/>
              <a:t>característico</a:t>
            </a:r>
            <a:r>
              <a:rPr lang="en-US" sz="2800" dirty="0"/>
              <a:t> de la </a:t>
            </a:r>
            <a:r>
              <a:rPr lang="en-US" sz="2800" dirty="0" err="1"/>
              <a:t>Antropología</a:t>
            </a:r>
            <a:r>
              <a:rPr lang="en-US" sz="2800" dirty="0"/>
              <a:t>.</a:t>
            </a:r>
            <a:br>
              <a:rPr lang="en-US" sz="2800" dirty="0"/>
            </a:br>
            <a:endParaRPr lang="en-US" sz="28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0425736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69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El trabajo de campo no solo es experiencia, también es método</a:t>
            </a:r>
            <a:endParaRPr lang="es-ES" sz="3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063200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52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Método en antropología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462218"/>
              </p:ext>
            </p:extLst>
          </p:nvPr>
        </p:nvGraphicFramePr>
        <p:xfrm>
          <a:off x="177800" y="2743200"/>
          <a:ext cx="9093200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7257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TRASCENDENCIA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64000"/>
            <a:ext cx="7770812" cy="17526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Cuestiones</a:t>
            </a:r>
            <a:r>
              <a:rPr lang="en-US" sz="2800" dirty="0" smtClean="0"/>
              <a:t> </a:t>
            </a:r>
            <a:r>
              <a:rPr lang="en-US" sz="2800" dirty="0" err="1" smtClean="0"/>
              <a:t>relativas</a:t>
            </a:r>
            <a:r>
              <a:rPr lang="en-US" sz="2800" dirty="0" smtClean="0"/>
              <a:t> a la </a:t>
            </a:r>
            <a:r>
              <a:rPr lang="en-US" sz="2800" dirty="0" err="1" smtClean="0"/>
              <a:t>aplicación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9465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136"/>
            <a:ext cx="7770813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ANTROPOLOGÍA APLICADA</a:t>
            </a:r>
            <a:endParaRPr lang="en-US" dirty="0"/>
          </a:p>
        </p:txBody>
      </p:sp>
      <p:pic>
        <p:nvPicPr>
          <p:cNvPr id="5" name="Picture 4" descr="Fo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1854200"/>
            <a:ext cx="2879244" cy="36740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0131" y="5812399"/>
            <a:ext cx="305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GEORGE FOSTER</a:t>
            </a:r>
            <a:endParaRPr lang="en-US" dirty="0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690175"/>
              </p:ext>
            </p:extLst>
          </p:nvPr>
        </p:nvGraphicFramePr>
        <p:xfrm>
          <a:off x="4051300" y="2188136"/>
          <a:ext cx="5511800" cy="319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360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i="1" dirty="0" smtClean="0"/>
              <a:t>Los </a:t>
            </a:r>
            <a:r>
              <a:rPr lang="en-US" sz="2800" b="1" i="1" dirty="0" err="1" smtClean="0"/>
              <a:t>problemas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prácticos</a:t>
            </a:r>
            <a:r>
              <a:rPr lang="en-US" sz="2800" b="1" i="1" dirty="0" smtClean="0"/>
              <a:t> a los </a:t>
            </a:r>
            <a:r>
              <a:rPr lang="en-US" sz="2800" b="1" i="1" dirty="0" err="1" smtClean="0"/>
              <a:t>que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dedicado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su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atención</a:t>
            </a:r>
            <a:r>
              <a:rPr lang="en-US" sz="2800" b="1" i="1" dirty="0" smtClean="0"/>
              <a:t> los </a:t>
            </a:r>
            <a:r>
              <a:rPr lang="en-US" sz="2800" b="1" i="1" dirty="0" err="1" smtClean="0"/>
              <a:t>antropólogos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variado</a:t>
            </a:r>
            <a:r>
              <a:rPr lang="en-US" sz="2800" b="1" i="1" dirty="0" smtClean="0"/>
              <a:t> con el </a:t>
            </a:r>
            <a:r>
              <a:rPr lang="en-US" sz="2800" b="1" i="1" dirty="0" err="1" smtClean="0"/>
              <a:t>tiempo</a:t>
            </a:r>
            <a:r>
              <a:rPr lang="en-US" sz="2800" b="1" i="1" dirty="0" smtClean="0"/>
              <a:t>:</a:t>
            </a:r>
            <a:endParaRPr lang="en-US" sz="28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025871"/>
              </p:ext>
            </p:extLst>
          </p:nvPr>
        </p:nvGraphicFramePr>
        <p:xfrm>
          <a:off x="431800" y="1550895"/>
          <a:ext cx="7861299" cy="4384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250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i="1" dirty="0" smtClean="0"/>
              <a:t>Los </a:t>
            </a:r>
            <a:r>
              <a:rPr lang="en-US" sz="2800" b="1" i="1" dirty="0" err="1" smtClean="0"/>
              <a:t>problemas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prácticos</a:t>
            </a:r>
            <a:r>
              <a:rPr lang="en-US" sz="2800" b="1" i="1" dirty="0" smtClean="0"/>
              <a:t> a los </a:t>
            </a:r>
            <a:r>
              <a:rPr lang="en-US" sz="2800" b="1" i="1" dirty="0" err="1" smtClean="0"/>
              <a:t>que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dedicado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su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atención</a:t>
            </a:r>
            <a:r>
              <a:rPr lang="en-US" sz="2800" b="1" i="1" dirty="0" smtClean="0"/>
              <a:t> los </a:t>
            </a:r>
            <a:r>
              <a:rPr lang="en-US" sz="2800" b="1" i="1" dirty="0" err="1" smtClean="0"/>
              <a:t>antropólogos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variado</a:t>
            </a:r>
            <a:r>
              <a:rPr lang="en-US" sz="2800" b="1" i="1" dirty="0" smtClean="0"/>
              <a:t> con el </a:t>
            </a:r>
            <a:r>
              <a:rPr lang="en-US" sz="2800" b="1" i="1" dirty="0" err="1" smtClean="0"/>
              <a:t>tiempo</a:t>
            </a:r>
            <a:r>
              <a:rPr lang="en-US" sz="2800" b="1" i="1" dirty="0" smtClean="0"/>
              <a:t>:</a:t>
            </a:r>
            <a:endParaRPr lang="en-US" sz="28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959201"/>
              </p:ext>
            </p:extLst>
          </p:nvPr>
        </p:nvGraphicFramePr>
        <p:xfrm>
          <a:off x="431800" y="1550895"/>
          <a:ext cx="7861299" cy="4384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279660"/>
              </p:ext>
            </p:extLst>
          </p:nvPr>
        </p:nvGraphicFramePr>
        <p:xfrm>
          <a:off x="584200" y="1703295"/>
          <a:ext cx="7861299" cy="4384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5397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i="1" dirty="0" smtClean="0"/>
              <a:t>Los </a:t>
            </a:r>
            <a:r>
              <a:rPr lang="en-US" sz="2800" b="1" i="1" dirty="0" err="1" smtClean="0"/>
              <a:t>problemas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prácticos</a:t>
            </a:r>
            <a:r>
              <a:rPr lang="en-US" sz="2800" b="1" i="1" dirty="0" smtClean="0"/>
              <a:t> a los </a:t>
            </a:r>
            <a:r>
              <a:rPr lang="en-US" sz="2800" b="1" i="1" dirty="0" err="1" smtClean="0"/>
              <a:t>que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dedicado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su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atención</a:t>
            </a:r>
            <a:r>
              <a:rPr lang="en-US" sz="2800" b="1" i="1" dirty="0" smtClean="0"/>
              <a:t> los </a:t>
            </a:r>
            <a:r>
              <a:rPr lang="en-US" sz="2800" b="1" i="1" dirty="0" err="1" smtClean="0"/>
              <a:t>antropólogos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han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variado</a:t>
            </a:r>
            <a:r>
              <a:rPr lang="en-US" sz="2800" b="1" i="1" dirty="0" smtClean="0"/>
              <a:t> con el </a:t>
            </a:r>
            <a:r>
              <a:rPr lang="en-US" sz="2800" b="1" i="1" dirty="0" err="1" smtClean="0"/>
              <a:t>tiempo</a:t>
            </a:r>
            <a:r>
              <a:rPr lang="en-US" sz="2800" b="1" i="1" dirty="0" smtClean="0"/>
              <a:t>:</a:t>
            </a:r>
            <a:endParaRPr lang="en-US" sz="28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833437"/>
              </p:ext>
            </p:extLst>
          </p:nvPr>
        </p:nvGraphicFramePr>
        <p:xfrm>
          <a:off x="431800" y="1550895"/>
          <a:ext cx="7861299" cy="4384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553264"/>
              </p:ext>
            </p:extLst>
          </p:nvPr>
        </p:nvGraphicFramePr>
        <p:xfrm>
          <a:off x="584200" y="1703295"/>
          <a:ext cx="7861299" cy="4384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829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El </a:t>
            </a:r>
            <a:r>
              <a:rPr lang="en-US" b="1" i="1" dirty="0" err="1" smtClean="0"/>
              <a:t>autor</a:t>
            </a:r>
            <a:r>
              <a:rPr lang="en-US" b="1" i="1" dirty="0" smtClean="0"/>
              <a:t> parte de la base de </a:t>
            </a:r>
            <a:r>
              <a:rPr lang="en-US" b="1" i="1" dirty="0" err="1" smtClean="0"/>
              <a:t>que</a:t>
            </a:r>
            <a:r>
              <a:rPr lang="en-US" b="1" i="1" dirty="0" smtClean="0"/>
              <a:t>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ellipse">
            <a:avLst/>
          </a:prstGeom>
          <a:solidFill>
            <a:srgbClr val="C0504D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n-US" sz="3200" dirty="0" smtClean="0"/>
              <a:t>La </a:t>
            </a:r>
            <a:r>
              <a:rPr lang="en-US" sz="3200" dirty="0" err="1" smtClean="0"/>
              <a:t>antropología</a:t>
            </a:r>
            <a:r>
              <a:rPr lang="en-US" sz="3200" dirty="0" smtClean="0"/>
              <a:t> </a:t>
            </a:r>
            <a:r>
              <a:rPr lang="en-US" sz="3200" dirty="0" err="1" smtClean="0"/>
              <a:t>aplicada</a:t>
            </a:r>
            <a:r>
              <a:rPr lang="en-US" sz="3200" dirty="0" smtClean="0"/>
              <a:t> se </a:t>
            </a:r>
            <a:r>
              <a:rPr lang="en-US" sz="3200" dirty="0" err="1" smtClean="0"/>
              <a:t>ocupa</a:t>
            </a:r>
            <a:r>
              <a:rPr lang="en-US" sz="3200" dirty="0" smtClean="0"/>
              <a:t> en gran </a:t>
            </a:r>
            <a:r>
              <a:rPr lang="en-US" sz="3200" dirty="0" err="1" smtClean="0"/>
              <a:t>medida</a:t>
            </a:r>
            <a:r>
              <a:rPr lang="en-US" sz="3200" dirty="0" smtClean="0"/>
              <a:t> del </a:t>
            </a:r>
            <a:r>
              <a:rPr lang="en-US" sz="3200" dirty="0" err="1" smtClean="0"/>
              <a:t>cambio</a:t>
            </a:r>
            <a:r>
              <a:rPr lang="en-US" sz="3200" dirty="0" smtClean="0"/>
              <a:t> social y cultural </a:t>
            </a:r>
            <a:r>
              <a:rPr lang="en-US" sz="3200" dirty="0" err="1" smtClean="0"/>
              <a:t>que</a:t>
            </a:r>
            <a:r>
              <a:rPr lang="en-US" sz="3200" dirty="0" smtClean="0"/>
              <a:t> se </a:t>
            </a:r>
            <a:r>
              <a:rPr lang="en-US" sz="3200" dirty="0" err="1" smtClean="0"/>
              <a:t>presenta</a:t>
            </a:r>
            <a:r>
              <a:rPr lang="en-US" sz="3200" dirty="0" smtClean="0"/>
              <a:t> en el </a:t>
            </a:r>
            <a:r>
              <a:rPr lang="en-US" sz="3200" dirty="0" err="1" smtClean="0"/>
              <a:t>desarrollo</a:t>
            </a:r>
            <a:r>
              <a:rPr lang="en-US" sz="3200" dirty="0" smtClean="0"/>
              <a:t> y </a:t>
            </a:r>
            <a:r>
              <a:rPr lang="en-US" sz="3200" dirty="0" err="1" smtClean="0"/>
              <a:t>modernización</a:t>
            </a:r>
            <a:r>
              <a:rPr lang="en-US" sz="3200" dirty="0" smtClean="0"/>
              <a:t> del </a:t>
            </a:r>
            <a:r>
              <a:rPr lang="en-US" sz="3200" dirty="0" err="1" smtClean="0"/>
              <a:t>mundo</a:t>
            </a:r>
            <a:r>
              <a:rPr lang="en-US" sz="3200" dirty="0" smtClean="0"/>
              <a:t> </a:t>
            </a:r>
            <a:r>
              <a:rPr lang="en-US" sz="3200" dirty="0" err="1" smtClean="0"/>
              <a:t>contemporáneo</a:t>
            </a:r>
            <a:r>
              <a:rPr lang="en-US" sz="3200" dirty="0" smtClean="0"/>
              <a:t>.</a:t>
            </a:r>
          </a:p>
          <a:p>
            <a:pPr marL="0" indent="0" algn="just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20673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400464"/>
              </p:ext>
            </p:extLst>
          </p:nvPr>
        </p:nvGraphicFramePr>
        <p:xfrm>
          <a:off x="685800" y="1869141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219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548"/>
            <a:ext cx="7772400" cy="978408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LA LENTE ANTROPOLÓGICA DESDE LA PERSPECTIVA DE PEACOCK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1400" y="5905500"/>
            <a:ext cx="3352800" cy="533400"/>
          </a:xfrm>
        </p:spPr>
        <p:txBody>
          <a:bodyPr/>
          <a:lstStyle/>
          <a:p>
            <a:r>
              <a:rPr lang="en-US" dirty="0" smtClean="0"/>
              <a:t>James L. Peacock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900" y="2692400"/>
            <a:ext cx="3009900" cy="3009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700" y="1651000"/>
            <a:ext cx="28321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5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Las dos </a:t>
            </a:r>
            <a:r>
              <a:rPr lang="en-US" b="1" i="1" dirty="0" err="1" smtClean="0"/>
              <a:t>caras</a:t>
            </a:r>
            <a:r>
              <a:rPr lang="en-US" b="1" i="1" dirty="0" smtClean="0"/>
              <a:t> del </a:t>
            </a:r>
            <a:r>
              <a:rPr lang="en-US" b="1" i="1" dirty="0" err="1" smtClean="0"/>
              <a:t>cambio</a:t>
            </a:r>
            <a:r>
              <a:rPr lang="en-US" b="1" i="1" dirty="0" smtClean="0"/>
              <a:t> cultural </a:t>
            </a:r>
            <a:r>
              <a:rPr lang="en-US" b="1" i="1" dirty="0" err="1" smtClean="0"/>
              <a:t>dirigido</a:t>
            </a:r>
            <a:endParaRPr lang="en-US" b="1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054055"/>
              </p:ext>
            </p:extLst>
          </p:nvPr>
        </p:nvGraphicFramePr>
        <p:xfrm>
          <a:off x="685800" y="1869141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86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Foster, G. (1974). Antropología Aplicada. FCE. 			México.</a:t>
            </a:r>
          </a:p>
          <a:p>
            <a:r>
              <a:rPr lang="es-ES" sz="1800" dirty="0" err="1" smtClean="0"/>
              <a:t>Kottak</a:t>
            </a:r>
            <a:r>
              <a:rPr lang="es-ES" sz="1800" dirty="0" smtClean="0"/>
              <a:t>, C.P. (2011) Antropología Cultural. McGraw-Hill/Interamericana Editores, S.A. De C.V.</a:t>
            </a:r>
            <a:endParaRPr lang="es-ES" sz="1800" dirty="0" smtClean="0">
              <a:latin typeface="Calisto MT"/>
              <a:cs typeface="Calisto MT"/>
            </a:endParaRPr>
          </a:p>
          <a:p>
            <a:r>
              <a:rPr lang="es-ES" sz="1800" dirty="0" err="1"/>
              <a:t>Peacock</a:t>
            </a:r>
            <a:r>
              <a:rPr lang="es-ES" sz="1800" dirty="0"/>
              <a:t>, J. (2005). La lente Antropológica. Alianza. 			España.</a:t>
            </a:r>
          </a:p>
          <a:p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142736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450" y="2273300"/>
            <a:ext cx="6686550" cy="2849354"/>
          </a:xfrm>
        </p:spPr>
        <p:txBody>
          <a:bodyPr>
            <a:normAutofit fontScale="90000"/>
          </a:bodyPr>
          <a:lstStyle/>
          <a:p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endParaRPr lang="en-US" sz="2000" dirty="0"/>
          </a:p>
        </p:txBody>
      </p:sp>
      <p:pic>
        <p:nvPicPr>
          <p:cNvPr id="8" name="Picture 4" descr="C:\Documents and Settings\Difusión Cultural\Escritorio\Escudo UA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8900" y="667519"/>
            <a:ext cx="1340768" cy="1335038"/>
          </a:xfrm>
          <a:prstGeom prst="rect">
            <a:avLst/>
          </a:prstGeom>
          <a:noFill/>
        </p:spPr>
      </p:pic>
      <p:sp>
        <p:nvSpPr>
          <p:cNvPr id="5" name="5 CuadroTexto"/>
          <p:cNvSpPr txBox="1"/>
          <p:nvPr/>
        </p:nvSpPr>
        <p:spPr>
          <a:xfrm>
            <a:off x="1115616" y="259918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POR SU ATENCIÓN GRACIAS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1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4247"/>
            <a:ext cx="7770813" cy="1205754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hermenéutica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4701" y="1747566"/>
            <a:ext cx="7681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Se </a:t>
            </a:r>
            <a:r>
              <a:rPr lang="en-US" sz="3600" i="1" dirty="0" err="1" smtClean="0"/>
              <a:t>refiere</a:t>
            </a:r>
            <a:r>
              <a:rPr lang="en-US" sz="3600" i="1" dirty="0" smtClean="0"/>
              <a:t> al </a:t>
            </a:r>
            <a:r>
              <a:rPr lang="en-US" sz="3600" i="1" dirty="0" err="1" smtClean="0"/>
              <a:t>estudio</a:t>
            </a:r>
            <a:r>
              <a:rPr lang="en-US" sz="3600" i="1" dirty="0" smtClean="0"/>
              <a:t> de los </a:t>
            </a:r>
            <a:r>
              <a:rPr lang="en-US" sz="3600" i="1" dirty="0" err="1" smtClean="0"/>
              <a:t>textos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interpretar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significado</a:t>
            </a:r>
            <a:endParaRPr lang="en-US" sz="3600" i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3404175"/>
              </p:ext>
            </p:extLst>
          </p:nvPr>
        </p:nvGraphicFramePr>
        <p:xfrm>
          <a:off x="1739900" y="3200400"/>
          <a:ext cx="5562600" cy="288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019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y </a:t>
            </a:r>
            <a:r>
              <a:rPr lang="en-US" dirty="0" err="1" smtClean="0"/>
              <a:t>perspectiva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109493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385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2085848"/>
            <a:ext cx="7772400" cy="97840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LA MATERIA</a:t>
            </a:r>
            <a:endParaRPr lang="en-US" sz="4000" b="1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685801" y="4191000"/>
            <a:ext cx="7770812" cy="17526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Principales presupuestos y conclusiones de la Antropología: Sus conceptos clave.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17387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504577"/>
          </a:xfrm>
        </p:spPr>
        <p:txBody>
          <a:bodyPr>
            <a:noAutofit/>
          </a:bodyPr>
          <a:lstStyle/>
          <a:p>
            <a:r>
              <a:rPr lang="en-US" sz="3600" dirty="0" smtClean="0"/>
              <a:t>¿</a:t>
            </a:r>
            <a:r>
              <a:rPr lang="en-US" sz="3600" dirty="0" err="1" smtClean="0"/>
              <a:t>Qué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la </a:t>
            </a:r>
            <a:r>
              <a:rPr lang="en-US" sz="3600" dirty="0" err="1" smtClean="0"/>
              <a:t>vida</a:t>
            </a:r>
            <a:r>
              <a:rPr lang="en-US" sz="3600" dirty="0" smtClean="0"/>
              <a:t>?, ¿</a:t>
            </a:r>
            <a:r>
              <a:rPr lang="en-US" sz="3600" dirty="0" err="1" smtClean="0"/>
              <a:t>Cuál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</a:t>
            </a:r>
            <a:r>
              <a:rPr lang="en-US" sz="3600" dirty="0" err="1" smtClean="0"/>
              <a:t>su</a:t>
            </a:r>
            <a:r>
              <a:rPr lang="en-US" sz="3600" dirty="0" smtClean="0"/>
              <a:t> </a:t>
            </a:r>
            <a:r>
              <a:rPr lang="en-US" sz="3600" dirty="0" err="1" smtClean="0"/>
              <a:t>esencia</a:t>
            </a:r>
            <a:r>
              <a:rPr lang="en-US" sz="3600" dirty="0" smtClean="0"/>
              <a:t>?, ¿En </a:t>
            </a:r>
            <a:r>
              <a:rPr lang="en-US" sz="3600" dirty="0" err="1" smtClean="0"/>
              <a:t>qué</a:t>
            </a:r>
            <a:r>
              <a:rPr lang="en-US" sz="3600" dirty="0" smtClean="0"/>
              <a:t> </a:t>
            </a:r>
            <a:r>
              <a:rPr lang="en-US" sz="3600" dirty="0" err="1" smtClean="0"/>
              <a:t>consiste</a:t>
            </a:r>
            <a:r>
              <a:rPr lang="en-US" sz="3600" dirty="0" smtClean="0"/>
              <a:t> la </a:t>
            </a:r>
            <a:r>
              <a:rPr lang="en-US" sz="3600" dirty="0" err="1" smtClean="0"/>
              <a:t>experiencia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13258" b="13258"/>
          <a:stretch>
            <a:fillRect/>
          </a:stretch>
        </p:blipFill>
        <p:spPr>
          <a:xfrm>
            <a:off x="444499" y="2408769"/>
            <a:ext cx="3835401" cy="2339820"/>
          </a:xfrm>
        </p:spPr>
      </p:pic>
      <p:sp>
        <p:nvSpPr>
          <p:cNvPr id="8" name="TextBox 7"/>
          <p:cNvSpPr txBox="1"/>
          <p:nvPr/>
        </p:nvSpPr>
        <p:spPr>
          <a:xfrm>
            <a:off x="5156200" y="1625600"/>
            <a:ext cx="3035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i="1" dirty="0" smtClean="0"/>
              <a:t>La </a:t>
            </a:r>
            <a:r>
              <a:rPr lang="en-US" sz="2800" i="1" dirty="0" err="1" smtClean="0"/>
              <a:t>vida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humana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debe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abordarse</a:t>
            </a:r>
            <a:r>
              <a:rPr lang="en-US" sz="2800" i="1" dirty="0" smtClean="0"/>
              <a:t> en </a:t>
            </a:r>
            <a:r>
              <a:rPr lang="en-US" sz="2800" i="1" dirty="0" err="1" smtClean="0"/>
              <a:t>su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conjunto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como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configuración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entretejida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por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muchas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fuerzas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aspectos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unas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otros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organizados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por</a:t>
            </a:r>
            <a:r>
              <a:rPr lang="en-US" sz="2800" i="1" dirty="0" smtClean="0"/>
              <a:t> la </a:t>
            </a:r>
            <a:r>
              <a:rPr lang="en-US" sz="2800" i="1" dirty="0" err="1" smtClean="0"/>
              <a:t>cultura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96707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cultura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760538"/>
            <a:ext cx="3611880" cy="4365625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forma </a:t>
            </a:r>
            <a:r>
              <a:rPr lang="en-US" dirty="0" err="1" smtClean="0"/>
              <a:t>duradera</a:t>
            </a:r>
            <a:r>
              <a:rPr lang="en-US" dirty="0" smtClean="0"/>
              <a:t> de </a:t>
            </a:r>
            <a:r>
              <a:rPr lang="en-US" dirty="0" err="1" smtClean="0"/>
              <a:t>pensar</a:t>
            </a:r>
            <a:r>
              <a:rPr lang="en-US" dirty="0" smtClean="0"/>
              <a:t> y de </a:t>
            </a: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dirty="0" err="1" smtClean="0"/>
              <a:t>nuestras</a:t>
            </a:r>
            <a:r>
              <a:rPr lang="en-US" dirty="0" smtClean="0"/>
              <a:t> </a:t>
            </a:r>
            <a:r>
              <a:rPr lang="en-US" dirty="0" err="1" smtClean="0"/>
              <a:t>vidas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sobrevive</a:t>
            </a:r>
            <a:r>
              <a:rPr lang="en-US" dirty="0" smtClean="0"/>
              <a:t> a la </a:t>
            </a:r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existencia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Es</a:t>
            </a:r>
            <a:r>
              <a:rPr lang="en-US" dirty="0" smtClean="0"/>
              <a:t> real…</a:t>
            </a:r>
            <a:r>
              <a:rPr lang="en-US" dirty="0" err="1" smtClean="0"/>
              <a:t>existe</a:t>
            </a:r>
            <a:endParaRPr lang="en-US" dirty="0" smtClean="0"/>
          </a:p>
          <a:p>
            <a:pPr algn="just"/>
            <a:r>
              <a:rPr lang="en-US" dirty="0" smtClean="0"/>
              <a:t>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etnográfico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 de </a:t>
            </a:r>
            <a:r>
              <a:rPr lang="en-US" dirty="0" err="1" smtClean="0"/>
              <a:t>acuerdo</a:t>
            </a:r>
            <a:r>
              <a:rPr lang="en-US" dirty="0" smtClean="0"/>
              <a:t> con </a:t>
            </a:r>
            <a:r>
              <a:rPr lang="en-US" dirty="0" err="1" smtClean="0"/>
              <a:t>Tylor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complejo</a:t>
            </a:r>
            <a:r>
              <a:rPr lang="en-US" dirty="0" smtClean="0"/>
              <a:t> </a:t>
            </a:r>
            <a:r>
              <a:rPr lang="en-US" dirty="0" err="1" smtClean="0"/>
              <a:t>universo</a:t>
            </a:r>
            <a:r>
              <a:rPr lang="en-US" dirty="0" smtClean="0"/>
              <a:t>, </a:t>
            </a:r>
            <a:r>
              <a:rPr lang="en-US" dirty="0" err="1" smtClean="0"/>
              <a:t>adquirido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hombre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miembro</a:t>
            </a:r>
            <a:r>
              <a:rPr lang="en-US" dirty="0" smtClean="0"/>
              <a:t> de la </a:t>
            </a:r>
            <a:r>
              <a:rPr lang="en-US" dirty="0" err="1" smtClean="0"/>
              <a:t>sociedad</a:t>
            </a:r>
            <a:endParaRPr lang="en-US" dirty="0"/>
          </a:p>
        </p:txBody>
      </p:sp>
      <p:graphicFrame>
        <p:nvGraphicFramePr>
          <p:cNvPr id="5" name="15 Diagrama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1432069"/>
              </p:ext>
            </p:extLst>
          </p:nvPr>
        </p:nvGraphicFramePr>
        <p:xfrm>
          <a:off x="4691380" y="1576294"/>
          <a:ext cx="4298950" cy="466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818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60232" y="584562"/>
            <a:ext cx="8095130" cy="507200"/>
          </a:xfrm>
        </p:spPr>
        <p:txBody>
          <a:bodyPr/>
          <a:lstStyle/>
          <a:p>
            <a:r>
              <a:rPr lang="es-ES" dirty="0" smtClean="0"/>
              <a:t>LA CULTURA SE APRENDE Y SE COMPARTE</a:t>
            </a:r>
          </a:p>
          <a:p>
            <a:endParaRPr lang="es-ES" dirty="0"/>
          </a:p>
          <a:p>
            <a:endParaRPr lang="es-ES" dirty="0" smtClean="0"/>
          </a:p>
        </p:txBody>
      </p:sp>
      <p:grpSp>
        <p:nvGrpSpPr>
          <p:cNvPr id="5" name="52 Grupo"/>
          <p:cNvGrpSpPr/>
          <p:nvPr/>
        </p:nvGrpSpPr>
        <p:grpSpPr>
          <a:xfrm>
            <a:off x="1787353" y="1656073"/>
            <a:ext cx="5409901" cy="4605046"/>
            <a:chOff x="2023454" y="1438161"/>
            <a:chExt cx="5409901" cy="4605046"/>
          </a:xfrm>
        </p:grpSpPr>
        <p:sp>
          <p:nvSpPr>
            <p:cNvPr id="6" name="35 Forma libre"/>
            <p:cNvSpPr/>
            <p:nvPr/>
          </p:nvSpPr>
          <p:spPr>
            <a:xfrm>
              <a:off x="4106116" y="2852936"/>
              <a:ext cx="1315244" cy="1368151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/>
                <a:t>SER HUMANO</a:t>
              </a:r>
              <a:endParaRPr lang="es-ES" sz="1200" b="1" kern="1200" dirty="0"/>
            </a:p>
          </p:txBody>
        </p:sp>
        <p:sp>
          <p:nvSpPr>
            <p:cNvPr id="7" name="36 Forma libre"/>
            <p:cNvSpPr/>
            <p:nvPr/>
          </p:nvSpPr>
          <p:spPr>
            <a:xfrm rot="18764617" flipV="1">
              <a:off x="5237884" y="2528981"/>
              <a:ext cx="522068" cy="215860"/>
            </a:xfrm>
            <a:custGeom>
              <a:avLst/>
              <a:gdLst>
                <a:gd name="connsiteX0" fmla="*/ 0 w 522068"/>
                <a:gd name="connsiteY0" fmla="*/ 43172 h 215860"/>
                <a:gd name="connsiteX1" fmla="*/ 414138 w 522068"/>
                <a:gd name="connsiteY1" fmla="*/ 43172 h 215860"/>
                <a:gd name="connsiteX2" fmla="*/ 414138 w 522068"/>
                <a:gd name="connsiteY2" fmla="*/ 0 h 215860"/>
                <a:gd name="connsiteX3" fmla="*/ 522068 w 522068"/>
                <a:gd name="connsiteY3" fmla="*/ 107930 h 215860"/>
                <a:gd name="connsiteX4" fmla="*/ 414138 w 522068"/>
                <a:gd name="connsiteY4" fmla="*/ 215860 h 215860"/>
                <a:gd name="connsiteX5" fmla="*/ 414138 w 522068"/>
                <a:gd name="connsiteY5" fmla="*/ 172688 h 215860"/>
                <a:gd name="connsiteX6" fmla="*/ 0 w 522068"/>
                <a:gd name="connsiteY6" fmla="*/ 172688 h 215860"/>
                <a:gd name="connsiteX7" fmla="*/ 0 w 522068"/>
                <a:gd name="connsiteY7" fmla="*/ 43172 h 21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068" h="215860">
                  <a:moveTo>
                    <a:pt x="522068" y="172687"/>
                  </a:moveTo>
                  <a:lnTo>
                    <a:pt x="107930" y="172687"/>
                  </a:lnTo>
                  <a:lnTo>
                    <a:pt x="107930" y="215859"/>
                  </a:lnTo>
                  <a:lnTo>
                    <a:pt x="0" y="107930"/>
                  </a:lnTo>
                  <a:lnTo>
                    <a:pt x="107930" y="1"/>
                  </a:lnTo>
                  <a:lnTo>
                    <a:pt x="107930" y="43173"/>
                  </a:lnTo>
                  <a:lnTo>
                    <a:pt x="522068" y="43173"/>
                  </a:lnTo>
                  <a:lnTo>
                    <a:pt x="522068" y="172687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757" tIns="43171" rIns="0" bIns="43172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kern="1200"/>
            </a:p>
          </p:txBody>
        </p:sp>
        <p:sp>
          <p:nvSpPr>
            <p:cNvPr id="8" name="37 Forma libre"/>
            <p:cNvSpPr/>
            <p:nvPr/>
          </p:nvSpPr>
          <p:spPr>
            <a:xfrm>
              <a:off x="5600936" y="1438161"/>
              <a:ext cx="1052923" cy="105292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SALUD</a:t>
              </a:r>
              <a:endParaRPr lang="es-ES" sz="1200" b="1" kern="1200" dirty="0">
                <a:solidFill>
                  <a:srgbClr val="674616"/>
                </a:solidFill>
              </a:endParaRPr>
            </a:p>
          </p:txBody>
        </p:sp>
        <p:sp>
          <p:nvSpPr>
            <p:cNvPr id="9" name="39 Forma libre"/>
            <p:cNvSpPr/>
            <p:nvPr/>
          </p:nvSpPr>
          <p:spPr>
            <a:xfrm>
              <a:off x="6300202" y="2636911"/>
              <a:ext cx="1133153" cy="1237127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164357" tIns="164357" rIns="164357" bIns="164357" numCol="1" spcCol="1270" anchor="ctr" anchorCtr="0">
              <a:noAutofit/>
            </a:bodyPr>
            <a:lstStyle/>
            <a:p>
              <a:pPr lvl="0" algn="ctr" defTabSz="355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kern="1200" dirty="0" smtClean="0">
                  <a:solidFill>
                    <a:srgbClr val="674616"/>
                  </a:solidFill>
                </a:rPr>
                <a:t>ORGANIZACIÓN SOCIAL</a:t>
              </a:r>
              <a:endParaRPr lang="es-ES" sz="105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0" name="41 Forma libre"/>
            <p:cNvSpPr/>
            <p:nvPr/>
          </p:nvSpPr>
          <p:spPr>
            <a:xfrm>
              <a:off x="5891949" y="4221087"/>
              <a:ext cx="1189452" cy="1199819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rgbClr val="2C2FB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RELIGIÓN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1" name="43 Forma libre"/>
            <p:cNvSpPr/>
            <p:nvPr/>
          </p:nvSpPr>
          <p:spPr>
            <a:xfrm>
              <a:off x="4235731" y="4941168"/>
              <a:ext cx="1117212" cy="1102039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POLÍTICA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2" name="45 Forma libre"/>
            <p:cNvSpPr/>
            <p:nvPr/>
          </p:nvSpPr>
          <p:spPr>
            <a:xfrm>
              <a:off x="2543184" y="4344711"/>
              <a:ext cx="1200066" cy="1076196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167" tIns="168167" rIns="168167" bIns="168167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b="1" kern="1200" dirty="0" smtClean="0">
                  <a:solidFill>
                    <a:srgbClr val="674616"/>
                  </a:solidFill>
                </a:rPr>
                <a:t>ECONOMÍA</a:t>
              </a:r>
              <a:endParaRPr lang="es-ES" sz="11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3" name="47 Forma libre"/>
            <p:cNvSpPr/>
            <p:nvPr/>
          </p:nvSpPr>
          <p:spPr>
            <a:xfrm>
              <a:off x="2023454" y="2780929"/>
              <a:ext cx="1225205" cy="114199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rgbClr val="B5156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167" tIns="168167" rIns="168167" bIns="168167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kern="1200" dirty="0" smtClean="0">
                  <a:solidFill>
                    <a:srgbClr val="674616"/>
                  </a:solidFill>
                </a:rPr>
                <a:t>EDUCACIÓN</a:t>
              </a:r>
              <a:endParaRPr lang="es-ES" sz="105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4" name="49 Forma libre"/>
            <p:cNvSpPr/>
            <p:nvPr/>
          </p:nvSpPr>
          <p:spPr>
            <a:xfrm>
              <a:off x="2865349" y="1527061"/>
              <a:ext cx="1052923" cy="105292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ARTE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grpSp>
          <p:nvGrpSpPr>
            <p:cNvPr id="15" name="16 Grupo"/>
            <p:cNvGrpSpPr/>
            <p:nvPr/>
          </p:nvGrpSpPr>
          <p:grpSpPr>
            <a:xfrm rot="21245406">
              <a:off x="5600231" y="3020566"/>
              <a:ext cx="480129" cy="415371"/>
              <a:chOff x="3950814" y="1384618"/>
              <a:chExt cx="480129" cy="415371"/>
            </a:xfrm>
          </p:grpSpPr>
          <p:sp>
            <p:nvSpPr>
              <p:cNvPr id="31" name="17 Flecha derecha"/>
              <p:cNvSpPr/>
              <p:nvPr/>
            </p:nvSpPr>
            <p:spPr>
              <a:xfrm rot="11092984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6" name="19 Grupo"/>
            <p:cNvGrpSpPr/>
            <p:nvPr/>
          </p:nvGrpSpPr>
          <p:grpSpPr>
            <a:xfrm rot="5400000">
              <a:off x="5468485" y="3828669"/>
              <a:ext cx="415371" cy="480129"/>
              <a:chOff x="4003447" y="1377501"/>
              <a:chExt cx="415371" cy="480129"/>
            </a:xfrm>
          </p:grpSpPr>
          <p:sp>
            <p:nvSpPr>
              <p:cNvPr id="29" name="20 Flecha derecha"/>
              <p:cNvSpPr/>
              <p:nvPr/>
            </p:nvSpPr>
            <p:spPr>
              <a:xfrm rot="7723293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lecha derecha 4"/>
              <p:cNvSpPr/>
              <p:nvPr/>
            </p:nvSpPr>
            <p:spPr>
              <a:xfrm rot="13428915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7" name="22 Grupo"/>
            <p:cNvGrpSpPr/>
            <p:nvPr/>
          </p:nvGrpSpPr>
          <p:grpSpPr>
            <a:xfrm>
              <a:off x="4716026" y="4293096"/>
              <a:ext cx="215860" cy="480129"/>
              <a:chOff x="4082949" y="1377501"/>
              <a:chExt cx="215860" cy="480129"/>
            </a:xfrm>
          </p:grpSpPr>
          <p:sp>
            <p:nvSpPr>
              <p:cNvPr id="27" name="23 Flecha derecha"/>
              <p:cNvSpPr/>
              <p:nvPr/>
            </p:nvSpPr>
            <p:spPr>
              <a:xfrm rot="16200000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8" name="25 Grupo"/>
            <p:cNvGrpSpPr/>
            <p:nvPr/>
          </p:nvGrpSpPr>
          <p:grpSpPr>
            <a:xfrm>
              <a:off x="3707914" y="3933056"/>
              <a:ext cx="282520" cy="480129"/>
              <a:chOff x="3993371" y="1320239"/>
              <a:chExt cx="282520" cy="480129"/>
            </a:xfrm>
          </p:grpSpPr>
          <p:sp>
            <p:nvSpPr>
              <p:cNvPr id="25" name="26 Flecha derecha"/>
              <p:cNvSpPr/>
              <p:nvPr/>
            </p:nvSpPr>
            <p:spPr>
              <a:xfrm rot="18737969" flipV="1">
                <a:off x="3861236" y="1452374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6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9" name="28 Grupo"/>
            <p:cNvGrpSpPr/>
            <p:nvPr/>
          </p:nvGrpSpPr>
          <p:grpSpPr>
            <a:xfrm rot="347706">
              <a:off x="3439625" y="3092138"/>
              <a:ext cx="480129" cy="415371"/>
              <a:chOff x="3950814" y="1384618"/>
              <a:chExt cx="480129" cy="415371"/>
            </a:xfrm>
          </p:grpSpPr>
          <p:sp>
            <p:nvSpPr>
              <p:cNvPr id="23" name="29 Flecha derecha"/>
              <p:cNvSpPr/>
              <p:nvPr/>
            </p:nvSpPr>
            <p:spPr>
              <a:xfrm rot="21286701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20" name="31 Grupo"/>
            <p:cNvGrpSpPr/>
            <p:nvPr/>
          </p:nvGrpSpPr>
          <p:grpSpPr>
            <a:xfrm>
              <a:off x="3797621" y="2347792"/>
              <a:ext cx="594321" cy="367229"/>
              <a:chOff x="3824497" y="1527546"/>
              <a:chExt cx="594321" cy="367229"/>
            </a:xfrm>
          </p:grpSpPr>
          <p:sp>
            <p:nvSpPr>
              <p:cNvPr id="21" name="32 Flecha derecha"/>
              <p:cNvSpPr/>
              <p:nvPr/>
            </p:nvSpPr>
            <p:spPr>
              <a:xfrm rot="2691760" flipV="1">
                <a:off x="3824497" y="1678915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Flecha derecha 4"/>
              <p:cNvSpPr/>
              <p:nvPr/>
            </p:nvSpPr>
            <p:spPr>
              <a:xfrm rot="19619781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</p:grpSp>
      <p:sp>
        <p:nvSpPr>
          <p:cNvPr id="33" name="37 Forma libre"/>
          <p:cNvSpPr/>
          <p:nvPr/>
        </p:nvSpPr>
        <p:spPr>
          <a:xfrm>
            <a:off x="3999630" y="1269292"/>
            <a:ext cx="1052923" cy="1052923"/>
          </a:xfrm>
          <a:custGeom>
            <a:avLst/>
            <a:gdLst>
              <a:gd name="connsiteX0" fmla="*/ 0 w 1052923"/>
              <a:gd name="connsiteY0" fmla="*/ 526462 h 1052923"/>
              <a:gd name="connsiteX1" fmla="*/ 154198 w 1052923"/>
              <a:gd name="connsiteY1" fmla="*/ 154197 h 1052923"/>
              <a:gd name="connsiteX2" fmla="*/ 526463 w 1052923"/>
              <a:gd name="connsiteY2" fmla="*/ 0 h 1052923"/>
              <a:gd name="connsiteX3" fmla="*/ 898728 w 1052923"/>
              <a:gd name="connsiteY3" fmla="*/ 154198 h 1052923"/>
              <a:gd name="connsiteX4" fmla="*/ 1052925 w 1052923"/>
              <a:gd name="connsiteY4" fmla="*/ 526463 h 1052923"/>
              <a:gd name="connsiteX5" fmla="*/ 898728 w 1052923"/>
              <a:gd name="connsiteY5" fmla="*/ 898728 h 1052923"/>
              <a:gd name="connsiteX6" fmla="*/ 526463 w 1052923"/>
              <a:gd name="connsiteY6" fmla="*/ 1052925 h 1052923"/>
              <a:gd name="connsiteX7" fmla="*/ 154198 w 1052923"/>
              <a:gd name="connsiteY7" fmla="*/ 898728 h 1052923"/>
              <a:gd name="connsiteX8" fmla="*/ 1 w 1052923"/>
              <a:gd name="connsiteY8" fmla="*/ 526463 h 1052923"/>
              <a:gd name="connsiteX9" fmla="*/ 0 w 1052923"/>
              <a:gd name="connsiteY9" fmla="*/ 526462 h 105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2923" h="1052923">
                <a:moveTo>
                  <a:pt x="0" y="526462"/>
                </a:moveTo>
                <a:cubicBezTo>
                  <a:pt x="0" y="386836"/>
                  <a:pt x="55467" y="252928"/>
                  <a:pt x="154198" y="154197"/>
                </a:cubicBezTo>
                <a:cubicBezTo>
                  <a:pt x="252929" y="55466"/>
                  <a:pt x="386837" y="0"/>
                  <a:pt x="526463" y="0"/>
                </a:cubicBezTo>
                <a:cubicBezTo>
                  <a:pt x="666089" y="0"/>
                  <a:pt x="799997" y="55467"/>
                  <a:pt x="898728" y="154198"/>
                </a:cubicBezTo>
                <a:cubicBezTo>
                  <a:pt x="997459" y="252929"/>
                  <a:pt x="1052925" y="386837"/>
                  <a:pt x="1052925" y="526463"/>
                </a:cubicBezTo>
                <a:cubicBezTo>
                  <a:pt x="1052925" y="666089"/>
                  <a:pt x="997459" y="799997"/>
                  <a:pt x="898728" y="898728"/>
                </a:cubicBezTo>
                <a:cubicBezTo>
                  <a:pt x="799997" y="997459"/>
                  <a:pt x="666089" y="1052925"/>
                  <a:pt x="526463" y="1052925"/>
                </a:cubicBezTo>
                <a:cubicBezTo>
                  <a:pt x="386837" y="1052925"/>
                  <a:pt x="252929" y="997458"/>
                  <a:pt x="154198" y="898728"/>
                </a:cubicBezTo>
                <a:cubicBezTo>
                  <a:pt x="55467" y="799997"/>
                  <a:pt x="1" y="666089"/>
                  <a:pt x="1" y="526463"/>
                </a:cubicBezTo>
                <a:lnTo>
                  <a:pt x="0" y="526462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169437" tIns="169437" rIns="169437" bIns="169437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200" b="1" kern="1200" dirty="0" smtClean="0">
                <a:solidFill>
                  <a:srgbClr val="674616"/>
                </a:solidFill>
              </a:rPr>
              <a:t>FAMILIA</a:t>
            </a:r>
            <a:endParaRPr lang="es-ES" sz="1200" b="1" kern="1200" dirty="0">
              <a:solidFill>
                <a:srgbClr val="674616"/>
              </a:solidFill>
            </a:endParaRPr>
          </a:p>
        </p:txBody>
      </p:sp>
      <p:sp>
        <p:nvSpPr>
          <p:cNvPr id="34" name="36 Forma libre"/>
          <p:cNvSpPr/>
          <p:nvPr/>
        </p:nvSpPr>
        <p:spPr>
          <a:xfrm rot="16200000" flipV="1">
            <a:off x="4323111" y="2511592"/>
            <a:ext cx="441643" cy="232528"/>
          </a:xfrm>
          <a:custGeom>
            <a:avLst/>
            <a:gdLst>
              <a:gd name="connsiteX0" fmla="*/ 0 w 522068"/>
              <a:gd name="connsiteY0" fmla="*/ 43172 h 215860"/>
              <a:gd name="connsiteX1" fmla="*/ 414138 w 522068"/>
              <a:gd name="connsiteY1" fmla="*/ 43172 h 215860"/>
              <a:gd name="connsiteX2" fmla="*/ 414138 w 522068"/>
              <a:gd name="connsiteY2" fmla="*/ 0 h 215860"/>
              <a:gd name="connsiteX3" fmla="*/ 522068 w 522068"/>
              <a:gd name="connsiteY3" fmla="*/ 107930 h 215860"/>
              <a:gd name="connsiteX4" fmla="*/ 414138 w 522068"/>
              <a:gd name="connsiteY4" fmla="*/ 215860 h 215860"/>
              <a:gd name="connsiteX5" fmla="*/ 414138 w 522068"/>
              <a:gd name="connsiteY5" fmla="*/ 172688 h 215860"/>
              <a:gd name="connsiteX6" fmla="*/ 0 w 522068"/>
              <a:gd name="connsiteY6" fmla="*/ 172688 h 215860"/>
              <a:gd name="connsiteX7" fmla="*/ 0 w 522068"/>
              <a:gd name="connsiteY7" fmla="*/ 43172 h 2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68" h="215860">
                <a:moveTo>
                  <a:pt x="522068" y="172687"/>
                </a:moveTo>
                <a:lnTo>
                  <a:pt x="107930" y="172687"/>
                </a:lnTo>
                <a:lnTo>
                  <a:pt x="107930" y="215859"/>
                </a:lnTo>
                <a:lnTo>
                  <a:pt x="0" y="107930"/>
                </a:lnTo>
                <a:lnTo>
                  <a:pt x="107930" y="1"/>
                </a:lnTo>
                <a:lnTo>
                  <a:pt x="107930" y="43173"/>
                </a:lnTo>
                <a:lnTo>
                  <a:pt x="522068" y="43173"/>
                </a:lnTo>
                <a:lnTo>
                  <a:pt x="522068" y="172687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757" tIns="43171" rIns="0" bIns="43172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700" kern="1200"/>
          </a:p>
        </p:txBody>
      </p:sp>
    </p:spTree>
    <p:extLst>
      <p:ext uri="{BB962C8B-B14F-4D97-AF65-F5344CB8AC3E}">
        <p14:creationId xmlns:p14="http://schemas.microsoft.com/office/powerpoint/2010/main" val="251789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Artículo.thmx</Template>
  <TotalTime>345</TotalTime>
  <Words>1083</Words>
  <Application>Microsoft Macintosh PowerPoint</Application>
  <PresentationFormat>Presentación en pantalla (4:3)</PresentationFormat>
  <Paragraphs>123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Folio</vt:lpstr>
      <vt:lpstr>      UNIVERSIDAD AUTÓNOMA DEL ESTADO DE MÉXICO  FACULTAD DE ANTROPOLOGÍA Licenciatura en Antropología Social    Unidad de Aprendizaje  “Detección de problemáticas en campo”   “El enfoque antropológico en la investigación”</vt:lpstr>
      <vt:lpstr>GUIÓN EXPLICATIVO</vt:lpstr>
      <vt:lpstr>LA LENTE ANTROPOLÓGICA DESDE LA PERSPECTIVA DE PEACOCK</vt:lpstr>
      <vt:lpstr>¿Cuál es su hermenéutica?</vt:lpstr>
      <vt:lpstr>Esquema y perspectiva</vt:lpstr>
      <vt:lpstr>LA MATERIA</vt:lpstr>
      <vt:lpstr>¿Qué es la vida?, ¿Cuál es su esencia?, ¿En qué consiste la experiencia?</vt:lpstr>
      <vt:lpstr>¿Qué es la cultura?</vt:lpstr>
      <vt:lpstr>Presentación de PowerPoint</vt:lpstr>
      <vt:lpstr>En antropología , la variedad y el alcance de las materias son enormes</vt:lpstr>
      <vt:lpstr>¿Qué es pensar holísticamente?</vt:lpstr>
      <vt:lpstr>La antropología fomenta el holismo en varios niveles </vt:lpstr>
      <vt:lpstr>I. Interpretativo</vt:lpstr>
      <vt:lpstr>II. Etnografía</vt:lpstr>
      <vt:lpstr>III. Su organización como disciplina</vt:lpstr>
      <vt:lpstr>IV. El hombre orquesta</vt:lpstr>
      <vt:lpstr>Holismo: “Ideal importante pero imposible”</vt:lpstr>
      <vt:lpstr>Cultura y experiencia</vt:lpstr>
      <vt:lpstr>EL MÉTODO</vt:lpstr>
      <vt:lpstr>El trabajo de campo es el método característico de la Antropología. </vt:lpstr>
      <vt:lpstr>El trabajo de campo no solo es experiencia, también es método</vt:lpstr>
      <vt:lpstr>Método en antropología</vt:lpstr>
      <vt:lpstr>LA TRASCENDENCIA</vt:lpstr>
      <vt:lpstr>ANTROPOLOGÍA APLICADA</vt:lpstr>
      <vt:lpstr>Los problemas prácticos a los que han dedicado su atención los antropólogos han variado con el tiempo:</vt:lpstr>
      <vt:lpstr>Los problemas prácticos a los que han dedicado su atención los antropólogos han variado con el tiempo:</vt:lpstr>
      <vt:lpstr>Los problemas prácticos a los que han dedicado su atención los antropólogos han variado con el tiempo:</vt:lpstr>
      <vt:lpstr>El autor parte de la base de que:</vt:lpstr>
      <vt:lpstr>Presentación de PowerPoint</vt:lpstr>
      <vt:lpstr>Las dos caras del cambio cultural dirigido</vt:lpstr>
      <vt:lpstr>Bibliografía</vt:lpstr>
      <vt:lpstr>        </vt:lpstr>
    </vt:vector>
  </TitlesOfParts>
  <Company>pro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LENTE ANTROPOLÓGICA</dc:title>
  <dc:creator>macbook pro</dc:creator>
  <cp:lastModifiedBy>Gina</cp:lastModifiedBy>
  <cp:revision>33</cp:revision>
  <dcterms:created xsi:type="dcterms:W3CDTF">2016-02-11T04:41:02Z</dcterms:created>
  <dcterms:modified xsi:type="dcterms:W3CDTF">2018-09-28T15:59:34Z</dcterms:modified>
</cp:coreProperties>
</file>