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84" r:id="rId2"/>
    <p:sldId id="311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312" r:id="rId18"/>
    <p:sldId id="274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13" r:id="rId27"/>
    <p:sldId id="307" r:id="rId28"/>
    <p:sldId id="308" r:id="rId29"/>
    <p:sldId id="315" r:id="rId30"/>
    <p:sldId id="314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4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7E2EC-2ABE-4C47-82AB-24FF09035851}" type="doc">
      <dgm:prSet loTypeId="urn:microsoft.com/office/officeart/2005/8/layout/process5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57EF20B8-5F74-42E8-8923-41F26048E063}">
      <dgm:prSet phldrT="[Texto]" custT="1"/>
      <dgm:spPr/>
      <dgm:t>
        <a:bodyPr/>
        <a:lstStyle/>
        <a:p>
          <a:r>
            <a:rPr lang="es-MX" sz="2000" dirty="0" smtClean="0"/>
            <a:t>Secuencial</a:t>
          </a:r>
          <a:endParaRPr lang="es-MX" sz="2000" dirty="0"/>
        </a:p>
      </dgm:t>
    </dgm:pt>
    <dgm:pt modelId="{2DD4AA46-9932-4121-A900-BB2C82E9DDFF}" type="parTrans" cxnId="{3D90BBD3-F5C6-41E3-802C-B82AA742D3D1}">
      <dgm:prSet/>
      <dgm:spPr/>
      <dgm:t>
        <a:bodyPr/>
        <a:lstStyle/>
        <a:p>
          <a:endParaRPr lang="es-MX"/>
        </a:p>
      </dgm:t>
    </dgm:pt>
    <dgm:pt modelId="{27B9691D-259D-41AD-B6EE-82F78D21E5EF}" type="sibTrans" cxnId="{3D90BBD3-F5C6-41E3-802C-B82AA742D3D1}">
      <dgm:prSet/>
      <dgm:spPr/>
      <dgm:t>
        <a:bodyPr/>
        <a:lstStyle/>
        <a:p>
          <a:endParaRPr lang="es-MX"/>
        </a:p>
      </dgm:t>
    </dgm:pt>
    <dgm:pt modelId="{18CFF6CA-3588-4C35-B145-CC483E439A4D}">
      <dgm:prSet phldrT="[Texto]" custT="1"/>
      <dgm:spPr/>
      <dgm:t>
        <a:bodyPr/>
        <a:lstStyle/>
        <a:p>
          <a:r>
            <a:rPr lang="es-MX" sz="2000" dirty="0" smtClean="0"/>
            <a:t>Deductivo</a:t>
          </a:r>
          <a:endParaRPr lang="es-MX" sz="2000" dirty="0"/>
        </a:p>
      </dgm:t>
    </dgm:pt>
    <dgm:pt modelId="{827DA3D6-892B-414A-93E8-DE27D9ECFF9D}" type="parTrans" cxnId="{9DE3A9FA-C928-4B93-9832-4916E99F13B5}">
      <dgm:prSet/>
      <dgm:spPr/>
      <dgm:t>
        <a:bodyPr/>
        <a:lstStyle/>
        <a:p>
          <a:endParaRPr lang="es-MX"/>
        </a:p>
      </dgm:t>
    </dgm:pt>
    <dgm:pt modelId="{FD04BE23-CDD3-4355-A576-D6895353F8AB}" type="sibTrans" cxnId="{9DE3A9FA-C928-4B93-9832-4916E99F13B5}">
      <dgm:prSet/>
      <dgm:spPr/>
      <dgm:t>
        <a:bodyPr/>
        <a:lstStyle/>
        <a:p>
          <a:endParaRPr lang="es-MX"/>
        </a:p>
      </dgm:t>
    </dgm:pt>
    <dgm:pt modelId="{797C7896-D187-4A4B-871D-198D628A5C5D}">
      <dgm:prSet phldrT="[Texto]" custT="1"/>
      <dgm:spPr/>
      <dgm:t>
        <a:bodyPr/>
        <a:lstStyle/>
        <a:p>
          <a:r>
            <a:rPr lang="es-MX" sz="2000" dirty="0" smtClean="0"/>
            <a:t>Probatorio</a:t>
          </a:r>
          <a:endParaRPr lang="es-MX" sz="2000" dirty="0"/>
        </a:p>
      </dgm:t>
    </dgm:pt>
    <dgm:pt modelId="{63DD8946-0F55-4744-B926-2F85146DFEC6}" type="parTrans" cxnId="{D077B993-D382-4D09-AE7C-D5454A0AEB43}">
      <dgm:prSet/>
      <dgm:spPr/>
      <dgm:t>
        <a:bodyPr/>
        <a:lstStyle/>
        <a:p>
          <a:endParaRPr lang="es-MX"/>
        </a:p>
      </dgm:t>
    </dgm:pt>
    <dgm:pt modelId="{ABAD4488-EB11-44C9-807C-BFB62068FB4B}" type="sibTrans" cxnId="{D077B993-D382-4D09-AE7C-D5454A0AEB43}">
      <dgm:prSet/>
      <dgm:spPr/>
      <dgm:t>
        <a:bodyPr/>
        <a:lstStyle/>
        <a:p>
          <a:endParaRPr lang="es-MX"/>
        </a:p>
      </dgm:t>
    </dgm:pt>
    <dgm:pt modelId="{F9A5C2BE-DB2E-48E3-92B9-DA91870F14F1}">
      <dgm:prSet phldrT="[Texto]" custT="1"/>
      <dgm:spPr/>
      <dgm:t>
        <a:bodyPr/>
        <a:lstStyle/>
        <a:p>
          <a:r>
            <a:rPr lang="es-MX" sz="2000" dirty="0" smtClean="0"/>
            <a:t>Analiza la realidad objetiva</a:t>
          </a:r>
          <a:endParaRPr lang="es-MX" sz="2000" dirty="0"/>
        </a:p>
      </dgm:t>
    </dgm:pt>
    <dgm:pt modelId="{E4511BA6-22B3-4244-9F2E-3F5134A42794}" type="parTrans" cxnId="{9170D102-33FD-4590-8921-20339D6629B5}">
      <dgm:prSet/>
      <dgm:spPr/>
      <dgm:t>
        <a:bodyPr/>
        <a:lstStyle/>
        <a:p>
          <a:endParaRPr lang="es-MX"/>
        </a:p>
      </dgm:t>
    </dgm:pt>
    <dgm:pt modelId="{59659F38-F354-41B7-B595-643C21BFE83A}" type="sibTrans" cxnId="{9170D102-33FD-4590-8921-20339D6629B5}">
      <dgm:prSet/>
      <dgm:spPr/>
      <dgm:t>
        <a:bodyPr/>
        <a:lstStyle/>
        <a:p>
          <a:endParaRPr lang="es-MX"/>
        </a:p>
      </dgm:t>
    </dgm:pt>
    <dgm:pt modelId="{7D8AB519-082B-4B5B-B2C8-27424D0FBC3B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E81DF864-B8AB-4930-AD50-47807A0FFA65}" type="parTrans" cxnId="{F6DF33F4-7DC6-489A-A303-7168D1F18D21}">
      <dgm:prSet/>
      <dgm:spPr/>
      <dgm:t>
        <a:bodyPr/>
        <a:lstStyle/>
        <a:p>
          <a:endParaRPr lang="es-MX"/>
        </a:p>
      </dgm:t>
    </dgm:pt>
    <dgm:pt modelId="{FEBCF381-5DC6-44A1-A9DB-829678E9F2AC}" type="sibTrans" cxnId="{F6DF33F4-7DC6-489A-A303-7168D1F18D21}">
      <dgm:prSet/>
      <dgm:spPr/>
      <dgm:t>
        <a:bodyPr/>
        <a:lstStyle/>
        <a:p>
          <a:endParaRPr lang="es-MX"/>
        </a:p>
      </dgm:t>
    </dgm:pt>
    <dgm:pt modelId="{0795430F-888F-4D5D-B3A5-3B894E156758}" type="pres">
      <dgm:prSet presAssocID="{BDB7E2EC-2ABE-4C47-82AB-24FF09035851}" presName="diagram" presStyleCnt="0">
        <dgm:presLayoutVars>
          <dgm:dir/>
          <dgm:resizeHandles val="exact"/>
        </dgm:presLayoutVars>
      </dgm:prSet>
      <dgm:spPr/>
    </dgm:pt>
    <dgm:pt modelId="{6B6BCE2E-35E5-4476-BE56-813390744D85}" type="pres">
      <dgm:prSet presAssocID="{57EF20B8-5F74-42E8-8923-41F26048E06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F81F33-8F4B-45B9-979B-CED7117627DB}" type="pres">
      <dgm:prSet presAssocID="{27B9691D-259D-41AD-B6EE-82F78D21E5EF}" presName="sibTrans" presStyleLbl="sibTrans2D1" presStyleIdx="0" presStyleCnt="4"/>
      <dgm:spPr/>
    </dgm:pt>
    <dgm:pt modelId="{3C5B9647-E1AB-4BC4-B87F-57526E97E303}" type="pres">
      <dgm:prSet presAssocID="{27B9691D-259D-41AD-B6EE-82F78D21E5EF}" presName="connectorText" presStyleLbl="sibTrans2D1" presStyleIdx="0" presStyleCnt="4"/>
      <dgm:spPr/>
    </dgm:pt>
    <dgm:pt modelId="{072BE135-19B6-4826-B2EA-47DC8E0B03F9}" type="pres">
      <dgm:prSet presAssocID="{18CFF6CA-3588-4C35-B145-CC483E439A4D}" presName="node" presStyleLbl="node1" presStyleIdx="1" presStyleCnt="5">
        <dgm:presLayoutVars>
          <dgm:bulletEnabled val="1"/>
        </dgm:presLayoutVars>
      </dgm:prSet>
      <dgm:spPr/>
    </dgm:pt>
    <dgm:pt modelId="{3A746ED5-4A5D-4E7A-82C3-A057D192B40F}" type="pres">
      <dgm:prSet presAssocID="{FD04BE23-CDD3-4355-A576-D6895353F8AB}" presName="sibTrans" presStyleLbl="sibTrans2D1" presStyleIdx="1" presStyleCnt="4"/>
      <dgm:spPr/>
    </dgm:pt>
    <dgm:pt modelId="{C63B466B-08EA-4965-972F-98AAC1E94027}" type="pres">
      <dgm:prSet presAssocID="{FD04BE23-CDD3-4355-A576-D6895353F8AB}" presName="connectorText" presStyleLbl="sibTrans2D1" presStyleIdx="1" presStyleCnt="4"/>
      <dgm:spPr/>
    </dgm:pt>
    <dgm:pt modelId="{7637990E-D09F-4FFE-BD05-521D75E5195B}" type="pres">
      <dgm:prSet presAssocID="{797C7896-D187-4A4B-871D-198D628A5C5D}" presName="node" presStyleLbl="node1" presStyleIdx="2" presStyleCnt="5">
        <dgm:presLayoutVars>
          <dgm:bulletEnabled val="1"/>
        </dgm:presLayoutVars>
      </dgm:prSet>
      <dgm:spPr/>
    </dgm:pt>
    <dgm:pt modelId="{C4CFACF0-4169-46A8-B3B6-9A5F739D1D8C}" type="pres">
      <dgm:prSet presAssocID="{ABAD4488-EB11-44C9-807C-BFB62068FB4B}" presName="sibTrans" presStyleLbl="sibTrans2D1" presStyleIdx="2" presStyleCnt="4"/>
      <dgm:spPr/>
    </dgm:pt>
    <dgm:pt modelId="{B041B9F5-A778-43D0-A103-10E7FEE3B00E}" type="pres">
      <dgm:prSet presAssocID="{ABAD4488-EB11-44C9-807C-BFB62068FB4B}" presName="connectorText" presStyleLbl="sibTrans2D1" presStyleIdx="2" presStyleCnt="4"/>
      <dgm:spPr/>
    </dgm:pt>
    <dgm:pt modelId="{A99EBBA8-A644-412E-A7CD-614648CD4497}" type="pres">
      <dgm:prSet presAssocID="{F9A5C2BE-DB2E-48E3-92B9-DA91870F14F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94A385-1B19-419B-9D5E-4E78C232FD43}" type="pres">
      <dgm:prSet presAssocID="{59659F38-F354-41B7-B595-643C21BFE83A}" presName="sibTrans" presStyleLbl="sibTrans2D1" presStyleIdx="3" presStyleCnt="4"/>
      <dgm:spPr/>
    </dgm:pt>
    <dgm:pt modelId="{9EDF4F7E-B93F-40FD-94A7-A261F7AAD719}" type="pres">
      <dgm:prSet presAssocID="{59659F38-F354-41B7-B595-643C21BFE83A}" presName="connectorText" presStyleLbl="sibTrans2D1" presStyleIdx="3" presStyleCnt="4"/>
      <dgm:spPr/>
    </dgm:pt>
    <dgm:pt modelId="{8ACA6302-8337-455C-8144-E286B4FC3C58}" type="pres">
      <dgm:prSet presAssocID="{7D8AB519-082B-4B5B-B2C8-27424D0FBC3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29300F-A5D3-4BDD-AEC0-930B7AC5DBB2}" type="presOf" srcId="{27B9691D-259D-41AD-B6EE-82F78D21E5EF}" destId="{3C5B9647-E1AB-4BC4-B87F-57526E97E303}" srcOrd="1" destOrd="0" presId="urn:microsoft.com/office/officeart/2005/8/layout/process5"/>
    <dgm:cxn modelId="{326054E8-D698-4A54-ACB2-C47EF855D569}" type="presOf" srcId="{7D8AB519-082B-4B5B-B2C8-27424D0FBC3B}" destId="{8ACA6302-8337-455C-8144-E286B4FC3C58}" srcOrd="0" destOrd="0" presId="urn:microsoft.com/office/officeart/2005/8/layout/process5"/>
    <dgm:cxn modelId="{6D0B4443-82F0-4816-A43B-6A489FC72581}" type="presOf" srcId="{BDB7E2EC-2ABE-4C47-82AB-24FF09035851}" destId="{0795430F-888F-4D5D-B3A5-3B894E156758}" srcOrd="0" destOrd="0" presId="urn:microsoft.com/office/officeart/2005/8/layout/process5"/>
    <dgm:cxn modelId="{D077B993-D382-4D09-AE7C-D5454A0AEB43}" srcId="{BDB7E2EC-2ABE-4C47-82AB-24FF09035851}" destId="{797C7896-D187-4A4B-871D-198D628A5C5D}" srcOrd="2" destOrd="0" parTransId="{63DD8946-0F55-4744-B926-2F85146DFEC6}" sibTransId="{ABAD4488-EB11-44C9-807C-BFB62068FB4B}"/>
    <dgm:cxn modelId="{3D90BBD3-F5C6-41E3-802C-B82AA742D3D1}" srcId="{BDB7E2EC-2ABE-4C47-82AB-24FF09035851}" destId="{57EF20B8-5F74-42E8-8923-41F26048E063}" srcOrd="0" destOrd="0" parTransId="{2DD4AA46-9932-4121-A900-BB2C82E9DDFF}" sibTransId="{27B9691D-259D-41AD-B6EE-82F78D21E5EF}"/>
    <dgm:cxn modelId="{F6DF33F4-7DC6-489A-A303-7168D1F18D21}" srcId="{BDB7E2EC-2ABE-4C47-82AB-24FF09035851}" destId="{7D8AB519-082B-4B5B-B2C8-27424D0FBC3B}" srcOrd="4" destOrd="0" parTransId="{E81DF864-B8AB-4930-AD50-47807A0FFA65}" sibTransId="{FEBCF381-5DC6-44A1-A9DB-829678E9F2AC}"/>
    <dgm:cxn modelId="{7B066107-3C22-4D04-A105-B5EAB0F8BDB9}" type="presOf" srcId="{18CFF6CA-3588-4C35-B145-CC483E439A4D}" destId="{072BE135-19B6-4826-B2EA-47DC8E0B03F9}" srcOrd="0" destOrd="0" presId="urn:microsoft.com/office/officeart/2005/8/layout/process5"/>
    <dgm:cxn modelId="{0F7EFAAE-8BF7-4471-BD15-A24A8A73B194}" type="presOf" srcId="{FD04BE23-CDD3-4355-A576-D6895353F8AB}" destId="{C63B466B-08EA-4965-972F-98AAC1E94027}" srcOrd="1" destOrd="0" presId="urn:microsoft.com/office/officeart/2005/8/layout/process5"/>
    <dgm:cxn modelId="{C47F3597-9E5F-47BE-936B-0CFEA4B6127E}" type="presOf" srcId="{59659F38-F354-41B7-B595-643C21BFE83A}" destId="{4B94A385-1B19-419B-9D5E-4E78C232FD43}" srcOrd="0" destOrd="0" presId="urn:microsoft.com/office/officeart/2005/8/layout/process5"/>
    <dgm:cxn modelId="{BBE67994-BA9C-43DA-A12F-134CD6E7180E}" type="presOf" srcId="{ABAD4488-EB11-44C9-807C-BFB62068FB4B}" destId="{C4CFACF0-4169-46A8-B3B6-9A5F739D1D8C}" srcOrd="0" destOrd="0" presId="urn:microsoft.com/office/officeart/2005/8/layout/process5"/>
    <dgm:cxn modelId="{527125D3-04E0-4055-95E4-BBEDA8B8DF3A}" type="presOf" srcId="{ABAD4488-EB11-44C9-807C-BFB62068FB4B}" destId="{B041B9F5-A778-43D0-A103-10E7FEE3B00E}" srcOrd="1" destOrd="0" presId="urn:microsoft.com/office/officeart/2005/8/layout/process5"/>
    <dgm:cxn modelId="{38C34A8E-BCAA-4781-87B9-99B05800B29C}" type="presOf" srcId="{57EF20B8-5F74-42E8-8923-41F26048E063}" destId="{6B6BCE2E-35E5-4476-BE56-813390744D85}" srcOrd="0" destOrd="0" presId="urn:microsoft.com/office/officeart/2005/8/layout/process5"/>
    <dgm:cxn modelId="{1894E500-B4B5-45E5-B477-D8753DA7E02A}" type="presOf" srcId="{797C7896-D187-4A4B-871D-198D628A5C5D}" destId="{7637990E-D09F-4FFE-BD05-521D75E5195B}" srcOrd="0" destOrd="0" presId="urn:microsoft.com/office/officeart/2005/8/layout/process5"/>
    <dgm:cxn modelId="{98CF61DF-6AC1-4122-B1F0-38BF37EDCD50}" type="presOf" srcId="{F9A5C2BE-DB2E-48E3-92B9-DA91870F14F1}" destId="{A99EBBA8-A644-412E-A7CD-614648CD4497}" srcOrd="0" destOrd="0" presId="urn:microsoft.com/office/officeart/2005/8/layout/process5"/>
    <dgm:cxn modelId="{9170D102-33FD-4590-8921-20339D6629B5}" srcId="{BDB7E2EC-2ABE-4C47-82AB-24FF09035851}" destId="{F9A5C2BE-DB2E-48E3-92B9-DA91870F14F1}" srcOrd="3" destOrd="0" parTransId="{E4511BA6-22B3-4244-9F2E-3F5134A42794}" sibTransId="{59659F38-F354-41B7-B595-643C21BFE83A}"/>
    <dgm:cxn modelId="{94EAE3DD-BA13-4350-8297-EBE51A3C125F}" type="presOf" srcId="{59659F38-F354-41B7-B595-643C21BFE83A}" destId="{9EDF4F7E-B93F-40FD-94A7-A261F7AAD719}" srcOrd="1" destOrd="0" presId="urn:microsoft.com/office/officeart/2005/8/layout/process5"/>
    <dgm:cxn modelId="{9DE3A9FA-C928-4B93-9832-4916E99F13B5}" srcId="{BDB7E2EC-2ABE-4C47-82AB-24FF09035851}" destId="{18CFF6CA-3588-4C35-B145-CC483E439A4D}" srcOrd="1" destOrd="0" parTransId="{827DA3D6-892B-414A-93E8-DE27D9ECFF9D}" sibTransId="{FD04BE23-CDD3-4355-A576-D6895353F8AB}"/>
    <dgm:cxn modelId="{4D191D8A-BCFD-46E6-9FD6-1D59ACBAE3CD}" type="presOf" srcId="{FD04BE23-CDD3-4355-A576-D6895353F8AB}" destId="{3A746ED5-4A5D-4E7A-82C3-A057D192B40F}" srcOrd="0" destOrd="0" presId="urn:microsoft.com/office/officeart/2005/8/layout/process5"/>
    <dgm:cxn modelId="{6423E3F8-2DA6-4880-9BF0-331AA86B3FD5}" type="presOf" srcId="{27B9691D-259D-41AD-B6EE-82F78D21E5EF}" destId="{DBF81F33-8F4B-45B9-979B-CED7117627DB}" srcOrd="0" destOrd="0" presId="urn:microsoft.com/office/officeart/2005/8/layout/process5"/>
    <dgm:cxn modelId="{E5D378BD-0D71-4FE4-995D-98811290D56E}" type="presParOf" srcId="{0795430F-888F-4D5D-B3A5-3B894E156758}" destId="{6B6BCE2E-35E5-4476-BE56-813390744D85}" srcOrd="0" destOrd="0" presId="urn:microsoft.com/office/officeart/2005/8/layout/process5"/>
    <dgm:cxn modelId="{04361121-5FE8-4780-8275-CFBBB5EDE8DD}" type="presParOf" srcId="{0795430F-888F-4D5D-B3A5-3B894E156758}" destId="{DBF81F33-8F4B-45B9-979B-CED7117627DB}" srcOrd="1" destOrd="0" presId="urn:microsoft.com/office/officeart/2005/8/layout/process5"/>
    <dgm:cxn modelId="{3A54DFF9-EC59-4260-9FC6-961B697F209F}" type="presParOf" srcId="{DBF81F33-8F4B-45B9-979B-CED7117627DB}" destId="{3C5B9647-E1AB-4BC4-B87F-57526E97E303}" srcOrd="0" destOrd="0" presId="urn:microsoft.com/office/officeart/2005/8/layout/process5"/>
    <dgm:cxn modelId="{E3EACF74-D4A2-4A9C-B93C-1877574184FC}" type="presParOf" srcId="{0795430F-888F-4D5D-B3A5-3B894E156758}" destId="{072BE135-19B6-4826-B2EA-47DC8E0B03F9}" srcOrd="2" destOrd="0" presId="urn:microsoft.com/office/officeart/2005/8/layout/process5"/>
    <dgm:cxn modelId="{1D2E2F22-326F-4845-84AB-98C56068660B}" type="presParOf" srcId="{0795430F-888F-4D5D-B3A5-3B894E156758}" destId="{3A746ED5-4A5D-4E7A-82C3-A057D192B40F}" srcOrd="3" destOrd="0" presId="urn:microsoft.com/office/officeart/2005/8/layout/process5"/>
    <dgm:cxn modelId="{EE795FA8-1770-4D91-8C0D-5D99CECE4E60}" type="presParOf" srcId="{3A746ED5-4A5D-4E7A-82C3-A057D192B40F}" destId="{C63B466B-08EA-4965-972F-98AAC1E94027}" srcOrd="0" destOrd="0" presId="urn:microsoft.com/office/officeart/2005/8/layout/process5"/>
    <dgm:cxn modelId="{65C19216-CEBA-45CF-B9DE-96684BCC1454}" type="presParOf" srcId="{0795430F-888F-4D5D-B3A5-3B894E156758}" destId="{7637990E-D09F-4FFE-BD05-521D75E5195B}" srcOrd="4" destOrd="0" presId="urn:microsoft.com/office/officeart/2005/8/layout/process5"/>
    <dgm:cxn modelId="{56F7AF9E-DAC2-4F06-AE45-469781B40B55}" type="presParOf" srcId="{0795430F-888F-4D5D-B3A5-3B894E156758}" destId="{C4CFACF0-4169-46A8-B3B6-9A5F739D1D8C}" srcOrd="5" destOrd="0" presId="urn:microsoft.com/office/officeart/2005/8/layout/process5"/>
    <dgm:cxn modelId="{139AAD2E-13E1-4233-8982-B6DB8742B923}" type="presParOf" srcId="{C4CFACF0-4169-46A8-B3B6-9A5F739D1D8C}" destId="{B041B9F5-A778-43D0-A103-10E7FEE3B00E}" srcOrd="0" destOrd="0" presId="urn:microsoft.com/office/officeart/2005/8/layout/process5"/>
    <dgm:cxn modelId="{EB4506D6-980D-48A7-A85A-3CF9F6A01F9A}" type="presParOf" srcId="{0795430F-888F-4D5D-B3A5-3B894E156758}" destId="{A99EBBA8-A644-412E-A7CD-614648CD4497}" srcOrd="6" destOrd="0" presId="urn:microsoft.com/office/officeart/2005/8/layout/process5"/>
    <dgm:cxn modelId="{16DDB663-3E55-49C5-9126-2E6AAAD2B31D}" type="presParOf" srcId="{0795430F-888F-4D5D-B3A5-3B894E156758}" destId="{4B94A385-1B19-419B-9D5E-4E78C232FD43}" srcOrd="7" destOrd="0" presId="urn:microsoft.com/office/officeart/2005/8/layout/process5"/>
    <dgm:cxn modelId="{CB2354C5-842C-434D-BBB8-05C5C0D3890A}" type="presParOf" srcId="{4B94A385-1B19-419B-9D5E-4E78C232FD43}" destId="{9EDF4F7E-B93F-40FD-94A7-A261F7AAD719}" srcOrd="0" destOrd="0" presId="urn:microsoft.com/office/officeart/2005/8/layout/process5"/>
    <dgm:cxn modelId="{F606EF93-051B-41D8-8F26-01524116FA5E}" type="presParOf" srcId="{0795430F-888F-4D5D-B3A5-3B894E156758}" destId="{8ACA6302-8337-455C-8144-E286B4FC3C5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0CD12F-0570-41C9-9C77-10ED28FF94D4}" type="doc">
      <dgm:prSet loTypeId="urn:microsoft.com/office/officeart/2005/8/layout/cycle2" loCatId="cycl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60991B28-9D1E-411A-9F67-14994F9F1C76}">
      <dgm:prSet phldrT="[Texto]"/>
      <dgm:spPr/>
      <dgm:t>
        <a:bodyPr/>
        <a:lstStyle/>
        <a:p>
          <a:r>
            <a:rPr lang="es-MX" dirty="0" smtClean="0"/>
            <a:t>Resultados</a:t>
          </a:r>
          <a:endParaRPr lang="es-MX" dirty="0"/>
        </a:p>
      </dgm:t>
    </dgm:pt>
    <dgm:pt modelId="{B06A3DBE-BB73-4BB8-9674-E917CEFC4A98}" type="parTrans" cxnId="{C08AA8D2-41B3-48C8-BCDB-8A3ABFBBC62E}">
      <dgm:prSet/>
      <dgm:spPr/>
      <dgm:t>
        <a:bodyPr/>
        <a:lstStyle/>
        <a:p>
          <a:endParaRPr lang="es-MX"/>
        </a:p>
      </dgm:t>
    </dgm:pt>
    <dgm:pt modelId="{464E7A24-0AB6-4D32-B83D-5FD38FAF884C}" type="sibTrans" cxnId="{C08AA8D2-41B3-48C8-BCDB-8A3ABFBBC62E}">
      <dgm:prSet/>
      <dgm:spPr/>
      <dgm:t>
        <a:bodyPr/>
        <a:lstStyle/>
        <a:p>
          <a:endParaRPr lang="es-MX"/>
        </a:p>
      </dgm:t>
    </dgm:pt>
    <dgm:pt modelId="{43A032E2-D695-4309-A8EB-61758B05AF2C}">
      <dgm:prSet phldrT="[Texto]"/>
      <dgm:spPr/>
      <dgm:t>
        <a:bodyPr/>
        <a:lstStyle/>
        <a:p>
          <a:r>
            <a:rPr lang="es-MX" dirty="0" smtClean="0"/>
            <a:t>Control del fenómeno</a:t>
          </a:r>
          <a:endParaRPr lang="es-MX" dirty="0"/>
        </a:p>
      </dgm:t>
    </dgm:pt>
    <dgm:pt modelId="{81272E5D-A565-4031-BE43-1E252D7E8527}" type="parTrans" cxnId="{40751DD0-C4E9-4169-B1FC-919AFD803BC9}">
      <dgm:prSet/>
      <dgm:spPr/>
      <dgm:t>
        <a:bodyPr/>
        <a:lstStyle/>
        <a:p>
          <a:endParaRPr lang="es-MX"/>
        </a:p>
      </dgm:t>
    </dgm:pt>
    <dgm:pt modelId="{AF51F81B-61A5-43F6-8968-CCB94F5965B9}" type="sibTrans" cxnId="{40751DD0-C4E9-4169-B1FC-919AFD803BC9}">
      <dgm:prSet/>
      <dgm:spPr/>
      <dgm:t>
        <a:bodyPr/>
        <a:lstStyle/>
        <a:p>
          <a:endParaRPr lang="es-MX"/>
        </a:p>
      </dgm:t>
    </dgm:pt>
    <dgm:pt modelId="{06FC48F1-55A5-4439-8000-2F1BD33B9407}">
      <dgm:prSet phldrT="[Texto]"/>
      <dgm:spPr/>
      <dgm:t>
        <a:bodyPr/>
        <a:lstStyle/>
        <a:p>
          <a:r>
            <a:rPr lang="es-MX" dirty="0" smtClean="0"/>
            <a:t>Precisión</a:t>
          </a:r>
          <a:endParaRPr lang="es-MX" dirty="0"/>
        </a:p>
      </dgm:t>
    </dgm:pt>
    <dgm:pt modelId="{62801655-D2FA-4ECF-958A-E9E925E2258B}" type="parTrans" cxnId="{14BEC9FC-CB2D-47A1-BBA9-C336BD72E304}">
      <dgm:prSet/>
      <dgm:spPr/>
      <dgm:t>
        <a:bodyPr/>
        <a:lstStyle/>
        <a:p>
          <a:endParaRPr lang="es-MX"/>
        </a:p>
      </dgm:t>
    </dgm:pt>
    <dgm:pt modelId="{97BB9F47-1DD6-4072-A016-4E3A0D14F21F}" type="sibTrans" cxnId="{14BEC9FC-CB2D-47A1-BBA9-C336BD72E304}">
      <dgm:prSet/>
      <dgm:spPr/>
      <dgm:t>
        <a:bodyPr/>
        <a:lstStyle/>
        <a:p>
          <a:endParaRPr lang="es-MX"/>
        </a:p>
      </dgm:t>
    </dgm:pt>
    <dgm:pt modelId="{7AACF00F-0024-4342-A984-FDA80CA5CF1E}">
      <dgm:prSet phldrT="[Texto]"/>
      <dgm:spPr/>
      <dgm:t>
        <a:bodyPr/>
        <a:lstStyle/>
        <a:p>
          <a:r>
            <a:rPr lang="es-MX" dirty="0" smtClean="0"/>
            <a:t>Replica</a:t>
          </a:r>
          <a:endParaRPr lang="es-MX" dirty="0"/>
        </a:p>
      </dgm:t>
    </dgm:pt>
    <dgm:pt modelId="{011836EC-3B1A-468E-8335-1D13CA3C13BE}" type="parTrans" cxnId="{2408E1D5-B204-433E-98E5-B7BE41853EA9}">
      <dgm:prSet/>
      <dgm:spPr/>
      <dgm:t>
        <a:bodyPr/>
        <a:lstStyle/>
        <a:p>
          <a:endParaRPr lang="es-MX"/>
        </a:p>
      </dgm:t>
    </dgm:pt>
    <dgm:pt modelId="{FE249C68-9D42-4FD4-ADF0-F6EE6589F17D}" type="sibTrans" cxnId="{2408E1D5-B204-433E-98E5-B7BE41853EA9}">
      <dgm:prSet/>
      <dgm:spPr/>
      <dgm:t>
        <a:bodyPr/>
        <a:lstStyle/>
        <a:p>
          <a:endParaRPr lang="es-MX"/>
        </a:p>
      </dgm:t>
    </dgm:pt>
    <dgm:pt modelId="{47B221F8-FFE4-449D-AE28-AA75BA0ABC6B}">
      <dgm:prSet phldrT="[Texto]"/>
      <dgm:spPr/>
      <dgm:t>
        <a:bodyPr/>
        <a:lstStyle/>
        <a:p>
          <a:r>
            <a:rPr lang="es-MX" dirty="0" smtClean="0"/>
            <a:t>Predicción</a:t>
          </a:r>
          <a:endParaRPr lang="es-MX" dirty="0"/>
        </a:p>
      </dgm:t>
    </dgm:pt>
    <dgm:pt modelId="{551D8F12-0C9D-4D19-82A9-A4B187E85F53}" type="parTrans" cxnId="{753D96ED-6A81-42F1-88A9-2085BB236F85}">
      <dgm:prSet/>
      <dgm:spPr/>
      <dgm:t>
        <a:bodyPr/>
        <a:lstStyle/>
        <a:p>
          <a:endParaRPr lang="es-MX"/>
        </a:p>
      </dgm:t>
    </dgm:pt>
    <dgm:pt modelId="{4B2D4AD3-F80E-4946-936F-F0A65399A459}" type="sibTrans" cxnId="{753D96ED-6A81-42F1-88A9-2085BB236F85}">
      <dgm:prSet/>
      <dgm:spPr/>
      <dgm:t>
        <a:bodyPr/>
        <a:lstStyle/>
        <a:p>
          <a:endParaRPr lang="es-MX"/>
        </a:p>
      </dgm:t>
    </dgm:pt>
    <dgm:pt modelId="{CAFFA484-4E8E-4D74-A30B-93F8B8C19EBF}" type="pres">
      <dgm:prSet presAssocID="{1E0CD12F-0570-41C9-9C77-10ED28FF94D4}" presName="cycle" presStyleCnt="0">
        <dgm:presLayoutVars>
          <dgm:dir/>
          <dgm:resizeHandles val="exact"/>
        </dgm:presLayoutVars>
      </dgm:prSet>
      <dgm:spPr/>
    </dgm:pt>
    <dgm:pt modelId="{EF9B87CC-3178-4B62-805A-C3B35918A8C1}" type="pres">
      <dgm:prSet presAssocID="{60991B28-9D1E-411A-9F67-14994F9F1C76}" presName="node" presStyleLbl="node1" presStyleIdx="0" presStyleCnt="5">
        <dgm:presLayoutVars>
          <dgm:bulletEnabled val="1"/>
        </dgm:presLayoutVars>
      </dgm:prSet>
      <dgm:spPr/>
    </dgm:pt>
    <dgm:pt modelId="{014A6648-1007-49FF-8485-CB1F600A8DD6}" type="pres">
      <dgm:prSet presAssocID="{464E7A24-0AB6-4D32-B83D-5FD38FAF884C}" presName="sibTrans" presStyleLbl="sibTrans2D1" presStyleIdx="0" presStyleCnt="5"/>
      <dgm:spPr/>
    </dgm:pt>
    <dgm:pt modelId="{CB0B1CDB-7AE8-447A-9259-B32B1396F1A1}" type="pres">
      <dgm:prSet presAssocID="{464E7A24-0AB6-4D32-B83D-5FD38FAF884C}" presName="connectorText" presStyleLbl="sibTrans2D1" presStyleIdx="0" presStyleCnt="5"/>
      <dgm:spPr/>
    </dgm:pt>
    <dgm:pt modelId="{7D7BA0D9-12D4-4F76-B634-AB858CE050AE}" type="pres">
      <dgm:prSet presAssocID="{43A032E2-D695-4309-A8EB-61758B05AF2C}" presName="node" presStyleLbl="node1" presStyleIdx="1" presStyleCnt="5">
        <dgm:presLayoutVars>
          <dgm:bulletEnabled val="1"/>
        </dgm:presLayoutVars>
      </dgm:prSet>
      <dgm:spPr/>
    </dgm:pt>
    <dgm:pt modelId="{E9498AFC-433D-4025-8F54-C642EF01E9B7}" type="pres">
      <dgm:prSet presAssocID="{AF51F81B-61A5-43F6-8968-CCB94F5965B9}" presName="sibTrans" presStyleLbl="sibTrans2D1" presStyleIdx="1" presStyleCnt="5"/>
      <dgm:spPr/>
    </dgm:pt>
    <dgm:pt modelId="{F24298AF-8CDE-40E5-B626-ABD064BBFDE1}" type="pres">
      <dgm:prSet presAssocID="{AF51F81B-61A5-43F6-8968-CCB94F5965B9}" presName="connectorText" presStyleLbl="sibTrans2D1" presStyleIdx="1" presStyleCnt="5"/>
      <dgm:spPr/>
    </dgm:pt>
    <dgm:pt modelId="{D1B9FB93-0E77-4B3E-8F77-2B99CE81F444}" type="pres">
      <dgm:prSet presAssocID="{06FC48F1-55A5-4439-8000-2F1BD33B9407}" presName="node" presStyleLbl="node1" presStyleIdx="2" presStyleCnt="5">
        <dgm:presLayoutVars>
          <dgm:bulletEnabled val="1"/>
        </dgm:presLayoutVars>
      </dgm:prSet>
      <dgm:spPr/>
    </dgm:pt>
    <dgm:pt modelId="{DEC53B97-95D1-405C-A6D0-6ACF0B41118C}" type="pres">
      <dgm:prSet presAssocID="{97BB9F47-1DD6-4072-A016-4E3A0D14F21F}" presName="sibTrans" presStyleLbl="sibTrans2D1" presStyleIdx="2" presStyleCnt="5"/>
      <dgm:spPr/>
    </dgm:pt>
    <dgm:pt modelId="{464D6DB7-CC42-4B4E-A3F6-890EB66B2E71}" type="pres">
      <dgm:prSet presAssocID="{97BB9F47-1DD6-4072-A016-4E3A0D14F21F}" presName="connectorText" presStyleLbl="sibTrans2D1" presStyleIdx="2" presStyleCnt="5"/>
      <dgm:spPr/>
    </dgm:pt>
    <dgm:pt modelId="{BC0AD86D-0E13-4D22-B192-14F47EE3F8AF}" type="pres">
      <dgm:prSet presAssocID="{7AACF00F-0024-4342-A984-FDA80CA5CF1E}" presName="node" presStyleLbl="node1" presStyleIdx="3" presStyleCnt="5">
        <dgm:presLayoutVars>
          <dgm:bulletEnabled val="1"/>
        </dgm:presLayoutVars>
      </dgm:prSet>
      <dgm:spPr/>
    </dgm:pt>
    <dgm:pt modelId="{26F6B190-B4C6-4351-9D27-58E26CF6A996}" type="pres">
      <dgm:prSet presAssocID="{FE249C68-9D42-4FD4-ADF0-F6EE6589F17D}" presName="sibTrans" presStyleLbl="sibTrans2D1" presStyleIdx="3" presStyleCnt="5"/>
      <dgm:spPr/>
    </dgm:pt>
    <dgm:pt modelId="{5326BD55-2045-428C-B2AE-76976DAA1CD1}" type="pres">
      <dgm:prSet presAssocID="{FE249C68-9D42-4FD4-ADF0-F6EE6589F17D}" presName="connectorText" presStyleLbl="sibTrans2D1" presStyleIdx="3" presStyleCnt="5"/>
      <dgm:spPr/>
    </dgm:pt>
    <dgm:pt modelId="{79EE7427-3F38-4892-A38B-3423259B33C3}" type="pres">
      <dgm:prSet presAssocID="{47B221F8-FFE4-449D-AE28-AA75BA0ABC6B}" presName="node" presStyleLbl="node1" presStyleIdx="4" presStyleCnt="5">
        <dgm:presLayoutVars>
          <dgm:bulletEnabled val="1"/>
        </dgm:presLayoutVars>
      </dgm:prSet>
      <dgm:spPr/>
    </dgm:pt>
    <dgm:pt modelId="{C92B4616-49A1-445A-9BDD-B42645839700}" type="pres">
      <dgm:prSet presAssocID="{4B2D4AD3-F80E-4946-936F-F0A65399A459}" presName="sibTrans" presStyleLbl="sibTrans2D1" presStyleIdx="4" presStyleCnt="5"/>
      <dgm:spPr/>
    </dgm:pt>
    <dgm:pt modelId="{D0FAE89F-5814-4805-937B-53FC94A6F62F}" type="pres">
      <dgm:prSet presAssocID="{4B2D4AD3-F80E-4946-936F-F0A65399A459}" presName="connectorText" presStyleLbl="sibTrans2D1" presStyleIdx="4" presStyleCnt="5"/>
      <dgm:spPr/>
    </dgm:pt>
  </dgm:ptLst>
  <dgm:cxnLst>
    <dgm:cxn modelId="{7ECD8E2A-FA2D-453E-9289-14145C0A4A4D}" type="presOf" srcId="{FE249C68-9D42-4FD4-ADF0-F6EE6589F17D}" destId="{26F6B190-B4C6-4351-9D27-58E26CF6A996}" srcOrd="0" destOrd="0" presId="urn:microsoft.com/office/officeart/2005/8/layout/cycle2"/>
    <dgm:cxn modelId="{C06C0CB9-AFF1-40BC-93FB-EB8E27079F91}" type="presOf" srcId="{7AACF00F-0024-4342-A984-FDA80CA5CF1E}" destId="{BC0AD86D-0E13-4D22-B192-14F47EE3F8AF}" srcOrd="0" destOrd="0" presId="urn:microsoft.com/office/officeart/2005/8/layout/cycle2"/>
    <dgm:cxn modelId="{2BB60E23-D170-4573-9D24-77B27E2B9389}" type="presOf" srcId="{464E7A24-0AB6-4D32-B83D-5FD38FAF884C}" destId="{014A6648-1007-49FF-8485-CB1F600A8DD6}" srcOrd="0" destOrd="0" presId="urn:microsoft.com/office/officeart/2005/8/layout/cycle2"/>
    <dgm:cxn modelId="{3B8B3066-4B0F-445A-B661-FC4B5F1F8127}" type="presOf" srcId="{1E0CD12F-0570-41C9-9C77-10ED28FF94D4}" destId="{CAFFA484-4E8E-4D74-A30B-93F8B8C19EBF}" srcOrd="0" destOrd="0" presId="urn:microsoft.com/office/officeart/2005/8/layout/cycle2"/>
    <dgm:cxn modelId="{D0830277-4E16-40A4-A79C-D5ED5CB04151}" type="presOf" srcId="{4B2D4AD3-F80E-4946-936F-F0A65399A459}" destId="{C92B4616-49A1-445A-9BDD-B42645839700}" srcOrd="0" destOrd="0" presId="urn:microsoft.com/office/officeart/2005/8/layout/cycle2"/>
    <dgm:cxn modelId="{C08AA8D2-41B3-48C8-BCDB-8A3ABFBBC62E}" srcId="{1E0CD12F-0570-41C9-9C77-10ED28FF94D4}" destId="{60991B28-9D1E-411A-9F67-14994F9F1C76}" srcOrd="0" destOrd="0" parTransId="{B06A3DBE-BB73-4BB8-9674-E917CEFC4A98}" sibTransId="{464E7A24-0AB6-4D32-B83D-5FD38FAF884C}"/>
    <dgm:cxn modelId="{EA29032E-F7F8-450C-82E0-1B27B0DB65B7}" type="presOf" srcId="{60991B28-9D1E-411A-9F67-14994F9F1C76}" destId="{EF9B87CC-3178-4B62-805A-C3B35918A8C1}" srcOrd="0" destOrd="0" presId="urn:microsoft.com/office/officeart/2005/8/layout/cycle2"/>
    <dgm:cxn modelId="{50FACB66-E33A-4D9C-B244-F48FE9029E29}" type="presOf" srcId="{FE249C68-9D42-4FD4-ADF0-F6EE6589F17D}" destId="{5326BD55-2045-428C-B2AE-76976DAA1CD1}" srcOrd="1" destOrd="0" presId="urn:microsoft.com/office/officeart/2005/8/layout/cycle2"/>
    <dgm:cxn modelId="{A4A576D8-1C73-4435-846A-1B08699BCD43}" type="presOf" srcId="{97BB9F47-1DD6-4072-A016-4E3A0D14F21F}" destId="{DEC53B97-95D1-405C-A6D0-6ACF0B41118C}" srcOrd="0" destOrd="0" presId="urn:microsoft.com/office/officeart/2005/8/layout/cycle2"/>
    <dgm:cxn modelId="{753D96ED-6A81-42F1-88A9-2085BB236F85}" srcId="{1E0CD12F-0570-41C9-9C77-10ED28FF94D4}" destId="{47B221F8-FFE4-449D-AE28-AA75BA0ABC6B}" srcOrd="4" destOrd="0" parTransId="{551D8F12-0C9D-4D19-82A9-A4B187E85F53}" sibTransId="{4B2D4AD3-F80E-4946-936F-F0A65399A459}"/>
    <dgm:cxn modelId="{40751DD0-C4E9-4169-B1FC-919AFD803BC9}" srcId="{1E0CD12F-0570-41C9-9C77-10ED28FF94D4}" destId="{43A032E2-D695-4309-A8EB-61758B05AF2C}" srcOrd="1" destOrd="0" parTransId="{81272E5D-A565-4031-BE43-1E252D7E8527}" sibTransId="{AF51F81B-61A5-43F6-8968-CCB94F5965B9}"/>
    <dgm:cxn modelId="{2A682F22-4701-460D-B6C9-D4F8A7277DF8}" type="presOf" srcId="{43A032E2-D695-4309-A8EB-61758B05AF2C}" destId="{7D7BA0D9-12D4-4F76-B634-AB858CE050AE}" srcOrd="0" destOrd="0" presId="urn:microsoft.com/office/officeart/2005/8/layout/cycle2"/>
    <dgm:cxn modelId="{14BEC9FC-CB2D-47A1-BBA9-C336BD72E304}" srcId="{1E0CD12F-0570-41C9-9C77-10ED28FF94D4}" destId="{06FC48F1-55A5-4439-8000-2F1BD33B9407}" srcOrd="2" destOrd="0" parTransId="{62801655-D2FA-4ECF-958A-E9E925E2258B}" sibTransId="{97BB9F47-1DD6-4072-A016-4E3A0D14F21F}"/>
    <dgm:cxn modelId="{2408E1D5-B204-433E-98E5-B7BE41853EA9}" srcId="{1E0CD12F-0570-41C9-9C77-10ED28FF94D4}" destId="{7AACF00F-0024-4342-A984-FDA80CA5CF1E}" srcOrd="3" destOrd="0" parTransId="{011836EC-3B1A-468E-8335-1D13CA3C13BE}" sibTransId="{FE249C68-9D42-4FD4-ADF0-F6EE6589F17D}"/>
    <dgm:cxn modelId="{5CF5664A-F04A-4943-96F8-8ACF9DD87E4E}" type="presOf" srcId="{97BB9F47-1DD6-4072-A016-4E3A0D14F21F}" destId="{464D6DB7-CC42-4B4E-A3F6-890EB66B2E71}" srcOrd="1" destOrd="0" presId="urn:microsoft.com/office/officeart/2005/8/layout/cycle2"/>
    <dgm:cxn modelId="{86CE55E8-F59B-434F-A711-B962F5489539}" type="presOf" srcId="{06FC48F1-55A5-4439-8000-2F1BD33B9407}" destId="{D1B9FB93-0E77-4B3E-8F77-2B99CE81F444}" srcOrd="0" destOrd="0" presId="urn:microsoft.com/office/officeart/2005/8/layout/cycle2"/>
    <dgm:cxn modelId="{40EB0F3E-CB52-4790-94E3-E1E6E923C876}" type="presOf" srcId="{AF51F81B-61A5-43F6-8968-CCB94F5965B9}" destId="{F24298AF-8CDE-40E5-B626-ABD064BBFDE1}" srcOrd="1" destOrd="0" presId="urn:microsoft.com/office/officeart/2005/8/layout/cycle2"/>
    <dgm:cxn modelId="{69FBE672-87F6-4AC8-AF20-085297985D82}" type="presOf" srcId="{47B221F8-FFE4-449D-AE28-AA75BA0ABC6B}" destId="{79EE7427-3F38-4892-A38B-3423259B33C3}" srcOrd="0" destOrd="0" presId="urn:microsoft.com/office/officeart/2005/8/layout/cycle2"/>
    <dgm:cxn modelId="{086F0663-8CA7-47A0-88DB-CF8BA4C236DC}" type="presOf" srcId="{AF51F81B-61A5-43F6-8968-CCB94F5965B9}" destId="{E9498AFC-433D-4025-8F54-C642EF01E9B7}" srcOrd="0" destOrd="0" presId="urn:microsoft.com/office/officeart/2005/8/layout/cycle2"/>
    <dgm:cxn modelId="{2C6EBF1F-C2D4-4D31-B683-F5D5DACE868D}" type="presOf" srcId="{4B2D4AD3-F80E-4946-936F-F0A65399A459}" destId="{D0FAE89F-5814-4805-937B-53FC94A6F62F}" srcOrd="1" destOrd="0" presId="urn:microsoft.com/office/officeart/2005/8/layout/cycle2"/>
    <dgm:cxn modelId="{760347FD-95EE-494D-8BA1-F98222E90969}" type="presOf" srcId="{464E7A24-0AB6-4D32-B83D-5FD38FAF884C}" destId="{CB0B1CDB-7AE8-447A-9259-B32B1396F1A1}" srcOrd="1" destOrd="0" presId="urn:microsoft.com/office/officeart/2005/8/layout/cycle2"/>
    <dgm:cxn modelId="{321451D8-7FF8-42A4-B1EC-6ABA35B90ADA}" type="presParOf" srcId="{CAFFA484-4E8E-4D74-A30B-93F8B8C19EBF}" destId="{EF9B87CC-3178-4B62-805A-C3B35918A8C1}" srcOrd="0" destOrd="0" presId="urn:microsoft.com/office/officeart/2005/8/layout/cycle2"/>
    <dgm:cxn modelId="{BB2541D6-F20C-4BFC-956A-150B7A1B5106}" type="presParOf" srcId="{CAFFA484-4E8E-4D74-A30B-93F8B8C19EBF}" destId="{014A6648-1007-49FF-8485-CB1F600A8DD6}" srcOrd="1" destOrd="0" presId="urn:microsoft.com/office/officeart/2005/8/layout/cycle2"/>
    <dgm:cxn modelId="{27E4AD05-9C55-471A-B520-04F5B9654307}" type="presParOf" srcId="{014A6648-1007-49FF-8485-CB1F600A8DD6}" destId="{CB0B1CDB-7AE8-447A-9259-B32B1396F1A1}" srcOrd="0" destOrd="0" presId="urn:microsoft.com/office/officeart/2005/8/layout/cycle2"/>
    <dgm:cxn modelId="{419F0D38-D0D9-4FCE-9055-85BBAD4A7628}" type="presParOf" srcId="{CAFFA484-4E8E-4D74-A30B-93F8B8C19EBF}" destId="{7D7BA0D9-12D4-4F76-B634-AB858CE050AE}" srcOrd="2" destOrd="0" presId="urn:microsoft.com/office/officeart/2005/8/layout/cycle2"/>
    <dgm:cxn modelId="{E3E5F2BD-B6DA-47FC-9AF6-12F94479120F}" type="presParOf" srcId="{CAFFA484-4E8E-4D74-A30B-93F8B8C19EBF}" destId="{E9498AFC-433D-4025-8F54-C642EF01E9B7}" srcOrd="3" destOrd="0" presId="urn:microsoft.com/office/officeart/2005/8/layout/cycle2"/>
    <dgm:cxn modelId="{8655A38F-7429-4A88-AC8F-0F0B1F4D1B81}" type="presParOf" srcId="{E9498AFC-433D-4025-8F54-C642EF01E9B7}" destId="{F24298AF-8CDE-40E5-B626-ABD064BBFDE1}" srcOrd="0" destOrd="0" presId="urn:microsoft.com/office/officeart/2005/8/layout/cycle2"/>
    <dgm:cxn modelId="{508F814D-33AC-4F9D-A1AC-67AD9685530D}" type="presParOf" srcId="{CAFFA484-4E8E-4D74-A30B-93F8B8C19EBF}" destId="{D1B9FB93-0E77-4B3E-8F77-2B99CE81F444}" srcOrd="4" destOrd="0" presId="urn:microsoft.com/office/officeart/2005/8/layout/cycle2"/>
    <dgm:cxn modelId="{F21CA8CD-B71A-4D47-A84C-70E497DCE95E}" type="presParOf" srcId="{CAFFA484-4E8E-4D74-A30B-93F8B8C19EBF}" destId="{DEC53B97-95D1-405C-A6D0-6ACF0B41118C}" srcOrd="5" destOrd="0" presId="urn:microsoft.com/office/officeart/2005/8/layout/cycle2"/>
    <dgm:cxn modelId="{C6DCCFD0-E6E5-48AB-AA7D-76064B9FFCF2}" type="presParOf" srcId="{DEC53B97-95D1-405C-A6D0-6ACF0B41118C}" destId="{464D6DB7-CC42-4B4E-A3F6-890EB66B2E71}" srcOrd="0" destOrd="0" presId="urn:microsoft.com/office/officeart/2005/8/layout/cycle2"/>
    <dgm:cxn modelId="{D9056832-7276-4C33-9A0F-C04CCE3BE8F7}" type="presParOf" srcId="{CAFFA484-4E8E-4D74-A30B-93F8B8C19EBF}" destId="{BC0AD86D-0E13-4D22-B192-14F47EE3F8AF}" srcOrd="6" destOrd="0" presId="urn:microsoft.com/office/officeart/2005/8/layout/cycle2"/>
    <dgm:cxn modelId="{3763C56E-7C2E-474F-A23B-2EAD8D7A11DA}" type="presParOf" srcId="{CAFFA484-4E8E-4D74-A30B-93F8B8C19EBF}" destId="{26F6B190-B4C6-4351-9D27-58E26CF6A996}" srcOrd="7" destOrd="0" presId="urn:microsoft.com/office/officeart/2005/8/layout/cycle2"/>
    <dgm:cxn modelId="{FF908AB2-1700-43FE-8B39-E8C07C4F9CC7}" type="presParOf" srcId="{26F6B190-B4C6-4351-9D27-58E26CF6A996}" destId="{5326BD55-2045-428C-B2AE-76976DAA1CD1}" srcOrd="0" destOrd="0" presId="urn:microsoft.com/office/officeart/2005/8/layout/cycle2"/>
    <dgm:cxn modelId="{2F08BC4C-AD9C-416B-B53F-61ED9E4AEB8A}" type="presParOf" srcId="{CAFFA484-4E8E-4D74-A30B-93F8B8C19EBF}" destId="{79EE7427-3F38-4892-A38B-3423259B33C3}" srcOrd="8" destOrd="0" presId="urn:microsoft.com/office/officeart/2005/8/layout/cycle2"/>
    <dgm:cxn modelId="{D3696FFB-BA2A-4592-8A76-F304E24E9676}" type="presParOf" srcId="{CAFFA484-4E8E-4D74-A30B-93F8B8C19EBF}" destId="{C92B4616-49A1-445A-9BDD-B42645839700}" srcOrd="9" destOrd="0" presId="urn:microsoft.com/office/officeart/2005/8/layout/cycle2"/>
    <dgm:cxn modelId="{90DEA172-B3A9-4589-BEC9-B0F53E10E2B7}" type="presParOf" srcId="{C92B4616-49A1-445A-9BDD-B42645839700}" destId="{D0FAE89F-5814-4805-937B-53FC94A6F62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E1DFD8-BC5D-40C8-994D-AA49867D05EE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10ED5D4-6F98-4864-BB42-9149953B9C98}">
      <dgm:prSet/>
      <dgm:spPr/>
      <dgm:t>
        <a:bodyPr/>
        <a:lstStyle/>
        <a:p>
          <a:pPr rtl="0"/>
          <a:r>
            <a:rPr lang="es-MX" b="1" smtClean="0"/>
            <a:t>Descriptiva</a:t>
          </a:r>
          <a:endParaRPr lang="es-MX" b="1"/>
        </a:p>
      </dgm:t>
    </dgm:pt>
    <dgm:pt modelId="{839A2946-D594-4874-AEC5-F3C044C6C77A}" type="parTrans" cxnId="{21BBDCE0-80CE-4DA3-AB97-DC067D41DB46}">
      <dgm:prSet/>
      <dgm:spPr/>
      <dgm:t>
        <a:bodyPr/>
        <a:lstStyle/>
        <a:p>
          <a:endParaRPr lang="es-MX"/>
        </a:p>
      </dgm:t>
    </dgm:pt>
    <dgm:pt modelId="{DED46120-005C-4420-92BD-D0895DD3F2E4}" type="sibTrans" cxnId="{21BBDCE0-80CE-4DA3-AB97-DC067D41DB46}">
      <dgm:prSet/>
      <dgm:spPr/>
      <dgm:t>
        <a:bodyPr/>
        <a:lstStyle/>
        <a:p>
          <a:endParaRPr lang="es-MX"/>
        </a:p>
      </dgm:t>
    </dgm:pt>
    <dgm:pt modelId="{5F4DF098-CD0C-49D0-8553-6EC91E091CDF}">
      <dgm:prSet/>
      <dgm:spPr/>
      <dgm:t>
        <a:bodyPr/>
        <a:lstStyle/>
        <a:p>
          <a:pPr rtl="0"/>
          <a:r>
            <a:rPr lang="es-MX" smtClean="0"/>
            <a:t>Distribución de frecuencias</a:t>
          </a:r>
          <a:endParaRPr lang="es-MX"/>
        </a:p>
      </dgm:t>
    </dgm:pt>
    <dgm:pt modelId="{EE434198-DFB5-4007-BDEC-C8FDAB280830}" type="parTrans" cxnId="{CB7A1403-9EAF-4902-A910-52EDC94A6A0B}">
      <dgm:prSet/>
      <dgm:spPr/>
      <dgm:t>
        <a:bodyPr/>
        <a:lstStyle/>
        <a:p>
          <a:endParaRPr lang="es-MX"/>
        </a:p>
      </dgm:t>
    </dgm:pt>
    <dgm:pt modelId="{241963BE-6B24-45A8-A486-0BF4CDC747CD}" type="sibTrans" cxnId="{CB7A1403-9EAF-4902-A910-52EDC94A6A0B}">
      <dgm:prSet/>
      <dgm:spPr/>
      <dgm:t>
        <a:bodyPr/>
        <a:lstStyle/>
        <a:p>
          <a:endParaRPr lang="es-MX"/>
        </a:p>
      </dgm:t>
    </dgm:pt>
    <dgm:pt modelId="{23E2307A-8CEC-4D8F-8472-9F0687041B36}">
      <dgm:prSet/>
      <dgm:spPr/>
      <dgm:t>
        <a:bodyPr/>
        <a:lstStyle/>
        <a:p>
          <a:pPr rtl="0"/>
          <a:r>
            <a:rPr lang="es-MX" smtClean="0"/>
            <a:t>Medida de tendencia central</a:t>
          </a:r>
          <a:endParaRPr lang="es-MX"/>
        </a:p>
      </dgm:t>
    </dgm:pt>
    <dgm:pt modelId="{61151D59-4E0C-4ACB-A198-15A0F3A04E4A}" type="parTrans" cxnId="{4BEF7259-190F-4DD1-8D6A-D30C3877764C}">
      <dgm:prSet/>
      <dgm:spPr/>
      <dgm:t>
        <a:bodyPr/>
        <a:lstStyle/>
        <a:p>
          <a:endParaRPr lang="es-MX"/>
        </a:p>
      </dgm:t>
    </dgm:pt>
    <dgm:pt modelId="{C968C63E-7687-42DB-A879-C36797B3AE19}" type="sibTrans" cxnId="{4BEF7259-190F-4DD1-8D6A-D30C3877764C}">
      <dgm:prSet/>
      <dgm:spPr/>
      <dgm:t>
        <a:bodyPr/>
        <a:lstStyle/>
        <a:p>
          <a:endParaRPr lang="es-MX"/>
        </a:p>
      </dgm:t>
    </dgm:pt>
    <dgm:pt modelId="{61241815-F385-4EAA-88E3-71353F5DA2F3}">
      <dgm:prSet/>
      <dgm:spPr/>
      <dgm:t>
        <a:bodyPr/>
        <a:lstStyle/>
        <a:p>
          <a:pPr rtl="0"/>
          <a:r>
            <a:rPr lang="es-MX" smtClean="0"/>
            <a:t>Media</a:t>
          </a:r>
          <a:endParaRPr lang="es-MX"/>
        </a:p>
      </dgm:t>
    </dgm:pt>
    <dgm:pt modelId="{F5E760A6-3553-415E-BE73-DB4C71B323D8}" type="parTrans" cxnId="{638A9A18-7D28-4216-ACDC-546B6585FD40}">
      <dgm:prSet/>
      <dgm:spPr/>
      <dgm:t>
        <a:bodyPr/>
        <a:lstStyle/>
        <a:p>
          <a:endParaRPr lang="es-MX"/>
        </a:p>
      </dgm:t>
    </dgm:pt>
    <dgm:pt modelId="{7B47BF95-CB8E-48BA-8BB2-5C7A1C6526AF}" type="sibTrans" cxnId="{638A9A18-7D28-4216-ACDC-546B6585FD40}">
      <dgm:prSet/>
      <dgm:spPr/>
      <dgm:t>
        <a:bodyPr/>
        <a:lstStyle/>
        <a:p>
          <a:endParaRPr lang="es-MX"/>
        </a:p>
      </dgm:t>
    </dgm:pt>
    <dgm:pt modelId="{94569D5B-16FA-4DA2-A8ED-D2FECF9CD0C4}">
      <dgm:prSet/>
      <dgm:spPr/>
      <dgm:t>
        <a:bodyPr/>
        <a:lstStyle/>
        <a:p>
          <a:pPr rtl="0"/>
          <a:r>
            <a:rPr lang="es-MX" smtClean="0"/>
            <a:t>Mediana </a:t>
          </a:r>
          <a:endParaRPr lang="es-MX"/>
        </a:p>
      </dgm:t>
    </dgm:pt>
    <dgm:pt modelId="{1B9AF230-8003-4240-9140-4682BF6FBFBF}" type="parTrans" cxnId="{7C540C8A-5CEE-4BE7-A4F5-D41A40EEC442}">
      <dgm:prSet/>
      <dgm:spPr/>
      <dgm:t>
        <a:bodyPr/>
        <a:lstStyle/>
        <a:p>
          <a:endParaRPr lang="es-MX"/>
        </a:p>
      </dgm:t>
    </dgm:pt>
    <dgm:pt modelId="{A7629C27-65C8-4E5D-9A88-A6DD6B31FF1D}" type="sibTrans" cxnId="{7C540C8A-5CEE-4BE7-A4F5-D41A40EEC442}">
      <dgm:prSet/>
      <dgm:spPr/>
      <dgm:t>
        <a:bodyPr/>
        <a:lstStyle/>
        <a:p>
          <a:endParaRPr lang="es-MX"/>
        </a:p>
      </dgm:t>
    </dgm:pt>
    <dgm:pt modelId="{6F6A0A3D-F67B-458E-A288-AB9944491EFC}">
      <dgm:prSet/>
      <dgm:spPr/>
      <dgm:t>
        <a:bodyPr/>
        <a:lstStyle/>
        <a:p>
          <a:pPr rtl="0"/>
          <a:r>
            <a:rPr lang="es-MX" smtClean="0"/>
            <a:t>Moda</a:t>
          </a:r>
          <a:endParaRPr lang="es-MX"/>
        </a:p>
      </dgm:t>
    </dgm:pt>
    <dgm:pt modelId="{7C4DFD07-A2D3-47C9-B09F-DA9424A51D56}" type="parTrans" cxnId="{5E41F0A9-D523-4EBE-BDE9-B2100E2736ED}">
      <dgm:prSet/>
      <dgm:spPr/>
      <dgm:t>
        <a:bodyPr/>
        <a:lstStyle/>
        <a:p>
          <a:endParaRPr lang="es-MX"/>
        </a:p>
      </dgm:t>
    </dgm:pt>
    <dgm:pt modelId="{A132BC80-18EB-4186-AD76-12EDB970323A}" type="sibTrans" cxnId="{5E41F0A9-D523-4EBE-BDE9-B2100E2736ED}">
      <dgm:prSet/>
      <dgm:spPr/>
      <dgm:t>
        <a:bodyPr/>
        <a:lstStyle/>
        <a:p>
          <a:endParaRPr lang="es-MX"/>
        </a:p>
      </dgm:t>
    </dgm:pt>
    <dgm:pt modelId="{FF7967DD-A30A-422F-9777-8D250E17BBA1}">
      <dgm:prSet/>
      <dgm:spPr/>
      <dgm:t>
        <a:bodyPr/>
        <a:lstStyle/>
        <a:p>
          <a:pPr rtl="0"/>
          <a:r>
            <a:rPr lang="es-MX" smtClean="0"/>
            <a:t>Medidas de variabilidad</a:t>
          </a:r>
          <a:endParaRPr lang="es-MX"/>
        </a:p>
      </dgm:t>
    </dgm:pt>
    <dgm:pt modelId="{D978A1A7-D63A-4F66-95EE-9C63D39414C6}" type="parTrans" cxnId="{E4ED13D6-30C6-4F9C-B822-1FE32FEEFB71}">
      <dgm:prSet/>
      <dgm:spPr/>
      <dgm:t>
        <a:bodyPr/>
        <a:lstStyle/>
        <a:p>
          <a:endParaRPr lang="es-MX"/>
        </a:p>
      </dgm:t>
    </dgm:pt>
    <dgm:pt modelId="{AA0F53C2-32C6-4CCD-8887-73BC03475029}" type="sibTrans" cxnId="{E4ED13D6-30C6-4F9C-B822-1FE32FEEFB71}">
      <dgm:prSet/>
      <dgm:spPr/>
      <dgm:t>
        <a:bodyPr/>
        <a:lstStyle/>
        <a:p>
          <a:endParaRPr lang="es-MX"/>
        </a:p>
      </dgm:t>
    </dgm:pt>
    <dgm:pt modelId="{A062DD09-51A0-4F3C-A8C9-C84A9757FF62}">
      <dgm:prSet/>
      <dgm:spPr/>
      <dgm:t>
        <a:bodyPr/>
        <a:lstStyle/>
        <a:p>
          <a:pPr rtl="0"/>
          <a:r>
            <a:rPr lang="es-MX" smtClean="0"/>
            <a:t>Rango</a:t>
          </a:r>
          <a:endParaRPr lang="es-MX"/>
        </a:p>
      </dgm:t>
    </dgm:pt>
    <dgm:pt modelId="{AC4B4DDF-1387-474B-B34D-D589B3612686}" type="parTrans" cxnId="{3A9A3400-431C-4219-BF2A-3701D6C71FD9}">
      <dgm:prSet/>
      <dgm:spPr/>
      <dgm:t>
        <a:bodyPr/>
        <a:lstStyle/>
        <a:p>
          <a:endParaRPr lang="es-MX"/>
        </a:p>
      </dgm:t>
    </dgm:pt>
    <dgm:pt modelId="{21046DB1-BAE7-4AAA-9FDD-8F4ADD712AC2}" type="sibTrans" cxnId="{3A9A3400-431C-4219-BF2A-3701D6C71FD9}">
      <dgm:prSet/>
      <dgm:spPr/>
      <dgm:t>
        <a:bodyPr/>
        <a:lstStyle/>
        <a:p>
          <a:endParaRPr lang="es-MX"/>
        </a:p>
      </dgm:t>
    </dgm:pt>
    <dgm:pt modelId="{CC49ED4C-C469-4138-AA44-72C48787B07C}">
      <dgm:prSet/>
      <dgm:spPr/>
      <dgm:t>
        <a:bodyPr/>
        <a:lstStyle/>
        <a:p>
          <a:pPr rtl="0"/>
          <a:r>
            <a:rPr lang="es-MX" smtClean="0"/>
            <a:t>Desviación estándar</a:t>
          </a:r>
          <a:endParaRPr lang="es-MX"/>
        </a:p>
      </dgm:t>
    </dgm:pt>
    <dgm:pt modelId="{919D8C65-6D89-464B-B369-03A4408A5FE8}" type="parTrans" cxnId="{68F6837D-2564-46A1-9581-FAFEA1F19BF3}">
      <dgm:prSet/>
      <dgm:spPr/>
      <dgm:t>
        <a:bodyPr/>
        <a:lstStyle/>
        <a:p>
          <a:endParaRPr lang="es-MX"/>
        </a:p>
      </dgm:t>
    </dgm:pt>
    <dgm:pt modelId="{61EC48F9-3563-4906-BB46-7ABBFE5AEE1A}" type="sibTrans" cxnId="{68F6837D-2564-46A1-9581-FAFEA1F19BF3}">
      <dgm:prSet/>
      <dgm:spPr/>
      <dgm:t>
        <a:bodyPr/>
        <a:lstStyle/>
        <a:p>
          <a:endParaRPr lang="es-MX"/>
        </a:p>
      </dgm:t>
    </dgm:pt>
    <dgm:pt modelId="{75B81072-9DE9-4258-B0B9-18A801DC0CE6}">
      <dgm:prSet/>
      <dgm:spPr/>
      <dgm:t>
        <a:bodyPr/>
        <a:lstStyle/>
        <a:p>
          <a:pPr rtl="0"/>
          <a:r>
            <a:rPr lang="es-MX" smtClean="0"/>
            <a:t>Varianza</a:t>
          </a:r>
          <a:endParaRPr lang="es-MX"/>
        </a:p>
      </dgm:t>
    </dgm:pt>
    <dgm:pt modelId="{57C1492C-02F1-4D5D-8CD9-DFD0C0BE9EEE}" type="parTrans" cxnId="{78C6863C-035C-4A79-9E6E-6911D37B00A4}">
      <dgm:prSet/>
      <dgm:spPr/>
      <dgm:t>
        <a:bodyPr/>
        <a:lstStyle/>
        <a:p>
          <a:endParaRPr lang="es-MX"/>
        </a:p>
      </dgm:t>
    </dgm:pt>
    <dgm:pt modelId="{68259DA4-03A8-4B19-AAC6-D7615C5DB9CB}" type="sibTrans" cxnId="{78C6863C-035C-4A79-9E6E-6911D37B00A4}">
      <dgm:prSet/>
      <dgm:spPr/>
      <dgm:t>
        <a:bodyPr/>
        <a:lstStyle/>
        <a:p>
          <a:endParaRPr lang="es-MX"/>
        </a:p>
      </dgm:t>
    </dgm:pt>
    <dgm:pt modelId="{7A80F0E5-56D6-488D-9570-0FFBD2BEC90D}">
      <dgm:prSet/>
      <dgm:spPr/>
      <dgm:t>
        <a:bodyPr/>
        <a:lstStyle/>
        <a:p>
          <a:pPr rtl="0"/>
          <a:r>
            <a:rPr lang="es-MX" dirty="0" smtClean="0"/>
            <a:t>Gráficas</a:t>
          </a:r>
          <a:endParaRPr lang="es-MX" dirty="0"/>
        </a:p>
      </dgm:t>
    </dgm:pt>
    <dgm:pt modelId="{FDA3158E-2719-4DA0-96BA-2952A83DDB58}" type="parTrans" cxnId="{830FFCE1-E4C2-4386-BCE4-CA663C31B31F}">
      <dgm:prSet/>
      <dgm:spPr/>
      <dgm:t>
        <a:bodyPr/>
        <a:lstStyle/>
        <a:p>
          <a:endParaRPr lang="es-MX"/>
        </a:p>
      </dgm:t>
    </dgm:pt>
    <dgm:pt modelId="{BE96FAD0-328D-4FF2-B712-0E9868CF8BCA}" type="sibTrans" cxnId="{830FFCE1-E4C2-4386-BCE4-CA663C31B31F}">
      <dgm:prSet/>
      <dgm:spPr/>
      <dgm:t>
        <a:bodyPr/>
        <a:lstStyle/>
        <a:p>
          <a:endParaRPr lang="es-MX"/>
        </a:p>
      </dgm:t>
    </dgm:pt>
    <dgm:pt modelId="{8B1BF08E-6E43-498E-836F-4F6EAE0E68CD}">
      <dgm:prSet/>
      <dgm:spPr/>
      <dgm:t>
        <a:bodyPr/>
        <a:lstStyle/>
        <a:p>
          <a:pPr rtl="0"/>
          <a:r>
            <a:rPr lang="es-MX" smtClean="0"/>
            <a:t>Puntuaciones Z</a:t>
          </a:r>
          <a:endParaRPr lang="es-MX"/>
        </a:p>
      </dgm:t>
    </dgm:pt>
    <dgm:pt modelId="{02BAFE85-9D62-4738-AD44-1E082A7B674D}" type="parTrans" cxnId="{77198DA6-705E-4241-BBD7-91C68A61ACEB}">
      <dgm:prSet/>
      <dgm:spPr/>
      <dgm:t>
        <a:bodyPr/>
        <a:lstStyle/>
        <a:p>
          <a:endParaRPr lang="es-MX"/>
        </a:p>
      </dgm:t>
    </dgm:pt>
    <dgm:pt modelId="{A8DBEE8C-6C0A-47F1-80B3-FCD93BB56C3A}" type="sibTrans" cxnId="{77198DA6-705E-4241-BBD7-91C68A61ACEB}">
      <dgm:prSet/>
      <dgm:spPr/>
      <dgm:t>
        <a:bodyPr/>
        <a:lstStyle/>
        <a:p>
          <a:endParaRPr lang="es-MX"/>
        </a:p>
      </dgm:t>
    </dgm:pt>
    <dgm:pt modelId="{551F3C64-09C1-4E72-AFB4-CC96EB3F69EF}" type="pres">
      <dgm:prSet presAssocID="{F1E1DFD8-BC5D-40C8-994D-AA49867D05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F56E1C0-FEDE-4B6F-A6FE-9FB9C1C48384}" type="pres">
      <dgm:prSet presAssocID="{B10ED5D4-6F98-4864-BB42-9149953B9C9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7DF753A0-4E7D-4468-9462-3C885FF0EEAF}" type="pres">
      <dgm:prSet presAssocID="{B10ED5D4-6F98-4864-BB42-9149953B9C98}" presName="rootComposite1" presStyleCnt="0"/>
      <dgm:spPr/>
      <dgm:t>
        <a:bodyPr/>
        <a:lstStyle/>
        <a:p>
          <a:endParaRPr lang="es-MX"/>
        </a:p>
      </dgm:t>
    </dgm:pt>
    <dgm:pt modelId="{AA958BB7-CFA1-4EA8-86EA-FCA99A4A9CF7}" type="pres">
      <dgm:prSet presAssocID="{B10ED5D4-6F98-4864-BB42-9149953B9C9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C6F8C74-8D65-4677-BA6D-E9597F5A0EB2}" type="pres">
      <dgm:prSet presAssocID="{B10ED5D4-6F98-4864-BB42-9149953B9C98}" presName="rootConnector1" presStyleLbl="node1" presStyleIdx="0" presStyleCnt="0"/>
      <dgm:spPr/>
      <dgm:t>
        <a:bodyPr/>
        <a:lstStyle/>
        <a:p>
          <a:endParaRPr lang="es-MX"/>
        </a:p>
      </dgm:t>
    </dgm:pt>
    <dgm:pt modelId="{D7E602FD-EFB2-419B-BDF2-79CA3A7DD236}" type="pres">
      <dgm:prSet presAssocID="{B10ED5D4-6F98-4864-BB42-9149953B9C98}" presName="hierChild2" presStyleCnt="0"/>
      <dgm:spPr/>
      <dgm:t>
        <a:bodyPr/>
        <a:lstStyle/>
        <a:p>
          <a:endParaRPr lang="es-MX"/>
        </a:p>
      </dgm:t>
    </dgm:pt>
    <dgm:pt modelId="{7D870598-AE39-49D7-9903-44D93CD2479B}" type="pres">
      <dgm:prSet presAssocID="{EE434198-DFB5-4007-BDEC-C8FDAB280830}" presName="Name37" presStyleLbl="parChTrans1D2" presStyleIdx="0" presStyleCnt="5"/>
      <dgm:spPr/>
      <dgm:t>
        <a:bodyPr/>
        <a:lstStyle/>
        <a:p>
          <a:endParaRPr lang="es-MX"/>
        </a:p>
      </dgm:t>
    </dgm:pt>
    <dgm:pt modelId="{4166CFAD-CEEF-4B57-ACD8-415660046ABD}" type="pres">
      <dgm:prSet presAssocID="{5F4DF098-CD0C-49D0-8553-6EC91E091CDF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4F4F5A02-D86B-468B-B732-884421C8C2C9}" type="pres">
      <dgm:prSet presAssocID="{5F4DF098-CD0C-49D0-8553-6EC91E091CDF}" presName="rootComposite" presStyleCnt="0"/>
      <dgm:spPr/>
      <dgm:t>
        <a:bodyPr/>
        <a:lstStyle/>
        <a:p>
          <a:endParaRPr lang="es-MX"/>
        </a:p>
      </dgm:t>
    </dgm:pt>
    <dgm:pt modelId="{53776A44-842C-4C71-8EBB-BAEFE585220E}" type="pres">
      <dgm:prSet presAssocID="{5F4DF098-CD0C-49D0-8553-6EC91E091CDF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1700C1F-49FB-4200-A484-6D00A96604EB}" type="pres">
      <dgm:prSet presAssocID="{5F4DF098-CD0C-49D0-8553-6EC91E091CDF}" presName="rootConnector" presStyleLbl="node2" presStyleIdx="0" presStyleCnt="5"/>
      <dgm:spPr/>
      <dgm:t>
        <a:bodyPr/>
        <a:lstStyle/>
        <a:p>
          <a:endParaRPr lang="es-MX"/>
        </a:p>
      </dgm:t>
    </dgm:pt>
    <dgm:pt modelId="{4AC0573A-CFF0-4F78-9F00-E5A03B5CE796}" type="pres">
      <dgm:prSet presAssocID="{5F4DF098-CD0C-49D0-8553-6EC91E091CDF}" presName="hierChild4" presStyleCnt="0"/>
      <dgm:spPr/>
      <dgm:t>
        <a:bodyPr/>
        <a:lstStyle/>
        <a:p>
          <a:endParaRPr lang="es-MX"/>
        </a:p>
      </dgm:t>
    </dgm:pt>
    <dgm:pt modelId="{40269ED5-6FF4-4E34-9505-356B2CC9C958}" type="pres">
      <dgm:prSet presAssocID="{5F4DF098-CD0C-49D0-8553-6EC91E091CDF}" presName="hierChild5" presStyleCnt="0"/>
      <dgm:spPr/>
      <dgm:t>
        <a:bodyPr/>
        <a:lstStyle/>
        <a:p>
          <a:endParaRPr lang="es-MX"/>
        </a:p>
      </dgm:t>
    </dgm:pt>
    <dgm:pt modelId="{FB201A98-D461-476A-8BD0-000019B8A260}" type="pres">
      <dgm:prSet presAssocID="{61151D59-4E0C-4ACB-A198-15A0F3A04E4A}" presName="Name37" presStyleLbl="parChTrans1D2" presStyleIdx="1" presStyleCnt="5"/>
      <dgm:spPr/>
      <dgm:t>
        <a:bodyPr/>
        <a:lstStyle/>
        <a:p>
          <a:endParaRPr lang="es-MX"/>
        </a:p>
      </dgm:t>
    </dgm:pt>
    <dgm:pt modelId="{1A96F7A3-51A5-41DE-B34A-D954FF57D4FC}" type="pres">
      <dgm:prSet presAssocID="{23E2307A-8CEC-4D8F-8472-9F0687041B3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E617674F-F733-40A2-97AE-E2AC1D66BE2F}" type="pres">
      <dgm:prSet presAssocID="{23E2307A-8CEC-4D8F-8472-9F0687041B36}" presName="rootComposite" presStyleCnt="0"/>
      <dgm:spPr/>
      <dgm:t>
        <a:bodyPr/>
        <a:lstStyle/>
        <a:p>
          <a:endParaRPr lang="es-MX"/>
        </a:p>
      </dgm:t>
    </dgm:pt>
    <dgm:pt modelId="{F44D54DE-6DB3-4751-B97B-87F200DE1BAB}" type="pres">
      <dgm:prSet presAssocID="{23E2307A-8CEC-4D8F-8472-9F0687041B36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31271E4-36C3-45B8-9D8F-DE3247707FD1}" type="pres">
      <dgm:prSet presAssocID="{23E2307A-8CEC-4D8F-8472-9F0687041B36}" presName="rootConnector" presStyleLbl="node2" presStyleIdx="1" presStyleCnt="5"/>
      <dgm:spPr/>
      <dgm:t>
        <a:bodyPr/>
        <a:lstStyle/>
        <a:p>
          <a:endParaRPr lang="es-MX"/>
        </a:p>
      </dgm:t>
    </dgm:pt>
    <dgm:pt modelId="{68280E57-FF20-4C80-81D7-CCAE69309F75}" type="pres">
      <dgm:prSet presAssocID="{23E2307A-8CEC-4D8F-8472-9F0687041B36}" presName="hierChild4" presStyleCnt="0"/>
      <dgm:spPr/>
      <dgm:t>
        <a:bodyPr/>
        <a:lstStyle/>
        <a:p>
          <a:endParaRPr lang="es-MX"/>
        </a:p>
      </dgm:t>
    </dgm:pt>
    <dgm:pt modelId="{D9A80E5F-0BE8-4FFE-9FBB-6D06E2DE9851}" type="pres">
      <dgm:prSet presAssocID="{F5E760A6-3553-415E-BE73-DB4C71B323D8}" presName="Name37" presStyleLbl="parChTrans1D3" presStyleIdx="0" presStyleCnt="6"/>
      <dgm:spPr/>
      <dgm:t>
        <a:bodyPr/>
        <a:lstStyle/>
        <a:p>
          <a:endParaRPr lang="es-MX"/>
        </a:p>
      </dgm:t>
    </dgm:pt>
    <dgm:pt modelId="{335955CE-7450-4739-A220-0D72B7E64B9C}" type="pres">
      <dgm:prSet presAssocID="{61241815-F385-4EAA-88E3-71353F5DA2F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253E4712-7B4D-4EBD-9DD1-788D057CF005}" type="pres">
      <dgm:prSet presAssocID="{61241815-F385-4EAA-88E3-71353F5DA2F3}" presName="rootComposite" presStyleCnt="0"/>
      <dgm:spPr/>
      <dgm:t>
        <a:bodyPr/>
        <a:lstStyle/>
        <a:p>
          <a:endParaRPr lang="es-MX"/>
        </a:p>
      </dgm:t>
    </dgm:pt>
    <dgm:pt modelId="{5DC55545-A81E-4A11-ADCD-F2B2509AA0DA}" type="pres">
      <dgm:prSet presAssocID="{61241815-F385-4EAA-88E3-71353F5DA2F3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CE5B55-C173-4ED2-8017-AF7F845696A8}" type="pres">
      <dgm:prSet presAssocID="{61241815-F385-4EAA-88E3-71353F5DA2F3}" presName="rootConnector" presStyleLbl="node3" presStyleIdx="0" presStyleCnt="6"/>
      <dgm:spPr/>
      <dgm:t>
        <a:bodyPr/>
        <a:lstStyle/>
        <a:p>
          <a:endParaRPr lang="es-MX"/>
        </a:p>
      </dgm:t>
    </dgm:pt>
    <dgm:pt modelId="{77B356FD-CB69-4AA0-82D2-485383FB411E}" type="pres">
      <dgm:prSet presAssocID="{61241815-F385-4EAA-88E3-71353F5DA2F3}" presName="hierChild4" presStyleCnt="0"/>
      <dgm:spPr/>
      <dgm:t>
        <a:bodyPr/>
        <a:lstStyle/>
        <a:p>
          <a:endParaRPr lang="es-MX"/>
        </a:p>
      </dgm:t>
    </dgm:pt>
    <dgm:pt modelId="{EE635F4A-ED6C-4855-B217-A360AD23D509}" type="pres">
      <dgm:prSet presAssocID="{61241815-F385-4EAA-88E3-71353F5DA2F3}" presName="hierChild5" presStyleCnt="0"/>
      <dgm:spPr/>
      <dgm:t>
        <a:bodyPr/>
        <a:lstStyle/>
        <a:p>
          <a:endParaRPr lang="es-MX"/>
        </a:p>
      </dgm:t>
    </dgm:pt>
    <dgm:pt modelId="{F8B208BB-9B4E-4BEA-A4A5-A77E74207075}" type="pres">
      <dgm:prSet presAssocID="{1B9AF230-8003-4240-9140-4682BF6FBFBF}" presName="Name37" presStyleLbl="parChTrans1D3" presStyleIdx="1" presStyleCnt="6"/>
      <dgm:spPr/>
      <dgm:t>
        <a:bodyPr/>
        <a:lstStyle/>
        <a:p>
          <a:endParaRPr lang="es-MX"/>
        </a:p>
      </dgm:t>
    </dgm:pt>
    <dgm:pt modelId="{B8518116-1A74-4D92-834E-5D55489C7A0B}" type="pres">
      <dgm:prSet presAssocID="{94569D5B-16FA-4DA2-A8ED-D2FECF9CD0C4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53DBDF65-5E35-4968-9FB8-935A17D21179}" type="pres">
      <dgm:prSet presAssocID="{94569D5B-16FA-4DA2-A8ED-D2FECF9CD0C4}" presName="rootComposite" presStyleCnt="0"/>
      <dgm:spPr/>
      <dgm:t>
        <a:bodyPr/>
        <a:lstStyle/>
        <a:p>
          <a:endParaRPr lang="es-MX"/>
        </a:p>
      </dgm:t>
    </dgm:pt>
    <dgm:pt modelId="{254E2429-C3FE-4C37-BE72-5915D3A6334A}" type="pres">
      <dgm:prSet presAssocID="{94569D5B-16FA-4DA2-A8ED-D2FECF9CD0C4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F6B3F68-7968-4AC2-BA5E-6116DA7970D9}" type="pres">
      <dgm:prSet presAssocID="{94569D5B-16FA-4DA2-A8ED-D2FECF9CD0C4}" presName="rootConnector" presStyleLbl="node3" presStyleIdx="1" presStyleCnt="6"/>
      <dgm:spPr/>
      <dgm:t>
        <a:bodyPr/>
        <a:lstStyle/>
        <a:p>
          <a:endParaRPr lang="es-MX"/>
        </a:p>
      </dgm:t>
    </dgm:pt>
    <dgm:pt modelId="{DC65548F-FCC3-46E5-B36C-02180EA885A8}" type="pres">
      <dgm:prSet presAssocID="{94569D5B-16FA-4DA2-A8ED-D2FECF9CD0C4}" presName="hierChild4" presStyleCnt="0"/>
      <dgm:spPr/>
      <dgm:t>
        <a:bodyPr/>
        <a:lstStyle/>
        <a:p>
          <a:endParaRPr lang="es-MX"/>
        </a:p>
      </dgm:t>
    </dgm:pt>
    <dgm:pt modelId="{5E1B56C8-A82E-46AC-9358-8A63820E974D}" type="pres">
      <dgm:prSet presAssocID="{94569D5B-16FA-4DA2-A8ED-D2FECF9CD0C4}" presName="hierChild5" presStyleCnt="0"/>
      <dgm:spPr/>
      <dgm:t>
        <a:bodyPr/>
        <a:lstStyle/>
        <a:p>
          <a:endParaRPr lang="es-MX"/>
        </a:p>
      </dgm:t>
    </dgm:pt>
    <dgm:pt modelId="{091D0329-4963-4C1A-BB33-935534E5A66E}" type="pres">
      <dgm:prSet presAssocID="{7C4DFD07-A2D3-47C9-B09F-DA9424A51D56}" presName="Name37" presStyleLbl="parChTrans1D3" presStyleIdx="2" presStyleCnt="6"/>
      <dgm:spPr/>
      <dgm:t>
        <a:bodyPr/>
        <a:lstStyle/>
        <a:p>
          <a:endParaRPr lang="es-MX"/>
        </a:p>
      </dgm:t>
    </dgm:pt>
    <dgm:pt modelId="{B03DFD17-BAF2-4246-9AEB-A2407B32DE43}" type="pres">
      <dgm:prSet presAssocID="{6F6A0A3D-F67B-458E-A288-AB9944491EFC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3ACF7C90-C941-4EBD-AEC4-CA0B49D0E827}" type="pres">
      <dgm:prSet presAssocID="{6F6A0A3D-F67B-458E-A288-AB9944491EFC}" presName="rootComposite" presStyleCnt="0"/>
      <dgm:spPr/>
      <dgm:t>
        <a:bodyPr/>
        <a:lstStyle/>
        <a:p>
          <a:endParaRPr lang="es-MX"/>
        </a:p>
      </dgm:t>
    </dgm:pt>
    <dgm:pt modelId="{3A0493CC-1F01-4E4A-9570-7C226D20AB50}" type="pres">
      <dgm:prSet presAssocID="{6F6A0A3D-F67B-458E-A288-AB9944491EFC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08BA210-7B4A-4350-8A64-4283CF62C2F5}" type="pres">
      <dgm:prSet presAssocID="{6F6A0A3D-F67B-458E-A288-AB9944491EFC}" presName="rootConnector" presStyleLbl="node3" presStyleIdx="2" presStyleCnt="6"/>
      <dgm:spPr/>
      <dgm:t>
        <a:bodyPr/>
        <a:lstStyle/>
        <a:p>
          <a:endParaRPr lang="es-MX"/>
        </a:p>
      </dgm:t>
    </dgm:pt>
    <dgm:pt modelId="{8DC3D0D9-CC9A-4FD4-89D4-7F26362CEFA1}" type="pres">
      <dgm:prSet presAssocID="{6F6A0A3D-F67B-458E-A288-AB9944491EFC}" presName="hierChild4" presStyleCnt="0"/>
      <dgm:spPr/>
      <dgm:t>
        <a:bodyPr/>
        <a:lstStyle/>
        <a:p>
          <a:endParaRPr lang="es-MX"/>
        </a:p>
      </dgm:t>
    </dgm:pt>
    <dgm:pt modelId="{4D9C4CD7-E2BD-46CB-A6C7-442EBCDE6425}" type="pres">
      <dgm:prSet presAssocID="{6F6A0A3D-F67B-458E-A288-AB9944491EFC}" presName="hierChild5" presStyleCnt="0"/>
      <dgm:spPr/>
      <dgm:t>
        <a:bodyPr/>
        <a:lstStyle/>
        <a:p>
          <a:endParaRPr lang="es-MX"/>
        </a:p>
      </dgm:t>
    </dgm:pt>
    <dgm:pt modelId="{320AC76A-9350-4BFD-9FA6-91F64893674B}" type="pres">
      <dgm:prSet presAssocID="{23E2307A-8CEC-4D8F-8472-9F0687041B36}" presName="hierChild5" presStyleCnt="0"/>
      <dgm:spPr/>
      <dgm:t>
        <a:bodyPr/>
        <a:lstStyle/>
        <a:p>
          <a:endParaRPr lang="es-MX"/>
        </a:p>
      </dgm:t>
    </dgm:pt>
    <dgm:pt modelId="{9DFBC893-D99D-40C7-AAD4-4F1DE7D723BC}" type="pres">
      <dgm:prSet presAssocID="{D978A1A7-D63A-4F66-95EE-9C63D39414C6}" presName="Name37" presStyleLbl="parChTrans1D2" presStyleIdx="2" presStyleCnt="5"/>
      <dgm:spPr/>
      <dgm:t>
        <a:bodyPr/>
        <a:lstStyle/>
        <a:p>
          <a:endParaRPr lang="es-MX"/>
        </a:p>
      </dgm:t>
    </dgm:pt>
    <dgm:pt modelId="{6FC0F43F-28D9-4266-AD3F-75C5CE1AC38B}" type="pres">
      <dgm:prSet presAssocID="{FF7967DD-A30A-422F-9777-8D250E17BBA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AC351D20-BF6C-464D-A27E-55EB30860B9F}" type="pres">
      <dgm:prSet presAssocID="{FF7967DD-A30A-422F-9777-8D250E17BBA1}" presName="rootComposite" presStyleCnt="0"/>
      <dgm:spPr/>
      <dgm:t>
        <a:bodyPr/>
        <a:lstStyle/>
        <a:p>
          <a:endParaRPr lang="es-MX"/>
        </a:p>
      </dgm:t>
    </dgm:pt>
    <dgm:pt modelId="{8C921DDA-3075-435E-A403-E9219144AB45}" type="pres">
      <dgm:prSet presAssocID="{FF7967DD-A30A-422F-9777-8D250E17BBA1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C127444-BFD5-440F-A6D1-1349982EA861}" type="pres">
      <dgm:prSet presAssocID="{FF7967DD-A30A-422F-9777-8D250E17BBA1}" presName="rootConnector" presStyleLbl="node2" presStyleIdx="2" presStyleCnt="5"/>
      <dgm:spPr/>
      <dgm:t>
        <a:bodyPr/>
        <a:lstStyle/>
        <a:p>
          <a:endParaRPr lang="es-MX"/>
        </a:p>
      </dgm:t>
    </dgm:pt>
    <dgm:pt modelId="{1CED9998-7B2D-4438-8735-CE857FC759BC}" type="pres">
      <dgm:prSet presAssocID="{FF7967DD-A30A-422F-9777-8D250E17BBA1}" presName="hierChild4" presStyleCnt="0"/>
      <dgm:spPr/>
      <dgm:t>
        <a:bodyPr/>
        <a:lstStyle/>
        <a:p>
          <a:endParaRPr lang="es-MX"/>
        </a:p>
      </dgm:t>
    </dgm:pt>
    <dgm:pt modelId="{7A4A838C-3FF9-46A5-9252-76A16357ABFC}" type="pres">
      <dgm:prSet presAssocID="{AC4B4DDF-1387-474B-B34D-D589B3612686}" presName="Name37" presStyleLbl="parChTrans1D3" presStyleIdx="3" presStyleCnt="6"/>
      <dgm:spPr/>
      <dgm:t>
        <a:bodyPr/>
        <a:lstStyle/>
        <a:p>
          <a:endParaRPr lang="es-MX"/>
        </a:p>
      </dgm:t>
    </dgm:pt>
    <dgm:pt modelId="{A70409D4-7E6B-4190-B1DF-C107761B9B96}" type="pres">
      <dgm:prSet presAssocID="{A062DD09-51A0-4F3C-A8C9-C84A9757FF62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B1B212F6-C5A7-4B68-8198-BACE2CD6BA74}" type="pres">
      <dgm:prSet presAssocID="{A062DD09-51A0-4F3C-A8C9-C84A9757FF62}" presName="rootComposite" presStyleCnt="0"/>
      <dgm:spPr/>
      <dgm:t>
        <a:bodyPr/>
        <a:lstStyle/>
        <a:p>
          <a:endParaRPr lang="es-MX"/>
        </a:p>
      </dgm:t>
    </dgm:pt>
    <dgm:pt modelId="{37FDF509-8E6E-4951-8B63-2DA06742286C}" type="pres">
      <dgm:prSet presAssocID="{A062DD09-51A0-4F3C-A8C9-C84A9757FF62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42143E-61AB-4E47-BA3C-E4AA5E5AE0CD}" type="pres">
      <dgm:prSet presAssocID="{A062DD09-51A0-4F3C-A8C9-C84A9757FF62}" presName="rootConnector" presStyleLbl="node3" presStyleIdx="3" presStyleCnt="6"/>
      <dgm:spPr/>
      <dgm:t>
        <a:bodyPr/>
        <a:lstStyle/>
        <a:p>
          <a:endParaRPr lang="es-MX"/>
        </a:p>
      </dgm:t>
    </dgm:pt>
    <dgm:pt modelId="{4523FC87-9F47-498D-A15B-D8A2AB06C187}" type="pres">
      <dgm:prSet presAssocID="{A062DD09-51A0-4F3C-A8C9-C84A9757FF62}" presName="hierChild4" presStyleCnt="0"/>
      <dgm:spPr/>
      <dgm:t>
        <a:bodyPr/>
        <a:lstStyle/>
        <a:p>
          <a:endParaRPr lang="es-MX"/>
        </a:p>
      </dgm:t>
    </dgm:pt>
    <dgm:pt modelId="{532FF077-C5E0-41FB-98B0-87E73C0473AC}" type="pres">
      <dgm:prSet presAssocID="{A062DD09-51A0-4F3C-A8C9-C84A9757FF62}" presName="hierChild5" presStyleCnt="0"/>
      <dgm:spPr/>
      <dgm:t>
        <a:bodyPr/>
        <a:lstStyle/>
        <a:p>
          <a:endParaRPr lang="es-MX"/>
        </a:p>
      </dgm:t>
    </dgm:pt>
    <dgm:pt modelId="{AAA995EC-D52A-4444-83A2-8DACA52B9BE3}" type="pres">
      <dgm:prSet presAssocID="{919D8C65-6D89-464B-B369-03A4408A5FE8}" presName="Name37" presStyleLbl="parChTrans1D3" presStyleIdx="4" presStyleCnt="6"/>
      <dgm:spPr/>
      <dgm:t>
        <a:bodyPr/>
        <a:lstStyle/>
        <a:p>
          <a:endParaRPr lang="es-MX"/>
        </a:p>
      </dgm:t>
    </dgm:pt>
    <dgm:pt modelId="{7B4B02D9-AF6B-42B2-865F-F592006C65BC}" type="pres">
      <dgm:prSet presAssocID="{CC49ED4C-C469-4138-AA44-72C48787B07C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5CF033EB-E67B-4CAE-A103-0F653A0ADAD1}" type="pres">
      <dgm:prSet presAssocID="{CC49ED4C-C469-4138-AA44-72C48787B07C}" presName="rootComposite" presStyleCnt="0"/>
      <dgm:spPr/>
      <dgm:t>
        <a:bodyPr/>
        <a:lstStyle/>
        <a:p>
          <a:endParaRPr lang="es-MX"/>
        </a:p>
      </dgm:t>
    </dgm:pt>
    <dgm:pt modelId="{98D70816-2BFC-482F-B18D-22754F9BBB8C}" type="pres">
      <dgm:prSet presAssocID="{CC49ED4C-C469-4138-AA44-72C48787B07C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726A9FA-29A4-4200-A466-D2E451030A72}" type="pres">
      <dgm:prSet presAssocID="{CC49ED4C-C469-4138-AA44-72C48787B07C}" presName="rootConnector" presStyleLbl="node3" presStyleIdx="4" presStyleCnt="6"/>
      <dgm:spPr/>
      <dgm:t>
        <a:bodyPr/>
        <a:lstStyle/>
        <a:p>
          <a:endParaRPr lang="es-MX"/>
        </a:p>
      </dgm:t>
    </dgm:pt>
    <dgm:pt modelId="{619956BD-A1E1-4C02-99BF-850713BE64B3}" type="pres">
      <dgm:prSet presAssocID="{CC49ED4C-C469-4138-AA44-72C48787B07C}" presName="hierChild4" presStyleCnt="0"/>
      <dgm:spPr/>
      <dgm:t>
        <a:bodyPr/>
        <a:lstStyle/>
        <a:p>
          <a:endParaRPr lang="es-MX"/>
        </a:p>
      </dgm:t>
    </dgm:pt>
    <dgm:pt modelId="{FC2B43AD-E424-4F63-96D5-A7CB7D95FA3F}" type="pres">
      <dgm:prSet presAssocID="{CC49ED4C-C469-4138-AA44-72C48787B07C}" presName="hierChild5" presStyleCnt="0"/>
      <dgm:spPr/>
      <dgm:t>
        <a:bodyPr/>
        <a:lstStyle/>
        <a:p>
          <a:endParaRPr lang="es-MX"/>
        </a:p>
      </dgm:t>
    </dgm:pt>
    <dgm:pt modelId="{96F3D758-BED1-4D14-A9D0-765FCD361E20}" type="pres">
      <dgm:prSet presAssocID="{57C1492C-02F1-4D5D-8CD9-DFD0C0BE9EEE}" presName="Name37" presStyleLbl="parChTrans1D3" presStyleIdx="5" presStyleCnt="6"/>
      <dgm:spPr/>
      <dgm:t>
        <a:bodyPr/>
        <a:lstStyle/>
        <a:p>
          <a:endParaRPr lang="es-MX"/>
        </a:p>
      </dgm:t>
    </dgm:pt>
    <dgm:pt modelId="{4A8D5976-2D7E-416C-B960-75403664BABD}" type="pres">
      <dgm:prSet presAssocID="{75B81072-9DE9-4258-B0B9-18A801DC0CE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7674F669-3316-4E96-BF85-0A483D5FB00F}" type="pres">
      <dgm:prSet presAssocID="{75B81072-9DE9-4258-B0B9-18A801DC0CE6}" presName="rootComposite" presStyleCnt="0"/>
      <dgm:spPr/>
      <dgm:t>
        <a:bodyPr/>
        <a:lstStyle/>
        <a:p>
          <a:endParaRPr lang="es-MX"/>
        </a:p>
      </dgm:t>
    </dgm:pt>
    <dgm:pt modelId="{60B363CB-D577-4589-9126-F5DF1AB66F01}" type="pres">
      <dgm:prSet presAssocID="{75B81072-9DE9-4258-B0B9-18A801DC0CE6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4AF5284-213C-44FF-818A-C559605CFF8C}" type="pres">
      <dgm:prSet presAssocID="{75B81072-9DE9-4258-B0B9-18A801DC0CE6}" presName="rootConnector" presStyleLbl="node3" presStyleIdx="5" presStyleCnt="6"/>
      <dgm:spPr/>
      <dgm:t>
        <a:bodyPr/>
        <a:lstStyle/>
        <a:p>
          <a:endParaRPr lang="es-MX"/>
        </a:p>
      </dgm:t>
    </dgm:pt>
    <dgm:pt modelId="{3CB74993-F1D7-4562-BC84-E9C605E22444}" type="pres">
      <dgm:prSet presAssocID="{75B81072-9DE9-4258-B0B9-18A801DC0CE6}" presName="hierChild4" presStyleCnt="0"/>
      <dgm:spPr/>
      <dgm:t>
        <a:bodyPr/>
        <a:lstStyle/>
        <a:p>
          <a:endParaRPr lang="es-MX"/>
        </a:p>
      </dgm:t>
    </dgm:pt>
    <dgm:pt modelId="{5E1A3C93-CE5A-4E38-A060-A6BBDC560829}" type="pres">
      <dgm:prSet presAssocID="{75B81072-9DE9-4258-B0B9-18A801DC0CE6}" presName="hierChild5" presStyleCnt="0"/>
      <dgm:spPr/>
      <dgm:t>
        <a:bodyPr/>
        <a:lstStyle/>
        <a:p>
          <a:endParaRPr lang="es-MX"/>
        </a:p>
      </dgm:t>
    </dgm:pt>
    <dgm:pt modelId="{B2D73650-4E9D-4219-8D79-AF036A9093FB}" type="pres">
      <dgm:prSet presAssocID="{FF7967DD-A30A-422F-9777-8D250E17BBA1}" presName="hierChild5" presStyleCnt="0"/>
      <dgm:spPr/>
      <dgm:t>
        <a:bodyPr/>
        <a:lstStyle/>
        <a:p>
          <a:endParaRPr lang="es-MX"/>
        </a:p>
      </dgm:t>
    </dgm:pt>
    <dgm:pt modelId="{96A55E1A-CA6B-489D-BFD4-DB8C6767BC06}" type="pres">
      <dgm:prSet presAssocID="{FDA3158E-2719-4DA0-96BA-2952A83DDB58}" presName="Name37" presStyleLbl="parChTrans1D2" presStyleIdx="3" presStyleCnt="5"/>
      <dgm:spPr/>
      <dgm:t>
        <a:bodyPr/>
        <a:lstStyle/>
        <a:p>
          <a:endParaRPr lang="es-MX"/>
        </a:p>
      </dgm:t>
    </dgm:pt>
    <dgm:pt modelId="{33AED605-D6D7-42A8-9579-6B66B0FD4C06}" type="pres">
      <dgm:prSet presAssocID="{7A80F0E5-56D6-488D-9570-0FFBD2BEC90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2EB07239-8D68-4972-8BCE-16F8254C779C}" type="pres">
      <dgm:prSet presAssocID="{7A80F0E5-56D6-488D-9570-0FFBD2BEC90D}" presName="rootComposite" presStyleCnt="0"/>
      <dgm:spPr/>
      <dgm:t>
        <a:bodyPr/>
        <a:lstStyle/>
        <a:p>
          <a:endParaRPr lang="es-MX"/>
        </a:p>
      </dgm:t>
    </dgm:pt>
    <dgm:pt modelId="{DDF6CB84-9BB5-4358-B0D2-032558EB5030}" type="pres">
      <dgm:prSet presAssocID="{7A80F0E5-56D6-488D-9570-0FFBD2BEC90D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87BF622-03AA-4D7F-A54F-F181F508E37B}" type="pres">
      <dgm:prSet presAssocID="{7A80F0E5-56D6-488D-9570-0FFBD2BEC90D}" presName="rootConnector" presStyleLbl="node2" presStyleIdx="3" presStyleCnt="5"/>
      <dgm:spPr/>
      <dgm:t>
        <a:bodyPr/>
        <a:lstStyle/>
        <a:p>
          <a:endParaRPr lang="es-MX"/>
        </a:p>
      </dgm:t>
    </dgm:pt>
    <dgm:pt modelId="{DFC0E1EE-9454-4BAA-B58F-042281204D52}" type="pres">
      <dgm:prSet presAssocID="{7A80F0E5-56D6-488D-9570-0FFBD2BEC90D}" presName="hierChild4" presStyleCnt="0"/>
      <dgm:spPr/>
      <dgm:t>
        <a:bodyPr/>
        <a:lstStyle/>
        <a:p>
          <a:endParaRPr lang="es-MX"/>
        </a:p>
      </dgm:t>
    </dgm:pt>
    <dgm:pt modelId="{C0E21B20-9737-4049-8B9C-67095E653B84}" type="pres">
      <dgm:prSet presAssocID="{7A80F0E5-56D6-488D-9570-0FFBD2BEC90D}" presName="hierChild5" presStyleCnt="0"/>
      <dgm:spPr/>
      <dgm:t>
        <a:bodyPr/>
        <a:lstStyle/>
        <a:p>
          <a:endParaRPr lang="es-MX"/>
        </a:p>
      </dgm:t>
    </dgm:pt>
    <dgm:pt modelId="{91E72D54-0F07-4061-9508-C0EBF6C17E2B}" type="pres">
      <dgm:prSet presAssocID="{02BAFE85-9D62-4738-AD44-1E082A7B674D}" presName="Name37" presStyleLbl="parChTrans1D2" presStyleIdx="4" presStyleCnt="5"/>
      <dgm:spPr/>
      <dgm:t>
        <a:bodyPr/>
        <a:lstStyle/>
        <a:p>
          <a:endParaRPr lang="es-MX"/>
        </a:p>
      </dgm:t>
    </dgm:pt>
    <dgm:pt modelId="{35700E47-46C9-4978-8F8C-AF6560524AB1}" type="pres">
      <dgm:prSet presAssocID="{8B1BF08E-6E43-498E-836F-4F6EAE0E68C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756A013B-2239-4F43-BECD-66748D90C411}" type="pres">
      <dgm:prSet presAssocID="{8B1BF08E-6E43-498E-836F-4F6EAE0E68CD}" presName="rootComposite" presStyleCnt="0"/>
      <dgm:spPr/>
      <dgm:t>
        <a:bodyPr/>
        <a:lstStyle/>
        <a:p>
          <a:endParaRPr lang="es-MX"/>
        </a:p>
      </dgm:t>
    </dgm:pt>
    <dgm:pt modelId="{4E558E75-0D26-462B-AA69-06884FFF484B}" type="pres">
      <dgm:prSet presAssocID="{8B1BF08E-6E43-498E-836F-4F6EAE0E68CD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1806C72-F767-46E1-9846-2826CB2386A8}" type="pres">
      <dgm:prSet presAssocID="{8B1BF08E-6E43-498E-836F-4F6EAE0E68CD}" presName="rootConnector" presStyleLbl="node2" presStyleIdx="4" presStyleCnt="5"/>
      <dgm:spPr/>
      <dgm:t>
        <a:bodyPr/>
        <a:lstStyle/>
        <a:p>
          <a:endParaRPr lang="es-MX"/>
        </a:p>
      </dgm:t>
    </dgm:pt>
    <dgm:pt modelId="{4F4949C7-4BB0-49E8-9E6F-7374848CC1D6}" type="pres">
      <dgm:prSet presAssocID="{8B1BF08E-6E43-498E-836F-4F6EAE0E68CD}" presName="hierChild4" presStyleCnt="0"/>
      <dgm:spPr/>
      <dgm:t>
        <a:bodyPr/>
        <a:lstStyle/>
        <a:p>
          <a:endParaRPr lang="es-MX"/>
        </a:p>
      </dgm:t>
    </dgm:pt>
    <dgm:pt modelId="{27EDA577-9E55-4D34-B153-9A9E4F8BD57A}" type="pres">
      <dgm:prSet presAssocID="{8B1BF08E-6E43-498E-836F-4F6EAE0E68CD}" presName="hierChild5" presStyleCnt="0"/>
      <dgm:spPr/>
      <dgm:t>
        <a:bodyPr/>
        <a:lstStyle/>
        <a:p>
          <a:endParaRPr lang="es-MX"/>
        </a:p>
      </dgm:t>
    </dgm:pt>
    <dgm:pt modelId="{15286386-DE28-426A-86F2-457655D28EEB}" type="pres">
      <dgm:prSet presAssocID="{B10ED5D4-6F98-4864-BB42-9149953B9C98}" presName="hierChild3" presStyleCnt="0"/>
      <dgm:spPr/>
      <dgm:t>
        <a:bodyPr/>
        <a:lstStyle/>
        <a:p>
          <a:endParaRPr lang="es-MX"/>
        </a:p>
      </dgm:t>
    </dgm:pt>
  </dgm:ptLst>
  <dgm:cxnLst>
    <dgm:cxn modelId="{1B1F7274-D4ED-45B8-AE25-8B4A5ACCA9F0}" type="presOf" srcId="{57C1492C-02F1-4D5D-8CD9-DFD0C0BE9EEE}" destId="{96F3D758-BED1-4D14-A9D0-765FCD361E20}" srcOrd="0" destOrd="0" presId="urn:microsoft.com/office/officeart/2005/8/layout/orgChart1"/>
    <dgm:cxn modelId="{410AD6FF-50D3-4F05-A17A-87305A783195}" type="presOf" srcId="{7C4DFD07-A2D3-47C9-B09F-DA9424A51D56}" destId="{091D0329-4963-4C1A-BB33-935534E5A66E}" srcOrd="0" destOrd="0" presId="urn:microsoft.com/office/officeart/2005/8/layout/orgChart1"/>
    <dgm:cxn modelId="{78C6863C-035C-4A79-9E6E-6911D37B00A4}" srcId="{FF7967DD-A30A-422F-9777-8D250E17BBA1}" destId="{75B81072-9DE9-4258-B0B9-18A801DC0CE6}" srcOrd="2" destOrd="0" parTransId="{57C1492C-02F1-4D5D-8CD9-DFD0C0BE9EEE}" sibTransId="{68259DA4-03A8-4B19-AAC6-D7615C5DB9CB}"/>
    <dgm:cxn modelId="{41B3B2EA-8F14-476A-A276-7632B50299E2}" type="presOf" srcId="{AC4B4DDF-1387-474B-B34D-D589B3612686}" destId="{7A4A838C-3FF9-46A5-9252-76A16357ABFC}" srcOrd="0" destOrd="0" presId="urn:microsoft.com/office/officeart/2005/8/layout/orgChart1"/>
    <dgm:cxn modelId="{830FFCE1-E4C2-4386-BCE4-CA663C31B31F}" srcId="{B10ED5D4-6F98-4864-BB42-9149953B9C98}" destId="{7A80F0E5-56D6-488D-9570-0FFBD2BEC90D}" srcOrd="3" destOrd="0" parTransId="{FDA3158E-2719-4DA0-96BA-2952A83DDB58}" sibTransId="{BE96FAD0-328D-4FF2-B712-0E9868CF8BCA}"/>
    <dgm:cxn modelId="{BAA1FE68-E068-4374-A1C6-7ECC0864FA08}" type="presOf" srcId="{FDA3158E-2719-4DA0-96BA-2952A83DDB58}" destId="{96A55E1A-CA6B-489D-BFD4-DB8C6767BC06}" srcOrd="0" destOrd="0" presId="urn:microsoft.com/office/officeart/2005/8/layout/orgChart1"/>
    <dgm:cxn modelId="{204F1B7A-7DA1-4043-91F1-4BB21FD149DD}" type="presOf" srcId="{CC49ED4C-C469-4138-AA44-72C48787B07C}" destId="{A726A9FA-29A4-4200-A466-D2E451030A72}" srcOrd="1" destOrd="0" presId="urn:microsoft.com/office/officeart/2005/8/layout/orgChart1"/>
    <dgm:cxn modelId="{79C65B02-D437-44F7-A3DE-6D7B0980EA1E}" type="presOf" srcId="{A062DD09-51A0-4F3C-A8C9-C84A9757FF62}" destId="{37FDF509-8E6E-4951-8B63-2DA06742286C}" srcOrd="0" destOrd="0" presId="urn:microsoft.com/office/officeart/2005/8/layout/orgChart1"/>
    <dgm:cxn modelId="{7A80697D-6A78-4B74-9DB5-ED8096C33C25}" type="presOf" srcId="{D978A1A7-D63A-4F66-95EE-9C63D39414C6}" destId="{9DFBC893-D99D-40C7-AAD4-4F1DE7D723BC}" srcOrd="0" destOrd="0" presId="urn:microsoft.com/office/officeart/2005/8/layout/orgChart1"/>
    <dgm:cxn modelId="{7826AAF4-2E99-45A2-A913-58AF47D3A7AE}" type="presOf" srcId="{61241815-F385-4EAA-88E3-71353F5DA2F3}" destId="{89CE5B55-C173-4ED2-8017-AF7F845696A8}" srcOrd="1" destOrd="0" presId="urn:microsoft.com/office/officeart/2005/8/layout/orgChart1"/>
    <dgm:cxn modelId="{0B5C9802-439E-448B-8858-509B789CA29D}" type="presOf" srcId="{1B9AF230-8003-4240-9140-4682BF6FBFBF}" destId="{F8B208BB-9B4E-4BEA-A4A5-A77E74207075}" srcOrd="0" destOrd="0" presId="urn:microsoft.com/office/officeart/2005/8/layout/orgChart1"/>
    <dgm:cxn modelId="{A35B045C-E3A1-457C-AF58-AB90A25D2066}" type="presOf" srcId="{61151D59-4E0C-4ACB-A198-15A0F3A04E4A}" destId="{FB201A98-D461-476A-8BD0-000019B8A260}" srcOrd="0" destOrd="0" presId="urn:microsoft.com/office/officeart/2005/8/layout/orgChart1"/>
    <dgm:cxn modelId="{6B6D39D4-88BD-40C2-A83B-E32376202E50}" type="presOf" srcId="{02BAFE85-9D62-4738-AD44-1E082A7B674D}" destId="{91E72D54-0F07-4061-9508-C0EBF6C17E2B}" srcOrd="0" destOrd="0" presId="urn:microsoft.com/office/officeart/2005/8/layout/orgChart1"/>
    <dgm:cxn modelId="{3003D8C6-1C08-4E9C-8003-B255AA85B8D5}" type="presOf" srcId="{A062DD09-51A0-4F3C-A8C9-C84A9757FF62}" destId="{6542143E-61AB-4E47-BA3C-E4AA5E5AE0CD}" srcOrd="1" destOrd="0" presId="urn:microsoft.com/office/officeart/2005/8/layout/orgChart1"/>
    <dgm:cxn modelId="{87689394-D7FA-405B-9035-338515C2C046}" type="presOf" srcId="{61241815-F385-4EAA-88E3-71353F5DA2F3}" destId="{5DC55545-A81E-4A11-ADCD-F2B2509AA0DA}" srcOrd="0" destOrd="0" presId="urn:microsoft.com/office/officeart/2005/8/layout/orgChart1"/>
    <dgm:cxn modelId="{4BEF7259-190F-4DD1-8D6A-D30C3877764C}" srcId="{B10ED5D4-6F98-4864-BB42-9149953B9C98}" destId="{23E2307A-8CEC-4D8F-8472-9F0687041B36}" srcOrd="1" destOrd="0" parTransId="{61151D59-4E0C-4ACB-A198-15A0F3A04E4A}" sibTransId="{C968C63E-7687-42DB-A879-C36797B3AE19}"/>
    <dgm:cxn modelId="{B1ED7E4A-12F6-43A5-BF3D-C34F9631DC96}" type="presOf" srcId="{919D8C65-6D89-464B-B369-03A4408A5FE8}" destId="{AAA995EC-D52A-4444-83A2-8DACA52B9BE3}" srcOrd="0" destOrd="0" presId="urn:microsoft.com/office/officeart/2005/8/layout/orgChart1"/>
    <dgm:cxn modelId="{CA775286-5717-4EE0-A51F-44C489FF8AD4}" type="presOf" srcId="{FF7967DD-A30A-422F-9777-8D250E17BBA1}" destId="{DC127444-BFD5-440F-A6D1-1349982EA861}" srcOrd="1" destOrd="0" presId="urn:microsoft.com/office/officeart/2005/8/layout/orgChart1"/>
    <dgm:cxn modelId="{48AEC0E1-1B42-4F3D-980A-A739B407427A}" type="presOf" srcId="{5F4DF098-CD0C-49D0-8553-6EC91E091CDF}" destId="{53776A44-842C-4C71-8EBB-BAEFE585220E}" srcOrd="0" destOrd="0" presId="urn:microsoft.com/office/officeart/2005/8/layout/orgChart1"/>
    <dgm:cxn modelId="{837B09D2-6C85-4EB1-B618-36518D05C92F}" type="presOf" srcId="{8B1BF08E-6E43-498E-836F-4F6EAE0E68CD}" destId="{4E558E75-0D26-462B-AA69-06884FFF484B}" srcOrd="0" destOrd="0" presId="urn:microsoft.com/office/officeart/2005/8/layout/orgChart1"/>
    <dgm:cxn modelId="{436023FE-A745-4047-9396-B2822C930D71}" type="presOf" srcId="{94569D5B-16FA-4DA2-A8ED-D2FECF9CD0C4}" destId="{AF6B3F68-7968-4AC2-BA5E-6116DA7970D9}" srcOrd="1" destOrd="0" presId="urn:microsoft.com/office/officeart/2005/8/layout/orgChart1"/>
    <dgm:cxn modelId="{5D30A31C-1AAD-4179-9EA7-E6E728E702AD}" type="presOf" srcId="{7A80F0E5-56D6-488D-9570-0FFBD2BEC90D}" destId="{587BF622-03AA-4D7F-A54F-F181F508E37B}" srcOrd="1" destOrd="0" presId="urn:microsoft.com/office/officeart/2005/8/layout/orgChart1"/>
    <dgm:cxn modelId="{8FFEAC69-23DA-4A7E-91E1-6B86DB7A81BE}" type="presOf" srcId="{6F6A0A3D-F67B-458E-A288-AB9944491EFC}" destId="{108BA210-7B4A-4350-8A64-4283CF62C2F5}" srcOrd="1" destOrd="0" presId="urn:microsoft.com/office/officeart/2005/8/layout/orgChart1"/>
    <dgm:cxn modelId="{88F6B78A-082D-4826-B379-E0A38B54B4CE}" type="presOf" srcId="{23E2307A-8CEC-4D8F-8472-9F0687041B36}" destId="{331271E4-36C3-45B8-9D8F-DE3247707FD1}" srcOrd="1" destOrd="0" presId="urn:microsoft.com/office/officeart/2005/8/layout/orgChart1"/>
    <dgm:cxn modelId="{B2C270F0-679E-49B4-AB33-996210F8CACA}" type="presOf" srcId="{F1E1DFD8-BC5D-40C8-994D-AA49867D05EE}" destId="{551F3C64-09C1-4E72-AFB4-CC96EB3F69EF}" srcOrd="0" destOrd="0" presId="urn:microsoft.com/office/officeart/2005/8/layout/orgChart1"/>
    <dgm:cxn modelId="{5E41F0A9-D523-4EBE-BDE9-B2100E2736ED}" srcId="{23E2307A-8CEC-4D8F-8472-9F0687041B36}" destId="{6F6A0A3D-F67B-458E-A288-AB9944491EFC}" srcOrd="2" destOrd="0" parTransId="{7C4DFD07-A2D3-47C9-B09F-DA9424A51D56}" sibTransId="{A132BC80-18EB-4186-AD76-12EDB970323A}"/>
    <dgm:cxn modelId="{A71DC502-FCFD-45D3-B205-9607BFF2E959}" type="presOf" srcId="{B10ED5D4-6F98-4864-BB42-9149953B9C98}" destId="{4C6F8C74-8D65-4677-BA6D-E9597F5A0EB2}" srcOrd="1" destOrd="0" presId="urn:microsoft.com/office/officeart/2005/8/layout/orgChart1"/>
    <dgm:cxn modelId="{70E2E8EB-09F4-47F7-8338-38AB599BC1EF}" type="presOf" srcId="{EE434198-DFB5-4007-BDEC-C8FDAB280830}" destId="{7D870598-AE39-49D7-9903-44D93CD2479B}" srcOrd="0" destOrd="0" presId="urn:microsoft.com/office/officeart/2005/8/layout/orgChart1"/>
    <dgm:cxn modelId="{1F58B387-8D19-4CD8-A8DE-6E99D05D0E44}" type="presOf" srcId="{CC49ED4C-C469-4138-AA44-72C48787B07C}" destId="{98D70816-2BFC-482F-B18D-22754F9BBB8C}" srcOrd="0" destOrd="0" presId="urn:microsoft.com/office/officeart/2005/8/layout/orgChart1"/>
    <dgm:cxn modelId="{155F3BB9-A4DE-4CD3-AE58-4FBAAEEBB2E0}" type="presOf" srcId="{23E2307A-8CEC-4D8F-8472-9F0687041B36}" destId="{F44D54DE-6DB3-4751-B97B-87F200DE1BAB}" srcOrd="0" destOrd="0" presId="urn:microsoft.com/office/officeart/2005/8/layout/orgChart1"/>
    <dgm:cxn modelId="{638A9A18-7D28-4216-ACDC-546B6585FD40}" srcId="{23E2307A-8CEC-4D8F-8472-9F0687041B36}" destId="{61241815-F385-4EAA-88E3-71353F5DA2F3}" srcOrd="0" destOrd="0" parTransId="{F5E760A6-3553-415E-BE73-DB4C71B323D8}" sibTransId="{7B47BF95-CB8E-48BA-8BB2-5C7A1C6526AF}"/>
    <dgm:cxn modelId="{2DD45FC7-08F1-4728-9F91-5A54C11E91F8}" type="presOf" srcId="{5F4DF098-CD0C-49D0-8553-6EC91E091CDF}" destId="{B1700C1F-49FB-4200-A484-6D00A96604EB}" srcOrd="1" destOrd="0" presId="urn:microsoft.com/office/officeart/2005/8/layout/orgChart1"/>
    <dgm:cxn modelId="{4EFDC757-71DB-4E0F-B2BB-3A4F44D3BC17}" type="presOf" srcId="{B10ED5D4-6F98-4864-BB42-9149953B9C98}" destId="{AA958BB7-CFA1-4EA8-86EA-FCA99A4A9CF7}" srcOrd="0" destOrd="0" presId="urn:microsoft.com/office/officeart/2005/8/layout/orgChart1"/>
    <dgm:cxn modelId="{DDC9CBF7-6295-4809-820C-4112A3F211AA}" type="presOf" srcId="{75B81072-9DE9-4258-B0B9-18A801DC0CE6}" destId="{60B363CB-D577-4589-9126-F5DF1AB66F01}" srcOrd="0" destOrd="0" presId="urn:microsoft.com/office/officeart/2005/8/layout/orgChart1"/>
    <dgm:cxn modelId="{68F6837D-2564-46A1-9581-FAFEA1F19BF3}" srcId="{FF7967DD-A30A-422F-9777-8D250E17BBA1}" destId="{CC49ED4C-C469-4138-AA44-72C48787B07C}" srcOrd="1" destOrd="0" parTransId="{919D8C65-6D89-464B-B369-03A4408A5FE8}" sibTransId="{61EC48F9-3563-4906-BB46-7ABBFE5AEE1A}"/>
    <dgm:cxn modelId="{7C540C8A-5CEE-4BE7-A4F5-D41A40EEC442}" srcId="{23E2307A-8CEC-4D8F-8472-9F0687041B36}" destId="{94569D5B-16FA-4DA2-A8ED-D2FECF9CD0C4}" srcOrd="1" destOrd="0" parTransId="{1B9AF230-8003-4240-9140-4682BF6FBFBF}" sibTransId="{A7629C27-65C8-4E5D-9A88-A6DD6B31FF1D}"/>
    <dgm:cxn modelId="{21BBDCE0-80CE-4DA3-AB97-DC067D41DB46}" srcId="{F1E1DFD8-BC5D-40C8-994D-AA49867D05EE}" destId="{B10ED5D4-6F98-4864-BB42-9149953B9C98}" srcOrd="0" destOrd="0" parTransId="{839A2946-D594-4874-AEC5-F3C044C6C77A}" sibTransId="{DED46120-005C-4420-92BD-D0895DD3F2E4}"/>
    <dgm:cxn modelId="{48D9697E-92CF-4CF7-9167-E5B7B496BCD2}" type="presOf" srcId="{6F6A0A3D-F67B-458E-A288-AB9944491EFC}" destId="{3A0493CC-1F01-4E4A-9570-7C226D20AB50}" srcOrd="0" destOrd="0" presId="urn:microsoft.com/office/officeart/2005/8/layout/orgChart1"/>
    <dgm:cxn modelId="{E4ED13D6-30C6-4F9C-B822-1FE32FEEFB71}" srcId="{B10ED5D4-6F98-4864-BB42-9149953B9C98}" destId="{FF7967DD-A30A-422F-9777-8D250E17BBA1}" srcOrd="2" destOrd="0" parTransId="{D978A1A7-D63A-4F66-95EE-9C63D39414C6}" sibTransId="{AA0F53C2-32C6-4CCD-8887-73BC03475029}"/>
    <dgm:cxn modelId="{3A9A3400-431C-4219-BF2A-3701D6C71FD9}" srcId="{FF7967DD-A30A-422F-9777-8D250E17BBA1}" destId="{A062DD09-51A0-4F3C-A8C9-C84A9757FF62}" srcOrd="0" destOrd="0" parTransId="{AC4B4DDF-1387-474B-B34D-D589B3612686}" sibTransId="{21046DB1-BAE7-4AAA-9FDD-8F4ADD712AC2}"/>
    <dgm:cxn modelId="{CB7A1403-9EAF-4902-A910-52EDC94A6A0B}" srcId="{B10ED5D4-6F98-4864-BB42-9149953B9C98}" destId="{5F4DF098-CD0C-49D0-8553-6EC91E091CDF}" srcOrd="0" destOrd="0" parTransId="{EE434198-DFB5-4007-BDEC-C8FDAB280830}" sibTransId="{241963BE-6B24-45A8-A486-0BF4CDC747CD}"/>
    <dgm:cxn modelId="{91043404-8985-4AFB-9E9D-EC25FB69BCE8}" type="presOf" srcId="{8B1BF08E-6E43-498E-836F-4F6EAE0E68CD}" destId="{E1806C72-F767-46E1-9846-2826CB2386A8}" srcOrd="1" destOrd="0" presId="urn:microsoft.com/office/officeart/2005/8/layout/orgChart1"/>
    <dgm:cxn modelId="{7F61D9A8-9875-472F-B14E-07AAD5A0B0A3}" type="presOf" srcId="{7A80F0E5-56D6-488D-9570-0FFBD2BEC90D}" destId="{DDF6CB84-9BB5-4358-B0D2-032558EB5030}" srcOrd="0" destOrd="0" presId="urn:microsoft.com/office/officeart/2005/8/layout/orgChart1"/>
    <dgm:cxn modelId="{ABAFEEC4-EA15-49BE-A89C-F174A6A14F41}" type="presOf" srcId="{FF7967DD-A30A-422F-9777-8D250E17BBA1}" destId="{8C921DDA-3075-435E-A403-E9219144AB45}" srcOrd="0" destOrd="0" presId="urn:microsoft.com/office/officeart/2005/8/layout/orgChart1"/>
    <dgm:cxn modelId="{C6E56532-CA87-4DFA-97EB-091AE03EDCDB}" type="presOf" srcId="{94569D5B-16FA-4DA2-A8ED-D2FECF9CD0C4}" destId="{254E2429-C3FE-4C37-BE72-5915D3A6334A}" srcOrd="0" destOrd="0" presId="urn:microsoft.com/office/officeart/2005/8/layout/orgChart1"/>
    <dgm:cxn modelId="{77198DA6-705E-4241-BBD7-91C68A61ACEB}" srcId="{B10ED5D4-6F98-4864-BB42-9149953B9C98}" destId="{8B1BF08E-6E43-498E-836F-4F6EAE0E68CD}" srcOrd="4" destOrd="0" parTransId="{02BAFE85-9D62-4738-AD44-1E082A7B674D}" sibTransId="{A8DBEE8C-6C0A-47F1-80B3-FCD93BB56C3A}"/>
    <dgm:cxn modelId="{841E067E-F555-4670-855F-D586FECDC65E}" type="presOf" srcId="{F5E760A6-3553-415E-BE73-DB4C71B323D8}" destId="{D9A80E5F-0BE8-4FFE-9FBB-6D06E2DE9851}" srcOrd="0" destOrd="0" presId="urn:microsoft.com/office/officeart/2005/8/layout/orgChart1"/>
    <dgm:cxn modelId="{A9F78F26-EFE1-4242-B57D-F16FC66A541C}" type="presOf" srcId="{75B81072-9DE9-4258-B0B9-18A801DC0CE6}" destId="{34AF5284-213C-44FF-818A-C559605CFF8C}" srcOrd="1" destOrd="0" presId="urn:microsoft.com/office/officeart/2005/8/layout/orgChart1"/>
    <dgm:cxn modelId="{7414A904-95CE-448E-8051-EECB1D24153C}" type="presParOf" srcId="{551F3C64-09C1-4E72-AFB4-CC96EB3F69EF}" destId="{FF56E1C0-FEDE-4B6F-A6FE-9FB9C1C48384}" srcOrd="0" destOrd="0" presId="urn:microsoft.com/office/officeart/2005/8/layout/orgChart1"/>
    <dgm:cxn modelId="{9AAD659D-ED8E-4D3F-80EE-5F4FCA7953DC}" type="presParOf" srcId="{FF56E1C0-FEDE-4B6F-A6FE-9FB9C1C48384}" destId="{7DF753A0-4E7D-4468-9462-3C885FF0EEAF}" srcOrd="0" destOrd="0" presId="urn:microsoft.com/office/officeart/2005/8/layout/orgChart1"/>
    <dgm:cxn modelId="{E382F5A7-740B-4BD6-AF6F-A36A49F1B27F}" type="presParOf" srcId="{7DF753A0-4E7D-4468-9462-3C885FF0EEAF}" destId="{AA958BB7-CFA1-4EA8-86EA-FCA99A4A9CF7}" srcOrd="0" destOrd="0" presId="urn:microsoft.com/office/officeart/2005/8/layout/orgChart1"/>
    <dgm:cxn modelId="{02CFB0A9-0E47-4771-91EF-B87328B4D25E}" type="presParOf" srcId="{7DF753A0-4E7D-4468-9462-3C885FF0EEAF}" destId="{4C6F8C74-8D65-4677-BA6D-E9597F5A0EB2}" srcOrd="1" destOrd="0" presId="urn:microsoft.com/office/officeart/2005/8/layout/orgChart1"/>
    <dgm:cxn modelId="{FEF0B05D-BA54-4BBC-A06E-3B8EBEDE4020}" type="presParOf" srcId="{FF56E1C0-FEDE-4B6F-A6FE-9FB9C1C48384}" destId="{D7E602FD-EFB2-419B-BDF2-79CA3A7DD236}" srcOrd="1" destOrd="0" presId="urn:microsoft.com/office/officeart/2005/8/layout/orgChart1"/>
    <dgm:cxn modelId="{C8B67D80-EB6E-4AC5-A952-70222A7AED01}" type="presParOf" srcId="{D7E602FD-EFB2-419B-BDF2-79CA3A7DD236}" destId="{7D870598-AE39-49D7-9903-44D93CD2479B}" srcOrd="0" destOrd="0" presId="urn:microsoft.com/office/officeart/2005/8/layout/orgChart1"/>
    <dgm:cxn modelId="{B05A0C9A-5A58-4C56-8823-795BFB386B68}" type="presParOf" srcId="{D7E602FD-EFB2-419B-BDF2-79CA3A7DD236}" destId="{4166CFAD-CEEF-4B57-ACD8-415660046ABD}" srcOrd="1" destOrd="0" presId="urn:microsoft.com/office/officeart/2005/8/layout/orgChart1"/>
    <dgm:cxn modelId="{47EE0BDF-2A25-4E55-8B92-B61CFE2DA3FF}" type="presParOf" srcId="{4166CFAD-CEEF-4B57-ACD8-415660046ABD}" destId="{4F4F5A02-D86B-468B-B732-884421C8C2C9}" srcOrd="0" destOrd="0" presId="urn:microsoft.com/office/officeart/2005/8/layout/orgChart1"/>
    <dgm:cxn modelId="{23DEE1F9-E555-4F38-B532-2CBB66A5479F}" type="presParOf" srcId="{4F4F5A02-D86B-468B-B732-884421C8C2C9}" destId="{53776A44-842C-4C71-8EBB-BAEFE585220E}" srcOrd="0" destOrd="0" presId="urn:microsoft.com/office/officeart/2005/8/layout/orgChart1"/>
    <dgm:cxn modelId="{3148A627-9641-46C6-AAC9-398E4D078F43}" type="presParOf" srcId="{4F4F5A02-D86B-468B-B732-884421C8C2C9}" destId="{B1700C1F-49FB-4200-A484-6D00A96604EB}" srcOrd="1" destOrd="0" presId="urn:microsoft.com/office/officeart/2005/8/layout/orgChart1"/>
    <dgm:cxn modelId="{059D65E4-E4E2-4AE3-8EF7-19A684545B75}" type="presParOf" srcId="{4166CFAD-CEEF-4B57-ACD8-415660046ABD}" destId="{4AC0573A-CFF0-4F78-9F00-E5A03B5CE796}" srcOrd="1" destOrd="0" presId="urn:microsoft.com/office/officeart/2005/8/layout/orgChart1"/>
    <dgm:cxn modelId="{5DEB1CFB-7D7B-42F9-B687-ABB934CC6B68}" type="presParOf" srcId="{4166CFAD-CEEF-4B57-ACD8-415660046ABD}" destId="{40269ED5-6FF4-4E34-9505-356B2CC9C958}" srcOrd="2" destOrd="0" presId="urn:microsoft.com/office/officeart/2005/8/layout/orgChart1"/>
    <dgm:cxn modelId="{911A404F-F9DA-473A-99F6-AB3F5FF2F682}" type="presParOf" srcId="{D7E602FD-EFB2-419B-BDF2-79CA3A7DD236}" destId="{FB201A98-D461-476A-8BD0-000019B8A260}" srcOrd="2" destOrd="0" presId="urn:microsoft.com/office/officeart/2005/8/layout/orgChart1"/>
    <dgm:cxn modelId="{C9683C4A-6BC2-442B-8D62-AE252E32B848}" type="presParOf" srcId="{D7E602FD-EFB2-419B-BDF2-79CA3A7DD236}" destId="{1A96F7A3-51A5-41DE-B34A-D954FF57D4FC}" srcOrd="3" destOrd="0" presId="urn:microsoft.com/office/officeart/2005/8/layout/orgChart1"/>
    <dgm:cxn modelId="{906A8E4D-6214-496D-AFDF-0F80185D33DB}" type="presParOf" srcId="{1A96F7A3-51A5-41DE-B34A-D954FF57D4FC}" destId="{E617674F-F733-40A2-97AE-E2AC1D66BE2F}" srcOrd="0" destOrd="0" presId="urn:microsoft.com/office/officeart/2005/8/layout/orgChart1"/>
    <dgm:cxn modelId="{22EDD281-7AF3-4938-BDF3-827DE07192CC}" type="presParOf" srcId="{E617674F-F733-40A2-97AE-E2AC1D66BE2F}" destId="{F44D54DE-6DB3-4751-B97B-87F200DE1BAB}" srcOrd="0" destOrd="0" presId="urn:microsoft.com/office/officeart/2005/8/layout/orgChart1"/>
    <dgm:cxn modelId="{703AE642-E98A-4CA4-A045-6E7DA53AC025}" type="presParOf" srcId="{E617674F-F733-40A2-97AE-E2AC1D66BE2F}" destId="{331271E4-36C3-45B8-9D8F-DE3247707FD1}" srcOrd="1" destOrd="0" presId="urn:microsoft.com/office/officeart/2005/8/layout/orgChart1"/>
    <dgm:cxn modelId="{794FDD1B-1FE1-4CA4-8725-58394BCC3FC1}" type="presParOf" srcId="{1A96F7A3-51A5-41DE-B34A-D954FF57D4FC}" destId="{68280E57-FF20-4C80-81D7-CCAE69309F75}" srcOrd="1" destOrd="0" presId="urn:microsoft.com/office/officeart/2005/8/layout/orgChart1"/>
    <dgm:cxn modelId="{9AC243F4-52BA-4775-8823-E6D79D8C03B6}" type="presParOf" srcId="{68280E57-FF20-4C80-81D7-CCAE69309F75}" destId="{D9A80E5F-0BE8-4FFE-9FBB-6D06E2DE9851}" srcOrd="0" destOrd="0" presId="urn:microsoft.com/office/officeart/2005/8/layout/orgChart1"/>
    <dgm:cxn modelId="{5E7AB7C0-3D8E-4F63-8C3B-F9A4AFBC39BB}" type="presParOf" srcId="{68280E57-FF20-4C80-81D7-CCAE69309F75}" destId="{335955CE-7450-4739-A220-0D72B7E64B9C}" srcOrd="1" destOrd="0" presId="urn:microsoft.com/office/officeart/2005/8/layout/orgChart1"/>
    <dgm:cxn modelId="{C8A36AEB-8852-43B7-8A89-4CEEA458729D}" type="presParOf" srcId="{335955CE-7450-4739-A220-0D72B7E64B9C}" destId="{253E4712-7B4D-4EBD-9DD1-788D057CF005}" srcOrd="0" destOrd="0" presId="urn:microsoft.com/office/officeart/2005/8/layout/orgChart1"/>
    <dgm:cxn modelId="{4790059A-7A8D-4BD9-9AD3-7B5BDD457BED}" type="presParOf" srcId="{253E4712-7B4D-4EBD-9DD1-788D057CF005}" destId="{5DC55545-A81E-4A11-ADCD-F2B2509AA0DA}" srcOrd="0" destOrd="0" presId="urn:microsoft.com/office/officeart/2005/8/layout/orgChart1"/>
    <dgm:cxn modelId="{C915B92A-3271-4239-BAA9-5FC9C179023E}" type="presParOf" srcId="{253E4712-7B4D-4EBD-9DD1-788D057CF005}" destId="{89CE5B55-C173-4ED2-8017-AF7F845696A8}" srcOrd="1" destOrd="0" presId="urn:microsoft.com/office/officeart/2005/8/layout/orgChart1"/>
    <dgm:cxn modelId="{26C09C77-9052-4898-8B1D-E5543100A70B}" type="presParOf" srcId="{335955CE-7450-4739-A220-0D72B7E64B9C}" destId="{77B356FD-CB69-4AA0-82D2-485383FB411E}" srcOrd="1" destOrd="0" presId="urn:microsoft.com/office/officeart/2005/8/layout/orgChart1"/>
    <dgm:cxn modelId="{9CED880A-B60E-4C6A-9274-A27D2440E3B8}" type="presParOf" srcId="{335955CE-7450-4739-A220-0D72B7E64B9C}" destId="{EE635F4A-ED6C-4855-B217-A360AD23D509}" srcOrd="2" destOrd="0" presId="urn:microsoft.com/office/officeart/2005/8/layout/orgChart1"/>
    <dgm:cxn modelId="{18473481-02E2-4E1F-8D07-3B75DF30C135}" type="presParOf" srcId="{68280E57-FF20-4C80-81D7-CCAE69309F75}" destId="{F8B208BB-9B4E-4BEA-A4A5-A77E74207075}" srcOrd="2" destOrd="0" presId="urn:microsoft.com/office/officeart/2005/8/layout/orgChart1"/>
    <dgm:cxn modelId="{01D470F7-CD4E-4722-84E0-F5A355D10E59}" type="presParOf" srcId="{68280E57-FF20-4C80-81D7-CCAE69309F75}" destId="{B8518116-1A74-4D92-834E-5D55489C7A0B}" srcOrd="3" destOrd="0" presId="urn:microsoft.com/office/officeart/2005/8/layout/orgChart1"/>
    <dgm:cxn modelId="{C965329B-8EF1-42BF-A346-256BB4C066D9}" type="presParOf" srcId="{B8518116-1A74-4D92-834E-5D55489C7A0B}" destId="{53DBDF65-5E35-4968-9FB8-935A17D21179}" srcOrd="0" destOrd="0" presId="urn:microsoft.com/office/officeart/2005/8/layout/orgChart1"/>
    <dgm:cxn modelId="{A5B21AEF-2840-4C71-869C-C7BF59BDE526}" type="presParOf" srcId="{53DBDF65-5E35-4968-9FB8-935A17D21179}" destId="{254E2429-C3FE-4C37-BE72-5915D3A6334A}" srcOrd="0" destOrd="0" presId="urn:microsoft.com/office/officeart/2005/8/layout/orgChart1"/>
    <dgm:cxn modelId="{9109D008-3E4C-4651-B218-F9752A1C356F}" type="presParOf" srcId="{53DBDF65-5E35-4968-9FB8-935A17D21179}" destId="{AF6B3F68-7968-4AC2-BA5E-6116DA7970D9}" srcOrd="1" destOrd="0" presId="urn:microsoft.com/office/officeart/2005/8/layout/orgChart1"/>
    <dgm:cxn modelId="{2A0715DC-EECC-4F03-981B-E42B58579A15}" type="presParOf" srcId="{B8518116-1A74-4D92-834E-5D55489C7A0B}" destId="{DC65548F-FCC3-46E5-B36C-02180EA885A8}" srcOrd="1" destOrd="0" presId="urn:microsoft.com/office/officeart/2005/8/layout/orgChart1"/>
    <dgm:cxn modelId="{1B8425B8-EE9A-49ED-BCD7-3050B89F7462}" type="presParOf" srcId="{B8518116-1A74-4D92-834E-5D55489C7A0B}" destId="{5E1B56C8-A82E-46AC-9358-8A63820E974D}" srcOrd="2" destOrd="0" presId="urn:microsoft.com/office/officeart/2005/8/layout/orgChart1"/>
    <dgm:cxn modelId="{7A80D598-27C3-4D09-BBCD-7921C960B435}" type="presParOf" srcId="{68280E57-FF20-4C80-81D7-CCAE69309F75}" destId="{091D0329-4963-4C1A-BB33-935534E5A66E}" srcOrd="4" destOrd="0" presId="urn:microsoft.com/office/officeart/2005/8/layout/orgChart1"/>
    <dgm:cxn modelId="{14965578-5516-4368-98E2-04D798A0D0EB}" type="presParOf" srcId="{68280E57-FF20-4C80-81D7-CCAE69309F75}" destId="{B03DFD17-BAF2-4246-9AEB-A2407B32DE43}" srcOrd="5" destOrd="0" presId="urn:microsoft.com/office/officeart/2005/8/layout/orgChart1"/>
    <dgm:cxn modelId="{07393236-A516-4B4A-9C97-A96419699481}" type="presParOf" srcId="{B03DFD17-BAF2-4246-9AEB-A2407B32DE43}" destId="{3ACF7C90-C941-4EBD-AEC4-CA0B49D0E827}" srcOrd="0" destOrd="0" presId="urn:microsoft.com/office/officeart/2005/8/layout/orgChart1"/>
    <dgm:cxn modelId="{62E51EB6-0419-4EB4-93B7-FCF3F846C723}" type="presParOf" srcId="{3ACF7C90-C941-4EBD-AEC4-CA0B49D0E827}" destId="{3A0493CC-1F01-4E4A-9570-7C226D20AB50}" srcOrd="0" destOrd="0" presId="urn:microsoft.com/office/officeart/2005/8/layout/orgChart1"/>
    <dgm:cxn modelId="{A6813282-6F9B-4989-B83E-1571C1D7C74F}" type="presParOf" srcId="{3ACF7C90-C941-4EBD-AEC4-CA0B49D0E827}" destId="{108BA210-7B4A-4350-8A64-4283CF62C2F5}" srcOrd="1" destOrd="0" presId="urn:microsoft.com/office/officeart/2005/8/layout/orgChart1"/>
    <dgm:cxn modelId="{7AABA258-E445-4AA1-B180-5D1F6C63633E}" type="presParOf" srcId="{B03DFD17-BAF2-4246-9AEB-A2407B32DE43}" destId="{8DC3D0D9-CC9A-4FD4-89D4-7F26362CEFA1}" srcOrd="1" destOrd="0" presId="urn:microsoft.com/office/officeart/2005/8/layout/orgChart1"/>
    <dgm:cxn modelId="{5A518FC6-2B21-416E-AF6F-743C2FE87C3F}" type="presParOf" srcId="{B03DFD17-BAF2-4246-9AEB-A2407B32DE43}" destId="{4D9C4CD7-E2BD-46CB-A6C7-442EBCDE6425}" srcOrd="2" destOrd="0" presId="urn:microsoft.com/office/officeart/2005/8/layout/orgChart1"/>
    <dgm:cxn modelId="{E0D67AB6-25A8-4B11-BE9C-D42CD0F829BC}" type="presParOf" srcId="{1A96F7A3-51A5-41DE-B34A-D954FF57D4FC}" destId="{320AC76A-9350-4BFD-9FA6-91F64893674B}" srcOrd="2" destOrd="0" presId="urn:microsoft.com/office/officeart/2005/8/layout/orgChart1"/>
    <dgm:cxn modelId="{858034A6-E9F1-4F6E-BDAA-29DBD912C80D}" type="presParOf" srcId="{D7E602FD-EFB2-419B-BDF2-79CA3A7DD236}" destId="{9DFBC893-D99D-40C7-AAD4-4F1DE7D723BC}" srcOrd="4" destOrd="0" presId="urn:microsoft.com/office/officeart/2005/8/layout/orgChart1"/>
    <dgm:cxn modelId="{59E606C2-A31D-4E0D-8317-AEE6D794946E}" type="presParOf" srcId="{D7E602FD-EFB2-419B-BDF2-79CA3A7DD236}" destId="{6FC0F43F-28D9-4266-AD3F-75C5CE1AC38B}" srcOrd="5" destOrd="0" presId="urn:microsoft.com/office/officeart/2005/8/layout/orgChart1"/>
    <dgm:cxn modelId="{1A9C69E9-402E-4D63-9248-06B92D568E56}" type="presParOf" srcId="{6FC0F43F-28D9-4266-AD3F-75C5CE1AC38B}" destId="{AC351D20-BF6C-464D-A27E-55EB30860B9F}" srcOrd="0" destOrd="0" presId="urn:microsoft.com/office/officeart/2005/8/layout/orgChart1"/>
    <dgm:cxn modelId="{73158ED1-2A0C-468E-A051-2ED62AAF6284}" type="presParOf" srcId="{AC351D20-BF6C-464D-A27E-55EB30860B9F}" destId="{8C921DDA-3075-435E-A403-E9219144AB45}" srcOrd="0" destOrd="0" presId="urn:microsoft.com/office/officeart/2005/8/layout/orgChart1"/>
    <dgm:cxn modelId="{A4075DCC-4199-490B-832C-C250149E6099}" type="presParOf" srcId="{AC351D20-BF6C-464D-A27E-55EB30860B9F}" destId="{DC127444-BFD5-440F-A6D1-1349982EA861}" srcOrd="1" destOrd="0" presId="urn:microsoft.com/office/officeart/2005/8/layout/orgChart1"/>
    <dgm:cxn modelId="{03B2911C-F4F6-4884-80F7-D9C9FF7CE54F}" type="presParOf" srcId="{6FC0F43F-28D9-4266-AD3F-75C5CE1AC38B}" destId="{1CED9998-7B2D-4438-8735-CE857FC759BC}" srcOrd="1" destOrd="0" presId="urn:microsoft.com/office/officeart/2005/8/layout/orgChart1"/>
    <dgm:cxn modelId="{FC4B3433-AAE0-40CE-A16A-BED634307976}" type="presParOf" srcId="{1CED9998-7B2D-4438-8735-CE857FC759BC}" destId="{7A4A838C-3FF9-46A5-9252-76A16357ABFC}" srcOrd="0" destOrd="0" presId="urn:microsoft.com/office/officeart/2005/8/layout/orgChart1"/>
    <dgm:cxn modelId="{372D706A-3061-44BC-88EE-A49F527B3AF7}" type="presParOf" srcId="{1CED9998-7B2D-4438-8735-CE857FC759BC}" destId="{A70409D4-7E6B-4190-B1DF-C107761B9B96}" srcOrd="1" destOrd="0" presId="urn:microsoft.com/office/officeart/2005/8/layout/orgChart1"/>
    <dgm:cxn modelId="{10662A9E-D305-4667-B150-76D1C4564F00}" type="presParOf" srcId="{A70409D4-7E6B-4190-B1DF-C107761B9B96}" destId="{B1B212F6-C5A7-4B68-8198-BACE2CD6BA74}" srcOrd="0" destOrd="0" presId="urn:microsoft.com/office/officeart/2005/8/layout/orgChart1"/>
    <dgm:cxn modelId="{BA72A60A-C036-4FB4-B9DF-F5B309AE934C}" type="presParOf" srcId="{B1B212F6-C5A7-4B68-8198-BACE2CD6BA74}" destId="{37FDF509-8E6E-4951-8B63-2DA06742286C}" srcOrd="0" destOrd="0" presId="urn:microsoft.com/office/officeart/2005/8/layout/orgChart1"/>
    <dgm:cxn modelId="{AE1DB65E-078C-40BA-9BF9-5661BD9ACC0C}" type="presParOf" srcId="{B1B212F6-C5A7-4B68-8198-BACE2CD6BA74}" destId="{6542143E-61AB-4E47-BA3C-E4AA5E5AE0CD}" srcOrd="1" destOrd="0" presId="urn:microsoft.com/office/officeart/2005/8/layout/orgChart1"/>
    <dgm:cxn modelId="{020A883C-0DA1-4D74-ACBF-4CCDCE6D339D}" type="presParOf" srcId="{A70409D4-7E6B-4190-B1DF-C107761B9B96}" destId="{4523FC87-9F47-498D-A15B-D8A2AB06C187}" srcOrd="1" destOrd="0" presId="urn:microsoft.com/office/officeart/2005/8/layout/orgChart1"/>
    <dgm:cxn modelId="{C1A0E03B-E865-499D-89F8-359F4C168FED}" type="presParOf" srcId="{A70409D4-7E6B-4190-B1DF-C107761B9B96}" destId="{532FF077-C5E0-41FB-98B0-87E73C0473AC}" srcOrd="2" destOrd="0" presId="urn:microsoft.com/office/officeart/2005/8/layout/orgChart1"/>
    <dgm:cxn modelId="{74917E95-11A8-4796-960E-DB38394BE977}" type="presParOf" srcId="{1CED9998-7B2D-4438-8735-CE857FC759BC}" destId="{AAA995EC-D52A-4444-83A2-8DACA52B9BE3}" srcOrd="2" destOrd="0" presId="urn:microsoft.com/office/officeart/2005/8/layout/orgChart1"/>
    <dgm:cxn modelId="{1996272D-E506-4522-B97C-DB136B4D34A3}" type="presParOf" srcId="{1CED9998-7B2D-4438-8735-CE857FC759BC}" destId="{7B4B02D9-AF6B-42B2-865F-F592006C65BC}" srcOrd="3" destOrd="0" presId="urn:microsoft.com/office/officeart/2005/8/layout/orgChart1"/>
    <dgm:cxn modelId="{CF888811-104F-4766-876F-BA2A8161F067}" type="presParOf" srcId="{7B4B02D9-AF6B-42B2-865F-F592006C65BC}" destId="{5CF033EB-E67B-4CAE-A103-0F653A0ADAD1}" srcOrd="0" destOrd="0" presId="urn:microsoft.com/office/officeart/2005/8/layout/orgChart1"/>
    <dgm:cxn modelId="{8840BE43-7E39-458B-8178-8BF696F3E309}" type="presParOf" srcId="{5CF033EB-E67B-4CAE-A103-0F653A0ADAD1}" destId="{98D70816-2BFC-482F-B18D-22754F9BBB8C}" srcOrd="0" destOrd="0" presId="urn:microsoft.com/office/officeart/2005/8/layout/orgChart1"/>
    <dgm:cxn modelId="{63008116-247E-43C2-90A4-F5CA64D96070}" type="presParOf" srcId="{5CF033EB-E67B-4CAE-A103-0F653A0ADAD1}" destId="{A726A9FA-29A4-4200-A466-D2E451030A72}" srcOrd="1" destOrd="0" presId="urn:microsoft.com/office/officeart/2005/8/layout/orgChart1"/>
    <dgm:cxn modelId="{8898B336-2A7D-436A-B4C3-A63427DB6B23}" type="presParOf" srcId="{7B4B02D9-AF6B-42B2-865F-F592006C65BC}" destId="{619956BD-A1E1-4C02-99BF-850713BE64B3}" srcOrd="1" destOrd="0" presId="urn:microsoft.com/office/officeart/2005/8/layout/orgChart1"/>
    <dgm:cxn modelId="{4D6D194B-7B50-45A0-A4BA-755805C8E32E}" type="presParOf" srcId="{7B4B02D9-AF6B-42B2-865F-F592006C65BC}" destId="{FC2B43AD-E424-4F63-96D5-A7CB7D95FA3F}" srcOrd="2" destOrd="0" presId="urn:microsoft.com/office/officeart/2005/8/layout/orgChart1"/>
    <dgm:cxn modelId="{CC124EE1-438E-4697-95BD-05B27D5E4722}" type="presParOf" srcId="{1CED9998-7B2D-4438-8735-CE857FC759BC}" destId="{96F3D758-BED1-4D14-A9D0-765FCD361E20}" srcOrd="4" destOrd="0" presId="urn:microsoft.com/office/officeart/2005/8/layout/orgChart1"/>
    <dgm:cxn modelId="{F1175098-C747-4C2E-A4E9-4D6CDA243634}" type="presParOf" srcId="{1CED9998-7B2D-4438-8735-CE857FC759BC}" destId="{4A8D5976-2D7E-416C-B960-75403664BABD}" srcOrd="5" destOrd="0" presId="urn:microsoft.com/office/officeart/2005/8/layout/orgChart1"/>
    <dgm:cxn modelId="{A9B44BC3-19A1-410A-A68C-AB234E477CBD}" type="presParOf" srcId="{4A8D5976-2D7E-416C-B960-75403664BABD}" destId="{7674F669-3316-4E96-BF85-0A483D5FB00F}" srcOrd="0" destOrd="0" presId="urn:microsoft.com/office/officeart/2005/8/layout/orgChart1"/>
    <dgm:cxn modelId="{1F5B13E4-41D9-4F8B-ADE6-9C9674E6E548}" type="presParOf" srcId="{7674F669-3316-4E96-BF85-0A483D5FB00F}" destId="{60B363CB-D577-4589-9126-F5DF1AB66F01}" srcOrd="0" destOrd="0" presId="urn:microsoft.com/office/officeart/2005/8/layout/orgChart1"/>
    <dgm:cxn modelId="{5C68A5BC-13AF-416D-A107-9A768C621173}" type="presParOf" srcId="{7674F669-3316-4E96-BF85-0A483D5FB00F}" destId="{34AF5284-213C-44FF-818A-C559605CFF8C}" srcOrd="1" destOrd="0" presId="urn:microsoft.com/office/officeart/2005/8/layout/orgChart1"/>
    <dgm:cxn modelId="{54D73E0F-A8F6-450F-A012-634CD29502A9}" type="presParOf" srcId="{4A8D5976-2D7E-416C-B960-75403664BABD}" destId="{3CB74993-F1D7-4562-BC84-E9C605E22444}" srcOrd="1" destOrd="0" presId="urn:microsoft.com/office/officeart/2005/8/layout/orgChart1"/>
    <dgm:cxn modelId="{E2E850AB-7F4C-4CFC-817A-18BBD3812BC1}" type="presParOf" srcId="{4A8D5976-2D7E-416C-B960-75403664BABD}" destId="{5E1A3C93-CE5A-4E38-A060-A6BBDC560829}" srcOrd="2" destOrd="0" presId="urn:microsoft.com/office/officeart/2005/8/layout/orgChart1"/>
    <dgm:cxn modelId="{CA399AC2-B59D-4568-9532-B0142AF07B9B}" type="presParOf" srcId="{6FC0F43F-28D9-4266-AD3F-75C5CE1AC38B}" destId="{B2D73650-4E9D-4219-8D79-AF036A9093FB}" srcOrd="2" destOrd="0" presId="urn:microsoft.com/office/officeart/2005/8/layout/orgChart1"/>
    <dgm:cxn modelId="{B94DC2C4-9062-4655-B371-3266B995E8EB}" type="presParOf" srcId="{D7E602FD-EFB2-419B-BDF2-79CA3A7DD236}" destId="{96A55E1A-CA6B-489D-BFD4-DB8C6767BC06}" srcOrd="6" destOrd="0" presId="urn:microsoft.com/office/officeart/2005/8/layout/orgChart1"/>
    <dgm:cxn modelId="{1ED66B69-33F1-44BF-856A-CE009FC978C2}" type="presParOf" srcId="{D7E602FD-EFB2-419B-BDF2-79CA3A7DD236}" destId="{33AED605-D6D7-42A8-9579-6B66B0FD4C06}" srcOrd="7" destOrd="0" presId="urn:microsoft.com/office/officeart/2005/8/layout/orgChart1"/>
    <dgm:cxn modelId="{460F509D-82C1-42F2-825B-D3DDCB168CD0}" type="presParOf" srcId="{33AED605-D6D7-42A8-9579-6B66B0FD4C06}" destId="{2EB07239-8D68-4972-8BCE-16F8254C779C}" srcOrd="0" destOrd="0" presId="urn:microsoft.com/office/officeart/2005/8/layout/orgChart1"/>
    <dgm:cxn modelId="{7A875C64-D013-40B9-90E0-E8B6756B985F}" type="presParOf" srcId="{2EB07239-8D68-4972-8BCE-16F8254C779C}" destId="{DDF6CB84-9BB5-4358-B0D2-032558EB5030}" srcOrd="0" destOrd="0" presId="urn:microsoft.com/office/officeart/2005/8/layout/orgChart1"/>
    <dgm:cxn modelId="{45E31D13-74C7-4FE5-B671-0920188CFD7B}" type="presParOf" srcId="{2EB07239-8D68-4972-8BCE-16F8254C779C}" destId="{587BF622-03AA-4D7F-A54F-F181F508E37B}" srcOrd="1" destOrd="0" presId="urn:microsoft.com/office/officeart/2005/8/layout/orgChart1"/>
    <dgm:cxn modelId="{BEFBE958-7BF2-4238-B527-C2C2A9C1C6FB}" type="presParOf" srcId="{33AED605-D6D7-42A8-9579-6B66B0FD4C06}" destId="{DFC0E1EE-9454-4BAA-B58F-042281204D52}" srcOrd="1" destOrd="0" presId="urn:microsoft.com/office/officeart/2005/8/layout/orgChart1"/>
    <dgm:cxn modelId="{251AD32D-51D5-4E2A-8583-7B9BF203C520}" type="presParOf" srcId="{33AED605-D6D7-42A8-9579-6B66B0FD4C06}" destId="{C0E21B20-9737-4049-8B9C-67095E653B84}" srcOrd="2" destOrd="0" presId="urn:microsoft.com/office/officeart/2005/8/layout/orgChart1"/>
    <dgm:cxn modelId="{34E9D0B6-B6ED-4842-87F5-55E76232BCDB}" type="presParOf" srcId="{D7E602FD-EFB2-419B-BDF2-79CA3A7DD236}" destId="{91E72D54-0F07-4061-9508-C0EBF6C17E2B}" srcOrd="8" destOrd="0" presId="urn:microsoft.com/office/officeart/2005/8/layout/orgChart1"/>
    <dgm:cxn modelId="{BFCB9081-0689-4C8F-9296-8C11CD8189B1}" type="presParOf" srcId="{D7E602FD-EFB2-419B-BDF2-79CA3A7DD236}" destId="{35700E47-46C9-4978-8F8C-AF6560524AB1}" srcOrd="9" destOrd="0" presId="urn:microsoft.com/office/officeart/2005/8/layout/orgChart1"/>
    <dgm:cxn modelId="{614569F4-BB34-493E-9FF0-41F7C5A1C789}" type="presParOf" srcId="{35700E47-46C9-4978-8F8C-AF6560524AB1}" destId="{756A013B-2239-4F43-BECD-66748D90C411}" srcOrd="0" destOrd="0" presId="urn:microsoft.com/office/officeart/2005/8/layout/orgChart1"/>
    <dgm:cxn modelId="{F98AADB0-DBF7-4E34-B4E8-F0212D2FBF60}" type="presParOf" srcId="{756A013B-2239-4F43-BECD-66748D90C411}" destId="{4E558E75-0D26-462B-AA69-06884FFF484B}" srcOrd="0" destOrd="0" presId="urn:microsoft.com/office/officeart/2005/8/layout/orgChart1"/>
    <dgm:cxn modelId="{A17E6CEE-ED27-406B-8E9A-6169533438C7}" type="presParOf" srcId="{756A013B-2239-4F43-BECD-66748D90C411}" destId="{E1806C72-F767-46E1-9846-2826CB2386A8}" srcOrd="1" destOrd="0" presId="urn:microsoft.com/office/officeart/2005/8/layout/orgChart1"/>
    <dgm:cxn modelId="{604AEB43-F9C7-4379-83F0-C51C52E2AF0E}" type="presParOf" srcId="{35700E47-46C9-4978-8F8C-AF6560524AB1}" destId="{4F4949C7-4BB0-49E8-9E6F-7374848CC1D6}" srcOrd="1" destOrd="0" presId="urn:microsoft.com/office/officeart/2005/8/layout/orgChart1"/>
    <dgm:cxn modelId="{362638DE-9570-454F-9658-1D7D293A9D52}" type="presParOf" srcId="{35700E47-46C9-4978-8F8C-AF6560524AB1}" destId="{27EDA577-9E55-4D34-B153-9A9E4F8BD57A}" srcOrd="2" destOrd="0" presId="urn:microsoft.com/office/officeart/2005/8/layout/orgChart1"/>
    <dgm:cxn modelId="{57FBC54E-4100-4858-9672-65284BB25284}" type="presParOf" srcId="{FF56E1C0-FEDE-4B6F-A6FE-9FB9C1C48384}" destId="{15286386-DE28-426A-86F2-457655D28EE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BCE2E-35E5-4476-BE56-813390744D85}">
      <dsp:nvSpPr>
        <dsp:cNvPr id="0" name=""/>
        <dsp:cNvSpPr/>
      </dsp:nvSpPr>
      <dsp:spPr>
        <a:xfrm>
          <a:off x="7318" y="737119"/>
          <a:ext cx="2187311" cy="1312386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Secuencial</a:t>
          </a:r>
          <a:endParaRPr lang="es-MX" sz="2000" kern="1200" dirty="0"/>
        </a:p>
      </dsp:txBody>
      <dsp:txXfrm>
        <a:off x="45756" y="775557"/>
        <a:ext cx="2110435" cy="1235510"/>
      </dsp:txXfrm>
    </dsp:sp>
    <dsp:sp modelId="{DBF81F33-8F4B-45B9-979B-CED7117627DB}">
      <dsp:nvSpPr>
        <dsp:cNvPr id="0" name=""/>
        <dsp:cNvSpPr/>
      </dsp:nvSpPr>
      <dsp:spPr>
        <a:xfrm>
          <a:off x="2387112" y="1122086"/>
          <a:ext cx="463709" cy="5424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2387112" y="1230577"/>
        <a:ext cx="324596" cy="325471"/>
      </dsp:txXfrm>
    </dsp:sp>
    <dsp:sp modelId="{072BE135-19B6-4826-B2EA-47DC8E0B03F9}">
      <dsp:nvSpPr>
        <dsp:cNvPr id="0" name=""/>
        <dsp:cNvSpPr/>
      </dsp:nvSpPr>
      <dsp:spPr>
        <a:xfrm>
          <a:off x="3069553" y="737119"/>
          <a:ext cx="2187311" cy="1312386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242183"/>
            <a:satOff val="-6378"/>
            <a:lumOff val="181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Deductivo</a:t>
          </a:r>
          <a:endParaRPr lang="es-MX" sz="2000" kern="1200" dirty="0"/>
        </a:p>
      </dsp:txBody>
      <dsp:txXfrm>
        <a:off x="3107991" y="775557"/>
        <a:ext cx="2110435" cy="1235510"/>
      </dsp:txXfrm>
    </dsp:sp>
    <dsp:sp modelId="{3A746ED5-4A5D-4E7A-82C3-A057D192B40F}">
      <dsp:nvSpPr>
        <dsp:cNvPr id="0" name=""/>
        <dsp:cNvSpPr/>
      </dsp:nvSpPr>
      <dsp:spPr>
        <a:xfrm>
          <a:off x="5449348" y="1122086"/>
          <a:ext cx="463709" cy="5424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312364"/>
            <a:satOff val="-7168"/>
            <a:lumOff val="17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5449348" y="1230577"/>
        <a:ext cx="324596" cy="325471"/>
      </dsp:txXfrm>
    </dsp:sp>
    <dsp:sp modelId="{7637990E-D09F-4FFE-BD05-521D75E5195B}">
      <dsp:nvSpPr>
        <dsp:cNvPr id="0" name=""/>
        <dsp:cNvSpPr/>
      </dsp:nvSpPr>
      <dsp:spPr>
        <a:xfrm>
          <a:off x="6131789" y="737119"/>
          <a:ext cx="2187311" cy="1312386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484365"/>
            <a:satOff val="-12755"/>
            <a:lumOff val="362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Probatorio</a:t>
          </a:r>
          <a:endParaRPr lang="es-MX" sz="2000" kern="1200" dirty="0"/>
        </a:p>
      </dsp:txBody>
      <dsp:txXfrm>
        <a:off x="6170227" y="775557"/>
        <a:ext cx="2110435" cy="1235510"/>
      </dsp:txXfrm>
    </dsp:sp>
    <dsp:sp modelId="{C4CFACF0-4169-46A8-B3B6-9A5F739D1D8C}">
      <dsp:nvSpPr>
        <dsp:cNvPr id="0" name=""/>
        <dsp:cNvSpPr/>
      </dsp:nvSpPr>
      <dsp:spPr>
        <a:xfrm rot="5400000">
          <a:off x="6993590" y="2202618"/>
          <a:ext cx="463709" cy="5424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624728"/>
            <a:satOff val="-14336"/>
            <a:lumOff val="358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 rot="-5400000">
        <a:off x="7062710" y="2241990"/>
        <a:ext cx="325471" cy="324596"/>
      </dsp:txXfrm>
    </dsp:sp>
    <dsp:sp modelId="{A99EBBA8-A644-412E-A7CD-614648CD4497}">
      <dsp:nvSpPr>
        <dsp:cNvPr id="0" name=""/>
        <dsp:cNvSpPr/>
      </dsp:nvSpPr>
      <dsp:spPr>
        <a:xfrm>
          <a:off x="6131789" y="2924430"/>
          <a:ext cx="2187311" cy="1312386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484365"/>
            <a:satOff val="-12755"/>
            <a:lumOff val="362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Analiza la realidad objetiva</a:t>
          </a:r>
          <a:endParaRPr lang="es-MX" sz="2000" kern="1200" dirty="0"/>
        </a:p>
      </dsp:txBody>
      <dsp:txXfrm>
        <a:off x="6170227" y="2962868"/>
        <a:ext cx="2110435" cy="1235510"/>
      </dsp:txXfrm>
    </dsp:sp>
    <dsp:sp modelId="{4B94A385-1B19-419B-9D5E-4E78C232FD43}">
      <dsp:nvSpPr>
        <dsp:cNvPr id="0" name=""/>
        <dsp:cNvSpPr/>
      </dsp:nvSpPr>
      <dsp:spPr>
        <a:xfrm rot="10800000">
          <a:off x="5475596" y="3309397"/>
          <a:ext cx="463709" cy="5424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312364"/>
            <a:satOff val="-7168"/>
            <a:lumOff val="17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 rot="10800000">
        <a:off x="5614709" y="3417888"/>
        <a:ext cx="324596" cy="325471"/>
      </dsp:txXfrm>
    </dsp:sp>
    <dsp:sp modelId="{8ACA6302-8337-455C-8144-E286B4FC3C58}">
      <dsp:nvSpPr>
        <dsp:cNvPr id="0" name=""/>
        <dsp:cNvSpPr/>
      </dsp:nvSpPr>
      <dsp:spPr>
        <a:xfrm>
          <a:off x="3069553" y="2924430"/>
          <a:ext cx="2187311" cy="131238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600" kern="1200" dirty="0"/>
        </a:p>
      </dsp:txBody>
      <dsp:txXfrm>
        <a:off x="3107991" y="2962868"/>
        <a:ext cx="2110435" cy="12355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B87CC-3178-4B62-805A-C3B35918A8C1}">
      <dsp:nvSpPr>
        <dsp:cNvPr id="0" name=""/>
        <dsp:cNvSpPr/>
      </dsp:nvSpPr>
      <dsp:spPr>
        <a:xfrm>
          <a:off x="3217090" y="1997"/>
          <a:ext cx="1763145" cy="1763145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Resultados</a:t>
          </a:r>
          <a:endParaRPr lang="es-MX" sz="2000" kern="1200" dirty="0"/>
        </a:p>
      </dsp:txBody>
      <dsp:txXfrm>
        <a:off x="3475297" y="260204"/>
        <a:ext cx="1246731" cy="1246731"/>
      </dsp:txXfrm>
    </dsp:sp>
    <dsp:sp modelId="{014A6648-1007-49FF-8485-CB1F600A8DD6}">
      <dsp:nvSpPr>
        <dsp:cNvPr id="0" name=""/>
        <dsp:cNvSpPr/>
      </dsp:nvSpPr>
      <dsp:spPr>
        <a:xfrm rot="2160000">
          <a:off x="4924528" y="1356355"/>
          <a:ext cx="468769" cy="5950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4937957" y="1434037"/>
        <a:ext cx="328138" cy="357037"/>
      </dsp:txXfrm>
    </dsp:sp>
    <dsp:sp modelId="{7D7BA0D9-12D4-4F76-B634-AB858CE050AE}">
      <dsp:nvSpPr>
        <dsp:cNvPr id="0" name=""/>
        <dsp:cNvSpPr/>
      </dsp:nvSpPr>
      <dsp:spPr>
        <a:xfrm>
          <a:off x="5359057" y="1558227"/>
          <a:ext cx="1763145" cy="1763145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Control del fenómeno</a:t>
          </a:r>
          <a:endParaRPr lang="es-MX" sz="2000" kern="1200" dirty="0"/>
        </a:p>
      </dsp:txBody>
      <dsp:txXfrm>
        <a:off x="5617264" y="1816434"/>
        <a:ext cx="1246731" cy="1246731"/>
      </dsp:txXfrm>
    </dsp:sp>
    <dsp:sp modelId="{E9498AFC-433D-4025-8F54-C642EF01E9B7}">
      <dsp:nvSpPr>
        <dsp:cNvPr id="0" name=""/>
        <dsp:cNvSpPr/>
      </dsp:nvSpPr>
      <dsp:spPr>
        <a:xfrm rot="6480000">
          <a:off x="5601265" y="3388667"/>
          <a:ext cx="468769" cy="5950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156182"/>
            <a:satOff val="-3584"/>
            <a:lumOff val="89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10800000">
        <a:off x="5693309" y="3440805"/>
        <a:ext cx="328138" cy="357037"/>
      </dsp:txXfrm>
    </dsp:sp>
    <dsp:sp modelId="{D1B9FB93-0E77-4B3E-8F77-2B99CE81F444}">
      <dsp:nvSpPr>
        <dsp:cNvPr id="0" name=""/>
        <dsp:cNvSpPr/>
      </dsp:nvSpPr>
      <dsp:spPr>
        <a:xfrm>
          <a:off x="4540898" y="4076260"/>
          <a:ext cx="1763145" cy="1763145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Precisión</a:t>
          </a:r>
          <a:endParaRPr lang="es-MX" sz="2000" kern="1200" dirty="0"/>
        </a:p>
      </dsp:txBody>
      <dsp:txXfrm>
        <a:off x="4799105" y="4334467"/>
        <a:ext cx="1246731" cy="1246731"/>
      </dsp:txXfrm>
    </dsp:sp>
    <dsp:sp modelId="{DEC53B97-95D1-405C-A6D0-6ACF0B41118C}">
      <dsp:nvSpPr>
        <dsp:cNvPr id="0" name=""/>
        <dsp:cNvSpPr/>
      </dsp:nvSpPr>
      <dsp:spPr>
        <a:xfrm rot="10800000">
          <a:off x="3877545" y="4660302"/>
          <a:ext cx="468769" cy="5950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312364"/>
            <a:satOff val="-7168"/>
            <a:lumOff val="17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10800000">
        <a:off x="4018176" y="4779314"/>
        <a:ext cx="328138" cy="357037"/>
      </dsp:txXfrm>
    </dsp:sp>
    <dsp:sp modelId="{BC0AD86D-0E13-4D22-B192-14F47EE3F8AF}">
      <dsp:nvSpPr>
        <dsp:cNvPr id="0" name=""/>
        <dsp:cNvSpPr/>
      </dsp:nvSpPr>
      <dsp:spPr>
        <a:xfrm>
          <a:off x="1893281" y="4076260"/>
          <a:ext cx="1763145" cy="1763145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Replica</a:t>
          </a:r>
          <a:endParaRPr lang="es-MX" sz="2000" kern="1200" dirty="0"/>
        </a:p>
      </dsp:txBody>
      <dsp:txXfrm>
        <a:off x="2151488" y="4334467"/>
        <a:ext cx="1246731" cy="1246731"/>
      </dsp:txXfrm>
    </dsp:sp>
    <dsp:sp modelId="{26F6B190-B4C6-4351-9D27-58E26CF6A996}">
      <dsp:nvSpPr>
        <dsp:cNvPr id="0" name=""/>
        <dsp:cNvSpPr/>
      </dsp:nvSpPr>
      <dsp:spPr>
        <a:xfrm rot="15120000">
          <a:off x="2135490" y="3413903"/>
          <a:ext cx="468769" cy="5950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468546"/>
            <a:satOff val="-10752"/>
            <a:lumOff val="268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 rot="10800000">
        <a:off x="2227534" y="3599789"/>
        <a:ext cx="328138" cy="357037"/>
      </dsp:txXfrm>
    </dsp:sp>
    <dsp:sp modelId="{79EE7427-3F38-4892-A38B-3423259B33C3}">
      <dsp:nvSpPr>
        <dsp:cNvPr id="0" name=""/>
        <dsp:cNvSpPr/>
      </dsp:nvSpPr>
      <dsp:spPr>
        <a:xfrm>
          <a:off x="1075123" y="1558227"/>
          <a:ext cx="1763145" cy="1763145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Predicción</a:t>
          </a:r>
          <a:endParaRPr lang="es-MX" sz="2000" kern="1200" dirty="0"/>
        </a:p>
      </dsp:txBody>
      <dsp:txXfrm>
        <a:off x="1333330" y="1816434"/>
        <a:ext cx="1246731" cy="1246731"/>
      </dsp:txXfrm>
    </dsp:sp>
    <dsp:sp modelId="{C92B4616-49A1-445A-9BDD-B42645839700}">
      <dsp:nvSpPr>
        <dsp:cNvPr id="0" name=""/>
        <dsp:cNvSpPr/>
      </dsp:nvSpPr>
      <dsp:spPr>
        <a:xfrm rot="19440000">
          <a:off x="2782561" y="1371952"/>
          <a:ext cx="468769" cy="5950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624728"/>
            <a:satOff val="-14336"/>
            <a:lumOff val="358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2795990" y="1532294"/>
        <a:ext cx="328138" cy="3570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72D54-0F07-4061-9508-C0EBF6C17E2B}">
      <dsp:nvSpPr>
        <dsp:cNvPr id="0" name=""/>
        <dsp:cNvSpPr/>
      </dsp:nvSpPr>
      <dsp:spPr>
        <a:xfrm>
          <a:off x="4798588" y="653264"/>
          <a:ext cx="3150508" cy="273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695"/>
              </a:lnTo>
              <a:lnTo>
                <a:pt x="3150508" y="136695"/>
              </a:lnTo>
              <a:lnTo>
                <a:pt x="3150508" y="273391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A55E1A-CA6B-489D-BFD4-DB8C6767BC06}">
      <dsp:nvSpPr>
        <dsp:cNvPr id="0" name=""/>
        <dsp:cNvSpPr/>
      </dsp:nvSpPr>
      <dsp:spPr>
        <a:xfrm>
          <a:off x="4798588" y="653264"/>
          <a:ext cx="1575254" cy="273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695"/>
              </a:lnTo>
              <a:lnTo>
                <a:pt x="1575254" y="136695"/>
              </a:lnTo>
              <a:lnTo>
                <a:pt x="1575254" y="273391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F3D758-BED1-4D14-A9D0-765FCD361E20}">
      <dsp:nvSpPr>
        <dsp:cNvPr id="0" name=""/>
        <dsp:cNvSpPr/>
      </dsp:nvSpPr>
      <dsp:spPr>
        <a:xfrm>
          <a:off x="4277842" y="1577587"/>
          <a:ext cx="195279" cy="2447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7502"/>
              </a:lnTo>
              <a:lnTo>
                <a:pt x="195279" y="2447502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A995EC-D52A-4444-83A2-8DACA52B9BE3}">
      <dsp:nvSpPr>
        <dsp:cNvPr id="0" name=""/>
        <dsp:cNvSpPr/>
      </dsp:nvSpPr>
      <dsp:spPr>
        <a:xfrm>
          <a:off x="4277842" y="1577587"/>
          <a:ext cx="195279" cy="1523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3179"/>
              </a:lnTo>
              <a:lnTo>
                <a:pt x="195279" y="152317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A838C-3FF9-46A5-9252-76A16357ABFC}">
      <dsp:nvSpPr>
        <dsp:cNvPr id="0" name=""/>
        <dsp:cNvSpPr/>
      </dsp:nvSpPr>
      <dsp:spPr>
        <a:xfrm>
          <a:off x="4277842" y="1577587"/>
          <a:ext cx="195279" cy="598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856"/>
              </a:lnTo>
              <a:lnTo>
                <a:pt x="195279" y="59885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FBC893-D99D-40C7-AAD4-4F1DE7D723BC}">
      <dsp:nvSpPr>
        <dsp:cNvPr id="0" name=""/>
        <dsp:cNvSpPr/>
      </dsp:nvSpPr>
      <dsp:spPr>
        <a:xfrm>
          <a:off x="4752867" y="653264"/>
          <a:ext cx="91440" cy="2733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3391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D0329-4963-4C1A-BB33-935534E5A66E}">
      <dsp:nvSpPr>
        <dsp:cNvPr id="0" name=""/>
        <dsp:cNvSpPr/>
      </dsp:nvSpPr>
      <dsp:spPr>
        <a:xfrm>
          <a:off x="2702588" y="1577587"/>
          <a:ext cx="195279" cy="2447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7502"/>
              </a:lnTo>
              <a:lnTo>
                <a:pt x="195279" y="2447502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208BB-9B4E-4BEA-A4A5-A77E74207075}">
      <dsp:nvSpPr>
        <dsp:cNvPr id="0" name=""/>
        <dsp:cNvSpPr/>
      </dsp:nvSpPr>
      <dsp:spPr>
        <a:xfrm>
          <a:off x="2702588" y="1577587"/>
          <a:ext cx="195279" cy="1523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3179"/>
              </a:lnTo>
              <a:lnTo>
                <a:pt x="195279" y="152317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A80E5F-0BE8-4FFE-9FBB-6D06E2DE9851}">
      <dsp:nvSpPr>
        <dsp:cNvPr id="0" name=""/>
        <dsp:cNvSpPr/>
      </dsp:nvSpPr>
      <dsp:spPr>
        <a:xfrm>
          <a:off x="2702588" y="1577587"/>
          <a:ext cx="195279" cy="598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856"/>
              </a:lnTo>
              <a:lnTo>
                <a:pt x="195279" y="59885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01A98-D461-476A-8BD0-000019B8A260}">
      <dsp:nvSpPr>
        <dsp:cNvPr id="0" name=""/>
        <dsp:cNvSpPr/>
      </dsp:nvSpPr>
      <dsp:spPr>
        <a:xfrm>
          <a:off x="3223333" y="653264"/>
          <a:ext cx="1575254" cy="273391"/>
        </a:xfrm>
        <a:custGeom>
          <a:avLst/>
          <a:gdLst/>
          <a:ahLst/>
          <a:cxnLst/>
          <a:rect l="0" t="0" r="0" b="0"/>
          <a:pathLst>
            <a:path>
              <a:moveTo>
                <a:pt x="1575254" y="0"/>
              </a:moveTo>
              <a:lnTo>
                <a:pt x="1575254" y="136695"/>
              </a:lnTo>
              <a:lnTo>
                <a:pt x="0" y="136695"/>
              </a:lnTo>
              <a:lnTo>
                <a:pt x="0" y="273391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70598-AE39-49D7-9903-44D93CD2479B}">
      <dsp:nvSpPr>
        <dsp:cNvPr id="0" name=""/>
        <dsp:cNvSpPr/>
      </dsp:nvSpPr>
      <dsp:spPr>
        <a:xfrm>
          <a:off x="1648079" y="653264"/>
          <a:ext cx="3150508" cy="273391"/>
        </a:xfrm>
        <a:custGeom>
          <a:avLst/>
          <a:gdLst/>
          <a:ahLst/>
          <a:cxnLst/>
          <a:rect l="0" t="0" r="0" b="0"/>
          <a:pathLst>
            <a:path>
              <a:moveTo>
                <a:pt x="3150508" y="0"/>
              </a:moveTo>
              <a:lnTo>
                <a:pt x="3150508" y="136695"/>
              </a:lnTo>
              <a:lnTo>
                <a:pt x="0" y="136695"/>
              </a:lnTo>
              <a:lnTo>
                <a:pt x="0" y="273391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958BB7-CFA1-4EA8-86EA-FCA99A4A9CF7}">
      <dsp:nvSpPr>
        <dsp:cNvPr id="0" name=""/>
        <dsp:cNvSpPr/>
      </dsp:nvSpPr>
      <dsp:spPr>
        <a:xfrm>
          <a:off x="4147656" y="2333"/>
          <a:ext cx="1301863" cy="6509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smtClean="0"/>
            <a:t>Descriptiva</a:t>
          </a:r>
          <a:endParaRPr lang="es-MX" sz="1500" b="1" kern="1200"/>
        </a:p>
      </dsp:txBody>
      <dsp:txXfrm>
        <a:off x="4147656" y="2333"/>
        <a:ext cx="1301863" cy="650931"/>
      </dsp:txXfrm>
    </dsp:sp>
    <dsp:sp modelId="{53776A44-842C-4C71-8EBB-BAEFE585220E}">
      <dsp:nvSpPr>
        <dsp:cNvPr id="0" name=""/>
        <dsp:cNvSpPr/>
      </dsp:nvSpPr>
      <dsp:spPr>
        <a:xfrm>
          <a:off x="997147" y="926656"/>
          <a:ext cx="1301863" cy="6509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Distribución de frecuencias</a:t>
          </a:r>
          <a:endParaRPr lang="es-MX" sz="1500" kern="1200"/>
        </a:p>
      </dsp:txBody>
      <dsp:txXfrm>
        <a:off x="997147" y="926656"/>
        <a:ext cx="1301863" cy="650931"/>
      </dsp:txXfrm>
    </dsp:sp>
    <dsp:sp modelId="{F44D54DE-6DB3-4751-B97B-87F200DE1BAB}">
      <dsp:nvSpPr>
        <dsp:cNvPr id="0" name=""/>
        <dsp:cNvSpPr/>
      </dsp:nvSpPr>
      <dsp:spPr>
        <a:xfrm>
          <a:off x="2572402" y="926656"/>
          <a:ext cx="1301863" cy="6509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Medida de tendencia central</a:t>
          </a:r>
          <a:endParaRPr lang="es-MX" sz="1500" kern="1200"/>
        </a:p>
      </dsp:txBody>
      <dsp:txXfrm>
        <a:off x="2572402" y="926656"/>
        <a:ext cx="1301863" cy="650931"/>
      </dsp:txXfrm>
    </dsp:sp>
    <dsp:sp modelId="{5DC55545-A81E-4A11-ADCD-F2B2509AA0DA}">
      <dsp:nvSpPr>
        <dsp:cNvPr id="0" name=""/>
        <dsp:cNvSpPr/>
      </dsp:nvSpPr>
      <dsp:spPr>
        <a:xfrm>
          <a:off x="2897867" y="1850978"/>
          <a:ext cx="1301863" cy="65093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Media</a:t>
          </a:r>
          <a:endParaRPr lang="es-MX" sz="1500" kern="1200"/>
        </a:p>
      </dsp:txBody>
      <dsp:txXfrm>
        <a:off x="2897867" y="1850978"/>
        <a:ext cx="1301863" cy="650931"/>
      </dsp:txXfrm>
    </dsp:sp>
    <dsp:sp modelId="{254E2429-C3FE-4C37-BE72-5915D3A6334A}">
      <dsp:nvSpPr>
        <dsp:cNvPr id="0" name=""/>
        <dsp:cNvSpPr/>
      </dsp:nvSpPr>
      <dsp:spPr>
        <a:xfrm>
          <a:off x="2897867" y="2775301"/>
          <a:ext cx="1301863" cy="65093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Mediana </a:t>
          </a:r>
          <a:endParaRPr lang="es-MX" sz="1500" kern="1200"/>
        </a:p>
      </dsp:txBody>
      <dsp:txXfrm>
        <a:off x="2897867" y="2775301"/>
        <a:ext cx="1301863" cy="650931"/>
      </dsp:txXfrm>
    </dsp:sp>
    <dsp:sp modelId="{3A0493CC-1F01-4E4A-9570-7C226D20AB50}">
      <dsp:nvSpPr>
        <dsp:cNvPr id="0" name=""/>
        <dsp:cNvSpPr/>
      </dsp:nvSpPr>
      <dsp:spPr>
        <a:xfrm>
          <a:off x="2897867" y="3699624"/>
          <a:ext cx="1301863" cy="65093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Moda</a:t>
          </a:r>
          <a:endParaRPr lang="es-MX" sz="1500" kern="1200"/>
        </a:p>
      </dsp:txBody>
      <dsp:txXfrm>
        <a:off x="2897867" y="3699624"/>
        <a:ext cx="1301863" cy="650931"/>
      </dsp:txXfrm>
    </dsp:sp>
    <dsp:sp modelId="{8C921DDA-3075-435E-A403-E9219144AB45}">
      <dsp:nvSpPr>
        <dsp:cNvPr id="0" name=""/>
        <dsp:cNvSpPr/>
      </dsp:nvSpPr>
      <dsp:spPr>
        <a:xfrm>
          <a:off x="4147656" y="926656"/>
          <a:ext cx="1301863" cy="6509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Medidas de variabilidad</a:t>
          </a:r>
          <a:endParaRPr lang="es-MX" sz="1500" kern="1200"/>
        </a:p>
      </dsp:txBody>
      <dsp:txXfrm>
        <a:off x="4147656" y="926656"/>
        <a:ext cx="1301863" cy="650931"/>
      </dsp:txXfrm>
    </dsp:sp>
    <dsp:sp modelId="{37FDF509-8E6E-4951-8B63-2DA06742286C}">
      <dsp:nvSpPr>
        <dsp:cNvPr id="0" name=""/>
        <dsp:cNvSpPr/>
      </dsp:nvSpPr>
      <dsp:spPr>
        <a:xfrm>
          <a:off x="4473122" y="1850978"/>
          <a:ext cx="1301863" cy="65093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Rango</a:t>
          </a:r>
          <a:endParaRPr lang="es-MX" sz="1500" kern="1200"/>
        </a:p>
      </dsp:txBody>
      <dsp:txXfrm>
        <a:off x="4473122" y="1850978"/>
        <a:ext cx="1301863" cy="650931"/>
      </dsp:txXfrm>
    </dsp:sp>
    <dsp:sp modelId="{98D70816-2BFC-482F-B18D-22754F9BBB8C}">
      <dsp:nvSpPr>
        <dsp:cNvPr id="0" name=""/>
        <dsp:cNvSpPr/>
      </dsp:nvSpPr>
      <dsp:spPr>
        <a:xfrm>
          <a:off x="4473122" y="2775301"/>
          <a:ext cx="1301863" cy="65093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Desviación estándar</a:t>
          </a:r>
          <a:endParaRPr lang="es-MX" sz="1500" kern="1200"/>
        </a:p>
      </dsp:txBody>
      <dsp:txXfrm>
        <a:off x="4473122" y="2775301"/>
        <a:ext cx="1301863" cy="650931"/>
      </dsp:txXfrm>
    </dsp:sp>
    <dsp:sp modelId="{60B363CB-D577-4589-9126-F5DF1AB66F01}">
      <dsp:nvSpPr>
        <dsp:cNvPr id="0" name=""/>
        <dsp:cNvSpPr/>
      </dsp:nvSpPr>
      <dsp:spPr>
        <a:xfrm>
          <a:off x="4473122" y="3699624"/>
          <a:ext cx="1301863" cy="65093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Varianza</a:t>
          </a:r>
          <a:endParaRPr lang="es-MX" sz="1500" kern="1200"/>
        </a:p>
      </dsp:txBody>
      <dsp:txXfrm>
        <a:off x="4473122" y="3699624"/>
        <a:ext cx="1301863" cy="650931"/>
      </dsp:txXfrm>
    </dsp:sp>
    <dsp:sp modelId="{DDF6CB84-9BB5-4358-B0D2-032558EB5030}">
      <dsp:nvSpPr>
        <dsp:cNvPr id="0" name=""/>
        <dsp:cNvSpPr/>
      </dsp:nvSpPr>
      <dsp:spPr>
        <a:xfrm>
          <a:off x="5722910" y="926656"/>
          <a:ext cx="1301863" cy="6509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Gráficas</a:t>
          </a:r>
          <a:endParaRPr lang="es-MX" sz="1500" kern="1200" dirty="0"/>
        </a:p>
      </dsp:txBody>
      <dsp:txXfrm>
        <a:off x="5722910" y="926656"/>
        <a:ext cx="1301863" cy="650931"/>
      </dsp:txXfrm>
    </dsp:sp>
    <dsp:sp modelId="{4E558E75-0D26-462B-AA69-06884FFF484B}">
      <dsp:nvSpPr>
        <dsp:cNvPr id="0" name=""/>
        <dsp:cNvSpPr/>
      </dsp:nvSpPr>
      <dsp:spPr>
        <a:xfrm>
          <a:off x="7298164" y="926656"/>
          <a:ext cx="1301863" cy="65093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Puntuaciones Z</a:t>
          </a:r>
          <a:endParaRPr lang="es-MX" sz="1500" kern="1200"/>
        </a:p>
      </dsp:txBody>
      <dsp:txXfrm>
        <a:off x="7298164" y="926656"/>
        <a:ext cx="1301863" cy="650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071821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1427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198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57155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00354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5471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4705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1975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8310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5798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73955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1453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7224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9802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5442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74374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638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EA289E0-B0DD-4E58-A164-ED1B4405B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C1AAA31-D1D9-4E8B-AEF5-90FED1A762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3504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76" y="0"/>
            <a:ext cx="1383912" cy="120711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916" y="60965"/>
            <a:ext cx="1188823" cy="108518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086522" y="1146147"/>
            <a:ext cx="734747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/>
              <a:t>UNIVERSIDAD AUTÓNOMA DEL ESTADO DE </a:t>
            </a:r>
            <a:r>
              <a:rPr lang="es-MX" sz="2400" dirty="0" smtClean="0"/>
              <a:t>MÉXICO 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FACULTAD </a:t>
            </a:r>
            <a:r>
              <a:rPr lang="es-MX" sz="2400" dirty="0"/>
              <a:t>DE ENFERMERÍA Y </a:t>
            </a:r>
            <a:r>
              <a:rPr lang="es-MX" sz="2400" dirty="0" smtClean="0"/>
              <a:t>OBSTETRICIA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LICENCIATURA EN ENFERMERÍA</a:t>
            </a:r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TEMA: ENFOQUES CUALI-CUANTITATIVO</a:t>
            </a:r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ELABORÓ: </a:t>
            </a:r>
          </a:p>
          <a:p>
            <a:pPr algn="ctr"/>
            <a:r>
              <a:rPr lang="es-MX" sz="2400" dirty="0" smtClean="0"/>
              <a:t>DRA.VIANEY MÉNDEZ SALAZAR </a:t>
            </a:r>
            <a:endParaRPr lang="es-MX" sz="2400" dirty="0"/>
          </a:p>
          <a:p>
            <a:pPr algn="ctr"/>
            <a:r>
              <a:rPr lang="es-MX" sz="2800" dirty="0" smtClean="0"/>
              <a:t> 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sp>
        <p:nvSpPr>
          <p:cNvPr id="7" name="Rectángulo 6"/>
          <p:cNvSpPr/>
          <p:nvPr/>
        </p:nvSpPr>
        <p:spPr>
          <a:xfrm>
            <a:off x="2212066" y="3892732"/>
            <a:ext cx="509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46691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68189" y="1991090"/>
            <a:ext cx="70892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+mj-lt"/>
              </a:rPr>
              <a:t>10. Para </a:t>
            </a:r>
            <a:r>
              <a:rPr lang="es-MX" sz="2400" dirty="0">
                <a:latin typeface="+mj-lt"/>
              </a:rPr>
              <a:t>este enfoque, si se sigue rigurosamente el proceso y, de acuerdo con ciertas reglas lógicas, </a:t>
            </a:r>
            <a:r>
              <a:rPr lang="es-MX" sz="2400" dirty="0" smtClean="0">
                <a:latin typeface="+mj-lt"/>
              </a:rPr>
              <a:t>los datos </a:t>
            </a:r>
            <a:r>
              <a:rPr lang="es-MX" sz="2400" dirty="0">
                <a:latin typeface="+mj-lt"/>
              </a:rPr>
              <a:t>generados poseen los estándares de validez y </a:t>
            </a:r>
            <a:r>
              <a:rPr lang="es-MX" sz="2400" dirty="0" smtClean="0">
                <a:latin typeface="+mj-lt"/>
              </a:rPr>
              <a:t>confiabilidad.</a:t>
            </a:r>
          </a:p>
          <a:p>
            <a:pPr algn="just"/>
            <a:endParaRPr lang="es-MX" sz="2400" dirty="0">
              <a:latin typeface="+mj-lt"/>
            </a:endParaRPr>
          </a:p>
          <a:p>
            <a:pPr algn="just"/>
            <a:endParaRPr lang="es-MX" sz="2400" dirty="0" smtClean="0">
              <a:latin typeface="+mj-lt"/>
            </a:endParaRPr>
          </a:p>
          <a:p>
            <a:pPr algn="just"/>
            <a:endParaRPr lang="es-MX" sz="2400" dirty="0">
              <a:latin typeface="+mj-lt"/>
            </a:endParaRPr>
          </a:p>
          <a:p>
            <a:pPr algn="just"/>
            <a:endParaRPr lang="es-MX" sz="2400" dirty="0" smtClean="0">
              <a:latin typeface="+mj-lt"/>
            </a:endParaRPr>
          </a:p>
          <a:p>
            <a:pPr algn="just"/>
            <a:endParaRPr lang="es-MX" sz="2400" dirty="0">
              <a:latin typeface="+mj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656952" y="488736"/>
            <a:ext cx="3313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800" dirty="0">
                <a:solidFill>
                  <a:prstClr val="white"/>
                </a:solidFill>
              </a:rPr>
              <a:t>CARACTERISTICAS</a:t>
            </a:r>
            <a:endParaRPr lang="es-MX" sz="2800" dirty="0">
              <a:solidFill>
                <a:prstClr val="white"/>
              </a:solidFill>
            </a:endParaRPr>
          </a:p>
        </p:txBody>
      </p:sp>
      <p:sp>
        <p:nvSpPr>
          <p:cNvPr id="4" name="AutoShape 2" descr="Resultado de imagen para validez y confiabilid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062" y="3739235"/>
            <a:ext cx="3171320" cy="182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68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71369" y="580913"/>
            <a:ext cx="64976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ELEMENTOS DEL PROTOCOLO CUANTITATIVO</a:t>
            </a:r>
            <a:endParaRPr lang="es-MX" sz="2800" dirty="0"/>
          </a:p>
        </p:txBody>
      </p:sp>
      <p:sp>
        <p:nvSpPr>
          <p:cNvPr id="3" name="Elipse 2"/>
          <p:cNvSpPr/>
          <p:nvPr/>
        </p:nvSpPr>
        <p:spPr>
          <a:xfrm>
            <a:off x="3200399" y="1409254"/>
            <a:ext cx="3759799" cy="225910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PLANTEAMIENTO DEL PROBLEMA</a:t>
            </a:r>
            <a:endParaRPr lang="es-MX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753497" y="4184725"/>
            <a:ext cx="7083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 smtClean="0"/>
              <a:t>Orientación </a:t>
            </a:r>
            <a:r>
              <a:rPr lang="es-MX" sz="2400" dirty="0"/>
              <a:t>hacia la </a:t>
            </a:r>
            <a:r>
              <a:rPr lang="es-MX" sz="2400" dirty="0" smtClean="0"/>
              <a:t> descripción,</a:t>
            </a:r>
            <a:endParaRPr lang="es-MX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 smtClean="0"/>
              <a:t>predicción </a:t>
            </a:r>
            <a:r>
              <a:rPr lang="es-MX" sz="2400" dirty="0"/>
              <a:t>y </a:t>
            </a:r>
            <a:r>
              <a:rPr lang="es-MX" sz="2400" dirty="0" smtClean="0"/>
              <a:t>explicación</a:t>
            </a:r>
            <a:endParaRPr lang="es-MX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 smtClean="0"/>
              <a:t> Especifico </a:t>
            </a:r>
            <a:r>
              <a:rPr lang="es-MX" sz="2400" dirty="0"/>
              <a:t>y acotado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 smtClean="0"/>
              <a:t>Dirigido </a:t>
            </a:r>
            <a:r>
              <a:rPr lang="es-MX" sz="2400" dirty="0"/>
              <a:t>hacia datos medibles </a:t>
            </a:r>
            <a:r>
              <a:rPr lang="es-MX" sz="2400" dirty="0" smtClean="0"/>
              <a:t>u observables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35267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2571077" y="1452281"/>
            <a:ext cx="3582297" cy="191486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REVISIÓN LITERARIA</a:t>
            </a:r>
            <a:endParaRPr lang="es-MX" sz="2400" dirty="0"/>
          </a:p>
        </p:txBody>
      </p:sp>
      <p:sp>
        <p:nvSpPr>
          <p:cNvPr id="4" name="Rectángulo 3"/>
          <p:cNvSpPr/>
          <p:nvPr/>
        </p:nvSpPr>
        <p:spPr>
          <a:xfrm>
            <a:off x="494852" y="4290526"/>
            <a:ext cx="76594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>
                <a:latin typeface="TradeGothicLTStd-Cn18"/>
              </a:rPr>
              <a:t>Rol fundamental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400" dirty="0" smtClean="0">
                <a:latin typeface="TradeGothicLTStd-Cn18"/>
              </a:rPr>
              <a:t>Justificación </a:t>
            </a:r>
            <a:r>
              <a:rPr lang="es-MX" sz="2400" dirty="0">
                <a:latin typeface="TradeGothicLTStd-Cn18"/>
              </a:rPr>
              <a:t>para el planteamiento y </a:t>
            </a:r>
            <a:r>
              <a:rPr lang="es-MX" sz="2400" dirty="0" smtClean="0">
                <a:latin typeface="TradeGothicLTStd-Cn18"/>
              </a:rPr>
              <a:t>la necesidad </a:t>
            </a:r>
            <a:r>
              <a:rPr lang="es-MX" sz="2400" dirty="0">
                <a:latin typeface="TradeGothicLTStd-Cn18"/>
              </a:rPr>
              <a:t>del estudio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1237129" y="341119"/>
            <a:ext cx="60565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ELEMENTOS DEL PROTOCOLO CUANTITATIVO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39897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30014" y="4271699"/>
            <a:ext cx="6508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/>
              <a:t>Instrumentos predeterminados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 smtClean="0"/>
              <a:t>Datos numéricos</a:t>
            </a:r>
            <a:endParaRPr lang="es-MX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400" dirty="0" smtClean="0"/>
              <a:t>Numero </a:t>
            </a:r>
            <a:r>
              <a:rPr lang="es-MX" sz="2400" dirty="0"/>
              <a:t>considerable de casos</a:t>
            </a:r>
            <a:endParaRPr lang="es-MX" sz="2400" dirty="0"/>
          </a:p>
        </p:txBody>
      </p:sp>
      <p:sp>
        <p:nvSpPr>
          <p:cNvPr id="4" name="Elipse 3"/>
          <p:cNvSpPr/>
          <p:nvPr/>
        </p:nvSpPr>
        <p:spPr>
          <a:xfrm>
            <a:off x="2345167" y="1861072"/>
            <a:ext cx="4260029" cy="18933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RECOLECCIÓN DE DATOS</a:t>
            </a:r>
            <a:endParaRPr lang="es-MX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08038" y="430306"/>
            <a:ext cx="588443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ELEMENTOS DEL PROTOCOLO CUANTITATIVO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33436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32735" y="631576"/>
            <a:ext cx="6239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ELEMENTOS DEL PROTOCOLO CUANTITATIVO</a:t>
            </a:r>
            <a:endParaRPr lang="es-MX" sz="2800" dirty="0"/>
          </a:p>
        </p:txBody>
      </p:sp>
      <p:sp>
        <p:nvSpPr>
          <p:cNvPr id="3" name="Elipse 2"/>
          <p:cNvSpPr/>
          <p:nvPr/>
        </p:nvSpPr>
        <p:spPr>
          <a:xfrm>
            <a:off x="2086983" y="1667435"/>
            <a:ext cx="4970033" cy="223759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+mj-lt"/>
              </a:rPr>
              <a:t>Análisis </a:t>
            </a:r>
            <a:r>
              <a:rPr lang="es-MX" sz="2800" dirty="0" smtClean="0">
                <a:latin typeface="+mj-lt"/>
              </a:rPr>
              <a:t>de los datos</a:t>
            </a:r>
            <a:endParaRPr lang="es-MX" sz="28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32735" y="4170842"/>
            <a:ext cx="76164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latin typeface="+mj-lt"/>
              </a:rPr>
              <a:t>1.Descripción </a:t>
            </a:r>
            <a:r>
              <a:rPr lang="es-MX" sz="2400" dirty="0">
                <a:latin typeface="+mj-lt"/>
              </a:rPr>
              <a:t>de tendencias, </a:t>
            </a:r>
            <a:r>
              <a:rPr lang="es-MX" sz="2400" dirty="0" smtClean="0">
                <a:latin typeface="+mj-lt"/>
              </a:rPr>
              <a:t>comparación</a:t>
            </a:r>
            <a:endParaRPr lang="es-MX" sz="2400" dirty="0">
              <a:latin typeface="+mj-lt"/>
            </a:endParaRPr>
          </a:p>
          <a:p>
            <a:r>
              <a:rPr lang="es-MX" sz="2400" dirty="0">
                <a:latin typeface="+mj-lt"/>
              </a:rPr>
              <a:t>de grupos o </a:t>
            </a:r>
            <a:r>
              <a:rPr lang="es-MX" sz="2400" dirty="0" smtClean="0">
                <a:latin typeface="+mj-lt"/>
              </a:rPr>
              <a:t>relación </a:t>
            </a:r>
            <a:r>
              <a:rPr lang="es-MX" sz="2400" dirty="0">
                <a:latin typeface="+mj-lt"/>
              </a:rPr>
              <a:t>entre </a:t>
            </a:r>
            <a:r>
              <a:rPr lang="es-MX" sz="2400" dirty="0" smtClean="0">
                <a:latin typeface="+mj-lt"/>
              </a:rPr>
              <a:t>variables.</a:t>
            </a:r>
            <a:endParaRPr lang="es-MX" sz="2400" dirty="0">
              <a:latin typeface="+mj-lt"/>
            </a:endParaRPr>
          </a:p>
          <a:p>
            <a:r>
              <a:rPr lang="es-MX" sz="2400" dirty="0" smtClean="0">
                <a:latin typeface="+mj-lt"/>
              </a:rPr>
              <a:t>2. Comparación </a:t>
            </a:r>
            <a:r>
              <a:rPr lang="es-MX" sz="2400" dirty="0">
                <a:latin typeface="+mj-lt"/>
              </a:rPr>
              <a:t>de resultados con </a:t>
            </a:r>
            <a:r>
              <a:rPr lang="es-MX" sz="2400" dirty="0" smtClean="0">
                <a:latin typeface="+mj-lt"/>
              </a:rPr>
              <a:t>predicciones</a:t>
            </a:r>
            <a:endParaRPr lang="es-MX" sz="2400" dirty="0">
              <a:latin typeface="+mj-lt"/>
            </a:endParaRPr>
          </a:p>
          <a:p>
            <a:r>
              <a:rPr lang="es-MX" sz="2400" dirty="0">
                <a:latin typeface="+mj-lt"/>
              </a:rPr>
              <a:t>y estudios </a:t>
            </a:r>
            <a:r>
              <a:rPr lang="es-MX" sz="2400" dirty="0" smtClean="0">
                <a:latin typeface="+mj-lt"/>
              </a:rPr>
              <a:t>previos.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6105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78192" y="631576"/>
            <a:ext cx="5470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ELEMENTOS DEL PROTOCOLO CUANTITATIVO</a:t>
            </a:r>
            <a:endParaRPr lang="es-MX" sz="2800" dirty="0"/>
          </a:p>
        </p:txBody>
      </p:sp>
      <p:sp>
        <p:nvSpPr>
          <p:cNvPr id="3" name="Elipse 2"/>
          <p:cNvSpPr/>
          <p:nvPr/>
        </p:nvSpPr>
        <p:spPr>
          <a:xfrm>
            <a:off x="2283309" y="1796528"/>
            <a:ext cx="4260029" cy="19256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dirty="0"/>
              <a:t>Reporte de</a:t>
            </a:r>
          </a:p>
          <a:p>
            <a:r>
              <a:rPr lang="es-MX" sz="2800" dirty="0"/>
              <a:t>resultados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430766" y="4421393"/>
            <a:ext cx="6680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 sz="2800" dirty="0" smtClean="0"/>
              <a:t>Estándar </a:t>
            </a:r>
            <a:r>
              <a:rPr lang="es-MX" sz="2800" dirty="0"/>
              <a:t>y </a:t>
            </a:r>
            <a:r>
              <a:rPr lang="es-MX" sz="2800" dirty="0" smtClean="0"/>
              <a:t>fijo</a:t>
            </a:r>
            <a:endParaRPr lang="es-MX" sz="28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 sz="2800" dirty="0" smtClean="0"/>
              <a:t>Objetivo </a:t>
            </a:r>
            <a:r>
              <a:rPr lang="es-MX" sz="2800" dirty="0"/>
              <a:t>y sin tendencias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93944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21975" y="1420009"/>
            <a:ext cx="7229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/>
              <a:t>Durante el siglo XX, dos enfoques emergieron </a:t>
            </a:r>
            <a:r>
              <a:rPr lang="es-MX" sz="2800" dirty="0" smtClean="0"/>
              <a:t>para realizar </a:t>
            </a:r>
            <a:r>
              <a:rPr lang="es-MX" sz="2800" dirty="0"/>
              <a:t>investigación</a:t>
            </a:r>
            <a:r>
              <a:rPr lang="es-MX" sz="2800" dirty="0" smtClean="0"/>
              <a:t>:</a:t>
            </a:r>
            <a:endParaRPr lang="es-MX" sz="2800" dirty="0"/>
          </a:p>
        </p:txBody>
      </p:sp>
      <p:sp>
        <p:nvSpPr>
          <p:cNvPr id="3" name="Cilindro 2"/>
          <p:cNvSpPr/>
          <p:nvPr/>
        </p:nvSpPr>
        <p:spPr>
          <a:xfrm>
            <a:off x="1344705" y="3722145"/>
            <a:ext cx="1785770" cy="1979407"/>
          </a:xfrm>
          <a:prstGeom prst="can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cuantitativo</a:t>
            </a:r>
            <a:endParaRPr lang="es-MX" sz="2000" dirty="0"/>
          </a:p>
        </p:txBody>
      </p:sp>
      <p:sp>
        <p:nvSpPr>
          <p:cNvPr id="4" name="Cubo 3"/>
          <p:cNvSpPr/>
          <p:nvPr/>
        </p:nvSpPr>
        <p:spPr>
          <a:xfrm>
            <a:off x="5120640" y="2818503"/>
            <a:ext cx="2280622" cy="1893346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cualitativo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0402169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82128" y="1172584"/>
            <a:ext cx="73905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latin typeface="TradeGothicLTStd"/>
              </a:rPr>
              <a:t>En el </a:t>
            </a:r>
            <a:r>
              <a:rPr lang="es-MX" sz="2800" i="1" dirty="0">
                <a:latin typeface="TradeGothicLTStd-Obl"/>
              </a:rPr>
              <a:t>enfoque cuantitativo </a:t>
            </a:r>
            <a:r>
              <a:rPr lang="es-MX" sz="2800" dirty="0">
                <a:latin typeface="TradeGothicLTStd"/>
              </a:rPr>
              <a:t>los planteamientos </a:t>
            </a:r>
            <a:r>
              <a:rPr lang="es-MX" sz="2800" dirty="0" smtClean="0">
                <a:latin typeface="TradeGothicLTStd"/>
              </a:rPr>
              <a:t>a investigar </a:t>
            </a:r>
            <a:r>
              <a:rPr lang="es-MX" sz="2800" dirty="0">
                <a:latin typeface="TradeGothicLTStd"/>
              </a:rPr>
              <a:t>son </a:t>
            </a:r>
            <a:r>
              <a:rPr lang="es-MX" sz="2800" dirty="0" smtClean="0">
                <a:latin typeface="TradeGothicLTStd"/>
              </a:rPr>
              <a:t>específicos </a:t>
            </a:r>
            <a:r>
              <a:rPr lang="es-MX" sz="2800" dirty="0">
                <a:latin typeface="TradeGothicLTStd"/>
              </a:rPr>
              <a:t>y delimitados desde </a:t>
            </a:r>
            <a:r>
              <a:rPr lang="es-MX" sz="2800" dirty="0" smtClean="0">
                <a:latin typeface="TradeGothicLTStd"/>
              </a:rPr>
              <a:t>el inicio </a:t>
            </a:r>
            <a:r>
              <a:rPr lang="es-MX" sz="2800" dirty="0">
                <a:latin typeface="TradeGothicLTStd"/>
              </a:rPr>
              <a:t>de un estudio. Además, las hipótesis </a:t>
            </a:r>
            <a:r>
              <a:rPr lang="es-MX" sz="2800" dirty="0" smtClean="0">
                <a:latin typeface="TradeGothicLTStd"/>
              </a:rPr>
              <a:t>se establecen </a:t>
            </a:r>
            <a:r>
              <a:rPr lang="es-MX" sz="2800" dirty="0">
                <a:latin typeface="TradeGothicLTStd"/>
              </a:rPr>
              <a:t>previamente, esto es, antes de </a:t>
            </a:r>
            <a:r>
              <a:rPr lang="es-MX" sz="2800" dirty="0" smtClean="0">
                <a:latin typeface="TradeGothicLTStd"/>
              </a:rPr>
              <a:t>recolectar y </a:t>
            </a:r>
            <a:r>
              <a:rPr lang="es-MX" sz="2800" dirty="0">
                <a:latin typeface="TradeGothicLTStd"/>
              </a:rPr>
              <a:t>analizar los datos. La recolección de </a:t>
            </a:r>
            <a:r>
              <a:rPr lang="es-MX" sz="2800" dirty="0" smtClean="0">
                <a:latin typeface="TradeGothicLTStd"/>
              </a:rPr>
              <a:t>los datos </a:t>
            </a:r>
            <a:r>
              <a:rPr lang="es-MX" sz="2800" dirty="0">
                <a:latin typeface="TradeGothicLTStd"/>
              </a:rPr>
              <a:t>se fundamenta en la medición y el </a:t>
            </a:r>
            <a:r>
              <a:rPr lang="es-MX" sz="2800" dirty="0" smtClean="0">
                <a:latin typeface="TradeGothicLTStd"/>
              </a:rPr>
              <a:t>análisis en </a:t>
            </a:r>
            <a:r>
              <a:rPr lang="es-MX" sz="2800" dirty="0">
                <a:latin typeface="TradeGothicLTStd"/>
              </a:rPr>
              <a:t>procedimientos estadísticos</a:t>
            </a:r>
            <a:r>
              <a:rPr lang="es-MX" sz="2800" dirty="0" smtClean="0">
                <a:latin typeface="TradeGothicLTStd"/>
              </a:rPr>
              <a:t>. </a:t>
            </a:r>
            <a:endParaRPr lang="es-MX" sz="2800" dirty="0"/>
          </a:p>
        </p:txBody>
      </p:sp>
      <p:sp>
        <p:nvSpPr>
          <p:cNvPr id="3" name="AutoShape 2" descr="Resultado de imagen para nume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089" y="4426660"/>
            <a:ext cx="28289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528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0" y="457201"/>
            <a:ext cx="7040880" cy="747655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 medidas estadísticas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501718"/>
              </p:ext>
            </p:extLst>
          </p:nvPr>
        </p:nvGraphicFramePr>
        <p:xfrm>
          <a:off x="-453176" y="1430530"/>
          <a:ext cx="9597176" cy="4352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9002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226371" y="1290917"/>
            <a:ext cx="67127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/>
              <a:t>La </a:t>
            </a:r>
            <a:r>
              <a:rPr lang="es-MX" sz="2800" i="1" dirty="0"/>
              <a:t>investigación cuantitativa </a:t>
            </a:r>
            <a:r>
              <a:rPr lang="es-MX" sz="2800" dirty="0"/>
              <a:t>debe ser lo </a:t>
            </a:r>
            <a:r>
              <a:rPr lang="es-MX" sz="2800" dirty="0" smtClean="0"/>
              <a:t>más “</a:t>
            </a:r>
            <a:r>
              <a:rPr lang="es-MX" sz="2800" dirty="0"/>
              <a:t>objetiva” posible, evitando que afecten las </a:t>
            </a:r>
            <a:r>
              <a:rPr lang="es-MX" sz="2800" dirty="0" smtClean="0"/>
              <a:t>tendencias del </a:t>
            </a:r>
            <a:r>
              <a:rPr lang="es-MX" sz="2800" dirty="0"/>
              <a:t>investigador u otras personas</a:t>
            </a:r>
            <a:r>
              <a:rPr lang="es-MX" sz="2800" dirty="0" smtClean="0"/>
              <a:t>.</a:t>
            </a:r>
          </a:p>
          <a:p>
            <a:pPr algn="just"/>
            <a:endParaRPr lang="es-MX" sz="2800" dirty="0"/>
          </a:p>
          <a:p>
            <a:pPr algn="just"/>
            <a:endParaRPr lang="es-MX" sz="2800" dirty="0"/>
          </a:p>
        </p:txBody>
      </p:sp>
      <p:sp>
        <p:nvSpPr>
          <p:cNvPr id="5" name="AutoShape 2" descr="Resultado de imagen para objetivid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680" y="3551536"/>
            <a:ext cx="2526535" cy="252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14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54250" y="1172585"/>
            <a:ext cx="7293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/>
              <a:t>La </a:t>
            </a:r>
            <a:r>
              <a:rPr lang="es-MX" sz="2800" i="1" dirty="0"/>
              <a:t>investigación </a:t>
            </a:r>
            <a:r>
              <a:rPr lang="es-MX" sz="2800" dirty="0"/>
              <a:t>se </a:t>
            </a:r>
            <a:r>
              <a:rPr lang="es-MX" sz="2800" dirty="0" smtClean="0"/>
              <a:t>define </a:t>
            </a:r>
            <a:r>
              <a:rPr lang="es-MX" sz="2800" dirty="0"/>
              <a:t>como “un conjunto </a:t>
            </a:r>
            <a:r>
              <a:rPr lang="es-MX" sz="2800" dirty="0" smtClean="0"/>
              <a:t>de procesos </a:t>
            </a:r>
            <a:r>
              <a:rPr lang="es-MX" sz="2800" dirty="0"/>
              <a:t>sistemáticos y empíricos que se </a:t>
            </a:r>
            <a:r>
              <a:rPr lang="es-MX" sz="2800" dirty="0" smtClean="0"/>
              <a:t>aplican al </a:t>
            </a:r>
            <a:r>
              <a:rPr lang="es-MX" sz="2800" dirty="0"/>
              <a:t>estudio de un fenómeno</a:t>
            </a:r>
            <a:r>
              <a:rPr lang="es-MX" sz="2800" dirty="0" smtClean="0"/>
              <a:t>”</a:t>
            </a:r>
            <a:r>
              <a:rPr lang="es-MX" sz="2800" i="1" dirty="0" smtClean="0"/>
              <a:t>. </a:t>
            </a:r>
          </a:p>
          <a:p>
            <a:pPr algn="just"/>
            <a:endParaRPr lang="es-MX" sz="2800" i="1" dirty="0"/>
          </a:p>
          <a:p>
            <a:pPr algn="just"/>
            <a:r>
              <a:rPr lang="es-MX" sz="2800" i="1" dirty="0" smtClean="0"/>
              <a:t>(Hernández </a:t>
            </a:r>
            <a:r>
              <a:rPr lang="es-MX" sz="2800" i="1" dirty="0" err="1" smtClean="0"/>
              <a:t>Sampieri</a:t>
            </a:r>
            <a:r>
              <a:rPr lang="es-MX" sz="2800" i="1" dirty="0" smtClean="0"/>
              <a:t>, 2016)</a:t>
            </a:r>
          </a:p>
          <a:p>
            <a:pPr algn="just"/>
            <a:endParaRPr lang="es-MX" sz="2800" i="1" dirty="0" smtClean="0"/>
          </a:p>
          <a:p>
            <a:pPr algn="just"/>
            <a:endParaRPr lang="es-MX" sz="2800" i="1" dirty="0"/>
          </a:p>
          <a:p>
            <a:pPr algn="just"/>
            <a:endParaRPr lang="es-MX" sz="2800" i="1" dirty="0" smtClean="0"/>
          </a:p>
          <a:p>
            <a:pPr algn="just"/>
            <a:endParaRPr lang="es-MX" sz="2800" dirty="0"/>
          </a:p>
        </p:txBody>
      </p:sp>
      <p:sp>
        <p:nvSpPr>
          <p:cNvPr id="3" name="AutoShape 2" descr="Resultado de imagen para investigac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061" y="4129143"/>
            <a:ext cx="272415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12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45456" y="1517752"/>
            <a:ext cx="80682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latin typeface="+mj-lt"/>
              </a:rPr>
              <a:t>En una investigación cuantitativa se </a:t>
            </a:r>
            <a:r>
              <a:rPr lang="es-MX" sz="2800" dirty="0" smtClean="0">
                <a:latin typeface="+mj-lt"/>
              </a:rPr>
              <a:t>pretende generalizar </a:t>
            </a:r>
            <a:r>
              <a:rPr lang="es-MX" sz="2800" dirty="0">
                <a:latin typeface="+mj-lt"/>
              </a:rPr>
              <a:t>los resultados encontrados en un </a:t>
            </a:r>
            <a:r>
              <a:rPr lang="es-MX" sz="2800" dirty="0" smtClean="0">
                <a:latin typeface="+mj-lt"/>
              </a:rPr>
              <a:t>grupo a </a:t>
            </a:r>
            <a:r>
              <a:rPr lang="es-MX" sz="2800" dirty="0">
                <a:latin typeface="+mj-lt"/>
              </a:rPr>
              <a:t>una </a:t>
            </a:r>
            <a:r>
              <a:rPr lang="es-MX" sz="2800" dirty="0" smtClean="0">
                <a:latin typeface="+mj-lt"/>
              </a:rPr>
              <a:t>colectividad </a:t>
            </a:r>
            <a:r>
              <a:rPr lang="es-MX" sz="2800" dirty="0">
                <a:latin typeface="+mj-lt"/>
              </a:rPr>
              <a:t>mayor</a:t>
            </a:r>
            <a:r>
              <a:rPr lang="es-MX" sz="2800" dirty="0" smtClean="0">
                <a:latin typeface="+mj-lt"/>
              </a:rPr>
              <a:t>.</a:t>
            </a:r>
          </a:p>
          <a:p>
            <a:endParaRPr lang="es-MX" sz="2800" dirty="0">
              <a:latin typeface="+mj-lt"/>
            </a:endParaRPr>
          </a:p>
          <a:p>
            <a:endParaRPr lang="es-MX" sz="2800" dirty="0" smtClean="0">
              <a:latin typeface="+mj-lt"/>
            </a:endParaRPr>
          </a:p>
          <a:p>
            <a:endParaRPr lang="es-MX" sz="2800" dirty="0">
              <a:latin typeface="+mj-lt"/>
            </a:endParaRPr>
          </a:p>
        </p:txBody>
      </p:sp>
      <p:sp>
        <p:nvSpPr>
          <p:cNvPr id="3" name="AutoShape 2" descr="Resultado de imagen para pobl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976" y="3291840"/>
            <a:ext cx="3256823" cy="194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42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11220" y="1677768"/>
            <a:ext cx="7024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TradeGothicLTStd"/>
              </a:rPr>
              <a:t>La meta principal de los estudios cuantitativos </a:t>
            </a:r>
            <a:r>
              <a:rPr lang="es-MX" sz="2800" dirty="0" smtClean="0">
                <a:latin typeface="TradeGothicLTStd"/>
              </a:rPr>
              <a:t>es la </a:t>
            </a:r>
            <a:r>
              <a:rPr lang="es-MX" sz="2800" dirty="0">
                <a:latin typeface="TradeGothicLTStd"/>
              </a:rPr>
              <a:t>construcción y la demostración de teorías.</a:t>
            </a:r>
            <a:endParaRPr lang="es-MX" sz="2800" dirty="0"/>
          </a:p>
        </p:txBody>
      </p:sp>
      <p:sp>
        <p:nvSpPr>
          <p:cNvPr id="3" name="AutoShape 2" descr="Resultado de imagen para teo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107" y="3713293"/>
            <a:ext cx="26289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429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06824" y="634701"/>
            <a:ext cx="751959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s-MX" altLang="es-MX" sz="2400" dirty="0">
                <a:latin typeface="Times New Roman" panose="02020603050405020304" pitchFamily="18" charset="0"/>
              </a:rPr>
              <a:t>NATURALEZA DE LA INVESTIGACIÓN </a:t>
            </a:r>
            <a:r>
              <a:rPr lang="es-MX" altLang="es-MX" sz="2400" dirty="0" smtClean="0">
                <a:latin typeface="Times New Roman" panose="02020603050405020304" pitchFamily="18" charset="0"/>
              </a:rPr>
              <a:t>CUALITATIVA</a:t>
            </a:r>
          </a:p>
          <a:p>
            <a:pPr>
              <a:spcBef>
                <a:spcPct val="0"/>
              </a:spcBef>
            </a:pPr>
            <a:endParaRPr lang="es-MX" altLang="es-MX" sz="24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es-MX" altLang="es-MX" sz="2400" dirty="0"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La investigación cualitativa según </a:t>
            </a:r>
            <a:r>
              <a:rPr lang="es-MX" altLang="es-MX" sz="2400" dirty="0" err="1">
                <a:latin typeface="Arial" panose="020B0604020202020204" pitchFamily="34" charset="0"/>
              </a:rPr>
              <a:t>Denzin</a:t>
            </a:r>
            <a:r>
              <a:rPr lang="es-MX" altLang="es-MX" sz="2400" dirty="0">
                <a:latin typeface="Arial" panose="020B0604020202020204" pitchFamily="34" charset="0"/>
              </a:rPr>
              <a:t> y Lincoln es </a:t>
            </a:r>
            <a:r>
              <a:rPr lang="es-MX" altLang="es-MX" sz="2400" dirty="0" err="1">
                <a:latin typeface="Arial" panose="020B0604020202020204" pitchFamily="34" charset="0"/>
              </a:rPr>
              <a:t>multimetódica</a:t>
            </a:r>
            <a:r>
              <a:rPr lang="es-MX" altLang="es-MX" sz="2400" dirty="0">
                <a:latin typeface="Arial" panose="020B0604020202020204" pitchFamily="34" charset="0"/>
              </a:rPr>
              <a:t> en el enfoque, porque implica un enfoque interpretativo, naturalista hacia un objeto de estudio, es decir el investigador estudia la realidad en su contexto natural, tal y como sucede, intentando sacar sentido o interpretar los fenómenos de acuerdo con los significados que tienen para las personas </a:t>
            </a:r>
            <a:r>
              <a:rPr lang="es-MX" altLang="es-MX" sz="2400" dirty="0" smtClean="0">
                <a:latin typeface="Arial" panose="020B0604020202020204" pitchFamily="34" charset="0"/>
              </a:rPr>
              <a:t>involucradas.</a:t>
            </a:r>
          </a:p>
          <a:p>
            <a:pPr algn="just"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 </a:t>
            </a:r>
            <a:endParaRPr lang="es-MX" altLang="es-MX" sz="2400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199" y="4808668"/>
            <a:ext cx="1368425" cy="1600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826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97281" y="1876806"/>
            <a:ext cx="70570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La investigación cualitativa implica la utilización y recopilación de una gran variedad de materiales: entrevistas, experiencia personal, historia de vida, observaciones, textos históricos, imágenes, sonidos que describen la rutina y las situaciones problemáticas y significados de la vida de las personas</a:t>
            </a:r>
            <a:r>
              <a:rPr lang="es-MX" altLang="es-MX" sz="2400" dirty="0" smtClean="0">
                <a:latin typeface="Arial" panose="020B0604020202020204" pitchFamily="34" charset="0"/>
              </a:rPr>
              <a:t>.</a:t>
            </a:r>
          </a:p>
          <a:p>
            <a:pPr algn="just"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94098" y="441064"/>
            <a:ext cx="6357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NATURALEZA DE LA INVESTIGACIÓN CUALITATIVA</a:t>
            </a:r>
            <a:endParaRPr lang="es-MX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227" y="4177113"/>
            <a:ext cx="28082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018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90918" y="1338922"/>
            <a:ext cx="67450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DEFINICIÓN DE INVESTIGACIÓN CUALITATIVA</a:t>
            </a:r>
          </a:p>
          <a:p>
            <a:pPr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es-MX" altLang="es-MX" sz="2400" dirty="0" err="1">
                <a:latin typeface="Arial" panose="020B0604020202020204" pitchFamily="34" charset="0"/>
              </a:rPr>
              <a:t>Tylor</a:t>
            </a:r>
            <a:r>
              <a:rPr lang="es-MX" altLang="es-MX" sz="2400" dirty="0">
                <a:latin typeface="Arial" panose="020B0604020202020204" pitchFamily="34" charset="0"/>
              </a:rPr>
              <a:t> y </a:t>
            </a:r>
            <a:r>
              <a:rPr lang="es-MX" altLang="es-MX" sz="2400" dirty="0" err="1">
                <a:latin typeface="Arial" panose="020B0604020202020204" pitchFamily="34" charset="0"/>
              </a:rPr>
              <a:t>Bogdan</a:t>
            </a:r>
            <a:r>
              <a:rPr lang="es-MX" altLang="es-MX" sz="2400" dirty="0">
                <a:latin typeface="Arial" panose="020B0604020202020204" pitchFamily="34" charset="0"/>
              </a:rPr>
              <a:t> consideran a la investigación cualitativa como aquella que produce datos descriptivos: las  propias palabras de las personas, habladas o escritas, y la conducta observable.  </a:t>
            </a:r>
            <a:endParaRPr lang="es-MX" altLang="es-MX" sz="2400" dirty="0" smtClean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endParaRPr lang="es-MX" altLang="es-MX" sz="2400" dirty="0" smtClean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4094" t="6246" r="33906" b="8421"/>
          <a:stretch/>
        </p:blipFill>
        <p:spPr>
          <a:xfrm>
            <a:off x="4141694" y="4023361"/>
            <a:ext cx="182880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955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46675" y="1092161"/>
            <a:ext cx="72614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400" dirty="0">
                <a:latin typeface="Times New Roman" charset="0"/>
              </a:rPr>
              <a:t>CARACTERÍSTICAS PROPIAS DE LA INVESTIGACIÓN </a:t>
            </a:r>
            <a:r>
              <a:rPr lang="es-MX" sz="2400" dirty="0" smtClean="0">
                <a:latin typeface="Times New Roman" charset="0"/>
              </a:rPr>
              <a:t>CUALITATIVA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s-MX" sz="2400" dirty="0">
              <a:latin typeface="Arial" pitchFamily="34" charset="0"/>
              <a:cs typeface="Arial" panose="020B0604020202020204" pitchFamily="34" charset="0"/>
            </a:endParaRP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MX" sz="2800" dirty="0">
                <a:latin typeface="Times New Roman" charset="0"/>
              </a:rPr>
              <a:t>Para el investigador cualitativo, todas las perspectivas son valiosas.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MX" sz="2800" dirty="0">
                <a:latin typeface="Times New Roman" charset="0"/>
              </a:rPr>
              <a:t>Los métodos cualitativos son humanistas.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MX" sz="2800" dirty="0">
                <a:latin typeface="Times New Roman" charset="0"/>
              </a:rPr>
              <a:t>Todos los escenarios y personas son dignos de estudio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MX" sz="2800" dirty="0">
                <a:latin typeface="Times New Roman" charset="0"/>
              </a:rPr>
              <a:t>La investigación cualitativa es un arte.</a:t>
            </a:r>
            <a:endParaRPr lang="es-MX" sz="2800" dirty="0">
              <a:latin typeface="Times New Roman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776" y="4550484"/>
            <a:ext cx="2119224" cy="183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385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82127" y="483056"/>
            <a:ext cx="7153835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400" dirty="0">
                <a:latin typeface="Arial" pitchFamily="34" charset="0"/>
              </a:rPr>
              <a:t>METODOS</a:t>
            </a:r>
          </a:p>
          <a:p>
            <a:pPr algn="ctr">
              <a:defRPr/>
            </a:pPr>
            <a:endParaRPr lang="es-MX" sz="2400" dirty="0"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Fenomenología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Etnografía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Teoría fundamentada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 err="1">
                <a:latin typeface="Arial" pitchFamily="34" charset="0"/>
              </a:rPr>
              <a:t>Etnometodología</a:t>
            </a:r>
            <a:endParaRPr lang="es-MX" sz="2400" dirty="0"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Investigación acción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Biografía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Historia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Representación Social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Interaccionismo simbólico</a:t>
            </a:r>
            <a:endParaRPr lang="es-MX" sz="2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55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51823" y="296824"/>
            <a:ext cx="75841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ANTECEDENTES DE LA INVESTIGACIÓN CUALITATIVA</a:t>
            </a:r>
          </a:p>
          <a:p>
            <a:pPr algn="just"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2° Fase: Comprende desde la década de los treinta a los cincuenta, en el que se produce un declive en el interés por el enfoque cualitativo.</a:t>
            </a:r>
          </a:p>
          <a:p>
            <a:pPr algn="just"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3° Fase: Comprende la década de los setenta, época marcada por el cambio social y el resurgimiento de los métodos cualitativos.</a:t>
            </a:r>
          </a:p>
          <a:p>
            <a:pPr algn="just">
              <a:spcBef>
                <a:spcPct val="0"/>
              </a:spcBef>
            </a:pPr>
            <a:endParaRPr lang="es-MX" altLang="es-MX" sz="2400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4° Fase: Época en la que comienza a realizarse investigación cualitativa por los investigadores educativos, y otros investigadores de otras disciplinas.</a:t>
            </a:r>
            <a:endParaRPr lang="es-MX" altLang="es-MX" sz="2400" dirty="0">
              <a:latin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541" y="5314278"/>
            <a:ext cx="1243692" cy="141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40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60611" y="704264"/>
            <a:ext cx="734747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400" dirty="0">
                <a:latin typeface="Times New Roman" charset="0"/>
              </a:rPr>
              <a:t>METODOS DE INVESTIGACIÓN CUALITATIVA</a:t>
            </a:r>
          </a:p>
          <a:p>
            <a:pPr algn="ctr">
              <a:defRPr/>
            </a:pPr>
            <a:endParaRPr lang="es-MX" sz="2400" dirty="0">
              <a:latin typeface="Times New Roman" charset="0"/>
            </a:endParaRPr>
          </a:p>
          <a:p>
            <a:pPr algn="just">
              <a:defRPr/>
            </a:pPr>
            <a:r>
              <a:rPr lang="es-MX" sz="2400" dirty="0">
                <a:latin typeface="Arial" pitchFamily="34" charset="0"/>
              </a:rPr>
              <a:t>El método es la forma característica de investigar determinada por la intención sustantiva y el enfoque que la orienta de acuerdo al tipo de cuestiones de investigación como:</a:t>
            </a:r>
          </a:p>
          <a:p>
            <a:pPr algn="just">
              <a:defRPr/>
            </a:pPr>
            <a:endParaRPr lang="es-MX" sz="2400" dirty="0">
              <a:latin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Cuestiones de significados, explicitar la esencia de las experiencias.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Cuestiones descriptivas/interpretativas: valores, ideas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Cuestiones de proceso: Experiencia a lo largo del tiempo o el cambio</a:t>
            </a: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es-MX" sz="2400" dirty="0">
                <a:latin typeface="Arial" pitchFamily="34" charset="0"/>
              </a:rPr>
              <a:t>Cuestiones de mejora y cambio social</a:t>
            </a:r>
            <a:endParaRPr lang="es-MX" sz="2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4508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13647" y="559398"/>
            <a:ext cx="5992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INSTRUMENTOS DE RECOLECCIÓN DE DATOS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bo 2"/>
          <p:cNvSpPr/>
          <p:nvPr/>
        </p:nvSpPr>
        <p:spPr>
          <a:xfrm>
            <a:off x="1613647" y="2581835"/>
            <a:ext cx="2807746" cy="209774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ENTREVISTA</a:t>
            </a:r>
          </a:p>
          <a:p>
            <a:pPr algn="ctr"/>
            <a:r>
              <a:rPr lang="es-MX" sz="2000" dirty="0" smtClean="0"/>
              <a:t>(CUALITATIVO)</a:t>
            </a:r>
            <a:endParaRPr lang="es-MX" sz="2000" dirty="0"/>
          </a:p>
        </p:txBody>
      </p:sp>
      <p:sp>
        <p:nvSpPr>
          <p:cNvPr id="4" name="Cilindro 3"/>
          <p:cNvSpPr/>
          <p:nvPr/>
        </p:nvSpPr>
        <p:spPr>
          <a:xfrm>
            <a:off x="5550947" y="2506531"/>
            <a:ext cx="2345166" cy="207622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CUESTIONARIO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43958470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398494" y="656216"/>
            <a:ext cx="5992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METODOLOGÍA CUANTITATIVA</a:t>
            </a:r>
            <a:endParaRPr lang="es-MX" sz="2800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46622" y="2257289"/>
            <a:ext cx="8115300" cy="894703"/>
          </a:xfrm>
          <a:prstGeom prst="rect">
            <a:avLst/>
          </a:prstGeom>
          <a:ln w="57150" cap="rnd" cmpd="sng" algn="ctr">
            <a:solidFill>
              <a:schemeClr val="accent1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s-MX" dirty="0" smtClean="0"/>
              <a:t>Se enfoca en la medición de fenómenos, utiliza la estadística, prueba hipótesis y hace un análisis causa-efecto</a:t>
            </a:r>
          </a:p>
          <a:p>
            <a:pPr algn="ctr"/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08" y="3504639"/>
            <a:ext cx="2000250" cy="20002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531" y="3420875"/>
            <a:ext cx="234315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85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52050" y="435323"/>
            <a:ext cx="70731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MX" altLang="es-MX" sz="2400" dirty="0">
                <a:latin typeface="Times New Roman" panose="02020603050405020304" pitchFamily="18" charset="0"/>
              </a:rPr>
              <a:t>BIBLIOGRAFÍA</a:t>
            </a:r>
          </a:p>
          <a:p>
            <a:pPr algn="ctr">
              <a:spcBef>
                <a:spcPct val="0"/>
              </a:spcBef>
            </a:pPr>
            <a:endParaRPr lang="es-MX" altLang="es-MX" sz="24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MX" altLang="es-MX" sz="2400" dirty="0">
                <a:latin typeface="Times New Roman" panose="02020603050405020304" pitchFamily="18" charset="0"/>
              </a:rPr>
              <a:t>1.- Rodríguez Gregorio. Metodología de la investigación cualitativa. Ediciones ALJIBE. Málaga.2000.</a:t>
            </a:r>
          </a:p>
          <a:p>
            <a:pPr>
              <a:spcBef>
                <a:spcPct val="0"/>
              </a:spcBef>
            </a:pPr>
            <a:endParaRPr lang="es-MX" altLang="es-MX" sz="24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MX" altLang="es-MX" sz="2400" dirty="0">
                <a:latin typeface="Times New Roman" panose="02020603050405020304" pitchFamily="18" charset="0"/>
              </a:rPr>
              <a:t>2.- Pineda. Elia. Metodología de la Investigación. Washington. OPS.2008.</a:t>
            </a:r>
          </a:p>
          <a:p>
            <a:pPr>
              <a:spcBef>
                <a:spcPct val="0"/>
              </a:spcBef>
            </a:pPr>
            <a:endParaRPr lang="es-MX" altLang="es-MX" sz="24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MX" altLang="es-MX" sz="2400" dirty="0">
                <a:latin typeface="Times New Roman" panose="02020603050405020304" pitchFamily="18" charset="0"/>
              </a:rPr>
              <a:t>3.- </a:t>
            </a:r>
            <a:r>
              <a:rPr lang="es-MX" altLang="es-MX" sz="2400" dirty="0" err="1">
                <a:latin typeface="Times New Roman" panose="02020603050405020304" pitchFamily="18" charset="0"/>
              </a:rPr>
              <a:t>Polit</a:t>
            </a:r>
            <a:r>
              <a:rPr lang="es-MX" altLang="es-MX" sz="2400" dirty="0">
                <a:latin typeface="Times New Roman" panose="02020603050405020304" pitchFamily="18" charset="0"/>
              </a:rPr>
              <a:t> y </a:t>
            </a:r>
            <a:r>
              <a:rPr lang="es-MX" altLang="es-MX" sz="2400" dirty="0" err="1">
                <a:latin typeface="Times New Roman" panose="02020603050405020304" pitchFamily="18" charset="0"/>
              </a:rPr>
              <a:t>Hungler</a:t>
            </a:r>
            <a:r>
              <a:rPr lang="es-MX" altLang="es-MX" sz="2400" dirty="0">
                <a:latin typeface="Times New Roman" panose="02020603050405020304" pitchFamily="18" charset="0"/>
              </a:rPr>
              <a:t>. Investigación científica en Ciencias de la Salud. México. Mc Graw Hill.2000.</a:t>
            </a:r>
          </a:p>
          <a:p>
            <a:pPr>
              <a:spcBef>
                <a:spcPct val="0"/>
              </a:spcBef>
            </a:pPr>
            <a:endParaRPr lang="es-MX" altLang="es-MX" sz="24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MX" altLang="es-MX" sz="2400" dirty="0">
                <a:latin typeface="Times New Roman" panose="02020603050405020304" pitchFamily="18" charset="0"/>
              </a:rPr>
              <a:t>4</a:t>
            </a:r>
            <a:r>
              <a:rPr lang="es-MX" altLang="es-MX" sz="2400" dirty="0" smtClean="0">
                <a:latin typeface="Times New Roman" panose="02020603050405020304" pitchFamily="18" charset="0"/>
              </a:rPr>
              <a:t>.- Hernández </a:t>
            </a:r>
            <a:r>
              <a:rPr lang="es-MX" altLang="es-MX" sz="2400" dirty="0" err="1" smtClean="0">
                <a:latin typeface="Times New Roman" panose="02020603050405020304" pitchFamily="18" charset="0"/>
              </a:rPr>
              <a:t>Sampieri</a:t>
            </a:r>
            <a:r>
              <a:rPr lang="es-MX" altLang="es-MX" sz="2400" dirty="0" smtClean="0">
                <a:latin typeface="Times New Roman" panose="02020603050405020304" pitchFamily="18" charset="0"/>
              </a:rPr>
              <a:t>. Metodología de la Investigación. </a:t>
            </a:r>
            <a:r>
              <a:rPr lang="es-MX" altLang="es-MX" sz="2400" dirty="0" err="1" smtClean="0">
                <a:latin typeface="Times New Roman" panose="02020603050405020304" pitchFamily="18" charset="0"/>
              </a:rPr>
              <a:t>MacGrawhill</a:t>
            </a:r>
            <a:endParaRPr lang="es-MX" altLang="es-MX" sz="2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88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538344" y="710005"/>
            <a:ext cx="5282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PROCESO</a:t>
            </a:r>
            <a:endParaRPr lang="es-MX" sz="2800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043639101"/>
              </p:ext>
            </p:extLst>
          </p:nvPr>
        </p:nvGraphicFramePr>
        <p:xfrm>
          <a:off x="505609" y="1233225"/>
          <a:ext cx="8326419" cy="4973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36533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658200510"/>
              </p:ext>
            </p:extLst>
          </p:nvPr>
        </p:nvGraphicFramePr>
        <p:xfrm>
          <a:off x="441065" y="419548"/>
          <a:ext cx="8197326" cy="5841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15153" y="355002"/>
            <a:ext cx="3539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BONDADES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8168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779207" y="501133"/>
            <a:ext cx="3313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/>
              <a:t>CARACTERÍSTICAS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591671" y="1570616"/>
            <a:ext cx="80467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1.El </a:t>
            </a:r>
            <a:r>
              <a:rPr lang="es-MX" sz="2800" dirty="0"/>
              <a:t>investigador o investigadora </a:t>
            </a:r>
            <a:r>
              <a:rPr lang="es-MX" sz="2800" i="1" dirty="0"/>
              <a:t>plantea un problema de </a:t>
            </a:r>
            <a:r>
              <a:rPr lang="es-MX" sz="2800" i="1" dirty="0" smtClean="0"/>
              <a:t>estudio.</a:t>
            </a:r>
          </a:p>
          <a:p>
            <a:endParaRPr lang="es-MX" sz="2800" dirty="0"/>
          </a:p>
          <a:p>
            <a:r>
              <a:rPr lang="es-MX" sz="2800" dirty="0"/>
              <a:t>2.</a:t>
            </a:r>
            <a:r>
              <a:rPr lang="es-MX" sz="2800" b="1" dirty="0"/>
              <a:t> </a:t>
            </a:r>
            <a:r>
              <a:rPr lang="es-MX" sz="2800" dirty="0" smtClean="0"/>
              <a:t>Revisión</a:t>
            </a:r>
            <a:r>
              <a:rPr lang="es-MX" sz="2800" i="1" dirty="0" smtClean="0"/>
              <a:t> </a:t>
            </a:r>
            <a:r>
              <a:rPr lang="es-MX" sz="2800" i="1" dirty="0"/>
              <a:t>de la </a:t>
            </a:r>
            <a:r>
              <a:rPr lang="es-MX" sz="2800" i="1" dirty="0" smtClean="0"/>
              <a:t>literatura para construcción de</a:t>
            </a:r>
            <a:r>
              <a:rPr lang="es-MX" sz="2800" dirty="0" smtClean="0"/>
              <a:t> </a:t>
            </a:r>
            <a:r>
              <a:rPr lang="es-MX" sz="2800" dirty="0"/>
              <a:t>un </a:t>
            </a:r>
            <a:r>
              <a:rPr lang="es-MX" sz="2800" i="1" dirty="0"/>
              <a:t>marco </a:t>
            </a:r>
            <a:r>
              <a:rPr lang="es-MX" sz="2800" i="1" dirty="0" smtClean="0"/>
              <a:t>teórico.</a:t>
            </a:r>
          </a:p>
          <a:p>
            <a:endParaRPr lang="es-MX" sz="2800" i="1" dirty="0"/>
          </a:p>
          <a:p>
            <a:r>
              <a:rPr lang="es-MX" sz="2800" i="1" dirty="0" smtClean="0"/>
              <a:t>3.- </a:t>
            </a:r>
            <a:r>
              <a:rPr lang="es-MX" sz="2800" dirty="0" smtClean="0"/>
              <a:t>Hipótesis </a:t>
            </a:r>
            <a:r>
              <a:rPr lang="es-MX" sz="2800" dirty="0"/>
              <a:t>se generan antes de recolectar y </a:t>
            </a:r>
            <a:r>
              <a:rPr lang="es-MX" sz="2800" dirty="0" smtClean="0"/>
              <a:t>analizar los </a:t>
            </a:r>
            <a:r>
              <a:rPr lang="es-MX" sz="2800" dirty="0"/>
              <a:t>datos</a:t>
            </a:r>
            <a:r>
              <a:rPr lang="es-MX" sz="2800" dirty="0" smtClean="0"/>
              <a:t>.</a:t>
            </a:r>
          </a:p>
          <a:p>
            <a:endParaRPr lang="es-MX" sz="2800" dirty="0" smtClean="0"/>
          </a:p>
          <a:p>
            <a:endParaRPr lang="es-MX" sz="2800" dirty="0" smtClean="0"/>
          </a:p>
        </p:txBody>
      </p:sp>
      <p:sp>
        <p:nvSpPr>
          <p:cNvPr id="7" name="AutoShape 4" descr="Resultado de imagen para hipótes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400" y="4625788"/>
            <a:ext cx="1847850" cy="176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57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08791" y="1125120"/>
            <a:ext cx="854157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endParaRPr lang="es-MX" dirty="0"/>
          </a:p>
          <a:p>
            <a:pPr algn="just"/>
            <a:r>
              <a:rPr lang="es-MX" sz="2400" dirty="0" smtClean="0"/>
              <a:t>4. </a:t>
            </a:r>
            <a:r>
              <a:rPr lang="es-MX" sz="2800" dirty="0" smtClean="0"/>
              <a:t>El </a:t>
            </a:r>
            <a:r>
              <a:rPr lang="es-MX" sz="2800" dirty="0"/>
              <a:t>análisis de los datos es sistemático, basado en variables, impersonal y posterior a la recolección de datos representados </a:t>
            </a:r>
            <a:r>
              <a:rPr lang="es-MX" sz="2800" dirty="0" smtClean="0"/>
              <a:t>numéricamente</a:t>
            </a:r>
          </a:p>
          <a:p>
            <a:endParaRPr lang="es-MX" sz="2800" dirty="0"/>
          </a:p>
          <a:p>
            <a:r>
              <a:rPr lang="es-MX" sz="2800" dirty="0" smtClean="0"/>
              <a:t>5. Busca </a:t>
            </a:r>
            <a:r>
              <a:rPr lang="es-MX" sz="2800" dirty="0"/>
              <a:t>la objetividad, rigor. Confiabilidad y </a:t>
            </a:r>
            <a:r>
              <a:rPr lang="es-MX" sz="2800" dirty="0" smtClean="0"/>
              <a:t>validez</a:t>
            </a:r>
          </a:p>
          <a:p>
            <a:endParaRPr lang="es-MX" sz="2400" dirty="0"/>
          </a:p>
          <a:p>
            <a:endParaRPr lang="es-MX" sz="2400" dirty="0" smtClean="0"/>
          </a:p>
          <a:p>
            <a:endParaRPr lang="es-MX" sz="2400" dirty="0"/>
          </a:p>
          <a:p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237129" y="419548"/>
            <a:ext cx="5744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758" y="4588824"/>
            <a:ext cx="27622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161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91672" y="1276143"/>
            <a:ext cx="80467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6.-En </a:t>
            </a:r>
            <a:r>
              <a:rPr lang="es-MX" sz="2800" dirty="0"/>
              <a:t>el proceso se busca el máximo control para lograr que otras explicaciones posibles distintas </a:t>
            </a:r>
            <a:r>
              <a:rPr lang="es-MX" sz="2800" dirty="0" smtClean="0"/>
              <a:t>o “</a:t>
            </a:r>
            <a:r>
              <a:rPr lang="es-MX" sz="2800" dirty="0"/>
              <a:t>rivales” a la propuesta del estudio (hipótesis</a:t>
            </a:r>
            <a:r>
              <a:rPr lang="es-MX" sz="2800" dirty="0" smtClean="0"/>
              <a:t>).</a:t>
            </a:r>
          </a:p>
          <a:p>
            <a:pPr algn="just"/>
            <a:endParaRPr lang="es-MX" sz="2800" dirty="0"/>
          </a:p>
          <a:p>
            <a:r>
              <a:rPr lang="es-MX" sz="2800" dirty="0" smtClean="0"/>
              <a:t>7.-</a:t>
            </a:r>
            <a:r>
              <a:rPr lang="es-MX" sz="2800" dirty="0"/>
              <a:t>La investigación cuantitativa debe ser lo más “objetiva” posible</a:t>
            </a:r>
            <a:r>
              <a:rPr lang="es-MX" sz="2800" dirty="0" smtClean="0"/>
              <a:t>. </a:t>
            </a:r>
            <a:r>
              <a:rPr lang="es-MX" sz="2800" dirty="0"/>
              <a:t>Los fenómenos que se </a:t>
            </a:r>
            <a:r>
              <a:rPr lang="es-MX" sz="2800" dirty="0" smtClean="0"/>
              <a:t>observan y/o </a:t>
            </a:r>
            <a:r>
              <a:rPr lang="es-MX" sz="2800" dirty="0"/>
              <a:t>miden no deben ser afectados por el investigador</a:t>
            </a:r>
            <a:r>
              <a:rPr lang="es-MX" sz="2800" dirty="0" smtClean="0"/>
              <a:t>.</a:t>
            </a:r>
          </a:p>
          <a:p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183341" y="548640"/>
            <a:ext cx="6303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Resultado de imagen para hipótes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509" y="4939161"/>
            <a:ext cx="30956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70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45459" y="1431691"/>
            <a:ext cx="796065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+mj-lt"/>
              </a:rPr>
              <a:t>8.-Los </a:t>
            </a:r>
            <a:r>
              <a:rPr lang="es-MX" sz="2400" dirty="0">
                <a:latin typeface="+mj-lt"/>
              </a:rPr>
              <a:t>estudios cuantitativos siguen un patrón predecible y estructurado </a:t>
            </a:r>
            <a:r>
              <a:rPr lang="es-MX" sz="2400" dirty="0" smtClean="0">
                <a:latin typeface="+mj-lt"/>
              </a:rPr>
              <a:t>y </a:t>
            </a:r>
            <a:r>
              <a:rPr lang="es-MX" sz="2400" dirty="0">
                <a:latin typeface="+mj-lt"/>
              </a:rPr>
              <a:t>se debe </a:t>
            </a:r>
            <a:r>
              <a:rPr lang="es-MX" sz="2400" dirty="0" smtClean="0">
                <a:latin typeface="+mj-lt"/>
              </a:rPr>
              <a:t>tener presente </a:t>
            </a:r>
            <a:r>
              <a:rPr lang="es-MX" sz="2400" dirty="0">
                <a:latin typeface="+mj-lt"/>
              </a:rPr>
              <a:t>que las decisiones críticas se efectúan antes de recolectar los datos</a:t>
            </a:r>
            <a:r>
              <a:rPr lang="es-MX" sz="2400" dirty="0" smtClean="0">
                <a:latin typeface="+mj-lt"/>
              </a:rPr>
              <a:t>.</a:t>
            </a:r>
          </a:p>
          <a:p>
            <a:pPr algn="just"/>
            <a:endParaRPr lang="es-MX" sz="2400" dirty="0">
              <a:latin typeface="+mj-lt"/>
            </a:endParaRPr>
          </a:p>
          <a:p>
            <a:r>
              <a:rPr lang="es-MX" sz="2400" dirty="0" smtClean="0">
                <a:latin typeface="+mj-lt"/>
              </a:rPr>
              <a:t>9.- </a:t>
            </a:r>
            <a:r>
              <a:rPr lang="es-MX" sz="2400" dirty="0"/>
              <a:t>En una investigación cuantitativa se pretende generalizar los resultados encontrados en un </a:t>
            </a:r>
            <a:r>
              <a:rPr lang="es-MX" sz="2400" dirty="0" smtClean="0"/>
              <a:t>grupo o </a:t>
            </a:r>
            <a:r>
              <a:rPr lang="es-MX" sz="2400" dirty="0"/>
              <a:t>segmento (muestra) a una colectividad mayor (universo o población</a:t>
            </a:r>
            <a:r>
              <a:rPr lang="es-MX" sz="2400" dirty="0" smtClean="0"/>
              <a:t>).</a:t>
            </a:r>
          </a:p>
          <a:p>
            <a:endParaRPr lang="es-MX" sz="2400" dirty="0">
              <a:latin typeface="+mj-lt"/>
            </a:endParaRPr>
          </a:p>
          <a:p>
            <a:endParaRPr lang="es-MX" sz="2400" dirty="0">
              <a:latin typeface="+mj-lt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61826" y="441064"/>
            <a:ext cx="6142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+mj-lt"/>
              </a:rPr>
              <a:t>CARACTERISTICAS</a:t>
            </a:r>
            <a:endParaRPr lang="es-MX" sz="2800" dirty="0">
              <a:latin typeface="+mj-lt"/>
            </a:endParaRPr>
          </a:p>
        </p:txBody>
      </p:sp>
      <p:sp>
        <p:nvSpPr>
          <p:cNvPr id="4" name="AutoShape 2" descr="Resultado de imagen para POBL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142" y="4787257"/>
            <a:ext cx="360997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19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822</TotalTime>
  <Words>1001</Words>
  <Application>Microsoft Office PowerPoint</Application>
  <PresentationFormat>Presentación en pantalla (4:3)</PresentationFormat>
  <Paragraphs>159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9" baseType="lpstr">
      <vt:lpstr>Arial</vt:lpstr>
      <vt:lpstr>Corbel</vt:lpstr>
      <vt:lpstr>Times New Roman</vt:lpstr>
      <vt:lpstr>TradeGothicLTStd</vt:lpstr>
      <vt:lpstr>TradeGothicLTStd-Cn18</vt:lpstr>
      <vt:lpstr>TradeGothicLTStd-Obl</vt:lpstr>
      <vt:lpstr>Wingdings</vt:lpstr>
      <vt:lpstr>Wingdings 3</vt:lpstr>
      <vt:lpstr>Parallax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Utiliza medidas estadísticas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Administración de empresas</dc:title>
  <dc:creator>HP</dc:creator>
  <cp:lastModifiedBy>VIANEY</cp:lastModifiedBy>
  <cp:revision>58</cp:revision>
  <dcterms:created xsi:type="dcterms:W3CDTF">2018-09-02T16:48:00Z</dcterms:created>
  <dcterms:modified xsi:type="dcterms:W3CDTF">2018-09-28T05:39:47Z</dcterms:modified>
</cp:coreProperties>
</file>