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3"/>
  </p:notesMasterIdLst>
  <p:sldIdLst>
    <p:sldId id="300" r:id="rId2"/>
    <p:sldId id="351" r:id="rId3"/>
    <p:sldId id="302" r:id="rId4"/>
    <p:sldId id="352" r:id="rId5"/>
    <p:sldId id="307" r:id="rId6"/>
    <p:sldId id="308" r:id="rId7"/>
    <p:sldId id="320" r:id="rId8"/>
    <p:sldId id="310" r:id="rId9"/>
    <p:sldId id="319" r:id="rId10"/>
    <p:sldId id="311" r:id="rId11"/>
    <p:sldId id="317" r:id="rId12"/>
    <p:sldId id="312" r:id="rId13"/>
    <p:sldId id="313" r:id="rId14"/>
    <p:sldId id="314" r:id="rId15"/>
    <p:sldId id="318" r:id="rId16"/>
    <p:sldId id="315" r:id="rId17"/>
    <p:sldId id="316" r:id="rId18"/>
    <p:sldId id="324" r:id="rId19"/>
    <p:sldId id="325" r:id="rId20"/>
    <p:sldId id="326" r:id="rId21"/>
    <p:sldId id="327" r:id="rId22"/>
    <p:sldId id="332" r:id="rId23"/>
    <p:sldId id="329" r:id="rId24"/>
    <p:sldId id="330" r:id="rId25"/>
    <p:sldId id="331" r:id="rId26"/>
    <p:sldId id="333" r:id="rId27"/>
    <p:sldId id="334" r:id="rId28"/>
    <p:sldId id="335" r:id="rId29"/>
    <p:sldId id="338" r:id="rId30"/>
    <p:sldId id="339" r:id="rId31"/>
    <p:sldId id="340" r:id="rId32"/>
    <p:sldId id="343" r:id="rId33"/>
    <p:sldId id="344" r:id="rId34"/>
    <p:sldId id="345" r:id="rId35"/>
    <p:sldId id="346" r:id="rId36"/>
    <p:sldId id="347" r:id="rId37"/>
    <p:sldId id="348" r:id="rId38"/>
    <p:sldId id="349" r:id="rId39"/>
    <p:sldId id="323" r:id="rId40"/>
    <p:sldId id="309" r:id="rId41"/>
    <p:sldId id="337"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78" autoAdjust="0"/>
    <p:restoredTop sz="93692"/>
  </p:normalViewPr>
  <p:slideViewPr>
    <p:cSldViewPr>
      <p:cViewPr varScale="1">
        <p:scale>
          <a:sx n="62" d="100"/>
          <a:sy n="62" d="100"/>
        </p:scale>
        <p:origin x="776"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CFE0B6-EACC-2A4E-AEE6-AEBCB084EE0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1E53B32D-BEC9-C64E-92D5-337B9CEEC4AA}">
      <dgm:prSet phldrT="[Texto]"/>
      <dgm:spPr/>
      <dgm:t>
        <a:bodyPr/>
        <a:lstStyle/>
        <a:p>
          <a:r>
            <a:rPr lang="es-ES" dirty="0"/>
            <a:t>1. Conceptos Básicos</a:t>
          </a:r>
        </a:p>
      </dgm:t>
    </dgm:pt>
    <dgm:pt modelId="{97CA764C-9715-1344-86BF-CA2C5C7C280A}" type="parTrans" cxnId="{C1F0A480-00DF-FF49-A883-A9524906C04C}">
      <dgm:prSet/>
      <dgm:spPr/>
      <dgm:t>
        <a:bodyPr/>
        <a:lstStyle/>
        <a:p>
          <a:endParaRPr lang="es-ES"/>
        </a:p>
      </dgm:t>
    </dgm:pt>
    <dgm:pt modelId="{FBFA59E1-8F66-3041-BC48-0B40AF148783}" type="sibTrans" cxnId="{C1F0A480-00DF-FF49-A883-A9524906C04C}">
      <dgm:prSet/>
      <dgm:spPr/>
      <dgm:t>
        <a:bodyPr/>
        <a:lstStyle/>
        <a:p>
          <a:endParaRPr lang="es-ES"/>
        </a:p>
      </dgm:t>
    </dgm:pt>
    <dgm:pt modelId="{775C487B-340B-7B47-A395-2713C6200D23}">
      <dgm:prSet phldrT="[Texto]"/>
      <dgm:spPr/>
      <dgm:t>
        <a:bodyPr/>
        <a:lstStyle/>
        <a:p>
          <a:r>
            <a:rPr lang="es-ES" dirty="0"/>
            <a:t>2. Planeación</a:t>
          </a:r>
        </a:p>
      </dgm:t>
    </dgm:pt>
    <dgm:pt modelId="{A23C6E7D-BE9D-E042-9BF1-00DE189C1098}" type="parTrans" cxnId="{69CF46C4-DEAF-1A42-9700-2BEBD0A96EDF}">
      <dgm:prSet/>
      <dgm:spPr/>
      <dgm:t>
        <a:bodyPr/>
        <a:lstStyle/>
        <a:p>
          <a:endParaRPr lang="es-ES"/>
        </a:p>
      </dgm:t>
    </dgm:pt>
    <dgm:pt modelId="{9E8E98A7-1201-EF4F-AD34-C8602EA655B4}" type="sibTrans" cxnId="{69CF46C4-DEAF-1A42-9700-2BEBD0A96EDF}">
      <dgm:prSet/>
      <dgm:spPr/>
      <dgm:t>
        <a:bodyPr/>
        <a:lstStyle/>
        <a:p>
          <a:endParaRPr lang="es-ES"/>
        </a:p>
      </dgm:t>
    </dgm:pt>
    <dgm:pt modelId="{E052DABC-6BE5-1A48-ACE0-C5FA81FAF083}">
      <dgm:prSet phldrT="[Texto]"/>
      <dgm:spPr>
        <a:solidFill>
          <a:srgbClr val="941100"/>
        </a:solidFill>
      </dgm:spPr>
      <dgm:t>
        <a:bodyPr/>
        <a:lstStyle/>
        <a:p>
          <a:r>
            <a:rPr lang="es-ES" dirty="0"/>
            <a:t>3. Recolección de información</a:t>
          </a:r>
        </a:p>
      </dgm:t>
    </dgm:pt>
    <dgm:pt modelId="{E11BC196-C026-EE4E-86FE-B25C6733D786}" type="parTrans" cxnId="{51C7BA58-C472-2F40-834D-1B8923B40D76}">
      <dgm:prSet/>
      <dgm:spPr/>
      <dgm:t>
        <a:bodyPr/>
        <a:lstStyle/>
        <a:p>
          <a:endParaRPr lang="es-ES"/>
        </a:p>
      </dgm:t>
    </dgm:pt>
    <dgm:pt modelId="{89E8C292-1DB9-E946-8B56-AAD57A0FDF7A}" type="sibTrans" cxnId="{51C7BA58-C472-2F40-834D-1B8923B40D76}">
      <dgm:prSet/>
      <dgm:spPr/>
      <dgm:t>
        <a:bodyPr/>
        <a:lstStyle/>
        <a:p>
          <a:endParaRPr lang="es-ES"/>
        </a:p>
      </dgm:t>
    </dgm:pt>
    <dgm:pt modelId="{9C6B6372-E3F9-A34D-8A13-89660FD8D81B}">
      <dgm:prSet phldrT="[Texto]"/>
      <dgm:spPr/>
      <dgm:t>
        <a:bodyPr/>
        <a:lstStyle/>
        <a:p>
          <a:r>
            <a:rPr lang="es-ES" dirty="0"/>
            <a:t>5. Dictamen</a:t>
          </a:r>
        </a:p>
      </dgm:t>
    </dgm:pt>
    <dgm:pt modelId="{BA91C199-A1CD-7D4E-BFD0-488216085756}" type="parTrans" cxnId="{C1A0890F-9A2D-4C4E-8268-277B0BC1E042}">
      <dgm:prSet/>
      <dgm:spPr/>
      <dgm:t>
        <a:bodyPr/>
        <a:lstStyle/>
        <a:p>
          <a:endParaRPr lang="es-ES"/>
        </a:p>
      </dgm:t>
    </dgm:pt>
    <dgm:pt modelId="{A1A2485B-299E-EF4C-A29B-42C3070FDC19}" type="sibTrans" cxnId="{C1A0890F-9A2D-4C4E-8268-277B0BC1E042}">
      <dgm:prSet/>
      <dgm:spPr/>
      <dgm:t>
        <a:bodyPr/>
        <a:lstStyle/>
        <a:p>
          <a:endParaRPr lang="es-ES"/>
        </a:p>
      </dgm:t>
    </dgm:pt>
    <dgm:pt modelId="{32D560BC-24F5-964F-9526-B382C5DA9FA1}">
      <dgm:prSet phldrT="[Texto]"/>
      <dgm:spPr/>
      <dgm:t>
        <a:bodyPr/>
        <a:lstStyle/>
        <a:p>
          <a:r>
            <a:rPr lang="es-ES" dirty="0"/>
            <a:t>4. Administración de la Información</a:t>
          </a:r>
        </a:p>
      </dgm:t>
    </dgm:pt>
    <dgm:pt modelId="{35ACF9EB-DE07-D049-AB47-5EBB0617A5C2}" type="parTrans" cxnId="{13B33B4B-082A-2144-9732-29020B125F1C}">
      <dgm:prSet/>
      <dgm:spPr/>
      <dgm:t>
        <a:bodyPr/>
        <a:lstStyle/>
        <a:p>
          <a:endParaRPr lang="es-ES"/>
        </a:p>
      </dgm:t>
    </dgm:pt>
    <dgm:pt modelId="{4E8400F3-DD8F-024A-B608-4DCD55972B7C}" type="sibTrans" cxnId="{13B33B4B-082A-2144-9732-29020B125F1C}">
      <dgm:prSet/>
      <dgm:spPr/>
      <dgm:t>
        <a:bodyPr/>
        <a:lstStyle/>
        <a:p>
          <a:endParaRPr lang="es-ES"/>
        </a:p>
      </dgm:t>
    </dgm:pt>
    <dgm:pt modelId="{C7146D78-F244-E841-94E2-0AA88531A2E1}">
      <dgm:prSet phldrT="[Texto]"/>
      <dgm:spPr>
        <a:solidFill>
          <a:schemeClr val="bg1"/>
        </a:solidFill>
      </dgm:spPr>
      <dgm:t>
        <a:bodyPr/>
        <a:lstStyle/>
        <a:p>
          <a:r>
            <a:rPr lang="es-MX" dirty="0"/>
            <a:t>3.1 Áreas a auditar: Función administrativa, Sistemas, Equipo de Cómputo, Seguridad, Redes y Bases de datos. </a:t>
          </a:r>
          <a:endParaRPr lang="es-ES" dirty="0"/>
        </a:p>
      </dgm:t>
    </dgm:pt>
    <dgm:pt modelId="{8E23C9BD-2836-E145-9345-B9D9C3292C11}" type="parTrans" cxnId="{13498821-D6B9-9F4A-BE06-F60B7BD31331}">
      <dgm:prSet/>
      <dgm:spPr/>
      <dgm:t>
        <a:bodyPr/>
        <a:lstStyle/>
        <a:p>
          <a:endParaRPr lang="es-ES"/>
        </a:p>
      </dgm:t>
    </dgm:pt>
    <dgm:pt modelId="{58FD06B3-D641-B94F-9283-BEF577BCB218}" type="sibTrans" cxnId="{13498821-D6B9-9F4A-BE06-F60B7BD31331}">
      <dgm:prSet/>
      <dgm:spPr/>
      <dgm:t>
        <a:bodyPr/>
        <a:lstStyle/>
        <a:p>
          <a:endParaRPr lang="es-ES"/>
        </a:p>
      </dgm:t>
    </dgm:pt>
    <dgm:pt modelId="{CFFBE51F-A185-A44A-A8FF-F6D7CB0FB010}" type="pres">
      <dgm:prSet presAssocID="{ABCFE0B6-EACC-2A4E-AEE6-AEBCB084EE0D}" presName="linear" presStyleCnt="0">
        <dgm:presLayoutVars>
          <dgm:dir/>
          <dgm:animLvl val="lvl"/>
          <dgm:resizeHandles val="exact"/>
        </dgm:presLayoutVars>
      </dgm:prSet>
      <dgm:spPr/>
    </dgm:pt>
    <dgm:pt modelId="{F69FDF0B-D8F6-DA44-B9F9-9765CA3E8341}" type="pres">
      <dgm:prSet presAssocID="{1E53B32D-BEC9-C64E-92D5-337B9CEEC4AA}" presName="parentLin" presStyleCnt="0"/>
      <dgm:spPr/>
    </dgm:pt>
    <dgm:pt modelId="{D402E0AD-E767-DC41-9558-CE5DBDA1D3E1}" type="pres">
      <dgm:prSet presAssocID="{1E53B32D-BEC9-C64E-92D5-337B9CEEC4AA}" presName="parentLeftMargin" presStyleLbl="node1" presStyleIdx="0" presStyleCnt="5"/>
      <dgm:spPr/>
    </dgm:pt>
    <dgm:pt modelId="{585AC805-66C1-8446-93B7-66699AB447AF}" type="pres">
      <dgm:prSet presAssocID="{1E53B32D-BEC9-C64E-92D5-337B9CEEC4AA}" presName="parentText" presStyleLbl="node1" presStyleIdx="0" presStyleCnt="5">
        <dgm:presLayoutVars>
          <dgm:chMax val="0"/>
          <dgm:bulletEnabled val="1"/>
        </dgm:presLayoutVars>
      </dgm:prSet>
      <dgm:spPr/>
    </dgm:pt>
    <dgm:pt modelId="{AC3FCD16-358F-2246-B9AD-672633E85FA6}" type="pres">
      <dgm:prSet presAssocID="{1E53B32D-BEC9-C64E-92D5-337B9CEEC4AA}" presName="negativeSpace" presStyleCnt="0"/>
      <dgm:spPr/>
    </dgm:pt>
    <dgm:pt modelId="{9BFEA1AE-262E-664F-935C-DB359869C79F}" type="pres">
      <dgm:prSet presAssocID="{1E53B32D-BEC9-C64E-92D5-337B9CEEC4AA}" presName="childText" presStyleLbl="conFgAcc1" presStyleIdx="0" presStyleCnt="5">
        <dgm:presLayoutVars>
          <dgm:bulletEnabled val="1"/>
        </dgm:presLayoutVars>
      </dgm:prSet>
      <dgm:spPr/>
    </dgm:pt>
    <dgm:pt modelId="{CC437FA1-F69A-9D45-95DE-2CD62D62E564}" type="pres">
      <dgm:prSet presAssocID="{FBFA59E1-8F66-3041-BC48-0B40AF148783}" presName="spaceBetweenRectangles" presStyleCnt="0"/>
      <dgm:spPr/>
    </dgm:pt>
    <dgm:pt modelId="{8B7BA3AC-3A84-864D-AD9A-12CC13056C60}" type="pres">
      <dgm:prSet presAssocID="{775C487B-340B-7B47-A395-2713C6200D23}" presName="parentLin" presStyleCnt="0"/>
      <dgm:spPr/>
    </dgm:pt>
    <dgm:pt modelId="{09F66FBE-D997-4844-887A-414653A6265F}" type="pres">
      <dgm:prSet presAssocID="{775C487B-340B-7B47-A395-2713C6200D23}" presName="parentLeftMargin" presStyleLbl="node1" presStyleIdx="0" presStyleCnt="5"/>
      <dgm:spPr/>
    </dgm:pt>
    <dgm:pt modelId="{93BA39F3-A6A6-C543-BB5E-AF6AD16CF54C}" type="pres">
      <dgm:prSet presAssocID="{775C487B-340B-7B47-A395-2713C6200D23}" presName="parentText" presStyleLbl="node1" presStyleIdx="1" presStyleCnt="5">
        <dgm:presLayoutVars>
          <dgm:chMax val="0"/>
          <dgm:bulletEnabled val="1"/>
        </dgm:presLayoutVars>
      </dgm:prSet>
      <dgm:spPr/>
    </dgm:pt>
    <dgm:pt modelId="{371866AA-1AAD-964A-AC66-AB282C3E1E50}" type="pres">
      <dgm:prSet presAssocID="{775C487B-340B-7B47-A395-2713C6200D23}" presName="negativeSpace" presStyleCnt="0"/>
      <dgm:spPr/>
    </dgm:pt>
    <dgm:pt modelId="{D4144B8A-6A48-9046-AAB0-9A5F5D868475}" type="pres">
      <dgm:prSet presAssocID="{775C487B-340B-7B47-A395-2713C6200D23}" presName="childText" presStyleLbl="conFgAcc1" presStyleIdx="1" presStyleCnt="5">
        <dgm:presLayoutVars>
          <dgm:bulletEnabled val="1"/>
        </dgm:presLayoutVars>
      </dgm:prSet>
      <dgm:spPr/>
    </dgm:pt>
    <dgm:pt modelId="{042A4351-ADBF-7445-9304-B0A827851F80}" type="pres">
      <dgm:prSet presAssocID="{9E8E98A7-1201-EF4F-AD34-C8602EA655B4}" presName="spaceBetweenRectangles" presStyleCnt="0"/>
      <dgm:spPr/>
    </dgm:pt>
    <dgm:pt modelId="{2560B087-A045-FD42-9040-F05A8A7550E6}" type="pres">
      <dgm:prSet presAssocID="{E052DABC-6BE5-1A48-ACE0-C5FA81FAF083}" presName="parentLin" presStyleCnt="0"/>
      <dgm:spPr/>
    </dgm:pt>
    <dgm:pt modelId="{F43BCCCB-A39D-F943-9AE8-ECCEC8FEE70D}" type="pres">
      <dgm:prSet presAssocID="{E052DABC-6BE5-1A48-ACE0-C5FA81FAF083}" presName="parentLeftMargin" presStyleLbl="node1" presStyleIdx="1" presStyleCnt="5"/>
      <dgm:spPr/>
    </dgm:pt>
    <dgm:pt modelId="{37592135-8C25-4741-93B1-E2D11577CEB2}" type="pres">
      <dgm:prSet presAssocID="{E052DABC-6BE5-1A48-ACE0-C5FA81FAF083}" presName="parentText" presStyleLbl="node1" presStyleIdx="2" presStyleCnt="5">
        <dgm:presLayoutVars>
          <dgm:chMax val="0"/>
          <dgm:bulletEnabled val="1"/>
        </dgm:presLayoutVars>
      </dgm:prSet>
      <dgm:spPr/>
    </dgm:pt>
    <dgm:pt modelId="{BC35A439-17B6-974D-8117-C98D3F413D12}" type="pres">
      <dgm:prSet presAssocID="{E052DABC-6BE5-1A48-ACE0-C5FA81FAF083}" presName="negativeSpace" presStyleCnt="0"/>
      <dgm:spPr/>
    </dgm:pt>
    <dgm:pt modelId="{66B7518C-60B6-1E42-9FBC-646B2D6C04D2}" type="pres">
      <dgm:prSet presAssocID="{E052DABC-6BE5-1A48-ACE0-C5FA81FAF083}" presName="childText" presStyleLbl="conFgAcc1" presStyleIdx="2" presStyleCnt="5">
        <dgm:presLayoutVars>
          <dgm:bulletEnabled val="1"/>
        </dgm:presLayoutVars>
      </dgm:prSet>
      <dgm:spPr/>
    </dgm:pt>
    <dgm:pt modelId="{DB1F9E5D-DD62-2040-AD8A-328099A7DE50}" type="pres">
      <dgm:prSet presAssocID="{89E8C292-1DB9-E946-8B56-AAD57A0FDF7A}" presName="spaceBetweenRectangles" presStyleCnt="0"/>
      <dgm:spPr/>
    </dgm:pt>
    <dgm:pt modelId="{F08D632A-12A4-3C4D-92B0-FAB608E471F4}" type="pres">
      <dgm:prSet presAssocID="{32D560BC-24F5-964F-9526-B382C5DA9FA1}" presName="parentLin" presStyleCnt="0"/>
      <dgm:spPr/>
    </dgm:pt>
    <dgm:pt modelId="{2E34BA11-0FB3-4643-828E-FD8169AF21C3}" type="pres">
      <dgm:prSet presAssocID="{32D560BC-24F5-964F-9526-B382C5DA9FA1}" presName="parentLeftMargin" presStyleLbl="node1" presStyleIdx="2" presStyleCnt="5"/>
      <dgm:spPr/>
    </dgm:pt>
    <dgm:pt modelId="{7E42A2A8-0B67-7B46-83F0-B0EB84B31638}" type="pres">
      <dgm:prSet presAssocID="{32D560BC-24F5-964F-9526-B382C5DA9FA1}" presName="parentText" presStyleLbl="node1" presStyleIdx="3" presStyleCnt="5">
        <dgm:presLayoutVars>
          <dgm:chMax val="0"/>
          <dgm:bulletEnabled val="1"/>
        </dgm:presLayoutVars>
      </dgm:prSet>
      <dgm:spPr/>
    </dgm:pt>
    <dgm:pt modelId="{93C902FA-F58B-6C4D-9AB7-37F06294E595}" type="pres">
      <dgm:prSet presAssocID="{32D560BC-24F5-964F-9526-B382C5DA9FA1}" presName="negativeSpace" presStyleCnt="0"/>
      <dgm:spPr/>
    </dgm:pt>
    <dgm:pt modelId="{4B289651-6FDC-A141-B16B-D30DCA378F73}" type="pres">
      <dgm:prSet presAssocID="{32D560BC-24F5-964F-9526-B382C5DA9FA1}" presName="childText" presStyleLbl="conFgAcc1" presStyleIdx="3" presStyleCnt="5">
        <dgm:presLayoutVars>
          <dgm:bulletEnabled val="1"/>
        </dgm:presLayoutVars>
      </dgm:prSet>
      <dgm:spPr/>
    </dgm:pt>
    <dgm:pt modelId="{15349B22-6C0F-2E47-BBF8-80C4C164F65A}" type="pres">
      <dgm:prSet presAssocID="{4E8400F3-DD8F-024A-B608-4DCD55972B7C}" presName="spaceBetweenRectangles" presStyleCnt="0"/>
      <dgm:spPr/>
    </dgm:pt>
    <dgm:pt modelId="{1CDA0DF2-C8AC-1544-ABED-62FF8711D3A3}" type="pres">
      <dgm:prSet presAssocID="{9C6B6372-E3F9-A34D-8A13-89660FD8D81B}" presName="parentLin" presStyleCnt="0"/>
      <dgm:spPr/>
    </dgm:pt>
    <dgm:pt modelId="{535C0BEA-04B7-3347-AE01-486CCA1DCCF9}" type="pres">
      <dgm:prSet presAssocID="{9C6B6372-E3F9-A34D-8A13-89660FD8D81B}" presName="parentLeftMargin" presStyleLbl="node1" presStyleIdx="3" presStyleCnt="5"/>
      <dgm:spPr/>
    </dgm:pt>
    <dgm:pt modelId="{08D5DD97-AE50-C54D-BA80-BDE48C7E30C9}" type="pres">
      <dgm:prSet presAssocID="{9C6B6372-E3F9-A34D-8A13-89660FD8D81B}" presName="parentText" presStyleLbl="node1" presStyleIdx="4" presStyleCnt="5">
        <dgm:presLayoutVars>
          <dgm:chMax val="0"/>
          <dgm:bulletEnabled val="1"/>
        </dgm:presLayoutVars>
      </dgm:prSet>
      <dgm:spPr/>
    </dgm:pt>
    <dgm:pt modelId="{FDCA5531-95C2-5842-96EF-61196F6AD42A}" type="pres">
      <dgm:prSet presAssocID="{9C6B6372-E3F9-A34D-8A13-89660FD8D81B}" presName="negativeSpace" presStyleCnt="0"/>
      <dgm:spPr/>
    </dgm:pt>
    <dgm:pt modelId="{6E3704D9-759E-D348-BD4D-DB9E0E892D61}" type="pres">
      <dgm:prSet presAssocID="{9C6B6372-E3F9-A34D-8A13-89660FD8D81B}" presName="childText" presStyleLbl="conFgAcc1" presStyleIdx="4" presStyleCnt="5">
        <dgm:presLayoutVars>
          <dgm:bulletEnabled val="1"/>
        </dgm:presLayoutVars>
      </dgm:prSet>
      <dgm:spPr/>
    </dgm:pt>
  </dgm:ptLst>
  <dgm:cxnLst>
    <dgm:cxn modelId="{62ECC400-9460-EA4F-B937-A2B25E938ABC}" type="presOf" srcId="{9C6B6372-E3F9-A34D-8A13-89660FD8D81B}" destId="{535C0BEA-04B7-3347-AE01-486CCA1DCCF9}" srcOrd="0" destOrd="0" presId="urn:microsoft.com/office/officeart/2005/8/layout/list1"/>
    <dgm:cxn modelId="{AE9DDF0D-9634-5449-84F9-7567C0BF4EEC}" type="presOf" srcId="{E052DABC-6BE5-1A48-ACE0-C5FA81FAF083}" destId="{F43BCCCB-A39D-F943-9AE8-ECCEC8FEE70D}" srcOrd="0" destOrd="0" presId="urn:microsoft.com/office/officeart/2005/8/layout/list1"/>
    <dgm:cxn modelId="{C1A0890F-9A2D-4C4E-8268-277B0BC1E042}" srcId="{ABCFE0B6-EACC-2A4E-AEE6-AEBCB084EE0D}" destId="{9C6B6372-E3F9-A34D-8A13-89660FD8D81B}" srcOrd="4" destOrd="0" parTransId="{BA91C199-A1CD-7D4E-BFD0-488216085756}" sibTransId="{A1A2485B-299E-EF4C-A29B-42C3070FDC19}"/>
    <dgm:cxn modelId="{13498821-D6B9-9F4A-BE06-F60B7BD31331}" srcId="{E052DABC-6BE5-1A48-ACE0-C5FA81FAF083}" destId="{C7146D78-F244-E841-94E2-0AA88531A2E1}" srcOrd="0" destOrd="0" parTransId="{8E23C9BD-2836-E145-9345-B9D9C3292C11}" sibTransId="{58FD06B3-D641-B94F-9283-BEF577BCB218}"/>
    <dgm:cxn modelId="{711BE12F-0547-1D4D-BA15-959899071432}" type="presOf" srcId="{32D560BC-24F5-964F-9526-B382C5DA9FA1}" destId="{7E42A2A8-0B67-7B46-83F0-B0EB84B31638}" srcOrd="1" destOrd="0" presId="urn:microsoft.com/office/officeart/2005/8/layout/list1"/>
    <dgm:cxn modelId="{F96AC030-60EF-264E-ACD2-F12DC5E652F0}" type="presOf" srcId="{ABCFE0B6-EACC-2A4E-AEE6-AEBCB084EE0D}" destId="{CFFBE51F-A185-A44A-A8FF-F6D7CB0FB010}" srcOrd="0" destOrd="0" presId="urn:microsoft.com/office/officeart/2005/8/layout/list1"/>
    <dgm:cxn modelId="{13B33B4B-082A-2144-9732-29020B125F1C}" srcId="{ABCFE0B6-EACC-2A4E-AEE6-AEBCB084EE0D}" destId="{32D560BC-24F5-964F-9526-B382C5DA9FA1}" srcOrd="3" destOrd="0" parTransId="{35ACF9EB-DE07-D049-AB47-5EBB0617A5C2}" sibTransId="{4E8400F3-DD8F-024A-B608-4DCD55972B7C}"/>
    <dgm:cxn modelId="{51C7BA58-C472-2F40-834D-1B8923B40D76}" srcId="{ABCFE0B6-EACC-2A4E-AEE6-AEBCB084EE0D}" destId="{E052DABC-6BE5-1A48-ACE0-C5FA81FAF083}" srcOrd="2" destOrd="0" parTransId="{E11BC196-C026-EE4E-86FE-B25C6733D786}" sibTransId="{89E8C292-1DB9-E946-8B56-AAD57A0FDF7A}"/>
    <dgm:cxn modelId="{D5D65F62-4B62-5741-8CF9-BC5393EFEBF6}" type="presOf" srcId="{32D560BC-24F5-964F-9526-B382C5DA9FA1}" destId="{2E34BA11-0FB3-4643-828E-FD8169AF21C3}" srcOrd="0" destOrd="0" presId="urn:microsoft.com/office/officeart/2005/8/layout/list1"/>
    <dgm:cxn modelId="{C1F0A480-00DF-FF49-A883-A9524906C04C}" srcId="{ABCFE0B6-EACC-2A4E-AEE6-AEBCB084EE0D}" destId="{1E53B32D-BEC9-C64E-92D5-337B9CEEC4AA}" srcOrd="0" destOrd="0" parTransId="{97CA764C-9715-1344-86BF-CA2C5C7C280A}" sibTransId="{FBFA59E1-8F66-3041-BC48-0B40AF148783}"/>
    <dgm:cxn modelId="{E726A484-F4EF-834D-A237-ABA99293A59A}" type="presOf" srcId="{1E53B32D-BEC9-C64E-92D5-337B9CEEC4AA}" destId="{D402E0AD-E767-DC41-9558-CE5DBDA1D3E1}" srcOrd="0" destOrd="0" presId="urn:microsoft.com/office/officeart/2005/8/layout/list1"/>
    <dgm:cxn modelId="{6262D784-3499-D844-9FE2-8D989403F8E0}" type="presOf" srcId="{E052DABC-6BE5-1A48-ACE0-C5FA81FAF083}" destId="{37592135-8C25-4741-93B1-E2D11577CEB2}" srcOrd="1" destOrd="0" presId="urn:microsoft.com/office/officeart/2005/8/layout/list1"/>
    <dgm:cxn modelId="{57B2938D-7AC4-B84C-83C9-6EC1E9CFE4D8}" type="presOf" srcId="{775C487B-340B-7B47-A395-2713C6200D23}" destId="{93BA39F3-A6A6-C543-BB5E-AF6AD16CF54C}" srcOrd="1" destOrd="0" presId="urn:microsoft.com/office/officeart/2005/8/layout/list1"/>
    <dgm:cxn modelId="{35DF6E93-CAEC-5C4D-BD0F-40247C6C5B59}" type="presOf" srcId="{775C487B-340B-7B47-A395-2713C6200D23}" destId="{09F66FBE-D997-4844-887A-414653A6265F}" srcOrd="0" destOrd="0" presId="urn:microsoft.com/office/officeart/2005/8/layout/list1"/>
    <dgm:cxn modelId="{69CF46C4-DEAF-1A42-9700-2BEBD0A96EDF}" srcId="{ABCFE0B6-EACC-2A4E-AEE6-AEBCB084EE0D}" destId="{775C487B-340B-7B47-A395-2713C6200D23}" srcOrd="1" destOrd="0" parTransId="{A23C6E7D-BE9D-E042-9BF1-00DE189C1098}" sibTransId="{9E8E98A7-1201-EF4F-AD34-C8602EA655B4}"/>
    <dgm:cxn modelId="{B9253ACC-88D0-A04A-962C-888B07FEDBE3}" type="presOf" srcId="{1E53B32D-BEC9-C64E-92D5-337B9CEEC4AA}" destId="{585AC805-66C1-8446-93B7-66699AB447AF}" srcOrd="1" destOrd="0" presId="urn:microsoft.com/office/officeart/2005/8/layout/list1"/>
    <dgm:cxn modelId="{4F813BEE-E335-4946-A215-3CDBF26ED921}" type="presOf" srcId="{C7146D78-F244-E841-94E2-0AA88531A2E1}" destId="{66B7518C-60B6-1E42-9FBC-646B2D6C04D2}" srcOrd="0" destOrd="0" presId="urn:microsoft.com/office/officeart/2005/8/layout/list1"/>
    <dgm:cxn modelId="{3BB325F1-C84E-C04B-8916-A607CE819552}" type="presOf" srcId="{9C6B6372-E3F9-A34D-8A13-89660FD8D81B}" destId="{08D5DD97-AE50-C54D-BA80-BDE48C7E30C9}" srcOrd="1" destOrd="0" presId="urn:microsoft.com/office/officeart/2005/8/layout/list1"/>
    <dgm:cxn modelId="{60A129E4-D4F6-3F40-9119-7CAADD8C776D}" type="presParOf" srcId="{CFFBE51F-A185-A44A-A8FF-F6D7CB0FB010}" destId="{F69FDF0B-D8F6-DA44-B9F9-9765CA3E8341}" srcOrd="0" destOrd="0" presId="urn:microsoft.com/office/officeart/2005/8/layout/list1"/>
    <dgm:cxn modelId="{775F92C3-1803-3443-9E9E-3C76B0C9441F}" type="presParOf" srcId="{F69FDF0B-D8F6-DA44-B9F9-9765CA3E8341}" destId="{D402E0AD-E767-DC41-9558-CE5DBDA1D3E1}" srcOrd="0" destOrd="0" presId="urn:microsoft.com/office/officeart/2005/8/layout/list1"/>
    <dgm:cxn modelId="{892E4C99-639F-1349-A103-1EFDA6873457}" type="presParOf" srcId="{F69FDF0B-D8F6-DA44-B9F9-9765CA3E8341}" destId="{585AC805-66C1-8446-93B7-66699AB447AF}" srcOrd="1" destOrd="0" presId="urn:microsoft.com/office/officeart/2005/8/layout/list1"/>
    <dgm:cxn modelId="{0678CD0A-060E-8F45-BE3F-1926DAD125A3}" type="presParOf" srcId="{CFFBE51F-A185-A44A-A8FF-F6D7CB0FB010}" destId="{AC3FCD16-358F-2246-B9AD-672633E85FA6}" srcOrd="1" destOrd="0" presId="urn:microsoft.com/office/officeart/2005/8/layout/list1"/>
    <dgm:cxn modelId="{B574478D-E8A6-D942-8514-6AECD879549C}" type="presParOf" srcId="{CFFBE51F-A185-A44A-A8FF-F6D7CB0FB010}" destId="{9BFEA1AE-262E-664F-935C-DB359869C79F}" srcOrd="2" destOrd="0" presId="urn:microsoft.com/office/officeart/2005/8/layout/list1"/>
    <dgm:cxn modelId="{330012E4-972C-DA43-9A2F-0032DA25F8AD}" type="presParOf" srcId="{CFFBE51F-A185-A44A-A8FF-F6D7CB0FB010}" destId="{CC437FA1-F69A-9D45-95DE-2CD62D62E564}" srcOrd="3" destOrd="0" presId="urn:microsoft.com/office/officeart/2005/8/layout/list1"/>
    <dgm:cxn modelId="{384C16C1-C8E3-114D-B41C-04AFF2EC3A33}" type="presParOf" srcId="{CFFBE51F-A185-A44A-A8FF-F6D7CB0FB010}" destId="{8B7BA3AC-3A84-864D-AD9A-12CC13056C60}" srcOrd="4" destOrd="0" presId="urn:microsoft.com/office/officeart/2005/8/layout/list1"/>
    <dgm:cxn modelId="{24324F88-3E42-AD45-8108-1BAEFE7EFFD5}" type="presParOf" srcId="{8B7BA3AC-3A84-864D-AD9A-12CC13056C60}" destId="{09F66FBE-D997-4844-887A-414653A6265F}" srcOrd="0" destOrd="0" presId="urn:microsoft.com/office/officeart/2005/8/layout/list1"/>
    <dgm:cxn modelId="{104A611C-05C6-C046-A26A-5B27DFA42BCD}" type="presParOf" srcId="{8B7BA3AC-3A84-864D-AD9A-12CC13056C60}" destId="{93BA39F3-A6A6-C543-BB5E-AF6AD16CF54C}" srcOrd="1" destOrd="0" presId="urn:microsoft.com/office/officeart/2005/8/layout/list1"/>
    <dgm:cxn modelId="{9D2B8A0F-C1A1-4144-96D5-6CD2FC94F8F1}" type="presParOf" srcId="{CFFBE51F-A185-A44A-A8FF-F6D7CB0FB010}" destId="{371866AA-1AAD-964A-AC66-AB282C3E1E50}" srcOrd="5" destOrd="0" presId="urn:microsoft.com/office/officeart/2005/8/layout/list1"/>
    <dgm:cxn modelId="{4CEE98F2-50AB-EA49-980B-E872D67AF698}" type="presParOf" srcId="{CFFBE51F-A185-A44A-A8FF-F6D7CB0FB010}" destId="{D4144B8A-6A48-9046-AAB0-9A5F5D868475}" srcOrd="6" destOrd="0" presId="urn:microsoft.com/office/officeart/2005/8/layout/list1"/>
    <dgm:cxn modelId="{7ECF1DA3-71E7-164D-BC7B-AE4967EB74AA}" type="presParOf" srcId="{CFFBE51F-A185-A44A-A8FF-F6D7CB0FB010}" destId="{042A4351-ADBF-7445-9304-B0A827851F80}" srcOrd="7" destOrd="0" presId="urn:microsoft.com/office/officeart/2005/8/layout/list1"/>
    <dgm:cxn modelId="{F8DECFE5-D486-0C48-8C0C-CF3449B03732}" type="presParOf" srcId="{CFFBE51F-A185-A44A-A8FF-F6D7CB0FB010}" destId="{2560B087-A045-FD42-9040-F05A8A7550E6}" srcOrd="8" destOrd="0" presId="urn:microsoft.com/office/officeart/2005/8/layout/list1"/>
    <dgm:cxn modelId="{A60A22DE-B2F6-7244-A53E-25299684551A}" type="presParOf" srcId="{2560B087-A045-FD42-9040-F05A8A7550E6}" destId="{F43BCCCB-A39D-F943-9AE8-ECCEC8FEE70D}" srcOrd="0" destOrd="0" presId="urn:microsoft.com/office/officeart/2005/8/layout/list1"/>
    <dgm:cxn modelId="{C0E84174-8DE4-5848-9931-3D250AF419BC}" type="presParOf" srcId="{2560B087-A045-FD42-9040-F05A8A7550E6}" destId="{37592135-8C25-4741-93B1-E2D11577CEB2}" srcOrd="1" destOrd="0" presId="urn:microsoft.com/office/officeart/2005/8/layout/list1"/>
    <dgm:cxn modelId="{EF4BEA07-3E52-4142-9E8A-30513EAE74FA}" type="presParOf" srcId="{CFFBE51F-A185-A44A-A8FF-F6D7CB0FB010}" destId="{BC35A439-17B6-974D-8117-C98D3F413D12}" srcOrd="9" destOrd="0" presId="urn:microsoft.com/office/officeart/2005/8/layout/list1"/>
    <dgm:cxn modelId="{802914C0-0A85-0643-ACBB-D6A3FC63B0D4}" type="presParOf" srcId="{CFFBE51F-A185-A44A-A8FF-F6D7CB0FB010}" destId="{66B7518C-60B6-1E42-9FBC-646B2D6C04D2}" srcOrd="10" destOrd="0" presId="urn:microsoft.com/office/officeart/2005/8/layout/list1"/>
    <dgm:cxn modelId="{60EDA279-732C-6D42-856B-6ED04BF536D0}" type="presParOf" srcId="{CFFBE51F-A185-A44A-A8FF-F6D7CB0FB010}" destId="{DB1F9E5D-DD62-2040-AD8A-328099A7DE50}" srcOrd="11" destOrd="0" presId="urn:microsoft.com/office/officeart/2005/8/layout/list1"/>
    <dgm:cxn modelId="{25C531BB-CEA8-9344-8806-2668197F0F4C}" type="presParOf" srcId="{CFFBE51F-A185-A44A-A8FF-F6D7CB0FB010}" destId="{F08D632A-12A4-3C4D-92B0-FAB608E471F4}" srcOrd="12" destOrd="0" presId="urn:microsoft.com/office/officeart/2005/8/layout/list1"/>
    <dgm:cxn modelId="{AFD67379-D7B9-E846-AAE2-A58835D773FA}" type="presParOf" srcId="{F08D632A-12A4-3C4D-92B0-FAB608E471F4}" destId="{2E34BA11-0FB3-4643-828E-FD8169AF21C3}" srcOrd="0" destOrd="0" presId="urn:microsoft.com/office/officeart/2005/8/layout/list1"/>
    <dgm:cxn modelId="{79B6EBE6-D816-5847-8359-ABD57A9CDD57}" type="presParOf" srcId="{F08D632A-12A4-3C4D-92B0-FAB608E471F4}" destId="{7E42A2A8-0B67-7B46-83F0-B0EB84B31638}" srcOrd="1" destOrd="0" presId="urn:microsoft.com/office/officeart/2005/8/layout/list1"/>
    <dgm:cxn modelId="{08EAAAB5-467C-164E-99FB-D2C34878427F}" type="presParOf" srcId="{CFFBE51F-A185-A44A-A8FF-F6D7CB0FB010}" destId="{93C902FA-F58B-6C4D-9AB7-37F06294E595}" srcOrd="13" destOrd="0" presId="urn:microsoft.com/office/officeart/2005/8/layout/list1"/>
    <dgm:cxn modelId="{B59B2B98-828E-014F-A4CF-42BE72CE9F75}" type="presParOf" srcId="{CFFBE51F-A185-A44A-A8FF-F6D7CB0FB010}" destId="{4B289651-6FDC-A141-B16B-D30DCA378F73}" srcOrd="14" destOrd="0" presId="urn:microsoft.com/office/officeart/2005/8/layout/list1"/>
    <dgm:cxn modelId="{DC255970-8545-4242-8F7C-7F4C77BC3DC9}" type="presParOf" srcId="{CFFBE51F-A185-A44A-A8FF-F6D7CB0FB010}" destId="{15349B22-6C0F-2E47-BBF8-80C4C164F65A}" srcOrd="15" destOrd="0" presId="urn:microsoft.com/office/officeart/2005/8/layout/list1"/>
    <dgm:cxn modelId="{CEAAABC2-77EB-B64A-85F1-BAE6123D48A5}" type="presParOf" srcId="{CFFBE51F-A185-A44A-A8FF-F6D7CB0FB010}" destId="{1CDA0DF2-C8AC-1544-ABED-62FF8711D3A3}" srcOrd="16" destOrd="0" presId="urn:microsoft.com/office/officeart/2005/8/layout/list1"/>
    <dgm:cxn modelId="{80087995-E2BE-CF4F-BA08-F3AF2D1068AA}" type="presParOf" srcId="{1CDA0DF2-C8AC-1544-ABED-62FF8711D3A3}" destId="{535C0BEA-04B7-3347-AE01-486CCA1DCCF9}" srcOrd="0" destOrd="0" presId="urn:microsoft.com/office/officeart/2005/8/layout/list1"/>
    <dgm:cxn modelId="{C63F7063-A03C-984F-BF5F-33ED453130DB}" type="presParOf" srcId="{1CDA0DF2-C8AC-1544-ABED-62FF8711D3A3}" destId="{08D5DD97-AE50-C54D-BA80-BDE48C7E30C9}" srcOrd="1" destOrd="0" presId="urn:microsoft.com/office/officeart/2005/8/layout/list1"/>
    <dgm:cxn modelId="{DE577947-F3FF-7B44-A0D6-601615D9FD30}" type="presParOf" srcId="{CFFBE51F-A185-A44A-A8FF-F6D7CB0FB010}" destId="{FDCA5531-95C2-5842-96EF-61196F6AD42A}" srcOrd="17" destOrd="0" presId="urn:microsoft.com/office/officeart/2005/8/layout/list1"/>
    <dgm:cxn modelId="{4DF5F53B-97C5-AC44-94A7-50B1D2AED312}" type="presParOf" srcId="{CFFBE51F-A185-A44A-A8FF-F6D7CB0FB010}" destId="{6E3704D9-759E-D348-BD4D-DB9E0E892D61}"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406628-D865-41BE-B5B9-4F87738BBA58}" type="doc">
      <dgm:prSet loTypeId="urn:microsoft.com/office/officeart/2008/layout/VerticalCurvedList" loCatId="list" qsTypeId="urn:microsoft.com/office/officeart/2005/8/quickstyle/3d3" qsCatId="3D" csTypeId="urn:microsoft.com/office/officeart/2005/8/colors/colorful2" csCatId="colorful" phldr="1"/>
      <dgm:spPr/>
      <dgm:t>
        <a:bodyPr/>
        <a:lstStyle/>
        <a:p>
          <a:endParaRPr lang="es-ES"/>
        </a:p>
      </dgm:t>
    </dgm:pt>
    <dgm:pt modelId="{10E7108E-FEBF-4276-89DA-D3AA66C227A2}">
      <dgm:prSet phldrT="[Texto]"/>
      <dgm:spPr/>
      <dgm:t>
        <a:bodyPr/>
        <a:lstStyle/>
        <a:p>
          <a:r>
            <a:rPr lang="es-ES_tradnl" dirty="0"/>
            <a:t>Referencias de Consulta</a:t>
          </a:r>
          <a:endParaRPr lang="es-ES" dirty="0"/>
        </a:p>
      </dgm:t>
    </dgm:pt>
    <dgm:pt modelId="{DB9F1633-A21B-4AD3-BA16-FBEE7B0E9C8A}" type="parTrans" cxnId="{4997EFBE-14E3-48E8-B361-79C4671CD867}">
      <dgm:prSet/>
      <dgm:spPr/>
      <dgm:t>
        <a:bodyPr/>
        <a:lstStyle/>
        <a:p>
          <a:endParaRPr lang="es-ES"/>
        </a:p>
      </dgm:t>
    </dgm:pt>
    <dgm:pt modelId="{1F44D421-03C4-4F19-A916-E3DD6FEF319E}" type="sibTrans" cxnId="{4997EFBE-14E3-48E8-B361-79C4671CD867}">
      <dgm:prSet/>
      <dgm:spPr/>
      <dgm:t>
        <a:bodyPr/>
        <a:lstStyle/>
        <a:p>
          <a:endParaRPr lang="es-ES"/>
        </a:p>
      </dgm:t>
    </dgm:pt>
    <dgm:pt modelId="{28C0AF3E-9510-40FD-9301-D414CD04A8E3}">
      <dgm:prSet phldrT="[Texto]"/>
      <dgm:spPr/>
      <dgm:t>
        <a:bodyPr/>
        <a:lstStyle/>
        <a:p>
          <a:r>
            <a:rPr lang="es-ES_tradnl" dirty="0"/>
            <a:t>Introducción</a:t>
          </a:r>
          <a:endParaRPr lang="es-ES" dirty="0"/>
        </a:p>
      </dgm:t>
    </dgm:pt>
    <dgm:pt modelId="{7706F729-6E3F-4F2E-A792-C55D11AFA3D4}" type="parTrans" cxnId="{20EB8210-B1E5-48DC-B9DB-422D45FF60F1}">
      <dgm:prSet/>
      <dgm:spPr/>
      <dgm:t>
        <a:bodyPr/>
        <a:lstStyle/>
        <a:p>
          <a:endParaRPr lang="es-ES"/>
        </a:p>
      </dgm:t>
    </dgm:pt>
    <dgm:pt modelId="{281149BC-516A-4E1C-9008-8743F3549C19}" type="sibTrans" cxnId="{20EB8210-B1E5-48DC-B9DB-422D45FF60F1}">
      <dgm:prSet/>
      <dgm:spPr/>
      <dgm:t>
        <a:bodyPr/>
        <a:lstStyle/>
        <a:p>
          <a:endParaRPr lang="es-ES"/>
        </a:p>
      </dgm:t>
    </dgm:pt>
    <dgm:pt modelId="{8763B91C-C928-406D-8A01-BE3CD57AE898}">
      <dgm:prSet phldrT="[Texto]"/>
      <dgm:spPr/>
      <dgm:t>
        <a:bodyPr/>
        <a:lstStyle/>
        <a:p>
          <a:r>
            <a:rPr lang="es-MX" dirty="0"/>
            <a:t>Aspectos a revisar en el área de sistemas</a:t>
          </a:r>
          <a:endParaRPr lang="es-ES" dirty="0"/>
        </a:p>
      </dgm:t>
    </dgm:pt>
    <dgm:pt modelId="{6B7FEB37-638D-485F-AA20-3D8E68F9A9CE}" type="parTrans" cxnId="{85D14A5B-D51D-4FA7-9D80-D9AD942D38D4}">
      <dgm:prSet/>
      <dgm:spPr/>
      <dgm:t>
        <a:bodyPr/>
        <a:lstStyle/>
        <a:p>
          <a:endParaRPr lang="es-MX"/>
        </a:p>
      </dgm:t>
    </dgm:pt>
    <dgm:pt modelId="{CBFBF1A9-6339-4BD0-BFB7-8836D2F5C593}" type="sibTrans" cxnId="{85D14A5B-D51D-4FA7-9D80-D9AD942D38D4}">
      <dgm:prSet/>
      <dgm:spPr/>
      <dgm:t>
        <a:bodyPr/>
        <a:lstStyle/>
        <a:p>
          <a:endParaRPr lang="es-MX"/>
        </a:p>
      </dgm:t>
    </dgm:pt>
    <dgm:pt modelId="{E01AF4AD-B542-4BCA-AEBD-7C95FBB594DC}">
      <dgm:prSet phldrT="[Texto]"/>
      <dgm:spPr/>
      <dgm:t>
        <a:bodyPr/>
        <a:lstStyle/>
        <a:p>
          <a:r>
            <a:rPr lang="es-MX" dirty="0"/>
            <a:t>Funciones del área de informática y sistemas</a:t>
          </a:r>
          <a:endParaRPr lang="es-ES" dirty="0"/>
        </a:p>
      </dgm:t>
    </dgm:pt>
    <dgm:pt modelId="{BCD8EF52-FDF6-4D76-932F-4FEDD3CED911}" type="sibTrans" cxnId="{E543A5F6-3D78-423C-8A9A-DA8DEB9B5EC0}">
      <dgm:prSet/>
      <dgm:spPr/>
      <dgm:t>
        <a:bodyPr/>
        <a:lstStyle/>
        <a:p>
          <a:endParaRPr lang="es-ES"/>
        </a:p>
      </dgm:t>
    </dgm:pt>
    <dgm:pt modelId="{3E95974A-B169-43EF-9BDA-45711F37001F}" type="parTrans" cxnId="{E543A5F6-3D78-423C-8A9A-DA8DEB9B5EC0}">
      <dgm:prSet/>
      <dgm:spPr/>
      <dgm:t>
        <a:bodyPr/>
        <a:lstStyle/>
        <a:p>
          <a:endParaRPr lang="es-ES"/>
        </a:p>
      </dgm:t>
    </dgm:pt>
    <dgm:pt modelId="{433B6143-E55C-475D-96CC-6FB9DC720622}">
      <dgm:prSet phldrT="[Texto]"/>
      <dgm:spPr/>
      <dgm:t>
        <a:bodyPr/>
        <a:lstStyle/>
        <a:p>
          <a:r>
            <a:rPr lang="es-ES_tradnl" dirty="0"/>
            <a:t>Áreas de las empresas</a:t>
          </a:r>
          <a:endParaRPr lang="es-ES" dirty="0"/>
        </a:p>
      </dgm:t>
    </dgm:pt>
    <dgm:pt modelId="{143843D6-1BB2-4E58-BC0D-DB497C5D6B0E}" type="sibTrans" cxnId="{847C2762-344D-4C15-89D9-792E8B9662CB}">
      <dgm:prSet/>
      <dgm:spPr/>
      <dgm:t>
        <a:bodyPr/>
        <a:lstStyle/>
        <a:p>
          <a:endParaRPr lang="es-ES"/>
        </a:p>
      </dgm:t>
    </dgm:pt>
    <dgm:pt modelId="{2DC14AA3-6490-4B97-8585-095B3F40CDF0}" type="parTrans" cxnId="{847C2762-344D-4C15-89D9-792E8B9662CB}">
      <dgm:prSet/>
      <dgm:spPr/>
      <dgm:t>
        <a:bodyPr/>
        <a:lstStyle/>
        <a:p>
          <a:endParaRPr lang="es-ES"/>
        </a:p>
      </dgm:t>
    </dgm:pt>
    <dgm:pt modelId="{3605E382-61AF-475E-9881-C11FCC3E1AAE}" type="pres">
      <dgm:prSet presAssocID="{F5406628-D865-41BE-B5B9-4F87738BBA58}" presName="Name0" presStyleCnt="0">
        <dgm:presLayoutVars>
          <dgm:chMax val="7"/>
          <dgm:chPref val="7"/>
          <dgm:dir/>
        </dgm:presLayoutVars>
      </dgm:prSet>
      <dgm:spPr/>
    </dgm:pt>
    <dgm:pt modelId="{B2FF829C-BEB6-4D64-B9A2-1BD27ACDC98D}" type="pres">
      <dgm:prSet presAssocID="{F5406628-D865-41BE-B5B9-4F87738BBA58}" presName="Name1" presStyleCnt="0"/>
      <dgm:spPr/>
    </dgm:pt>
    <dgm:pt modelId="{3614EC95-83F8-49D1-A793-E748C6AEE531}" type="pres">
      <dgm:prSet presAssocID="{F5406628-D865-41BE-B5B9-4F87738BBA58}" presName="cycle" presStyleCnt="0"/>
      <dgm:spPr/>
    </dgm:pt>
    <dgm:pt modelId="{7F6D5BED-CE89-4F22-83F5-310540B87357}" type="pres">
      <dgm:prSet presAssocID="{F5406628-D865-41BE-B5B9-4F87738BBA58}" presName="srcNode" presStyleLbl="node1" presStyleIdx="0" presStyleCnt="5"/>
      <dgm:spPr/>
    </dgm:pt>
    <dgm:pt modelId="{CADA236B-77BA-4F03-B2C0-B72C428E0327}" type="pres">
      <dgm:prSet presAssocID="{F5406628-D865-41BE-B5B9-4F87738BBA58}" presName="conn" presStyleLbl="parChTrans1D2" presStyleIdx="0" presStyleCnt="1"/>
      <dgm:spPr/>
    </dgm:pt>
    <dgm:pt modelId="{E22E02E5-0950-4B3C-9A44-CCFCE9CA5A32}" type="pres">
      <dgm:prSet presAssocID="{F5406628-D865-41BE-B5B9-4F87738BBA58}" presName="extraNode" presStyleLbl="node1" presStyleIdx="0" presStyleCnt="5"/>
      <dgm:spPr/>
    </dgm:pt>
    <dgm:pt modelId="{13E2E7AC-CCEE-4BBE-B274-E5F2E0E7C3DB}" type="pres">
      <dgm:prSet presAssocID="{F5406628-D865-41BE-B5B9-4F87738BBA58}" presName="dstNode" presStyleLbl="node1" presStyleIdx="0" presStyleCnt="5"/>
      <dgm:spPr/>
    </dgm:pt>
    <dgm:pt modelId="{C04C93E1-A174-4AE0-A850-A213BD8E68D2}" type="pres">
      <dgm:prSet presAssocID="{28C0AF3E-9510-40FD-9301-D414CD04A8E3}" presName="text_1" presStyleLbl="node1" presStyleIdx="0" presStyleCnt="5">
        <dgm:presLayoutVars>
          <dgm:bulletEnabled val="1"/>
        </dgm:presLayoutVars>
      </dgm:prSet>
      <dgm:spPr/>
    </dgm:pt>
    <dgm:pt modelId="{566FEB8E-B148-44F3-B861-9DBD81006F25}" type="pres">
      <dgm:prSet presAssocID="{28C0AF3E-9510-40FD-9301-D414CD04A8E3}" presName="accent_1" presStyleCnt="0"/>
      <dgm:spPr/>
    </dgm:pt>
    <dgm:pt modelId="{FAE20686-30F2-475F-A9D2-305B7477D57A}" type="pres">
      <dgm:prSet presAssocID="{28C0AF3E-9510-40FD-9301-D414CD04A8E3}" presName="accentRepeatNode" presStyleLbl="solidFgAcc1" presStyleIdx="0" presStyleCnt="5"/>
      <dgm:spPr/>
    </dgm:pt>
    <dgm:pt modelId="{4F0DC097-636B-4D4C-AD3B-36F12415BD14}" type="pres">
      <dgm:prSet presAssocID="{433B6143-E55C-475D-96CC-6FB9DC720622}" presName="text_2" presStyleLbl="node1" presStyleIdx="1" presStyleCnt="5">
        <dgm:presLayoutVars>
          <dgm:bulletEnabled val="1"/>
        </dgm:presLayoutVars>
      </dgm:prSet>
      <dgm:spPr/>
    </dgm:pt>
    <dgm:pt modelId="{434BFE60-7CD1-44B7-98DD-DCC3A823E64B}" type="pres">
      <dgm:prSet presAssocID="{433B6143-E55C-475D-96CC-6FB9DC720622}" presName="accent_2" presStyleCnt="0"/>
      <dgm:spPr/>
    </dgm:pt>
    <dgm:pt modelId="{8F8FF3F3-1EB1-4BFB-B9FE-AC5DCB892968}" type="pres">
      <dgm:prSet presAssocID="{433B6143-E55C-475D-96CC-6FB9DC720622}" presName="accentRepeatNode" presStyleLbl="solidFgAcc1" presStyleIdx="1" presStyleCnt="5"/>
      <dgm:spPr/>
    </dgm:pt>
    <dgm:pt modelId="{1FE52771-5D4C-47CF-B669-2015C6D4382D}" type="pres">
      <dgm:prSet presAssocID="{E01AF4AD-B542-4BCA-AEBD-7C95FBB594DC}" presName="text_3" presStyleLbl="node1" presStyleIdx="2" presStyleCnt="5">
        <dgm:presLayoutVars>
          <dgm:bulletEnabled val="1"/>
        </dgm:presLayoutVars>
      </dgm:prSet>
      <dgm:spPr/>
    </dgm:pt>
    <dgm:pt modelId="{5952EE95-C233-4AF4-BB1B-7605F0B9DFC1}" type="pres">
      <dgm:prSet presAssocID="{E01AF4AD-B542-4BCA-AEBD-7C95FBB594DC}" presName="accent_3" presStyleCnt="0"/>
      <dgm:spPr/>
    </dgm:pt>
    <dgm:pt modelId="{72145DBF-D58E-481B-9CC9-0A05CB5FE0BB}" type="pres">
      <dgm:prSet presAssocID="{E01AF4AD-B542-4BCA-AEBD-7C95FBB594DC}" presName="accentRepeatNode" presStyleLbl="solidFgAcc1" presStyleIdx="2" presStyleCnt="5"/>
      <dgm:spPr/>
    </dgm:pt>
    <dgm:pt modelId="{20D0B26E-91DA-4177-A3E9-A640727A2644}" type="pres">
      <dgm:prSet presAssocID="{8763B91C-C928-406D-8A01-BE3CD57AE898}" presName="text_4" presStyleLbl="node1" presStyleIdx="3" presStyleCnt="5">
        <dgm:presLayoutVars>
          <dgm:bulletEnabled val="1"/>
        </dgm:presLayoutVars>
      </dgm:prSet>
      <dgm:spPr/>
    </dgm:pt>
    <dgm:pt modelId="{6F959684-720E-4522-8B74-0E7B08356A8F}" type="pres">
      <dgm:prSet presAssocID="{8763B91C-C928-406D-8A01-BE3CD57AE898}" presName="accent_4" presStyleCnt="0"/>
      <dgm:spPr/>
    </dgm:pt>
    <dgm:pt modelId="{D5EBED1C-8248-45B6-8CF5-A6A54BEDCBBE}" type="pres">
      <dgm:prSet presAssocID="{8763B91C-C928-406D-8A01-BE3CD57AE898}" presName="accentRepeatNode" presStyleLbl="solidFgAcc1" presStyleIdx="3" presStyleCnt="5"/>
      <dgm:spPr/>
    </dgm:pt>
    <dgm:pt modelId="{FDFDD588-A28E-4025-82A2-DCCF058EAE14}" type="pres">
      <dgm:prSet presAssocID="{10E7108E-FEBF-4276-89DA-D3AA66C227A2}" presName="text_5" presStyleLbl="node1" presStyleIdx="4" presStyleCnt="5">
        <dgm:presLayoutVars>
          <dgm:bulletEnabled val="1"/>
        </dgm:presLayoutVars>
      </dgm:prSet>
      <dgm:spPr/>
    </dgm:pt>
    <dgm:pt modelId="{93E7094B-80C4-4537-9098-59E9362D7A64}" type="pres">
      <dgm:prSet presAssocID="{10E7108E-FEBF-4276-89DA-D3AA66C227A2}" presName="accent_5" presStyleCnt="0"/>
      <dgm:spPr/>
    </dgm:pt>
    <dgm:pt modelId="{1E9C1D0E-319F-4113-8248-244FE07AB9D8}" type="pres">
      <dgm:prSet presAssocID="{10E7108E-FEBF-4276-89DA-D3AA66C227A2}" presName="accentRepeatNode" presStyleLbl="solidFgAcc1" presStyleIdx="4" presStyleCnt="5"/>
      <dgm:spPr/>
    </dgm:pt>
  </dgm:ptLst>
  <dgm:cxnLst>
    <dgm:cxn modelId="{20EB8210-B1E5-48DC-B9DB-422D45FF60F1}" srcId="{F5406628-D865-41BE-B5B9-4F87738BBA58}" destId="{28C0AF3E-9510-40FD-9301-D414CD04A8E3}" srcOrd="0" destOrd="0" parTransId="{7706F729-6E3F-4F2E-A792-C55D11AFA3D4}" sibTransId="{281149BC-516A-4E1C-9008-8743F3549C19}"/>
    <dgm:cxn modelId="{27CB192B-8D8A-4DC6-9756-47ABEC6D189A}" type="presOf" srcId="{E01AF4AD-B542-4BCA-AEBD-7C95FBB594DC}" destId="{1FE52771-5D4C-47CF-B669-2015C6D4382D}" srcOrd="0" destOrd="0" presId="urn:microsoft.com/office/officeart/2008/layout/VerticalCurvedList"/>
    <dgm:cxn modelId="{85D14A5B-D51D-4FA7-9D80-D9AD942D38D4}" srcId="{F5406628-D865-41BE-B5B9-4F87738BBA58}" destId="{8763B91C-C928-406D-8A01-BE3CD57AE898}" srcOrd="3" destOrd="0" parTransId="{6B7FEB37-638D-485F-AA20-3D8E68F9A9CE}" sibTransId="{CBFBF1A9-6339-4BD0-BFB7-8836D2F5C593}"/>
    <dgm:cxn modelId="{847C2762-344D-4C15-89D9-792E8B9662CB}" srcId="{F5406628-D865-41BE-B5B9-4F87738BBA58}" destId="{433B6143-E55C-475D-96CC-6FB9DC720622}" srcOrd="1" destOrd="0" parTransId="{2DC14AA3-6490-4B97-8585-095B3F40CDF0}" sibTransId="{143843D6-1BB2-4E58-BC0D-DB497C5D6B0E}"/>
    <dgm:cxn modelId="{2BBB866D-EA6C-49A4-B3DB-787BF0DB9AAD}" type="presOf" srcId="{F5406628-D865-41BE-B5B9-4F87738BBA58}" destId="{3605E382-61AF-475E-9881-C11FCC3E1AAE}" srcOrd="0" destOrd="0" presId="urn:microsoft.com/office/officeart/2008/layout/VerticalCurvedList"/>
    <dgm:cxn modelId="{6CB4DC8C-4721-471A-B0B7-1EAF698DFCCC}" type="presOf" srcId="{10E7108E-FEBF-4276-89DA-D3AA66C227A2}" destId="{FDFDD588-A28E-4025-82A2-DCCF058EAE14}" srcOrd="0" destOrd="0" presId="urn:microsoft.com/office/officeart/2008/layout/VerticalCurvedList"/>
    <dgm:cxn modelId="{848D1EA1-4ABC-489E-BF54-F0732D0C6BE2}" type="presOf" srcId="{8763B91C-C928-406D-8A01-BE3CD57AE898}" destId="{20D0B26E-91DA-4177-A3E9-A640727A2644}" srcOrd="0" destOrd="0" presId="urn:microsoft.com/office/officeart/2008/layout/VerticalCurvedList"/>
    <dgm:cxn modelId="{D4B693B3-E17B-4313-86A1-438353115EB4}" type="presOf" srcId="{433B6143-E55C-475D-96CC-6FB9DC720622}" destId="{4F0DC097-636B-4D4C-AD3B-36F12415BD14}" srcOrd="0" destOrd="0" presId="urn:microsoft.com/office/officeart/2008/layout/VerticalCurvedList"/>
    <dgm:cxn modelId="{4997EFBE-14E3-48E8-B361-79C4671CD867}" srcId="{F5406628-D865-41BE-B5B9-4F87738BBA58}" destId="{10E7108E-FEBF-4276-89DA-D3AA66C227A2}" srcOrd="4" destOrd="0" parTransId="{DB9F1633-A21B-4AD3-BA16-FBEE7B0E9C8A}" sibTransId="{1F44D421-03C4-4F19-A916-E3DD6FEF319E}"/>
    <dgm:cxn modelId="{E543A5F6-3D78-423C-8A9A-DA8DEB9B5EC0}" srcId="{F5406628-D865-41BE-B5B9-4F87738BBA58}" destId="{E01AF4AD-B542-4BCA-AEBD-7C95FBB594DC}" srcOrd="2" destOrd="0" parTransId="{3E95974A-B169-43EF-9BDA-45711F37001F}" sibTransId="{BCD8EF52-FDF6-4D76-932F-4FEDD3CED911}"/>
    <dgm:cxn modelId="{303597F7-9FE5-43C0-807A-7D434CAC2DE5}" type="presOf" srcId="{28C0AF3E-9510-40FD-9301-D414CD04A8E3}" destId="{C04C93E1-A174-4AE0-A850-A213BD8E68D2}" srcOrd="0" destOrd="0" presId="urn:microsoft.com/office/officeart/2008/layout/VerticalCurvedList"/>
    <dgm:cxn modelId="{98518CF9-9662-4D0A-82C7-BC98230FCA39}" type="presOf" srcId="{281149BC-516A-4E1C-9008-8743F3549C19}" destId="{CADA236B-77BA-4F03-B2C0-B72C428E0327}" srcOrd="0" destOrd="0" presId="urn:microsoft.com/office/officeart/2008/layout/VerticalCurvedList"/>
    <dgm:cxn modelId="{2F18E6B7-206E-4037-8728-9DFDF62CE2F1}" type="presParOf" srcId="{3605E382-61AF-475E-9881-C11FCC3E1AAE}" destId="{B2FF829C-BEB6-4D64-B9A2-1BD27ACDC98D}" srcOrd="0" destOrd="0" presId="urn:microsoft.com/office/officeart/2008/layout/VerticalCurvedList"/>
    <dgm:cxn modelId="{61C735EC-F972-45A0-B4D0-A825990C27D6}" type="presParOf" srcId="{B2FF829C-BEB6-4D64-B9A2-1BD27ACDC98D}" destId="{3614EC95-83F8-49D1-A793-E748C6AEE531}" srcOrd="0" destOrd="0" presId="urn:microsoft.com/office/officeart/2008/layout/VerticalCurvedList"/>
    <dgm:cxn modelId="{DC843074-941A-4C7E-BD64-FCCAC10A6393}" type="presParOf" srcId="{3614EC95-83F8-49D1-A793-E748C6AEE531}" destId="{7F6D5BED-CE89-4F22-83F5-310540B87357}" srcOrd="0" destOrd="0" presId="urn:microsoft.com/office/officeart/2008/layout/VerticalCurvedList"/>
    <dgm:cxn modelId="{69E11CBD-2EFB-41AC-A3B3-8E1A8A80D127}" type="presParOf" srcId="{3614EC95-83F8-49D1-A793-E748C6AEE531}" destId="{CADA236B-77BA-4F03-B2C0-B72C428E0327}" srcOrd="1" destOrd="0" presId="urn:microsoft.com/office/officeart/2008/layout/VerticalCurvedList"/>
    <dgm:cxn modelId="{FAC53C4D-444D-47BC-9AA1-493E2FB1EE04}" type="presParOf" srcId="{3614EC95-83F8-49D1-A793-E748C6AEE531}" destId="{E22E02E5-0950-4B3C-9A44-CCFCE9CA5A32}" srcOrd="2" destOrd="0" presId="urn:microsoft.com/office/officeart/2008/layout/VerticalCurvedList"/>
    <dgm:cxn modelId="{A89DA5DF-4641-4E92-ABCC-F51BC47FED87}" type="presParOf" srcId="{3614EC95-83F8-49D1-A793-E748C6AEE531}" destId="{13E2E7AC-CCEE-4BBE-B274-E5F2E0E7C3DB}" srcOrd="3" destOrd="0" presId="urn:microsoft.com/office/officeart/2008/layout/VerticalCurvedList"/>
    <dgm:cxn modelId="{6CDCC81E-B912-45EB-8541-77C038CA58C8}" type="presParOf" srcId="{B2FF829C-BEB6-4D64-B9A2-1BD27ACDC98D}" destId="{C04C93E1-A174-4AE0-A850-A213BD8E68D2}" srcOrd="1" destOrd="0" presId="urn:microsoft.com/office/officeart/2008/layout/VerticalCurvedList"/>
    <dgm:cxn modelId="{02F5A050-E57F-40A0-A616-8AA1CACD7FAC}" type="presParOf" srcId="{B2FF829C-BEB6-4D64-B9A2-1BD27ACDC98D}" destId="{566FEB8E-B148-44F3-B861-9DBD81006F25}" srcOrd="2" destOrd="0" presId="urn:microsoft.com/office/officeart/2008/layout/VerticalCurvedList"/>
    <dgm:cxn modelId="{110769AE-5D55-4D6A-8BD6-697678726726}" type="presParOf" srcId="{566FEB8E-B148-44F3-B861-9DBD81006F25}" destId="{FAE20686-30F2-475F-A9D2-305B7477D57A}" srcOrd="0" destOrd="0" presId="urn:microsoft.com/office/officeart/2008/layout/VerticalCurvedList"/>
    <dgm:cxn modelId="{0D416C51-EADD-43EA-A6FE-AB4A072977BD}" type="presParOf" srcId="{B2FF829C-BEB6-4D64-B9A2-1BD27ACDC98D}" destId="{4F0DC097-636B-4D4C-AD3B-36F12415BD14}" srcOrd="3" destOrd="0" presId="urn:microsoft.com/office/officeart/2008/layout/VerticalCurvedList"/>
    <dgm:cxn modelId="{BEED3C64-54DD-4567-8DF5-297000CC8C0E}" type="presParOf" srcId="{B2FF829C-BEB6-4D64-B9A2-1BD27ACDC98D}" destId="{434BFE60-7CD1-44B7-98DD-DCC3A823E64B}" srcOrd="4" destOrd="0" presId="urn:microsoft.com/office/officeart/2008/layout/VerticalCurvedList"/>
    <dgm:cxn modelId="{B8A49D47-2786-40A3-8932-264DA295CBFD}" type="presParOf" srcId="{434BFE60-7CD1-44B7-98DD-DCC3A823E64B}" destId="{8F8FF3F3-1EB1-4BFB-B9FE-AC5DCB892968}" srcOrd="0" destOrd="0" presId="urn:microsoft.com/office/officeart/2008/layout/VerticalCurvedList"/>
    <dgm:cxn modelId="{68AB3784-D11C-418E-B74B-984018E5C50A}" type="presParOf" srcId="{B2FF829C-BEB6-4D64-B9A2-1BD27ACDC98D}" destId="{1FE52771-5D4C-47CF-B669-2015C6D4382D}" srcOrd="5" destOrd="0" presId="urn:microsoft.com/office/officeart/2008/layout/VerticalCurvedList"/>
    <dgm:cxn modelId="{DD0372C8-5E33-4D7E-B08D-3298DE90A1D3}" type="presParOf" srcId="{B2FF829C-BEB6-4D64-B9A2-1BD27ACDC98D}" destId="{5952EE95-C233-4AF4-BB1B-7605F0B9DFC1}" srcOrd="6" destOrd="0" presId="urn:microsoft.com/office/officeart/2008/layout/VerticalCurvedList"/>
    <dgm:cxn modelId="{B89522E1-6C04-4CFB-A4BD-D92442EB1486}" type="presParOf" srcId="{5952EE95-C233-4AF4-BB1B-7605F0B9DFC1}" destId="{72145DBF-D58E-481B-9CC9-0A05CB5FE0BB}" srcOrd="0" destOrd="0" presId="urn:microsoft.com/office/officeart/2008/layout/VerticalCurvedList"/>
    <dgm:cxn modelId="{9CD22865-68EF-482B-9ECF-918CBFBCE131}" type="presParOf" srcId="{B2FF829C-BEB6-4D64-B9A2-1BD27ACDC98D}" destId="{20D0B26E-91DA-4177-A3E9-A640727A2644}" srcOrd="7" destOrd="0" presId="urn:microsoft.com/office/officeart/2008/layout/VerticalCurvedList"/>
    <dgm:cxn modelId="{906F20F3-E8D7-4DFA-8DC4-363813971F51}" type="presParOf" srcId="{B2FF829C-BEB6-4D64-B9A2-1BD27ACDC98D}" destId="{6F959684-720E-4522-8B74-0E7B08356A8F}" srcOrd="8" destOrd="0" presId="urn:microsoft.com/office/officeart/2008/layout/VerticalCurvedList"/>
    <dgm:cxn modelId="{EC3F9731-5F97-4BA8-9DE0-0BF5ED0D3D5E}" type="presParOf" srcId="{6F959684-720E-4522-8B74-0E7B08356A8F}" destId="{D5EBED1C-8248-45B6-8CF5-A6A54BEDCBBE}" srcOrd="0" destOrd="0" presId="urn:microsoft.com/office/officeart/2008/layout/VerticalCurvedList"/>
    <dgm:cxn modelId="{5E2737B8-4A59-465F-99D1-E47C3519632E}" type="presParOf" srcId="{B2FF829C-BEB6-4D64-B9A2-1BD27ACDC98D}" destId="{FDFDD588-A28E-4025-82A2-DCCF058EAE14}" srcOrd="9" destOrd="0" presId="urn:microsoft.com/office/officeart/2008/layout/VerticalCurvedList"/>
    <dgm:cxn modelId="{259DB26E-4763-4B67-9892-2AAFBB064A9E}" type="presParOf" srcId="{B2FF829C-BEB6-4D64-B9A2-1BD27ACDC98D}" destId="{93E7094B-80C4-4537-9098-59E9362D7A64}" srcOrd="10" destOrd="0" presId="urn:microsoft.com/office/officeart/2008/layout/VerticalCurvedList"/>
    <dgm:cxn modelId="{22FC9AF3-1E7F-4B4B-B3BF-CD05C41E9C4E}" type="presParOf" srcId="{93E7094B-80C4-4537-9098-59E9362D7A64}" destId="{1E9C1D0E-319F-4113-8248-244FE07AB9D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C54998-95D6-2046-BD5A-15D38F60F336}"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ES"/>
        </a:p>
      </dgm:t>
    </dgm:pt>
    <dgm:pt modelId="{D418AE0D-B2A5-0244-984A-8832B0FFF59C}">
      <dgm:prSet phldrT="[Texto]"/>
      <dgm:spPr/>
      <dgm:t>
        <a:bodyPr/>
        <a:lstStyle/>
        <a:p>
          <a:pPr>
            <a:buNone/>
          </a:pPr>
          <a:r>
            <a:rPr lang="es-MX"/>
            <a:t>Planificación</a:t>
          </a:r>
          <a:endParaRPr lang="es-ES"/>
        </a:p>
      </dgm:t>
    </dgm:pt>
    <dgm:pt modelId="{68B1E870-A9C9-A041-A052-C8642C64153F}" type="parTrans" cxnId="{A6398BE8-3A10-674A-BB8E-9D3F4F9C0FEA}">
      <dgm:prSet/>
      <dgm:spPr/>
      <dgm:t>
        <a:bodyPr/>
        <a:lstStyle/>
        <a:p>
          <a:endParaRPr lang="es-ES"/>
        </a:p>
      </dgm:t>
    </dgm:pt>
    <dgm:pt modelId="{B7877286-AF67-3B43-8334-3F04B2664A64}" type="sibTrans" cxnId="{A6398BE8-3A10-674A-BB8E-9D3F4F9C0FEA}">
      <dgm:prSet/>
      <dgm:spPr/>
      <dgm:t>
        <a:bodyPr/>
        <a:lstStyle/>
        <a:p>
          <a:endParaRPr lang="es-ES"/>
        </a:p>
      </dgm:t>
    </dgm:pt>
    <dgm:pt modelId="{271038EB-474A-DF45-BA5F-8460A379A355}">
      <dgm:prSet/>
      <dgm:spPr/>
      <dgm:t>
        <a:bodyPr/>
        <a:lstStyle/>
        <a:p>
          <a:r>
            <a:rPr lang="es-MX"/>
            <a:t>Organización </a:t>
          </a:r>
          <a:endParaRPr lang="es-MX" dirty="0"/>
        </a:p>
      </dgm:t>
    </dgm:pt>
    <dgm:pt modelId="{9A21CFBF-7546-694A-B836-70318AF94DE6}" type="parTrans" cxnId="{9B126DDD-5312-3243-997F-E6C99C72C810}">
      <dgm:prSet/>
      <dgm:spPr/>
      <dgm:t>
        <a:bodyPr/>
        <a:lstStyle/>
        <a:p>
          <a:endParaRPr lang="es-ES"/>
        </a:p>
      </dgm:t>
    </dgm:pt>
    <dgm:pt modelId="{4F050695-81E4-BC4A-954F-2A802F58D99D}" type="sibTrans" cxnId="{9B126DDD-5312-3243-997F-E6C99C72C810}">
      <dgm:prSet/>
      <dgm:spPr/>
      <dgm:t>
        <a:bodyPr/>
        <a:lstStyle/>
        <a:p>
          <a:endParaRPr lang="es-ES"/>
        </a:p>
      </dgm:t>
    </dgm:pt>
    <dgm:pt modelId="{2C59E912-3290-EA41-B1A7-829B3992EE1B}">
      <dgm:prSet/>
      <dgm:spPr/>
      <dgm:t>
        <a:bodyPr/>
        <a:lstStyle/>
        <a:p>
          <a:r>
            <a:rPr lang="es-MX"/>
            <a:t>Dirección</a:t>
          </a:r>
          <a:endParaRPr lang="es-MX" dirty="0"/>
        </a:p>
      </dgm:t>
    </dgm:pt>
    <dgm:pt modelId="{1B3F3FE5-6BDE-8949-A8DC-C0D6003D5307}" type="parTrans" cxnId="{513B907B-EDC2-F84A-A20C-63DD73F75642}">
      <dgm:prSet/>
      <dgm:spPr/>
      <dgm:t>
        <a:bodyPr/>
        <a:lstStyle/>
        <a:p>
          <a:endParaRPr lang="es-ES"/>
        </a:p>
      </dgm:t>
    </dgm:pt>
    <dgm:pt modelId="{0E10235B-153C-5449-9F73-9279347F045B}" type="sibTrans" cxnId="{513B907B-EDC2-F84A-A20C-63DD73F75642}">
      <dgm:prSet/>
      <dgm:spPr/>
      <dgm:t>
        <a:bodyPr/>
        <a:lstStyle/>
        <a:p>
          <a:endParaRPr lang="es-ES"/>
        </a:p>
      </dgm:t>
    </dgm:pt>
    <dgm:pt modelId="{D36CBC51-9B3B-AD48-AFDB-A710D60A36E4}">
      <dgm:prSet/>
      <dgm:spPr/>
      <dgm:t>
        <a:bodyPr/>
        <a:lstStyle/>
        <a:p>
          <a:r>
            <a:rPr lang="es-MX"/>
            <a:t>Coordinación</a:t>
          </a:r>
          <a:endParaRPr lang="es-MX" dirty="0"/>
        </a:p>
      </dgm:t>
    </dgm:pt>
    <dgm:pt modelId="{36562202-7EA0-2F46-A894-C2669DB63E1A}" type="parTrans" cxnId="{FE1E06A0-F5EB-E04D-80CB-C2FE5093BE00}">
      <dgm:prSet/>
      <dgm:spPr/>
      <dgm:t>
        <a:bodyPr/>
        <a:lstStyle/>
        <a:p>
          <a:endParaRPr lang="es-ES"/>
        </a:p>
      </dgm:t>
    </dgm:pt>
    <dgm:pt modelId="{3BF86ED2-0819-FA47-ABE8-0E46133834E8}" type="sibTrans" cxnId="{FE1E06A0-F5EB-E04D-80CB-C2FE5093BE00}">
      <dgm:prSet/>
      <dgm:spPr/>
      <dgm:t>
        <a:bodyPr/>
        <a:lstStyle/>
        <a:p>
          <a:endParaRPr lang="es-ES"/>
        </a:p>
      </dgm:t>
    </dgm:pt>
    <dgm:pt modelId="{CBA8B957-C436-8C40-B9CA-3579C7D9A4CA}">
      <dgm:prSet/>
      <dgm:spPr/>
      <dgm:t>
        <a:bodyPr/>
        <a:lstStyle/>
        <a:p>
          <a:r>
            <a:rPr lang="es-MX" dirty="0"/>
            <a:t>Control. </a:t>
          </a:r>
        </a:p>
      </dgm:t>
    </dgm:pt>
    <dgm:pt modelId="{0EF91D8F-040C-DC44-9F98-0F5A1CCFDC28}" type="parTrans" cxnId="{11D3BAAE-BC3B-FB42-8F49-60FAE5A26454}">
      <dgm:prSet/>
      <dgm:spPr/>
      <dgm:t>
        <a:bodyPr/>
        <a:lstStyle/>
        <a:p>
          <a:endParaRPr lang="es-ES"/>
        </a:p>
      </dgm:t>
    </dgm:pt>
    <dgm:pt modelId="{1FC8D048-3121-2247-8F7C-6A66A83AC71A}" type="sibTrans" cxnId="{11D3BAAE-BC3B-FB42-8F49-60FAE5A26454}">
      <dgm:prSet/>
      <dgm:spPr/>
      <dgm:t>
        <a:bodyPr/>
        <a:lstStyle/>
        <a:p>
          <a:endParaRPr lang="es-ES"/>
        </a:p>
      </dgm:t>
    </dgm:pt>
    <dgm:pt modelId="{0083C0E9-6D8E-C64A-9CB5-FF5D3B472D98}" type="pres">
      <dgm:prSet presAssocID="{A7C54998-95D6-2046-BD5A-15D38F60F336}" presName="diagram" presStyleCnt="0">
        <dgm:presLayoutVars>
          <dgm:dir/>
          <dgm:resizeHandles val="exact"/>
        </dgm:presLayoutVars>
      </dgm:prSet>
      <dgm:spPr/>
    </dgm:pt>
    <dgm:pt modelId="{546DE8EB-19B4-D041-9694-C25835E0205D}" type="pres">
      <dgm:prSet presAssocID="{D418AE0D-B2A5-0244-984A-8832B0FFF59C}" presName="node" presStyleLbl="node1" presStyleIdx="0" presStyleCnt="5">
        <dgm:presLayoutVars>
          <dgm:bulletEnabled val="1"/>
        </dgm:presLayoutVars>
      </dgm:prSet>
      <dgm:spPr/>
    </dgm:pt>
    <dgm:pt modelId="{778143CF-DBB1-8D43-8846-22BD05F87BE5}" type="pres">
      <dgm:prSet presAssocID="{B7877286-AF67-3B43-8334-3F04B2664A64}" presName="sibTrans" presStyleCnt="0"/>
      <dgm:spPr/>
    </dgm:pt>
    <dgm:pt modelId="{56BF2088-200E-8C4F-BB7A-62EE85E3E849}" type="pres">
      <dgm:prSet presAssocID="{271038EB-474A-DF45-BA5F-8460A379A355}" presName="node" presStyleLbl="node1" presStyleIdx="1" presStyleCnt="5">
        <dgm:presLayoutVars>
          <dgm:bulletEnabled val="1"/>
        </dgm:presLayoutVars>
      </dgm:prSet>
      <dgm:spPr/>
    </dgm:pt>
    <dgm:pt modelId="{3C654ECF-2683-2F4B-8A88-6C60AD38625B}" type="pres">
      <dgm:prSet presAssocID="{4F050695-81E4-BC4A-954F-2A802F58D99D}" presName="sibTrans" presStyleCnt="0"/>
      <dgm:spPr/>
    </dgm:pt>
    <dgm:pt modelId="{65F23B8E-0D6C-0A48-8A86-468D87A32DBE}" type="pres">
      <dgm:prSet presAssocID="{2C59E912-3290-EA41-B1A7-829B3992EE1B}" presName="node" presStyleLbl="node1" presStyleIdx="2" presStyleCnt="5">
        <dgm:presLayoutVars>
          <dgm:bulletEnabled val="1"/>
        </dgm:presLayoutVars>
      </dgm:prSet>
      <dgm:spPr/>
    </dgm:pt>
    <dgm:pt modelId="{32662FE8-CC06-7540-9255-85CAAC32A708}" type="pres">
      <dgm:prSet presAssocID="{0E10235B-153C-5449-9F73-9279347F045B}" presName="sibTrans" presStyleCnt="0"/>
      <dgm:spPr/>
    </dgm:pt>
    <dgm:pt modelId="{EB36DB4E-841D-384E-AF61-833E51684A68}" type="pres">
      <dgm:prSet presAssocID="{D36CBC51-9B3B-AD48-AFDB-A710D60A36E4}" presName="node" presStyleLbl="node1" presStyleIdx="3" presStyleCnt="5">
        <dgm:presLayoutVars>
          <dgm:bulletEnabled val="1"/>
        </dgm:presLayoutVars>
      </dgm:prSet>
      <dgm:spPr/>
    </dgm:pt>
    <dgm:pt modelId="{0883AA6D-5973-0D4D-A906-190026DC9FE8}" type="pres">
      <dgm:prSet presAssocID="{3BF86ED2-0819-FA47-ABE8-0E46133834E8}" presName="sibTrans" presStyleCnt="0"/>
      <dgm:spPr/>
    </dgm:pt>
    <dgm:pt modelId="{1C90696A-AFD2-0944-9D77-8007C1A6064C}" type="pres">
      <dgm:prSet presAssocID="{CBA8B957-C436-8C40-B9CA-3579C7D9A4CA}" presName="node" presStyleLbl="node1" presStyleIdx="4" presStyleCnt="5">
        <dgm:presLayoutVars>
          <dgm:bulletEnabled val="1"/>
        </dgm:presLayoutVars>
      </dgm:prSet>
      <dgm:spPr/>
    </dgm:pt>
  </dgm:ptLst>
  <dgm:cxnLst>
    <dgm:cxn modelId="{68D59304-3610-F643-8A08-84149547C126}" type="presOf" srcId="{D36CBC51-9B3B-AD48-AFDB-A710D60A36E4}" destId="{EB36DB4E-841D-384E-AF61-833E51684A68}" srcOrd="0" destOrd="0" presId="urn:microsoft.com/office/officeart/2005/8/layout/default"/>
    <dgm:cxn modelId="{942C9D20-AB53-E649-BE7C-AB23D844E74C}" type="presOf" srcId="{D418AE0D-B2A5-0244-984A-8832B0FFF59C}" destId="{546DE8EB-19B4-D041-9694-C25835E0205D}" srcOrd="0" destOrd="0" presId="urn:microsoft.com/office/officeart/2005/8/layout/default"/>
    <dgm:cxn modelId="{76CE0F3D-CA19-8B47-B087-211F4C2521C3}" type="presOf" srcId="{A7C54998-95D6-2046-BD5A-15D38F60F336}" destId="{0083C0E9-6D8E-C64A-9CB5-FF5D3B472D98}" srcOrd="0" destOrd="0" presId="urn:microsoft.com/office/officeart/2005/8/layout/default"/>
    <dgm:cxn modelId="{C4D1F750-C397-984D-91A1-58869408725D}" type="presOf" srcId="{2C59E912-3290-EA41-B1A7-829B3992EE1B}" destId="{65F23B8E-0D6C-0A48-8A86-468D87A32DBE}" srcOrd="0" destOrd="0" presId="urn:microsoft.com/office/officeart/2005/8/layout/default"/>
    <dgm:cxn modelId="{7F879E61-7401-8844-B133-03F3A03BD520}" type="presOf" srcId="{271038EB-474A-DF45-BA5F-8460A379A355}" destId="{56BF2088-200E-8C4F-BB7A-62EE85E3E849}" srcOrd="0" destOrd="0" presId="urn:microsoft.com/office/officeart/2005/8/layout/default"/>
    <dgm:cxn modelId="{513B907B-EDC2-F84A-A20C-63DD73F75642}" srcId="{A7C54998-95D6-2046-BD5A-15D38F60F336}" destId="{2C59E912-3290-EA41-B1A7-829B3992EE1B}" srcOrd="2" destOrd="0" parTransId="{1B3F3FE5-6BDE-8949-A8DC-C0D6003D5307}" sibTransId="{0E10235B-153C-5449-9F73-9279347F045B}"/>
    <dgm:cxn modelId="{C1F1CF8B-8FB3-EC40-A207-98FB66038BC8}" type="presOf" srcId="{CBA8B957-C436-8C40-B9CA-3579C7D9A4CA}" destId="{1C90696A-AFD2-0944-9D77-8007C1A6064C}" srcOrd="0" destOrd="0" presId="urn:microsoft.com/office/officeart/2005/8/layout/default"/>
    <dgm:cxn modelId="{FE1E06A0-F5EB-E04D-80CB-C2FE5093BE00}" srcId="{A7C54998-95D6-2046-BD5A-15D38F60F336}" destId="{D36CBC51-9B3B-AD48-AFDB-A710D60A36E4}" srcOrd="3" destOrd="0" parTransId="{36562202-7EA0-2F46-A894-C2669DB63E1A}" sibTransId="{3BF86ED2-0819-FA47-ABE8-0E46133834E8}"/>
    <dgm:cxn modelId="{11D3BAAE-BC3B-FB42-8F49-60FAE5A26454}" srcId="{A7C54998-95D6-2046-BD5A-15D38F60F336}" destId="{CBA8B957-C436-8C40-B9CA-3579C7D9A4CA}" srcOrd="4" destOrd="0" parTransId="{0EF91D8F-040C-DC44-9F98-0F5A1CCFDC28}" sibTransId="{1FC8D048-3121-2247-8F7C-6A66A83AC71A}"/>
    <dgm:cxn modelId="{9B126DDD-5312-3243-997F-E6C99C72C810}" srcId="{A7C54998-95D6-2046-BD5A-15D38F60F336}" destId="{271038EB-474A-DF45-BA5F-8460A379A355}" srcOrd="1" destOrd="0" parTransId="{9A21CFBF-7546-694A-B836-70318AF94DE6}" sibTransId="{4F050695-81E4-BC4A-954F-2A802F58D99D}"/>
    <dgm:cxn modelId="{A6398BE8-3A10-674A-BB8E-9D3F4F9C0FEA}" srcId="{A7C54998-95D6-2046-BD5A-15D38F60F336}" destId="{D418AE0D-B2A5-0244-984A-8832B0FFF59C}" srcOrd="0" destOrd="0" parTransId="{68B1E870-A9C9-A041-A052-C8642C64153F}" sibTransId="{B7877286-AF67-3B43-8334-3F04B2664A64}"/>
    <dgm:cxn modelId="{962093D5-AAA0-E449-A778-4C21C90B1418}" type="presParOf" srcId="{0083C0E9-6D8E-C64A-9CB5-FF5D3B472D98}" destId="{546DE8EB-19B4-D041-9694-C25835E0205D}" srcOrd="0" destOrd="0" presId="urn:microsoft.com/office/officeart/2005/8/layout/default"/>
    <dgm:cxn modelId="{AA02841E-381A-5743-8FDE-8260EBF2FCBD}" type="presParOf" srcId="{0083C0E9-6D8E-C64A-9CB5-FF5D3B472D98}" destId="{778143CF-DBB1-8D43-8846-22BD05F87BE5}" srcOrd="1" destOrd="0" presId="urn:microsoft.com/office/officeart/2005/8/layout/default"/>
    <dgm:cxn modelId="{CB6BAE0A-3C84-2A49-8C36-16A49E576C80}" type="presParOf" srcId="{0083C0E9-6D8E-C64A-9CB5-FF5D3B472D98}" destId="{56BF2088-200E-8C4F-BB7A-62EE85E3E849}" srcOrd="2" destOrd="0" presId="urn:microsoft.com/office/officeart/2005/8/layout/default"/>
    <dgm:cxn modelId="{D0671DBB-4950-C649-921C-FC20D43F4D96}" type="presParOf" srcId="{0083C0E9-6D8E-C64A-9CB5-FF5D3B472D98}" destId="{3C654ECF-2683-2F4B-8A88-6C60AD38625B}" srcOrd="3" destOrd="0" presId="urn:microsoft.com/office/officeart/2005/8/layout/default"/>
    <dgm:cxn modelId="{0168932D-08FA-C347-96B2-101F5142BE6A}" type="presParOf" srcId="{0083C0E9-6D8E-C64A-9CB5-FF5D3B472D98}" destId="{65F23B8E-0D6C-0A48-8A86-468D87A32DBE}" srcOrd="4" destOrd="0" presId="urn:microsoft.com/office/officeart/2005/8/layout/default"/>
    <dgm:cxn modelId="{96E795FE-0AE2-644B-BC6E-4BC1B1C54E1B}" type="presParOf" srcId="{0083C0E9-6D8E-C64A-9CB5-FF5D3B472D98}" destId="{32662FE8-CC06-7540-9255-85CAAC32A708}" srcOrd="5" destOrd="0" presId="urn:microsoft.com/office/officeart/2005/8/layout/default"/>
    <dgm:cxn modelId="{C2AF408F-9DE9-F34C-A8DE-E40E5C09E40E}" type="presParOf" srcId="{0083C0E9-6D8E-C64A-9CB5-FF5D3B472D98}" destId="{EB36DB4E-841D-384E-AF61-833E51684A68}" srcOrd="6" destOrd="0" presId="urn:microsoft.com/office/officeart/2005/8/layout/default"/>
    <dgm:cxn modelId="{D24E8270-56E3-C843-BFD0-21C941BC53A3}" type="presParOf" srcId="{0083C0E9-6D8E-C64A-9CB5-FF5D3B472D98}" destId="{0883AA6D-5973-0D4D-A906-190026DC9FE8}" srcOrd="7" destOrd="0" presId="urn:microsoft.com/office/officeart/2005/8/layout/default"/>
    <dgm:cxn modelId="{A8474D8A-46A8-0840-BA03-F350E1AD434D}" type="presParOf" srcId="{0083C0E9-6D8E-C64A-9CB5-FF5D3B472D98}" destId="{1C90696A-AFD2-0944-9D77-8007C1A6064C}"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EA1AE-262E-664F-935C-DB359869C79F}">
      <dsp:nvSpPr>
        <dsp:cNvPr id="0" name=""/>
        <dsp:cNvSpPr/>
      </dsp:nvSpPr>
      <dsp:spPr>
        <a:xfrm>
          <a:off x="0" y="240465"/>
          <a:ext cx="5370544" cy="3276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585AC805-66C1-8446-93B7-66699AB447AF}">
      <dsp:nvSpPr>
        <dsp:cNvPr id="0" name=""/>
        <dsp:cNvSpPr/>
      </dsp:nvSpPr>
      <dsp:spPr>
        <a:xfrm>
          <a:off x="268527" y="48585"/>
          <a:ext cx="3759380" cy="38376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2096" tIns="0" rIns="142096" bIns="0" numCol="1" spcCol="1270" anchor="ctr" anchorCtr="0">
          <a:noAutofit/>
        </a:bodyPr>
        <a:lstStyle/>
        <a:p>
          <a:pPr marL="0" lvl="0" indent="0" algn="l" defTabSz="577850">
            <a:lnSpc>
              <a:spcPct val="90000"/>
            </a:lnSpc>
            <a:spcBef>
              <a:spcPct val="0"/>
            </a:spcBef>
            <a:spcAft>
              <a:spcPct val="35000"/>
            </a:spcAft>
            <a:buNone/>
          </a:pPr>
          <a:r>
            <a:rPr lang="es-ES" sz="1300" kern="1200" dirty="0"/>
            <a:t>1. Conceptos Básicos</a:t>
          </a:r>
        </a:p>
      </dsp:txBody>
      <dsp:txXfrm>
        <a:off x="287261" y="67319"/>
        <a:ext cx="3721912" cy="346292"/>
      </dsp:txXfrm>
    </dsp:sp>
    <dsp:sp modelId="{D4144B8A-6A48-9046-AAB0-9A5F5D868475}">
      <dsp:nvSpPr>
        <dsp:cNvPr id="0" name=""/>
        <dsp:cNvSpPr/>
      </dsp:nvSpPr>
      <dsp:spPr>
        <a:xfrm>
          <a:off x="0" y="830145"/>
          <a:ext cx="5370544" cy="3276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93BA39F3-A6A6-C543-BB5E-AF6AD16CF54C}">
      <dsp:nvSpPr>
        <dsp:cNvPr id="0" name=""/>
        <dsp:cNvSpPr/>
      </dsp:nvSpPr>
      <dsp:spPr>
        <a:xfrm>
          <a:off x="268527" y="638265"/>
          <a:ext cx="3759380" cy="38376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2096" tIns="0" rIns="142096" bIns="0" numCol="1" spcCol="1270" anchor="ctr" anchorCtr="0">
          <a:noAutofit/>
        </a:bodyPr>
        <a:lstStyle/>
        <a:p>
          <a:pPr marL="0" lvl="0" indent="0" algn="l" defTabSz="577850">
            <a:lnSpc>
              <a:spcPct val="90000"/>
            </a:lnSpc>
            <a:spcBef>
              <a:spcPct val="0"/>
            </a:spcBef>
            <a:spcAft>
              <a:spcPct val="35000"/>
            </a:spcAft>
            <a:buNone/>
          </a:pPr>
          <a:r>
            <a:rPr lang="es-ES" sz="1300" kern="1200" dirty="0"/>
            <a:t>2. Planeación</a:t>
          </a:r>
        </a:p>
      </dsp:txBody>
      <dsp:txXfrm>
        <a:off x="287261" y="656999"/>
        <a:ext cx="3721912" cy="346292"/>
      </dsp:txXfrm>
    </dsp:sp>
    <dsp:sp modelId="{66B7518C-60B6-1E42-9FBC-646B2D6C04D2}">
      <dsp:nvSpPr>
        <dsp:cNvPr id="0" name=""/>
        <dsp:cNvSpPr/>
      </dsp:nvSpPr>
      <dsp:spPr>
        <a:xfrm>
          <a:off x="0" y="1419825"/>
          <a:ext cx="5370544" cy="696150"/>
        </a:xfrm>
        <a:prstGeom prst="rect">
          <a:avLst/>
        </a:prstGeom>
        <a:solidFill>
          <a:schemeClr val="bg1"/>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416814" tIns="270764" rIns="416814" bIns="92456" numCol="1" spcCol="1270" anchor="t" anchorCtr="0">
          <a:noAutofit/>
        </a:bodyPr>
        <a:lstStyle/>
        <a:p>
          <a:pPr marL="114300" lvl="1" indent="-114300" algn="l" defTabSz="577850">
            <a:lnSpc>
              <a:spcPct val="90000"/>
            </a:lnSpc>
            <a:spcBef>
              <a:spcPct val="0"/>
            </a:spcBef>
            <a:spcAft>
              <a:spcPct val="15000"/>
            </a:spcAft>
            <a:buChar char="•"/>
          </a:pPr>
          <a:r>
            <a:rPr lang="es-MX" sz="1300" kern="1200" dirty="0"/>
            <a:t>3.1 Áreas a auditar: Función administrativa, Sistemas, Equipo de Cómputo, Seguridad, Redes y Bases de datos. </a:t>
          </a:r>
          <a:endParaRPr lang="es-ES" sz="1300" kern="1200" dirty="0"/>
        </a:p>
      </dsp:txBody>
      <dsp:txXfrm>
        <a:off x="0" y="1419825"/>
        <a:ext cx="5370544" cy="696150"/>
      </dsp:txXfrm>
    </dsp:sp>
    <dsp:sp modelId="{37592135-8C25-4741-93B1-E2D11577CEB2}">
      <dsp:nvSpPr>
        <dsp:cNvPr id="0" name=""/>
        <dsp:cNvSpPr/>
      </dsp:nvSpPr>
      <dsp:spPr>
        <a:xfrm>
          <a:off x="268527" y="1227945"/>
          <a:ext cx="3759380" cy="383760"/>
        </a:xfrm>
        <a:prstGeom prst="roundRect">
          <a:avLst/>
        </a:prstGeom>
        <a:solidFill>
          <a:srgbClr val="941100"/>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2096" tIns="0" rIns="142096" bIns="0" numCol="1" spcCol="1270" anchor="ctr" anchorCtr="0">
          <a:noAutofit/>
        </a:bodyPr>
        <a:lstStyle/>
        <a:p>
          <a:pPr marL="0" lvl="0" indent="0" algn="l" defTabSz="577850">
            <a:lnSpc>
              <a:spcPct val="90000"/>
            </a:lnSpc>
            <a:spcBef>
              <a:spcPct val="0"/>
            </a:spcBef>
            <a:spcAft>
              <a:spcPct val="35000"/>
            </a:spcAft>
            <a:buNone/>
          </a:pPr>
          <a:r>
            <a:rPr lang="es-ES" sz="1300" kern="1200" dirty="0"/>
            <a:t>3. Recolección de información</a:t>
          </a:r>
        </a:p>
      </dsp:txBody>
      <dsp:txXfrm>
        <a:off x="287261" y="1246679"/>
        <a:ext cx="3721912" cy="346292"/>
      </dsp:txXfrm>
    </dsp:sp>
    <dsp:sp modelId="{4B289651-6FDC-A141-B16B-D30DCA378F73}">
      <dsp:nvSpPr>
        <dsp:cNvPr id="0" name=""/>
        <dsp:cNvSpPr/>
      </dsp:nvSpPr>
      <dsp:spPr>
        <a:xfrm>
          <a:off x="0" y="2378055"/>
          <a:ext cx="5370544" cy="3276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7E42A2A8-0B67-7B46-83F0-B0EB84B31638}">
      <dsp:nvSpPr>
        <dsp:cNvPr id="0" name=""/>
        <dsp:cNvSpPr/>
      </dsp:nvSpPr>
      <dsp:spPr>
        <a:xfrm>
          <a:off x="268527" y="2186175"/>
          <a:ext cx="3759380" cy="38376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2096" tIns="0" rIns="142096" bIns="0" numCol="1" spcCol="1270" anchor="ctr" anchorCtr="0">
          <a:noAutofit/>
        </a:bodyPr>
        <a:lstStyle/>
        <a:p>
          <a:pPr marL="0" lvl="0" indent="0" algn="l" defTabSz="577850">
            <a:lnSpc>
              <a:spcPct val="90000"/>
            </a:lnSpc>
            <a:spcBef>
              <a:spcPct val="0"/>
            </a:spcBef>
            <a:spcAft>
              <a:spcPct val="35000"/>
            </a:spcAft>
            <a:buNone/>
          </a:pPr>
          <a:r>
            <a:rPr lang="es-ES" sz="1300" kern="1200" dirty="0"/>
            <a:t>4. Administración de la Información</a:t>
          </a:r>
        </a:p>
      </dsp:txBody>
      <dsp:txXfrm>
        <a:off x="287261" y="2204909"/>
        <a:ext cx="3721912" cy="346292"/>
      </dsp:txXfrm>
    </dsp:sp>
    <dsp:sp modelId="{6E3704D9-759E-D348-BD4D-DB9E0E892D61}">
      <dsp:nvSpPr>
        <dsp:cNvPr id="0" name=""/>
        <dsp:cNvSpPr/>
      </dsp:nvSpPr>
      <dsp:spPr>
        <a:xfrm>
          <a:off x="0" y="2967735"/>
          <a:ext cx="5370544" cy="3276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08D5DD97-AE50-C54D-BA80-BDE48C7E30C9}">
      <dsp:nvSpPr>
        <dsp:cNvPr id="0" name=""/>
        <dsp:cNvSpPr/>
      </dsp:nvSpPr>
      <dsp:spPr>
        <a:xfrm>
          <a:off x="268527" y="2775855"/>
          <a:ext cx="3759380" cy="38376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2096" tIns="0" rIns="142096" bIns="0" numCol="1" spcCol="1270" anchor="ctr" anchorCtr="0">
          <a:noAutofit/>
        </a:bodyPr>
        <a:lstStyle/>
        <a:p>
          <a:pPr marL="0" lvl="0" indent="0" algn="l" defTabSz="577850">
            <a:lnSpc>
              <a:spcPct val="90000"/>
            </a:lnSpc>
            <a:spcBef>
              <a:spcPct val="0"/>
            </a:spcBef>
            <a:spcAft>
              <a:spcPct val="35000"/>
            </a:spcAft>
            <a:buNone/>
          </a:pPr>
          <a:r>
            <a:rPr lang="es-ES" sz="1300" kern="1200" dirty="0"/>
            <a:t>5. Dictamen</a:t>
          </a:r>
        </a:p>
      </dsp:txBody>
      <dsp:txXfrm>
        <a:off x="287261" y="2794589"/>
        <a:ext cx="3721912" cy="346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DA236B-77BA-4F03-B2C0-B72C428E0327}">
      <dsp:nvSpPr>
        <dsp:cNvPr id="0" name=""/>
        <dsp:cNvSpPr/>
      </dsp:nvSpPr>
      <dsp:spPr>
        <a:xfrm>
          <a:off x="-5509657" y="-843561"/>
          <a:ext cx="6560152" cy="6560152"/>
        </a:xfrm>
        <a:prstGeom prst="blockArc">
          <a:avLst>
            <a:gd name="adj1" fmla="val 18900000"/>
            <a:gd name="adj2" fmla="val 2700000"/>
            <a:gd name="adj3" fmla="val 329"/>
          </a:avLst>
        </a:prstGeom>
        <a:noFill/>
        <a:ln w="11429" cap="flat" cmpd="sng" algn="ctr">
          <a:solidFill>
            <a:schemeClr val="accent3">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04C93E1-A174-4AE0-A850-A213BD8E68D2}">
      <dsp:nvSpPr>
        <dsp:cNvPr id="0" name=""/>
        <dsp:cNvSpPr/>
      </dsp:nvSpPr>
      <dsp:spPr>
        <a:xfrm>
          <a:off x="459297" y="304466"/>
          <a:ext cx="6395850" cy="609323"/>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3651" tIns="58420" rIns="58420" bIns="58420" numCol="1" spcCol="1270" anchor="ctr" anchorCtr="0">
          <a:noAutofit/>
        </a:bodyPr>
        <a:lstStyle/>
        <a:p>
          <a:pPr marL="0" lvl="0" indent="0" algn="l" defTabSz="1022350">
            <a:lnSpc>
              <a:spcPct val="90000"/>
            </a:lnSpc>
            <a:spcBef>
              <a:spcPct val="0"/>
            </a:spcBef>
            <a:spcAft>
              <a:spcPct val="35000"/>
            </a:spcAft>
            <a:buNone/>
          </a:pPr>
          <a:r>
            <a:rPr lang="es-ES_tradnl" sz="2300" kern="1200" dirty="0"/>
            <a:t>Introducción</a:t>
          </a:r>
          <a:endParaRPr lang="es-ES" sz="2300" kern="1200" dirty="0"/>
        </a:p>
      </dsp:txBody>
      <dsp:txXfrm>
        <a:off x="459297" y="304466"/>
        <a:ext cx="6395850" cy="609323"/>
      </dsp:txXfrm>
    </dsp:sp>
    <dsp:sp modelId="{FAE20686-30F2-475F-A9D2-305B7477D57A}">
      <dsp:nvSpPr>
        <dsp:cNvPr id="0" name=""/>
        <dsp:cNvSpPr/>
      </dsp:nvSpPr>
      <dsp:spPr>
        <a:xfrm>
          <a:off x="78470" y="228301"/>
          <a:ext cx="761654" cy="761654"/>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4F0DC097-636B-4D4C-AD3B-36F12415BD14}">
      <dsp:nvSpPr>
        <dsp:cNvPr id="0" name=""/>
        <dsp:cNvSpPr/>
      </dsp:nvSpPr>
      <dsp:spPr>
        <a:xfrm>
          <a:off x="895920" y="1218160"/>
          <a:ext cx="5959226" cy="609323"/>
        </a:xfrm>
        <a:prstGeom prst="rect">
          <a:avLst/>
        </a:prstGeom>
        <a:solidFill>
          <a:schemeClr val="accent2">
            <a:hueOff val="-2266801"/>
            <a:satOff val="1309"/>
            <a:lumOff val="-2402"/>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3651" tIns="58420" rIns="58420" bIns="58420" numCol="1" spcCol="1270" anchor="ctr" anchorCtr="0">
          <a:noAutofit/>
        </a:bodyPr>
        <a:lstStyle/>
        <a:p>
          <a:pPr marL="0" lvl="0" indent="0" algn="l" defTabSz="1022350">
            <a:lnSpc>
              <a:spcPct val="90000"/>
            </a:lnSpc>
            <a:spcBef>
              <a:spcPct val="0"/>
            </a:spcBef>
            <a:spcAft>
              <a:spcPct val="35000"/>
            </a:spcAft>
            <a:buNone/>
          </a:pPr>
          <a:r>
            <a:rPr lang="es-ES_tradnl" sz="2300" kern="1200" dirty="0"/>
            <a:t>Áreas de las empresas</a:t>
          </a:r>
          <a:endParaRPr lang="es-ES" sz="2300" kern="1200" dirty="0"/>
        </a:p>
      </dsp:txBody>
      <dsp:txXfrm>
        <a:off x="895920" y="1218160"/>
        <a:ext cx="5959226" cy="609323"/>
      </dsp:txXfrm>
    </dsp:sp>
    <dsp:sp modelId="{8F8FF3F3-1EB1-4BFB-B9FE-AC5DCB892968}">
      <dsp:nvSpPr>
        <dsp:cNvPr id="0" name=""/>
        <dsp:cNvSpPr/>
      </dsp:nvSpPr>
      <dsp:spPr>
        <a:xfrm>
          <a:off x="515093" y="1141994"/>
          <a:ext cx="761654" cy="761654"/>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1FE52771-5D4C-47CF-B669-2015C6D4382D}">
      <dsp:nvSpPr>
        <dsp:cNvPr id="0" name=""/>
        <dsp:cNvSpPr/>
      </dsp:nvSpPr>
      <dsp:spPr>
        <a:xfrm>
          <a:off x="1029929" y="2131853"/>
          <a:ext cx="5825218" cy="609323"/>
        </a:xfrm>
        <a:prstGeom prst="rect">
          <a:avLst/>
        </a:prstGeom>
        <a:solidFill>
          <a:schemeClr val="accent2">
            <a:hueOff val="-4533602"/>
            <a:satOff val="2618"/>
            <a:lumOff val="-4804"/>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3651" tIns="58420" rIns="58420" bIns="58420" numCol="1" spcCol="1270" anchor="ctr" anchorCtr="0">
          <a:noAutofit/>
        </a:bodyPr>
        <a:lstStyle/>
        <a:p>
          <a:pPr marL="0" lvl="0" indent="0" algn="l" defTabSz="1022350">
            <a:lnSpc>
              <a:spcPct val="90000"/>
            </a:lnSpc>
            <a:spcBef>
              <a:spcPct val="0"/>
            </a:spcBef>
            <a:spcAft>
              <a:spcPct val="35000"/>
            </a:spcAft>
            <a:buNone/>
          </a:pPr>
          <a:r>
            <a:rPr lang="es-MX" sz="2300" kern="1200" dirty="0"/>
            <a:t>Funciones del área de informática y sistemas</a:t>
          </a:r>
          <a:endParaRPr lang="es-ES" sz="2300" kern="1200" dirty="0"/>
        </a:p>
      </dsp:txBody>
      <dsp:txXfrm>
        <a:off x="1029929" y="2131853"/>
        <a:ext cx="5825218" cy="609323"/>
      </dsp:txXfrm>
    </dsp:sp>
    <dsp:sp modelId="{72145DBF-D58E-481B-9CC9-0A05CB5FE0BB}">
      <dsp:nvSpPr>
        <dsp:cNvPr id="0" name=""/>
        <dsp:cNvSpPr/>
      </dsp:nvSpPr>
      <dsp:spPr>
        <a:xfrm>
          <a:off x="649102" y="2055687"/>
          <a:ext cx="761654" cy="761654"/>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20D0B26E-91DA-4177-A3E9-A640727A2644}">
      <dsp:nvSpPr>
        <dsp:cNvPr id="0" name=""/>
        <dsp:cNvSpPr/>
      </dsp:nvSpPr>
      <dsp:spPr>
        <a:xfrm>
          <a:off x="895920" y="3045546"/>
          <a:ext cx="5959226" cy="609323"/>
        </a:xfrm>
        <a:prstGeom prst="rect">
          <a:avLst/>
        </a:prstGeom>
        <a:solidFill>
          <a:schemeClr val="accent2">
            <a:hueOff val="-6800403"/>
            <a:satOff val="3927"/>
            <a:lumOff val="-7205"/>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3651" tIns="58420" rIns="58420" bIns="58420" numCol="1" spcCol="1270" anchor="ctr" anchorCtr="0">
          <a:noAutofit/>
        </a:bodyPr>
        <a:lstStyle/>
        <a:p>
          <a:pPr marL="0" lvl="0" indent="0" algn="l" defTabSz="1022350">
            <a:lnSpc>
              <a:spcPct val="90000"/>
            </a:lnSpc>
            <a:spcBef>
              <a:spcPct val="0"/>
            </a:spcBef>
            <a:spcAft>
              <a:spcPct val="35000"/>
            </a:spcAft>
            <a:buNone/>
          </a:pPr>
          <a:r>
            <a:rPr lang="es-MX" sz="2300" kern="1200" dirty="0"/>
            <a:t>Aspectos a revisar en el área de sistemas</a:t>
          </a:r>
          <a:endParaRPr lang="es-ES" sz="2300" kern="1200" dirty="0"/>
        </a:p>
      </dsp:txBody>
      <dsp:txXfrm>
        <a:off x="895920" y="3045546"/>
        <a:ext cx="5959226" cy="609323"/>
      </dsp:txXfrm>
    </dsp:sp>
    <dsp:sp modelId="{D5EBED1C-8248-45B6-8CF5-A6A54BEDCBBE}">
      <dsp:nvSpPr>
        <dsp:cNvPr id="0" name=""/>
        <dsp:cNvSpPr/>
      </dsp:nvSpPr>
      <dsp:spPr>
        <a:xfrm>
          <a:off x="515093" y="2969380"/>
          <a:ext cx="761654" cy="761654"/>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FDFDD588-A28E-4025-82A2-DCCF058EAE14}">
      <dsp:nvSpPr>
        <dsp:cNvPr id="0" name=""/>
        <dsp:cNvSpPr/>
      </dsp:nvSpPr>
      <dsp:spPr>
        <a:xfrm>
          <a:off x="459297" y="3959239"/>
          <a:ext cx="6395850" cy="609323"/>
        </a:xfrm>
        <a:prstGeom prst="rect">
          <a:avLst/>
        </a:prstGeom>
        <a:solidFill>
          <a:schemeClr val="accent2">
            <a:hueOff val="-9067203"/>
            <a:satOff val="5236"/>
            <a:lumOff val="-9607"/>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3651" tIns="58420" rIns="58420" bIns="58420" numCol="1" spcCol="1270" anchor="ctr" anchorCtr="0">
          <a:noAutofit/>
        </a:bodyPr>
        <a:lstStyle/>
        <a:p>
          <a:pPr marL="0" lvl="0" indent="0" algn="l" defTabSz="1022350">
            <a:lnSpc>
              <a:spcPct val="90000"/>
            </a:lnSpc>
            <a:spcBef>
              <a:spcPct val="0"/>
            </a:spcBef>
            <a:spcAft>
              <a:spcPct val="35000"/>
            </a:spcAft>
            <a:buNone/>
          </a:pPr>
          <a:r>
            <a:rPr lang="es-ES_tradnl" sz="2300" kern="1200" dirty="0"/>
            <a:t>Referencias de Consulta</a:t>
          </a:r>
          <a:endParaRPr lang="es-ES" sz="2300" kern="1200" dirty="0"/>
        </a:p>
      </dsp:txBody>
      <dsp:txXfrm>
        <a:off x="459297" y="3959239"/>
        <a:ext cx="6395850" cy="609323"/>
      </dsp:txXfrm>
    </dsp:sp>
    <dsp:sp modelId="{1E9C1D0E-319F-4113-8248-244FE07AB9D8}">
      <dsp:nvSpPr>
        <dsp:cNvPr id="0" name=""/>
        <dsp:cNvSpPr/>
      </dsp:nvSpPr>
      <dsp:spPr>
        <a:xfrm>
          <a:off x="78470" y="3883073"/>
          <a:ext cx="761654" cy="761654"/>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DE8EB-19B4-D041-9694-C25835E0205D}">
      <dsp:nvSpPr>
        <dsp:cNvPr id="0" name=""/>
        <dsp:cNvSpPr/>
      </dsp:nvSpPr>
      <dsp:spPr>
        <a:xfrm>
          <a:off x="938269" y="1813"/>
          <a:ext cx="1906398" cy="1143839"/>
        </a:xfrm>
        <a:prstGeom prst="rect">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a:t>Planificación</a:t>
          </a:r>
          <a:endParaRPr lang="es-ES" sz="2500" kern="1200"/>
        </a:p>
      </dsp:txBody>
      <dsp:txXfrm>
        <a:off x="938269" y="1813"/>
        <a:ext cx="1906398" cy="1143839"/>
      </dsp:txXfrm>
    </dsp:sp>
    <dsp:sp modelId="{56BF2088-200E-8C4F-BB7A-62EE85E3E849}">
      <dsp:nvSpPr>
        <dsp:cNvPr id="0" name=""/>
        <dsp:cNvSpPr/>
      </dsp:nvSpPr>
      <dsp:spPr>
        <a:xfrm>
          <a:off x="3035307" y="1813"/>
          <a:ext cx="1906398" cy="1143839"/>
        </a:xfrm>
        <a:prstGeom prst="rect">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a:t>Organización </a:t>
          </a:r>
          <a:endParaRPr lang="es-MX" sz="2500" kern="1200" dirty="0"/>
        </a:p>
      </dsp:txBody>
      <dsp:txXfrm>
        <a:off x="3035307" y="1813"/>
        <a:ext cx="1906398" cy="1143839"/>
      </dsp:txXfrm>
    </dsp:sp>
    <dsp:sp modelId="{65F23B8E-0D6C-0A48-8A86-468D87A32DBE}">
      <dsp:nvSpPr>
        <dsp:cNvPr id="0" name=""/>
        <dsp:cNvSpPr/>
      </dsp:nvSpPr>
      <dsp:spPr>
        <a:xfrm>
          <a:off x="938269" y="1336292"/>
          <a:ext cx="1906398" cy="1143839"/>
        </a:xfrm>
        <a:prstGeom prst="rect">
          <a:avLst/>
        </a:prstGeom>
        <a:solidFill>
          <a:schemeClr val="accent4">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a:t>Dirección</a:t>
          </a:r>
          <a:endParaRPr lang="es-MX" sz="2500" kern="1200" dirty="0"/>
        </a:p>
      </dsp:txBody>
      <dsp:txXfrm>
        <a:off x="938269" y="1336292"/>
        <a:ext cx="1906398" cy="1143839"/>
      </dsp:txXfrm>
    </dsp:sp>
    <dsp:sp modelId="{EB36DB4E-841D-384E-AF61-833E51684A68}">
      <dsp:nvSpPr>
        <dsp:cNvPr id="0" name=""/>
        <dsp:cNvSpPr/>
      </dsp:nvSpPr>
      <dsp:spPr>
        <a:xfrm>
          <a:off x="3035307" y="1336292"/>
          <a:ext cx="1906398" cy="1143839"/>
        </a:xfrm>
        <a:prstGeom prst="rect">
          <a:avLst/>
        </a:prstGeom>
        <a:solidFill>
          <a:schemeClr val="accent5">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a:t>Coordinación</a:t>
          </a:r>
          <a:endParaRPr lang="es-MX" sz="2500" kern="1200" dirty="0"/>
        </a:p>
      </dsp:txBody>
      <dsp:txXfrm>
        <a:off x="3035307" y="1336292"/>
        <a:ext cx="1906398" cy="1143839"/>
      </dsp:txXfrm>
    </dsp:sp>
    <dsp:sp modelId="{1C90696A-AFD2-0944-9D77-8007C1A6064C}">
      <dsp:nvSpPr>
        <dsp:cNvPr id="0" name=""/>
        <dsp:cNvSpPr/>
      </dsp:nvSpPr>
      <dsp:spPr>
        <a:xfrm>
          <a:off x="1986788" y="2670771"/>
          <a:ext cx="1906398" cy="1143839"/>
        </a:xfrm>
        <a:prstGeom prst="rect">
          <a:avLst/>
        </a:prstGeom>
        <a:solidFill>
          <a:schemeClr val="accent6">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t>Control. </a:t>
          </a:r>
        </a:p>
      </dsp:txBody>
      <dsp:txXfrm>
        <a:off x="1986788" y="2670771"/>
        <a:ext cx="1906398" cy="1143839"/>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D3F87B-6893-439A-9EB9-4E72F0372705}" type="datetimeFigureOut">
              <a:rPr lang="es-MX" smtClean="0"/>
              <a:t>28/09/18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6011B1-6E51-49E8-8320-18ACBFAAB57B}" type="slidenum">
              <a:rPr lang="es-MX" smtClean="0"/>
              <a:t>‹Nº›</a:t>
            </a:fld>
            <a:endParaRPr lang="es-MX"/>
          </a:p>
        </p:txBody>
      </p:sp>
    </p:spTree>
    <p:extLst>
      <p:ext uri="{BB962C8B-B14F-4D97-AF65-F5344CB8AC3E}">
        <p14:creationId xmlns:p14="http://schemas.microsoft.com/office/powerpoint/2010/main" val="94217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DA0D115D-7888-403F-9E6C-77D94374403D}" type="datetimeFigureOut">
              <a:rPr lang="es-MX" smtClean="0"/>
              <a:pPr/>
              <a:t>28/09/18</a:t>
            </a:fld>
            <a:endParaRPr lang="es-MX"/>
          </a:p>
        </p:txBody>
      </p:sp>
      <p:sp>
        <p:nvSpPr>
          <p:cNvPr id="17" name="16 Marcador de pie de página"/>
          <p:cNvSpPr>
            <a:spLocks noGrp="1"/>
          </p:cNvSpPr>
          <p:nvPr>
            <p:ph type="ftr" sz="quarter" idx="11"/>
          </p:nvPr>
        </p:nvSpPr>
        <p:spPr/>
        <p:txBody>
          <a:bodyPr/>
          <a:lstStyle/>
          <a:p>
            <a:endParaRPr lang="es-MX"/>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BD56612-A590-4443-B7D8-AA4D2FF61EDA}" type="slidenum">
              <a:rPr lang="es-MX" smtClean="0"/>
              <a:pPr/>
              <a:t>‹Nº›</a:t>
            </a:fld>
            <a:endParaRPr lang="es-MX"/>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DA0D115D-7888-403F-9E6C-77D94374403D}" type="datetimeFigureOut">
              <a:rPr lang="es-MX" smtClean="0"/>
              <a:pPr/>
              <a:t>28/09/18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BD56612-A590-4443-B7D8-AA4D2FF61EDA}"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1BD56612-A590-4443-B7D8-AA4D2FF61EDA}" type="slidenum">
              <a:rPr lang="es-MX" smtClean="0"/>
              <a:pPr/>
              <a:t>‹Nº›</a:t>
            </a:fld>
            <a:endParaRPr lang="es-MX"/>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DA0D115D-7888-403F-9E6C-77D94374403D}" type="datetimeFigureOut">
              <a:rPr lang="es-MX" smtClean="0"/>
              <a:pPr/>
              <a:t>28/09/18</a:t>
            </a:fld>
            <a:endParaRPr lang="es-MX"/>
          </a:p>
        </p:txBody>
      </p:sp>
      <p:sp>
        <p:nvSpPr>
          <p:cNvPr id="5" name="4 Marcador de pie de página"/>
          <p:cNvSpPr>
            <a:spLocks noGrp="1"/>
          </p:cNvSpPr>
          <p:nvPr>
            <p:ph type="ftr" sz="quarter" idx="11"/>
          </p:nvPr>
        </p:nvSpPr>
        <p:spPr/>
        <p:txBody>
          <a:bodyPr/>
          <a:lstStyle/>
          <a:p>
            <a:endParaRPr lang="es-MX"/>
          </a:p>
        </p:txBody>
      </p:sp>
      <p:sp>
        <p:nvSpPr>
          <p:cNvPr id="2" name="1 Título vertical"/>
          <p:cNvSpPr>
            <a:spLocks noGrp="1"/>
          </p:cNvSpPr>
          <p:nvPr>
            <p:ph type="title" orient="vert"/>
          </p:nvPr>
        </p:nvSpPr>
        <p:spPr>
          <a:xfrm>
            <a:off x="7391400" y="304801"/>
            <a:ext cx="1447800" cy="5851525"/>
          </a:xfrm>
        </p:spPr>
        <p:txBody>
          <a:bodyPr vert="eaVert"/>
          <a:lstStyle/>
          <a:p>
            <a:r>
              <a:rPr kumimoji="0" lang="es-ES"/>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a:t>Haga clic para modificar el estilo de título del patrón</a:t>
            </a:r>
            <a:endParaRPr kumimoji="0" lang="en-US"/>
          </a:p>
        </p:txBody>
      </p:sp>
      <p:sp>
        <p:nvSpPr>
          <p:cNvPr id="4" name="3 Marcador de fecha"/>
          <p:cNvSpPr>
            <a:spLocks noGrp="1"/>
          </p:cNvSpPr>
          <p:nvPr>
            <p:ph type="dt" sz="half" idx="10"/>
          </p:nvPr>
        </p:nvSpPr>
        <p:spPr/>
        <p:txBody>
          <a:bodyPr/>
          <a:lstStyle/>
          <a:p>
            <a:fld id="{DA0D115D-7888-403F-9E6C-77D94374403D}" type="datetimeFigureOut">
              <a:rPr lang="es-MX" smtClean="0"/>
              <a:pPr/>
              <a:t>28/09/18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4361688" y="1026372"/>
            <a:ext cx="457200" cy="441325"/>
          </a:xfrm>
        </p:spPr>
        <p:txBody>
          <a:bodyPr/>
          <a:lstStyle/>
          <a:p>
            <a:fld id="{1BD56612-A590-4443-B7D8-AA4D2FF61EDA}" type="slidenum">
              <a:rPr lang="es-MX" smtClean="0"/>
              <a:pPr/>
              <a:t>‹Nº›</a:t>
            </a:fld>
            <a:endParaRPr lang="es-MX"/>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MX"/>
          </a:p>
        </p:txBody>
      </p:sp>
      <p:sp>
        <p:nvSpPr>
          <p:cNvPr id="4" name="3 Marcador de fecha"/>
          <p:cNvSpPr>
            <a:spLocks noGrp="1"/>
          </p:cNvSpPr>
          <p:nvPr>
            <p:ph type="dt" sz="half" idx="10"/>
          </p:nvPr>
        </p:nvSpPr>
        <p:spPr/>
        <p:txBody>
          <a:bodyPr/>
          <a:lstStyle/>
          <a:p>
            <a:fld id="{DA0D115D-7888-403F-9E6C-77D94374403D}" type="datetimeFigureOut">
              <a:rPr lang="es-MX" smtClean="0"/>
              <a:pPr/>
              <a:t>28/09/18</a:t>
            </a:fld>
            <a:endParaRPr lang="es-MX"/>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BD56612-A590-4443-B7D8-AA4D2FF61EDA}" type="slidenum">
              <a:rPr lang="es-MX" smtClean="0"/>
              <a:pPr/>
              <a:t>‹Nº›</a:t>
            </a:fld>
            <a:endParaRPr lang="es-MX"/>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DA0D115D-7888-403F-9E6C-77D94374403D}" type="datetimeFigureOut">
              <a:rPr lang="es-MX" smtClean="0"/>
              <a:pPr/>
              <a:t>28/09/18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BD56612-A590-4443-B7D8-AA4D2FF61EDA}" type="slidenum">
              <a:rPr lang="es-MX" smtClean="0"/>
              <a:pPr/>
              <a:t>‹Nº›</a:t>
            </a:fld>
            <a:endParaRPr lang="es-MX"/>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7" name="6 Marcador de fecha"/>
          <p:cNvSpPr>
            <a:spLocks noGrp="1"/>
          </p:cNvSpPr>
          <p:nvPr>
            <p:ph type="dt" sz="half" idx="10"/>
          </p:nvPr>
        </p:nvSpPr>
        <p:spPr/>
        <p:txBody>
          <a:bodyPr/>
          <a:lstStyle/>
          <a:p>
            <a:fld id="{DA0D115D-7888-403F-9E6C-77D94374403D}" type="datetimeFigureOut">
              <a:rPr lang="es-MX" smtClean="0"/>
              <a:pPr/>
              <a:t>28/09/18</a:t>
            </a:fld>
            <a:endParaRPr lang="es-MX"/>
          </a:p>
        </p:txBody>
      </p:sp>
      <p:sp>
        <p:nvSpPr>
          <p:cNvPr id="8" name="7 Marcador de pie de página"/>
          <p:cNvSpPr>
            <a:spLocks noGrp="1"/>
          </p:cNvSpPr>
          <p:nvPr>
            <p:ph type="ftr" sz="quarter" idx="11"/>
          </p:nvPr>
        </p:nvSpPr>
        <p:spPr>
          <a:xfrm>
            <a:off x="304800" y="6409944"/>
            <a:ext cx="3581400" cy="365760"/>
          </a:xfrm>
        </p:spPr>
        <p:txBody>
          <a:bodyPr/>
          <a:lstStyle/>
          <a:p>
            <a:endParaRPr lang="es-MX"/>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1BD56612-A590-4443-B7D8-AA4D2FF61EDA}" type="slidenum">
              <a:rPr lang="es-MX" smtClean="0"/>
              <a:pPr/>
              <a:t>‹Nº›</a:t>
            </a:fld>
            <a:endParaRPr lang="es-MX"/>
          </a:p>
        </p:txBody>
      </p:sp>
      <p:sp>
        <p:nvSpPr>
          <p:cNvPr id="23" name="22 Título"/>
          <p:cNvSpPr>
            <a:spLocks noGrp="1"/>
          </p:cNvSpPr>
          <p:nvPr>
            <p:ph type="title"/>
          </p:nvPr>
        </p:nvSpPr>
        <p:spPr/>
        <p:txBody>
          <a:bodyPr rtlCol="0" anchor="b" anchorCtr="0"/>
          <a:lstStyle/>
          <a:p>
            <a:r>
              <a:rPr kumimoji="0" lang="es-ES"/>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A0D115D-7888-403F-9E6C-77D94374403D}" type="datetimeFigureOut">
              <a:rPr lang="es-MX" smtClean="0"/>
              <a:pPr/>
              <a:t>28/09/18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a:xfrm>
            <a:off x="4343400" y="1036020"/>
            <a:ext cx="457200" cy="441325"/>
          </a:xfrm>
        </p:spPr>
        <p:txBody>
          <a:bodyPr/>
          <a:lstStyle/>
          <a:p>
            <a:fld id="{1BD56612-A590-4443-B7D8-AA4D2FF61EDA}"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DA0D115D-7888-403F-9E6C-77D94374403D}" type="datetimeFigureOut">
              <a:rPr lang="es-MX" smtClean="0"/>
              <a:pPr/>
              <a:t>28/09/18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1BD56612-A590-4443-B7D8-AA4D2FF61EDA}"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BD56612-A590-4443-B7D8-AA4D2FF61EDA}" type="slidenum">
              <a:rPr lang="es-MX" smtClean="0"/>
              <a:pPr/>
              <a:t>‹Nº›</a:t>
            </a:fld>
            <a:endParaRPr lang="es-MX"/>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DA0D115D-7888-403F-9E6C-77D94374403D}" type="datetimeFigureOut">
              <a:rPr lang="es-MX" smtClean="0"/>
              <a:pPr/>
              <a:t>28/09/18</a:t>
            </a:fld>
            <a:endParaRPr lang="es-MX"/>
          </a:p>
        </p:txBody>
      </p:sp>
      <p:sp>
        <p:nvSpPr>
          <p:cNvPr id="6" name="5 Marcador de pie de página"/>
          <p:cNvSpPr>
            <a:spLocks noGrp="1"/>
          </p:cNvSpPr>
          <p:nvPr>
            <p:ph type="ftr" sz="quarter" idx="11"/>
          </p:nvPr>
        </p:nvSpPr>
        <p:spPr>
          <a:xfrm>
            <a:off x="301752" y="6410848"/>
            <a:ext cx="3383280" cy="365760"/>
          </a:xfrm>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1BD56612-A590-4443-B7D8-AA4D2FF61EDA}" type="slidenum">
              <a:rPr lang="es-MX" smtClean="0"/>
              <a:pPr/>
              <a:t>‹Nº›</a:t>
            </a:fld>
            <a:endParaRPr lang="es-MX"/>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DA0D115D-7888-403F-9E6C-77D94374403D}" type="datetimeFigureOut">
              <a:rPr lang="es-MX" smtClean="0"/>
              <a:pPr/>
              <a:t>28/09/18</a:t>
            </a:fld>
            <a:endParaRPr lang="es-MX"/>
          </a:p>
        </p:txBody>
      </p:sp>
      <p:sp>
        <p:nvSpPr>
          <p:cNvPr id="6" name="5 Marcador de pie de página"/>
          <p:cNvSpPr>
            <a:spLocks noGrp="1"/>
          </p:cNvSpPr>
          <p:nvPr>
            <p:ph type="ftr" sz="quarter" idx="11"/>
          </p:nvPr>
        </p:nvSpPr>
        <p:spPr>
          <a:xfrm>
            <a:off x="301752" y="6410848"/>
            <a:ext cx="3584448" cy="365760"/>
          </a:xfrm>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A0D115D-7888-403F-9E6C-77D94374403D}" type="datetimeFigureOut">
              <a:rPr lang="es-MX" smtClean="0"/>
              <a:pPr/>
              <a:t>28/09/18</a:t>
            </a:fld>
            <a:endParaRPr lang="es-MX"/>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MX"/>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BD56612-A590-4443-B7D8-AA4D2FF61EDA}" type="slidenum">
              <a:rPr lang="es-MX" smtClean="0"/>
              <a:pPr/>
              <a:t>‹Nº›</a:t>
            </a:fld>
            <a:endParaRPr lang="es-MX"/>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quien.net/henry-fayol.ph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google.com/url?sa=i&amp;rct=j&amp;q=&amp;esrc=s&amp;source=images&amp;cd=&amp;cad=rja&amp;uact=8&amp;ved=2ahUKEwjQk8Dukd3dAhUK4YMKHU1TCakQjRx6BAgBEAU&amp;url=http://www.colegio-inmaculada.org/index.php/noticias/item/449-normas-de-organizacion-curso-escolar-2017-2018&amp;psig=AOvVaw1QuAg11K5TVpngpv52VfzC&amp;ust=1538204871766130"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comunidad.iebschool.com/ruben"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adbdt.org/2013/01/21/reunion-de-coordinacion-adbdt-26-01-2013/"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millenniumdipr.com/ba-9-sistema-de-control-de-calidad-de-la-publicacion"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s://mundoti.net/2018/01/08/administracion-laboral-y-las-tendencias-que-kronos-preve-para-2018/"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edukavital.blogspot.com/2013/08/administracion.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gestiopolis.com/programa-de-auditoria-para-evaluar-la-gestion-area-financiera-empresa/" TargetMode="External"/><Relationship Id="rId2" Type="http://schemas.openxmlformats.org/officeDocument/2006/relationships/hyperlink" Target="https://www.gestiopolis.com/areas-funcionales-de-una-empresa/" TargetMode="External"/><Relationship Id="rId1" Type="http://schemas.openxmlformats.org/officeDocument/2006/relationships/slideLayout" Target="../slideLayouts/slideLayout2.xml"/><Relationship Id="rId6" Type="http://schemas.openxmlformats.org/officeDocument/2006/relationships/hyperlink" Target="https://www.iese.edu/es/claustro-investigacion/departamentos/sistemas-de-informacion/" TargetMode="External"/><Relationship Id="rId5" Type="http://schemas.openxmlformats.org/officeDocument/2006/relationships/hyperlink" Target="https://www.monografias.com/trabajos40/auditoria-aplicacion/auditoria-aplicacion.shtml" TargetMode="External"/><Relationship Id="rId4" Type="http://schemas.openxmlformats.org/officeDocument/2006/relationships/hyperlink" Target="https://www.webyempresas.com/que-son-las-funciones-administrativas/"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18864" y="230107"/>
            <a:ext cx="8229600" cy="1143000"/>
          </a:xfrm>
        </p:spPr>
        <p:txBody>
          <a:bodyPr>
            <a:noAutofit/>
          </a:bodyPr>
          <a:lstStyle/>
          <a:p>
            <a:pPr algn="ctr" eaLnBrk="1" hangingPunct="1">
              <a:defRPr/>
            </a:pPr>
            <a:br>
              <a:rPr lang="es-MX" sz="2000" b="1" dirty="0">
                <a:solidFill>
                  <a:schemeClr val="tx1"/>
                </a:solidFill>
                <a:effectLst/>
                <a:latin typeface="Century Gothic" pitchFamily="34" charset="0"/>
              </a:rPr>
            </a:br>
            <a:br>
              <a:rPr lang="es-MX" sz="2000" b="1" dirty="0">
                <a:solidFill>
                  <a:schemeClr val="tx1"/>
                </a:solidFill>
                <a:effectLst/>
                <a:latin typeface="Century Gothic" pitchFamily="34" charset="0"/>
              </a:rPr>
            </a:br>
            <a:r>
              <a:rPr lang="es-ES_tradnl" sz="2000" b="1" dirty="0">
                <a:solidFill>
                  <a:schemeClr val="tx1"/>
                </a:solidFill>
                <a:effectLst>
                  <a:outerShdw blurRad="38100" dist="38100" dir="2700000" algn="tl">
                    <a:srgbClr val="000000">
                      <a:alpha val="43137"/>
                    </a:srgbClr>
                  </a:outerShdw>
                </a:effectLst>
                <a:latin typeface="Century Gothic" pitchFamily="34" charset="0"/>
              </a:rPr>
              <a:t>UNIVERSIDAD AUTÓNOMA DEL ESTADO DE MÉXICO</a:t>
            </a:r>
            <a:br>
              <a:rPr lang="es-MX" sz="2000" b="1" dirty="0">
                <a:solidFill>
                  <a:schemeClr val="tx1"/>
                </a:solidFill>
                <a:effectLst>
                  <a:outerShdw blurRad="38100" dist="38100" dir="2700000" algn="tl">
                    <a:srgbClr val="000000">
                      <a:alpha val="43137"/>
                    </a:srgbClr>
                  </a:outerShdw>
                </a:effectLst>
                <a:latin typeface="Century Gothic" pitchFamily="34" charset="0"/>
              </a:rPr>
            </a:br>
            <a:r>
              <a:rPr lang="es-ES_tradnl" sz="1800" b="1" dirty="0">
                <a:solidFill>
                  <a:schemeClr val="tx1"/>
                </a:solidFill>
                <a:effectLst>
                  <a:outerShdw blurRad="38100" dist="38100" dir="2700000" algn="tl">
                    <a:srgbClr val="000000">
                      <a:alpha val="43137"/>
                    </a:srgbClr>
                  </a:outerShdw>
                </a:effectLst>
                <a:latin typeface="Century Gothic" pitchFamily="34" charset="0"/>
              </a:rPr>
              <a:t>CENTRO UNIVERSITARIO UAEM  VALLE DE CHALCO</a:t>
            </a:r>
            <a:br>
              <a:rPr lang="es-MX" sz="1800" b="1" dirty="0">
                <a:solidFill>
                  <a:schemeClr val="tx1"/>
                </a:solidFill>
                <a:effectLst>
                  <a:outerShdw blurRad="38100" dist="38100" dir="2700000" algn="tl">
                    <a:srgbClr val="000000">
                      <a:alpha val="43137"/>
                    </a:srgbClr>
                  </a:outerShdw>
                </a:effectLst>
                <a:latin typeface="Century Gothic" pitchFamily="34" charset="0"/>
              </a:rPr>
            </a:br>
            <a:endParaRPr lang="es-MX" sz="2000" b="1" dirty="0">
              <a:solidFill>
                <a:schemeClr val="tx1"/>
              </a:solidFill>
              <a:effectLst>
                <a:outerShdw blurRad="38100" dist="38100" dir="2700000" algn="tl">
                  <a:srgbClr val="000000">
                    <a:alpha val="43137"/>
                  </a:srgbClr>
                </a:outerShdw>
              </a:effectLst>
              <a:latin typeface="Century Gothic" pitchFamily="34" charset="0"/>
            </a:endParaRPr>
          </a:p>
        </p:txBody>
      </p:sp>
      <p:sp>
        <p:nvSpPr>
          <p:cNvPr id="7170" name="4 Marcador de contenido"/>
          <p:cNvSpPr>
            <a:spLocks noGrp="1"/>
          </p:cNvSpPr>
          <p:nvPr>
            <p:ph sz="quarter" idx="1"/>
          </p:nvPr>
        </p:nvSpPr>
        <p:spPr>
          <a:xfrm>
            <a:off x="179512" y="1916832"/>
            <a:ext cx="8964488" cy="4941168"/>
          </a:xfrm>
        </p:spPr>
        <p:txBody>
          <a:bodyPr>
            <a:normAutofit/>
          </a:bodyPr>
          <a:lstStyle/>
          <a:p>
            <a:pPr eaLnBrk="1" hangingPunct="1">
              <a:buFont typeface="Wingdings 2" pitchFamily="18" charset="2"/>
              <a:buNone/>
            </a:pPr>
            <a:r>
              <a:rPr lang="es-ES_tradnl" sz="2000" dirty="0">
                <a:latin typeface="+mj-lt"/>
                <a:cs typeface="Aharoni" pitchFamily="2" charset="-79"/>
              </a:rPr>
              <a:t>PROGRAMA EDUCATIVO:		</a:t>
            </a:r>
            <a:r>
              <a:rPr lang="es-ES_tradnl" sz="2000" b="1" dirty="0">
                <a:latin typeface="+mj-lt"/>
                <a:cs typeface="Aharoni" pitchFamily="2" charset="-79"/>
              </a:rPr>
              <a:t>INFORMÁTICA ADMINISTRATIVA </a:t>
            </a:r>
          </a:p>
          <a:p>
            <a:pPr algn="ctr" eaLnBrk="1" hangingPunct="1">
              <a:buFont typeface="Wingdings 2" pitchFamily="18" charset="2"/>
              <a:buNone/>
            </a:pPr>
            <a:endParaRPr lang="es-MX" sz="2000" dirty="0">
              <a:latin typeface="+mj-lt"/>
              <a:cs typeface="Aharoni" pitchFamily="2" charset="-79"/>
            </a:endParaRPr>
          </a:p>
          <a:p>
            <a:pPr eaLnBrk="1" hangingPunct="1">
              <a:buFont typeface="Wingdings 2" pitchFamily="18" charset="2"/>
              <a:buNone/>
            </a:pPr>
            <a:r>
              <a:rPr lang="es-MX" sz="1800" dirty="0">
                <a:latin typeface="+mj-lt"/>
                <a:cs typeface="Aharoni" pitchFamily="2" charset="-79"/>
              </a:rPr>
              <a:t>UNIDAD DE APRENDIZAJE:      	</a:t>
            </a:r>
            <a:r>
              <a:rPr lang="es-MX" sz="1800" b="1" dirty="0">
                <a:latin typeface="+mj-lt"/>
                <a:cs typeface="Aharoni" pitchFamily="2" charset="-79"/>
              </a:rPr>
              <a:t>AUDITORIA INFORMATICA</a:t>
            </a:r>
          </a:p>
          <a:p>
            <a:pPr eaLnBrk="1" hangingPunct="1">
              <a:buFont typeface="Wingdings 2" pitchFamily="18" charset="2"/>
              <a:buNone/>
            </a:pPr>
            <a:endParaRPr lang="es-MX" sz="1800" b="1" dirty="0">
              <a:latin typeface="+mj-lt"/>
              <a:cs typeface="Aharoni" pitchFamily="2" charset="-79"/>
            </a:endParaRPr>
          </a:p>
          <a:p>
            <a:pPr marL="0" indent="0">
              <a:buNone/>
            </a:pPr>
            <a:r>
              <a:rPr lang="es-MX" sz="1800" dirty="0">
                <a:latin typeface="+mj-lt"/>
                <a:cs typeface="Aharoni" pitchFamily="2" charset="-79"/>
              </a:rPr>
              <a:t>UNIDAD 3:           	  		</a:t>
            </a:r>
            <a:r>
              <a:rPr lang="es-ES" sz="1800" b="1" dirty="0"/>
              <a:t>RECOLECCIÓN DE INFORMACIÓN</a:t>
            </a:r>
          </a:p>
          <a:p>
            <a:pPr marL="0" indent="0">
              <a:buNone/>
            </a:pPr>
            <a:r>
              <a:rPr lang="es-ES" sz="1800" b="1" dirty="0">
                <a:latin typeface="+mj-lt"/>
                <a:cs typeface="Aharoni" pitchFamily="2" charset="-79"/>
              </a:rPr>
              <a:t>			</a:t>
            </a:r>
            <a:endParaRPr lang="es-MX" sz="1800" dirty="0">
              <a:latin typeface="+mj-lt"/>
              <a:cs typeface="Aharoni" pitchFamily="2" charset="-79"/>
            </a:endParaRPr>
          </a:p>
          <a:p>
            <a:pPr eaLnBrk="1" hangingPunct="1">
              <a:buFont typeface="Wingdings 2" pitchFamily="18" charset="2"/>
              <a:buNone/>
            </a:pPr>
            <a:r>
              <a:rPr lang="es-MX" sz="1800" dirty="0">
                <a:latin typeface="+mj-lt"/>
                <a:cs typeface="Aharoni" pitchFamily="2" charset="-79"/>
              </a:rPr>
              <a:t>NOMBRE DEL MATERIAL:		</a:t>
            </a:r>
            <a:r>
              <a:rPr lang="es-MX" sz="1800" b="1" dirty="0">
                <a:latin typeface="+mj-lt"/>
                <a:cs typeface="Aharoni" pitchFamily="2" charset="-79"/>
              </a:rPr>
              <a:t>ÁREAS A AUDITAR </a:t>
            </a:r>
          </a:p>
          <a:p>
            <a:endParaRPr lang="es-MX" sz="1800" dirty="0">
              <a:latin typeface="+mj-lt"/>
              <a:cs typeface="Aharoni" pitchFamily="2" charset="-79"/>
            </a:endParaRPr>
          </a:p>
          <a:p>
            <a:pPr eaLnBrk="1" hangingPunct="1">
              <a:buFont typeface="Wingdings 2" pitchFamily="18" charset="2"/>
              <a:buNone/>
            </a:pPr>
            <a:r>
              <a:rPr lang="es-MX" sz="1800" dirty="0">
                <a:latin typeface="+mj-lt"/>
                <a:cs typeface="Aharoni" pitchFamily="2" charset="-79"/>
              </a:rPr>
              <a:t>ELABORADO POR:	         		</a:t>
            </a:r>
            <a:r>
              <a:rPr lang="es-MX" sz="1800" b="1" dirty="0">
                <a:latin typeface="+mj-lt"/>
                <a:cs typeface="Aharoni" pitchFamily="2" charset="-79"/>
              </a:rPr>
              <a:t>DR. JOSÉ LUIS CASTILLO MENDOZA</a:t>
            </a:r>
          </a:p>
          <a:p>
            <a:pPr algn="r" eaLnBrk="1" hangingPunct="1">
              <a:buFont typeface="Wingdings 2" pitchFamily="18" charset="2"/>
              <a:buNone/>
            </a:pPr>
            <a:r>
              <a:rPr lang="es-MX" sz="1800" dirty="0">
                <a:latin typeface="+mj-lt"/>
                <a:cs typeface="Aharoni" pitchFamily="2" charset="-79"/>
              </a:rPr>
              <a:t>								</a:t>
            </a:r>
          </a:p>
          <a:p>
            <a:pPr algn="r" eaLnBrk="1" hangingPunct="1">
              <a:buFont typeface="Wingdings 2" pitchFamily="18" charset="2"/>
              <a:buNone/>
            </a:pPr>
            <a:endParaRPr lang="es-MX" sz="1800" dirty="0">
              <a:latin typeface="+mj-lt"/>
              <a:cs typeface="Aharoni" pitchFamily="2" charset="-79"/>
            </a:endParaRPr>
          </a:p>
          <a:p>
            <a:pPr algn="ctr" eaLnBrk="1" hangingPunct="1">
              <a:buFont typeface="Wingdings 2" pitchFamily="18" charset="2"/>
              <a:buNone/>
            </a:pPr>
            <a:r>
              <a:rPr lang="es-MX" sz="1800" dirty="0">
                <a:latin typeface="+mj-lt"/>
                <a:cs typeface="Aharoni" pitchFamily="2" charset="-79"/>
              </a:rPr>
              <a:t>ELABORADO EN AGOSTO 2018</a:t>
            </a:r>
          </a:p>
          <a:p>
            <a:pPr eaLnBrk="1" hangingPunct="1">
              <a:buFont typeface="Wingdings 2" pitchFamily="18" charset="2"/>
              <a:buNone/>
            </a:pPr>
            <a:endParaRPr lang="es-MX" sz="2400" dirty="0">
              <a:latin typeface="+mj-lt"/>
              <a:cs typeface="Aharoni" pitchFamily="2" charset="-79"/>
            </a:endParaRPr>
          </a:p>
          <a:p>
            <a:pPr algn="ctr" eaLnBrk="1" hangingPunct="1">
              <a:buFont typeface="Wingdings 2" pitchFamily="18" charset="2"/>
              <a:buNone/>
            </a:pPr>
            <a:endParaRPr lang="es-MX" sz="2400" dirty="0">
              <a:latin typeface="+mj-lt"/>
              <a:cs typeface="Aharoni" pitchFamily="2" charset="-79"/>
            </a:endParaRPr>
          </a:p>
          <a:p>
            <a:pPr algn="ctr" eaLnBrk="1" hangingPunct="1">
              <a:buFont typeface="Wingdings 2" pitchFamily="18" charset="2"/>
              <a:buNone/>
            </a:pPr>
            <a:endParaRPr lang="es-MX" sz="3600" dirty="0">
              <a:latin typeface="+mj-lt"/>
              <a:cs typeface="Aharoni" pitchFamily="2" charset="-79"/>
            </a:endParaRPr>
          </a:p>
        </p:txBody>
      </p:sp>
      <p:pic>
        <p:nvPicPr>
          <p:cNvPr id="7172" name="5 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334455"/>
            <a:ext cx="1143000" cy="9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6 Imagen" descr="negr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0181" y="340072"/>
            <a:ext cx="748283" cy="102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0024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buNone/>
            </a:pPr>
            <a:r>
              <a:rPr lang="es-MX" b="1" dirty="0"/>
              <a:t>Administración</a:t>
            </a:r>
          </a:p>
          <a:p>
            <a:pPr marL="0" indent="0" algn="just">
              <a:buNone/>
            </a:pPr>
            <a:r>
              <a:rPr lang="es-MX" dirty="0"/>
              <a:t>Se trata por lo regular de una persona encargada de auxiliar a dirección general y ser el filtro de información con mayor importancia o urgencia, además es el vínculo entre la dirección y los demás departamentos.</a:t>
            </a:r>
          </a:p>
        </p:txBody>
      </p:sp>
      <p:pic>
        <p:nvPicPr>
          <p:cNvPr id="6146" name="Picture 2" descr="http://www.muniguaitecas.cl/wp-content/uploads/2014/07/finanzas-611x3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005064"/>
            <a:ext cx="4470249" cy="19911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124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01752" y="1412776"/>
            <a:ext cx="8503920" cy="3462136"/>
          </a:xfrm>
        </p:spPr>
        <p:txBody>
          <a:bodyPr/>
          <a:lstStyle/>
          <a:p>
            <a:pPr marL="0" indent="0">
              <a:buNone/>
            </a:pPr>
            <a:r>
              <a:rPr lang="es-MX" b="1" dirty="0"/>
              <a:t>Recursos Humanos</a:t>
            </a:r>
          </a:p>
          <a:p>
            <a:pPr marL="0" indent="0" algn="just">
              <a:buNone/>
            </a:pPr>
            <a:r>
              <a:rPr lang="es-MX" dirty="0"/>
              <a:t>Relacionada con el funcionamiento de la empresa. Es la operación del negocio desde contrataciones, hasta aplicación de campañas en el recurso humano. Por lo general es el emprendedor o empresario quien se encarga de esta área funcional.</a:t>
            </a:r>
          </a:p>
        </p:txBody>
      </p:sp>
      <p:pic>
        <p:nvPicPr>
          <p:cNvPr id="7170" name="Picture 2" descr="https://www.gestion.org/wp-content/uploads/2017/05/Recursos-human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367980"/>
            <a:ext cx="7143750" cy="1982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443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51520" y="1484784"/>
            <a:ext cx="8503920" cy="4572000"/>
          </a:xfrm>
        </p:spPr>
        <p:txBody>
          <a:bodyPr/>
          <a:lstStyle/>
          <a:p>
            <a:pPr marL="0" indent="0">
              <a:buNone/>
            </a:pPr>
            <a:r>
              <a:rPr lang="es-MX" b="1" dirty="0"/>
              <a:t>Producción</a:t>
            </a:r>
          </a:p>
          <a:p>
            <a:pPr marL="0" indent="0" algn="just">
              <a:buNone/>
            </a:pPr>
            <a:r>
              <a:rPr lang="es-MX" dirty="0"/>
              <a:t>Lleva a cabo la producción de los bienes que la empresa comercializará. En otras palabras, este sistema tiene como objetivo la consecución de los bienes y servicios destinados a satisfacer las necesidades de mercado detectadas por el área de mercadotecnia o comercial.</a:t>
            </a:r>
          </a:p>
          <a:p>
            <a:pPr marL="0" indent="0">
              <a:buNone/>
            </a:pPr>
            <a:endParaRPr lang="es-MX" dirty="0"/>
          </a:p>
        </p:txBody>
      </p:sp>
      <p:pic>
        <p:nvPicPr>
          <p:cNvPr id="8194" name="Picture 2" descr="http://1.bp.blogspot.com/-W2lN4orAFuk/V_rB_nYeqSI/AAAAAAAAADk/fqNcfaviq_EXsiy3nl6lpWaOqoGcdqpbQCK4B/s752/produccion-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5108" y="4365104"/>
            <a:ext cx="6696744" cy="2072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385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15900" y="2282943"/>
            <a:ext cx="8503920" cy="4061510"/>
          </a:xfrm>
        </p:spPr>
        <p:txBody>
          <a:bodyPr/>
          <a:lstStyle/>
          <a:p>
            <a:pPr marL="0" indent="0">
              <a:buNone/>
            </a:pPr>
            <a:r>
              <a:rPr lang="es-MX" b="1" dirty="0"/>
              <a:t>Finanzas y Contabilidad</a:t>
            </a:r>
          </a:p>
          <a:p>
            <a:pPr marL="0" indent="0">
              <a:buNone/>
            </a:pPr>
            <a:r>
              <a:rPr lang="es-MX" dirty="0"/>
              <a:t>Es obligatorio que lleven un registro contable. Tendrá en cuenta todos los movimientos de dinero, tanto dentro como fuera de la empresa, además realiza el cálculo de pagos para los empleados que el departamento de recursos se encarga de levar acabo el pago o en algunas ocasiones también este departamento lo realiza sí se trata de depósito en banco.</a:t>
            </a:r>
          </a:p>
          <a:p>
            <a:pPr marL="0" indent="0">
              <a:buNone/>
            </a:pPr>
            <a:endParaRPr lang="es-MX" dirty="0"/>
          </a:p>
        </p:txBody>
      </p:sp>
      <p:sp>
        <p:nvSpPr>
          <p:cNvPr id="4" name="AutoShape 2" descr="https://tse1.mm.bing.net/th?id=OIP.HkNk-qoo_SvOFtLZtRHJiQHaFe&amp;pid=15.1&amp;P=0&amp;w=230&amp;h=171"/>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220" name="Picture 4" descr="https://tse3.mm.bing.net/th?id=OIP.BGL3wNTYhHCth_6QojCcYQHaE8&amp;pid=15.1&amp;P=0&amp;w=234&amp;h=1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358484"/>
            <a:ext cx="2228850" cy="1622716"/>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www.grupocodesi.com/cursos-de-office/css/images/cursos-contabilida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37105"/>
            <a:ext cx="1944216"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8773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78688" y="512676"/>
            <a:ext cx="5457808" cy="6192688"/>
          </a:xfrm>
        </p:spPr>
        <p:txBody>
          <a:bodyPr>
            <a:normAutofit/>
          </a:bodyPr>
          <a:lstStyle/>
          <a:p>
            <a:pPr marL="0" indent="0">
              <a:buNone/>
            </a:pPr>
            <a:r>
              <a:rPr lang="es-MX" b="1" dirty="0"/>
              <a:t>Publicidad </a:t>
            </a:r>
          </a:p>
          <a:p>
            <a:pPr marL="0" indent="0">
              <a:buNone/>
            </a:pPr>
            <a:endParaRPr lang="es-MX" dirty="0"/>
          </a:p>
          <a:p>
            <a:pPr marL="0" indent="0" algn="just">
              <a:buNone/>
            </a:pPr>
            <a:r>
              <a:rPr lang="es-MX" dirty="0"/>
              <a:t>Se encarga de realizar las investigación en el mercado, determinar cuál será el siguiente producto o mantenimiento de producto para llegar a una negociación en el mercado, además, se encarga de mantener vínculos con el departamento de producción para que éste lleve a buen puerto los resultados obtenidos en la investigación. </a:t>
            </a:r>
          </a:p>
        </p:txBody>
      </p:sp>
      <p:pic>
        <p:nvPicPr>
          <p:cNvPr id="10242" name="Picture 2" descr="https://tse3.mm.bing.net/th?id=OIP.eTRsPNQjqv06Z4DLXbCT8QAAAA&amp;pid=15.1&amp;P=0&amp;w=352&amp;h=18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348880"/>
            <a:ext cx="3230678"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782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buNone/>
            </a:pPr>
            <a:r>
              <a:rPr lang="es-MX" b="1" dirty="0"/>
              <a:t>Mercadotecnia</a:t>
            </a:r>
          </a:p>
          <a:p>
            <a:pPr marL="0" indent="0" algn="just">
              <a:buNone/>
            </a:pPr>
            <a:r>
              <a:rPr lang="es-MX" dirty="0"/>
              <a:t>Se encargará de realizar el mercadeo de los productos, posicionar en el mercado y presentar al mismo por medio de la publicidad.</a:t>
            </a:r>
          </a:p>
          <a:p>
            <a:pPr marL="0" indent="0">
              <a:buNone/>
            </a:pPr>
            <a:endParaRPr lang="es-MX" dirty="0"/>
          </a:p>
          <a:p>
            <a:pPr marL="0" indent="0">
              <a:buNone/>
            </a:pPr>
            <a:endParaRPr lang="es-MX" dirty="0"/>
          </a:p>
        </p:txBody>
      </p:sp>
      <p:pic>
        <p:nvPicPr>
          <p:cNvPr id="11266" name="Picture 2" descr="https://tse2.mm.bing.net/th?id=OIP.5IFlq8svj-AfHcKbuWIYrQHaEK&amp;pid=15.1&amp;P=0&amp;w=268&amp;h=15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224" y="3933056"/>
            <a:ext cx="8875272" cy="2446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683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419872" y="1527048"/>
            <a:ext cx="5385800" cy="4572000"/>
          </a:xfrm>
        </p:spPr>
        <p:txBody>
          <a:bodyPr/>
          <a:lstStyle/>
          <a:p>
            <a:pPr marL="0" indent="0">
              <a:buNone/>
            </a:pPr>
            <a:r>
              <a:rPr lang="es-MX" b="1" dirty="0"/>
              <a:t>Informática</a:t>
            </a:r>
          </a:p>
          <a:p>
            <a:pPr marL="0" indent="0" algn="just">
              <a:buNone/>
            </a:pPr>
            <a:r>
              <a:rPr lang="es-MX" dirty="0"/>
              <a:t>Se encarga de mantener siempre en buen estado el funcionamiento técnico y tecnológico de la empresa para evitar que aquellas tareas que se realizan por medio de un servidor computacional esté en mal estado y no se lleven a cabo los objetivos de la empresa.</a:t>
            </a:r>
          </a:p>
        </p:txBody>
      </p:sp>
      <p:pic>
        <p:nvPicPr>
          <p:cNvPr id="12290" name="Picture 2" descr="http://seitnicaragua.com/images/servicios/auditor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28800"/>
            <a:ext cx="3168352"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0780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buNone/>
            </a:pPr>
            <a:r>
              <a:rPr lang="es-MX" dirty="0"/>
              <a:t>El número de áreas de la empresa dependerá del tamaño de la organización. En las pequeñas empresas las áreas funcionales se simplifican y se integran unas dentro de las otras.</a:t>
            </a:r>
          </a:p>
        </p:txBody>
      </p:sp>
      <p:pic>
        <p:nvPicPr>
          <p:cNvPr id="13314" name="Picture 2" descr="http://2.bp.blogspot.com/_OwrCvuKKn90/S_M7gB3U88I/AAAAAAAAAP4/XIwIMDU_F7E/s1600/Organizacion+Empresarial+Presente+y+Futur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068960"/>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42519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Función administrativa</a:t>
            </a:r>
          </a:p>
        </p:txBody>
      </p:sp>
      <p:sp>
        <p:nvSpPr>
          <p:cNvPr id="3" name="2 Marcador de contenido"/>
          <p:cNvSpPr>
            <a:spLocks noGrp="1"/>
          </p:cNvSpPr>
          <p:nvPr>
            <p:ph sz="quarter" idx="1"/>
          </p:nvPr>
        </p:nvSpPr>
        <p:spPr>
          <a:xfrm>
            <a:off x="4211960" y="1556792"/>
            <a:ext cx="3960440" cy="4572000"/>
          </a:xfrm>
        </p:spPr>
        <p:txBody>
          <a:bodyPr/>
          <a:lstStyle/>
          <a:p>
            <a:pPr marL="0" indent="0" algn="just">
              <a:buNone/>
            </a:pPr>
            <a:endParaRPr lang="es-MX" dirty="0"/>
          </a:p>
          <a:p>
            <a:pPr marL="0" indent="0" algn="just">
              <a:buNone/>
            </a:pPr>
            <a:r>
              <a:rPr lang="es-MX" dirty="0"/>
              <a:t>Una </a:t>
            </a:r>
            <a:r>
              <a:rPr lang="es-MX" i="1" dirty="0"/>
              <a:t>función administrativa</a:t>
            </a:r>
            <a:r>
              <a:rPr lang="es-MX" dirty="0"/>
              <a:t> es la realización de ciertas actividades o deberes al tiempo que se coordinan de manera eficaz y eficiente en conjunto con el trabajo de los demás.</a:t>
            </a:r>
          </a:p>
        </p:txBody>
      </p:sp>
      <p:pic>
        <p:nvPicPr>
          <p:cNvPr id="14338" name="Picture 2" descr="http://www.webmarketingemprendedores.com/wp-content/uploads/2013/03/ser-un-buen-lider-3-186x14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844824"/>
            <a:ext cx="2666504"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6553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01752" y="1527048"/>
            <a:ext cx="4558280" cy="4572000"/>
          </a:xfrm>
        </p:spPr>
        <p:txBody>
          <a:bodyPr anchor="ctr"/>
          <a:lstStyle/>
          <a:p>
            <a:pPr marL="0" indent="0" algn="just">
              <a:buNone/>
            </a:pPr>
            <a:r>
              <a:rPr lang="es-MX" dirty="0"/>
              <a:t>Llamada </a:t>
            </a:r>
            <a:r>
              <a:rPr lang="es-MX" dirty="0" err="1"/>
              <a:t>Fayolismo</a:t>
            </a:r>
            <a:r>
              <a:rPr lang="es-MX" dirty="0"/>
              <a:t> o administración positiva, la teoría de Fayol fue un aporte esencial a la administración moderna, centro sus estudios a nivel de la dirección, creando la conocida  escuela de jefes. </a:t>
            </a:r>
          </a:p>
        </p:txBody>
      </p:sp>
      <p:sp>
        <p:nvSpPr>
          <p:cNvPr id="5" name="AutoShape 2" descr="data:image/jpeg;base64,/9j/4AAQSkZJRgABAQAAAQABAAD/2wCEAAkGBwgHBgkIBwgKCgkLDRYPDQwMDRsUFRAWIB0iIiAdHx8kKDQsJCYxJx8fLT0tMTU3Ojo6Iys/RD84QzQ5OjcBCgoKDQwNGg8PGjclHyU3Nzc3Nzc3Nzc3Nzc3Nzc3Nzc3Nzc3Nzc3Nzc3Nzc3Nzc3Nzc3Nzc3Nzc3Nzc3Nzc3N//AABEIAKkAyAMBIgACEQEDEQH/xAAcAAABBQEBAQAAAAAAAAAAAAAAAwQFBgcBAgj/xAA8EAABAwIEBAQDBwQBAwUAAAABAgMRAAQFEiExBkFRYQcTInEygZEUI0KhsdHwFVLB4YJicvEkQ1NUwv/EABgBAAMBAQAAAAAAAAAAAAAAAAACAwEE/8QAIBEAAgIDAQEBAQEBAAAAAAAAAAECEQMhMRJBURMiMv/aAAwDAQACEQMRAD8A3GiiigAooooAKKKJoAK4TSb77Vu2XHnEtoTupRgVVMU4sWpSm8NRp/8AKvn7D96aMXLgrkkWt64Zt2/MfcQ2gfiUYFQtzxRYNHLbhb6+WUQPqapzrz1yfMfdU+vmVK1n5VTeIeLUWb67SwSlbyDDi1D0oPbqd/arLCvpJ5W+Gi4vx8MObW68hm3QDsslSj7DmahLbxEexVxLVjdZVHMrRoSAmNdudZK/ia8VuEuYk6/cLbJAyZUwg7gaQDtU9hGEYfcFTuH3Tl4gR5lqtZZuE9Sk6A9upG9OscV8FcpM0z+vYsPV9vJAOuUD9q6zxTjDQlTiHET+Nsa1CYPZoaQDb4m84ypMtpuNVADlrroYkakT3qavLFnyFOKyghJJdQoQnvGx71viP4L6f6Pm+Nbpof8AqbJtcb5FlB+kGpix4vwu6KA6tVs4fwujT6jSsiv+JmMMvixcZLluPU8wdRqR8J+Wx51OtpaeYbuWVBYchSFbE/ydqV4ojLJJGvNOtuoC21pUk7EGRXvSsts7y6snVLtn3GSocjI05Ec6teF8UtryoxEeUsjRwfD8xyqUsTXCkcqZaKK8NuIcSFIUFJOxB0Ne6kVCiiigAooooAKKKKACiiigAoorlAHajcZxdjCrfO8CtajCG07qP7V5xzGGsKtitfqdVo03zUf261nd24/e3Sri7ezLOuqvSD09qpjx+tsnOdaQ6v8AE7rFVqNyolsK9KE6JR27/OmyW1R8ImDyivYBVqqRA1pbKCBCVa/i5V0rWjn6VfjfFV4RhjaWXPKurlRSmDqkAaq/T61mJCh6iomdyD7/AL1avEi9FxjKLdKTlt24k7ydY/SozhbBLviPF02TBKcyStZj4UAwVH9K2xkqIhlVwtRQhClZSIgazyPvtSzRuLdOV0KQtJOUmQroQO0cutfSPC/BmFYFZJSzbNqcj1OKTKiafXnDmFXyclzZMrT0KKn/AEVj02fPLvEF29kWAlu5bELUF6OaRBHXSQd994FI4jxNi1+PKcuXUo/sT6c3TlvFfQT3A3Dz9ullWGMBKSSlSU5SCe9It+H3DjaAj+mskD8RHqo/rEPDPn63sLzFLlIZadWtWmcA6GOsRVjw/DLvhzFwnEFPNMqQAhTiZQTp9CK3CzwSxsm8luyltMkkBI1O5pLF+H7PFLR1lxsDOgpkDrzoWRC+GZZh3EjLmLuYc9KHsxyApIzRyM89NKnXFKSEp1ySSIH+azniOwvMGxq5wy5dU45arCmFr1UW40VPz+UVc+FcR/q1mk3aVh9PoJykBZ1jfSappiNUWXCcZucKUkIOe3/E2o6e46Ve8OxBjEbcPWypHNJ0KT3rOS1lSECQBJ050WuJXGF3Tdw0SdAFo1IUO/8ANKlPGnwpCddNRopnhWIM4naJuWD6Vbjmk9DTyubh0BRRRQAUUUUAFFFFABTa/u2rK1duX1ZW205lU4Jqg8dYst68Rh7BSWWoLuvxL6fT+aU0Y+mLOVIh8Svn8SxBVy+NCYQkfgHIfrXmBlSACE/hg0jbJSEpjTfToaeNpKgJBhJiD+ldfNHJdnptLuwRmBA0J3mkcUvGsLw+4v7ogobRAE/EY2HuacspcQohUbax9aovi1dut2eHW4UQl1bi3ARJVlyga/M1jZqVsoj771687c3RzPPOFah3PL2H7Vrfgqm1bN6sEl5RAC+RFYv5pSopQB1BKta0nwicd/qNw4ggIyCdZiSOVZdqijVM31DgyamKEqmIJpk0seRmdWlImdabvYzh9uAXr5hEnKApYmfao+Snom0n070EJUImmNleM3DhS08hYHJKhTlx1ts6rCZ66UjTs1Ozq0wAcsnqKQzwreO0V4XesoMqumvbOK8eahaC4laVJmZSQaZIy0Zp4yJsUv4e84gpulJUhKhqMs9OuulUThfE/sV75by8jTwyOJdEgEH0kf2mSY6TU54vPXDuPWgcUBbhk+Urrr6h+n5VQwmcyFJ0H4guSR8v1710x4Rl029mXkHzAoFByqCtJ6H86TcZUMytM3KdNeVR/BV6L7A2HnHJKEZFgCNUkx+QFThMpnL6iCYGpGlH0UMFxBzC7wOGfJXo6Ebe/vqa0FpxDraVtqCkqEgg71mxT95/cuDoR/Jqy8JX+YLsVqnLKmyVTpzFRyxvZXHL4WeiuV2oFwooooAKKK4aAGeL3icPw64u1RLbZKQTueQ+ZrJvU++pxSgp1a8ytNz1q7+IF2E21va5vjVnUOoH+6plu3GZKk6RMrFdOGNKzmyu3Qq2gJSFIcggFR6U7ts8ZU+pJggjXlp7VxpmEkZtwNCNu+9SFmwmcwTvrpr7VRiJHlDRzZyDvzHKs78YLS7Q/h92hBNr5a2yd8qtDr7/AOK0xz0EBIIJMHWIP6fOkn7NrFLR+zvGy7buJyrQOYnl370jY8dHzYykF5MJKgRsedbv4bWdvbcL2rtvqt7M46ojQmY07VT8N4Gw9rGb3CcTXel15WXD7xmMqBlKhmTzMSD7d6v3hvZKRgSLF5UPW77zCyNlZXFAkR3FYnQ0tncTxWyt2ynGL64Lr5Uhi3tBLmumgAmeXflNZXii8FGKuJatsS8xpZDyrtwLKfkDpy0rdl8FWKsSViZazXuYKS6SZTHTpTtjhi1S8X3w2XDqsoaAzf8AcdzR/RIzyyr+HGAfYb125PntqW2PSpMDLyg8+dRnjSL9u7w9Fs7cG3uUKR5SCcoWOYjUmJrTbUIL5LYEgRtFJ4vapf8AKW4lKkoOxHXQ0nv/AHYyj/k+fMLs7Wzw1WK4jb4yrD23vLLzD6EpSqQABmMq57THarNaYzaPWaFcN4rehaBK7a7ylSkH5awemtandcPsXNmq2aDSWFwfKW0FJHy0qDZ8N8NN0Lm5IU8lXoUwnykx0IG+mlP7jZnllN8RrHPwRbYktSlOMuIJ0j4jBMVmH2gylsoDiyrTKn1e0VvHifhGXg123thmhxo6n/rTP+6oHhnhVrccXrUh0XLdmypxRW3opycqY56GTJ3inUrVi1WiwcEWN9heAn+oW5ZcW6VIbMZgkiNQKl23C6PUiM3U1NushS1BWmpPp21pku3SZSmAk+rqD1rEzGhmoabEdD1rjTrlpctPNnVtXmA6fT6Uu+3LmT8JjUE/tSCmwkAzplmDyoM4aLbvIfYbebOZDiQpJHMGlahOFrku4f5Kz62VZflyqbrlap0dUXaCiiisNCuK2rtcNAGecXvl7HXE5CoNpDem+0k/nUYykhMyFSIPUfL+b09xg+dilysiQ44QdIlM6T8hXLVqAUpTl5QBI+ldkdJHJLp1gBtYXnEcgeVOS/kZMnc8hHzmlPs6WkhS8xKdp1g9Na8KZLpML11ASAe9YFCSStWUJzEkQCNvenBdSSllJkkeo8/lXlLRR8OhAjtrXiFBclKyJ3mR70AevJQ/ctPAqcUypTjWwleVQ/8A0aj+C1v4a45aYgsfaXHFXLugGUuKKiJ6jrUq2MqgsoK0gayRv+/80qm8VcRtI4pt0slKElkIOUwUqJBOYnbflvRVmo2hlwOIChMd68vuZGzAlR2HWoLh7EBd2zYStKsqZJTBH1p/e3LDSi46sJyjTXX5VzuO6LerRAv8bYBhF6mzvMQQLlQ1QASfyqGvfFnAC4llsPPNKISXEoj6DtVU4pdwu4xu8xCwtAUqStp9QGbOsCJCTpAncdqrlzwqm3uWXbtS7a2cSjzPMlMqUASASNOf03FX/mifs+h8Du2L7D2Lm2XnZdQFIUdyDzqSqDwHFLG9smhahCChAT5SSCQBtEco1Hant1cpbtypSsoG5JiB1moOLsqnSKn4o4gU4OLO1yrfecQkJifxDrpypThXCmsLwxTiWUNXN0oruFBQMqMwB0A6e9Vy7xG3PF1uL5wvJSPQgArCQRAOnPuKuNoyWLZpsZgEISMoXmKY5E8/fnVmqjRK7dnXUyj7wZokA7UwenTIDG0coqRUgKEKKiUgzy5z86aragQFzInfT2rEDI91QSDlST1BMxXgKQoCBpzpbIIUYywdfVpXhtuDt6ekRFP8EJjhh0/bnW/wrQVDtB2/OrTVPwNLaMVaMqmVAJy6bVcK58n/AEXx8CiiikKBXDyrtcNAFBfCvOeKyD6yAIn+b1xCDClDNm/FpqKe3aQ3cvpH4XCQIppBWNFejNPbpp0rqXDlfTjilKBOWRrAPP2H+aXbKEJSrMAobcyKaKdV5hIjTdR5mlWVJJUSfUOg1OlaAqpwrJTB9SYECuBsFf3is4G2opXVQJywe5mKUBQjLMFa9TEVgUeENJy6QnkFisZ8Qbopx5S32GAmYyJdUVLCdASCPSeW23WtuBRl10nkY0rCOPrV+2xi6auHEhGZa2kt6kpUoyTO8nU9JgaUWMlsuXCvGrVlgwCWy/ef/XtxqPfp261TuIOPcYxla7UJSgKlK/LGpkQQDyqt4e7ceb5dilRcUn7w+YElQgzqdR9avvhfgjF8m9urllDj4UIcJMJIE5e06fWhbNehpwzwrxWlwYiym1sgiFTf3GVMjWYE99/8UtxZhHFtwym/xXErLED6jltLzNA7JgCBtzOtWHHG8YZt/JS+pClCAlKpBmBlg6CVR12owv8AqLtt5WVxC0jKpDbgJzIlJCRpoIHPXNE9doX0Z9w9xZjmBXqFWr6UgLksPDRQmCD0TvHStHuPEhN5h6g4wpl9Q0UlYKQmNdue+lVHiXAXEW63kh9x/wCM+YgIKRuCeSj7HY9tYGyxNhH3RZU2oKn7pIH/AC7KH0jl12tg3fC0cM3F7iXEbTofDTnllKnEiSkDfntr8u3PaGEk2yAZWSBMiCDHTlWN8DqbXjjbTQaKPMmcySfVuAQZidf/ACa2bZIGVAnUBNLkCKPCgqIGio5UgtBBzJEa7mnBCVJndczI33rwv4VDTJuZG4pDSNKFZ4KNCCSSZM0oAQZWYBMT1pVxwlYDkpV1B3rwRqCQN9hppTGCuGg/1S3lAELMEHbQ1barGENZr1hUCQCT9Ks9SydK4+BRRRUygVw7V2igCr42gNXi1EA5iCAecjWo1xQA0EyYM/L+fKp3iO3US08g5TqmY+n+ahEN6gKGbcwCNv5OldEHo55rY3YbzAqzFMEDKATpS7yUtgidEJ+HpOsfnSiUCJ9IXPcRSFwFSmcpKRpIpxTrDecFSSRmPpPOOhNOG0oAzJMQr4emkUwClepI209RMSNPypZlSimRl1iJOlZRo8YWZ9SlToIB1UY/1WXeMWFqQ8zjDPmJSshl4J25lJ35mRtzrS286pUNZ1KTzNJYjh7WJYe7YXSkFFwnISRITOg7aafSsNTPnFhYkMLSSnzAch2Oh+tW7AsXZwdRQhRShshKvMSREc99p23Pbaqji1u7heK3tk4VJNu8tnKeWUmCfoKbNXTrbZKlLIBMc40jmKFKh3GzRn+J0otvtTxNwhwKlS/WMw+ERpHxElR1OnSkMZ4mect8yHh5XmlcJOZSSNVQdI9/pVBN1ckpWVLCk6ggmZ2mnIuEuMnMpMqXnKCg/FEaHkflr1plMTwTCsRfxe4byLddW4qQhwFWRQBVO5MTuBvJ01ovMONoy0+8EtqU4AAoZcyTCuugg7RTGzxBNoQ5ZNJD8EeZtr7J32qy8N4Di/EeKt24ZvGmHHAp18NhKUp0BUTG4ij19ZrX4XPwpsW22XsRczOuhWQLUQQBrsTqZ01itGzZwpQzCRKTFN02bOGtNYfbDKw02EpTMaQK9hJzwiCAAVQICaRu9mVWhZPwgEhR+k03X61SVHX4gDEdqUIClaTHeSfp0pFxKYOeDG3p20G1YgEVBOfPpAMRM16DJUTrqRvO1eClbkGQATpJrqFEg6ZDmzQRt2pjCSwVM3SlJ2CII6H+TU7UdgzWVhS/7lfpUjUJPZePAooopRgooooAbYgx9otlt8yJHuKqxSUggJgAa/t251cTUBi9nkuCpBKEOQSoARPQiqQfwnNfSIdSQc6VQBIVIOh561xeaVqcEDcZlDQ/yDThxKAj4dMwPWDSTiw2QFkHT4lfzvVkSGLiikZQlWWYKZ3EdqXZRlR6Uq0iBuK49AyqzQRyGpPalkOoQlQSDpOqdSeZrTDjaj8KcqgAAZ0n5DlXlx1tkOKddShLQKlE6BKRvJ+v5UhcXJbZUpRyoG86Zu3c9qy/izFLjibFbbAcMJSh648oJI+IyRKvaNqyjV00Lj/w6Y4qt04zgykNYoptKyJARcwNJ6Kjn8jWK23D2M3185Y22F3b100rK402zmLagfxHZPPUxNbF4d+IVrbsI4e4jUm2uLNX2Zq8VIaeCdBKj8KtBvWh2eHWtriV3iFsAFX4b8yIyqKZhXckKH0FR9OOi1WYPhPg7xReJQbxFvYp2PmuhSh/xTI/OrEPA9aXUqVioWiPWA3lk9q2fMEjtUXjOP2OE2Zury4bZZj41qAn26+1CnIGkUDCvCTCbVaV3inXHJAyJICfoQefMR2irJieP4DwNhiGFrAcglq1aOZxZ9uQ7ms74x8Vr+5z2nDrS7ZojKbxwfeLE/gGw7E69qzg/a7i4cuXHy6t45luPrErUNxr8h+VPTfROGm4P4g4hd4w65irbCbK4eEZEnMxIhIB5gAAmep9hpSXVFIzqBWROZO3Y1gOFW2VTRlQykKUByX1jUmBHzFaLw9jb1h5dveIUq22SNi2P+nTVOlVcVWid7L2NQrMTm5SqJ9qarWDnzczpGs6UWb6XASFBTZHpUntSqykSkZlR9Tpy0qdbGsaIdGdQV8CY2JJ+vWuNZnnkttKOYqAMV5WZX6SZWNJAkzUxgdn98t9wSEaI96G6QJWyat2gyw22PwgCla4K7XOdAUUUUAFFFFABSF0wm4bKFDuD0IpeigCo3wUwVIUkhSdD3jnTFC3VerREmSdlQfardiNii5QVZR5iRAPUdKpGLYkxhxyLTcrdP8A7baZI7H5x9eVdEJWc81R19woXkUQfSYUdx2P6VE3mO2uHtFIJccUDGQyD7n+bVB4/j14y4tBQ2w84kSAoOuCY0JT6RpHPSqvZZ7+4dLiHWm1D4kwZ2IE89eQ+u9VSEJzGMYvbp1durKQknKUL0AEbCQCdd5kdKr2BYvdI4oVd2DfnuMMuIYTnCfLWUwIkCY6bmpxxKMOws3Dbbj7BSVgrAUUGTA9RzDU8ulQfCto87w/e3TF5eIvXXYtmLZQQUqkS444dcslIidfesl+DQ+ncVw5Nzg7d00pSniMl0lQyqS4gmZB3zbzAO+lTXDeKvYTgCmrfie+tlKIKWAlK0sjonMDHMGPpVeRw5xRjONow7I/dPrBCXVrISUAwVFREhI1335A1eT4GXK7YKPEDYujqtP2cluegOad+f5UkpR+jqL+Mib3jniD7IlVtjxW+8fR5jCEjJvnOumkCIOp3plZ4NjV6/a4o/djFFPt5il9wlwJI/DnHfYVE41whjHCeKIGMMjIT908ySppwdBzB7QKs3DbzrNmi3fI9bqVWvp9RJ5QNgI/MRTRSe0LJ0LcM+Gd/idqi+xC4t7FgFRWgoCnABqM39vKQdd9qrCsMtE375s7hVzaoVDbroAKwNzl00PIc9K3K5at8W4eetboFs3Nt5SktKyFQjbSOfXvyMVjdi2Da+lkmBqFGETpqYn5++lELb2ZJ6JTBLGUhTRK4jNKo/5Dtv8ATlVkYYCAgBSwpKUg5QIPLbpE/lSuAW6XwdUAQJgFMACdxH8+lTbjZSlDbSUkCEklQ0/P+fSmchKIfC75vDsQFq66tv7R6mUuhIHmRKh7+/SrGyQUpcBkkyYiYqnccItxZ2p2dQ+BoqMp1B7wBG371IcP4hd3DTVpbnz15glCVJ9Uf93SOf5VjVqzVosjFmbxxKGYBIBzkfDBq2MNIZaS2gQlNN8NskWbGTQrOq1dTTyuaUrOiMaCiiikHCiiigAooooAKKKKAOHaq7xNwvb42A+klm7bEJcAkKG8FJ0PvuParHQdq1Np6MaTPnjiizXgbjtu+yWnhoCtOi55iPi3Ou3LSkuHrBBKktkOkkFKgncHoDpy3HMHvW7Y9w/h2P2n2bE7cOJBCkKBhaDMyCNv886qlvwS9hVyEsrD1olIDajosabKERvzHXauiOVPpCWNrhQPEq3TaWVnYBavOuHglLckZQZkyNOmh+nOlWr+z4VwAJdaQshUZkpSA84D6Eg8gkSqdtqQ4xV9t40atsxAtGlLd9Y9GkdP5NSHAXBrfFl8jGLouIwW1V5bFure4WmJWeWUmdN+XWmcqXpmJXSLt4QW1yvh5WMYjnN3iK84zz6Wk+lIE7DQn51fIrw22G0hKQAkCABsBXquWTtnQtIb39ja4hbqt723bfZXuhwSKy/jTg+3wR3+vC/Q1h7ak+a2+VS3rplj4jMaHWtYJrMvEnEWsUvEYME+a1bqzuDWC7GgPsDOtPitukLkqtlPxXxIt13H2XA2VOJP3ZuHVFAiImNzoSNexowBtvym2ciS2YkJGkmJiDz3mvVpwlh7LxurZTnmAgznJB1hSeX8/Ox2GFtNKKklUalK4058jt710rRzya+EhZvMsMtJSF55IBn57nb5/OoLHLu+W9km8YHmkJFslpsnQwCpUk78uVS92p5TYRatuLc/saTJUZ99Of0NTmD8NuXLYcv21MhWpE/eK1ESRoNqVtLpqTfCl2mC3uMXTLJRe3i0rzlTt22Et9CrKJ27a1p/D+AWWCNqFq1Di/jWoyT2HapC0tGbNhDNs2lDaRoBTioTyOWi0IeQoooqZQKKKKACiiigAooooAKKKKACiiigArhE12igCGxrhfB8bC/6jZNrU4Mq1pGVSk9CRqR2NPsMw+2wuxYsrFpLVuwgIbQkbAU6rorbYUFFFFYBF8R4i5heE3F0ww7cPJTDbTbZWSo7aDlrr2rHbbBMcvnSXsMvnVrJzuvGCqdZJIP802itzX/muK2VVIT8k5xsoFhwzii0NJct22gNCHFiEgbaCZ5ex+tT+H8KttJBu3QpebMQ0nKP9fKrCK9DeiWRsI40hvbWbFqgIYbCQBE7mKcCu0VMoFFFFABRRRQAUUUUAFFFFA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4" descr="Resultado de imagen para fayol"/>
          <p:cNvSpPr>
            <a:spLocks noChangeAspect="1" noChangeArrowheads="1"/>
          </p:cNvSpPr>
          <p:nvPr/>
        </p:nvSpPr>
        <p:spPr bwMode="auto">
          <a:xfrm>
            <a:off x="155575" y="-1462088"/>
            <a:ext cx="3048000" cy="3048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5366" name="Picture 6" descr="Resultado de imagen para fayo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2060848"/>
            <a:ext cx="30480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699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509CB69-D74E-544E-AB92-6FDA73E7CA4A}"/>
              </a:ext>
            </a:extLst>
          </p:cNvPr>
          <p:cNvSpPr>
            <a:spLocks noGrp="1"/>
          </p:cNvSpPr>
          <p:nvPr>
            <p:ph type="title"/>
          </p:nvPr>
        </p:nvSpPr>
        <p:spPr/>
        <p:txBody>
          <a:bodyPr>
            <a:normAutofit/>
          </a:bodyPr>
          <a:lstStyle/>
          <a:p>
            <a:r>
              <a:rPr lang="es-MX" sz="3600" b="1" dirty="0">
                <a:ea typeface="Times New Roman" panose="02020603050405020304" pitchFamily="18" charset="0"/>
                <a:cs typeface="Arial" panose="020B0604020202020204" pitchFamily="34" charset="0"/>
              </a:rPr>
              <a:t>Guía para el empleo del material </a:t>
            </a:r>
            <a:endParaRPr lang="es-ES_tradnl" b="1" dirty="0"/>
          </a:p>
        </p:txBody>
      </p:sp>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p:txBody>
          <a:bodyPr/>
          <a:lstStyle/>
          <a:p>
            <a:fld id="{873D6EF3-A88E-2440-B98B-20DC53F8286A}" type="slidenum">
              <a:rPr lang="es-ES_tradnl" sz="1050"/>
              <a:t>2</a:t>
            </a:fld>
            <a:endParaRPr lang="es-ES_tradnl" sz="1050" dirty="0"/>
          </a:p>
        </p:txBody>
      </p:sp>
      <p:sp>
        <p:nvSpPr>
          <p:cNvPr id="9" name="Marcador de contenido 8">
            <a:extLst>
              <a:ext uri="{FF2B5EF4-FFF2-40B4-BE49-F238E27FC236}">
                <a16:creationId xmlns:a16="http://schemas.microsoft.com/office/drawing/2014/main" id="{70FA612F-804E-844F-B22E-733B35AEFDCA}"/>
              </a:ext>
            </a:extLst>
          </p:cNvPr>
          <p:cNvSpPr>
            <a:spLocks noGrp="1"/>
          </p:cNvSpPr>
          <p:nvPr>
            <p:ph sz="quarter" idx="1"/>
          </p:nvPr>
        </p:nvSpPr>
        <p:spPr>
          <a:xfrm>
            <a:off x="301752" y="1527048"/>
            <a:ext cx="8503920" cy="4572000"/>
          </a:xfrm>
        </p:spPr>
        <p:txBody>
          <a:bodyPr>
            <a:normAutofit/>
          </a:bodyPr>
          <a:lstStyle/>
          <a:p>
            <a:pPr algn="just">
              <a:lnSpc>
                <a:spcPct val="115000"/>
              </a:lnSpc>
              <a:spcAft>
                <a:spcPts val="750"/>
              </a:spcAft>
            </a:pPr>
            <a:r>
              <a:rPr lang="es-ES" sz="1600" dirty="0">
                <a:ea typeface="Calibri" panose="020F0502020204030204" pitchFamily="34" charset="0"/>
                <a:cs typeface="Times New Roman" panose="02020603050405020304" pitchFamily="18" charset="0"/>
              </a:rPr>
              <a:t>El material está conformado de </a:t>
            </a:r>
            <a:r>
              <a:rPr lang="es-ES" sz="1600" u="sng" dirty="0">
                <a:ea typeface="Calibri" panose="020F0502020204030204" pitchFamily="34" charset="0"/>
                <a:cs typeface="Times New Roman" panose="02020603050405020304" pitchFamily="18" charset="0"/>
              </a:rPr>
              <a:t>41 diapositivas</a:t>
            </a:r>
            <a:r>
              <a:rPr lang="es-ES" sz="1600" dirty="0">
                <a:ea typeface="Calibri" panose="020F0502020204030204" pitchFamily="34" charset="0"/>
                <a:cs typeface="Times New Roman" panose="02020603050405020304" pitchFamily="18" charset="0"/>
              </a:rPr>
              <a:t> en formato presentación de </a:t>
            </a:r>
            <a:r>
              <a:rPr lang="es-ES" sz="1600" dirty="0" err="1">
                <a:ea typeface="Calibri" panose="020F0502020204030204" pitchFamily="34" charset="0"/>
                <a:cs typeface="Times New Roman" panose="02020603050405020304" pitchFamily="18" charset="0"/>
              </a:rPr>
              <a:t>Power</a:t>
            </a:r>
            <a:r>
              <a:rPr lang="es-ES" sz="1600" dirty="0">
                <a:ea typeface="Calibri" panose="020F0502020204030204" pitchFamily="34" charset="0"/>
                <a:cs typeface="Times New Roman" panose="02020603050405020304" pitchFamily="18" charset="0"/>
              </a:rPr>
              <a:t> </a:t>
            </a:r>
            <a:r>
              <a:rPr lang="es-ES" sz="1600" dirty="0" err="1">
                <a:ea typeface="Calibri" panose="020F0502020204030204" pitchFamily="34" charset="0"/>
                <a:cs typeface="Times New Roman" panose="02020603050405020304" pitchFamily="18" charset="0"/>
              </a:rPr>
              <a:t>point</a:t>
            </a:r>
            <a:r>
              <a:rPr lang="es-ES" sz="1600" dirty="0">
                <a:ea typeface="Calibri" panose="020F0502020204030204" pitchFamily="34" charset="0"/>
                <a:cs typeface="Times New Roman" panose="02020603050405020304" pitchFamily="18" charset="0"/>
              </a:rPr>
              <a:t> con extensión .</a:t>
            </a:r>
            <a:r>
              <a:rPr lang="es-ES" sz="1600" dirty="0" err="1">
                <a:ea typeface="Calibri" panose="020F0502020204030204" pitchFamily="34" charset="0"/>
                <a:cs typeface="Times New Roman" panose="02020603050405020304" pitchFamily="18" charset="0"/>
              </a:rPr>
              <a:t>pptx</a:t>
            </a:r>
            <a:r>
              <a:rPr lang="es-ES" sz="1600" dirty="0">
                <a:ea typeface="Calibri" panose="020F0502020204030204" pitchFamily="34" charset="0"/>
                <a:cs typeface="Times New Roman" panose="02020603050405020304" pitchFamily="18" charset="0"/>
              </a:rPr>
              <a:t>; se puede visualizar con el software mencionado para Windows o </a:t>
            </a:r>
            <a:r>
              <a:rPr lang="es-ES" sz="1600" dirty="0" err="1">
                <a:ea typeface="Calibri" panose="020F0502020204030204" pitchFamily="34" charset="0"/>
                <a:cs typeface="Times New Roman" panose="02020603050405020304" pitchFamily="18" charset="0"/>
              </a:rPr>
              <a:t>macOS</a:t>
            </a:r>
            <a:r>
              <a:rPr lang="es-ES" sz="1600" dirty="0">
                <a:ea typeface="Calibri" panose="020F0502020204030204" pitchFamily="34" charset="0"/>
                <a:cs typeface="Times New Roman" panose="02020603050405020304" pitchFamily="18" charset="0"/>
              </a:rPr>
              <a:t>., incluye la información del subtema 3.1 de la Unidad III, de la asignatura </a:t>
            </a:r>
            <a:r>
              <a:rPr lang="es-ES" sz="1600" b="1" dirty="0">
                <a:ea typeface="Calibri" panose="020F0502020204030204" pitchFamily="34" charset="0"/>
                <a:cs typeface="Times New Roman" panose="02020603050405020304" pitchFamily="18" charset="0"/>
              </a:rPr>
              <a:t>Auditoría Informática </a:t>
            </a:r>
            <a:r>
              <a:rPr lang="es-ES" sz="1600" dirty="0">
                <a:ea typeface="Calibri" panose="020F0502020204030204" pitchFamily="34" charset="0"/>
                <a:cs typeface="Times New Roman" panose="02020603050405020304" pitchFamily="18" charset="0"/>
              </a:rPr>
              <a:t>del Programa Educativo de Informática Administrativa. </a:t>
            </a:r>
          </a:p>
          <a:p>
            <a:pPr algn="just">
              <a:lnSpc>
                <a:spcPct val="115000"/>
              </a:lnSpc>
              <a:spcAft>
                <a:spcPts val="750"/>
              </a:spcAft>
            </a:pPr>
            <a:r>
              <a:rPr lang="es-ES" sz="1600" dirty="0">
                <a:ea typeface="Calibri" panose="020F0502020204030204" pitchFamily="34" charset="0"/>
                <a:cs typeface="Times New Roman" panose="02020603050405020304" pitchFamily="18" charset="0"/>
              </a:rPr>
              <a:t>Estructura de la unidad de aprendizaje</a:t>
            </a:r>
            <a:endParaRPr lang="es-MX" sz="1200" dirty="0">
              <a:ea typeface="Calibri" panose="020F0502020204030204" pitchFamily="34" charset="0"/>
              <a:cs typeface="Times New Roman" panose="02020603050405020304" pitchFamily="18" charset="0"/>
            </a:endParaRPr>
          </a:p>
        </p:txBody>
      </p:sp>
      <p:graphicFrame>
        <p:nvGraphicFramePr>
          <p:cNvPr id="10" name="Diagrama 9">
            <a:extLst>
              <a:ext uri="{FF2B5EF4-FFF2-40B4-BE49-F238E27FC236}">
                <a16:creationId xmlns:a16="http://schemas.microsoft.com/office/drawing/2014/main" id="{29DDEED6-8463-F449-A428-119778A3917C}"/>
              </a:ext>
            </a:extLst>
          </p:cNvPr>
          <p:cNvGraphicFramePr/>
          <p:nvPr>
            <p:extLst>
              <p:ext uri="{D42A27DB-BD31-4B8C-83A1-F6EECF244321}">
                <p14:modId xmlns:p14="http://schemas.microsoft.com/office/powerpoint/2010/main" val="2427392490"/>
              </p:ext>
            </p:extLst>
          </p:nvPr>
        </p:nvGraphicFramePr>
        <p:xfrm>
          <a:off x="3635896" y="3068960"/>
          <a:ext cx="5370544" cy="334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3785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lgn="just">
              <a:buNone/>
            </a:pPr>
            <a:r>
              <a:rPr lang="es-MX" dirty="0"/>
              <a:t>Fayol en su libro </a:t>
            </a:r>
            <a:r>
              <a:rPr lang="es-MX" i="1" dirty="0"/>
              <a:t>“Administración Industrielle et Generale”</a:t>
            </a:r>
            <a:r>
              <a:rPr lang="es-MX" dirty="0"/>
              <a:t> define por primera vez las 5 funciones de la administración: </a:t>
            </a:r>
          </a:p>
        </p:txBody>
      </p:sp>
      <p:graphicFrame>
        <p:nvGraphicFramePr>
          <p:cNvPr id="4" name="Diagrama 3">
            <a:extLst>
              <a:ext uri="{FF2B5EF4-FFF2-40B4-BE49-F238E27FC236}">
                <a16:creationId xmlns:a16="http://schemas.microsoft.com/office/drawing/2014/main" id="{8D6EB034-D251-834A-94AB-0147B7BCA32A}"/>
              </a:ext>
            </a:extLst>
          </p:cNvPr>
          <p:cNvGraphicFramePr/>
          <p:nvPr>
            <p:extLst>
              <p:ext uri="{D42A27DB-BD31-4B8C-83A1-F6EECF244321}">
                <p14:modId xmlns:p14="http://schemas.microsoft.com/office/powerpoint/2010/main" val="490512549"/>
              </p:ext>
            </p:extLst>
          </p:nvPr>
        </p:nvGraphicFramePr>
        <p:xfrm>
          <a:off x="1835696" y="2636912"/>
          <a:ext cx="5879976"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4470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95936" y="1916832"/>
            <a:ext cx="4809736" cy="4182216"/>
          </a:xfrm>
        </p:spPr>
        <p:txBody>
          <a:bodyPr/>
          <a:lstStyle/>
          <a:p>
            <a:pPr marL="0" indent="0" algn="just">
              <a:buNone/>
            </a:pPr>
            <a:r>
              <a:rPr lang="es-MX" dirty="0"/>
              <a:t>Estas funciones, son resultado de sus estudios y experiencias, y tienen cerca de 80 años funcionando efectivamente, se estudian en todo el mundo, por lo que todo buen administrador debe ser capaz de aplicarlas.</a:t>
            </a:r>
          </a:p>
        </p:txBody>
      </p:sp>
      <p:pic>
        <p:nvPicPr>
          <p:cNvPr id="16386" name="Picture 2" descr="Resultado de imagen para mu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072" y="1988840"/>
            <a:ext cx="3370709"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95130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u="sng" dirty="0"/>
              <a:t>Planeación</a:t>
            </a:r>
            <a:endParaRPr lang="es-MX" dirty="0"/>
          </a:p>
        </p:txBody>
      </p:sp>
      <p:sp>
        <p:nvSpPr>
          <p:cNvPr id="3" name="2 Marcador de contenido"/>
          <p:cNvSpPr>
            <a:spLocks noGrp="1"/>
          </p:cNvSpPr>
          <p:nvPr>
            <p:ph sz="quarter" idx="1"/>
          </p:nvPr>
        </p:nvSpPr>
        <p:spPr/>
        <p:txBody>
          <a:bodyPr/>
          <a:lstStyle/>
          <a:p>
            <a:pPr marL="0" indent="0">
              <a:buNone/>
            </a:pPr>
            <a:r>
              <a:rPr lang="es-MX" dirty="0"/>
              <a:t>Función de la administración en la que se definen las metas, se fijan las estrategias para alcanzarlas y se trazan planes para integrar y coordinar las actividades-</a:t>
            </a:r>
          </a:p>
        </p:txBody>
      </p:sp>
      <p:pic>
        <p:nvPicPr>
          <p:cNvPr id="17410" name="Picture 2" descr="Resultado de imagen para plane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501008"/>
            <a:ext cx="6248400" cy="2362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49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u="sng" dirty="0"/>
              <a:t>Organización</a:t>
            </a:r>
            <a:endParaRPr lang="es-MX" dirty="0"/>
          </a:p>
        </p:txBody>
      </p:sp>
      <p:sp>
        <p:nvSpPr>
          <p:cNvPr id="3" name="2 Marcador de contenido"/>
          <p:cNvSpPr>
            <a:spLocks noGrp="1"/>
          </p:cNvSpPr>
          <p:nvPr>
            <p:ph sz="quarter" idx="1"/>
          </p:nvPr>
        </p:nvSpPr>
        <p:spPr/>
        <p:txBody>
          <a:bodyPr/>
          <a:lstStyle/>
          <a:p>
            <a:pPr marL="0" indent="0">
              <a:buNone/>
            </a:pPr>
            <a:r>
              <a:rPr lang="es-MX" dirty="0"/>
              <a:t>Función de la administración que consiste en determinar qué tareas hay que hacer, quién las hace, cómo se hacen, cómo se agrupan, quién rinde cuentas a quién y dónde se toman las decisiones.</a:t>
            </a:r>
          </a:p>
        </p:txBody>
      </p:sp>
      <p:sp>
        <p:nvSpPr>
          <p:cNvPr id="4" name="AutoShape 2" descr="Resultado de imagen para organización"/>
          <p:cNvSpPr>
            <a:spLocks noChangeAspect="1" noChangeArrowheads="1"/>
          </p:cNvSpPr>
          <p:nvPr/>
        </p:nvSpPr>
        <p:spPr bwMode="auto">
          <a:xfrm>
            <a:off x="155575" y="-1684338"/>
            <a:ext cx="5172075" cy="35147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organización"/>
          <p:cNvSpPr>
            <a:spLocks noChangeAspect="1" noChangeArrowheads="1"/>
          </p:cNvSpPr>
          <p:nvPr/>
        </p:nvSpPr>
        <p:spPr bwMode="auto">
          <a:xfrm>
            <a:off x="307975" y="-1531938"/>
            <a:ext cx="5172075" cy="35147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8438" name="Picture 6" descr="Resultado de imagen para organiz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645024"/>
            <a:ext cx="5172075" cy="2362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606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u="sng" dirty="0"/>
              <a:t>Dirección</a:t>
            </a:r>
            <a:endParaRPr lang="es-MX" dirty="0"/>
          </a:p>
        </p:txBody>
      </p:sp>
      <p:sp>
        <p:nvSpPr>
          <p:cNvPr id="3" name="2 Marcador de contenido"/>
          <p:cNvSpPr>
            <a:spLocks noGrp="1"/>
          </p:cNvSpPr>
          <p:nvPr>
            <p:ph sz="quarter" idx="1"/>
          </p:nvPr>
        </p:nvSpPr>
        <p:spPr/>
        <p:txBody>
          <a:bodyPr/>
          <a:lstStyle/>
          <a:p>
            <a:pPr marL="0" indent="0" algn="just">
              <a:buNone/>
            </a:pPr>
            <a:r>
              <a:rPr lang="es-MX" dirty="0"/>
              <a:t>Función de la administración que consiste en motivar a los subordinados, influir en los individuos y los equipos mientras hacen su trabajo, elegir el mejor canal de comunicación y ocuparse de cualquiera otra manera del comportamiento de los empleados.</a:t>
            </a:r>
          </a:p>
        </p:txBody>
      </p:sp>
      <p:pic>
        <p:nvPicPr>
          <p:cNvPr id="19458" name="Picture 2" descr="Resultado de imagen para direc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365104"/>
            <a:ext cx="7810500" cy="1947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0113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u="sng" dirty="0"/>
              <a:t>Coordinación</a:t>
            </a:r>
            <a:endParaRPr lang="es-MX" dirty="0"/>
          </a:p>
        </p:txBody>
      </p:sp>
      <p:sp>
        <p:nvSpPr>
          <p:cNvPr id="3" name="2 Marcador de contenido"/>
          <p:cNvSpPr>
            <a:spLocks noGrp="1"/>
          </p:cNvSpPr>
          <p:nvPr>
            <p:ph sz="quarter" idx="1"/>
          </p:nvPr>
        </p:nvSpPr>
        <p:spPr>
          <a:xfrm>
            <a:off x="683568" y="1600244"/>
            <a:ext cx="3910208" cy="4110208"/>
          </a:xfrm>
        </p:spPr>
        <p:txBody>
          <a:bodyPr/>
          <a:lstStyle/>
          <a:p>
            <a:pPr marL="0" indent="0">
              <a:buNone/>
            </a:pPr>
            <a:endParaRPr lang="es-MX" dirty="0"/>
          </a:p>
          <a:p>
            <a:pPr marL="0" indent="0" algn="ctr">
              <a:buNone/>
            </a:pPr>
            <a:r>
              <a:rPr lang="es-MX" dirty="0"/>
              <a:t>Consiste en unificar los esfuerzos organizacionales.</a:t>
            </a:r>
          </a:p>
        </p:txBody>
      </p:sp>
      <p:pic>
        <p:nvPicPr>
          <p:cNvPr id="20482" name="Picture 2" descr="Resultado de imagen para coordin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1988840"/>
            <a:ext cx="3562350"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16452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u="sng" dirty="0"/>
              <a:t>Control</a:t>
            </a:r>
            <a:endParaRPr lang="es-MX" dirty="0"/>
          </a:p>
        </p:txBody>
      </p:sp>
      <p:sp>
        <p:nvSpPr>
          <p:cNvPr id="3" name="2 Marcador de contenido"/>
          <p:cNvSpPr>
            <a:spLocks noGrp="1"/>
          </p:cNvSpPr>
          <p:nvPr>
            <p:ph sz="quarter" idx="1"/>
          </p:nvPr>
        </p:nvSpPr>
        <p:spPr/>
        <p:txBody>
          <a:bodyPr/>
          <a:lstStyle/>
          <a:p>
            <a:pPr marL="0" indent="0" algn="just">
              <a:buNone/>
            </a:pPr>
            <a:r>
              <a:rPr lang="es-MX" dirty="0"/>
              <a:t>Función de la administración que consiste en vigilar el desempeño actual, compararlo con una norma y emprender las acciones correctivas que hicieran falta.</a:t>
            </a:r>
          </a:p>
        </p:txBody>
      </p:sp>
      <p:pic>
        <p:nvPicPr>
          <p:cNvPr id="21506" name="Picture 2" descr="Resultado de imagen para contro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7832" y="3645024"/>
            <a:ext cx="4752975" cy="2218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8331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lgn="just">
              <a:buNone/>
            </a:pPr>
            <a:r>
              <a:rPr lang="es-MX" dirty="0"/>
              <a:t>La administración, se define como el proceso de crear, diseñar y mantener un ambiente en el que las personas, laborar o trabajando en grupos, alcancen con eficiencia metas seleccionadas.</a:t>
            </a:r>
          </a:p>
        </p:txBody>
      </p:sp>
      <p:pic>
        <p:nvPicPr>
          <p:cNvPr id="22530" name="Picture 2" descr="Resultado de imagen para administr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3573016"/>
            <a:ext cx="5124450" cy="257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23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buNone/>
            </a:pPr>
            <a:r>
              <a:rPr lang="es-MX" dirty="0"/>
              <a:t>También se le conoce como:</a:t>
            </a:r>
          </a:p>
          <a:p>
            <a:pPr marL="0" indent="0" algn="just">
              <a:buNone/>
            </a:pPr>
            <a:r>
              <a:rPr lang="es-MX" dirty="0"/>
              <a:t>Administración, las personas realizan funciones administrativas de planeación, organización, dirección y control.</a:t>
            </a:r>
          </a:p>
          <a:p>
            <a:pPr marL="0" indent="0">
              <a:buNone/>
            </a:pPr>
            <a:endParaRPr lang="es-MX" dirty="0"/>
          </a:p>
        </p:txBody>
      </p:sp>
      <p:pic>
        <p:nvPicPr>
          <p:cNvPr id="23554" name="Picture 2" descr="Resultado de imagen para administr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356992"/>
            <a:ext cx="5328591"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0297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Sistemas</a:t>
            </a:r>
          </a:p>
        </p:txBody>
      </p:sp>
      <p:sp>
        <p:nvSpPr>
          <p:cNvPr id="3" name="2 Marcador de contenido"/>
          <p:cNvSpPr>
            <a:spLocks noGrp="1"/>
          </p:cNvSpPr>
          <p:nvPr>
            <p:ph sz="quarter" idx="1"/>
          </p:nvPr>
        </p:nvSpPr>
        <p:spPr/>
        <p:txBody>
          <a:bodyPr/>
          <a:lstStyle/>
          <a:p>
            <a:pPr marL="0" indent="0" algn="just">
              <a:buNone/>
            </a:pPr>
            <a:r>
              <a:rPr lang="es-MX" dirty="0"/>
              <a:t>El departamento ayuda a los directivos a desarrollar capacidades para la toma de decisiones relacionadas con los sistemas y las tecnologías de la información poniendo énfasis en la importancia que estos tienen para la consecución de los objetivos de la empresa.</a:t>
            </a:r>
          </a:p>
        </p:txBody>
      </p:sp>
      <p:pic>
        <p:nvPicPr>
          <p:cNvPr id="24578" name="Picture 2" descr="https://www.ucuenca.edu.ec/images/minisites/promas/images/sistemas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4005064"/>
            <a:ext cx="4680520" cy="1914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8310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88640"/>
            <a:ext cx="8229600" cy="1066800"/>
          </a:xfrm>
        </p:spPr>
        <p:txBody>
          <a:bodyPr anchor="ctr">
            <a:normAutofit/>
          </a:bodyPr>
          <a:lstStyle/>
          <a:p>
            <a:pPr algn="ctr"/>
            <a:r>
              <a:rPr lang="es-ES_tradnl" sz="4400" dirty="0">
                <a:solidFill>
                  <a:schemeClr val="tx1"/>
                </a:solidFill>
              </a:rPr>
              <a:t>Contenido</a:t>
            </a:r>
            <a:endParaRPr lang="es-ES" sz="4400" dirty="0">
              <a:solidFill>
                <a:schemeClr val="tx1"/>
              </a:solidFill>
            </a:endParaRPr>
          </a:p>
        </p:txBody>
      </p:sp>
      <p:graphicFrame>
        <p:nvGraphicFramePr>
          <p:cNvPr id="5" name="4 Marcador de contenido"/>
          <p:cNvGraphicFramePr>
            <a:graphicFrameLocks noGrp="1"/>
          </p:cNvGraphicFramePr>
          <p:nvPr>
            <p:ph sz="quarter" idx="1"/>
            <p:extLst>
              <p:ext uri="{D42A27DB-BD31-4B8C-83A1-F6EECF244321}">
                <p14:modId xmlns:p14="http://schemas.microsoft.com/office/powerpoint/2010/main" val="4011245767"/>
              </p:ext>
            </p:extLst>
          </p:nvPr>
        </p:nvGraphicFramePr>
        <p:xfrm>
          <a:off x="1619672" y="1412776"/>
          <a:ext cx="6923112" cy="48730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25686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932040" y="2550998"/>
            <a:ext cx="3585600" cy="2526032"/>
          </a:xfrm>
        </p:spPr>
        <p:txBody>
          <a:bodyPr>
            <a:normAutofit fontScale="92500" lnSpcReduction="20000"/>
          </a:bodyPr>
          <a:lstStyle/>
          <a:p>
            <a:pPr marL="0" indent="0" algn="just">
              <a:buNone/>
            </a:pPr>
            <a:r>
              <a:rPr lang="es-MX" sz="2400" dirty="0"/>
              <a:t>El departamento aborda los sistemas de información como un elemento neurálgico de la infraestructura de gestión de una empresa y se ocupa del impacto del proceso de digitalización en las estrategias empresariales actuales.</a:t>
            </a:r>
          </a:p>
        </p:txBody>
      </p:sp>
      <p:pic>
        <p:nvPicPr>
          <p:cNvPr id="25602" name="Picture 2" descr="http://cfile23.uf.tistory.com/image/2743E54C52368BD80F70F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752" y="2204864"/>
            <a:ext cx="4324803"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777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299644" y="1772816"/>
            <a:ext cx="4506027" cy="4326232"/>
          </a:xfrm>
        </p:spPr>
        <p:txBody>
          <a:bodyPr/>
          <a:lstStyle/>
          <a:p>
            <a:pPr marL="0" indent="0" algn="just">
              <a:buNone/>
            </a:pPr>
            <a:r>
              <a:rPr lang="es-MX" dirty="0"/>
              <a:t>A través de su capacitación e investigación, el personal que compone el departamento explora las tendencias  más incipientes y de  mayor impacto relacionadas con los sistemas de la información.</a:t>
            </a:r>
          </a:p>
        </p:txBody>
      </p:sp>
      <p:pic>
        <p:nvPicPr>
          <p:cNvPr id="26626" name="Picture 2" descr="http://4.bp.blogspot.com/_ez-0VHsUx-A/SwsHaDZOuII/AAAAAAAAACI/eWkIhyloulk/s1600/aula_informat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988840"/>
            <a:ext cx="4048125" cy="3038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6157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t>Funciones del área de informática y sistemas</a:t>
            </a:r>
          </a:p>
        </p:txBody>
      </p:sp>
      <p:sp>
        <p:nvSpPr>
          <p:cNvPr id="3" name="2 Marcador de contenido"/>
          <p:cNvSpPr>
            <a:spLocks noGrp="1"/>
          </p:cNvSpPr>
          <p:nvPr>
            <p:ph sz="quarter" idx="1"/>
          </p:nvPr>
        </p:nvSpPr>
        <p:spPr/>
        <p:txBody>
          <a:bodyPr/>
          <a:lstStyle/>
          <a:p>
            <a:pPr marL="0" indent="0" algn="just">
              <a:buNone/>
            </a:pPr>
            <a:r>
              <a:rPr lang="es-MX" b="1" dirty="0"/>
              <a:t>Diseño de sistemas</a:t>
            </a:r>
          </a:p>
          <a:p>
            <a:pPr marL="0" indent="0" algn="just">
              <a:buNone/>
            </a:pPr>
            <a:r>
              <a:rPr lang="es-MX" dirty="0"/>
              <a:t>Diseñar, analizar e implementar nuevos, sistemas automatizados según las, necesidades de las áreas solicitantes, así como actualizar los ya existentes.</a:t>
            </a:r>
          </a:p>
          <a:p>
            <a:pPr marL="0" indent="0" algn="just">
              <a:buNone/>
            </a:pPr>
            <a:endParaRPr lang="es-MX" dirty="0"/>
          </a:p>
        </p:txBody>
      </p:sp>
      <p:pic>
        <p:nvPicPr>
          <p:cNvPr id="27650" name="Picture 2" descr="https://tse3.mm.bing.net/th?id=OIP.gXywJwapu0UUIuWUKdoiWwHaCp&amp;pid=15.1&amp;P=0&amp;w=442&amp;h=1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933056"/>
            <a:ext cx="6480720" cy="1504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9520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01752" y="3789040"/>
            <a:ext cx="8503920" cy="2310008"/>
          </a:xfrm>
        </p:spPr>
        <p:txBody>
          <a:bodyPr/>
          <a:lstStyle/>
          <a:p>
            <a:pPr marL="0" indent="0">
              <a:buNone/>
            </a:pPr>
            <a:r>
              <a:rPr lang="es-MX" b="1" dirty="0"/>
              <a:t>Mantenimiento de sistemas</a:t>
            </a:r>
          </a:p>
          <a:p>
            <a:pPr marL="0" indent="0">
              <a:buNone/>
            </a:pPr>
            <a:r>
              <a:rPr lang="es-MX" dirty="0"/>
              <a:t>Propiciar acciones para el mantenimiento óptimo de los sistemas ya implantados.</a:t>
            </a:r>
          </a:p>
          <a:p>
            <a:pPr marL="0" indent="0">
              <a:buNone/>
            </a:pPr>
            <a:endParaRPr lang="es-MX" dirty="0"/>
          </a:p>
        </p:txBody>
      </p:sp>
      <p:pic>
        <p:nvPicPr>
          <p:cNvPr id="28674" name="Picture 2" descr="https://tse2.mm.bing.net/th?id=OIP.fAWAJgdxVpBPylIoebK0_AHaCN&amp;pid=15.1&amp;P=0&amp;w=556&amp;h=16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700808"/>
            <a:ext cx="4514850" cy="1343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59438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827584" y="1687844"/>
            <a:ext cx="3766192" cy="4572000"/>
          </a:xfrm>
        </p:spPr>
        <p:txBody>
          <a:bodyPr/>
          <a:lstStyle/>
          <a:p>
            <a:pPr marL="0" indent="0">
              <a:buNone/>
            </a:pPr>
            <a:r>
              <a:rPr lang="es-MX" b="1" dirty="0"/>
              <a:t>Asesorías</a:t>
            </a:r>
          </a:p>
          <a:p>
            <a:pPr marL="0" indent="0">
              <a:buNone/>
            </a:pPr>
            <a:r>
              <a:rPr lang="es-MX" dirty="0"/>
              <a:t>Apoyar al personal en el uso y las aplicaciones de los sistemas computacionales para optimizar las tareas.</a:t>
            </a:r>
          </a:p>
          <a:p>
            <a:pPr marL="0" indent="0">
              <a:buNone/>
            </a:pPr>
            <a:endParaRPr lang="es-MX" dirty="0"/>
          </a:p>
        </p:txBody>
      </p:sp>
      <p:pic>
        <p:nvPicPr>
          <p:cNvPr id="29698" name="Picture 2" descr="http://www.cosemsgo.org.br/site/images/IMG-20160224-WA00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668907"/>
            <a:ext cx="3048000" cy="409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01383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01752" y="1527048"/>
            <a:ext cx="3694184" cy="4572000"/>
          </a:xfrm>
        </p:spPr>
        <p:txBody>
          <a:bodyPr/>
          <a:lstStyle/>
          <a:p>
            <a:pPr marL="0" indent="0">
              <a:buNone/>
            </a:pPr>
            <a:r>
              <a:rPr lang="es-MX" b="1" dirty="0"/>
              <a:t>Mantenimiento de redes</a:t>
            </a:r>
          </a:p>
          <a:p>
            <a:pPr marL="0" indent="0" algn="just">
              <a:buNone/>
            </a:pPr>
            <a:r>
              <a:rPr lang="es-MX" dirty="0"/>
              <a:t>Supervisar y apoyar en el uso y mantenimiento de los sistemas de redes computacionales del plantel</a:t>
            </a:r>
          </a:p>
          <a:p>
            <a:pPr marL="0" indent="0">
              <a:buNone/>
            </a:pPr>
            <a:endParaRPr lang="es-MX" dirty="0"/>
          </a:p>
        </p:txBody>
      </p:sp>
      <p:pic>
        <p:nvPicPr>
          <p:cNvPr id="30722" name="Picture 2" descr="http://guiamexico.com.mx/Imagenes/b/202843484-3-computek-mantenimiento-de-computadoras-y-red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5625" y="1340768"/>
            <a:ext cx="4210050" cy="3743325"/>
          </a:xfrm>
          <a:prstGeom prst="rect">
            <a:avLst/>
          </a:prstGeom>
          <a:noFill/>
          <a:extLst>
            <a:ext uri="{909E8E84-426E-40DD-AFC4-6F175D3DCCD1}">
              <a14:hiddenFill xmlns:a14="http://schemas.microsoft.com/office/drawing/2010/main">
                <a:solidFill>
                  <a:srgbClr val="FFFFFF"/>
                </a:solidFill>
              </a14:hiddenFill>
            </a:ext>
          </a:extLst>
        </p:spPr>
      </p:pic>
      <p:pic>
        <p:nvPicPr>
          <p:cNvPr id="30724" name="Picture 4" descr="http://www.innovamer.es/images/editor/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437112"/>
            <a:ext cx="2871490" cy="1995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2518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Otras Funciones del área de informática y sistemas</a:t>
            </a:r>
          </a:p>
        </p:txBody>
      </p:sp>
      <p:sp>
        <p:nvSpPr>
          <p:cNvPr id="3" name="2 Marcador de contenido"/>
          <p:cNvSpPr>
            <a:spLocks noGrp="1"/>
          </p:cNvSpPr>
          <p:nvPr>
            <p:ph sz="quarter" idx="1"/>
          </p:nvPr>
        </p:nvSpPr>
        <p:spPr/>
        <p:txBody>
          <a:bodyPr/>
          <a:lstStyle/>
          <a:p>
            <a:r>
              <a:rPr lang="es-MX" dirty="0"/>
              <a:t>Transferencia de información.</a:t>
            </a:r>
          </a:p>
          <a:p>
            <a:r>
              <a:rPr lang="es-MX" dirty="0"/>
              <a:t>Elaboración de modelos.</a:t>
            </a:r>
          </a:p>
          <a:p>
            <a:r>
              <a:rPr lang="es-MX" dirty="0"/>
              <a:t>Mantener la confidencialidad.</a:t>
            </a:r>
          </a:p>
          <a:p>
            <a:r>
              <a:rPr lang="es-MX" dirty="0"/>
              <a:t>Informes.</a:t>
            </a:r>
          </a:p>
          <a:p>
            <a:r>
              <a:rPr lang="es-MX" dirty="0"/>
              <a:t>Etc.</a:t>
            </a:r>
          </a:p>
          <a:p>
            <a:pPr marL="0" indent="0">
              <a:buNone/>
            </a:pPr>
            <a:endParaRPr lang="es-MX" dirty="0"/>
          </a:p>
          <a:p>
            <a:endParaRPr lang="es-MX" dirty="0"/>
          </a:p>
        </p:txBody>
      </p:sp>
      <p:pic>
        <p:nvPicPr>
          <p:cNvPr id="31746" name="Picture 2" descr="http://1.bp.blogspot.com/-ho49wRTkWpE/VdzqPUwpEDI/AAAAAAAATfk/dFXiYJ6UFvk/s1600/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3212976"/>
            <a:ext cx="3240360" cy="2413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74446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Aspectos a revisar en el área de sistemas</a:t>
            </a:r>
          </a:p>
        </p:txBody>
      </p:sp>
      <p:sp>
        <p:nvSpPr>
          <p:cNvPr id="3" name="2 Marcador de contenido"/>
          <p:cNvSpPr>
            <a:spLocks noGrp="1"/>
          </p:cNvSpPr>
          <p:nvPr>
            <p:ph sz="quarter" idx="1"/>
          </p:nvPr>
        </p:nvSpPr>
        <p:spPr/>
        <p:txBody>
          <a:bodyPr/>
          <a:lstStyle/>
          <a:p>
            <a:pPr marL="0" indent="0" algn="just">
              <a:buNone/>
            </a:pPr>
            <a:r>
              <a:rPr lang="es-MX" dirty="0"/>
              <a:t>Actualmente la auditoria de los sistemas de información es definida como cualquier auditoria que abarque la revisión y evaluación de todos los aspectos de los sistemas automáticos de procesamiento de la información, incluyendo los procedimientos no automáticos relacionados con ellos y las interfaces correspondientes.</a:t>
            </a:r>
          </a:p>
        </p:txBody>
      </p:sp>
    </p:spTree>
    <p:extLst>
      <p:ext uri="{BB962C8B-B14F-4D97-AF65-F5344CB8AC3E}">
        <p14:creationId xmlns:p14="http://schemas.microsoft.com/office/powerpoint/2010/main" val="15568523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lgn="just">
              <a:buNone/>
            </a:pPr>
            <a:r>
              <a:rPr lang="es-MX" dirty="0"/>
              <a:t>Es indispensable tomar en cuenta que para hacer una adecuada planeación de la auditoria en sistemas de información, hay que seguir una serie de pasos previos que permitían dimensionar el tamaño y características  del  área  dentro  del  organismo  a  auditar,  sus sistemas, organización y equipo.</a:t>
            </a:r>
          </a:p>
        </p:txBody>
      </p:sp>
    </p:spTree>
    <p:extLst>
      <p:ext uri="{BB962C8B-B14F-4D97-AF65-F5344CB8AC3E}">
        <p14:creationId xmlns:p14="http://schemas.microsoft.com/office/powerpoint/2010/main" val="30949924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0"/>
            <a:ext cx="7024744" cy="882352"/>
          </a:xfrm>
        </p:spPr>
        <p:txBody>
          <a:bodyPr/>
          <a:lstStyle/>
          <a:p>
            <a:pPr algn="l"/>
            <a:r>
              <a:rPr lang="es-ES" b="1" dirty="0">
                <a:solidFill>
                  <a:schemeClr val="tx1"/>
                </a:solidFill>
              </a:rPr>
              <a:t>Referencias de consulta </a:t>
            </a:r>
            <a:endParaRPr lang="es-MX" b="1" dirty="0">
              <a:solidFill>
                <a:schemeClr val="tx1"/>
              </a:solidFill>
            </a:endParaRPr>
          </a:p>
        </p:txBody>
      </p:sp>
      <p:sp>
        <p:nvSpPr>
          <p:cNvPr id="3" name="2 Marcador de contenido"/>
          <p:cNvSpPr>
            <a:spLocks noGrp="1"/>
          </p:cNvSpPr>
          <p:nvPr>
            <p:ph sz="quarter" idx="1"/>
          </p:nvPr>
        </p:nvSpPr>
        <p:spPr>
          <a:xfrm>
            <a:off x="467544" y="1556792"/>
            <a:ext cx="7992888" cy="4752528"/>
          </a:xfrm>
        </p:spPr>
        <p:txBody>
          <a:bodyPr>
            <a:noAutofit/>
          </a:bodyPr>
          <a:lstStyle/>
          <a:p>
            <a:pPr marL="361950" indent="-361950">
              <a:buNone/>
            </a:pPr>
            <a:r>
              <a:rPr lang="es-MX" sz="1600" dirty="0"/>
              <a:t>FUNDAMENTOS DE AUDITORÍA,  Melquiades  Gabriel Espino García,  Ed. Patria 2014, ISBN e-book 978-67-138-88-1-8</a:t>
            </a:r>
          </a:p>
          <a:p>
            <a:pPr marL="361950" indent="-361950">
              <a:buNone/>
            </a:pPr>
            <a:r>
              <a:rPr lang="es-MX" sz="1600" dirty="0"/>
              <a:t>AUDITORÍA  INFORMÁTICA, Gonzalo Alonzo Rivas, Ediciones Díaz de santos S.A.  1988, ISBN 84-87-189-13-X </a:t>
            </a:r>
          </a:p>
          <a:p>
            <a:pPr marL="361950" indent="-361950">
              <a:buNone/>
            </a:pPr>
            <a:r>
              <a:rPr lang="es-MX" sz="1600" dirty="0"/>
              <a:t>INFORMÁTICA Y AUDITORÍA PARA LAS CIENCIAS EMPRESARIALES, Lepnor Galán Quíros, Ed UNAB, 1996, Primera edición,  ISBN 958-96064-1-5</a:t>
            </a:r>
          </a:p>
          <a:p>
            <a:pPr marL="361950" indent="-361950">
              <a:buNone/>
            </a:pPr>
            <a:r>
              <a:rPr lang="es-MX" sz="1600" dirty="0"/>
              <a:t>AUDITORÍA EN SISTEMAS COMPUTACIONALES, Carlos Muños Razo, Ed. PEARSON Educación,  Ed. Pearson Educación, 2002. </a:t>
            </a:r>
          </a:p>
          <a:p>
            <a:pPr marL="361950" indent="-361950">
              <a:buNone/>
            </a:pPr>
            <a:r>
              <a:rPr lang="es-ES" sz="1600" dirty="0"/>
              <a:t>ADMINISTRACIÓN, UN ENFOQUE BASADO EN COMPETENCIAS, Don </a:t>
            </a:r>
            <a:r>
              <a:rPr lang="es-ES" sz="1600" dirty="0" err="1"/>
              <a:t>Hellriegel</a:t>
            </a:r>
            <a:r>
              <a:rPr lang="es-ES" sz="1600" dirty="0"/>
              <a:t>, </a:t>
            </a:r>
            <a:r>
              <a:rPr lang="es-ES" sz="1600" dirty="0" err="1"/>
              <a:t>Susan</a:t>
            </a:r>
            <a:r>
              <a:rPr lang="es-ES" sz="1600" dirty="0"/>
              <a:t> E. Jackson, John W. </a:t>
            </a:r>
            <a:r>
              <a:rPr lang="es-ES" sz="1600" dirty="0" err="1"/>
              <a:t>Slocum</a:t>
            </a:r>
            <a:r>
              <a:rPr lang="es-ES" sz="1600" dirty="0"/>
              <a:t>, Ed. Thomson, Undécima Edición 2009</a:t>
            </a:r>
            <a:endParaRPr lang="es-MX" sz="1600" dirty="0"/>
          </a:p>
          <a:p>
            <a:pPr marL="361950" indent="-361950">
              <a:buNone/>
            </a:pPr>
            <a:r>
              <a:rPr lang="es-ES" sz="1600" dirty="0"/>
              <a:t>COMPORTAMIENTO HUMANO EN EL TRABAJO, Keith Davis y John W. </a:t>
            </a:r>
            <a:r>
              <a:rPr lang="es-ES" sz="1600" dirty="0" err="1"/>
              <a:t>Newstrom</a:t>
            </a:r>
            <a:r>
              <a:rPr lang="es-ES" sz="1600" dirty="0"/>
              <a:t>. 10ª edición, Mc Graw Hill, 1999.</a:t>
            </a:r>
            <a:endParaRPr lang="es-MX" sz="1600" dirty="0"/>
          </a:p>
          <a:p>
            <a:pPr marL="361950" indent="-361950">
              <a:buNone/>
            </a:pPr>
            <a:r>
              <a:rPr lang="es-ES" sz="1600" dirty="0"/>
              <a:t>ADMINISTRACIÓN DE RECURSOS HUMANOS PARA EL ALTO DESEMPEÑO. Fernando Arias Galicia y Víctor Heredia Espinoza, Ed. Trillas. 5ª edición. Mayo 2006.</a:t>
            </a:r>
            <a:endParaRPr lang="es-MX" sz="1600" dirty="0"/>
          </a:p>
          <a:p>
            <a:pPr marL="361950" indent="-361950">
              <a:buNone/>
            </a:pPr>
            <a:r>
              <a:rPr lang="es-ES" sz="1600" dirty="0"/>
              <a:t>FUNDAMENTOS DE ADMINISTRACIÓN, Stephen P. </a:t>
            </a:r>
            <a:r>
              <a:rPr lang="es-ES" sz="1600" dirty="0" err="1"/>
              <a:t>Robbins</a:t>
            </a:r>
            <a:r>
              <a:rPr lang="es-ES" sz="1600" dirty="0"/>
              <a:t> y David A. </a:t>
            </a:r>
            <a:r>
              <a:rPr lang="es-ES" sz="1600" dirty="0" err="1"/>
              <a:t>DeCenzo</a:t>
            </a:r>
            <a:r>
              <a:rPr lang="es-ES" sz="1600" dirty="0"/>
              <a:t>. Ed. Pearson Prentice Hall, Sexta Edición 2009.</a:t>
            </a:r>
            <a:endParaRPr lang="es-MX" sz="1600" dirty="0"/>
          </a:p>
          <a:p>
            <a:endParaRPr lang="es-MX" sz="1600" dirty="0"/>
          </a:p>
          <a:p>
            <a:endParaRPr lang="es-MX" sz="1600" dirty="0"/>
          </a:p>
          <a:p>
            <a:endParaRPr lang="es-MX" sz="1600" dirty="0"/>
          </a:p>
        </p:txBody>
      </p:sp>
    </p:spTree>
    <p:extLst>
      <p:ext uri="{BB962C8B-B14F-4D97-AF65-F5344CB8AC3E}">
        <p14:creationId xmlns:p14="http://schemas.microsoft.com/office/powerpoint/2010/main" val="3727296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AB9953-61DA-EF49-967A-9D4AD9E452D3}"/>
              </a:ext>
            </a:extLst>
          </p:cNvPr>
          <p:cNvSpPr>
            <a:spLocks noGrp="1"/>
          </p:cNvSpPr>
          <p:nvPr>
            <p:ph type="title"/>
          </p:nvPr>
        </p:nvSpPr>
        <p:spPr/>
        <p:txBody>
          <a:bodyPr/>
          <a:lstStyle/>
          <a:p>
            <a:r>
              <a:rPr lang="es-ES_tradnl" b="1" dirty="0"/>
              <a:t>Objetivo de la unidad</a:t>
            </a:r>
          </a:p>
        </p:txBody>
      </p:sp>
      <p:sp>
        <p:nvSpPr>
          <p:cNvPr id="3" name="Marcador de contenido 2">
            <a:extLst>
              <a:ext uri="{FF2B5EF4-FFF2-40B4-BE49-F238E27FC236}">
                <a16:creationId xmlns:a16="http://schemas.microsoft.com/office/drawing/2014/main" id="{354B5951-31C9-0C4B-8535-3D7E85C43810}"/>
              </a:ext>
            </a:extLst>
          </p:cNvPr>
          <p:cNvSpPr>
            <a:spLocks noGrp="1"/>
          </p:cNvSpPr>
          <p:nvPr>
            <p:ph sz="quarter" idx="1"/>
          </p:nvPr>
        </p:nvSpPr>
        <p:spPr>
          <a:xfrm>
            <a:off x="301752" y="2636912"/>
            <a:ext cx="8503920" cy="3462136"/>
          </a:xfrm>
        </p:spPr>
        <p:txBody>
          <a:bodyPr/>
          <a:lstStyle/>
          <a:p>
            <a:pPr algn="just"/>
            <a:r>
              <a:rPr lang="es-ES" sz="2800" dirty="0">
                <a:cs typeface="Aharoni" pitchFamily="2" charset="-79"/>
              </a:rPr>
              <a:t>Identificar los aspectos que deben revisarse en cada una de las áreas a evaluar durante la auditoría informática</a:t>
            </a:r>
          </a:p>
          <a:p>
            <a:endParaRPr lang="es-ES_tradnl" dirty="0"/>
          </a:p>
        </p:txBody>
      </p:sp>
    </p:spTree>
    <p:extLst>
      <p:ext uri="{BB962C8B-B14F-4D97-AF65-F5344CB8AC3E}">
        <p14:creationId xmlns:p14="http://schemas.microsoft.com/office/powerpoint/2010/main" val="2874157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es-MX" dirty="0">
                <a:hlinkClick r:id="rId2">
                  <a:extLst>
                    <a:ext uri="{A12FA001-AC4F-418D-AE19-62706E023703}">
                      <ahyp:hlinkClr xmlns:ahyp="http://schemas.microsoft.com/office/drawing/2018/hyperlinkcolor" val="tx"/>
                    </a:ext>
                  </a:extLst>
                </a:hlinkClick>
              </a:rPr>
              <a:t>https://www.gestiopolis.com/areas-funcionales-de-una-empresa/</a:t>
            </a:r>
            <a:endParaRPr lang="es-MX" dirty="0"/>
          </a:p>
          <a:p>
            <a:r>
              <a:rPr lang="es-MX" dirty="0">
                <a:hlinkClick r:id="rId3">
                  <a:extLst>
                    <a:ext uri="{A12FA001-AC4F-418D-AE19-62706E023703}">
                      <ahyp:hlinkClr xmlns:ahyp="http://schemas.microsoft.com/office/drawing/2018/hyperlinkcolor" val="tx"/>
                    </a:ext>
                  </a:extLst>
                </a:hlinkClick>
              </a:rPr>
              <a:t>https://www.gestiopolis.com/programa-de-auditoria-para-evaluar-la-gestion-area-financiera-empresa/</a:t>
            </a:r>
            <a:endParaRPr lang="es-MX" dirty="0"/>
          </a:p>
          <a:p>
            <a:r>
              <a:rPr lang="es-MX" dirty="0">
                <a:hlinkClick r:id="rId4">
                  <a:extLst>
                    <a:ext uri="{A12FA001-AC4F-418D-AE19-62706E023703}">
                      <ahyp:hlinkClr xmlns:ahyp="http://schemas.microsoft.com/office/drawing/2018/hyperlinkcolor" val="tx"/>
                    </a:ext>
                  </a:extLst>
                </a:hlinkClick>
              </a:rPr>
              <a:t>https://www.webyempresas.com/que-son-las-funciones-administrativas/</a:t>
            </a:r>
            <a:endParaRPr lang="es-MX" dirty="0"/>
          </a:p>
          <a:p>
            <a:r>
              <a:rPr lang="es-MX" dirty="0">
                <a:hlinkClick r:id="rId5">
                  <a:extLst>
                    <a:ext uri="{A12FA001-AC4F-418D-AE19-62706E023703}">
                      <ahyp:hlinkClr xmlns:ahyp="http://schemas.microsoft.com/office/drawing/2018/hyperlinkcolor" val="tx"/>
                    </a:ext>
                  </a:extLst>
                </a:hlinkClick>
              </a:rPr>
              <a:t>https://www.monografias.com/trabajos40/auditoria-aplicacion/auditoria-aplicacion.shtml</a:t>
            </a:r>
            <a:endParaRPr lang="es-MX" dirty="0"/>
          </a:p>
          <a:p>
            <a:r>
              <a:rPr lang="es-MX" dirty="0">
                <a:hlinkClick r:id="rId6">
                  <a:extLst>
                    <a:ext uri="{A12FA001-AC4F-418D-AE19-62706E023703}">
                      <ahyp:hlinkClr xmlns:ahyp="http://schemas.microsoft.com/office/drawing/2018/hyperlinkcolor" val="tx"/>
                    </a:ext>
                  </a:extLst>
                </a:hlinkClick>
              </a:rPr>
              <a:t>https://www.iese.edu/es/claustro-investigacion/departamentos/sistemas-de-informacion/</a:t>
            </a:r>
            <a:endParaRPr lang="es-MX" dirty="0"/>
          </a:p>
          <a:p>
            <a:endParaRPr lang="es-MX" dirty="0"/>
          </a:p>
          <a:p>
            <a:endParaRPr lang="es-MX" dirty="0"/>
          </a:p>
          <a:p>
            <a:endParaRPr lang="es-MX" dirty="0"/>
          </a:p>
        </p:txBody>
      </p:sp>
    </p:spTree>
    <p:extLst>
      <p:ext uri="{BB962C8B-B14F-4D97-AF65-F5344CB8AC3E}">
        <p14:creationId xmlns:p14="http://schemas.microsoft.com/office/powerpoint/2010/main" val="26623373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Url de las imágenes</a:t>
            </a:r>
          </a:p>
        </p:txBody>
      </p:sp>
      <p:sp>
        <p:nvSpPr>
          <p:cNvPr id="3" name="2 Marcador de contenido"/>
          <p:cNvSpPr>
            <a:spLocks noGrp="1"/>
          </p:cNvSpPr>
          <p:nvPr>
            <p:ph sz="quarter" idx="1"/>
          </p:nvPr>
        </p:nvSpPr>
        <p:spPr/>
        <p:txBody>
          <a:bodyPr>
            <a:normAutofit fontScale="62500" lnSpcReduction="20000"/>
          </a:bodyPr>
          <a:lstStyle/>
          <a:p>
            <a:r>
              <a:rPr lang="es-MX" dirty="0"/>
              <a:t>https://goo.gl/wZXDr9</a:t>
            </a:r>
          </a:p>
          <a:p>
            <a:r>
              <a:rPr lang="es-MX" dirty="0"/>
              <a:t>https://goo.gl/qnEyMe</a:t>
            </a:r>
          </a:p>
          <a:p>
            <a:r>
              <a:rPr lang="es-MX" dirty="0"/>
              <a:t>https://images.search.yahoo.com/yhs/search;_ylt=Awr9Lta70K1b.OMAZQMunIlQ?p=funcion+administrativa+de+una+empresa&amp;fr=yhs-mozilla-102&amp;hsimp=yhs-102&amp;hspart=mozilla&amp;imgsz=small&amp;fr2=p%3As%2Cv%3Ai#id=12&amp;iurl=http%3A%2F%2Fwww.webmarketingemprendedores.com%2Fwp-content%2Fuploads%2F2013%2F03%2Fser-un-buen-lider-3-186x149.jpg&amp;action=click</a:t>
            </a:r>
          </a:p>
          <a:p>
            <a:r>
              <a:rPr lang="es-MX" dirty="0"/>
              <a:t>https://goo.gl/z7usyX</a:t>
            </a:r>
          </a:p>
          <a:p>
            <a:r>
              <a:rPr lang="es-MX" dirty="0"/>
              <a:t>https://www.google.com/search?client=firefox-b-ab&amp;biw=1366&amp;bih=654&amp;tbm=isch&amp;sa=1&amp;ei=ytOtW5iIHojVjwScp6uwBw&amp;q=control&amp;oq=control&amp;gs_l=img.3..0l10.89117.92949.0.93543.18.10.2.1.1.0.359.1135.0j2j2j1.5.0....0...1c.1.64.img..10.8.1166...0i67k1.0.gCWa36kl8us</a:t>
            </a:r>
          </a:p>
          <a:p>
            <a:r>
              <a:rPr lang="es-MX" dirty="0"/>
              <a:t>https://images.search.yahoo.com/yhs/search;_ylt=AwrTLfof3a1bnAwA7AIunIlQ?p=informes+de+sistemas&amp;ei=UTF-8&amp;fr=yhs-mozilla-102&amp;hsimp=yhs-102&amp;hspart=mozilla&amp;imgsz=small&amp;fr2=p%3As%2Cv%3Ai#id=24&amp;iurl=http%3A%2F%2F1.bp.blogspot.com%2F-ho49wRTkWpE%2FVdzqPUwpEDI%2FAAAAAAAATfk%2FdFXiYJ6UFvk%2Fs1600%2F11.png&amp;action=click</a:t>
            </a:r>
          </a:p>
        </p:txBody>
      </p:sp>
    </p:spTree>
    <p:extLst>
      <p:ext uri="{BB962C8B-B14F-4D97-AF65-F5344CB8AC3E}">
        <p14:creationId xmlns:p14="http://schemas.microsoft.com/office/powerpoint/2010/main" val="1151928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Introducción</a:t>
            </a:r>
          </a:p>
        </p:txBody>
      </p:sp>
      <p:sp>
        <p:nvSpPr>
          <p:cNvPr id="3" name="2 Marcador de contenido"/>
          <p:cNvSpPr>
            <a:spLocks noGrp="1"/>
          </p:cNvSpPr>
          <p:nvPr>
            <p:ph sz="quarter" idx="1"/>
          </p:nvPr>
        </p:nvSpPr>
        <p:spPr>
          <a:xfrm>
            <a:off x="301752" y="1527048"/>
            <a:ext cx="8662736" cy="4572000"/>
          </a:xfrm>
        </p:spPr>
        <p:txBody>
          <a:bodyPr>
            <a:normAutofit/>
          </a:bodyPr>
          <a:lstStyle/>
          <a:p>
            <a:pPr marL="0" indent="0" algn="just">
              <a:buNone/>
            </a:pPr>
            <a:r>
              <a:rPr lang="es-MX" dirty="0"/>
              <a:t>Nos referimos a lo que se va auditar, áreas de aplicación, objetivos, procedimientos, procesamiento electrónico de datos y la revisión a través de la computadora. </a:t>
            </a:r>
          </a:p>
        </p:txBody>
      </p:sp>
      <p:pic>
        <p:nvPicPr>
          <p:cNvPr id="1026" name="Picture 2" descr="http://1.bp.blogspot.com/-6C_SZfXxsJI/T81SE82_syI/AAAAAAAACpc/3JHBdozmc30/s1600/auditoria-informatic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3212976"/>
            <a:ext cx="2762250" cy="290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608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Objetivo</a:t>
            </a:r>
          </a:p>
        </p:txBody>
      </p:sp>
      <p:sp>
        <p:nvSpPr>
          <p:cNvPr id="3" name="2 Marcador de contenido"/>
          <p:cNvSpPr>
            <a:spLocks noGrp="1"/>
          </p:cNvSpPr>
          <p:nvPr>
            <p:ph sz="quarter" idx="1"/>
          </p:nvPr>
        </p:nvSpPr>
        <p:spPr/>
        <p:txBody>
          <a:bodyPr>
            <a:normAutofit/>
          </a:bodyPr>
          <a:lstStyle/>
          <a:p>
            <a:pPr marL="0" indent="0" algn="just">
              <a:buNone/>
            </a:pPr>
            <a:r>
              <a:rPr lang="es-MX" dirty="0"/>
              <a:t>Obtener información respecto a la auditoria informática aplicando las diferentes normas y procedimientos que exigen a la hora de realizarla. La auditoria informática es recomendable aplicarlas a las diferentes áreas y sistemas de información empresariales, debido a que ahí  se están aplicando.</a:t>
            </a:r>
          </a:p>
          <a:p>
            <a:endParaRPr lang="es-MX" dirty="0"/>
          </a:p>
        </p:txBody>
      </p:sp>
      <p:pic>
        <p:nvPicPr>
          <p:cNvPr id="2050" name="Picture 2" descr="http://diplomados.com/internacional/wp-content/themes/sahifa/timthumb.php?src=/wp-content/uploads/2014/04/Fotolia_52470524_Subscription_Monthly_M.jpg&amp;h=330&amp;w=660&amp;a=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933056"/>
            <a:ext cx="4846340"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4166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pPr marL="0" indent="0" algn="ctr">
              <a:lnSpc>
                <a:spcPct val="150000"/>
              </a:lnSpc>
              <a:buNone/>
            </a:pPr>
            <a:r>
              <a:rPr lang="es-MX" sz="4800" dirty="0"/>
              <a:t>ÁREAS </a:t>
            </a:r>
          </a:p>
          <a:p>
            <a:pPr marL="0" indent="0" algn="ctr">
              <a:lnSpc>
                <a:spcPct val="150000"/>
              </a:lnSpc>
              <a:buNone/>
            </a:pPr>
            <a:r>
              <a:rPr lang="es-MX" sz="4800" dirty="0"/>
              <a:t>DE LAS </a:t>
            </a:r>
          </a:p>
          <a:p>
            <a:pPr marL="0" indent="0" algn="ctr">
              <a:lnSpc>
                <a:spcPct val="150000"/>
              </a:lnSpc>
              <a:buNone/>
            </a:pPr>
            <a:r>
              <a:rPr lang="es-MX" sz="4800" dirty="0"/>
              <a:t>EMPRESAS</a:t>
            </a:r>
          </a:p>
        </p:txBody>
      </p:sp>
      <p:pic>
        <p:nvPicPr>
          <p:cNvPr id="3074" name="Picture 2" descr="https://chaui201511701024029.files.wordpress.com/2015/05/auditori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1772816"/>
            <a:ext cx="3672408"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3906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88640"/>
            <a:ext cx="8534400" cy="1400200"/>
          </a:xfrm>
        </p:spPr>
        <p:txBody>
          <a:bodyPr>
            <a:normAutofit fontScale="90000"/>
          </a:bodyPr>
          <a:lstStyle/>
          <a:p>
            <a:r>
              <a:rPr lang="es-MX" dirty="0"/>
              <a:t>Generalmente una empresa está formada por al menos 5  o mas áreas funcionales básicas: </a:t>
            </a:r>
            <a:br>
              <a:rPr lang="es-MX" dirty="0"/>
            </a:br>
            <a:endParaRPr lang="es-MX" dirty="0"/>
          </a:p>
        </p:txBody>
      </p:sp>
      <p:sp>
        <p:nvSpPr>
          <p:cNvPr id="3" name="2 Marcador de contenido"/>
          <p:cNvSpPr>
            <a:spLocks noGrp="1"/>
          </p:cNvSpPr>
          <p:nvPr>
            <p:ph sz="quarter" idx="1"/>
          </p:nvPr>
        </p:nvSpPr>
        <p:spPr>
          <a:xfrm>
            <a:off x="323528" y="1700808"/>
            <a:ext cx="4752528" cy="3750168"/>
          </a:xfrm>
        </p:spPr>
        <p:txBody>
          <a:bodyPr/>
          <a:lstStyle/>
          <a:p>
            <a:pPr marL="0" indent="0">
              <a:buNone/>
            </a:pPr>
            <a:r>
              <a:rPr lang="es-MX" b="1" dirty="0"/>
              <a:t>Dirección General </a:t>
            </a:r>
          </a:p>
          <a:p>
            <a:pPr marL="0" indent="0" algn="just">
              <a:buNone/>
            </a:pPr>
            <a:r>
              <a:rPr lang="es-MX" dirty="0"/>
              <a:t>Es un área considerada la cabeza de la empresa. Establece los objetivos y la dirige hacia ellos. Está relacionada con el resto de áreas funcionales, ya que es quien las controla. </a:t>
            </a:r>
          </a:p>
        </p:txBody>
      </p:sp>
      <p:pic>
        <p:nvPicPr>
          <p:cNvPr id="4098" name="Picture 2" descr="https://tse3.mm.bing.net/th?id=OIP.476Unm10rLTxezDNaPm-7wHaEC&amp;pid=15.1&amp;P=0&amp;w=306&amp;h=1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700808"/>
            <a:ext cx="3384376" cy="3678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6349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6953" y="2204864"/>
            <a:ext cx="8503920" cy="3318120"/>
          </a:xfrm>
        </p:spPr>
        <p:txBody>
          <a:bodyPr/>
          <a:lstStyle/>
          <a:p>
            <a:pPr marL="0" indent="0" algn="just">
              <a:buNone/>
            </a:pPr>
            <a:r>
              <a:rPr lang="es-MX" dirty="0"/>
              <a:t>El campo de los negocios está cambiando a velocidad vertiginosamente acelerada. Los directores deben tomar decisiones en un entorno cambiante en el que ya no es posible apreciar soluciones y donde se enfrentan innumerables contradicciones.</a:t>
            </a:r>
          </a:p>
        </p:txBody>
      </p:sp>
      <p:pic>
        <p:nvPicPr>
          <p:cNvPr id="5122" name="Picture 2" descr="https://tse4.mm.bing.net/th?id=OIP.faU-1M6Xhql4W1oi-8NbXwAAAA&amp;pid=15.1&amp;P=0&amp;w=332&amp;h=17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8076" y="4365104"/>
            <a:ext cx="3162300" cy="205549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tse4.mm.bing.net/th?id=OIP.qEQXSp1yOlssQkbAuxigWQHaEE&amp;pid=15.1&amp;P=0&amp;w=283&amp;h=1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2709" y="402493"/>
            <a:ext cx="3672408"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08973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1721</TotalTime>
  <Words>1777</Words>
  <Application>Microsoft Macintosh PowerPoint</Application>
  <PresentationFormat>Presentación en pantalla (4:3)</PresentationFormat>
  <Paragraphs>129</Paragraphs>
  <Slides>41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41</vt:i4>
      </vt:variant>
    </vt:vector>
  </HeadingPairs>
  <TitlesOfParts>
    <vt:vector size="50" baseType="lpstr">
      <vt:lpstr>Aharoni</vt:lpstr>
      <vt:lpstr>Arial</vt:lpstr>
      <vt:lpstr>Calibri</vt:lpstr>
      <vt:lpstr>Century Gothic</vt:lpstr>
      <vt:lpstr>Times New Roman</vt:lpstr>
      <vt:lpstr>Tw Cen MT</vt:lpstr>
      <vt:lpstr>Wingdings</vt:lpstr>
      <vt:lpstr>Wingdings 2</vt:lpstr>
      <vt:lpstr>Civil</vt:lpstr>
      <vt:lpstr>  UNIVERSIDAD AUTÓNOMA DEL ESTADO DE MÉXICO CENTRO UNIVERSITARIO UAEM  VALLE DE CHALCO </vt:lpstr>
      <vt:lpstr>Guía para el empleo del material </vt:lpstr>
      <vt:lpstr>Contenido</vt:lpstr>
      <vt:lpstr>Objetivo de la unidad</vt:lpstr>
      <vt:lpstr>Introducción</vt:lpstr>
      <vt:lpstr>Objetivo</vt:lpstr>
      <vt:lpstr>Presentación de PowerPoint</vt:lpstr>
      <vt:lpstr>Generalmente una empresa está formada por al menos 5  o mas áreas funcionales básicas: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Función administrativa</vt:lpstr>
      <vt:lpstr>Presentación de PowerPoint</vt:lpstr>
      <vt:lpstr>Presentación de PowerPoint</vt:lpstr>
      <vt:lpstr>Presentación de PowerPoint</vt:lpstr>
      <vt:lpstr>Planeación</vt:lpstr>
      <vt:lpstr>Organización</vt:lpstr>
      <vt:lpstr>Dirección</vt:lpstr>
      <vt:lpstr>Coordinación</vt:lpstr>
      <vt:lpstr>Control</vt:lpstr>
      <vt:lpstr>Presentación de PowerPoint</vt:lpstr>
      <vt:lpstr>Presentación de PowerPoint</vt:lpstr>
      <vt:lpstr>Sistemas</vt:lpstr>
      <vt:lpstr>Presentación de PowerPoint</vt:lpstr>
      <vt:lpstr>Presentación de PowerPoint</vt:lpstr>
      <vt:lpstr>Funciones del área de informática y sistemas</vt:lpstr>
      <vt:lpstr>Presentación de PowerPoint</vt:lpstr>
      <vt:lpstr>Presentación de PowerPoint</vt:lpstr>
      <vt:lpstr>Presentación de PowerPoint</vt:lpstr>
      <vt:lpstr>Otras Funciones del área de informática y sistemas</vt:lpstr>
      <vt:lpstr>Aspectos a revisar en el área de sistemas</vt:lpstr>
      <vt:lpstr>Presentación de PowerPoint</vt:lpstr>
      <vt:lpstr>Referencias de consulta </vt:lpstr>
      <vt:lpstr>Presentación de PowerPoint</vt:lpstr>
      <vt:lpstr>Url de las imágenes</vt:lpstr>
    </vt:vector>
  </TitlesOfParts>
  <Company>Hewlett-Packard</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Lizbeth y Sandra</dc:creator>
  <cp:lastModifiedBy>José Luis Castillo Soberanes</cp:lastModifiedBy>
  <cp:revision>107</cp:revision>
  <dcterms:created xsi:type="dcterms:W3CDTF">2012-09-15T22:59:57Z</dcterms:created>
  <dcterms:modified xsi:type="dcterms:W3CDTF">2018-09-28T21:38:47Z</dcterms:modified>
</cp:coreProperties>
</file>