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351" r:id="rId3"/>
    <p:sldId id="273" r:id="rId4"/>
    <p:sldId id="336" r:id="rId5"/>
    <p:sldId id="332" r:id="rId6"/>
    <p:sldId id="258" r:id="rId7"/>
    <p:sldId id="316" r:id="rId8"/>
    <p:sldId id="259" r:id="rId9"/>
    <p:sldId id="260" r:id="rId10"/>
    <p:sldId id="261" r:id="rId11"/>
    <p:sldId id="317" r:id="rId12"/>
    <p:sldId id="262" r:id="rId13"/>
    <p:sldId id="318" r:id="rId14"/>
    <p:sldId id="295" r:id="rId15"/>
    <p:sldId id="323" r:id="rId16"/>
    <p:sldId id="324" r:id="rId17"/>
    <p:sldId id="325" r:id="rId18"/>
    <p:sldId id="326" r:id="rId19"/>
    <p:sldId id="296" r:id="rId20"/>
    <p:sldId id="327" r:id="rId21"/>
    <p:sldId id="297" r:id="rId22"/>
    <p:sldId id="298" r:id="rId23"/>
    <p:sldId id="299" r:id="rId24"/>
    <p:sldId id="263" r:id="rId25"/>
    <p:sldId id="264" r:id="rId26"/>
    <p:sldId id="265" r:id="rId27"/>
    <p:sldId id="266" r:id="rId28"/>
    <p:sldId id="330" r:id="rId29"/>
    <p:sldId id="267" r:id="rId30"/>
    <p:sldId id="268" r:id="rId31"/>
    <p:sldId id="269" r:id="rId32"/>
    <p:sldId id="331" r:id="rId33"/>
    <p:sldId id="283" r:id="rId34"/>
    <p:sldId id="284" r:id="rId35"/>
    <p:sldId id="285" r:id="rId36"/>
    <p:sldId id="286" r:id="rId37"/>
    <p:sldId id="270" r:id="rId38"/>
    <p:sldId id="271" r:id="rId39"/>
    <p:sldId id="319" r:id="rId40"/>
    <p:sldId id="320" r:id="rId41"/>
    <p:sldId id="321" r:id="rId42"/>
    <p:sldId id="337" r:id="rId43"/>
    <p:sldId id="338" r:id="rId44"/>
    <p:sldId id="335" r:id="rId45"/>
    <p:sldId id="333" r:id="rId46"/>
    <p:sldId id="334" r:id="rId47"/>
    <p:sldId id="322" r:id="rId4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75"/>
    <p:restoredTop sz="93692"/>
  </p:normalViewPr>
  <p:slideViewPr>
    <p:cSldViewPr>
      <p:cViewPr varScale="1">
        <p:scale>
          <a:sx n="62" d="100"/>
          <a:sy n="62" d="100"/>
        </p:scale>
        <p:origin x="78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CFE0B6-EACC-2A4E-AEE6-AEBCB084EE0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E53B32D-BEC9-C64E-92D5-337B9CEEC4AA}">
      <dgm:prSet phldrT="[Texto]" custT="1"/>
      <dgm:spPr/>
      <dgm:t>
        <a:bodyPr/>
        <a:lstStyle/>
        <a:p>
          <a:r>
            <a:rPr lang="es-MX" sz="1200">
              <a:solidFill>
                <a:schemeClr val="tx1"/>
              </a:solidFill>
            </a:rPr>
            <a:t>1</a:t>
          </a:r>
          <a:r>
            <a:rPr lang="es-MX" sz="1200" dirty="0">
              <a:solidFill>
                <a:schemeClr val="tx1"/>
              </a:solidFill>
            </a:rPr>
            <a:t>. Sistema Económico en México. </a:t>
          </a:r>
          <a:endParaRPr lang="es-ES" sz="1200" dirty="0">
            <a:solidFill>
              <a:schemeClr val="tx1"/>
            </a:solidFill>
          </a:endParaRPr>
        </a:p>
      </dgm:t>
    </dgm:pt>
    <dgm:pt modelId="{97CA764C-9715-1344-86BF-CA2C5C7C280A}" type="parTrans" cxnId="{C1F0A480-00DF-FF49-A883-A9524906C04C}">
      <dgm:prSet/>
      <dgm:spPr/>
      <dgm:t>
        <a:bodyPr/>
        <a:lstStyle/>
        <a:p>
          <a:endParaRPr lang="es-ES" sz="3600">
            <a:solidFill>
              <a:schemeClr val="tx1"/>
            </a:solidFill>
          </a:endParaRPr>
        </a:p>
      </dgm:t>
    </dgm:pt>
    <dgm:pt modelId="{FBFA59E1-8F66-3041-BC48-0B40AF148783}" type="sibTrans" cxnId="{C1F0A480-00DF-FF49-A883-A9524906C04C}">
      <dgm:prSet/>
      <dgm:spPr/>
      <dgm:t>
        <a:bodyPr/>
        <a:lstStyle/>
        <a:p>
          <a:endParaRPr lang="es-ES" sz="3600">
            <a:solidFill>
              <a:schemeClr val="tx1"/>
            </a:solidFill>
          </a:endParaRPr>
        </a:p>
      </dgm:t>
    </dgm:pt>
    <dgm:pt modelId="{E052DABC-6BE5-1A48-ACE0-C5FA81FAF083}">
      <dgm:prSet phldrT="[Texto]" custT="1"/>
      <dgm:spPr>
        <a:solidFill>
          <a:srgbClr val="941100"/>
        </a:solidFill>
      </dgm:spPr>
      <dgm:t>
        <a:bodyPr/>
        <a:lstStyle/>
        <a:p>
          <a:r>
            <a:rPr lang="es-MX" sz="1200" dirty="0">
              <a:solidFill>
                <a:schemeClr val="bg1"/>
              </a:solidFill>
            </a:rPr>
            <a:t>3. Factores de mercado que influyen en el Diseño Industrial </a:t>
          </a:r>
          <a:endParaRPr lang="es-ES" sz="1200" dirty="0">
            <a:solidFill>
              <a:schemeClr val="bg1"/>
            </a:solidFill>
          </a:endParaRPr>
        </a:p>
      </dgm:t>
    </dgm:pt>
    <dgm:pt modelId="{E11BC196-C026-EE4E-86FE-B25C6733D786}" type="parTrans" cxnId="{51C7BA58-C472-2F40-834D-1B8923B40D76}">
      <dgm:prSet/>
      <dgm:spPr/>
      <dgm:t>
        <a:bodyPr/>
        <a:lstStyle/>
        <a:p>
          <a:endParaRPr lang="es-ES" sz="3600">
            <a:solidFill>
              <a:schemeClr val="tx1"/>
            </a:solidFill>
          </a:endParaRPr>
        </a:p>
      </dgm:t>
    </dgm:pt>
    <dgm:pt modelId="{89E8C292-1DB9-E946-8B56-AAD57A0FDF7A}" type="sibTrans" cxnId="{51C7BA58-C472-2F40-834D-1B8923B40D76}">
      <dgm:prSet/>
      <dgm:spPr/>
      <dgm:t>
        <a:bodyPr/>
        <a:lstStyle/>
        <a:p>
          <a:endParaRPr lang="es-ES" sz="3600">
            <a:solidFill>
              <a:schemeClr val="tx1"/>
            </a:solidFill>
          </a:endParaRPr>
        </a:p>
      </dgm:t>
    </dgm:pt>
    <dgm:pt modelId="{9C6B6372-E3F9-A34D-8A13-89660FD8D81B}">
      <dgm:prSet phldrT="[Texto]" custT="1"/>
      <dgm:spPr/>
      <dgm:t>
        <a:bodyPr/>
        <a:lstStyle/>
        <a:p>
          <a:r>
            <a:rPr lang="es-MX" sz="1200" dirty="0">
              <a:solidFill>
                <a:schemeClr val="tx1"/>
              </a:solidFill>
            </a:rPr>
            <a:t>5. Valor del Diseño en la competitividad empresarial (posicionar, potencializar) </a:t>
          </a:r>
          <a:endParaRPr lang="es-ES" sz="1200" dirty="0">
            <a:solidFill>
              <a:schemeClr val="tx1"/>
            </a:solidFill>
          </a:endParaRPr>
        </a:p>
      </dgm:t>
    </dgm:pt>
    <dgm:pt modelId="{BA91C199-A1CD-7D4E-BFD0-488216085756}" type="parTrans" cxnId="{C1A0890F-9A2D-4C4E-8268-277B0BC1E042}">
      <dgm:prSet/>
      <dgm:spPr/>
      <dgm:t>
        <a:bodyPr/>
        <a:lstStyle/>
        <a:p>
          <a:endParaRPr lang="es-ES" sz="3600">
            <a:solidFill>
              <a:schemeClr val="tx1"/>
            </a:solidFill>
          </a:endParaRPr>
        </a:p>
      </dgm:t>
    </dgm:pt>
    <dgm:pt modelId="{A1A2485B-299E-EF4C-A29B-42C3070FDC19}" type="sibTrans" cxnId="{C1A0890F-9A2D-4C4E-8268-277B0BC1E042}">
      <dgm:prSet/>
      <dgm:spPr/>
      <dgm:t>
        <a:bodyPr/>
        <a:lstStyle/>
        <a:p>
          <a:endParaRPr lang="es-ES" sz="3600">
            <a:solidFill>
              <a:schemeClr val="tx1"/>
            </a:solidFill>
          </a:endParaRPr>
        </a:p>
      </dgm:t>
    </dgm:pt>
    <dgm:pt modelId="{32D560BC-24F5-964F-9526-B382C5DA9FA1}">
      <dgm:prSet phldrT="[Texto]" custT="1"/>
      <dgm:spPr/>
      <dgm:t>
        <a:bodyPr/>
        <a:lstStyle/>
        <a:p>
          <a:r>
            <a:rPr lang="es-MX" sz="1200" dirty="0">
              <a:solidFill>
                <a:schemeClr val="tx1"/>
              </a:solidFill>
            </a:rPr>
            <a:t>4. El valor de la Experiencia en la economía a partir del Diseño Industrial. </a:t>
          </a:r>
          <a:endParaRPr lang="es-ES" sz="1200" dirty="0">
            <a:solidFill>
              <a:schemeClr val="tx1"/>
            </a:solidFill>
          </a:endParaRPr>
        </a:p>
      </dgm:t>
    </dgm:pt>
    <dgm:pt modelId="{35ACF9EB-DE07-D049-AB47-5EBB0617A5C2}" type="parTrans" cxnId="{13B33B4B-082A-2144-9732-29020B125F1C}">
      <dgm:prSet/>
      <dgm:spPr/>
      <dgm:t>
        <a:bodyPr/>
        <a:lstStyle/>
        <a:p>
          <a:endParaRPr lang="es-ES" sz="3600">
            <a:solidFill>
              <a:schemeClr val="tx1"/>
            </a:solidFill>
          </a:endParaRPr>
        </a:p>
      </dgm:t>
    </dgm:pt>
    <dgm:pt modelId="{4E8400F3-DD8F-024A-B608-4DCD55972B7C}" type="sibTrans" cxnId="{13B33B4B-082A-2144-9732-29020B125F1C}">
      <dgm:prSet/>
      <dgm:spPr/>
      <dgm:t>
        <a:bodyPr/>
        <a:lstStyle/>
        <a:p>
          <a:endParaRPr lang="es-ES" sz="3600">
            <a:solidFill>
              <a:schemeClr val="tx1"/>
            </a:solidFill>
          </a:endParaRPr>
        </a:p>
      </dgm:t>
    </dgm:pt>
    <dgm:pt modelId="{C7146D78-F244-E841-94E2-0AA88531A2E1}">
      <dgm:prSet phldrT="[Texto]" custT="1"/>
      <dgm:spPr>
        <a:solidFill>
          <a:schemeClr val="bg1"/>
        </a:solidFill>
      </dgm:spPr>
      <dgm:t>
        <a:bodyPr/>
        <a:lstStyle/>
        <a:p>
          <a:r>
            <a:rPr lang="es-MX" sz="1200" dirty="0">
              <a:solidFill>
                <a:schemeClr val="tx1"/>
              </a:solidFill>
            </a:rPr>
            <a:t>1.2. Segmentación de mercados y sus variables </a:t>
          </a:r>
          <a:endParaRPr lang="es-ES" sz="1200" dirty="0">
            <a:solidFill>
              <a:schemeClr val="tx1"/>
            </a:solidFill>
          </a:endParaRPr>
        </a:p>
      </dgm:t>
    </dgm:pt>
    <dgm:pt modelId="{8E23C9BD-2836-E145-9345-B9D9C3292C11}" type="parTrans" cxnId="{13498821-D6B9-9F4A-BE06-F60B7BD31331}">
      <dgm:prSet/>
      <dgm:spPr/>
      <dgm:t>
        <a:bodyPr/>
        <a:lstStyle/>
        <a:p>
          <a:endParaRPr lang="es-ES" sz="3600">
            <a:solidFill>
              <a:schemeClr val="tx1"/>
            </a:solidFill>
          </a:endParaRPr>
        </a:p>
      </dgm:t>
    </dgm:pt>
    <dgm:pt modelId="{58FD06B3-D641-B94F-9283-BEF577BCB218}" type="sibTrans" cxnId="{13498821-D6B9-9F4A-BE06-F60B7BD31331}">
      <dgm:prSet/>
      <dgm:spPr/>
      <dgm:t>
        <a:bodyPr/>
        <a:lstStyle/>
        <a:p>
          <a:endParaRPr lang="es-ES" sz="3600">
            <a:solidFill>
              <a:schemeClr val="tx1"/>
            </a:solidFill>
          </a:endParaRPr>
        </a:p>
      </dgm:t>
    </dgm:pt>
    <dgm:pt modelId="{64C2A44C-7530-7143-9A17-1B7A22E636B1}">
      <dgm:prSet phldrT="[Texto]" custT="1"/>
      <dgm:spPr/>
      <dgm:t>
        <a:bodyPr/>
        <a:lstStyle/>
        <a:p>
          <a:r>
            <a:rPr lang="es-MX" sz="1200" dirty="0">
              <a:solidFill>
                <a:schemeClr val="tx1"/>
              </a:solidFill>
            </a:rPr>
            <a:t>2. El Diseño Industrial en el marco del Sector empresarial</a:t>
          </a:r>
          <a:endParaRPr lang="es-ES" sz="1200" dirty="0">
            <a:solidFill>
              <a:schemeClr val="tx1"/>
            </a:solidFill>
          </a:endParaRPr>
        </a:p>
      </dgm:t>
    </dgm:pt>
    <dgm:pt modelId="{A88997D8-4F50-F044-B64C-EDCAAF637424}" type="parTrans" cxnId="{48ECECF9-6EE0-5241-83EC-52A3C594DA16}">
      <dgm:prSet/>
      <dgm:spPr/>
      <dgm:t>
        <a:bodyPr/>
        <a:lstStyle/>
        <a:p>
          <a:endParaRPr lang="es-ES" sz="3600">
            <a:solidFill>
              <a:schemeClr val="tx1"/>
            </a:solidFill>
          </a:endParaRPr>
        </a:p>
      </dgm:t>
    </dgm:pt>
    <dgm:pt modelId="{9B9F0BE7-95AB-234D-B73E-F19563C4CEBE}" type="sibTrans" cxnId="{48ECECF9-6EE0-5241-83EC-52A3C594DA16}">
      <dgm:prSet/>
      <dgm:spPr/>
      <dgm:t>
        <a:bodyPr/>
        <a:lstStyle/>
        <a:p>
          <a:endParaRPr lang="es-ES" sz="3600">
            <a:solidFill>
              <a:schemeClr val="tx1"/>
            </a:solidFill>
          </a:endParaRPr>
        </a:p>
      </dgm:t>
    </dgm:pt>
    <dgm:pt modelId="{CFFBE51F-A185-A44A-A8FF-F6D7CB0FB010}" type="pres">
      <dgm:prSet presAssocID="{ABCFE0B6-EACC-2A4E-AEE6-AEBCB084EE0D}" presName="linear" presStyleCnt="0">
        <dgm:presLayoutVars>
          <dgm:dir/>
          <dgm:animLvl val="lvl"/>
          <dgm:resizeHandles val="exact"/>
        </dgm:presLayoutVars>
      </dgm:prSet>
      <dgm:spPr/>
    </dgm:pt>
    <dgm:pt modelId="{F69FDF0B-D8F6-DA44-B9F9-9765CA3E8341}" type="pres">
      <dgm:prSet presAssocID="{1E53B32D-BEC9-C64E-92D5-337B9CEEC4AA}" presName="parentLin" presStyleCnt="0"/>
      <dgm:spPr/>
    </dgm:pt>
    <dgm:pt modelId="{D402E0AD-E767-DC41-9558-CE5DBDA1D3E1}" type="pres">
      <dgm:prSet presAssocID="{1E53B32D-BEC9-C64E-92D5-337B9CEEC4AA}" presName="parentLeftMargin" presStyleLbl="node1" presStyleIdx="0" presStyleCnt="5"/>
      <dgm:spPr/>
    </dgm:pt>
    <dgm:pt modelId="{585AC805-66C1-8446-93B7-66699AB447AF}" type="pres">
      <dgm:prSet presAssocID="{1E53B32D-BEC9-C64E-92D5-337B9CEEC4AA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AC3FCD16-358F-2246-B9AD-672633E85FA6}" type="pres">
      <dgm:prSet presAssocID="{1E53B32D-BEC9-C64E-92D5-337B9CEEC4AA}" presName="negativeSpace" presStyleCnt="0"/>
      <dgm:spPr/>
    </dgm:pt>
    <dgm:pt modelId="{9BFEA1AE-262E-664F-935C-DB359869C79F}" type="pres">
      <dgm:prSet presAssocID="{1E53B32D-BEC9-C64E-92D5-337B9CEEC4AA}" presName="childText" presStyleLbl="conFgAcc1" presStyleIdx="0" presStyleCnt="5">
        <dgm:presLayoutVars>
          <dgm:bulletEnabled val="1"/>
        </dgm:presLayoutVars>
      </dgm:prSet>
      <dgm:spPr/>
    </dgm:pt>
    <dgm:pt modelId="{CC437FA1-F69A-9D45-95DE-2CD62D62E564}" type="pres">
      <dgm:prSet presAssocID="{FBFA59E1-8F66-3041-BC48-0B40AF148783}" presName="spaceBetweenRectangles" presStyleCnt="0"/>
      <dgm:spPr/>
    </dgm:pt>
    <dgm:pt modelId="{B7A05344-E80B-E647-A136-52AAA02FEE59}" type="pres">
      <dgm:prSet presAssocID="{64C2A44C-7530-7143-9A17-1B7A22E636B1}" presName="parentLin" presStyleCnt="0"/>
      <dgm:spPr/>
    </dgm:pt>
    <dgm:pt modelId="{601D624A-001A-854E-AF1D-2DC477EE4CEB}" type="pres">
      <dgm:prSet presAssocID="{64C2A44C-7530-7143-9A17-1B7A22E636B1}" presName="parentLeftMargin" presStyleLbl="node1" presStyleIdx="0" presStyleCnt="5"/>
      <dgm:spPr/>
    </dgm:pt>
    <dgm:pt modelId="{6683B7E5-2BFD-514E-B519-29BC4B16AF94}" type="pres">
      <dgm:prSet presAssocID="{64C2A44C-7530-7143-9A17-1B7A22E636B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C316DCC0-1A2B-3B46-97B3-7D3C9A5A1D9E}" type="pres">
      <dgm:prSet presAssocID="{64C2A44C-7530-7143-9A17-1B7A22E636B1}" presName="negativeSpace" presStyleCnt="0"/>
      <dgm:spPr/>
    </dgm:pt>
    <dgm:pt modelId="{324D0E1D-E0B7-D649-8CEE-DD241816347B}" type="pres">
      <dgm:prSet presAssocID="{64C2A44C-7530-7143-9A17-1B7A22E636B1}" presName="childText" presStyleLbl="conFgAcc1" presStyleIdx="1" presStyleCnt="5">
        <dgm:presLayoutVars>
          <dgm:bulletEnabled val="1"/>
        </dgm:presLayoutVars>
      </dgm:prSet>
      <dgm:spPr/>
    </dgm:pt>
    <dgm:pt modelId="{F0D5E691-88C3-C744-8687-7DD75A7B6EA9}" type="pres">
      <dgm:prSet presAssocID="{9B9F0BE7-95AB-234D-B73E-F19563C4CEBE}" presName="spaceBetweenRectangles" presStyleCnt="0"/>
      <dgm:spPr/>
    </dgm:pt>
    <dgm:pt modelId="{2560B087-A045-FD42-9040-F05A8A7550E6}" type="pres">
      <dgm:prSet presAssocID="{E052DABC-6BE5-1A48-ACE0-C5FA81FAF083}" presName="parentLin" presStyleCnt="0"/>
      <dgm:spPr/>
    </dgm:pt>
    <dgm:pt modelId="{F43BCCCB-A39D-F943-9AE8-ECCEC8FEE70D}" type="pres">
      <dgm:prSet presAssocID="{E052DABC-6BE5-1A48-ACE0-C5FA81FAF083}" presName="parentLeftMargin" presStyleLbl="node1" presStyleIdx="1" presStyleCnt="5"/>
      <dgm:spPr/>
    </dgm:pt>
    <dgm:pt modelId="{37592135-8C25-4741-93B1-E2D11577CEB2}" type="pres">
      <dgm:prSet presAssocID="{E052DABC-6BE5-1A48-ACE0-C5FA81FAF083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C35A439-17B6-974D-8117-C98D3F413D12}" type="pres">
      <dgm:prSet presAssocID="{E052DABC-6BE5-1A48-ACE0-C5FA81FAF083}" presName="negativeSpace" presStyleCnt="0"/>
      <dgm:spPr/>
    </dgm:pt>
    <dgm:pt modelId="{66B7518C-60B6-1E42-9FBC-646B2D6C04D2}" type="pres">
      <dgm:prSet presAssocID="{E052DABC-6BE5-1A48-ACE0-C5FA81FAF083}" presName="childText" presStyleLbl="conFgAcc1" presStyleIdx="2" presStyleCnt="5">
        <dgm:presLayoutVars>
          <dgm:bulletEnabled val="1"/>
        </dgm:presLayoutVars>
      </dgm:prSet>
      <dgm:spPr/>
    </dgm:pt>
    <dgm:pt modelId="{DB1F9E5D-DD62-2040-AD8A-328099A7DE50}" type="pres">
      <dgm:prSet presAssocID="{89E8C292-1DB9-E946-8B56-AAD57A0FDF7A}" presName="spaceBetweenRectangles" presStyleCnt="0"/>
      <dgm:spPr/>
    </dgm:pt>
    <dgm:pt modelId="{F08D632A-12A4-3C4D-92B0-FAB608E471F4}" type="pres">
      <dgm:prSet presAssocID="{32D560BC-24F5-964F-9526-B382C5DA9FA1}" presName="parentLin" presStyleCnt="0"/>
      <dgm:spPr/>
    </dgm:pt>
    <dgm:pt modelId="{2E34BA11-0FB3-4643-828E-FD8169AF21C3}" type="pres">
      <dgm:prSet presAssocID="{32D560BC-24F5-964F-9526-B382C5DA9FA1}" presName="parentLeftMargin" presStyleLbl="node1" presStyleIdx="2" presStyleCnt="5"/>
      <dgm:spPr/>
    </dgm:pt>
    <dgm:pt modelId="{7E42A2A8-0B67-7B46-83F0-B0EB84B31638}" type="pres">
      <dgm:prSet presAssocID="{32D560BC-24F5-964F-9526-B382C5DA9FA1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93C902FA-F58B-6C4D-9AB7-37F06294E595}" type="pres">
      <dgm:prSet presAssocID="{32D560BC-24F5-964F-9526-B382C5DA9FA1}" presName="negativeSpace" presStyleCnt="0"/>
      <dgm:spPr/>
    </dgm:pt>
    <dgm:pt modelId="{4B289651-6FDC-A141-B16B-D30DCA378F73}" type="pres">
      <dgm:prSet presAssocID="{32D560BC-24F5-964F-9526-B382C5DA9FA1}" presName="childText" presStyleLbl="conFgAcc1" presStyleIdx="3" presStyleCnt="5">
        <dgm:presLayoutVars>
          <dgm:bulletEnabled val="1"/>
        </dgm:presLayoutVars>
      </dgm:prSet>
      <dgm:spPr/>
    </dgm:pt>
    <dgm:pt modelId="{15349B22-6C0F-2E47-BBF8-80C4C164F65A}" type="pres">
      <dgm:prSet presAssocID="{4E8400F3-DD8F-024A-B608-4DCD55972B7C}" presName="spaceBetweenRectangles" presStyleCnt="0"/>
      <dgm:spPr/>
    </dgm:pt>
    <dgm:pt modelId="{1CDA0DF2-C8AC-1544-ABED-62FF8711D3A3}" type="pres">
      <dgm:prSet presAssocID="{9C6B6372-E3F9-A34D-8A13-89660FD8D81B}" presName="parentLin" presStyleCnt="0"/>
      <dgm:spPr/>
    </dgm:pt>
    <dgm:pt modelId="{535C0BEA-04B7-3347-AE01-486CCA1DCCF9}" type="pres">
      <dgm:prSet presAssocID="{9C6B6372-E3F9-A34D-8A13-89660FD8D81B}" presName="parentLeftMargin" presStyleLbl="node1" presStyleIdx="3" presStyleCnt="5"/>
      <dgm:spPr/>
    </dgm:pt>
    <dgm:pt modelId="{08D5DD97-AE50-C54D-BA80-BDE48C7E30C9}" type="pres">
      <dgm:prSet presAssocID="{9C6B6372-E3F9-A34D-8A13-89660FD8D81B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FDCA5531-95C2-5842-96EF-61196F6AD42A}" type="pres">
      <dgm:prSet presAssocID="{9C6B6372-E3F9-A34D-8A13-89660FD8D81B}" presName="negativeSpace" presStyleCnt="0"/>
      <dgm:spPr/>
    </dgm:pt>
    <dgm:pt modelId="{6E3704D9-759E-D348-BD4D-DB9E0E892D61}" type="pres">
      <dgm:prSet presAssocID="{9C6B6372-E3F9-A34D-8A13-89660FD8D81B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2ECC400-9460-EA4F-B937-A2B25E938ABC}" type="presOf" srcId="{9C6B6372-E3F9-A34D-8A13-89660FD8D81B}" destId="{535C0BEA-04B7-3347-AE01-486CCA1DCCF9}" srcOrd="0" destOrd="0" presId="urn:microsoft.com/office/officeart/2005/8/layout/list1"/>
    <dgm:cxn modelId="{AE9DDF0D-9634-5449-84F9-7567C0BF4EEC}" type="presOf" srcId="{E052DABC-6BE5-1A48-ACE0-C5FA81FAF083}" destId="{F43BCCCB-A39D-F943-9AE8-ECCEC8FEE70D}" srcOrd="0" destOrd="0" presId="urn:microsoft.com/office/officeart/2005/8/layout/list1"/>
    <dgm:cxn modelId="{C1A0890F-9A2D-4C4E-8268-277B0BC1E042}" srcId="{ABCFE0B6-EACC-2A4E-AEE6-AEBCB084EE0D}" destId="{9C6B6372-E3F9-A34D-8A13-89660FD8D81B}" srcOrd="4" destOrd="0" parTransId="{BA91C199-A1CD-7D4E-BFD0-488216085756}" sibTransId="{A1A2485B-299E-EF4C-A29B-42C3070FDC19}"/>
    <dgm:cxn modelId="{13498821-D6B9-9F4A-BE06-F60B7BD31331}" srcId="{E052DABC-6BE5-1A48-ACE0-C5FA81FAF083}" destId="{C7146D78-F244-E841-94E2-0AA88531A2E1}" srcOrd="0" destOrd="0" parTransId="{8E23C9BD-2836-E145-9345-B9D9C3292C11}" sibTransId="{58FD06B3-D641-B94F-9283-BEF577BCB218}"/>
    <dgm:cxn modelId="{711BE12F-0547-1D4D-BA15-959899071432}" type="presOf" srcId="{32D560BC-24F5-964F-9526-B382C5DA9FA1}" destId="{7E42A2A8-0B67-7B46-83F0-B0EB84B31638}" srcOrd="1" destOrd="0" presId="urn:microsoft.com/office/officeart/2005/8/layout/list1"/>
    <dgm:cxn modelId="{F96AC030-60EF-264E-ACD2-F12DC5E652F0}" type="presOf" srcId="{ABCFE0B6-EACC-2A4E-AEE6-AEBCB084EE0D}" destId="{CFFBE51F-A185-A44A-A8FF-F6D7CB0FB010}" srcOrd="0" destOrd="0" presId="urn:microsoft.com/office/officeart/2005/8/layout/list1"/>
    <dgm:cxn modelId="{13B33B4B-082A-2144-9732-29020B125F1C}" srcId="{ABCFE0B6-EACC-2A4E-AEE6-AEBCB084EE0D}" destId="{32D560BC-24F5-964F-9526-B382C5DA9FA1}" srcOrd="3" destOrd="0" parTransId="{35ACF9EB-DE07-D049-AB47-5EBB0617A5C2}" sibTransId="{4E8400F3-DD8F-024A-B608-4DCD55972B7C}"/>
    <dgm:cxn modelId="{51C7BA58-C472-2F40-834D-1B8923B40D76}" srcId="{ABCFE0B6-EACC-2A4E-AEE6-AEBCB084EE0D}" destId="{E052DABC-6BE5-1A48-ACE0-C5FA81FAF083}" srcOrd="2" destOrd="0" parTransId="{E11BC196-C026-EE4E-86FE-B25C6733D786}" sibTransId="{89E8C292-1DB9-E946-8B56-AAD57A0FDF7A}"/>
    <dgm:cxn modelId="{04EF9359-A3F3-864E-9971-E3DA6BE7D751}" type="presOf" srcId="{64C2A44C-7530-7143-9A17-1B7A22E636B1}" destId="{601D624A-001A-854E-AF1D-2DC477EE4CEB}" srcOrd="0" destOrd="0" presId="urn:microsoft.com/office/officeart/2005/8/layout/list1"/>
    <dgm:cxn modelId="{D5D65F62-4B62-5741-8CF9-BC5393EFEBF6}" type="presOf" srcId="{32D560BC-24F5-964F-9526-B382C5DA9FA1}" destId="{2E34BA11-0FB3-4643-828E-FD8169AF21C3}" srcOrd="0" destOrd="0" presId="urn:microsoft.com/office/officeart/2005/8/layout/list1"/>
    <dgm:cxn modelId="{C1F0A480-00DF-FF49-A883-A9524906C04C}" srcId="{ABCFE0B6-EACC-2A4E-AEE6-AEBCB084EE0D}" destId="{1E53B32D-BEC9-C64E-92D5-337B9CEEC4AA}" srcOrd="0" destOrd="0" parTransId="{97CA764C-9715-1344-86BF-CA2C5C7C280A}" sibTransId="{FBFA59E1-8F66-3041-BC48-0B40AF148783}"/>
    <dgm:cxn modelId="{E726A484-F4EF-834D-A237-ABA99293A59A}" type="presOf" srcId="{1E53B32D-BEC9-C64E-92D5-337B9CEEC4AA}" destId="{D402E0AD-E767-DC41-9558-CE5DBDA1D3E1}" srcOrd="0" destOrd="0" presId="urn:microsoft.com/office/officeart/2005/8/layout/list1"/>
    <dgm:cxn modelId="{6262D784-3499-D844-9FE2-8D989403F8E0}" type="presOf" srcId="{E052DABC-6BE5-1A48-ACE0-C5FA81FAF083}" destId="{37592135-8C25-4741-93B1-E2D11577CEB2}" srcOrd="1" destOrd="0" presId="urn:microsoft.com/office/officeart/2005/8/layout/list1"/>
    <dgm:cxn modelId="{B9253ACC-88D0-A04A-962C-888B07FEDBE3}" type="presOf" srcId="{1E53B32D-BEC9-C64E-92D5-337B9CEEC4AA}" destId="{585AC805-66C1-8446-93B7-66699AB447AF}" srcOrd="1" destOrd="0" presId="urn:microsoft.com/office/officeart/2005/8/layout/list1"/>
    <dgm:cxn modelId="{CED837EE-1FA5-DD4E-A6F2-DB205DACDC09}" type="presOf" srcId="{64C2A44C-7530-7143-9A17-1B7A22E636B1}" destId="{6683B7E5-2BFD-514E-B519-29BC4B16AF94}" srcOrd="1" destOrd="0" presId="urn:microsoft.com/office/officeart/2005/8/layout/list1"/>
    <dgm:cxn modelId="{4F813BEE-E335-4946-A215-3CDBF26ED921}" type="presOf" srcId="{C7146D78-F244-E841-94E2-0AA88531A2E1}" destId="{66B7518C-60B6-1E42-9FBC-646B2D6C04D2}" srcOrd="0" destOrd="0" presId="urn:microsoft.com/office/officeart/2005/8/layout/list1"/>
    <dgm:cxn modelId="{3BB325F1-C84E-C04B-8916-A607CE819552}" type="presOf" srcId="{9C6B6372-E3F9-A34D-8A13-89660FD8D81B}" destId="{08D5DD97-AE50-C54D-BA80-BDE48C7E30C9}" srcOrd="1" destOrd="0" presId="urn:microsoft.com/office/officeart/2005/8/layout/list1"/>
    <dgm:cxn modelId="{48ECECF9-6EE0-5241-83EC-52A3C594DA16}" srcId="{ABCFE0B6-EACC-2A4E-AEE6-AEBCB084EE0D}" destId="{64C2A44C-7530-7143-9A17-1B7A22E636B1}" srcOrd="1" destOrd="0" parTransId="{A88997D8-4F50-F044-B64C-EDCAAF637424}" sibTransId="{9B9F0BE7-95AB-234D-B73E-F19563C4CEBE}"/>
    <dgm:cxn modelId="{60A129E4-D4F6-3F40-9119-7CAADD8C776D}" type="presParOf" srcId="{CFFBE51F-A185-A44A-A8FF-F6D7CB0FB010}" destId="{F69FDF0B-D8F6-DA44-B9F9-9765CA3E8341}" srcOrd="0" destOrd="0" presId="urn:microsoft.com/office/officeart/2005/8/layout/list1"/>
    <dgm:cxn modelId="{775F92C3-1803-3443-9E9E-3C76B0C9441F}" type="presParOf" srcId="{F69FDF0B-D8F6-DA44-B9F9-9765CA3E8341}" destId="{D402E0AD-E767-DC41-9558-CE5DBDA1D3E1}" srcOrd="0" destOrd="0" presId="urn:microsoft.com/office/officeart/2005/8/layout/list1"/>
    <dgm:cxn modelId="{892E4C99-639F-1349-A103-1EFDA6873457}" type="presParOf" srcId="{F69FDF0B-D8F6-DA44-B9F9-9765CA3E8341}" destId="{585AC805-66C1-8446-93B7-66699AB447AF}" srcOrd="1" destOrd="0" presId="urn:microsoft.com/office/officeart/2005/8/layout/list1"/>
    <dgm:cxn modelId="{0678CD0A-060E-8F45-BE3F-1926DAD125A3}" type="presParOf" srcId="{CFFBE51F-A185-A44A-A8FF-F6D7CB0FB010}" destId="{AC3FCD16-358F-2246-B9AD-672633E85FA6}" srcOrd="1" destOrd="0" presId="urn:microsoft.com/office/officeart/2005/8/layout/list1"/>
    <dgm:cxn modelId="{B574478D-E8A6-D942-8514-6AECD879549C}" type="presParOf" srcId="{CFFBE51F-A185-A44A-A8FF-F6D7CB0FB010}" destId="{9BFEA1AE-262E-664F-935C-DB359869C79F}" srcOrd="2" destOrd="0" presId="urn:microsoft.com/office/officeart/2005/8/layout/list1"/>
    <dgm:cxn modelId="{330012E4-972C-DA43-9A2F-0032DA25F8AD}" type="presParOf" srcId="{CFFBE51F-A185-A44A-A8FF-F6D7CB0FB010}" destId="{CC437FA1-F69A-9D45-95DE-2CD62D62E564}" srcOrd="3" destOrd="0" presId="urn:microsoft.com/office/officeart/2005/8/layout/list1"/>
    <dgm:cxn modelId="{B1F9AEE7-97E3-6542-B8BA-672F6BA3DB1D}" type="presParOf" srcId="{CFFBE51F-A185-A44A-A8FF-F6D7CB0FB010}" destId="{B7A05344-E80B-E647-A136-52AAA02FEE59}" srcOrd="4" destOrd="0" presId="urn:microsoft.com/office/officeart/2005/8/layout/list1"/>
    <dgm:cxn modelId="{AC82E487-1C06-2B4C-9B37-6CC85CF5C522}" type="presParOf" srcId="{B7A05344-E80B-E647-A136-52AAA02FEE59}" destId="{601D624A-001A-854E-AF1D-2DC477EE4CEB}" srcOrd="0" destOrd="0" presId="urn:microsoft.com/office/officeart/2005/8/layout/list1"/>
    <dgm:cxn modelId="{A77DC2CB-FD15-3E4B-A570-F628A17FEDC0}" type="presParOf" srcId="{B7A05344-E80B-E647-A136-52AAA02FEE59}" destId="{6683B7E5-2BFD-514E-B519-29BC4B16AF94}" srcOrd="1" destOrd="0" presId="urn:microsoft.com/office/officeart/2005/8/layout/list1"/>
    <dgm:cxn modelId="{B188702A-0A7B-0146-BD3E-1343323AD8AC}" type="presParOf" srcId="{CFFBE51F-A185-A44A-A8FF-F6D7CB0FB010}" destId="{C316DCC0-1A2B-3B46-97B3-7D3C9A5A1D9E}" srcOrd="5" destOrd="0" presId="urn:microsoft.com/office/officeart/2005/8/layout/list1"/>
    <dgm:cxn modelId="{5363809D-D96E-0C4E-8999-981FF6135534}" type="presParOf" srcId="{CFFBE51F-A185-A44A-A8FF-F6D7CB0FB010}" destId="{324D0E1D-E0B7-D649-8CEE-DD241816347B}" srcOrd="6" destOrd="0" presId="urn:microsoft.com/office/officeart/2005/8/layout/list1"/>
    <dgm:cxn modelId="{B94A7798-27D8-8640-B02C-72586EDEC9E3}" type="presParOf" srcId="{CFFBE51F-A185-A44A-A8FF-F6D7CB0FB010}" destId="{F0D5E691-88C3-C744-8687-7DD75A7B6EA9}" srcOrd="7" destOrd="0" presId="urn:microsoft.com/office/officeart/2005/8/layout/list1"/>
    <dgm:cxn modelId="{F8DECFE5-D486-0C48-8C0C-CF3449B03732}" type="presParOf" srcId="{CFFBE51F-A185-A44A-A8FF-F6D7CB0FB010}" destId="{2560B087-A045-FD42-9040-F05A8A7550E6}" srcOrd="8" destOrd="0" presId="urn:microsoft.com/office/officeart/2005/8/layout/list1"/>
    <dgm:cxn modelId="{A60A22DE-B2F6-7244-A53E-25299684551A}" type="presParOf" srcId="{2560B087-A045-FD42-9040-F05A8A7550E6}" destId="{F43BCCCB-A39D-F943-9AE8-ECCEC8FEE70D}" srcOrd="0" destOrd="0" presId="urn:microsoft.com/office/officeart/2005/8/layout/list1"/>
    <dgm:cxn modelId="{C0E84174-8DE4-5848-9931-3D250AF419BC}" type="presParOf" srcId="{2560B087-A045-FD42-9040-F05A8A7550E6}" destId="{37592135-8C25-4741-93B1-E2D11577CEB2}" srcOrd="1" destOrd="0" presId="urn:microsoft.com/office/officeart/2005/8/layout/list1"/>
    <dgm:cxn modelId="{EF4BEA07-3E52-4142-9E8A-30513EAE74FA}" type="presParOf" srcId="{CFFBE51F-A185-A44A-A8FF-F6D7CB0FB010}" destId="{BC35A439-17B6-974D-8117-C98D3F413D12}" srcOrd="9" destOrd="0" presId="urn:microsoft.com/office/officeart/2005/8/layout/list1"/>
    <dgm:cxn modelId="{802914C0-0A85-0643-ACBB-D6A3FC63B0D4}" type="presParOf" srcId="{CFFBE51F-A185-A44A-A8FF-F6D7CB0FB010}" destId="{66B7518C-60B6-1E42-9FBC-646B2D6C04D2}" srcOrd="10" destOrd="0" presId="urn:microsoft.com/office/officeart/2005/8/layout/list1"/>
    <dgm:cxn modelId="{60EDA279-732C-6D42-856B-6ED04BF536D0}" type="presParOf" srcId="{CFFBE51F-A185-A44A-A8FF-F6D7CB0FB010}" destId="{DB1F9E5D-DD62-2040-AD8A-328099A7DE50}" srcOrd="11" destOrd="0" presId="urn:microsoft.com/office/officeart/2005/8/layout/list1"/>
    <dgm:cxn modelId="{25C531BB-CEA8-9344-8806-2668197F0F4C}" type="presParOf" srcId="{CFFBE51F-A185-A44A-A8FF-F6D7CB0FB010}" destId="{F08D632A-12A4-3C4D-92B0-FAB608E471F4}" srcOrd="12" destOrd="0" presId="urn:microsoft.com/office/officeart/2005/8/layout/list1"/>
    <dgm:cxn modelId="{AFD67379-D7B9-E846-AAE2-A58835D773FA}" type="presParOf" srcId="{F08D632A-12A4-3C4D-92B0-FAB608E471F4}" destId="{2E34BA11-0FB3-4643-828E-FD8169AF21C3}" srcOrd="0" destOrd="0" presId="urn:microsoft.com/office/officeart/2005/8/layout/list1"/>
    <dgm:cxn modelId="{79B6EBE6-D816-5847-8359-ABD57A9CDD57}" type="presParOf" srcId="{F08D632A-12A4-3C4D-92B0-FAB608E471F4}" destId="{7E42A2A8-0B67-7B46-83F0-B0EB84B31638}" srcOrd="1" destOrd="0" presId="urn:microsoft.com/office/officeart/2005/8/layout/list1"/>
    <dgm:cxn modelId="{08EAAAB5-467C-164E-99FB-D2C34878427F}" type="presParOf" srcId="{CFFBE51F-A185-A44A-A8FF-F6D7CB0FB010}" destId="{93C902FA-F58B-6C4D-9AB7-37F06294E595}" srcOrd="13" destOrd="0" presId="urn:microsoft.com/office/officeart/2005/8/layout/list1"/>
    <dgm:cxn modelId="{B59B2B98-828E-014F-A4CF-42BE72CE9F75}" type="presParOf" srcId="{CFFBE51F-A185-A44A-A8FF-F6D7CB0FB010}" destId="{4B289651-6FDC-A141-B16B-D30DCA378F73}" srcOrd="14" destOrd="0" presId="urn:microsoft.com/office/officeart/2005/8/layout/list1"/>
    <dgm:cxn modelId="{DC255970-8545-4242-8F7C-7F4C77BC3DC9}" type="presParOf" srcId="{CFFBE51F-A185-A44A-A8FF-F6D7CB0FB010}" destId="{15349B22-6C0F-2E47-BBF8-80C4C164F65A}" srcOrd="15" destOrd="0" presId="urn:microsoft.com/office/officeart/2005/8/layout/list1"/>
    <dgm:cxn modelId="{CEAAABC2-77EB-B64A-85F1-BAE6123D48A5}" type="presParOf" srcId="{CFFBE51F-A185-A44A-A8FF-F6D7CB0FB010}" destId="{1CDA0DF2-C8AC-1544-ABED-62FF8711D3A3}" srcOrd="16" destOrd="0" presId="urn:microsoft.com/office/officeart/2005/8/layout/list1"/>
    <dgm:cxn modelId="{80087995-E2BE-CF4F-BA08-F3AF2D1068AA}" type="presParOf" srcId="{1CDA0DF2-C8AC-1544-ABED-62FF8711D3A3}" destId="{535C0BEA-04B7-3347-AE01-486CCA1DCCF9}" srcOrd="0" destOrd="0" presId="urn:microsoft.com/office/officeart/2005/8/layout/list1"/>
    <dgm:cxn modelId="{C63F7063-A03C-984F-BF5F-33ED453130DB}" type="presParOf" srcId="{1CDA0DF2-C8AC-1544-ABED-62FF8711D3A3}" destId="{08D5DD97-AE50-C54D-BA80-BDE48C7E30C9}" srcOrd="1" destOrd="0" presId="urn:microsoft.com/office/officeart/2005/8/layout/list1"/>
    <dgm:cxn modelId="{DE577947-F3FF-7B44-A0D6-601615D9FD30}" type="presParOf" srcId="{CFFBE51F-A185-A44A-A8FF-F6D7CB0FB010}" destId="{FDCA5531-95C2-5842-96EF-61196F6AD42A}" srcOrd="17" destOrd="0" presId="urn:microsoft.com/office/officeart/2005/8/layout/list1"/>
    <dgm:cxn modelId="{4DF5F53B-97C5-AC44-94A7-50B1D2AED312}" type="presParOf" srcId="{CFFBE51F-A185-A44A-A8FF-F6D7CB0FB010}" destId="{6E3704D9-759E-D348-BD4D-DB9E0E892D61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D04761-8464-FB40-BD4A-C2EFC8CC80A7}" type="doc">
      <dgm:prSet loTypeId="urn:microsoft.com/office/officeart/2008/layout/HorizontalMultiLevelHierarchy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16C4C0B2-6C8C-8546-81C8-FDB9B72ED9AA}">
      <dgm:prSet/>
      <dgm:spPr/>
      <dgm:t>
        <a:bodyPr/>
        <a:lstStyle/>
        <a:p>
          <a:r>
            <a:rPr lang="es-MX" b="1">
              <a:solidFill>
                <a:schemeClr val="tx1"/>
              </a:solidFill>
            </a:rPr>
            <a:t>Unidad 3</a:t>
          </a:r>
          <a:endParaRPr lang="es-MX">
            <a:solidFill>
              <a:schemeClr val="tx1"/>
            </a:solidFill>
          </a:endParaRPr>
        </a:p>
      </dgm:t>
    </dgm:pt>
    <dgm:pt modelId="{3C3293D6-5E2E-0845-B360-9D71F62964F2}" type="parTrans" cxnId="{2B73F9C5-20EB-AA48-BE4B-41174CD8FA5F}">
      <dgm:prSet/>
      <dgm:spPr/>
      <dgm:t>
        <a:bodyPr/>
        <a:lstStyle/>
        <a:p>
          <a:endParaRPr lang="es-ES"/>
        </a:p>
      </dgm:t>
    </dgm:pt>
    <dgm:pt modelId="{0E8E1747-C36C-834F-B39F-9240B3293EE6}" type="sibTrans" cxnId="{2B73F9C5-20EB-AA48-BE4B-41174CD8FA5F}">
      <dgm:prSet/>
      <dgm:spPr/>
      <dgm:t>
        <a:bodyPr/>
        <a:lstStyle/>
        <a:p>
          <a:endParaRPr lang="es-ES"/>
        </a:p>
      </dgm:t>
    </dgm:pt>
    <dgm:pt modelId="{16A7D908-4A3F-7A49-BC49-FCD812CA9B9D}">
      <dgm:prSet/>
      <dgm:spPr/>
      <dgm:t>
        <a:bodyPr/>
        <a:lstStyle/>
        <a:p>
          <a:r>
            <a:rPr lang="es-MX" dirty="0"/>
            <a:t>1. Factores de mercado que influyen en el Diseño Industrial </a:t>
          </a:r>
        </a:p>
      </dgm:t>
    </dgm:pt>
    <dgm:pt modelId="{BEFCC2EB-4F9E-A741-8EC0-20853966AEA0}" type="parTrans" cxnId="{EA110732-0ACD-1942-A683-8D6A40C393F4}">
      <dgm:prSet/>
      <dgm:spPr/>
      <dgm:t>
        <a:bodyPr/>
        <a:lstStyle/>
        <a:p>
          <a:endParaRPr lang="es-ES"/>
        </a:p>
      </dgm:t>
    </dgm:pt>
    <dgm:pt modelId="{05732115-1006-0A47-8871-7C27CBA6E07F}" type="sibTrans" cxnId="{EA110732-0ACD-1942-A683-8D6A40C393F4}">
      <dgm:prSet/>
      <dgm:spPr/>
      <dgm:t>
        <a:bodyPr/>
        <a:lstStyle/>
        <a:p>
          <a:endParaRPr lang="es-ES"/>
        </a:p>
      </dgm:t>
    </dgm:pt>
    <dgm:pt modelId="{BC786D6A-5BA7-354F-B410-7A5D0A6E496C}">
      <dgm:prSet/>
      <dgm:spPr/>
      <dgm:t>
        <a:bodyPr/>
        <a:lstStyle/>
        <a:p>
          <a:r>
            <a:rPr lang="es-MX" dirty="0"/>
            <a:t>1.1 Comportamiento del consumidor</a:t>
          </a:r>
        </a:p>
      </dgm:t>
    </dgm:pt>
    <dgm:pt modelId="{A7EF0E1E-D50D-E542-AA90-C71DEEFAD741}" type="parTrans" cxnId="{07EC6E9E-1276-084D-85D9-A1C058555744}">
      <dgm:prSet/>
      <dgm:spPr/>
      <dgm:t>
        <a:bodyPr/>
        <a:lstStyle/>
        <a:p>
          <a:endParaRPr lang="es-ES"/>
        </a:p>
      </dgm:t>
    </dgm:pt>
    <dgm:pt modelId="{D22557A9-1F7D-0247-8054-54F6BF44BDFD}" type="sibTrans" cxnId="{07EC6E9E-1276-084D-85D9-A1C058555744}">
      <dgm:prSet/>
      <dgm:spPr/>
      <dgm:t>
        <a:bodyPr/>
        <a:lstStyle/>
        <a:p>
          <a:endParaRPr lang="es-ES"/>
        </a:p>
      </dgm:t>
    </dgm:pt>
    <dgm:pt modelId="{196E96D3-F226-A74C-9758-4F5F7BDC6443}">
      <dgm:prSet/>
      <dgm:spPr/>
      <dgm:t>
        <a:bodyPr/>
        <a:lstStyle/>
        <a:p>
          <a:r>
            <a:rPr lang="es-MX" dirty="0"/>
            <a:t>1.4. Mezcla de Mercadotecnia 1.5. Canales de Distribución </a:t>
          </a:r>
        </a:p>
      </dgm:t>
    </dgm:pt>
    <dgm:pt modelId="{C38C83C7-F021-114A-9B7A-804CF83E2573}" type="parTrans" cxnId="{17581950-C929-E249-BE5B-0906E52A4F7D}">
      <dgm:prSet/>
      <dgm:spPr/>
      <dgm:t>
        <a:bodyPr/>
        <a:lstStyle/>
        <a:p>
          <a:endParaRPr lang="es-ES"/>
        </a:p>
      </dgm:t>
    </dgm:pt>
    <dgm:pt modelId="{AB0B9405-8D2A-AB4F-B960-6DE69421B98A}" type="sibTrans" cxnId="{17581950-C929-E249-BE5B-0906E52A4F7D}">
      <dgm:prSet/>
      <dgm:spPr/>
      <dgm:t>
        <a:bodyPr/>
        <a:lstStyle/>
        <a:p>
          <a:endParaRPr lang="es-ES"/>
        </a:p>
      </dgm:t>
    </dgm:pt>
    <dgm:pt modelId="{E72434A9-D346-6240-8E71-1074E765A7C2}">
      <dgm:prSet/>
      <dgm:spPr/>
      <dgm:t>
        <a:bodyPr/>
        <a:lstStyle/>
        <a:p>
          <a:r>
            <a:rPr lang="es-MX" dirty="0"/>
            <a:t>1.6. Lanzamiento de nuevos productos (Marcas)</a:t>
          </a:r>
        </a:p>
      </dgm:t>
    </dgm:pt>
    <dgm:pt modelId="{E5D8F92E-F205-D042-AA55-9A13DE8A6443}" type="parTrans" cxnId="{C7F7BB5C-2592-9B48-A615-F5A5A00A609F}">
      <dgm:prSet/>
      <dgm:spPr/>
      <dgm:t>
        <a:bodyPr/>
        <a:lstStyle/>
        <a:p>
          <a:endParaRPr lang="es-ES"/>
        </a:p>
      </dgm:t>
    </dgm:pt>
    <dgm:pt modelId="{907792E5-1D6E-4243-BBCC-1164A3683CE8}" type="sibTrans" cxnId="{C7F7BB5C-2592-9B48-A615-F5A5A00A609F}">
      <dgm:prSet/>
      <dgm:spPr/>
      <dgm:t>
        <a:bodyPr/>
        <a:lstStyle/>
        <a:p>
          <a:endParaRPr lang="es-ES"/>
        </a:p>
      </dgm:t>
    </dgm:pt>
    <dgm:pt modelId="{26C1B73A-9DF2-C84D-805D-A2D02BF7BE30}">
      <dgm:prSet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/>
            <a:t>1.2. Segmentación de mercados y sus variables</a:t>
          </a:r>
        </a:p>
      </dgm:t>
    </dgm:pt>
    <dgm:pt modelId="{02F17CA2-0D26-3A46-BE9F-51811A9F8DE5}" type="parTrans" cxnId="{058BCDFC-7C2F-9648-932D-DFFA58B1F249}">
      <dgm:prSet/>
      <dgm:spPr/>
      <dgm:t>
        <a:bodyPr/>
        <a:lstStyle/>
        <a:p>
          <a:endParaRPr lang="es-ES"/>
        </a:p>
      </dgm:t>
    </dgm:pt>
    <dgm:pt modelId="{C297F476-2469-284A-BB52-DBDB49A3EA04}" type="sibTrans" cxnId="{058BCDFC-7C2F-9648-932D-DFFA58B1F249}">
      <dgm:prSet/>
      <dgm:spPr/>
      <dgm:t>
        <a:bodyPr/>
        <a:lstStyle/>
        <a:p>
          <a:endParaRPr lang="es-ES"/>
        </a:p>
      </dgm:t>
    </dgm:pt>
    <dgm:pt modelId="{70358A6C-5359-2A42-92CC-EA299577F476}">
      <dgm:prSet/>
      <dgm:spPr/>
      <dgm:t>
        <a:bodyPr/>
        <a:lstStyle/>
        <a:p>
          <a:br>
            <a:rPr lang="es-MX" dirty="0"/>
          </a:br>
          <a:r>
            <a:rPr lang="es-MX" dirty="0"/>
            <a:t>1.7. Ciclo de vida de la empresa en función del portafolio de productos. </a:t>
          </a:r>
        </a:p>
      </dgm:t>
    </dgm:pt>
    <dgm:pt modelId="{2C4BE6C6-FDAF-7146-9D83-A98D0853BC9C}" type="parTrans" cxnId="{062B1380-094F-104A-96FF-B105CBF35900}">
      <dgm:prSet/>
      <dgm:spPr/>
      <dgm:t>
        <a:bodyPr/>
        <a:lstStyle/>
        <a:p>
          <a:endParaRPr lang="es-ES"/>
        </a:p>
      </dgm:t>
    </dgm:pt>
    <dgm:pt modelId="{2AF225BC-6F9F-BA43-A7BE-F3B7F61AA57A}" type="sibTrans" cxnId="{062B1380-094F-104A-96FF-B105CBF35900}">
      <dgm:prSet/>
      <dgm:spPr/>
      <dgm:t>
        <a:bodyPr/>
        <a:lstStyle/>
        <a:p>
          <a:endParaRPr lang="es-ES"/>
        </a:p>
      </dgm:t>
    </dgm:pt>
    <dgm:pt modelId="{3CAD2F7F-3382-824C-BE0B-31059CAC5C66}">
      <dgm:prSet/>
      <dgm:spPr/>
      <dgm:t>
        <a:bodyPr/>
        <a:lstStyle/>
        <a:p>
          <a:r>
            <a:rPr lang="es-MX" dirty="0"/>
            <a:t>1.3. Competencia </a:t>
          </a:r>
        </a:p>
      </dgm:t>
    </dgm:pt>
    <dgm:pt modelId="{BF3D4216-E3F4-7249-A11D-B2E8FBAC1617}" type="parTrans" cxnId="{662F3EDF-5A70-2A43-9DD5-D18B73CF2B35}">
      <dgm:prSet/>
      <dgm:spPr/>
      <dgm:t>
        <a:bodyPr/>
        <a:lstStyle/>
        <a:p>
          <a:endParaRPr lang="es-ES"/>
        </a:p>
      </dgm:t>
    </dgm:pt>
    <dgm:pt modelId="{5EEE0605-68C8-8743-A44E-CF8445EBFFB6}" type="sibTrans" cxnId="{662F3EDF-5A70-2A43-9DD5-D18B73CF2B35}">
      <dgm:prSet/>
      <dgm:spPr/>
      <dgm:t>
        <a:bodyPr/>
        <a:lstStyle/>
        <a:p>
          <a:endParaRPr lang="es-ES"/>
        </a:p>
      </dgm:t>
    </dgm:pt>
    <dgm:pt modelId="{8EA346D7-9965-1C42-99A8-8EAE5CAF3980}" type="pres">
      <dgm:prSet presAssocID="{5FD04761-8464-FB40-BD4A-C2EFC8CC80A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9BA9013-D8D2-8848-B717-23ED615E1236}" type="pres">
      <dgm:prSet presAssocID="{16C4C0B2-6C8C-8546-81C8-FDB9B72ED9AA}" presName="root1" presStyleCnt="0"/>
      <dgm:spPr/>
    </dgm:pt>
    <dgm:pt modelId="{1A763CB6-EFB4-A241-AC7E-7232F7C72E89}" type="pres">
      <dgm:prSet presAssocID="{16C4C0B2-6C8C-8546-81C8-FDB9B72ED9AA}" presName="LevelOneTextNode" presStyleLbl="node0" presStyleIdx="0" presStyleCnt="1">
        <dgm:presLayoutVars>
          <dgm:chPref val="3"/>
        </dgm:presLayoutVars>
      </dgm:prSet>
      <dgm:spPr/>
    </dgm:pt>
    <dgm:pt modelId="{E379BEB0-E4B1-334B-90D2-EE2DAF08F14E}" type="pres">
      <dgm:prSet presAssocID="{16C4C0B2-6C8C-8546-81C8-FDB9B72ED9AA}" presName="level2hierChild" presStyleCnt="0"/>
      <dgm:spPr/>
    </dgm:pt>
    <dgm:pt modelId="{D85A2B56-D3B4-C14A-85B0-9B27DD5E9125}" type="pres">
      <dgm:prSet presAssocID="{BEFCC2EB-4F9E-A741-8EC0-20853966AEA0}" presName="conn2-1" presStyleLbl="parChTrans1D2" presStyleIdx="0" presStyleCnt="1"/>
      <dgm:spPr/>
    </dgm:pt>
    <dgm:pt modelId="{80840E8C-8D2E-B14C-B7DA-C6DD83E29A9B}" type="pres">
      <dgm:prSet presAssocID="{BEFCC2EB-4F9E-A741-8EC0-20853966AEA0}" presName="connTx" presStyleLbl="parChTrans1D2" presStyleIdx="0" presStyleCnt="1"/>
      <dgm:spPr/>
    </dgm:pt>
    <dgm:pt modelId="{5DB51871-ADB0-2948-B525-D40B5C5F0207}" type="pres">
      <dgm:prSet presAssocID="{16A7D908-4A3F-7A49-BC49-FCD812CA9B9D}" presName="root2" presStyleCnt="0"/>
      <dgm:spPr/>
    </dgm:pt>
    <dgm:pt modelId="{EDA5661F-F83F-A74C-8CC8-D83396AB81C3}" type="pres">
      <dgm:prSet presAssocID="{16A7D908-4A3F-7A49-BC49-FCD812CA9B9D}" presName="LevelTwoTextNode" presStyleLbl="node2" presStyleIdx="0" presStyleCnt="1">
        <dgm:presLayoutVars>
          <dgm:chPref val="3"/>
        </dgm:presLayoutVars>
      </dgm:prSet>
      <dgm:spPr/>
    </dgm:pt>
    <dgm:pt modelId="{E807D9A5-A0A3-914A-9691-1C2B7E129214}" type="pres">
      <dgm:prSet presAssocID="{16A7D908-4A3F-7A49-BC49-FCD812CA9B9D}" presName="level3hierChild" presStyleCnt="0"/>
      <dgm:spPr/>
    </dgm:pt>
    <dgm:pt modelId="{DBFEBEDF-9495-D149-9347-ECBBC6530FA6}" type="pres">
      <dgm:prSet presAssocID="{A7EF0E1E-D50D-E542-AA90-C71DEEFAD741}" presName="conn2-1" presStyleLbl="parChTrans1D3" presStyleIdx="0" presStyleCnt="6"/>
      <dgm:spPr/>
    </dgm:pt>
    <dgm:pt modelId="{AD3D7BD6-2560-0C44-8508-9464425BA4C2}" type="pres">
      <dgm:prSet presAssocID="{A7EF0E1E-D50D-E542-AA90-C71DEEFAD741}" presName="connTx" presStyleLbl="parChTrans1D3" presStyleIdx="0" presStyleCnt="6"/>
      <dgm:spPr/>
    </dgm:pt>
    <dgm:pt modelId="{E1A78EDA-6348-5648-9A6B-A50111AED670}" type="pres">
      <dgm:prSet presAssocID="{BC786D6A-5BA7-354F-B410-7A5D0A6E496C}" presName="root2" presStyleCnt="0"/>
      <dgm:spPr/>
    </dgm:pt>
    <dgm:pt modelId="{66DD71F0-EA03-8047-A356-BCA2241C9B27}" type="pres">
      <dgm:prSet presAssocID="{BC786D6A-5BA7-354F-B410-7A5D0A6E496C}" presName="LevelTwoTextNode" presStyleLbl="node3" presStyleIdx="0" presStyleCnt="6">
        <dgm:presLayoutVars>
          <dgm:chPref val="3"/>
        </dgm:presLayoutVars>
      </dgm:prSet>
      <dgm:spPr/>
    </dgm:pt>
    <dgm:pt modelId="{49F10926-BF8D-2245-97D4-3ED7EC0E09F9}" type="pres">
      <dgm:prSet presAssocID="{BC786D6A-5BA7-354F-B410-7A5D0A6E496C}" presName="level3hierChild" presStyleCnt="0"/>
      <dgm:spPr/>
    </dgm:pt>
    <dgm:pt modelId="{B5930445-913E-DD44-AFFB-59DFDAF5752E}" type="pres">
      <dgm:prSet presAssocID="{02F17CA2-0D26-3A46-BE9F-51811A9F8DE5}" presName="conn2-1" presStyleLbl="parChTrans1D3" presStyleIdx="1" presStyleCnt="6"/>
      <dgm:spPr/>
    </dgm:pt>
    <dgm:pt modelId="{EEF1904F-7622-224F-B1D0-6F97C8ACB293}" type="pres">
      <dgm:prSet presAssocID="{02F17CA2-0D26-3A46-BE9F-51811A9F8DE5}" presName="connTx" presStyleLbl="parChTrans1D3" presStyleIdx="1" presStyleCnt="6"/>
      <dgm:spPr/>
    </dgm:pt>
    <dgm:pt modelId="{AEC2DAF8-4575-E540-A5D3-9B9D0A726E90}" type="pres">
      <dgm:prSet presAssocID="{26C1B73A-9DF2-C84D-805D-A2D02BF7BE30}" presName="root2" presStyleCnt="0"/>
      <dgm:spPr/>
    </dgm:pt>
    <dgm:pt modelId="{CD0A6240-BCE6-1146-9DDD-0AB412E74B5E}" type="pres">
      <dgm:prSet presAssocID="{26C1B73A-9DF2-C84D-805D-A2D02BF7BE30}" presName="LevelTwoTextNode" presStyleLbl="node3" presStyleIdx="1" presStyleCnt="6">
        <dgm:presLayoutVars>
          <dgm:chPref val="3"/>
        </dgm:presLayoutVars>
      </dgm:prSet>
      <dgm:spPr/>
    </dgm:pt>
    <dgm:pt modelId="{1E5F589E-A28E-8E42-8550-CB7A887807E0}" type="pres">
      <dgm:prSet presAssocID="{26C1B73A-9DF2-C84D-805D-A2D02BF7BE30}" presName="level3hierChild" presStyleCnt="0"/>
      <dgm:spPr/>
    </dgm:pt>
    <dgm:pt modelId="{A1E596A5-F803-6046-8D4E-A7797F8A1AC9}" type="pres">
      <dgm:prSet presAssocID="{BF3D4216-E3F4-7249-A11D-B2E8FBAC1617}" presName="conn2-1" presStyleLbl="parChTrans1D3" presStyleIdx="2" presStyleCnt="6"/>
      <dgm:spPr/>
    </dgm:pt>
    <dgm:pt modelId="{9C0CEB0F-9AF2-814B-AA66-8DE79EE48873}" type="pres">
      <dgm:prSet presAssocID="{BF3D4216-E3F4-7249-A11D-B2E8FBAC1617}" presName="connTx" presStyleLbl="parChTrans1D3" presStyleIdx="2" presStyleCnt="6"/>
      <dgm:spPr/>
    </dgm:pt>
    <dgm:pt modelId="{C791A30B-ACE0-C342-81AA-8285DFC476A4}" type="pres">
      <dgm:prSet presAssocID="{3CAD2F7F-3382-824C-BE0B-31059CAC5C66}" presName="root2" presStyleCnt="0"/>
      <dgm:spPr/>
    </dgm:pt>
    <dgm:pt modelId="{E1A11280-013C-D14F-AD7E-0B57C52CBE07}" type="pres">
      <dgm:prSet presAssocID="{3CAD2F7F-3382-824C-BE0B-31059CAC5C66}" presName="LevelTwoTextNode" presStyleLbl="node3" presStyleIdx="2" presStyleCnt="6">
        <dgm:presLayoutVars>
          <dgm:chPref val="3"/>
        </dgm:presLayoutVars>
      </dgm:prSet>
      <dgm:spPr/>
    </dgm:pt>
    <dgm:pt modelId="{8C5479A2-D65C-5045-99DF-7BE485841427}" type="pres">
      <dgm:prSet presAssocID="{3CAD2F7F-3382-824C-BE0B-31059CAC5C66}" presName="level3hierChild" presStyleCnt="0"/>
      <dgm:spPr/>
    </dgm:pt>
    <dgm:pt modelId="{67BD6FAE-3967-EF46-8BD0-1DEF325317F0}" type="pres">
      <dgm:prSet presAssocID="{C38C83C7-F021-114A-9B7A-804CF83E2573}" presName="conn2-1" presStyleLbl="parChTrans1D3" presStyleIdx="3" presStyleCnt="6"/>
      <dgm:spPr/>
    </dgm:pt>
    <dgm:pt modelId="{07C47F75-973C-9E48-A1B8-C21D31FC6234}" type="pres">
      <dgm:prSet presAssocID="{C38C83C7-F021-114A-9B7A-804CF83E2573}" presName="connTx" presStyleLbl="parChTrans1D3" presStyleIdx="3" presStyleCnt="6"/>
      <dgm:spPr/>
    </dgm:pt>
    <dgm:pt modelId="{9691DD87-5B8D-854B-96E9-F86B5AAE479E}" type="pres">
      <dgm:prSet presAssocID="{196E96D3-F226-A74C-9758-4F5F7BDC6443}" presName="root2" presStyleCnt="0"/>
      <dgm:spPr/>
    </dgm:pt>
    <dgm:pt modelId="{EEC24AB7-1FC5-7248-95BC-45A349055F2C}" type="pres">
      <dgm:prSet presAssocID="{196E96D3-F226-A74C-9758-4F5F7BDC6443}" presName="LevelTwoTextNode" presStyleLbl="node3" presStyleIdx="3" presStyleCnt="6">
        <dgm:presLayoutVars>
          <dgm:chPref val="3"/>
        </dgm:presLayoutVars>
      </dgm:prSet>
      <dgm:spPr/>
    </dgm:pt>
    <dgm:pt modelId="{9C78A57D-25C3-484D-91CE-F60C9303F2CD}" type="pres">
      <dgm:prSet presAssocID="{196E96D3-F226-A74C-9758-4F5F7BDC6443}" presName="level3hierChild" presStyleCnt="0"/>
      <dgm:spPr/>
    </dgm:pt>
    <dgm:pt modelId="{84C491A9-D32E-D148-B57A-0A0ED7F61F68}" type="pres">
      <dgm:prSet presAssocID="{E5D8F92E-F205-D042-AA55-9A13DE8A6443}" presName="conn2-1" presStyleLbl="parChTrans1D3" presStyleIdx="4" presStyleCnt="6"/>
      <dgm:spPr/>
    </dgm:pt>
    <dgm:pt modelId="{F6F7413E-EA4C-D744-B429-88FD01B05D18}" type="pres">
      <dgm:prSet presAssocID="{E5D8F92E-F205-D042-AA55-9A13DE8A6443}" presName="connTx" presStyleLbl="parChTrans1D3" presStyleIdx="4" presStyleCnt="6"/>
      <dgm:spPr/>
    </dgm:pt>
    <dgm:pt modelId="{D5CAE7A0-E09E-A649-93B9-EEDC3746B304}" type="pres">
      <dgm:prSet presAssocID="{E72434A9-D346-6240-8E71-1074E765A7C2}" presName="root2" presStyleCnt="0"/>
      <dgm:spPr/>
    </dgm:pt>
    <dgm:pt modelId="{C8D3C1CF-AAAA-554A-B721-8620CD534550}" type="pres">
      <dgm:prSet presAssocID="{E72434A9-D346-6240-8E71-1074E765A7C2}" presName="LevelTwoTextNode" presStyleLbl="node3" presStyleIdx="4" presStyleCnt="6">
        <dgm:presLayoutVars>
          <dgm:chPref val="3"/>
        </dgm:presLayoutVars>
      </dgm:prSet>
      <dgm:spPr/>
    </dgm:pt>
    <dgm:pt modelId="{54BE0C93-066A-B649-8CEB-52171BE66CAD}" type="pres">
      <dgm:prSet presAssocID="{E72434A9-D346-6240-8E71-1074E765A7C2}" presName="level3hierChild" presStyleCnt="0"/>
      <dgm:spPr/>
    </dgm:pt>
    <dgm:pt modelId="{6B1BA8E9-11CD-1345-BD6B-109E6068BA93}" type="pres">
      <dgm:prSet presAssocID="{2C4BE6C6-FDAF-7146-9D83-A98D0853BC9C}" presName="conn2-1" presStyleLbl="parChTrans1D3" presStyleIdx="5" presStyleCnt="6"/>
      <dgm:spPr/>
    </dgm:pt>
    <dgm:pt modelId="{14C098EA-035E-E042-9176-C0BDF275D0B7}" type="pres">
      <dgm:prSet presAssocID="{2C4BE6C6-FDAF-7146-9D83-A98D0853BC9C}" presName="connTx" presStyleLbl="parChTrans1D3" presStyleIdx="5" presStyleCnt="6"/>
      <dgm:spPr/>
    </dgm:pt>
    <dgm:pt modelId="{ABA71419-9C16-6D43-840B-3868BA143B6A}" type="pres">
      <dgm:prSet presAssocID="{70358A6C-5359-2A42-92CC-EA299577F476}" presName="root2" presStyleCnt="0"/>
      <dgm:spPr/>
    </dgm:pt>
    <dgm:pt modelId="{BB05DF44-2731-7C41-9278-C88A299F7654}" type="pres">
      <dgm:prSet presAssocID="{70358A6C-5359-2A42-92CC-EA299577F476}" presName="LevelTwoTextNode" presStyleLbl="node3" presStyleIdx="5" presStyleCnt="6">
        <dgm:presLayoutVars>
          <dgm:chPref val="3"/>
        </dgm:presLayoutVars>
      </dgm:prSet>
      <dgm:spPr/>
    </dgm:pt>
    <dgm:pt modelId="{2FB60302-6D02-F241-8D0A-0A3B87903D84}" type="pres">
      <dgm:prSet presAssocID="{70358A6C-5359-2A42-92CC-EA299577F476}" presName="level3hierChild" presStyleCnt="0"/>
      <dgm:spPr/>
    </dgm:pt>
  </dgm:ptLst>
  <dgm:cxnLst>
    <dgm:cxn modelId="{CF4AAB09-6093-0C48-AC65-86F738BE15B3}" type="presOf" srcId="{2C4BE6C6-FDAF-7146-9D83-A98D0853BC9C}" destId="{6B1BA8E9-11CD-1345-BD6B-109E6068BA93}" srcOrd="0" destOrd="0" presId="urn:microsoft.com/office/officeart/2008/layout/HorizontalMultiLevelHierarchy"/>
    <dgm:cxn modelId="{37A2BE11-79DD-2C43-97B6-B3CD264FF0F3}" type="presOf" srcId="{16C4C0B2-6C8C-8546-81C8-FDB9B72ED9AA}" destId="{1A763CB6-EFB4-A241-AC7E-7232F7C72E89}" srcOrd="0" destOrd="0" presId="urn:microsoft.com/office/officeart/2008/layout/HorizontalMultiLevelHierarchy"/>
    <dgm:cxn modelId="{D860001F-3E23-7542-A959-93A5C2A07C6F}" type="presOf" srcId="{C38C83C7-F021-114A-9B7A-804CF83E2573}" destId="{67BD6FAE-3967-EF46-8BD0-1DEF325317F0}" srcOrd="0" destOrd="0" presId="urn:microsoft.com/office/officeart/2008/layout/HorizontalMultiLevelHierarchy"/>
    <dgm:cxn modelId="{F5163922-D5DE-BA42-8252-DFDC027E17C9}" type="presOf" srcId="{BF3D4216-E3F4-7249-A11D-B2E8FBAC1617}" destId="{9C0CEB0F-9AF2-814B-AA66-8DE79EE48873}" srcOrd="1" destOrd="0" presId="urn:microsoft.com/office/officeart/2008/layout/HorizontalMultiLevelHierarchy"/>
    <dgm:cxn modelId="{EA110732-0ACD-1942-A683-8D6A40C393F4}" srcId="{16C4C0B2-6C8C-8546-81C8-FDB9B72ED9AA}" destId="{16A7D908-4A3F-7A49-BC49-FCD812CA9B9D}" srcOrd="0" destOrd="0" parTransId="{BEFCC2EB-4F9E-A741-8EC0-20853966AEA0}" sibTransId="{05732115-1006-0A47-8871-7C27CBA6E07F}"/>
    <dgm:cxn modelId="{E5EDF832-BE1B-C84B-A2E2-F6087820AB5D}" type="presOf" srcId="{E5D8F92E-F205-D042-AA55-9A13DE8A6443}" destId="{F6F7413E-EA4C-D744-B429-88FD01B05D18}" srcOrd="1" destOrd="0" presId="urn:microsoft.com/office/officeart/2008/layout/HorizontalMultiLevelHierarchy"/>
    <dgm:cxn modelId="{A2E8C745-1B2B-D648-AA53-67C10EE2BC7A}" type="presOf" srcId="{02F17CA2-0D26-3A46-BE9F-51811A9F8DE5}" destId="{EEF1904F-7622-224F-B1D0-6F97C8ACB293}" srcOrd="1" destOrd="0" presId="urn:microsoft.com/office/officeart/2008/layout/HorizontalMultiLevelHierarchy"/>
    <dgm:cxn modelId="{81488C48-41F9-DD48-90B3-12939A8D6933}" type="presOf" srcId="{E72434A9-D346-6240-8E71-1074E765A7C2}" destId="{C8D3C1CF-AAAA-554A-B721-8620CD534550}" srcOrd="0" destOrd="0" presId="urn:microsoft.com/office/officeart/2008/layout/HorizontalMultiLevelHierarchy"/>
    <dgm:cxn modelId="{17581950-C929-E249-BE5B-0906E52A4F7D}" srcId="{16A7D908-4A3F-7A49-BC49-FCD812CA9B9D}" destId="{196E96D3-F226-A74C-9758-4F5F7BDC6443}" srcOrd="3" destOrd="0" parTransId="{C38C83C7-F021-114A-9B7A-804CF83E2573}" sibTransId="{AB0B9405-8D2A-AB4F-B960-6DE69421B98A}"/>
    <dgm:cxn modelId="{35B94852-301B-5742-8AE0-6A2888B1C6F2}" type="presOf" srcId="{BEFCC2EB-4F9E-A741-8EC0-20853966AEA0}" destId="{80840E8C-8D2E-B14C-B7DA-C6DD83E29A9B}" srcOrd="1" destOrd="0" presId="urn:microsoft.com/office/officeart/2008/layout/HorizontalMultiLevelHierarchy"/>
    <dgm:cxn modelId="{C7F7BB5C-2592-9B48-A615-F5A5A00A609F}" srcId="{16A7D908-4A3F-7A49-BC49-FCD812CA9B9D}" destId="{E72434A9-D346-6240-8E71-1074E765A7C2}" srcOrd="4" destOrd="0" parTransId="{E5D8F92E-F205-D042-AA55-9A13DE8A6443}" sibTransId="{907792E5-1D6E-4243-BBCC-1164A3683CE8}"/>
    <dgm:cxn modelId="{C5A34660-A120-B64C-8561-DDA24638746A}" type="presOf" srcId="{26C1B73A-9DF2-C84D-805D-A2D02BF7BE30}" destId="{CD0A6240-BCE6-1146-9DDD-0AB412E74B5E}" srcOrd="0" destOrd="0" presId="urn:microsoft.com/office/officeart/2008/layout/HorizontalMultiLevelHierarchy"/>
    <dgm:cxn modelId="{277CF962-A8BF-1543-8208-357653D5F4D3}" type="presOf" srcId="{5FD04761-8464-FB40-BD4A-C2EFC8CC80A7}" destId="{8EA346D7-9965-1C42-99A8-8EAE5CAF3980}" srcOrd="0" destOrd="0" presId="urn:microsoft.com/office/officeart/2008/layout/HorizontalMultiLevelHierarchy"/>
    <dgm:cxn modelId="{503BCE64-F8AF-EA47-8BB4-910436C772C4}" type="presOf" srcId="{E5D8F92E-F205-D042-AA55-9A13DE8A6443}" destId="{84C491A9-D32E-D148-B57A-0A0ED7F61F68}" srcOrd="0" destOrd="0" presId="urn:microsoft.com/office/officeart/2008/layout/HorizontalMultiLevelHierarchy"/>
    <dgm:cxn modelId="{884C3666-1F54-C447-88B8-13E718B55ADC}" type="presOf" srcId="{BEFCC2EB-4F9E-A741-8EC0-20853966AEA0}" destId="{D85A2B56-D3B4-C14A-85B0-9B27DD5E9125}" srcOrd="0" destOrd="0" presId="urn:microsoft.com/office/officeart/2008/layout/HorizontalMultiLevelHierarchy"/>
    <dgm:cxn modelId="{1C269E6D-3C64-6346-82CC-E501BBCEC3A2}" type="presOf" srcId="{C38C83C7-F021-114A-9B7A-804CF83E2573}" destId="{07C47F75-973C-9E48-A1B8-C21D31FC6234}" srcOrd="1" destOrd="0" presId="urn:microsoft.com/office/officeart/2008/layout/HorizontalMultiLevelHierarchy"/>
    <dgm:cxn modelId="{08C26C75-F42B-8340-B468-D7F4CA9C5F2A}" type="presOf" srcId="{70358A6C-5359-2A42-92CC-EA299577F476}" destId="{BB05DF44-2731-7C41-9278-C88A299F7654}" srcOrd="0" destOrd="0" presId="urn:microsoft.com/office/officeart/2008/layout/HorizontalMultiLevelHierarchy"/>
    <dgm:cxn modelId="{062B1380-094F-104A-96FF-B105CBF35900}" srcId="{16A7D908-4A3F-7A49-BC49-FCD812CA9B9D}" destId="{70358A6C-5359-2A42-92CC-EA299577F476}" srcOrd="5" destOrd="0" parTransId="{2C4BE6C6-FDAF-7146-9D83-A98D0853BC9C}" sibTransId="{2AF225BC-6F9F-BA43-A7BE-F3B7F61AA57A}"/>
    <dgm:cxn modelId="{37C17084-617F-B74F-81F9-3103F3BC9DE4}" type="presOf" srcId="{A7EF0E1E-D50D-E542-AA90-C71DEEFAD741}" destId="{AD3D7BD6-2560-0C44-8508-9464425BA4C2}" srcOrd="1" destOrd="0" presId="urn:microsoft.com/office/officeart/2008/layout/HorizontalMultiLevelHierarchy"/>
    <dgm:cxn modelId="{8232A790-E0BD-C84B-A716-987BD892CEE0}" type="presOf" srcId="{2C4BE6C6-FDAF-7146-9D83-A98D0853BC9C}" destId="{14C098EA-035E-E042-9176-C0BDF275D0B7}" srcOrd="1" destOrd="0" presId="urn:microsoft.com/office/officeart/2008/layout/HorizontalMultiLevelHierarchy"/>
    <dgm:cxn modelId="{07EC6E9E-1276-084D-85D9-A1C058555744}" srcId="{16A7D908-4A3F-7A49-BC49-FCD812CA9B9D}" destId="{BC786D6A-5BA7-354F-B410-7A5D0A6E496C}" srcOrd="0" destOrd="0" parTransId="{A7EF0E1E-D50D-E542-AA90-C71DEEFAD741}" sibTransId="{D22557A9-1F7D-0247-8054-54F6BF44BDFD}"/>
    <dgm:cxn modelId="{0BB74CA5-968B-0D4A-8748-11DC6EC71B5F}" type="presOf" srcId="{3CAD2F7F-3382-824C-BE0B-31059CAC5C66}" destId="{E1A11280-013C-D14F-AD7E-0B57C52CBE07}" srcOrd="0" destOrd="0" presId="urn:microsoft.com/office/officeart/2008/layout/HorizontalMultiLevelHierarchy"/>
    <dgm:cxn modelId="{788AB7AB-5A10-6D45-A2AB-B2ADBE7B1DA2}" type="presOf" srcId="{BC786D6A-5BA7-354F-B410-7A5D0A6E496C}" destId="{66DD71F0-EA03-8047-A356-BCA2241C9B27}" srcOrd="0" destOrd="0" presId="urn:microsoft.com/office/officeart/2008/layout/HorizontalMultiLevelHierarchy"/>
    <dgm:cxn modelId="{3C4060BE-7347-0F40-A481-76D0367D7E62}" type="presOf" srcId="{16A7D908-4A3F-7A49-BC49-FCD812CA9B9D}" destId="{EDA5661F-F83F-A74C-8CC8-D83396AB81C3}" srcOrd="0" destOrd="0" presId="urn:microsoft.com/office/officeart/2008/layout/HorizontalMultiLevelHierarchy"/>
    <dgm:cxn modelId="{2B73F9C5-20EB-AA48-BE4B-41174CD8FA5F}" srcId="{5FD04761-8464-FB40-BD4A-C2EFC8CC80A7}" destId="{16C4C0B2-6C8C-8546-81C8-FDB9B72ED9AA}" srcOrd="0" destOrd="0" parTransId="{3C3293D6-5E2E-0845-B360-9D71F62964F2}" sibTransId="{0E8E1747-C36C-834F-B39F-9240B3293EE6}"/>
    <dgm:cxn modelId="{11E889C7-2C48-B14F-88BE-C62577CF56B1}" type="presOf" srcId="{02F17CA2-0D26-3A46-BE9F-51811A9F8DE5}" destId="{B5930445-913E-DD44-AFFB-59DFDAF5752E}" srcOrd="0" destOrd="0" presId="urn:microsoft.com/office/officeart/2008/layout/HorizontalMultiLevelHierarchy"/>
    <dgm:cxn modelId="{9E7CA5CB-9BA1-D449-B216-E5795E429990}" type="presOf" srcId="{BF3D4216-E3F4-7249-A11D-B2E8FBAC1617}" destId="{A1E596A5-F803-6046-8D4E-A7797F8A1AC9}" srcOrd="0" destOrd="0" presId="urn:microsoft.com/office/officeart/2008/layout/HorizontalMultiLevelHierarchy"/>
    <dgm:cxn modelId="{90E33CCD-56F8-414F-8DCC-B02B276F58CA}" type="presOf" srcId="{196E96D3-F226-A74C-9758-4F5F7BDC6443}" destId="{EEC24AB7-1FC5-7248-95BC-45A349055F2C}" srcOrd="0" destOrd="0" presId="urn:microsoft.com/office/officeart/2008/layout/HorizontalMultiLevelHierarchy"/>
    <dgm:cxn modelId="{C2CF0DDE-6026-844B-90DF-992D9376F795}" type="presOf" srcId="{A7EF0E1E-D50D-E542-AA90-C71DEEFAD741}" destId="{DBFEBEDF-9495-D149-9347-ECBBC6530FA6}" srcOrd="0" destOrd="0" presId="urn:microsoft.com/office/officeart/2008/layout/HorizontalMultiLevelHierarchy"/>
    <dgm:cxn modelId="{662F3EDF-5A70-2A43-9DD5-D18B73CF2B35}" srcId="{16A7D908-4A3F-7A49-BC49-FCD812CA9B9D}" destId="{3CAD2F7F-3382-824C-BE0B-31059CAC5C66}" srcOrd="2" destOrd="0" parTransId="{BF3D4216-E3F4-7249-A11D-B2E8FBAC1617}" sibTransId="{5EEE0605-68C8-8743-A44E-CF8445EBFFB6}"/>
    <dgm:cxn modelId="{058BCDFC-7C2F-9648-932D-DFFA58B1F249}" srcId="{16A7D908-4A3F-7A49-BC49-FCD812CA9B9D}" destId="{26C1B73A-9DF2-C84D-805D-A2D02BF7BE30}" srcOrd="1" destOrd="0" parTransId="{02F17CA2-0D26-3A46-BE9F-51811A9F8DE5}" sibTransId="{C297F476-2469-284A-BB52-DBDB49A3EA04}"/>
    <dgm:cxn modelId="{ADF5223A-85FB-004D-87A2-F202FC33DCE2}" type="presParOf" srcId="{8EA346D7-9965-1C42-99A8-8EAE5CAF3980}" destId="{59BA9013-D8D2-8848-B717-23ED615E1236}" srcOrd="0" destOrd="0" presId="urn:microsoft.com/office/officeart/2008/layout/HorizontalMultiLevelHierarchy"/>
    <dgm:cxn modelId="{7DFD8B4B-DF02-D94F-A61F-2C427D32C460}" type="presParOf" srcId="{59BA9013-D8D2-8848-B717-23ED615E1236}" destId="{1A763CB6-EFB4-A241-AC7E-7232F7C72E89}" srcOrd="0" destOrd="0" presId="urn:microsoft.com/office/officeart/2008/layout/HorizontalMultiLevelHierarchy"/>
    <dgm:cxn modelId="{31DE53F7-AC1D-6C4C-BD59-F2821F0DD306}" type="presParOf" srcId="{59BA9013-D8D2-8848-B717-23ED615E1236}" destId="{E379BEB0-E4B1-334B-90D2-EE2DAF08F14E}" srcOrd="1" destOrd="0" presId="urn:microsoft.com/office/officeart/2008/layout/HorizontalMultiLevelHierarchy"/>
    <dgm:cxn modelId="{DE1273EE-9F1C-0A45-9CCF-172D40A78464}" type="presParOf" srcId="{E379BEB0-E4B1-334B-90D2-EE2DAF08F14E}" destId="{D85A2B56-D3B4-C14A-85B0-9B27DD5E9125}" srcOrd="0" destOrd="0" presId="urn:microsoft.com/office/officeart/2008/layout/HorizontalMultiLevelHierarchy"/>
    <dgm:cxn modelId="{0F802F0F-E925-5545-BCDF-EEF61CF68ED0}" type="presParOf" srcId="{D85A2B56-D3B4-C14A-85B0-9B27DD5E9125}" destId="{80840E8C-8D2E-B14C-B7DA-C6DD83E29A9B}" srcOrd="0" destOrd="0" presId="urn:microsoft.com/office/officeart/2008/layout/HorizontalMultiLevelHierarchy"/>
    <dgm:cxn modelId="{B709DCD9-CB90-2E41-9187-CDE8E490E7A4}" type="presParOf" srcId="{E379BEB0-E4B1-334B-90D2-EE2DAF08F14E}" destId="{5DB51871-ADB0-2948-B525-D40B5C5F0207}" srcOrd="1" destOrd="0" presId="urn:microsoft.com/office/officeart/2008/layout/HorizontalMultiLevelHierarchy"/>
    <dgm:cxn modelId="{29ECDDE8-744A-CC45-8FF1-0FD5D82E3960}" type="presParOf" srcId="{5DB51871-ADB0-2948-B525-D40B5C5F0207}" destId="{EDA5661F-F83F-A74C-8CC8-D83396AB81C3}" srcOrd="0" destOrd="0" presId="urn:microsoft.com/office/officeart/2008/layout/HorizontalMultiLevelHierarchy"/>
    <dgm:cxn modelId="{C4E510A0-3301-CA49-BFAC-834562CA0B1A}" type="presParOf" srcId="{5DB51871-ADB0-2948-B525-D40B5C5F0207}" destId="{E807D9A5-A0A3-914A-9691-1C2B7E129214}" srcOrd="1" destOrd="0" presId="urn:microsoft.com/office/officeart/2008/layout/HorizontalMultiLevelHierarchy"/>
    <dgm:cxn modelId="{87404CD5-9C59-7F40-880C-B6A6A41EAF2C}" type="presParOf" srcId="{E807D9A5-A0A3-914A-9691-1C2B7E129214}" destId="{DBFEBEDF-9495-D149-9347-ECBBC6530FA6}" srcOrd="0" destOrd="0" presId="urn:microsoft.com/office/officeart/2008/layout/HorizontalMultiLevelHierarchy"/>
    <dgm:cxn modelId="{98F9F872-1386-C04B-B89E-55A1BFF15CEB}" type="presParOf" srcId="{DBFEBEDF-9495-D149-9347-ECBBC6530FA6}" destId="{AD3D7BD6-2560-0C44-8508-9464425BA4C2}" srcOrd="0" destOrd="0" presId="urn:microsoft.com/office/officeart/2008/layout/HorizontalMultiLevelHierarchy"/>
    <dgm:cxn modelId="{29349816-CA21-7C43-A947-5A0DFBF8EF30}" type="presParOf" srcId="{E807D9A5-A0A3-914A-9691-1C2B7E129214}" destId="{E1A78EDA-6348-5648-9A6B-A50111AED670}" srcOrd="1" destOrd="0" presId="urn:microsoft.com/office/officeart/2008/layout/HorizontalMultiLevelHierarchy"/>
    <dgm:cxn modelId="{7168FBF1-BC88-7F48-B517-7523AD8C48E5}" type="presParOf" srcId="{E1A78EDA-6348-5648-9A6B-A50111AED670}" destId="{66DD71F0-EA03-8047-A356-BCA2241C9B27}" srcOrd="0" destOrd="0" presId="urn:microsoft.com/office/officeart/2008/layout/HorizontalMultiLevelHierarchy"/>
    <dgm:cxn modelId="{655C6041-D1AA-324E-B3BD-756C0543B1FC}" type="presParOf" srcId="{E1A78EDA-6348-5648-9A6B-A50111AED670}" destId="{49F10926-BF8D-2245-97D4-3ED7EC0E09F9}" srcOrd="1" destOrd="0" presId="urn:microsoft.com/office/officeart/2008/layout/HorizontalMultiLevelHierarchy"/>
    <dgm:cxn modelId="{E309E97E-9A2D-274F-9CCE-C44815F2B541}" type="presParOf" srcId="{E807D9A5-A0A3-914A-9691-1C2B7E129214}" destId="{B5930445-913E-DD44-AFFB-59DFDAF5752E}" srcOrd="2" destOrd="0" presId="urn:microsoft.com/office/officeart/2008/layout/HorizontalMultiLevelHierarchy"/>
    <dgm:cxn modelId="{D3DD75AA-D3CC-8248-8BC4-5A28E60042C3}" type="presParOf" srcId="{B5930445-913E-DD44-AFFB-59DFDAF5752E}" destId="{EEF1904F-7622-224F-B1D0-6F97C8ACB293}" srcOrd="0" destOrd="0" presId="urn:microsoft.com/office/officeart/2008/layout/HorizontalMultiLevelHierarchy"/>
    <dgm:cxn modelId="{E763119D-B438-1F4C-A643-FA52C4845FA7}" type="presParOf" srcId="{E807D9A5-A0A3-914A-9691-1C2B7E129214}" destId="{AEC2DAF8-4575-E540-A5D3-9B9D0A726E90}" srcOrd="3" destOrd="0" presId="urn:microsoft.com/office/officeart/2008/layout/HorizontalMultiLevelHierarchy"/>
    <dgm:cxn modelId="{60DC2695-3D34-C149-A0D8-D138E8B23E09}" type="presParOf" srcId="{AEC2DAF8-4575-E540-A5D3-9B9D0A726E90}" destId="{CD0A6240-BCE6-1146-9DDD-0AB412E74B5E}" srcOrd="0" destOrd="0" presId="urn:microsoft.com/office/officeart/2008/layout/HorizontalMultiLevelHierarchy"/>
    <dgm:cxn modelId="{838A0A7A-748A-AC47-956B-9C53617CCF9A}" type="presParOf" srcId="{AEC2DAF8-4575-E540-A5D3-9B9D0A726E90}" destId="{1E5F589E-A28E-8E42-8550-CB7A887807E0}" srcOrd="1" destOrd="0" presId="urn:microsoft.com/office/officeart/2008/layout/HorizontalMultiLevelHierarchy"/>
    <dgm:cxn modelId="{521A5A47-C3DD-C249-8F7F-CFD8089981D0}" type="presParOf" srcId="{E807D9A5-A0A3-914A-9691-1C2B7E129214}" destId="{A1E596A5-F803-6046-8D4E-A7797F8A1AC9}" srcOrd="4" destOrd="0" presId="urn:microsoft.com/office/officeart/2008/layout/HorizontalMultiLevelHierarchy"/>
    <dgm:cxn modelId="{7D120322-3CAD-1F49-8A98-270946FB8ADE}" type="presParOf" srcId="{A1E596A5-F803-6046-8D4E-A7797F8A1AC9}" destId="{9C0CEB0F-9AF2-814B-AA66-8DE79EE48873}" srcOrd="0" destOrd="0" presId="urn:microsoft.com/office/officeart/2008/layout/HorizontalMultiLevelHierarchy"/>
    <dgm:cxn modelId="{D54E31C5-1950-D740-92C2-C5D1BBD2F249}" type="presParOf" srcId="{E807D9A5-A0A3-914A-9691-1C2B7E129214}" destId="{C791A30B-ACE0-C342-81AA-8285DFC476A4}" srcOrd="5" destOrd="0" presId="urn:microsoft.com/office/officeart/2008/layout/HorizontalMultiLevelHierarchy"/>
    <dgm:cxn modelId="{7ADF0823-D5A9-3D4F-BF84-2A360DADA4EF}" type="presParOf" srcId="{C791A30B-ACE0-C342-81AA-8285DFC476A4}" destId="{E1A11280-013C-D14F-AD7E-0B57C52CBE07}" srcOrd="0" destOrd="0" presId="urn:microsoft.com/office/officeart/2008/layout/HorizontalMultiLevelHierarchy"/>
    <dgm:cxn modelId="{77487D26-83F4-DA42-AF39-082D5CA7D369}" type="presParOf" srcId="{C791A30B-ACE0-C342-81AA-8285DFC476A4}" destId="{8C5479A2-D65C-5045-99DF-7BE485841427}" srcOrd="1" destOrd="0" presId="urn:microsoft.com/office/officeart/2008/layout/HorizontalMultiLevelHierarchy"/>
    <dgm:cxn modelId="{AFD63AAD-9C63-904F-98F7-80AE2D7EC031}" type="presParOf" srcId="{E807D9A5-A0A3-914A-9691-1C2B7E129214}" destId="{67BD6FAE-3967-EF46-8BD0-1DEF325317F0}" srcOrd="6" destOrd="0" presId="urn:microsoft.com/office/officeart/2008/layout/HorizontalMultiLevelHierarchy"/>
    <dgm:cxn modelId="{82AA2B9F-2715-2743-B821-A931676595A7}" type="presParOf" srcId="{67BD6FAE-3967-EF46-8BD0-1DEF325317F0}" destId="{07C47F75-973C-9E48-A1B8-C21D31FC6234}" srcOrd="0" destOrd="0" presId="urn:microsoft.com/office/officeart/2008/layout/HorizontalMultiLevelHierarchy"/>
    <dgm:cxn modelId="{E8F96B61-990B-A149-9F94-906D15E8B82B}" type="presParOf" srcId="{E807D9A5-A0A3-914A-9691-1C2B7E129214}" destId="{9691DD87-5B8D-854B-96E9-F86B5AAE479E}" srcOrd="7" destOrd="0" presId="urn:microsoft.com/office/officeart/2008/layout/HorizontalMultiLevelHierarchy"/>
    <dgm:cxn modelId="{7D956D60-6437-584A-894B-22302279380F}" type="presParOf" srcId="{9691DD87-5B8D-854B-96E9-F86B5AAE479E}" destId="{EEC24AB7-1FC5-7248-95BC-45A349055F2C}" srcOrd="0" destOrd="0" presId="urn:microsoft.com/office/officeart/2008/layout/HorizontalMultiLevelHierarchy"/>
    <dgm:cxn modelId="{9DE99647-B022-9242-BBC7-BB8AB3FEC1E0}" type="presParOf" srcId="{9691DD87-5B8D-854B-96E9-F86B5AAE479E}" destId="{9C78A57D-25C3-484D-91CE-F60C9303F2CD}" srcOrd="1" destOrd="0" presId="urn:microsoft.com/office/officeart/2008/layout/HorizontalMultiLevelHierarchy"/>
    <dgm:cxn modelId="{C44C7BD8-0271-8446-9179-38C477C9CA96}" type="presParOf" srcId="{E807D9A5-A0A3-914A-9691-1C2B7E129214}" destId="{84C491A9-D32E-D148-B57A-0A0ED7F61F68}" srcOrd="8" destOrd="0" presId="urn:microsoft.com/office/officeart/2008/layout/HorizontalMultiLevelHierarchy"/>
    <dgm:cxn modelId="{8FF5AB71-32ED-3544-8155-41C31C19EBBB}" type="presParOf" srcId="{84C491A9-D32E-D148-B57A-0A0ED7F61F68}" destId="{F6F7413E-EA4C-D744-B429-88FD01B05D18}" srcOrd="0" destOrd="0" presId="urn:microsoft.com/office/officeart/2008/layout/HorizontalMultiLevelHierarchy"/>
    <dgm:cxn modelId="{43FBDB10-EF34-F149-B378-7096D7162325}" type="presParOf" srcId="{E807D9A5-A0A3-914A-9691-1C2B7E129214}" destId="{D5CAE7A0-E09E-A649-93B9-EEDC3746B304}" srcOrd="9" destOrd="0" presId="urn:microsoft.com/office/officeart/2008/layout/HorizontalMultiLevelHierarchy"/>
    <dgm:cxn modelId="{88FAB819-062F-3E4E-AA2B-3E5DAEFDC9D8}" type="presParOf" srcId="{D5CAE7A0-E09E-A649-93B9-EEDC3746B304}" destId="{C8D3C1CF-AAAA-554A-B721-8620CD534550}" srcOrd="0" destOrd="0" presId="urn:microsoft.com/office/officeart/2008/layout/HorizontalMultiLevelHierarchy"/>
    <dgm:cxn modelId="{AEDCDA81-462F-1143-930E-E14727E3C133}" type="presParOf" srcId="{D5CAE7A0-E09E-A649-93B9-EEDC3746B304}" destId="{54BE0C93-066A-B649-8CEB-52171BE66CAD}" srcOrd="1" destOrd="0" presId="urn:microsoft.com/office/officeart/2008/layout/HorizontalMultiLevelHierarchy"/>
    <dgm:cxn modelId="{CE312F4A-BCFE-BD4D-9D43-EBAD5140DC67}" type="presParOf" srcId="{E807D9A5-A0A3-914A-9691-1C2B7E129214}" destId="{6B1BA8E9-11CD-1345-BD6B-109E6068BA93}" srcOrd="10" destOrd="0" presId="urn:microsoft.com/office/officeart/2008/layout/HorizontalMultiLevelHierarchy"/>
    <dgm:cxn modelId="{26AF17F2-9466-7C46-8736-466D9FDF03EB}" type="presParOf" srcId="{6B1BA8E9-11CD-1345-BD6B-109E6068BA93}" destId="{14C098EA-035E-E042-9176-C0BDF275D0B7}" srcOrd="0" destOrd="0" presId="urn:microsoft.com/office/officeart/2008/layout/HorizontalMultiLevelHierarchy"/>
    <dgm:cxn modelId="{2A907BC6-B58C-5744-8A35-AB1AA6B04294}" type="presParOf" srcId="{E807D9A5-A0A3-914A-9691-1C2B7E129214}" destId="{ABA71419-9C16-6D43-840B-3868BA143B6A}" srcOrd="11" destOrd="0" presId="urn:microsoft.com/office/officeart/2008/layout/HorizontalMultiLevelHierarchy"/>
    <dgm:cxn modelId="{0EFF77FA-E448-C74F-83B7-F339E600606D}" type="presParOf" srcId="{ABA71419-9C16-6D43-840B-3868BA143B6A}" destId="{BB05DF44-2731-7C41-9278-C88A299F7654}" srcOrd="0" destOrd="0" presId="urn:microsoft.com/office/officeart/2008/layout/HorizontalMultiLevelHierarchy"/>
    <dgm:cxn modelId="{4DD53A78-E1B4-D940-AEB8-9F3F5A26C35E}" type="presParOf" srcId="{ABA71419-9C16-6D43-840B-3868BA143B6A}" destId="{2FB60302-6D02-F241-8D0A-0A3B87903D8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F0763A-8DA0-724B-8BDF-A2443518575E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s-ES"/>
        </a:p>
      </dgm:t>
    </dgm:pt>
    <dgm:pt modelId="{B82A67B2-C259-DA46-8ACB-60878B3A7382}">
      <dgm:prSet custT="1"/>
      <dgm:spPr/>
      <dgm:t>
        <a:bodyPr/>
        <a:lstStyle/>
        <a:p>
          <a:r>
            <a:rPr lang="es-MX" sz="1400" b="1"/>
            <a:t>Objetivo de la segmentación del mercado</a:t>
          </a:r>
          <a:endParaRPr lang="es-MX" sz="1400"/>
        </a:p>
      </dgm:t>
    </dgm:pt>
    <dgm:pt modelId="{2AF4215F-06B9-6545-BB2D-47088C8C940E}" type="parTrans" cxnId="{83DDE7B0-34F8-404B-BDFA-6B8D0154FF22}">
      <dgm:prSet/>
      <dgm:spPr/>
      <dgm:t>
        <a:bodyPr/>
        <a:lstStyle/>
        <a:p>
          <a:endParaRPr lang="es-ES" sz="2000"/>
        </a:p>
      </dgm:t>
    </dgm:pt>
    <dgm:pt modelId="{556DF86D-7FBA-0D41-BD0F-E9FD478A7888}" type="sibTrans" cxnId="{83DDE7B0-34F8-404B-BDFA-6B8D0154FF22}">
      <dgm:prSet/>
      <dgm:spPr/>
      <dgm:t>
        <a:bodyPr/>
        <a:lstStyle/>
        <a:p>
          <a:endParaRPr lang="es-ES" sz="2000"/>
        </a:p>
      </dgm:t>
    </dgm:pt>
    <dgm:pt modelId="{F443B5B0-291E-BC4D-9149-B1F1623F5493}">
      <dgm:prSet custT="1"/>
      <dgm:spPr/>
      <dgm:t>
        <a:bodyPr/>
        <a:lstStyle/>
        <a:p>
          <a:r>
            <a:rPr lang="es-MX" sz="1400" b="1"/>
            <a:t>Ejemplos de mercados</a:t>
          </a:r>
          <a:endParaRPr lang="es-MX" sz="1400"/>
        </a:p>
      </dgm:t>
    </dgm:pt>
    <dgm:pt modelId="{51D0E29D-9974-FF4E-80C8-6FA20E250D2F}" type="parTrans" cxnId="{DEF712F6-F14C-274E-8F6C-D3EE4E64A522}">
      <dgm:prSet/>
      <dgm:spPr/>
      <dgm:t>
        <a:bodyPr/>
        <a:lstStyle/>
        <a:p>
          <a:endParaRPr lang="es-ES" sz="2000"/>
        </a:p>
      </dgm:t>
    </dgm:pt>
    <dgm:pt modelId="{F7E38AA8-0B2D-C94D-91D7-AFD1BA2001D3}" type="sibTrans" cxnId="{DEF712F6-F14C-274E-8F6C-D3EE4E64A522}">
      <dgm:prSet/>
      <dgm:spPr/>
      <dgm:t>
        <a:bodyPr/>
        <a:lstStyle/>
        <a:p>
          <a:endParaRPr lang="es-ES" sz="2000"/>
        </a:p>
      </dgm:t>
    </dgm:pt>
    <dgm:pt modelId="{BDB4E1E6-5AF7-AD42-AD6C-C2C3D5DCF2DB}">
      <dgm:prSet custT="1"/>
      <dgm:spPr/>
      <dgm:t>
        <a:bodyPr/>
        <a:lstStyle/>
        <a:p>
          <a:r>
            <a:rPr lang="es-MX" sz="1400" b="1"/>
            <a:t>Tipos de mercado desde el  punto de vista geográfico</a:t>
          </a:r>
          <a:endParaRPr lang="es-MX" sz="1400"/>
        </a:p>
      </dgm:t>
    </dgm:pt>
    <dgm:pt modelId="{C92925B8-6772-174F-8F71-817CF63F97CB}" type="parTrans" cxnId="{1F5BDC6E-79DB-4548-BE27-DCA5E6643A6D}">
      <dgm:prSet/>
      <dgm:spPr/>
      <dgm:t>
        <a:bodyPr/>
        <a:lstStyle/>
        <a:p>
          <a:endParaRPr lang="es-ES" sz="2000"/>
        </a:p>
      </dgm:t>
    </dgm:pt>
    <dgm:pt modelId="{0A840C7D-DBB4-3C47-926F-ADB5C8D10D2C}" type="sibTrans" cxnId="{1F5BDC6E-79DB-4548-BE27-DCA5E6643A6D}">
      <dgm:prSet/>
      <dgm:spPr/>
      <dgm:t>
        <a:bodyPr/>
        <a:lstStyle/>
        <a:p>
          <a:endParaRPr lang="es-ES" sz="2000"/>
        </a:p>
      </dgm:t>
    </dgm:pt>
    <dgm:pt modelId="{88BE4C20-1A0D-0249-BDD6-661989A8F58F}">
      <dgm:prSet custT="1"/>
      <dgm:spPr/>
      <dgm:t>
        <a:bodyPr/>
        <a:lstStyle/>
        <a:p>
          <a:r>
            <a:rPr lang="es-MX" sz="1400" b="1"/>
            <a:t>Tipos   de  mercado   desde   el   punto  de vista   del   cliente</a:t>
          </a:r>
          <a:endParaRPr lang="es-MX" sz="1400"/>
        </a:p>
      </dgm:t>
    </dgm:pt>
    <dgm:pt modelId="{E9A92C32-88BD-E34C-ADF6-4680992C9CE0}" type="parTrans" cxnId="{5BB764E6-7548-264D-801A-8DDCCAAD09B2}">
      <dgm:prSet/>
      <dgm:spPr/>
      <dgm:t>
        <a:bodyPr/>
        <a:lstStyle/>
        <a:p>
          <a:endParaRPr lang="es-ES" sz="2000"/>
        </a:p>
      </dgm:t>
    </dgm:pt>
    <dgm:pt modelId="{6BD73AF3-FC2F-6345-B3A4-5E241768F1C0}" type="sibTrans" cxnId="{5BB764E6-7548-264D-801A-8DDCCAAD09B2}">
      <dgm:prSet/>
      <dgm:spPr/>
      <dgm:t>
        <a:bodyPr/>
        <a:lstStyle/>
        <a:p>
          <a:endParaRPr lang="es-ES" sz="2000"/>
        </a:p>
      </dgm:t>
    </dgm:pt>
    <dgm:pt modelId="{BD825A34-65F6-864B-B91F-FFB208BA1594}">
      <dgm:prSet custT="1"/>
      <dgm:spPr/>
      <dgm:t>
        <a:bodyPr/>
        <a:lstStyle/>
        <a:p>
          <a:r>
            <a:rPr lang="es-MX" sz="1400" b="1"/>
            <a:t>Segmentación de mercados</a:t>
          </a:r>
          <a:endParaRPr lang="es-MX" sz="1400"/>
        </a:p>
      </dgm:t>
    </dgm:pt>
    <dgm:pt modelId="{2637111C-3232-EB4D-B1E3-07446B228B18}" type="parTrans" cxnId="{544FC6E2-B741-414E-87F7-2B16ACC6E369}">
      <dgm:prSet/>
      <dgm:spPr/>
      <dgm:t>
        <a:bodyPr/>
        <a:lstStyle/>
        <a:p>
          <a:endParaRPr lang="es-ES" sz="2000"/>
        </a:p>
      </dgm:t>
    </dgm:pt>
    <dgm:pt modelId="{B1AC2EB9-E7F8-C947-8543-3AFE996EA023}" type="sibTrans" cxnId="{544FC6E2-B741-414E-87F7-2B16ACC6E369}">
      <dgm:prSet/>
      <dgm:spPr/>
      <dgm:t>
        <a:bodyPr/>
        <a:lstStyle/>
        <a:p>
          <a:endParaRPr lang="es-ES" sz="2000"/>
        </a:p>
      </dgm:t>
    </dgm:pt>
    <dgm:pt modelId="{92B3492C-375D-7347-804D-2E90F8C73F65}">
      <dgm:prSet custT="1"/>
      <dgm:spPr/>
      <dgm:t>
        <a:bodyPr/>
        <a:lstStyle/>
        <a:p>
          <a:r>
            <a:rPr lang="es-MX" sz="1400" b="1"/>
            <a:t>Criterios para segmentar los mercados</a:t>
          </a:r>
          <a:endParaRPr lang="es-MX" sz="1400"/>
        </a:p>
      </dgm:t>
    </dgm:pt>
    <dgm:pt modelId="{3D1526D5-B5DD-D547-8C1D-D3D258AF8A9E}" type="parTrans" cxnId="{FA11EEA7-831C-5448-9B85-5D103B85C9DE}">
      <dgm:prSet/>
      <dgm:spPr/>
      <dgm:t>
        <a:bodyPr/>
        <a:lstStyle/>
        <a:p>
          <a:endParaRPr lang="es-ES" sz="2000"/>
        </a:p>
      </dgm:t>
    </dgm:pt>
    <dgm:pt modelId="{FFED108F-0E15-9D47-9DF8-8919458A71F1}" type="sibTrans" cxnId="{FA11EEA7-831C-5448-9B85-5D103B85C9DE}">
      <dgm:prSet/>
      <dgm:spPr/>
      <dgm:t>
        <a:bodyPr/>
        <a:lstStyle/>
        <a:p>
          <a:endParaRPr lang="es-ES" sz="2000"/>
        </a:p>
      </dgm:t>
    </dgm:pt>
    <dgm:pt modelId="{797284B5-F2A5-1146-A168-73FBEBFBB765}">
      <dgm:prSet custT="1"/>
      <dgm:spPr/>
      <dgm:t>
        <a:bodyPr/>
        <a:lstStyle/>
        <a:p>
          <a:r>
            <a:rPr lang="es-MX" sz="1400" b="1" dirty="0"/>
            <a:t>Recomendaciones para una efectiva segmentación de mercados</a:t>
          </a:r>
          <a:endParaRPr lang="es-MX" sz="1400" dirty="0"/>
        </a:p>
      </dgm:t>
    </dgm:pt>
    <dgm:pt modelId="{10D4BDDE-907B-3343-9AFE-7A81E5779AC3}" type="parTrans" cxnId="{C77E421F-CBA7-8D4B-B09E-2EFD8F0720CA}">
      <dgm:prSet/>
      <dgm:spPr/>
      <dgm:t>
        <a:bodyPr/>
        <a:lstStyle/>
        <a:p>
          <a:endParaRPr lang="es-ES" sz="2000"/>
        </a:p>
      </dgm:t>
    </dgm:pt>
    <dgm:pt modelId="{2E70D661-438A-7443-8096-A9A36247FBA6}" type="sibTrans" cxnId="{C77E421F-CBA7-8D4B-B09E-2EFD8F0720CA}">
      <dgm:prSet/>
      <dgm:spPr/>
      <dgm:t>
        <a:bodyPr/>
        <a:lstStyle/>
        <a:p>
          <a:endParaRPr lang="es-ES" sz="2000"/>
        </a:p>
      </dgm:t>
    </dgm:pt>
    <dgm:pt modelId="{129E9ED2-974B-BA41-8C8F-029F2D0EB3B9}">
      <dgm:prSet custT="1"/>
      <dgm:spPr/>
      <dgm:t>
        <a:bodyPr/>
        <a:lstStyle/>
        <a:p>
          <a:r>
            <a:rPr lang="es-MX" sz="1400" b="1"/>
            <a:t>Conclusiones</a:t>
          </a:r>
          <a:endParaRPr lang="es-MX" sz="1400"/>
        </a:p>
      </dgm:t>
    </dgm:pt>
    <dgm:pt modelId="{57AFD0B5-F49D-3B40-B870-A9FC90A9E076}" type="parTrans" cxnId="{20823E46-2DC1-2E49-A09F-B2689D323AD5}">
      <dgm:prSet/>
      <dgm:spPr/>
      <dgm:t>
        <a:bodyPr/>
        <a:lstStyle/>
        <a:p>
          <a:endParaRPr lang="es-ES" sz="2000"/>
        </a:p>
      </dgm:t>
    </dgm:pt>
    <dgm:pt modelId="{7AD9875E-E694-C141-BBD5-285C9B02D9DE}" type="sibTrans" cxnId="{20823E46-2DC1-2E49-A09F-B2689D323AD5}">
      <dgm:prSet/>
      <dgm:spPr/>
      <dgm:t>
        <a:bodyPr/>
        <a:lstStyle/>
        <a:p>
          <a:endParaRPr lang="es-ES" sz="2000"/>
        </a:p>
      </dgm:t>
    </dgm:pt>
    <dgm:pt modelId="{B471E081-AEED-BA43-957A-A6B7A9DB884A}">
      <dgm:prSet custT="1"/>
      <dgm:spPr/>
      <dgm:t>
        <a:bodyPr/>
        <a:lstStyle/>
        <a:p>
          <a:r>
            <a:rPr lang="es-MX" sz="1400" b="1"/>
            <a:t>Referencias</a:t>
          </a:r>
          <a:endParaRPr lang="es-MX" sz="1400"/>
        </a:p>
      </dgm:t>
    </dgm:pt>
    <dgm:pt modelId="{D9687F74-0132-A746-B99D-3E7B52787652}" type="parTrans" cxnId="{46AAEFBE-1447-FA45-BC24-E18366677DA7}">
      <dgm:prSet/>
      <dgm:spPr/>
      <dgm:t>
        <a:bodyPr/>
        <a:lstStyle/>
        <a:p>
          <a:endParaRPr lang="es-ES" sz="2000"/>
        </a:p>
      </dgm:t>
    </dgm:pt>
    <dgm:pt modelId="{5E5AA62B-C196-624A-BEC6-DC76333B20D8}" type="sibTrans" cxnId="{46AAEFBE-1447-FA45-BC24-E18366677DA7}">
      <dgm:prSet/>
      <dgm:spPr/>
      <dgm:t>
        <a:bodyPr/>
        <a:lstStyle/>
        <a:p>
          <a:endParaRPr lang="es-ES" sz="2000"/>
        </a:p>
      </dgm:t>
    </dgm:pt>
    <dgm:pt modelId="{88684726-409C-9A46-8806-3B8BEB3B37D0}" type="pres">
      <dgm:prSet presAssocID="{24F0763A-8DA0-724B-8BDF-A2443518575E}" presName="linearFlow" presStyleCnt="0">
        <dgm:presLayoutVars>
          <dgm:dir/>
          <dgm:resizeHandles val="exact"/>
        </dgm:presLayoutVars>
      </dgm:prSet>
      <dgm:spPr/>
    </dgm:pt>
    <dgm:pt modelId="{678C1654-1675-4241-A412-47FFD8D568D5}" type="pres">
      <dgm:prSet presAssocID="{B82A67B2-C259-DA46-8ACB-60878B3A7382}" presName="composite" presStyleCnt="0"/>
      <dgm:spPr/>
    </dgm:pt>
    <dgm:pt modelId="{9F3542B5-8E62-7143-9DBF-312C79240240}" type="pres">
      <dgm:prSet presAssocID="{B82A67B2-C259-DA46-8ACB-60878B3A7382}" presName="imgShp" presStyleLbl="fgImgPlace1" presStyleIdx="0" presStyleCnt="9"/>
      <dgm:spPr/>
    </dgm:pt>
    <dgm:pt modelId="{7FA07069-8B64-E448-A653-D7F13F26EDAF}" type="pres">
      <dgm:prSet presAssocID="{B82A67B2-C259-DA46-8ACB-60878B3A7382}" presName="txShp" presStyleLbl="node1" presStyleIdx="0" presStyleCnt="9">
        <dgm:presLayoutVars>
          <dgm:bulletEnabled val="1"/>
        </dgm:presLayoutVars>
      </dgm:prSet>
      <dgm:spPr/>
    </dgm:pt>
    <dgm:pt modelId="{7E6EFFFF-140C-3442-B1DA-ECF3CF3CFC45}" type="pres">
      <dgm:prSet presAssocID="{556DF86D-7FBA-0D41-BD0F-E9FD478A7888}" presName="spacing" presStyleCnt="0"/>
      <dgm:spPr/>
    </dgm:pt>
    <dgm:pt modelId="{1B9F6F84-379B-0341-A8D0-65FF9E7EBB4A}" type="pres">
      <dgm:prSet presAssocID="{F443B5B0-291E-BC4D-9149-B1F1623F5493}" presName="composite" presStyleCnt="0"/>
      <dgm:spPr/>
    </dgm:pt>
    <dgm:pt modelId="{6E3787D5-019B-3C47-A2E5-ADDDE1932C01}" type="pres">
      <dgm:prSet presAssocID="{F443B5B0-291E-BC4D-9149-B1F1623F5493}" presName="imgShp" presStyleLbl="fgImgPlace1" presStyleIdx="1" presStyleCnt="9"/>
      <dgm:spPr/>
    </dgm:pt>
    <dgm:pt modelId="{01BB34C2-5091-4749-9E60-91749D6D12B4}" type="pres">
      <dgm:prSet presAssocID="{F443B5B0-291E-BC4D-9149-B1F1623F5493}" presName="txShp" presStyleLbl="node1" presStyleIdx="1" presStyleCnt="9">
        <dgm:presLayoutVars>
          <dgm:bulletEnabled val="1"/>
        </dgm:presLayoutVars>
      </dgm:prSet>
      <dgm:spPr/>
    </dgm:pt>
    <dgm:pt modelId="{09740F45-5728-8C43-B817-68AA6B6C3C99}" type="pres">
      <dgm:prSet presAssocID="{F7E38AA8-0B2D-C94D-91D7-AFD1BA2001D3}" presName="spacing" presStyleCnt="0"/>
      <dgm:spPr/>
    </dgm:pt>
    <dgm:pt modelId="{08115967-A100-5A47-BCC9-DE5BA374E39C}" type="pres">
      <dgm:prSet presAssocID="{BDB4E1E6-5AF7-AD42-AD6C-C2C3D5DCF2DB}" presName="composite" presStyleCnt="0"/>
      <dgm:spPr/>
    </dgm:pt>
    <dgm:pt modelId="{4CD9F4D0-7AC3-1344-820C-731E9967CA88}" type="pres">
      <dgm:prSet presAssocID="{BDB4E1E6-5AF7-AD42-AD6C-C2C3D5DCF2DB}" presName="imgShp" presStyleLbl="fgImgPlace1" presStyleIdx="2" presStyleCnt="9"/>
      <dgm:spPr/>
    </dgm:pt>
    <dgm:pt modelId="{BF9049B7-F512-074B-8688-95BA911CB217}" type="pres">
      <dgm:prSet presAssocID="{BDB4E1E6-5AF7-AD42-AD6C-C2C3D5DCF2DB}" presName="txShp" presStyleLbl="node1" presStyleIdx="2" presStyleCnt="9">
        <dgm:presLayoutVars>
          <dgm:bulletEnabled val="1"/>
        </dgm:presLayoutVars>
      </dgm:prSet>
      <dgm:spPr/>
    </dgm:pt>
    <dgm:pt modelId="{72061056-FDE1-9F42-8218-1226FFDDE022}" type="pres">
      <dgm:prSet presAssocID="{0A840C7D-DBB4-3C47-926F-ADB5C8D10D2C}" presName="spacing" presStyleCnt="0"/>
      <dgm:spPr/>
    </dgm:pt>
    <dgm:pt modelId="{02534173-DD2F-E54C-A3B6-D77FE9060FD9}" type="pres">
      <dgm:prSet presAssocID="{88BE4C20-1A0D-0249-BDD6-661989A8F58F}" presName="composite" presStyleCnt="0"/>
      <dgm:spPr/>
    </dgm:pt>
    <dgm:pt modelId="{0D93F7AF-AB79-A34D-ADE8-E64088845CA8}" type="pres">
      <dgm:prSet presAssocID="{88BE4C20-1A0D-0249-BDD6-661989A8F58F}" presName="imgShp" presStyleLbl="fgImgPlace1" presStyleIdx="3" presStyleCnt="9"/>
      <dgm:spPr/>
    </dgm:pt>
    <dgm:pt modelId="{B536F65B-1FC3-B14C-9067-DEF5F93126F3}" type="pres">
      <dgm:prSet presAssocID="{88BE4C20-1A0D-0249-BDD6-661989A8F58F}" presName="txShp" presStyleLbl="node1" presStyleIdx="3" presStyleCnt="9">
        <dgm:presLayoutVars>
          <dgm:bulletEnabled val="1"/>
        </dgm:presLayoutVars>
      </dgm:prSet>
      <dgm:spPr/>
    </dgm:pt>
    <dgm:pt modelId="{61BC974A-88D4-F049-8393-97F5CC984637}" type="pres">
      <dgm:prSet presAssocID="{6BD73AF3-FC2F-6345-B3A4-5E241768F1C0}" presName="spacing" presStyleCnt="0"/>
      <dgm:spPr/>
    </dgm:pt>
    <dgm:pt modelId="{A8FDAADB-03EA-5A44-B1BF-A29B2563F73B}" type="pres">
      <dgm:prSet presAssocID="{BD825A34-65F6-864B-B91F-FFB208BA1594}" presName="composite" presStyleCnt="0"/>
      <dgm:spPr/>
    </dgm:pt>
    <dgm:pt modelId="{592D0981-8B51-3343-BE15-846B6557C789}" type="pres">
      <dgm:prSet presAssocID="{BD825A34-65F6-864B-B91F-FFB208BA1594}" presName="imgShp" presStyleLbl="fgImgPlace1" presStyleIdx="4" presStyleCnt="9"/>
      <dgm:spPr/>
    </dgm:pt>
    <dgm:pt modelId="{677DD969-7327-1F40-944E-C2CD0BC5B181}" type="pres">
      <dgm:prSet presAssocID="{BD825A34-65F6-864B-B91F-FFB208BA1594}" presName="txShp" presStyleLbl="node1" presStyleIdx="4" presStyleCnt="9">
        <dgm:presLayoutVars>
          <dgm:bulletEnabled val="1"/>
        </dgm:presLayoutVars>
      </dgm:prSet>
      <dgm:spPr/>
    </dgm:pt>
    <dgm:pt modelId="{64903072-ED7C-3844-B395-873157F1A989}" type="pres">
      <dgm:prSet presAssocID="{B1AC2EB9-E7F8-C947-8543-3AFE996EA023}" presName="spacing" presStyleCnt="0"/>
      <dgm:spPr/>
    </dgm:pt>
    <dgm:pt modelId="{853C04DD-ABF7-5840-B58A-091D8198939D}" type="pres">
      <dgm:prSet presAssocID="{92B3492C-375D-7347-804D-2E90F8C73F65}" presName="composite" presStyleCnt="0"/>
      <dgm:spPr/>
    </dgm:pt>
    <dgm:pt modelId="{1F5525CB-B335-AC45-A6CE-3A82730B7CF2}" type="pres">
      <dgm:prSet presAssocID="{92B3492C-375D-7347-804D-2E90F8C73F65}" presName="imgShp" presStyleLbl="fgImgPlace1" presStyleIdx="5" presStyleCnt="9"/>
      <dgm:spPr/>
    </dgm:pt>
    <dgm:pt modelId="{9F766775-DF04-4146-BFE5-72FF116AC3CC}" type="pres">
      <dgm:prSet presAssocID="{92B3492C-375D-7347-804D-2E90F8C73F65}" presName="txShp" presStyleLbl="node1" presStyleIdx="5" presStyleCnt="9">
        <dgm:presLayoutVars>
          <dgm:bulletEnabled val="1"/>
        </dgm:presLayoutVars>
      </dgm:prSet>
      <dgm:spPr/>
    </dgm:pt>
    <dgm:pt modelId="{1F1DD170-21B4-F942-9CF2-99D267AA5DE8}" type="pres">
      <dgm:prSet presAssocID="{FFED108F-0E15-9D47-9DF8-8919458A71F1}" presName="spacing" presStyleCnt="0"/>
      <dgm:spPr/>
    </dgm:pt>
    <dgm:pt modelId="{7A457AE8-53F6-864E-9484-2C775145D3EA}" type="pres">
      <dgm:prSet presAssocID="{797284B5-F2A5-1146-A168-73FBEBFBB765}" presName="composite" presStyleCnt="0"/>
      <dgm:spPr/>
    </dgm:pt>
    <dgm:pt modelId="{ACD3F502-43B2-0647-8AC5-DCF9302F2034}" type="pres">
      <dgm:prSet presAssocID="{797284B5-F2A5-1146-A168-73FBEBFBB765}" presName="imgShp" presStyleLbl="fgImgPlace1" presStyleIdx="6" presStyleCnt="9"/>
      <dgm:spPr/>
    </dgm:pt>
    <dgm:pt modelId="{FACACA26-7A79-5E43-BA4D-77575A0328DC}" type="pres">
      <dgm:prSet presAssocID="{797284B5-F2A5-1146-A168-73FBEBFBB765}" presName="txShp" presStyleLbl="node1" presStyleIdx="6" presStyleCnt="9">
        <dgm:presLayoutVars>
          <dgm:bulletEnabled val="1"/>
        </dgm:presLayoutVars>
      </dgm:prSet>
      <dgm:spPr/>
    </dgm:pt>
    <dgm:pt modelId="{832CCA6B-DE37-964A-8ABB-BF7704AD1DFD}" type="pres">
      <dgm:prSet presAssocID="{2E70D661-438A-7443-8096-A9A36247FBA6}" presName="spacing" presStyleCnt="0"/>
      <dgm:spPr/>
    </dgm:pt>
    <dgm:pt modelId="{C4EC10FB-852D-0A41-95CC-A3F51E95D0C0}" type="pres">
      <dgm:prSet presAssocID="{129E9ED2-974B-BA41-8C8F-029F2D0EB3B9}" presName="composite" presStyleCnt="0"/>
      <dgm:spPr/>
    </dgm:pt>
    <dgm:pt modelId="{5D13A754-11BB-8C46-9723-7706D62C535A}" type="pres">
      <dgm:prSet presAssocID="{129E9ED2-974B-BA41-8C8F-029F2D0EB3B9}" presName="imgShp" presStyleLbl="fgImgPlace1" presStyleIdx="7" presStyleCnt="9"/>
      <dgm:spPr/>
    </dgm:pt>
    <dgm:pt modelId="{377947F2-FEB5-9342-9227-A8E5B40568B1}" type="pres">
      <dgm:prSet presAssocID="{129E9ED2-974B-BA41-8C8F-029F2D0EB3B9}" presName="txShp" presStyleLbl="node1" presStyleIdx="7" presStyleCnt="9">
        <dgm:presLayoutVars>
          <dgm:bulletEnabled val="1"/>
        </dgm:presLayoutVars>
      </dgm:prSet>
      <dgm:spPr/>
    </dgm:pt>
    <dgm:pt modelId="{13680D0C-43AF-3C4F-880B-99ED64213B33}" type="pres">
      <dgm:prSet presAssocID="{7AD9875E-E694-C141-BBD5-285C9B02D9DE}" presName="spacing" presStyleCnt="0"/>
      <dgm:spPr/>
    </dgm:pt>
    <dgm:pt modelId="{B52485F1-B15E-CB4A-BA49-FE7512879E93}" type="pres">
      <dgm:prSet presAssocID="{B471E081-AEED-BA43-957A-A6B7A9DB884A}" presName="composite" presStyleCnt="0"/>
      <dgm:spPr/>
    </dgm:pt>
    <dgm:pt modelId="{DBBC31CF-67C7-F140-A0D7-C560E54940FC}" type="pres">
      <dgm:prSet presAssocID="{B471E081-AEED-BA43-957A-A6B7A9DB884A}" presName="imgShp" presStyleLbl="fgImgPlace1" presStyleIdx="8" presStyleCnt="9"/>
      <dgm:spPr/>
    </dgm:pt>
    <dgm:pt modelId="{6F1D864D-6D5A-D944-8A4D-D5E00BA393CA}" type="pres">
      <dgm:prSet presAssocID="{B471E081-AEED-BA43-957A-A6B7A9DB884A}" presName="txShp" presStyleLbl="node1" presStyleIdx="8" presStyleCnt="9">
        <dgm:presLayoutVars>
          <dgm:bulletEnabled val="1"/>
        </dgm:presLayoutVars>
      </dgm:prSet>
      <dgm:spPr/>
    </dgm:pt>
  </dgm:ptLst>
  <dgm:cxnLst>
    <dgm:cxn modelId="{C77E421F-CBA7-8D4B-B09E-2EFD8F0720CA}" srcId="{24F0763A-8DA0-724B-8BDF-A2443518575E}" destId="{797284B5-F2A5-1146-A168-73FBEBFBB765}" srcOrd="6" destOrd="0" parTransId="{10D4BDDE-907B-3343-9AFE-7A81E5779AC3}" sibTransId="{2E70D661-438A-7443-8096-A9A36247FBA6}"/>
    <dgm:cxn modelId="{BB42FF27-97EA-3649-A994-C0754357E2C1}" type="presOf" srcId="{88BE4C20-1A0D-0249-BDD6-661989A8F58F}" destId="{B536F65B-1FC3-B14C-9067-DEF5F93126F3}" srcOrd="0" destOrd="0" presId="urn:microsoft.com/office/officeart/2005/8/layout/vList3"/>
    <dgm:cxn modelId="{87F38B31-6B9E-1347-B579-8DD475EAB080}" type="presOf" srcId="{92B3492C-375D-7347-804D-2E90F8C73F65}" destId="{9F766775-DF04-4146-BFE5-72FF116AC3CC}" srcOrd="0" destOrd="0" presId="urn:microsoft.com/office/officeart/2005/8/layout/vList3"/>
    <dgm:cxn modelId="{5A86AE3A-CD2F-2A49-8853-DD5DC9F06C17}" type="presOf" srcId="{B82A67B2-C259-DA46-8ACB-60878B3A7382}" destId="{7FA07069-8B64-E448-A653-D7F13F26EDAF}" srcOrd="0" destOrd="0" presId="urn:microsoft.com/office/officeart/2005/8/layout/vList3"/>
    <dgm:cxn modelId="{F6364D3D-8B3A-D34B-BAC5-82CE77DA0DC8}" type="presOf" srcId="{129E9ED2-974B-BA41-8C8F-029F2D0EB3B9}" destId="{377947F2-FEB5-9342-9227-A8E5B40568B1}" srcOrd="0" destOrd="0" presId="urn:microsoft.com/office/officeart/2005/8/layout/vList3"/>
    <dgm:cxn modelId="{09763445-7F51-4243-84C6-E79C95AF16A0}" type="presOf" srcId="{B471E081-AEED-BA43-957A-A6B7A9DB884A}" destId="{6F1D864D-6D5A-D944-8A4D-D5E00BA393CA}" srcOrd="0" destOrd="0" presId="urn:microsoft.com/office/officeart/2005/8/layout/vList3"/>
    <dgm:cxn modelId="{20823E46-2DC1-2E49-A09F-B2689D323AD5}" srcId="{24F0763A-8DA0-724B-8BDF-A2443518575E}" destId="{129E9ED2-974B-BA41-8C8F-029F2D0EB3B9}" srcOrd="7" destOrd="0" parTransId="{57AFD0B5-F49D-3B40-B870-A9FC90A9E076}" sibTransId="{7AD9875E-E694-C141-BBD5-285C9B02D9DE}"/>
    <dgm:cxn modelId="{1658264A-162A-5846-A04F-A8ACDB723380}" type="presOf" srcId="{797284B5-F2A5-1146-A168-73FBEBFBB765}" destId="{FACACA26-7A79-5E43-BA4D-77575A0328DC}" srcOrd="0" destOrd="0" presId="urn:microsoft.com/office/officeart/2005/8/layout/vList3"/>
    <dgm:cxn modelId="{1F5BDC6E-79DB-4548-BE27-DCA5E6643A6D}" srcId="{24F0763A-8DA0-724B-8BDF-A2443518575E}" destId="{BDB4E1E6-5AF7-AD42-AD6C-C2C3D5DCF2DB}" srcOrd="2" destOrd="0" parTransId="{C92925B8-6772-174F-8F71-817CF63F97CB}" sibTransId="{0A840C7D-DBB4-3C47-926F-ADB5C8D10D2C}"/>
    <dgm:cxn modelId="{3A4DAA7A-39ED-3149-800C-D39E7DA19B3A}" type="presOf" srcId="{F443B5B0-291E-BC4D-9149-B1F1623F5493}" destId="{01BB34C2-5091-4749-9E60-91749D6D12B4}" srcOrd="0" destOrd="0" presId="urn:microsoft.com/office/officeart/2005/8/layout/vList3"/>
    <dgm:cxn modelId="{FA11EEA7-831C-5448-9B85-5D103B85C9DE}" srcId="{24F0763A-8DA0-724B-8BDF-A2443518575E}" destId="{92B3492C-375D-7347-804D-2E90F8C73F65}" srcOrd="5" destOrd="0" parTransId="{3D1526D5-B5DD-D547-8C1D-D3D258AF8A9E}" sibTransId="{FFED108F-0E15-9D47-9DF8-8919458A71F1}"/>
    <dgm:cxn modelId="{83DDE7B0-34F8-404B-BDFA-6B8D0154FF22}" srcId="{24F0763A-8DA0-724B-8BDF-A2443518575E}" destId="{B82A67B2-C259-DA46-8ACB-60878B3A7382}" srcOrd="0" destOrd="0" parTransId="{2AF4215F-06B9-6545-BB2D-47088C8C940E}" sibTransId="{556DF86D-7FBA-0D41-BD0F-E9FD478A7888}"/>
    <dgm:cxn modelId="{46AAEFBE-1447-FA45-BC24-E18366677DA7}" srcId="{24F0763A-8DA0-724B-8BDF-A2443518575E}" destId="{B471E081-AEED-BA43-957A-A6B7A9DB884A}" srcOrd="8" destOrd="0" parTransId="{D9687F74-0132-A746-B99D-3E7B52787652}" sibTransId="{5E5AA62B-C196-624A-BEC6-DC76333B20D8}"/>
    <dgm:cxn modelId="{2C726DC2-221E-3C46-B364-D5A09BD1959E}" type="presOf" srcId="{BDB4E1E6-5AF7-AD42-AD6C-C2C3D5DCF2DB}" destId="{BF9049B7-F512-074B-8688-95BA911CB217}" srcOrd="0" destOrd="0" presId="urn:microsoft.com/office/officeart/2005/8/layout/vList3"/>
    <dgm:cxn modelId="{544FC6E2-B741-414E-87F7-2B16ACC6E369}" srcId="{24F0763A-8DA0-724B-8BDF-A2443518575E}" destId="{BD825A34-65F6-864B-B91F-FFB208BA1594}" srcOrd="4" destOrd="0" parTransId="{2637111C-3232-EB4D-B1E3-07446B228B18}" sibTransId="{B1AC2EB9-E7F8-C947-8543-3AFE996EA023}"/>
    <dgm:cxn modelId="{5BB764E6-7548-264D-801A-8DDCCAAD09B2}" srcId="{24F0763A-8DA0-724B-8BDF-A2443518575E}" destId="{88BE4C20-1A0D-0249-BDD6-661989A8F58F}" srcOrd="3" destOrd="0" parTransId="{E9A92C32-88BD-E34C-ADF6-4680992C9CE0}" sibTransId="{6BD73AF3-FC2F-6345-B3A4-5E241768F1C0}"/>
    <dgm:cxn modelId="{D56258E8-B98E-A744-ADE8-3F70051F74BB}" type="presOf" srcId="{BD825A34-65F6-864B-B91F-FFB208BA1594}" destId="{677DD969-7327-1F40-944E-C2CD0BC5B181}" srcOrd="0" destOrd="0" presId="urn:microsoft.com/office/officeart/2005/8/layout/vList3"/>
    <dgm:cxn modelId="{2770BEF3-923B-4E41-BA8E-76F0C8311C1B}" type="presOf" srcId="{24F0763A-8DA0-724B-8BDF-A2443518575E}" destId="{88684726-409C-9A46-8806-3B8BEB3B37D0}" srcOrd="0" destOrd="0" presId="urn:microsoft.com/office/officeart/2005/8/layout/vList3"/>
    <dgm:cxn modelId="{DEF712F6-F14C-274E-8F6C-D3EE4E64A522}" srcId="{24F0763A-8DA0-724B-8BDF-A2443518575E}" destId="{F443B5B0-291E-BC4D-9149-B1F1623F5493}" srcOrd="1" destOrd="0" parTransId="{51D0E29D-9974-FF4E-80C8-6FA20E250D2F}" sibTransId="{F7E38AA8-0B2D-C94D-91D7-AFD1BA2001D3}"/>
    <dgm:cxn modelId="{D58B4E56-9BCE-074A-BD3B-7AE2E2BA3238}" type="presParOf" srcId="{88684726-409C-9A46-8806-3B8BEB3B37D0}" destId="{678C1654-1675-4241-A412-47FFD8D568D5}" srcOrd="0" destOrd="0" presId="urn:microsoft.com/office/officeart/2005/8/layout/vList3"/>
    <dgm:cxn modelId="{67EF9BFB-7F3C-4442-BF83-F709C8EFE2A9}" type="presParOf" srcId="{678C1654-1675-4241-A412-47FFD8D568D5}" destId="{9F3542B5-8E62-7143-9DBF-312C79240240}" srcOrd="0" destOrd="0" presId="urn:microsoft.com/office/officeart/2005/8/layout/vList3"/>
    <dgm:cxn modelId="{B65B0BE0-3D9F-1242-9D97-C9982F897854}" type="presParOf" srcId="{678C1654-1675-4241-A412-47FFD8D568D5}" destId="{7FA07069-8B64-E448-A653-D7F13F26EDAF}" srcOrd="1" destOrd="0" presId="urn:microsoft.com/office/officeart/2005/8/layout/vList3"/>
    <dgm:cxn modelId="{8D573A02-AE50-3F4A-BB8E-107467D42266}" type="presParOf" srcId="{88684726-409C-9A46-8806-3B8BEB3B37D0}" destId="{7E6EFFFF-140C-3442-B1DA-ECF3CF3CFC45}" srcOrd="1" destOrd="0" presId="urn:microsoft.com/office/officeart/2005/8/layout/vList3"/>
    <dgm:cxn modelId="{D2CA9F5C-5CE6-6946-B903-548DE7B38940}" type="presParOf" srcId="{88684726-409C-9A46-8806-3B8BEB3B37D0}" destId="{1B9F6F84-379B-0341-A8D0-65FF9E7EBB4A}" srcOrd="2" destOrd="0" presId="urn:microsoft.com/office/officeart/2005/8/layout/vList3"/>
    <dgm:cxn modelId="{31D562E8-B5CA-A747-BAB7-BFDA2F0327C8}" type="presParOf" srcId="{1B9F6F84-379B-0341-A8D0-65FF9E7EBB4A}" destId="{6E3787D5-019B-3C47-A2E5-ADDDE1932C01}" srcOrd="0" destOrd="0" presId="urn:microsoft.com/office/officeart/2005/8/layout/vList3"/>
    <dgm:cxn modelId="{6167244F-4F00-3A44-A199-79BD55FC8EC7}" type="presParOf" srcId="{1B9F6F84-379B-0341-A8D0-65FF9E7EBB4A}" destId="{01BB34C2-5091-4749-9E60-91749D6D12B4}" srcOrd="1" destOrd="0" presId="urn:microsoft.com/office/officeart/2005/8/layout/vList3"/>
    <dgm:cxn modelId="{58213663-1DFF-3042-891C-6C4ADB6422E7}" type="presParOf" srcId="{88684726-409C-9A46-8806-3B8BEB3B37D0}" destId="{09740F45-5728-8C43-B817-68AA6B6C3C99}" srcOrd="3" destOrd="0" presId="urn:microsoft.com/office/officeart/2005/8/layout/vList3"/>
    <dgm:cxn modelId="{A368D0FD-ECD9-994C-9422-08932468138D}" type="presParOf" srcId="{88684726-409C-9A46-8806-3B8BEB3B37D0}" destId="{08115967-A100-5A47-BCC9-DE5BA374E39C}" srcOrd="4" destOrd="0" presId="urn:microsoft.com/office/officeart/2005/8/layout/vList3"/>
    <dgm:cxn modelId="{62198CA1-A600-DB46-903B-22ADBEC12271}" type="presParOf" srcId="{08115967-A100-5A47-BCC9-DE5BA374E39C}" destId="{4CD9F4D0-7AC3-1344-820C-731E9967CA88}" srcOrd="0" destOrd="0" presId="urn:microsoft.com/office/officeart/2005/8/layout/vList3"/>
    <dgm:cxn modelId="{39F2DDA0-E355-0949-BC3D-6DFAB6F00242}" type="presParOf" srcId="{08115967-A100-5A47-BCC9-DE5BA374E39C}" destId="{BF9049B7-F512-074B-8688-95BA911CB217}" srcOrd="1" destOrd="0" presId="urn:microsoft.com/office/officeart/2005/8/layout/vList3"/>
    <dgm:cxn modelId="{4EDB7381-0C64-7E45-9F2E-B7E59E2D1E25}" type="presParOf" srcId="{88684726-409C-9A46-8806-3B8BEB3B37D0}" destId="{72061056-FDE1-9F42-8218-1226FFDDE022}" srcOrd="5" destOrd="0" presId="urn:microsoft.com/office/officeart/2005/8/layout/vList3"/>
    <dgm:cxn modelId="{09CD3688-58F0-4945-A1B3-98FAC995B78C}" type="presParOf" srcId="{88684726-409C-9A46-8806-3B8BEB3B37D0}" destId="{02534173-DD2F-E54C-A3B6-D77FE9060FD9}" srcOrd="6" destOrd="0" presId="urn:microsoft.com/office/officeart/2005/8/layout/vList3"/>
    <dgm:cxn modelId="{818C1A6B-D1ED-5C40-8BB2-DB3622E9C58D}" type="presParOf" srcId="{02534173-DD2F-E54C-A3B6-D77FE9060FD9}" destId="{0D93F7AF-AB79-A34D-ADE8-E64088845CA8}" srcOrd="0" destOrd="0" presId="urn:microsoft.com/office/officeart/2005/8/layout/vList3"/>
    <dgm:cxn modelId="{A83DF528-356F-2A44-860A-0C3C828E5311}" type="presParOf" srcId="{02534173-DD2F-E54C-A3B6-D77FE9060FD9}" destId="{B536F65B-1FC3-B14C-9067-DEF5F93126F3}" srcOrd="1" destOrd="0" presId="urn:microsoft.com/office/officeart/2005/8/layout/vList3"/>
    <dgm:cxn modelId="{ECCEE064-3F89-BD42-AECB-610188B04C75}" type="presParOf" srcId="{88684726-409C-9A46-8806-3B8BEB3B37D0}" destId="{61BC974A-88D4-F049-8393-97F5CC984637}" srcOrd="7" destOrd="0" presId="urn:microsoft.com/office/officeart/2005/8/layout/vList3"/>
    <dgm:cxn modelId="{470B1EE0-FF33-2148-A9DC-AA964C955BBB}" type="presParOf" srcId="{88684726-409C-9A46-8806-3B8BEB3B37D0}" destId="{A8FDAADB-03EA-5A44-B1BF-A29B2563F73B}" srcOrd="8" destOrd="0" presId="urn:microsoft.com/office/officeart/2005/8/layout/vList3"/>
    <dgm:cxn modelId="{C079E0D0-B1EC-1846-8C58-797A72115CDD}" type="presParOf" srcId="{A8FDAADB-03EA-5A44-B1BF-A29B2563F73B}" destId="{592D0981-8B51-3343-BE15-846B6557C789}" srcOrd="0" destOrd="0" presId="urn:microsoft.com/office/officeart/2005/8/layout/vList3"/>
    <dgm:cxn modelId="{71B87F11-0CA2-3D4E-877B-10F333B45805}" type="presParOf" srcId="{A8FDAADB-03EA-5A44-B1BF-A29B2563F73B}" destId="{677DD969-7327-1F40-944E-C2CD0BC5B181}" srcOrd="1" destOrd="0" presId="urn:microsoft.com/office/officeart/2005/8/layout/vList3"/>
    <dgm:cxn modelId="{B87109C7-E23F-6F4E-A740-1129808505CB}" type="presParOf" srcId="{88684726-409C-9A46-8806-3B8BEB3B37D0}" destId="{64903072-ED7C-3844-B395-873157F1A989}" srcOrd="9" destOrd="0" presId="urn:microsoft.com/office/officeart/2005/8/layout/vList3"/>
    <dgm:cxn modelId="{BB51377D-AAB3-5E40-9DBD-60B3E5198770}" type="presParOf" srcId="{88684726-409C-9A46-8806-3B8BEB3B37D0}" destId="{853C04DD-ABF7-5840-B58A-091D8198939D}" srcOrd="10" destOrd="0" presId="urn:microsoft.com/office/officeart/2005/8/layout/vList3"/>
    <dgm:cxn modelId="{02E04983-2F8C-2E47-A173-3C4C122D699C}" type="presParOf" srcId="{853C04DD-ABF7-5840-B58A-091D8198939D}" destId="{1F5525CB-B335-AC45-A6CE-3A82730B7CF2}" srcOrd="0" destOrd="0" presId="urn:microsoft.com/office/officeart/2005/8/layout/vList3"/>
    <dgm:cxn modelId="{9C14AB38-1176-0C44-8FBE-73F8B624CE47}" type="presParOf" srcId="{853C04DD-ABF7-5840-B58A-091D8198939D}" destId="{9F766775-DF04-4146-BFE5-72FF116AC3CC}" srcOrd="1" destOrd="0" presId="urn:microsoft.com/office/officeart/2005/8/layout/vList3"/>
    <dgm:cxn modelId="{51A57088-3AF7-9146-BC43-6E3BF41D664C}" type="presParOf" srcId="{88684726-409C-9A46-8806-3B8BEB3B37D0}" destId="{1F1DD170-21B4-F942-9CF2-99D267AA5DE8}" srcOrd="11" destOrd="0" presId="urn:microsoft.com/office/officeart/2005/8/layout/vList3"/>
    <dgm:cxn modelId="{3E51EAD8-6266-2749-A282-B1566EAE9DAA}" type="presParOf" srcId="{88684726-409C-9A46-8806-3B8BEB3B37D0}" destId="{7A457AE8-53F6-864E-9484-2C775145D3EA}" srcOrd="12" destOrd="0" presId="urn:microsoft.com/office/officeart/2005/8/layout/vList3"/>
    <dgm:cxn modelId="{8E402DE8-741C-5445-8D5F-E8B899A2C264}" type="presParOf" srcId="{7A457AE8-53F6-864E-9484-2C775145D3EA}" destId="{ACD3F502-43B2-0647-8AC5-DCF9302F2034}" srcOrd="0" destOrd="0" presId="urn:microsoft.com/office/officeart/2005/8/layout/vList3"/>
    <dgm:cxn modelId="{5F9BDA25-75E8-1A49-8564-64890F100436}" type="presParOf" srcId="{7A457AE8-53F6-864E-9484-2C775145D3EA}" destId="{FACACA26-7A79-5E43-BA4D-77575A0328DC}" srcOrd="1" destOrd="0" presId="urn:microsoft.com/office/officeart/2005/8/layout/vList3"/>
    <dgm:cxn modelId="{F832C098-29D6-1F4F-8C3B-1EDDCA8C2095}" type="presParOf" srcId="{88684726-409C-9A46-8806-3B8BEB3B37D0}" destId="{832CCA6B-DE37-964A-8ABB-BF7704AD1DFD}" srcOrd="13" destOrd="0" presId="urn:microsoft.com/office/officeart/2005/8/layout/vList3"/>
    <dgm:cxn modelId="{60C95008-B55F-ED4D-A5DD-BF2C0A0621DD}" type="presParOf" srcId="{88684726-409C-9A46-8806-3B8BEB3B37D0}" destId="{C4EC10FB-852D-0A41-95CC-A3F51E95D0C0}" srcOrd="14" destOrd="0" presId="urn:microsoft.com/office/officeart/2005/8/layout/vList3"/>
    <dgm:cxn modelId="{E8978220-B8AE-E44D-AFAD-62F288A0D237}" type="presParOf" srcId="{C4EC10FB-852D-0A41-95CC-A3F51E95D0C0}" destId="{5D13A754-11BB-8C46-9723-7706D62C535A}" srcOrd="0" destOrd="0" presId="urn:microsoft.com/office/officeart/2005/8/layout/vList3"/>
    <dgm:cxn modelId="{C82952CA-6062-5A48-A398-02EEAD9FA9A1}" type="presParOf" srcId="{C4EC10FB-852D-0A41-95CC-A3F51E95D0C0}" destId="{377947F2-FEB5-9342-9227-A8E5B40568B1}" srcOrd="1" destOrd="0" presId="urn:microsoft.com/office/officeart/2005/8/layout/vList3"/>
    <dgm:cxn modelId="{E5D76F3D-908B-3744-ABAF-F3116FEF042F}" type="presParOf" srcId="{88684726-409C-9A46-8806-3B8BEB3B37D0}" destId="{13680D0C-43AF-3C4F-880B-99ED64213B33}" srcOrd="15" destOrd="0" presId="urn:microsoft.com/office/officeart/2005/8/layout/vList3"/>
    <dgm:cxn modelId="{0E219253-3FD0-3A42-96E7-75B5624279FC}" type="presParOf" srcId="{88684726-409C-9A46-8806-3B8BEB3B37D0}" destId="{B52485F1-B15E-CB4A-BA49-FE7512879E93}" srcOrd="16" destOrd="0" presId="urn:microsoft.com/office/officeart/2005/8/layout/vList3"/>
    <dgm:cxn modelId="{0511999B-1F6E-B14E-B9D4-724EC4BBDEC8}" type="presParOf" srcId="{B52485F1-B15E-CB4A-BA49-FE7512879E93}" destId="{DBBC31CF-67C7-F140-A0D7-C560E54940FC}" srcOrd="0" destOrd="0" presId="urn:microsoft.com/office/officeart/2005/8/layout/vList3"/>
    <dgm:cxn modelId="{D70D8DFA-9564-D248-89B6-E0F34443DB4A}" type="presParOf" srcId="{B52485F1-B15E-CB4A-BA49-FE7512879E93}" destId="{6F1D864D-6D5A-D944-8A4D-D5E00BA393C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290D31-6121-BD48-9465-04AC460BF498}" type="doc">
      <dgm:prSet loTypeId="urn:microsoft.com/office/officeart/2005/8/layout/cycle6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53C0E8C3-7BB2-5240-B090-97A39FB91959}">
      <dgm:prSet custT="1"/>
      <dgm:spPr/>
      <dgm:t>
        <a:bodyPr/>
        <a:lstStyle/>
        <a:p>
          <a:r>
            <a:rPr lang="es-MX" sz="1400"/>
            <a:t>Mercado internacional</a:t>
          </a:r>
        </a:p>
      </dgm:t>
    </dgm:pt>
    <dgm:pt modelId="{21821310-00D0-4146-A980-52E76B950179}" type="parTrans" cxnId="{2E9EAE20-F9EA-5341-BAF0-691ED8097836}">
      <dgm:prSet/>
      <dgm:spPr/>
      <dgm:t>
        <a:bodyPr/>
        <a:lstStyle/>
        <a:p>
          <a:endParaRPr lang="es-ES" sz="1400"/>
        </a:p>
      </dgm:t>
    </dgm:pt>
    <dgm:pt modelId="{3D3D5765-6E20-8549-A17D-1F65733F3015}" type="sibTrans" cxnId="{2E9EAE20-F9EA-5341-BAF0-691ED8097836}">
      <dgm:prSet/>
      <dgm:spPr/>
      <dgm:t>
        <a:bodyPr/>
        <a:lstStyle/>
        <a:p>
          <a:endParaRPr lang="es-ES" sz="1400"/>
        </a:p>
      </dgm:t>
    </dgm:pt>
    <dgm:pt modelId="{6176ADA3-87BB-804C-A543-0888DFDCFF52}">
      <dgm:prSet custT="1"/>
      <dgm:spPr/>
      <dgm:t>
        <a:bodyPr/>
        <a:lstStyle/>
        <a:p>
          <a:r>
            <a:rPr lang="es-MX" sz="1400"/>
            <a:t>Mercado nacional</a:t>
          </a:r>
        </a:p>
      </dgm:t>
    </dgm:pt>
    <dgm:pt modelId="{1B8E2D2E-EA30-234E-9BEF-1433232178F1}" type="parTrans" cxnId="{1FBDB0A5-8E85-A241-85BD-A35D69F2234C}">
      <dgm:prSet/>
      <dgm:spPr/>
      <dgm:t>
        <a:bodyPr/>
        <a:lstStyle/>
        <a:p>
          <a:endParaRPr lang="es-ES" sz="1400"/>
        </a:p>
      </dgm:t>
    </dgm:pt>
    <dgm:pt modelId="{65895B18-B73F-B34D-A879-CA3F09A7EC71}" type="sibTrans" cxnId="{1FBDB0A5-8E85-A241-85BD-A35D69F2234C}">
      <dgm:prSet/>
      <dgm:spPr/>
      <dgm:t>
        <a:bodyPr/>
        <a:lstStyle/>
        <a:p>
          <a:endParaRPr lang="es-ES" sz="1400"/>
        </a:p>
      </dgm:t>
    </dgm:pt>
    <dgm:pt modelId="{6E4093FF-9748-6A46-B66B-7525BE64AEC7}">
      <dgm:prSet custT="1"/>
      <dgm:spPr/>
      <dgm:t>
        <a:bodyPr/>
        <a:lstStyle/>
        <a:p>
          <a:r>
            <a:rPr lang="es-MX" sz="1200"/>
            <a:t>Mercado regional mercado de intercambio comercial al mayoreo</a:t>
          </a:r>
        </a:p>
      </dgm:t>
    </dgm:pt>
    <dgm:pt modelId="{14634677-E164-7A49-9CBA-0ABC8CE7A014}" type="parTrans" cxnId="{F9513F56-1D0E-904E-B165-2437D2517F40}">
      <dgm:prSet/>
      <dgm:spPr/>
      <dgm:t>
        <a:bodyPr/>
        <a:lstStyle/>
        <a:p>
          <a:endParaRPr lang="es-ES" sz="1400"/>
        </a:p>
      </dgm:t>
    </dgm:pt>
    <dgm:pt modelId="{1823A336-9FFF-4044-AF65-3F9440DB226B}" type="sibTrans" cxnId="{F9513F56-1D0E-904E-B165-2437D2517F40}">
      <dgm:prSet/>
      <dgm:spPr/>
      <dgm:t>
        <a:bodyPr/>
        <a:lstStyle/>
        <a:p>
          <a:endParaRPr lang="es-ES" sz="1400"/>
        </a:p>
      </dgm:t>
    </dgm:pt>
    <dgm:pt modelId="{A465E1F4-53A5-E04D-8C1D-EFD3B65A6802}">
      <dgm:prSet custT="1"/>
      <dgm:spPr/>
      <dgm:t>
        <a:bodyPr/>
        <a:lstStyle/>
        <a:p>
          <a:r>
            <a:rPr lang="es-MX" sz="1400"/>
            <a:t>Mercado metropolitano</a:t>
          </a:r>
        </a:p>
      </dgm:t>
    </dgm:pt>
    <dgm:pt modelId="{D4203EFD-0893-DF4B-A2D0-BE97733C6B53}" type="parTrans" cxnId="{C0547308-5BDB-6B4F-8FD6-A0E345753AAF}">
      <dgm:prSet/>
      <dgm:spPr/>
      <dgm:t>
        <a:bodyPr/>
        <a:lstStyle/>
        <a:p>
          <a:endParaRPr lang="es-ES" sz="1400"/>
        </a:p>
      </dgm:t>
    </dgm:pt>
    <dgm:pt modelId="{8C5F0B3F-F263-A544-ABFC-93940160A2E0}" type="sibTrans" cxnId="{C0547308-5BDB-6B4F-8FD6-A0E345753AAF}">
      <dgm:prSet/>
      <dgm:spPr/>
      <dgm:t>
        <a:bodyPr/>
        <a:lstStyle/>
        <a:p>
          <a:endParaRPr lang="es-ES" sz="1400"/>
        </a:p>
      </dgm:t>
    </dgm:pt>
    <dgm:pt modelId="{4E4EF126-5791-AD4C-8DFF-78BBF00CF919}">
      <dgm:prSet custT="1"/>
      <dgm:spPr/>
      <dgm:t>
        <a:bodyPr/>
        <a:lstStyle/>
        <a:p>
          <a:r>
            <a:rPr lang="es-MX" sz="1400"/>
            <a:t>Mercado local</a:t>
          </a:r>
        </a:p>
      </dgm:t>
    </dgm:pt>
    <dgm:pt modelId="{4E71004B-0BDA-E045-9946-332E182F91BE}" type="parTrans" cxnId="{94C3D2A7-9DC5-3243-96AB-AD5FD32B45DE}">
      <dgm:prSet/>
      <dgm:spPr/>
      <dgm:t>
        <a:bodyPr/>
        <a:lstStyle/>
        <a:p>
          <a:endParaRPr lang="es-ES" sz="1400"/>
        </a:p>
      </dgm:t>
    </dgm:pt>
    <dgm:pt modelId="{D212E8CE-14FF-8C4A-9DCA-E964E03F0FE2}" type="sibTrans" cxnId="{94C3D2A7-9DC5-3243-96AB-AD5FD32B45DE}">
      <dgm:prSet/>
      <dgm:spPr/>
      <dgm:t>
        <a:bodyPr/>
        <a:lstStyle/>
        <a:p>
          <a:endParaRPr lang="es-ES" sz="1400"/>
        </a:p>
      </dgm:t>
    </dgm:pt>
    <dgm:pt modelId="{FA4C84A0-2200-1949-ACD8-91F4197301A8}" type="pres">
      <dgm:prSet presAssocID="{85290D31-6121-BD48-9465-04AC460BF498}" presName="cycle" presStyleCnt="0">
        <dgm:presLayoutVars>
          <dgm:dir/>
          <dgm:resizeHandles val="exact"/>
        </dgm:presLayoutVars>
      </dgm:prSet>
      <dgm:spPr/>
    </dgm:pt>
    <dgm:pt modelId="{6ED9BD6C-16FE-4745-9640-928E0D123072}" type="pres">
      <dgm:prSet presAssocID="{53C0E8C3-7BB2-5240-B090-97A39FB91959}" presName="node" presStyleLbl="node1" presStyleIdx="0" presStyleCnt="5">
        <dgm:presLayoutVars>
          <dgm:bulletEnabled val="1"/>
        </dgm:presLayoutVars>
      </dgm:prSet>
      <dgm:spPr/>
    </dgm:pt>
    <dgm:pt modelId="{0C8FFB15-04E4-C647-A108-4C9F810A230F}" type="pres">
      <dgm:prSet presAssocID="{53C0E8C3-7BB2-5240-B090-97A39FB91959}" presName="spNode" presStyleCnt="0"/>
      <dgm:spPr/>
    </dgm:pt>
    <dgm:pt modelId="{F9D8A3C0-C075-4C48-BC08-4AF21DCAE3F8}" type="pres">
      <dgm:prSet presAssocID="{3D3D5765-6E20-8549-A17D-1F65733F3015}" presName="sibTrans" presStyleLbl="sibTrans1D1" presStyleIdx="0" presStyleCnt="5"/>
      <dgm:spPr/>
    </dgm:pt>
    <dgm:pt modelId="{C40E8C4A-E6CF-324B-8830-5A5B17B6EA50}" type="pres">
      <dgm:prSet presAssocID="{6176ADA3-87BB-804C-A543-0888DFDCFF52}" presName="node" presStyleLbl="node1" presStyleIdx="1" presStyleCnt="5">
        <dgm:presLayoutVars>
          <dgm:bulletEnabled val="1"/>
        </dgm:presLayoutVars>
      </dgm:prSet>
      <dgm:spPr/>
    </dgm:pt>
    <dgm:pt modelId="{CA56ED96-FB90-1C4E-BD5D-1E7C22BDAD51}" type="pres">
      <dgm:prSet presAssocID="{6176ADA3-87BB-804C-A543-0888DFDCFF52}" presName="spNode" presStyleCnt="0"/>
      <dgm:spPr/>
    </dgm:pt>
    <dgm:pt modelId="{AC6A31E1-E4FD-0B4F-B0DF-2411AB41E433}" type="pres">
      <dgm:prSet presAssocID="{65895B18-B73F-B34D-A879-CA3F09A7EC71}" presName="sibTrans" presStyleLbl="sibTrans1D1" presStyleIdx="1" presStyleCnt="5"/>
      <dgm:spPr/>
    </dgm:pt>
    <dgm:pt modelId="{98852D36-8FDF-4947-B0D6-462BAD02736C}" type="pres">
      <dgm:prSet presAssocID="{6E4093FF-9748-6A46-B66B-7525BE64AEC7}" presName="node" presStyleLbl="node1" presStyleIdx="2" presStyleCnt="5">
        <dgm:presLayoutVars>
          <dgm:bulletEnabled val="1"/>
        </dgm:presLayoutVars>
      </dgm:prSet>
      <dgm:spPr/>
    </dgm:pt>
    <dgm:pt modelId="{BF1E9B6F-8CA2-9E41-BFF4-B7AEEDF35D9C}" type="pres">
      <dgm:prSet presAssocID="{6E4093FF-9748-6A46-B66B-7525BE64AEC7}" presName="spNode" presStyleCnt="0"/>
      <dgm:spPr/>
    </dgm:pt>
    <dgm:pt modelId="{1E0C0312-CCE7-E947-B590-2C3639797023}" type="pres">
      <dgm:prSet presAssocID="{1823A336-9FFF-4044-AF65-3F9440DB226B}" presName="sibTrans" presStyleLbl="sibTrans1D1" presStyleIdx="2" presStyleCnt="5"/>
      <dgm:spPr/>
    </dgm:pt>
    <dgm:pt modelId="{246F9E13-C9CE-B44A-A7A1-461A9895697C}" type="pres">
      <dgm:prSet presAssocID="{A465E1F4-53A5-E04D-8C1D-EFD3B65A6802}" presName="node" presStyleLbl="node1" presStyleIdx="3" presStyleCnt="5">
        <dgm:presLayoutVars>
          <dgm:bulletEnabled val="1"/>
        </dgm:presLayoutVars>
      </dgm:prSet>
      <dgm:spPr/>
    </dgm:pt>
    <dgm:pt modelId="{C32D01EB-8710-284C-A981-D8B08ACA0F11}" type="pres">
      <dgm:prSet presAssocID="{A465E1F4-53A5-E04D-8C1D-EFD3B65A6802}" presName="spNode" presStyleCnt="0"/>
      <dgm:spPr/>
    </dgm:pt>
    <dgm:pt modelId="{1EA07D70-DF0A-F44B-A7C5-72A884A83611}" type="pres">
      <dgm:prSet presAssocID="{8C5F0B3F-F263-A544-ABFC-93940160A2E0}" presName="sibTrans" presStyleLbl="sibTrans1D1" presStyleIdx="3" presStyleCnt="5"/>
      <dgm:spPr/>
    </dgm:pt>
    <dgm:pt modelId="{9E5A6958-84EF-5D44-8482-41689275382A}" type="pres">
      <dgm:prSet presAssocID="{4E4EF126-5791-AD4C-8DFF-78BBF00CF919}" presName="node" presStyleLbl="node1" presStyleIdx="4" presStyleCnt="5">
        <dgm:presLayoutVars>
          <dgm:bulletEnabled val="1"/>
        </dgm:presLayoutVars>
      </dgm:prSet>
      <dgm:spPr/>
    </dgm:pt>
    <dgm:pt modelId="{3261F2FE-2CAD-0742-9F90-ADD451CD34E3}" type="pres">
      <dgm:prSet presAssocID="{4E4EF126-5791-AD4C-8DFF-78BBF00CF919}" presName="spNode" presStyleCnt="0"/>
      <dgm:spPr/>
    </dgm:pt>
    <dgm:pt modelId="{F2173C78-AD0E-9043-BB7B-CAEE7D54AFD7}" type="pres">
      <dgm:prSet presAssocID="{D212E8CE-14FF-8C4A-9DCA-E964E03F0FE2}" presName="sibTrans" presStyleLbl="sibTrans1D1" presStyleIdx="4" presStyleCnt="5"/>
      <dgm:spPr/>
    </dgm:pt>
  </dgm:ptLst>
  <dgm:cxnLst>
    <dgm:cxn modelId="{C0547308-5BDB-6B4F-8FD6-A0E345753AAF}" srcId="{85290D31-6121-BD48-9465-04AC460BF498}" destId="{A465E1F4-53A5-E04D-8C1D-EFD3B65A6802}" srcOrd="3" destOrd="0" parTransId="{D4203EFD-0893-DF4B-A2D0-BE97733C6B53}" sibTransId="{8C5F0B3F-F263-A544-ABFC-93940160A2E0}"/>
    <dgm:cxn modelId="{F355A909-E091-3740-9A58-BFB6982AE2C6}" type="presOf" srcId="{6E4093FF-9748-6A46-B66B-7525BE64AEC7}" destId="{98852D36-8FDF-4947-B0D6-462BAD02736C}" srcOrd="0" destOrd="0" presId="urn:microsoft.com/office/officeart/2005/8/layout/cycle6"/>
    <dgm:cxn modelId="{2E9EAE20-F9EA-5341-BAF0-691ED8097836}" srcId="{85290D31-6121-BD48-9465-04AC460BF498}" destId="{53C0E8C3-7BB2-5240-B090-97A39FB91959}" srcOrd="0" destOrd="0" parTransId="{21821310-00D0-4146-A980-52E76B950179}" sibTransId="{3D3D5765-6E20-8549-A17D-1F65733F3015}"/>
    <dgm:cxn modelId="{F9513F56-1D0E-904E-B165-2437D2517F40}" srcId="{85290D31-6121-BD48-9465-04AC460BF498}" destId="{6E4093FF-9748-6A46-B66B-7525BE64AEC7}" srcOrd="2" destOrd="0" parTransId="{14634677-E164-7A49-9CBA-0ABC8CE7A014}" sibTransId="{1823A336-9FFF-4044-AF65-3F9440DB226B}"/>
    <dgm:cxn modelId="{0E224D67-B530-C34E-AB33-45FF0E9D2B43}" type="presOf" srcId="{1823A336-9FFF-4044-AF65-3F9440DB226B}" destId="{1E0C0312-CCE7-E947-B590-2C3639797023}" srcOrd="0" destOrd="0" presId="urn:microsoft.com/office/officeart/2005/8/layout/cycle6"/>
    <dgm:cxn modelId="{29607C6D-3BEE-2D47-931D-C1924B29BF28}" type="presOf" srcId="{85290D31-6121-BD48-9465-04AC460BF498}" destId="{FA4C84A0-2200-1949-ACD8-91F4197301A8}" srcOrd="0" destOrd="0" presId="urn:microsoft.com/office/officeart/2005/8/layout/cycle6"/>
    <dgm:cxn modelId="{CBB25F79-2A51-894A-83C5-40CDF15661E5}" type="presOf" srcId="{53C0E8C3-7BB2-5240-B090-97A39FB91959}" destId="{6ED9BD6C-16FE-4745-9640-928E0D123072}" srcOrd="0" destOrd="0" presId="urn:microsoft.com/office/officeart/2005/8/layout/cycle6"/>
    <dgm:cxn modelId="{1D812085-CC60-3242-9C20-59ED0E9F093A}" type="presOf" srcId="{65895B18-B73F-B34D-A879-CA3F09A7EC71}" destId="{AC6A31E1-E4FD-0B4F-B0DF-2411AB41E433}" srcOrd="0" destOrd="0" presId="urn:microsoft.com/office/officeart/2005/8/layout/cycle6"/>
    <dgm:cxn modelId="{D1BC4792-10A0-C746-9755-F55FA375DBE4}" type="presOf" srcId="{4E4EF126-5791-AD4C-8DFF-78BBF00CF919}" destId="{9E5A6958-84EF-5D44-8482-41689275382A}" srcOrd="0" destOrd="0" presId="urn:microsoft.com/office/officeart/2005/8/layout/cycle6"/>
    <dgm:cxn modelId="{9FC99E9C-200C-184C-B5D1-0B7B121B696A}" type="presOf" srcId="{A465E1F4-53A5-E04D-8C1D-EFD3B65A6802}" destId="{246F9E13-C9CE-B44A-A7A1-461A9895697C}" srcOrd="0" destOrd="0" presId="urn:microsoft.com/office/officeart/2005/8/layout/cycle6"/>
    <dgm:cxn modelId="{1FBDB0A5-8E85-A241-85BD-A35D69F2234C}" srcId="{85290D31-6121-BD48-9465-04AC460BF498}" destId="{6176ADA3-87BB-804C-A543-0888DFDCFF52}" srcOrd="1" destOrd="0" parTransId="{1B8E2D2E-EA30-234E-9BEF-1433232178F1}" sibTransId="{65895B18-B73F-B34D-A879-CA3F09A7EC71}"/>
    <dgm:cxn modelId="{94C3D2A7-9DC5-3243-96AB-AD5FD32B45DE}" srcId="{85290D31-6121-BD48-9465-04AC460BF498}" destId="{4E4EF126-5791-AD4C-8DFF-78BBF00CF919}" srcOrd="4" destOrd="0" parTransId="{4E71004B-0BDA-E045-9946-332E182F91BE}" sibTransId="{D212E8CE-14FF-8C4A-9DCA-E964E03F0FE2}"/>
    <dgm:cxn modelId="{D4197CB6-5CDE-CF4D-910B-D989DE199336}" type="presOf" srcId="{8C5F0B3F-F263-A544-ABFC-93940160A2E0}" destId="{1EA07D70-DF0A-F44B-A7C5-72A884A83611}" srcOrd="0" destOrd="0" presId="urn:microsoft.com/office/officeart/2005/8/layout/cycle6"/>
    <dgm:cxn modelId="{B94D16BD-2340-8E4D-81B5-9EF6BABE8D47}" type="presOf" srcId="{D212E8CE-14FF-8C4A-9DCA-E964E03F0FE2}" destId="{F2173C78-AD0E-9043-BB7B-CAEE7D54AFD7}" srcOrd="0" destOrd="0" presId="urn:microsoft.com/office/officeart/2005/8/layout/cycle6"/>
    <dgm:cxn modelId="{6799C4C6-1787-AD41-8A9D-E3CCA1A33189}" type="presOf" srcId="{3D3D5765-6E20-8549-A17D-1F65733F3015}" destId="{F9D8A3C0-C075-4C48-BC08-4AF21DCAE3F8}" srcOrd="0" destOrd="0" presId="urn:microsoft.com/office/officeart/2005/8/layout/cycle6"/>
    <dgm:cxn modelId="{F29BE0CE-569A-5C46-9244-BDFD4698AE2D}" type="presOf" srcId="{6176ADA3-87BB-804C-A543-0888DFDCFF52}" destId="{C40E8C4A-E6CF-324B-8830-5A5B17B6EA50}" srcOrd="0" destOrd="0" presId="urn:microsoft.com/office/officeart/2005/8/layout/cycle6"/>
    <dgm:cxn modelId="{74A0D61F-779C-5E4B-BD0C-35AE42FE1390}" type="presParOf" srcId="{FA4C84A0-2200-1949-ACD8-91F4197301A8}" destId="{6ED9BD6C-16FE-4745-9640-928E0D123072}" srcOrd="0" destOrd="0" presId="urn:microsoft.com/office/officeart/2005/8/layout/cycle6"/>
    <dgm:cxn modelId="{6503BE13-C597-ED43-AD00-C1AD1DBF98AA}" type="presParOf" srcId="{FA4C84A0-2200-1949-ACD8-91F4197301A8}" destId="{0C8FFB15-04E4-C647-A108-4C9F810A230F}" srcOrd="1" destOrd="0" presId="urn:microsoft.com/office/officeart/2005/8/layout/cycle6"/>
    <dgm:cxn modelId="{7CBD948A-6D24-D24F-82C1-1167555C89A9}" type="presParOf" srcId="{FA4C84A0-2200-1949-ACD8-91F4197301A8}" destId="{F9D8A3C0-C075-4C48-BC08-4AF21DCAE3F8}" srcOrd="2" destOrd="0" presId="urn:microsoft.com/office/officeart/2005/8/layout/cycle6"/>
    <dgm:cxn modelId="{10B758C4-1637-1547-875A-AE2D9EEB0DC9}" type="presParOf" srcId="{FA4C84A0-2200-1949-ACD8-91F4197301A8}" destId="{C40E8C4A-E6CF-324B-8830-5A5B17B6EA50}" srcOrd="3" destOrd="0" presId="urn:microsoft.com/office/officeart/2005/8/layout/cycle6"/>
    <dgm:cxn modelId="{3EF0A9DE-CCB6-F045-A61E-2E34D410CFBD}" type="presParOf" srcId="{FA4C84A0-2200-1949-ACD8-91F4197301A8}" destId="{CA56ED96-FB90-1C4E-BD5D-1E7C22BDAD51}" srcOrd="4" destOrd="0" presId="urn:microsoft.com/office/officeart/2005/8/layout/cycle6"/>
    <dgm:cxn modelId="{794144EF-2B20-8D47-B1EC-D578486B5E96}" type="presParOf" srcId="{FA4C84A0-2200-1949-ACD8-91F4197301A8}" destId="{AC6A31E1-E4FD-0B4F-B0DF-2411AB41E433}" srcOrd="5" destOrd="0" presId="urn:microsoft.com/office/officeart/2005/8/layout/cycle6"/>
    <dgm:cxn modelId="{CFEBFB7D-77DC-5E43-8831-CF1BC0E6B730}" type="presParOf" srcId="{FA4C84A0-2200-1949-ACD8-91F4197301A8}" destId="{98852D36-8FDF-4947-B0D6-462BAD02736C}" srcOrd="6" destOrd="0" presId="urn:microsoft.com/office/officeart/2005/8/layout/cycle6"/>
    <dgm:cxn modelId="{A8C4117F-D062-7C44-AB14-66EDB76617B2}" type="presParOf" srcId="{FA4C84A0-2200-1949-ACD8-91F4197301A8}" destId="{BF1E9B6F-8CA2-9E41-BFF4-B7AEEDF35D9C}" srcOrd="7" destOrd="0" presId="urn:microsoft.com/office/officeart/2005/8/layout/cycle6"/>
    <dgm:cxn modelId="{838E547A-D1C7-6A4D-9FF3-5CEAF50FF66D}" type="presParOf" srcId="{FA4C84A0-2200-1949-ACD8-91F4197301A8}" destId="{1E0C0312-CCE7-E947-B590-2C3639797023}" srcOrd="8" destOrd="0" presId="urn:microsoft.com/office/officeart/2005/8/layout/cycle6"/>
    <dgm:cxn modelId="{B6ABF97C-3A40-384C-AAB8-9F709008CC03}" type="presParOf" srcId="{FA4C84A0-2200-1949-ACD8-91F4197301A8}" destId="{246F9E13-C9CE-B44A-A7A1-461A9895697C}" srcOrd="9" destOrd="0" presId="urn:microsoft.com/office/officeart/2005/8/layout/cycle6"/>
    <dgm:cxn modelId="{9F6FA44F-CDCD-BC43-B895-4742A4EFF0ED}" type="presParOf" srcId="{FA4C84A0-2200-1949-ACD8-91F4197301A8}" destId="{C32D01EB-8710-284C-A981-D8B08ACA0F11}" srcOrd="10" destOrd="0" presId="urn:microsoft.com/office/officeart/2005/8/layout/cycle6"/>
    <dgm:cxn modelId="{C8ACFFCB-3B25-0349-A12B-14026DD49BC4}" type="presParOf" srcId="{FA4C84A0-2200-1949-ACD8-91F4197301A8}" destId="{1EA07D70-DF0A-F44B-A7C5-72A884A83611}" srcOrd="11" destOrd="0" presId="urn:microsoft.com/office/officeart/2005/8/layout/cycle6"/>
    <dgm:cxn modelId="{AB78AC75-0AFA-5F4F-A1A1-5EAE8DF95BA9}" type="presParOf" srcId="{FA4C84A0-2200-1949-ACD8-91F4197301A8}" destId="{9E5A6958-84EF-5D44-8482-41689275382A}" srcOrd="12" destOrd="0" presId="urn:microsoft.com/office/officeart/2005/8/layout/cycle6"/>
    <dgm:cxn modelId="{271CCAD1-AB5B-7749-80AD-552AF496DF75}" type="presParOf" srcId="{FA4C84A0-2200-1949-ACD8-91F4197301A8}" destId="{3261F2FE-2CAD-0742-9F90-ADD451CD34E3}" srcOrd="13" destOrd="0" presId="urn:microsoft.com/office/officeart/2005/8/layout/cycle6"/>
    <dgm:cxn modelId="{55A26433-2F42-4244-B479-3F47708A74C8}" type="presParOf" srcId="{FA4C84A0-2200-1949-ACD8-91F4197301A8}" destId="{F2173C78-AD0E-9043-BB7B-CAEE7D54AFD7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7CBBA23-0537-FD49-A811-CE27F0FBBA46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C2A10E9E-9F0E-7A4B-8F45-69B71D83EBBC}">
      <dgm:prSet/>
      <dgm:spPr/>
      <dgm:t>
        <a:bodyPr/>
        <a:lstStyle/>
        <a:p>
          <a:r>
            <a:rPr lang="es-MX"/>
            <a:t>Conocer las necesidades del consumidor</a:t>
          </a:r>
        </a:p>
      </dgm:t>
    </dgm:pt>
    <dgm:pt modelId="{4EC678C6-2B29-7241-8E04-0066AF1FA63E}" type="parTrans" cxnId="{97A9E063-42F2-8142-9D0C-A8C63F7AF30C}">
      <dgm:prSet/>
      <dgm:spPr/>
      <dgm:t>
        <a:bodyPr/>
        <a:lstStyle/>
        <a:p>
          <a:endParaRPr lang="es-ES"/>
        </a:p>
      </dgm:t>
    </dgm:pt>
    <dgm:pt modelId="{1DF2492D-4EDF-BE48-A6B7-5D696866B75B}" type="sibTrans" cxnId="{97A9E063-42F2-8142-9D0C-A8C63F7AF30C}">
      <dgm:prSet/>
      <dgm:spPr/>
      <dgm:t>
        <a:bodyPr/>
        <a:lstStyle/>
        <a:p>
          <a:endParaRPr lang="es-ES"/>
        </a:p>
      </dgm:t>
    </dgm:pt>
    <dgm:pt modelId="{A61E1EC9-022B-D64F-980F-C2A094F94EC1}">
      <dgm:prSet/>
      <dgm:spPr/>
      <dgm:t>
        <a:bodyPr/>
        <a:lstStyle/>
        <a:p>
          <a:r>
            <a:rPr lang="es-MX"/>
            <a:t>Crear un producto y un programa de mercadotecnia para alcázar ese sub mercado y satisfacer sus necesidades</a:t>
          </a:r>
        </a:p>
      </dgm:t>
    </dgm:pt>
    <dgm:pt modelId="{47080573-7708-5A49-BDC8-8012904C635F}" type="parTrans" cxnId="{A6EE1F31-7E2B-9F42-B9A0-DCD3C28905C6}">
      <dgm:prSet/>
      <dgm:spPr/>
      <dgm:t>
        <a:bodyPr/>
        <a:lstStyle/>
        <a:p>
          <a:endParaRPr lang="es-ES"/>
        </a:p>
      </dgm:t>
    </dgm:pt>
    <dgm:pt modelId="{68F56F5B-CF75-AB47-9D20-453827875DBE}" type="sibTrans" cxnId="{A6EE1F31-7E2B-9F42-B9A0-DCD3C28905C6}">
      <dgm:prSet/>
      <dgm:spPr/>
      <dgm:t>
        <a:bodyPr/>
        <a:lstStyle/>
        <a:p>
          <a:endParaRPr lang="es-ES"/>
        </a:p>
      </dgm:t>
    </dgm:pt>
    <dgm:pt modelId="{01344510-986D-3744-A7C3-8F17B6EF9DF8}">
      <dgm:prSet/>
      <dgm:spPr/>
      <dgm:t>
        <a:bodyPr/>
        <a:lstStyle/>
        <a:p>
          <a:r>
            <a:rPr lang="es-MX"/>
            <a:t>Producir una variedad del mismo producto para cada segmento de mercado</a:t>
          </a:r>
        </a:p>
      </dgm:t>
    </dgm:pt>
    <dgm:pt modelId="{425B8C0E-E769-004F-AEBD-48FB5F3F42E7}" type="parTrans" cxnId="{23294E82-F8A8-1A4B-A96E-AAA9F1E8F46C}">
      <dgm:prSet/>
      <dgm:spPr/>
      <dgm:t>
        <a:bodyPr/>
        <a:lstStyle/>
        <a:p>
          <a:endParaRPr lang="es-ES"/>
        </a:p>
      </dgm:t>
    </dgm:pt>
    <dgm:pt modelId="{1EB82CDF-529C-DD43-8A1B-ABF0FD526B00}" type="sibTrans" cxnId="{23294E82-F8A8-1A4B-A96E-AAA9F1E8F46C}">
      <dgm:prSet/>
      <dgm:spPr/>
      <dgm:t>
        <a:bodyPr/>
        <a:lstStyle/>
        <a:p>
          <a:endParaRPr lang="es-ES"/>
        </a:p>
      </dgm:t>
    </dgm:pt>
    <dgm:pt modelId="{C868523B-0CB8-484C-985A-EE6C093CEBF2}" type="pres">
      <dgm:prSet presAssocID="{B7CBBA23-0537-FD49-A811-CE27F0FBBA46}" presName="linear" presStyleCnt="0">
        <dgm:presLayoutVars>
          <dgm:animLvl val="lvl"/>
          <dgm:resizeHandles val="exact"/>
        </dgm:presLayoutVars>
      </dgm:prSet>
      <dgm:spPr/>
    </dgm:pt>
    <dgm:pt modelId="{1D26A2F4-F34E-F942-BA03-B2C0AB1E7F83}" type="pres">
      <dgm:prSet presAssocID="{C2A10E9E-9F0E-7A4B-8F45-69B71D83EBB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6B865C2-2553-204E-BB53-9E5D087E5FE7}" type="pres">
      <dgm:prSet presAssocID="{1DF2492D-4EDF-BE48-A6B7-5D696866B75B}" presName="spacer" presStyleCnt="0"/>
      <dgm:spPr/>
    </dgm:pt>
    <dgm:pt modelId="{8765EB23-15BD-AB46-A77D-18EA426A6B19}" type="pres">
      <dgm:prSet presAssocID="{A61E1EC9-022B-D64F-980F-C2A094F94EC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EA658BF-1EA8-7A40-825B-E65EAD27E992}" type="pres">
      <dgm:prSet presAssocID="{68F56F5B-CF75-AB47-9D20-453827875DBE}" presName="spacer" presStyleCnt="0"/>
      <dgm:spPr/>
    </dgm:pt>
    <dgm:pt modelId="{48D8551C-6D31-2E4E-8447-821FC8F5DED4}" type="pres">
      <dgm:prSet presAssocID="{01344510-986D-3744-A7C3-8F17B6EF9DF8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6EE1F31-7E2B-9F42-B9A0-DCD3C28905C6}" srcId="{B7CBBA23-0537-FD49-A811-CE27F0FBBA46}" destId="{A61E1EC9-022B-D64F-980F-C2A094F94EC1}" srcOrd="1" destOrd="0" parTransId="{47080573-7708-5A49-BDC8-8012904C635F}" sibTransId="{68F56F5B-CF75-AB47-9D20-453827875DBE}"/>
    <dgm:cxn modelId="{97A9E063-42F2-8142-9D0C-A8C63F7AF30C}" srcId="{B7CBBA23-0537-FD49-A811-CE27F0FBBA46}" destId="{C2A10E9E-9F0E-7A4B-8F45-69B71D83EBBC}" srcOrd="0" destOrd="0" parTransId="{4EC678C6-2B29-7241-8E04-0066AF1FA63E}" sibTransId="{1DF2492D-4EDF-BE48-A6B7-5D696866B75B}"/>
    <dgm:cxn modelId="{23294E82-F8A8-1A4B-A96E-AAA9F1E8F46C}" srcId="{B7CBBA23-0537-FD49-A811-CE27F0FBBA46}" destId="{01344510-986D-3744-A7C3-8F17B6EF9DF8}" srcOrd="2" destOrd="0" parTransId="{425B8C0E-E769-004F-AEBD-48FB5F3F42E7}" sibTransId="{1EB82CDF-529C-DD43-8A1B-ABF0FD526B00}"/>
    <dgm:cxn modelId="{4D24CDBE-7194-B94B-AE84-08588CBECB9B}" type="presOf" srcId="{C2A10E9E-9F0E-7A4B-8F45-69B71D83EBBC}" destId="{1D26A2F4-F34E-F942-BA03-B2C0AB1E7F83}" srcOrd="0" destOrd="0" presId="urn:microsoft.com/office/officeart/2005/8/layout/vList2"/>
    <dgm:cxn modelId="{EF603FD4-970D-2B43-AE8B-236C3BBA3686}" type="presOf" srcId="{A61E1EC9-022B-D64F-980F-C2A094F94EC1}" destId="{8765EB23-15BD-AB46-A77D-18EA426A6B19}" srcOrd="0" destOrd="0" presId="urn:microsoft.com/office/officeart/2005/8/layout/vList2"/>
    <dgm:cxn modelId="{9DFDEBDF-3E7D-5943-9CD2-5425EBD87B17}" type="presOf" srcId="{B7CBBA23-0537-FD49-A811-CE27F0FBBA46}" destId="{C868523B-0CB8-484C-985A-EE6C093CEBF2}" srcOrd="0" destOrd="0" presId="urn:microsoft.com/office/officeart/2005/8/layout/vList2"/>
    <dgm:cxn modelId="{A7A744F6-C214-1849-9F57-C589E6A1BDBD}" type="presOf" srcId="{01344510-986D-3744-A7C3-8F17B6EF9DF8}" destId="{48D8551C-6D31-2E4E-8447-821FC8F5DED4}" srcOrd="0" destOrd="0" presId="urn:microsoft.com/office/officeart/2005/8/layout/vList2"/>
    <dgm:cxn modelId="{AEC7C315-8503-7C48-B77B-C58B3ACD8D7A}" type="presParOf" srcId="{C868523B-0CB8-484C-985A-EE6C093CEBF2}" destId="{1D26A2F4-F34E-F942-BA03-B2C0AB1E7F83}" srcOrd="0" destOrd="0" presId="urn:microsoft.com/office/officeart/2005/8/layout/vList2"/>
    <dgm:cxn modelId="{CA4D79FD-F89E-EC44-8AB0-73BBB7FAAA9C}" type="presParOf" srcId="{C868523B-0CB8-484C-985A-EE6C093CEBF2}" destId="{26B865C2-2553-204E-BB53-9E5D087E5FE7}" srcOrd="1" destOrd="0" presId="urn:microsoft.com/office/officeart/2005/8/layout/vList2"/>
    <dgm:cxn modelId="{3E395DBD-28BA-ED4A-AC49-9106E7DB9E00}" type="presParOf" srcId="{C868523B-0CB8-484C-985A-EE6C093CEBF2}" destId="{8765EB23-15BD-AB46-A77D-18EA426A6B19}" srcOrd="2" destOrd="0" presId="urn:microsoft.com/office/officeart/2005/8/layout/vList2"/>
    <dgm:cxn modelId="{5122DD7B-F6BD-8B4D-BAD2-C411525ADD5F}" type="presParOf" srcId="{C868523B-0CB8-484C-985A-EE6C093CEBF2}" destId="{BEA658BF-1EA8-7A40-825B-E65EAD27E992}" srcOrd="3" destOrd="0" presId="urn:microsoft.com/office/officeart/2005/8/layout/vList2"/>
    <dgm:cxn modelId="{D9DCC0F0-E11C-EA4D-9D10-AEA9B62E95A0}" type="presParOf" srcId="{C868523B-0CB8-484C-985A-EE6C093CEBF2}" destId="{48D8551C-6D31-2E4E-8447-821FC8F5DED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DB6BAEE-FCA7-7F42-B15F-DD937AB6CA4B}" type="doc">
      <dgm:prSet loTypeId="urn:microsoft.com/office/officeart/2005/8/layout/vProcess5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30E04BD9-E4A8-4F42-AA5A-3CDDD4F93F5B}">
      <dgm:prSet/>
      <dgm:spPr/>
      <dgm:t>
        <a:bodyPr/>
        <a:lstStyle/>
        <a:p>
          <a:r>
            <a:rPr lang="es-MX"/>
            <a:t>No sobreestimar el mercado.</a:t>
          </a:r>
        </a:p>
      </dgm:t>
    </dgm:pt>
    <dgm:pt modelId="{92CEC8CE-46B0-7F49-9243-3DF34268307F}" type="parTrans" cxnId="{E578BD2E-8832-784C-A644-F3B210B9264C}">
      <dgm:prSet/>
      <dgm:spPr/>
      <dgm:t>
        <a:bodyPr/>
        <a:lstStyle/>
        <a:p>
          <a:endParaRPr lang="es-ES"/>
        </a:p>
      </dgm:t>
    </dgm:pt>
    <dgm:pt modelId="{02E0461C-EC17-854D-AF24-B5D0C127BABE}" type="sibTrans" cxnId="{E578BD2E-8832-784C-A644-F3B210B9264C}">
      <dgm:prSet/>
      <dgm:spPr/>
      <dgm:t>
        <a:bodyPr/>
        <a:lstStyle/>
        <a:p>
          <a:endParaRPr lang="es-ES"/>
        </a:p>
      </dgm:t>
    </dgm:pt>
    <dgm:pt modelId="{781D83EA-310A-2944-8FC6-0DB43BEA1BE3}">
      <dgm:prSet/>
      <dgm:spPr/>
      <dgm:t>
        <a:bodyPr/>
        <a:lstStyle/>
        <a:p>
          <a:r>
            <a:rPr lang="es-MX"/>
            <a:t>Identificar las estrategias de cobertura del mercado.</a:t>
          </a:r>
        </a:p>
      </dgm:t>
    </dgm:pt>
    <dgm:pt modelId="{448E19D9-5223-144D-A8E7-4DF60C1753BE}" type="parTrans" cxnId="{FF355488-7269-B14D-9759-76ED955A4D6F}">
      <dgm:prSet/>
      <dgm:spPr/>
      <dgm:t>
        <a:bodyPr/>
        <a:lstStyle/>
        <a:p>
          <a:endParaRPr lang="es-ES"/>
        </a:p>
      </dgm:t>
    </dgm:pt>
    <dgm:pt modelId="{DA197439-552B-D945-86DD-BE98995FEC68}" type="sibTrans" cxnId="{FF355488-7269-B14D-9759-76ED955A4D6F}">
      <dgm:prSet/>
      <dgm:spPr/>
      <dgm:t>
        <a:bodyPr/>
        <a:lstStyle/>
        <a:p>
          <a:endParaRPr lang="es-ES"/>
        </a:p>
      </dgm:t>
    </dgm:pt>
    <dgm:pt modelId="{397B0A72-3A12-0A4C-8B6A-B6D97E78351D}">
      <dgm:prSet/>
      <dgm:spPr/>
      <dgm:t>
        <a:bodyPr/>
        <a:lstStyle/>
        <a:p>
          <a:r>
            <a:rPr lang="es-MX"/>
            <a:t>Concentrarse en un segmento productivo y no necesariamente en el mas grande.</a:t>
          </a:r>
        </a:p>
      </dgm:t>
    </dgm:pt>
    <dgm:pt modelId="{5F6D526D-D03E-7445-96C9-788694AD258E}" type="parTrans" cxnId="{AEADB1E9-965E-4744-B77F-CBACA3D34554}">
      <dgm:prSet/>
      <dgm:spPr/>
      <dgm:t>
        <a:bodyPr/>
        <a:lstStyle/>
        <a:p>
          <a:endParaRPr lang="es-ES"/>
        </a:p>
      </dgm:t>
    </dgm:pt>
    <dgm:pt modelId="{711CF082-EB6F-524E-9BC7-AFB0E5E0134A}" type="sibTrans" cxnId="{AEADB1E9-965E-4744-B77F-CBACA3D34554}">
      <dgm:prSet/>
      <dgm:spPr/>
      <dgm:t>
        <a:bodyPr/>
        <a:lstStyle/>
        <a:p>
          <a:endParaRPr lang="es-ES"/>
        </a:p>
      </dgm:t>
    </dgm:pt>
    <dgm:pt modelId="{4A7A318A-4FC8-B54A-9BFC-22C6322EB0B2}" type="pres">
      <dgm:prSet presAssocID="{DDB6BAEE-FCA7-7F42-B15F-DD937AB6CA4B}" presName="outerComposite" presStyleCnt="0">
        <dgm:presLayoutVars>
          <dgm:chMax val="5"/>
          <dgm:dir/>
          <dgm:resizeHandles val="exact"/>
        </dgm:presLayoutVars>
      </dgm:prSet>
      <dgm:spPr/>
    </dgm:pt>
    <dgm:pt modelId="{B92EBCC0-8E55-A044-B87C-E123CD606008}" type="pres">
      <dgm:prSet presAssocID="{DDB6BAEE-FCA7-7F42-B15F-DD937AB6CA4B}" presName="dummyMaxCanvas" presStyleCnt="0">
        <dgm:presLayoutVars/>
      </dgm:prSet>
      <dgm:spPr/>
    </dgm:pt>
    <dgm:pt modelId="{CC5F6CE2-4615-EB4C-B5F5-A20BFED8E839}" type="pres">
      <dgm:prSet presAssocID="{DDB6BAEE-FCA7-7F42-B15F-DD937AB6CA4B}" presName="ThreeNodes_1" presStyleLbl="node1" presStyleIdx="0" presStyleCnt="3">
        <dgm:presLayoutVars>
          <dgm:bulletEnabled val="1"/>
        </dgm:presLayoutVars>
      </dgm:prSet>
      <dgm:spPr/>
    </dgm:pt>
    <dgm:pt modelId="{17D1D480-F15C-9F49-8F52-77970CFD0D52}" type="pres">
      <dgm:prSet presAssocID="{DDB6BAEE-FCA7-7F42-B15F-DD937AB6CA4B}" presName="ThreeNodes_2" presStyleLbl="node1" presStyleIdx="1" presStyleCnt="3">
        <dgm:presLayoutVars>
          <dgm:bulletEnabled val="1"/>
        </dgm:presLayoutVars>
      </dgm:prSet>
      <dgm:spPr/>
    </dgm:pt>
    <dgm:pt modelId="{D9D84411-16EF-EA4F-8FF7-85AF646F500F}" type="pres">
      <dgm:prSet presAssocID="{DDB6BAEE-FCA7-7F42-B15F-DD937AB6CA4B}" presName="ThreeNodes_3" presStyleLbl="node1" presStyleIdx="2" presStyleCnt="3">
        <dgm:presLayoutVars>
          <dgm:bulletEnabled val="1"/>
        </dgm:presLayoutVars>
      </dgm:prSet>
      <dgm:spPr/>
    </dgm:pt>
    <dgm:pt modelId="{74A3204B-7210-3642-B4B5-28C173A2E9A7}" type="pres">
      <dgm:prSet presAssocID="{DDB6BAEE-FCA7-7F42-B15F-DD937AB6CA4B}" presName="ThreeConn_1-2" presStyleLbl="fgAccFollowNode1" presStyleIdx="0" presStyleCnt="2">
        <dgm:presLayoutVars>
          <dgm:bulletEnabled val="1"/>
        </dgm:presLayoutVars>
      </dgm:prSet>
      <dgm:spPr/>
    </dgm:pt>
    <dgm:pt modelId="{7DE78E62-6E1A-2645-9F8D-D5933ED7BB02}" type="pres">
      <dgm:prSet presAssocID="{DDB6BAEE-FCA7-7F42-B15F-DD937AB6CA4B}" presName="ThreeConn_2-3" presStyleLbl="fgAccFollowNode1" presStyleIdx="1" presStyleCnt="2">
        <dgm:presLayoutVars>
          <dgm:bulletEnabled val="1"/>
        </dgm:presLayoutVars>
      </dgm:prSet>
      <dgm:spPr/>
    </dgm:pt>
    <dgm:pt modelId="{2E8A3F7D-5768-F545-B522-5F1DE834CE08}" type="pres">
      <dgm:prSet presAssocID="{DDB6BAEE-FCA7-7F42-B15F-DD937AB6CA4B}" presName="ThreeNodes_1_text" presStyleLbl="node1" presStyleIdx="2" presStyleCnt="3">
        <dgm:presLayoutVars>
          <dgm:bulletEnabled val="1"/>
        </dgm:presLayoutVars>
      </dgm:prSet>
      <dgm:spPr/>
    </dgm:pt>
    <dgm:pt modelId="{1789ECE6-D34B-1440-ACEF-A8C6D4D0F9B6}" type="pres">
      <dgm:prSet presAssocID="{DDB6BAEE-FCA7-7F42-B15F-DD937AB6CA4B}" presName="ThreeNodes_2_text" presStyleLbl="node1" presStyleIdx="2" presStyleCnt="3">
        <dgm:presLayoutVars>
          <dgm:bulletEnabled val="1"/>
        </dgm:presLayoutVars>
      </dgm:prSet>
      <dgm:spPr/>
    </dgm:pt>
    <dgm:pt modelId="{817D4934-08D0-D448-AFAE-04F1EE484853}" type="pres">
      <dgm:prSet presAssocID="{DDB6BAEE-FCA7-7F42-B15F-DD937AB6CA4B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E578BD2E-8832-784C-A644-F3B210B9264C}" srcId="{DDB6BAEE-FCA7-7F42-B15F-DD937AB6CA4B}" destId="{30E04BD9-E4A8-4F42-AA5A-3CDDD4F93F5B}" srcOrd="0" destOrd="0" parTransId="{92CEC8CE-46B0-7F49-9243-3DF34268307F}" sibTransId="{02E0461C-EC17-854D-AF24-B5D0C127BABE}"/>
    <dgm:cxn modelId="{B8C65E42-ACB9-054E-AA2B-B8ABA3934C3F}" type="presOf" srcId="{30E04BD9-E4A8-4F42-AA5A-3CDDD4F93F5B}" destId="{2E8A3F7D-5768-F545-B522-5F1DE834CE08}" srcOrd="1" destOrd="0" presId="urn:microsoft.com/office/officeart/2005/8/layout/vProcess5"/>
    <dgm:cxn modelId="{1C233E60-5C5E-3542-BDBC-53DFAD1AA645}" type="presOf" srcId="{781D83EA-310A-2944-8FC6-0DB43BEA1BE3}" destId="{1789ECE6-D34B-1440-ACEF-A8C6D4D0F9B6}" srcOrd="1" destOrd="0" presId="urn:microsoft.com/office/officeart/2005/8/layout/vProcess5"/>
    <dgm:cxn modelId="{1230DB61-5915-5E4F-82CB-0CA4323FEFEA}" type="presOf" srcId="{397B0A72-3A12-0A4C-8B6A-B6D97E78351D}" destId="{D9D84411-16EF-EA4F-8FF7-85AF646F500F}" srcOrd="0" destOrd="0" presId="urn:microsoft.com/office/officeart/2005/8/layout/vProcess5"/>
    <dgm:cxn modelId="{2DD1ED86-8FB5-9045-856C-A18B02ECDE5E}" type="presOf" srcId="{02E0461C-EC17-854D-AF24-B5D0C127BABE}" destId="{74A3204B-7210-3642-B4B5-28C173A2E9A7}" srcOrd="0" destOrd="0" presId="urn:microsoft.com/office/officeart/2005/8/layout/vProcess5"/>
    <dgm:cxn modelId="{FF355488-7269-B14D-9759-76ED955A4D6F}" srcId="{DDB6BAEE-FCA7-7F42-B15F-DD937AB6CA4B}" destId="{781D83EA-310A-2944-8FC6-0DB43BEA1BE3}" srcOrd="1" destOrd="0" parTransId="{448E19D9-5223-144D-A8E7-4DF60C1753BE}" sibTransId="{DA197439-552B-D945-86DD-BE98995FEC68}"/>
    <dgm:cxn modelId="{973A2D8B-C0E2-CA4F-8B1A-C0E54EF867F9}" type="presOf" srcId="{DDB6BAEE-FCA7-7F42-B15F-DD937AB6CA4B}" destId="{4A7A318A-4FC8-B54A-9BFC-22C6322EB0B2}" srcOrd="0" destOrd="0" presId="urn:microsoft.com/office/officeart/2005/8/layout/vProcess5"/>
    <dgm:cxn modelId="{949D5BB8-9989-8E48-9A36-A5B9D38994E2}" type="presOf" srcId="{30E04BD9-E4A8-4F42-AA5A-3CDDD4F93F5B}" destId="{CC5F6CE2-4615-EB4C-B5F5-A20BFED8E839}" srcOrd="0" destOrd="0" presId="urn:microsoft.com/office/officeart/2005/8/layout/vProcess5"/>
    <dgm:cxn modelId="{8D249EC0-979B-7443-BA34-A223547A8B55}" type="presOf" srcId="{397B0A72-3A12-0A4C-8B6A-B6D97E78351D}" destId="{817D4934-08D0-D448-AFAE-04F1EE484853}" srcOrd="1" destOrd="0" presId="urn:microsoft.com/office/officeart/2005/8/layout/vProcess5"/>
    <dgm:cxn modelId="{50D534D6-25B3-A744-A23D-5B458BCADB9D}" type="presOf" srcId="{781D83EA-310A-2944-8FC6-0DB43BEA1BE3}" destId="{17D1D480-F15C-9F49-8F52-77970CFD0D52}" srcOrd="0" destOrd="0" presId="urn:microsoft.com/office/officeart/2005/8/layout/vProcess5"/>
    <dgm:cxn modelId="{AEADB1E9-965E-4744-B77F-CBACA3D34554}" srcId="{DDB6BAEE-FCA7-7F42-B15F-DD937AB6CA4B}" destId="{397B0A72-3A12-0A4C-8B6A-B6D97E78351D}" srcOrd="2" destOrd="0" parTransId="{5F6D526D-D03E-7445-96C9-788694AD258E}" sibTransId="{711CF082-EB6F-524E-9BC7-AFB0E5E0134A}"/>
    <dgm:cxn modelId="{E685BBF0-D2E6-0943-A8A0-F46FED8400AE}" type="presOf" srcId="{DA197439-552B-D945-86DD-BE98995FEC68}" destId="{7DE78E62-6E1A-2645-9F8D-D5933ED7BB02}" srcOrd="0" destOrd="0" presId="urn:microsoft.com/office/officeart/2005/8/layout/vProcess5"/>
    <dgm:cxn modelId="{A225D5F8-9E18-5846-B800-4E6F97E9A2DA}" type="presParOf" srcId="{4A7A318A-4FC8-B54A-9BFC-22C6322EB0B2}" destId="{B92EBCC0-8E55-A044-B87C-E123CD606008}" srcOrd="0" destOrd="0" presId="urn:microsoft.com/office/officeart/2005/8/layout/vProcess5"/>
    <dgm:cxn modelId="{4E5B2337-FE06-0244-9FE7-DC34BA309ADD}" type="presParOf" srcId="{4A7A318A-4FC8-B54A-9BFC-22C6322EB0B2}" destId="{CC5F6CE2-4615-EB4C-B5F5-A20BFED8E839}" srcOrd="1" destOrd="0" presId="urn:microsoft.com/office/officeart/2005/8/layout/vProcess5"/>
    <dgm:cxn modelId="{C23AB461-367C-AA48-8CE3-6BB86FFF2F4F}" type="presParOf" srcId="{4A7A318A-4FC8-B54A-9BFC-22C6322EB0B2}" destId="{17D1D480-F15C-9F49-8F52-77970CFD0D52}" srcOrd="2" destOrd="0" presId="urn:microsoft.com/office/officeart/2005/8/layout/vProcess5"/>
    <dgm:cxn modelId="{5BE11E73-F14D-6348-8CEA-5B0C1B0BCC61}" type="presParOf" srcId="{4A7A318A-4FC8-B54A-9BFC-22C6322EB0B2}" destId="{D9D84411-16EF-EA4F-8FF7-85AF646F500F}" srcOrd="3" destOrd="0" presId="urn:microsoft.com/office/officeart/2005/8/layout/vProcess5"/>
    <dgm:cxn modelId="{1D82DA93-2162-2044-A0BD-C0860167D826}" type="presParOf" srcId="{4A7A318A-4FC8-B54A-9BFC-22C6322EB0B2}" destId="{74A3204B-7210-3642-B4B5-28C173A2E9A7}" srcOrd="4" destOrd="0" presId="urn:microsoft.com/office/officeart/2005/8/layout/vProcess5"/>
    <dgm:cxn modelId="{4D9C7EBF-D078-8B4D-B630-B0DBCEBE9FA4}" type="presParOf" srcId="{4A7A318A-4FC8-B54A-9BFC-22C6322EB0B2}" destId="{7DE78E62-6E1A-2645-9F8D-D5933ED7BB02}" srcOrd="5" destOrd="0" presId="urn:microsoft.com/office/officeart/2005/8/layout/vProcess5"/>
    <dgm:cxn modelId="{5B97F750-C568-3E4F-956E-C71C0AA52A38}" type="presParOf" srcId="{4A7A318A-4FC8-B54A-9BFC-22C6322EB0B2}" destId="{2E8A3F7D-5768-F545-B522-5F1DE834CE08}" srcOrd="6" destOrd="0" presId="urn:microsoft.com/office/officeart/2005/8/layout/vProcess5"/>
    <dgm:cxn modelId="{FC11BC19-5408-0747-93B7-6F465C8D1D60}" type="presParOf" srcId="{4A7A318A-4FC8-B54A-9BFC-22C6322EB0B2}" destId="{1789ECE6-D34B-1440-ACEF-A8C6D4D0F9B6}" srcOrd="7" destOrd="0" presId="urn:microsoft.com/office/officeart/2005/8/layout/vProcess5"/>
    <dgm:cxn modelId="{F7353CB0-0AEA-5048-A1E0-842D7BF26B7F}" type="presParOf" srcId="{4A7A318A-4FC8-B54A-9BFC-22C6322EB0B2}" destId="{817D4934-08D0-D448-AFAE-04F1EE48485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FEA1AE-262E-664F-935C-DB359869C79F}">
      <dsp:nvSpPr>
        <dsp:cNvPr id="0" name=""/>
        <dsp:cNvSpPr/>
      </dsp:nvSpPr>
      <dsp:spPr>
        <a:xfrm>
          <a:off x="0" y="246371"/>
          <a:ext cx="580259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5AC805-66C1-8446-93B7-66699AB447AF}">
      <dsp:nvSpPr>
        <dsp:cNvPr id="0" name=""/>
        <dsp:cNvSpPr/>
      </dsp:nvSpPr>
      <dsp:spPr>
        <a:xfrm>
          <a:off x="290129" y="24971"/>
          <a:ext cx="4061814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527" tIns="0" rIns="153527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>
              <a:solidFill>
                <a:schemeClr val="tx1"/>
              </a:solidFill>
            </a:rPr>
            <a:t>1</a:t>
          </a:r>
          <a:r>
            <a:rPr lang="es-MX" sz="1200" kern="1200" dirty="0">
              <a:solidFill>
                <a:schemeClr val="tx1"/>
              </a:solidFill>
            </a:rPr>
            <a:t>. Sistema Económico en México. </a:t>
          </a:r>
          <a:endParaRPr lang="es-ES" sz="1200" kern="1200" dirty="0">
            <a:solidFill>
              <a:schemeClr val="tx1"/>
            </a:solidFill>
          </a:endParaRPr>
        </a:p>
      </dsp:txBody>
      <dsp:txXfrm>
        <a:off x="311745" y="46587"/>
        <a:ext cx="4018582" cy="399568"/>
      </dsp:txXfrm>
    </dsp:sp>
    <dsp:sp modelId="{324D0E1D-E0B7-D649-8CEE-DD241816347B}">
      <dsp:nvSpPr>
        <dsp:cNvPr id="0" name=""/>
        <dsp:cNvSpPr/>
      </dsp:nvSpPr>
      <dsp:spPr>
        <a:xfrm>
          <a:off x="0" y="926772"/>
          <a:ext cx="580259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83B7E5-2BFD-514E-B519-29BC4B16AF94}">
      <dsp:nvSpPr>
        <dsp:cNvPr id="0" name=""/>
        <dsp:cNvSpPr/>
      </dsp:nvSpPr>
      <dsp:spPr>
        <a:xfrm>
          <a:off x="290129" y="705372"/>
          <a:ext cx="4061814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527" tIns="0" rIns="153527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chemeClr val="tx1"/>
              </a:solidFill>
            </a:rPr>
            <a:t>2. El Diseño Industrial en el marco del Sector empresarial</a:t>
          </a:r>
          <a:endParaRPr lang="es-ES" sz="1200" kern="1200" dirty="0">
            <a:solidFill>
              <a:schemeClr val="tx1"/>
            </a:solidFill>
          </a:endParaRPr>
        </a:p>
      </dsp:txBody>
      <dsp:txXfrm>
        <a:off x="311745" y="726988"/>
        <a:ext cx="4018582" cy="399568"/>
      </dsp:txXfrm>
    </dsp:sp>
    <dsp:sp modelId="{66B7518C-60B6-1E42-9FBC-646B2D6C04D2}">
      <dsp:nvSpPr>
        <dsp:cNvPr id="0" name=""/>
        <dsp:cNvSpPr/>
      </dsp:nvSpPr>
      <dsp:spPr>
        <a:xfrm>
          <a:off x="0" y="1607172"/>
          <a:ext cx="5802592" cy="567000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0346" tIns="312420" rIns="450346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200" kern="1200" dirty="0">
              <a:solidFill>
                <a:schemeClr val="tx1"/>
              </a:solidFill>
            </a:rPr>
            <a:t>1.2. Segmentación de mercados y sus variables </a:t>
          </a:r>
          <a:endParaRPr lang="es-ES" sz="1200" kern="1200" dirty="0">
            <a:solidFill>
              <a:schemeClr val="tx1"/>
            </a:solidFill>
          </a:endParaRPr>
        </a:p>
      </dsp:txBody>
      <dsp:txXfrm>
        <a:off x="0" y="1607172"/>
        <a:ext cx="5802592" cy="567000"/>
      </dsp:txXfrm>
    </dsp:sp>
    <dsp:sp modelId="{37592135-8C25-4741-93B1-E2D11577CEB2}">
      <dsp:nvSpPr>
        <dsp:cNvPr id="0" name=""/>
        <dsp:cNvSpPr/>
      </dsp:nvSpPr>
      <dsp:spPr>
        <a:xfrm>
          <a:off x="290129" y="1385772"/>
          <a:ext cx="4061814" cy="442800"/>
        </a:xfrm>
        <a:prstGeom prst="roundRect">
          <a:avLst/>
        </a:prstGeom>
        <a:solidFill>
          <a:srgbClr val="9411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527" tIns="0" rIns="153527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chemeClr val="bg1"/>
              </a:solidFill>
            </a:rPr>
            <a:t>3. Factores de mercado que influyen en el Diseño Industrial </a:t>
          </a:r>
          <a:endParaRPr lang="es-ES" sz="1200" kern="1200" dirty="0">
            <a:solidFill>
              <a:schemeClr val="bg1"/>
            </a:solidFill>
          </a:endParaRPr>
        </a:p>
      </dsp:txBody>
      <dsp:txXfrm>
        <a:off x="311745" y="1407388"/>
        <a:ext cx="4018582" cy="399568"/>
      </dsp:txXfrm>
    </dsp:sp>
    <dsp:sp modelId="{4B289651-6FDC-A141-B16B-D30DCA378F73}">
      <dsp:nvSpPr>
        <dsp:cNvPr id="0" name=""/>
        <dsp:cNvSpPr/>
      </dsp:nvSpPr>
      <dsp:spPr>
        <a:xfrm>
          <a:off x="0" y="2476572"/>
          <a:ext cx="580259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42A2A8-0B67-7B46-83F0-B0EB84B31638}">
      <dsp:nvSpPr>
        <dsp:cNvPr id="0" name=""/>
        <dsp:cNvSpPr/>
      </dsp:nvSpPr>
      <dsp:spPr>
        <a:xfrm>
          <a:off x="290129" y="2255172"/>
          <a:ext cx="4061814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527" tIns="0" rIns="153527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chemeClr val="tx1"/>
              </a:solidFill>
            </a:rPr>
            <a:t>4. El valor de la Experiencia en la economía a partir del Diseño Industrial. </a:t>
          </a:r>
          <a:endParaRPr lang="es-ES" sz="1200" kern="1200" dirty="0">
            <a:solidFill>
              <a:schemeClr val="tx1"/>
            </a:solidFill>
          </a:endParaRPr>
        </a:p>
      </dsp:txBody>
      <dsp:txXfrm>
        <a:off x="311745" y="2276788"/>
        <a:ext cx="4018582" cy="399568"/>
      </dsp:txXfrm>
    </dsp:sp>
    <dsp:sp modelId="{6E3704D9-759E-D348-BD4D-DB9E0E892D61}">
      <dsp:nvSpPr>
        <dsp:cNvPr id="0" name=""/>
        <dsp:cNvSpPr/>
      </dsp:nvSpPr>
      <dsp:spPr>
        <a:xfrm>
          <a:off x="0" y="3156972"/>
          <a:ext cx="580259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D5DD97-AE50-C54D-BA80-BDE48C7E30C9}">
      <dsp:nvSpPr>
        <dsp:cNvPr id="0" name=""/>
        <dsp:cNvSpPr/>
      </dsp:nvSpPr>
      <dsp:spPr>
        <a:xfrm>
          <a:off x="290129" y="2935572"/>
          <a:ext cx="4061814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527" tIns="0" rIns="153527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chemeClr val="tx1"/>
              </a:solidFill>
            </a:rPr>
            <a:t>5. Valor del Diseño en la competitividad empresarial (posicionar, potencializar) </a:t>
          </a:r>
          <a:endParaRPr lang="es-ES" sz="1200" kern="1200" dirty="0">
            <a:solidFill>
              <a:schemeClr val="tx1"/>
            </a:solidFill>
          </a:endParaRPr>
        </a:p>
      </dsp:txBody>
      <dsp:txXfrm>
        <a:off x="311745" y="2957188"/>
        <a:ext cx="4018582" cy="3995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1BA8E9-11CD-1345-BD6B-109E6068BA93}">
      <dsp:nvSpPr>
        <dsp:cNvPr id="0" name=""/>
        <dsp:cNvSpPr/>
      </dsp:nvSpPr>
      <dsp:spPr>
        <a:xfrm>
          <a:off x="4556556" y="3204356"/>
          <a:ext cx="579584" cy="27609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9792" y="0"/>
              </a:lnTo>
              <a:lnTo>
                <a:pt x="289792" y="2760979"/>
              </a:lnTo>
              <a:lnTo>
                <a:pt x="579584" y="276097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000" kern="1200"/>
        </a:p>
      </dsp:txBody>
      <dsp:txXfrm>
        <a:off x="4775820" y="4514316"/>
        <a:ext cx="141057" cy="141057"/>
      </dsp:txXfrm>
    </dsp:sp>
    <dsp:sp modelId="{84C491A9-D32E-D148-B57A-0A0ED7F61F68}">
      <dsp:nvSpPr>
        <dsp:cNvPr id="0" name=""/>
        <dsp:cNvSpPr/>
      </dsp:nvSpPr>
      <dsp:spPr>
        <a:xfrm>
          <a:off x="4556556" y="3204356"/>
          <a:ext cx="579584" cy="1656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9792" y="0"/>
              </a:lnTo>
              <a:lnTo>
                <a:pt x="289792" y="1656587"/>
              </a:lnTo>
              <a:lnTo>
                <a:pt x="579584" y="165658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600" kern="1200"/>
        </a:p>
      </dsp:txBody>
      <dsp:txXfrm>
        <a:off x="4802472" y="3988773"/>
        <a:ext cx="87752" cy="87752"/>
      </dsp:txXfrm>
    </dsp:sp>
    <dsp:sp modelId="{67BD6FAE-3967-EF46-8BD0-1DEF325317F0}">
      <dsp:nvSpPr>
        <dsp:cNvPr id="0" name=""/>
        <dsp:cNvSpPr/>
      </dsp:nvSpPr>
      <dsp:spPr>
        <a:xfrm>
          <a:off x="4556556" y="3204356"/>
          <a:ext cx="579584" cy="5521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9792" y="0"/>
              </a:lnTo>
              <a:lnTo>
                <a:pt x="289792" y="552195"/>
              </a:lnTo>
              <a:lnTo>
                <a:pt x="579584" y="55219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4826336" y="3460440"/>
        <a:ext cx="40026" cy="40026"/>
      </dsp:txXfrm>
    </dsp:sp>
    <dsp:sp modelId="{A1E596A5-F803-6046-8D4E-A7797F8A1AC9}">
      <dsp:nvSpPr>
        <dsp:cNvPr id="0" name=""/>
        <dsp:cNvSpPr/>
      </dsp:nvSpPr>
      <dsp:spPr>
        <a:xfrm>
          <a:off x="4556556" y="2652160"/>
          <a:ext cx="579584" cy="552195"/>
        </a:xfrm>
        <a:custGeom>
          <a:avLst/>
          <a:gdLst/>
          <a:ahLst/>
          <a:cxnLst/>
          <a:rect l="0" t="0" r="0" b="0"/>
          <a:pathLst>
            <a:path>
              <a:moveTo>
                <a:pt x="0" y="552195"/>
              </a:moveTo>
              <a:lnTo>
                <a:pt x="289792" y="552195"/>
              </a:lnTo>
              <a:lnTo>
                <a:pt x="289792" y="0"/>
              </a:lnTo>
              <a:lnTo>
                <a:pt x="579584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4826336" y="2908244"/>
        <a:ext cx="40026" cy="40026"/>
      </dsp:txXfrm>
    </dsp:sp>
    <dsp:sp modelId="{B5930445-913E-DD44-AFFB-59DFDAF5752E}">
      <dsp:nvSpPr>
        <dsp:cNvPr id="0" name=""/>
        <dsp:cNvSpPr/>
      </dsp:nvSpPr>
      <dsp:spPr>
        <a:xfrm>
          <a:off x="4556556" y="1547768"/>
          <a:ext cx="579584" cy="1656587"/>
        </a:xfrm>
        <a:custGeom>
          <a:avLst/>
          <a:gdLst/>
          <a:ahLst/>
          <a:cxnLst/>
          <a:rect l="0" t="0" r="0" b="0"/>
          <a:pathLst>
            <a:path>
              <a:moveTo>
                <a:pt x="0" y="1656587"/>
              </a:moveTo>
              <a:lnTo>
                <a:pt x="289792" y="1656587"/>
              </a:lnTo>
              <a:lnTo>
                <a:pt x="289792" y="0"/>
              </a:lnTo>
              <a:lnTo>
                <a:pt x="579584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600" kern="1200"/>
        </a:p>
      </dsp:txBody>
      <dsp:txXfrm>
        <a:off x="4802472" y="2332185"/>
        <a:ext cx="87752" cy="87752"/>
      </dsp:txXfrm>
    </dsp:sp>
    <dsp:sp modelId="{DBFEBEDF-9495-D149-9347-ECBBC6530FA6}">
      <dsp:nvSpPr>
        <dsp:cNvPr id="0" name=""/>
        <dsp:cNvSpPr/>
      </dsp:nvSpPr>
      <dsp:spPr>
        <a:xfrm>
          <a:off x="4556556" y="443376"/>
          <a:ext cx="579584" cy="2760979"/>
        </a:xfrm>
        <a:custGeom>
          <a:avLst/>
          <a:gdLst/>
          <a:ahLst/>
          <a:cxnLst/>
          <a:rect l="0" t="0" r="0" b="0"/>
          <a:pathLst>
            <a:path>
              <a:moveTo>
                <a:pt x="0" y="2760979"/>
              </a:moveTo>
              <a:lnTo>
                <a:pt x="289792" y="2760979"/>
              </a:lnTo>
              <a:lnTo>
                <a:pt x="289792" y="0"/>
              </a:lnTo>
              <a:lnTo>
                <a:pt x="579584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000" kern="1200"/>
        </a:p>
      </dsp:txBody>
      <dsp:txXfrm>
        <a:off x="4775820" y="1753337"/>
        <a:ext cx="141057" cy="141057"/>
      </dsp:txXfrm>
    </dsp:sp>
    <dsp:sp modelId="{D85A2B56-D3B4-C14A-85B0-9B27DD5E9125}">
      <dsp:nvSpPr>
        <dsp:cNvPr id="0" name=""/>
        <dsp:cNvSpPr/>
      </dsp:nvSpPr>
      <dsp:spPr>
        <a:xfrm>
          <a:off x="1079047" y="3158636"/>
          <a:ext cx="57958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79584" y="4572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1354350" y="3189866"/>
        <a:ext cx="28979" cy="28979"/>
      </dsp:txXfrm>
    </dsp:sp>
    <dsp:sp modelId="{1A763CB6-EFB4-A241-AC7E-7232F7C72E89}">
      <dsp:nvSpPr>
        <dsp:cNvPr id="0" name=""/>
        <dsp:cNvSpPr/>
      </dsp:nvSpPr>
      <dsp:spPr>
        <a:xfrm rot="16200000">
          <a:off x="-1687744" y="2762599"/>
          <a:ext cx="4650071" cy="8835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800" b="1" kern="1200">
              <a:solidFill>
                <a:schemeClr val="tx1"/>
              </a:solidFill>
            </a:rPr>
            <a:t>Unidad 3</a:t>
          </a:r>
          <a:endParaRPr lang="es-MX" sz="5800" kern="1200">
            <a:solidFill>
              <a:schemeClr val="tx1"/>
            </a:solidFill>
          </a:endParaRPr>
        </a:p>
      </dsp:txBody>
      <dsp:txXfrm>
        <a:off x="-1687744" y="2762599"/>
        <a:ext cx="4650071" cy="883513"/>
      </dsp:txXfrm>
    </dsp:sp>
    <dsp:sp modelId="{EDA5661F-F83F-A74C-8CC8-D83396AB81C3}">
      <dsp:nvSpPr>
        <dsp:cNvPr id="0" name=""/>
        <dsp:cNvSpPr/>
      </dsp:nvSpPr>
      <dsp:spPr>
        <a:xfrm>
          <a:off x="1658632" y="2762599"/>
          <a:ext cx="2897924" cy="88351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1. Factores de mercado que influyen en el Diseño Industrial </a:t>
          </a:r>
        </a:p>
      </dsp:txBody>
      <dsp:txXfrm>
        <a:off x="1658632" y="2762599"/>
        <a:ext cx="2897924" cy="883513"/>
      </dsp:txXfrm>
    </dsp:sp>
    <dsp:sp modelId="{66DD71F0-EA03-8047-A356-BCA2241C9B27}">
      <dsp:nvSpPr>
        <dsp:cNvPr id="0" name=""/>
        <dsp:cNvSpPr/>
      </dsp:nvSpPr>
      <dsp:spPr>
        <a:xfrm>
          <a:off x="5136141" y="1619"/>
          <a:ext cx="2897924" cy="8835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1.1 Comportamiento del consumidor</a:t>
          </a:r>
        </a:p>
      </dsp:txBody>
      <dsp:txXfrm>
        <a:off x="5136141" y="1619"/>
        <a:ext cx="2897924" cy="883513"/>
      </dsp:txXfrm>
    </dsp:sp>
    <dsp:sp modelId="{CD0A6240-BCE6-1146-9DDD-0AB412E74B5E}">
      <dsp:nvSpPr>
        <dsp:cNvPr id="0" name=""/>
        <dsp:cNvSpPr/>
      </dsp:nvSpPr>
      <dsp:spPr>
        <a:xfrm>
          <a:off x="5136141" y="1106011"/>
          <a:ext cx="2897924" cy="883513"/>
        </a:xfrm>
        <a:prstGeom prst="rect">
          <a:avLst/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1.2. Segmentación de mercados y sus variables</a:t>
          </a:r>
        </a:p>
      </dsp:txBody>
      <dsp:txXfrm>
        <a:off x="5136141" y="1106011"/>
        <a:ext cx="2897924" cy="883513"/>
      </dsp:txXfrm>
    </dsp:sp>
    <dsp:sp modelId="{E1A11280-013C-D14F-AD7E-0B57C52CBE07}">
      <dsp:nvSpPr>
        <dsp:cNvPr id="0" name=""/>
        <dsp:cNvSpPr/>
      </dsp:nvSpPr>
      <dsp:spPr>
        <a:xfrm>
          <a:off x="5136141" y="2210403"/>
          <a:ext cx="2897924" cy="8835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1.3. Competencia </a:t>
          </a:r>
        </a:p>
      </dsp:txBody>
      <dsp:txXfrm>
        <a:off x="5136141" y="2210403"/>
        <a:ext cx="2897924" cy="883513"/>
      </dsp:txXfrm>
    </dsp:sp>
    <dsp:sp modelId="{EEC24AB7-1FC5-7248-95BC-45A349055F2C}">
      <dsp:nvSpPr>
        <dsp:cNvPr id="0" name=""/>
        <dsp:cNvSpPr/>
      </dsp:nvSpPr>
      <dsp:spPr>
        <a:xfrm>
          <a:off x="5136141" y="3314795"/>
          <a:ext cx="2897924" cy="8835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1.4. Mezcla de Mercadotecnia 1.5. Canales de Distribución </a:t>
          </a:r>
        </a:p>
      </dsp:txBody>
      <dsp:txXfrm>
        <a:off x="5136141" y="3314795"/>
        <a:ext cx="2897924" cy="883513"/>
      </dsp:txXfrm>
    </dsp:sp>
    <dsp:sp modelId="{C8D3C1CF-AAAA-554A-B721-8620CD534550}">
      <dsp:nvSpPr>
        <dsp:cNvPr id="0" name=""/>
        <dsp:cNvSpPr/>
      </dsp:nvSpPr>
      <dsp:spPr>
        <a:xfrm>
          <a:off x="5136141" y="4419187"/>
          <a:ext cx="2897924" cy="8835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1.6. Lanzamiento de nuevos productos (Marcas)</a:t>
          </a:r>
        </a:p>
      </dsp:txBody>
      <dsp:txXfrm>
        <a:off x="5136141" y="4419187"/>
        <a:ext cx="2897924" cy="883513"/>
      </dsp:txXfrm>
    </dsp:sp>
    <dsp:sp modelId="{BB05DF44-2731-7C41-9278-C88A299F7654}">
      <dsp:nvSpPr>
        <dsp:cNvPr id="0" name=""/>
        <dsp:cNvSpPr/>
      </dsp:nvSpPr>
      <dsp:spPr>
        <a:xfrm>
          <a:off x="5136141" y="5523579"/>
          <a:ext cx="2897924" cy="8835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s-MX" sz="1500" kern="1200" dirty="0"/>
          </a:br>
          <a:r>
            <a:rPr lang="es-MX" sz="1500" kern="1200" dirty="0"/>
            <a:t>1.7. Ciclo de vida de la empresa en función del portafolio de productos. </a:t>
          </a:r>
        </a:p>
      </dsp:txBody>
      <dsp:txXfrm>
        <a:off x="5136141" y="5523579"/>
        <a:ext cx="2897924" cy="8835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A07069-8B64-E448-A653-D7F13F26EDAF}">
      <dsp:nvSpPr>
        <dsp:cNvPr id="0" name=""/>
        <dsp:cNvSpPr/>
      </dsp:nvSpPr>
      <dsp:spPr>
        <a:xfrm rot="10800000">
          <a:off x="1547023" y="1028"/>
          <a:ext cx="5687830" cy="457496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743" tIns="53340" rIns="99568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kern="1200"/>
            <a:t>Objetivo de la segmentación del mercado</a:t>
          </a:r>
          <a:endParaRPr lang="es-MX" sz="1400" kern="1200"/>
        </a:p>
      </dsp:txBody>
      <dsp:txXfrm rot="10800000">
        <a:off x="1661397" y="1028"/>
        <a:ext cx="5573456" cy="457496"/>
      </dsp:txXfrm>
    </dsp:sp>
    <dsp:sp modelId="{9F3542B5-8E62-7143-9DBF-312C79240240}">
      <dsp:nvSpPr>
        <dsp:cNvPr id="0" name=""/>
        <dsp:cNvSpPr/>
      </dsp:nvSpPr>
      <dsp:spPr>
        <a:xfrm>
          <a:off x="1318274" y="1028"/>
          <a:ext cx="457496" cy="457496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BB34C2-5091-4749-9E60-91749D6D12B4}">
      <dsp:nvSpPr>
        <dsp:cNvPr id="0" name=""/>
        <dsp:cNvSpPr/>
      </dsp:nvSpPr>
      <dsp:spPr>
        <a:xfrm rot="10800000">
          <a:off x="1547023" y="595091"/>
          <a:ext cx="5687830" cy="457496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743" tIns="53340" rIns="99568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kern="1200"/>
            <a:t>Ejemplos de mercados</a:t>
          </a:r>
          <a:endParaRPr lang="es-MX" sz="1400" kern="1200"/>
        </a:p>
      </dsp:txBody>
      <dsp:txXfrm rot="10800000">
        <a:off x="1661397" y="595091"/>
        <a:ext cx="5573456" cy="457496"/>
      </dsp:txXfrm>
    </dsp:sp>
    <dsp:sp modelId="{6E3787D5-019B-3C47-A2E5-ADDDE1932C01}">
      <dsp:nvSpPr>
        <dsp:cNvPr id="0" name=""/>
        <dsp:cNvSpPr/>
      </dsp:nvSpPr>
      <dsp:spPr>
        <a:xfrm>
          <a:off x="1318274" y="595091"/>
          <a:ext cx="457496" cy="457496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9049B7-F512-074B-8688-95BA911CB217}">
      <dsp:nvSpPr>
        <dsp:cNvPr id="0" name=""/>
        <dsp:cNvSpPr/>
      </dsp:nvSpPr>
      <dsp:spPr>
        <a:xfrm rot="10800000">
          <a:off x="1547023" y="1189153"/>
          <a:ext cx="5687830" cy="457496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743" tIns="53340" rIns="99568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kern="1200"/>
            <a:t>Tipos de mercado desde el  punto de vista geográfico</a:t>
          </a:r>
          <a:endParaRPr lang="es-MX" sz="1400" kern="1200"/>
        </a:p>
      </dsp:txBody>
      <dsp:txXfrm rot="10800000">
        <a:off x="1661397" y="1189153"/>
        <a:ext cx="5573456" cy="457496"/>
      </dsp:txXfrm>
    </dsp:sp>
    <dsp:sp modelId="{4CD9F4D0-7AC3-1344-820C-731E9967CA88}">
      <dsp:nvSpPr>
        <dsp:cNvPr id="0" name=""/>
        <dsp:cNvSpPr/>
      </dsp:nvSpPr>
      <dsp:spPr>
        <a:xfrm>
          <a:off x="1318274" y="1189153"/>
          <a:ext cx="457496" cy="457496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36F65B-1FC3-B14C-9067-DEF5F93126F3}">
      <dsp:nvSpPr>
        <dsp:cNvPr id="0" name=""/>
        <dsp:cNvSpPr/>
      </dsp:nvSpPr>
      <dsp:spPr>
        <a:xfrm rot="10800000">
          <a:off x="1547023" y="1783216"/>
          <a:ext cx="5687830" cy="457496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743" tIns="53340" rIns="99568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kern="1200"/>
            <a:t>Tipos   de  mercado   desde   el   punto  de vista   del   cliente</a:t>
          </a:r>
          <a:endParaRPr lang="es-MX" sz="1400" kern="1200"/>
        </a:p>
      </dsp:txBody>
      <dsp:txXfrm rot="10800000">
        <a:off x="1661397" y="1783216"/>
        <a:ext cx="5573456" cy="457496"/>
      </dsp:txXfrm>
    </dsp:sp>
    <dsp:sp modelId="{0D93F7AF-AB79-A34D-ADE8-E64088845CA8}">
      <dsp:nvSpPr>
        <dsp:cNvPr id="0" name=""/>
        <dsp:cNvSpPr/>
      </dsp:nvSpPr>
      <dsp:spPr>
        <a:xfrm>
          <a:off x="1318274" y="1783216"/>
          <a:ext cx="457496" cy="457496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7DD969-7327-1F40-944E-C2CD0BC5B181}">
      <dsp:nvSpPr>
        <dsp:cNvPr id="0" name=""/>
        <dsp:cNvSpPr/>
      </dsp:nvSpPr>
      <dsp:spPr>
        <a:xfrm rot="10800000">
          <a:off x="1547023" y="2377278"/>
          <a:ext cx="5687830" cy="457496"/>
        </a:xfrm>
        <a:prstGeom prst="homePlat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743" tIns="53340" rIns="99568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kern="1200"/>
            <a:t>Segmentación de mercados</a:t>
          </a:r>
          <a:endParaRPr lang="es-MX" sz="1400" kern="1200"/>
        </a:p>
      </dsp:txBody>
      <dsp:txXfrm rot="10800000">
        <a:off x="1661397" y="2377278"/>
        <a:ext cx="5573456" cy="457496"/>
      </dsp:txXfrm>
    </dsp:sp>
    <dsp:sp modelId="{592D0981-8B51-3343-BE15-846B6557C789}">
      <dsp:nvSpPr>
        <dsp:cNvPr id="0" name=""/>
        <dsp:cNvSpPr/>
      </dsp:nvSpPr>
      <dsp:spPr>
        <a:xfrm>
          <a:off x="1318274" y="2377278"/>
          <a:ext cx="457496" cy="457496"/>
        </a:xfrm>
        <a:prstGeom prst="ellipse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766775-DF04-4146-BFE5-72FF116AC3CC}">
      <dsp:nvSpPr>
        <dsp:cNvPr id="0" name=""/>
        <dsp:cNvSpPr/>
      </dsp:nvSpPr>
      <dsp:spPr>
        <a:xfrm rot="10800000">
          <a:off x="1547023" y="2971340"/>
          <a:ext cx="5687830" cy="457496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743" tIns="53340" rIns="99568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kern="1200"/>
            <a:t>Criterios para segmentar los mercados</a:t>
          </a:r>
          <a:endParaRPr lang="es-MX" sz="1400" kern="1200"/>
        </a:p>
      </dsp:txBody>
      <dsp:txXfrm rot="10800000">
        <a:off x="1661397" y="2971340"/>
        <a:ext cx="5573456" cy="457496"/>
      </dsp:txXfrm>
    </dsp:sp>
    <dsp:sp modelId="{1F5525CB-B335-AC45-A6CE-3A82730B7CF2}">
      <dsp:nvSpPr>
        <dsp:cNvPr id="0" name=""/>
        <dsp:cNvSpPr/>
      </dsp:nvSpPr>
      <dsp:spPr>
        <a:xfrm>
          <a:off x="1318274" y="2971340"/>
          <a:ext cx="457496" cy="457496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CACA26-7A79-5E43-BA4D-77575A0328DC}">
      <dsp:nvSpPr>
        <dsp:cNvPr id="0" name=""/>
        <dsp:cNvSpPr/>
      </dsp:nvSpPr>
      <dsp:spPr>
        <a:xfrm rot="10800000">
          <a:off x="1547023" y="3565403"/>
          <a:ext cx="5687830" cy="457496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743" tIns="53340" rIns="99568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kern="1200" dirty="0"/>
            <a:t>Recomendaciones para una efectiva segmentación de mercados</a:t>
          </a:r>
          <a:endParaRPr lang="es-MX" sz="1400" kern="1200" dirty="0"/>
        </a:p>
      </dsp:txBody>
      <dsp:txXfrm rot="10800000">
        <a:off x="1661397" y="3565403"/>
        <a:ext cx="5573456" cy="457496"/>
      </dsp:txXfrm>
    </dsp:sp>
    <dsp:sp modelId="{ACD3F502-43B2-0647-8AC5-DCF9302F2034}">
      <dsp:nvSpPr>
        <dsp:cNvPr id="0" name=""/>
        <dsp:cNvSpPr/>
      </dsp:nvSpPr>
      <dsp:spPr>
        <a:xfrm>
          <a:off x="1318274" y="3565403"/>
          <a:ext cx="457496" cy="457496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7947F2-FEB5-9342-9227-A8E5B40568B1}">
      <dsp:nvSpPr>
        <dsp:cNvPr id="0" name=""/>
        <dsp:cNvSpPr/>
      </dsp:nvSpPr>
      <dsp:spPr>
        <a:xfrm rot="10800000">
          <a:off x="1547023" y="4159465"/>
          <a:ext cx="5687830" cy="457496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743" tIns="53340" rIns="99568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kern="1200"/>
            <a:t>Conclusiones</a:t>
          </a:r>
          <a:endParaRPr lang="es-MX" sz="1400" kern="1200"/>
        </a:p>
      </dsp:txBody>
      <dsp:txXfrm rot="10800000">
        <a:off x="1661397" y="4159465"/>
        <a:ext cx="5573456" cy="457496"/>
      </dsp:txXfrm>
    </dsp:sp>
    <dsp:sp modelId="{5D13A754-11BB-8C46-9723-7706D62C535A}">
      <dsp:nvSpPr>
        <dsp:cNvPr id="0" name=""/>
        <dsp:cNvSpPr/>
      </dsp:nvSpPr>
      <dsp:spPr>
        <a:xfrm>
          <a:off x="1318274" y="4159465"/>
          <a:ext cx="457496" cy="457496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1D864D-6D5A-D944-8A4D-D5E00BA393CA}">
      <dsp:nvSpPr>
        <dsp:cNvPr id="0" name=""/>
        <dsp:cNvSpPr/>
      </dsp:nvSpPr>
      <dsp:spPr>
        <a:xfrm rot="10800000">
          <a:off x="1547023" y="4753527"/>
          <a:ext cx="5687830" cy="457496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743" tIns="53340" rIns="99568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kern="1200"/>
            <a:t>Referencias</a:t>
          </a:r>
          <a:endParaRPr lang="es-MX" sz="1400" kern="1200"/>
        </a:p>
      </dsp:txBody>
      <dsp:txXfrm rot="10800000">
        <a:off x="1661397" y="4753527"/>
        <a:ext cx="5573456" cy="457496"/>
      </dsp:txXfrm>
    </dsp:sp>
    <dsp:sp modelId="{DBBC31CF-67C7-F140-A0D7-C560E54940FC}">
      <dsp:nvSpPr>
        <dsp:cNvPr id="0" name=""/>
        <dsp:cNvSpPr/>
      </dsp:nvSpPr>
      <dsp:spPr>
        <a:xfrm>
          <a:off x="1318274" y="4753527"/>
          <a:ext cx="457496" cy="457496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D9BD6C-16FE-4745-9640-928E0D123072}">
      <dsp:nvSpPr>
        <dsp:cNvPr id="0" name=""/>
        <dsp:cNvSpPr/>
      </dsp:nvSpPr>
      <dsp:spPr>
        <a:xfrm>
          <a:off x="3371403" y="736"/>
          <a:ext cx="1486792" cy="96641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/>
            <a:t>Mercado internacional</a:t>
          </a:r>
        </a:p>
      </dsp:txBody>
      <dsp:txXfrm>
        <a:off x="3418579" y="47912"/>
        <a:ext cx="1392440" cy="872063"/>
      </dsp:txXfrm>
    </dsp:sp>
    <dsp:sp modelId="{F9D8A3C0-C075-4C48-BC08-4AF21DCAE3F8}">
      <dsp:nvSpPr>
        <dsp:cNvPr id="0" name=""/>
        <dsp:cNvSpPr/>
      </dsp:nvSpPr>
      <dsp:spPr>
        <a:xfrm>
          <a:off x="2183365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2685052" y="153092"/>
              </a:moveTo>
              <a:arcTo wR="1931434" hR="1931434" stAng="17577964" swAng="1962280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E8C4A-E6CF-324B-8830-5A5B17B6EA50}">
      <dsp:nvSpPr>
        <dsp:cNvPr id="0" name=""/>
        <dsp:cNvSpPr/>
      </dsp:nvSpPr>
      <dsp:spPr>
        <a:xfrm>
          <a:off x="5208306" y="1335324"/>
          <a:ext cx="1486792" cy="96641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/>
            <a:t>Mercado nacional</a:t>
          </a:r>
        </a:p>
      </dsp:txBody>
      <dsp:txXfrm>
        <a:off x="5255482" y="1382500"/>
        <a:ext cx="1392440" cy="872063"/>
      </dsp:txXfrm>
    </dsp:sp>
    <dsp:sp modelId="{AC6A31E1-E4FD-0B4F-B0DF-2411AB41E433}">
      <dsp:nvSpPr>
        <dsp:cNvPr id="0" name=""/>
        <dsp:cNvSpPr/>
      </dsp:nvSpPr>
      <dsp:spPr>
        <a:xfrm>
          <a:off x="2183365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3860210" y="1830145"/>
              </a:moveTo>
              <a:arcTo wR="1931434" hR="1931434" stAng="21419634" swAng="2196873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852D36-8FDF-4947-B0D6-462BAD02736C}">
      <dsp:nvSpPr>
        <dsp:cNvPr id="0" name=""/>
        <dsp:cNvSpPr/>
      </dsp:nvSpPr>
      <dsp:spPr>
        <a:xfrm>
          <a:off x="4506671" y="3494733"/>
          <a:ext cx="1486792" cy="96641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/>
            <a:t>Mercado regional mercado de intercambio comercial al mayoreo</a:t>
          </a:r>
        </a:p>
      </dsp:txBody>
      <dsp:txXfrm>
        <a:off x="4553847" y="3541909"/>
        <a:ext cx="1392440" cy="872063"/>
      </dsp:txXfrm>
    </dsp:sp>
    <dsp:sp modelId="{1E0C0312-CCE7-E947-B590-2C3639797023}">
      <dsp:nvSpPr>
        <dsp:cNvPr id="0" name=""/>
        <dsp:cNvSpPr/>
      </dsp:nvSpPr>
      <dsp:spPr>
        <a:xfrm>
          <a:off x="2183365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2315628" y="3824271"/>
              </a:moveTo>
              <a:arcTo wR="1931434" hR="1931434" stAng="4711583" swAng="1376834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6F9E13-C9CE-B44A-A7A1-461A9895697C}">
      <dsp:nvSpPr>
        <dsp:cNvPr id="0" name=""/>
        <dsp:cNvSpPr/>
      </dsp:nvSpPr>
      <dsp:spPr>
        <a:xfrm>
          <a:off x="2236135" y="3494733"/>
          <a:ext cx="1486792" cy="96641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/>
            <a:t>Mercado metropolitano</a:t>
          </a:r>
        </a:p>
      </dsp:txBody>
      <dsp:txXfrm>
        <a:off x="2283311" y="3541909"/>
        <a:ext cx="1392440" cy="872063"/>
      </dsp:txXfrm>
    </dsp:sp>
    <dsp:sp modelId="{1EA07D70-DF0A-F44B-A7C5-72A884A83611}">
      <dsp:nvSpPr>
        <dsp:cNvPr id="0" name=""/>
        <dsp:cNvSpPr/>
      </dsp:nvSpPr>
      <dsp:spPr>
        <a:xfrm>
          <a:off x="2183365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322859" y="3000510"/>
              </a:moveTo>
              <a:arcTo wR="1931434" hR="1931434" stAng="8783493" swAng="2196873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5A6958-84EF-5D44-8482-41689275382A}">
      <dsp:nvSpPr>
        <dsp:cNvPr id="0" name=""/>
        <dsp:cNvSpPr/>
      </dsp:nvSpPr>
      <dsp:spPr>
        <a:xfrm>
          <a:off x="1534500" y="1335324"/>
          <a:ext cx="1486792" cy="96641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/>
            <a:t>Mercado local</a:t>
          </a:r>
        </a:p>
      </dsp:txBody>
      <dsp:txXfrm>
        <a:off x="1581676" y="1382500"/>
        <a:ext cx="1392440" cy="872063"/>
      </dsp:txXfrm>
    </dsp:sp>
    <dsp:sp modelId="{F2173C78-AD0E-9043-BB7B-CAEE7D54AFD7}">
      <dsp:nvSpPr>
        <dsp:cNvPr id="0" name=""/>
        <dsp:cNvSpPr/>
      </dsp:nvSpPr>
      <dsp:spPr>
        <a:xfrm>
          <a:off x="2183365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336435" y="842205"/>
              </a:moveTo>
              <a:arcTo wR="1931434" hR="1931434" stAng="12859756" swAng="1962280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26A2F4-F34E-F942-BA03-B2C0AB1E7F83}">
      <dsp:nvSpPr>
        <dsp:cNvPr id="0" name=""/>
        <dsp:cNvSpPr/>
      </dsp:nvSpPr>
      <dsp:spPr>
        <a:xfrm>
          <a:off x="0" y="519540"/>
          <a:ext cx="8229600" cy="99312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/>
            <a:t>Conocer las necesidades del consumidor</a:t>
          </a:r>
        </a:p>
      </dsp:txBody>
      <dsp:txXfrm>
        <a:off x="48481" y="568021"/>
        <a:ext cx="8132638" cy="896166"/>
      </dsp:txXfrm>
    </dsp:sp>
    <dsp:sp modelId="{8765EB23-15BD-AB46-A77D-18EA426A6B19}">
      <dsp:nvSpPr>
        <dsp:cNvPr id="0" name=""/>
        <dsp:cNvSpPr/>
      </dsp:nvSpPr>
      <dsp:spPr>
        <a:xfrm>
          <a:off x="0" y="1584669"/>
          <a:ext cx="8229600" cy="993128"/>
        </a:xfrm>
        <a:prstGeom prst="roundRect">
          <a:avLst/>
        </a:prstGeom>
        <a:solidFill>
          <a:schemeClr val="accent2">
            <a:hueOff val="-368613"/>
            <a:satOff val="44335"/>
            <a:lumOff val="5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/>
            <a:t>Crear un producto y un programa de mercadotecnia para alcázar ese sub mercado y satisfacer sus necesidades</a:t>
          </a:r>
        </a:p>
      </dsp:txBody>
      <dsp:txXfrm>
        <a:off x="48481" y="1633150"/>
        <a:ext cx="8132638" cy="896166"/>
      </dsp:txXfrm>
    </dsp:sp>
    <dsp:sp modelId="{48D8551C-6D31-2E4E-8447-821FC8F5DED4}">
      <dsp:nvSpPr>
        <dsp:cNvPr id="0" name=""/>
        <dsp:cNvSpPr/>
      </dsp:nvSpPr>
      <dsp:spPr>
        <a:xfrm>
          <a:off x="0" y="2649797"/>
          <a:ext cx="8229600" cy="993128"/>
        </a:xfrm>
        <a:prstGeom prst="roundRect">
          <a:avLst/>
        </a:prstGeom>
        <a:solidFill>
          <a:schemeClr val="accent2">
            <a:hueOff val="-737226"/>
            <a:satOff val="88670"/>
            <a:lumOff val="10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/>
            <a:t>Producir una variedad del mismo producto para cada segmento de mercado</a:t>
          </a:r>
        </a:p>
      </dsp:txBody>
      <dsp:txXfrm>
        <a:off x="48481" y="2698278"/>
        <a:ext cx="8132638" cy="89616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5F6CE2-4615-EB4C-B5F5-A20BFED8E839}">
      <dsp:nvSpPr>
        <dsp:cNvPr id="0" name=""/>
        <dsp:cNvSpPr/>
      </dsp:nvSpPr>
      <dsp:spPr>
        <a:xfrm>
          <a:off x="0" y="0"/>
          <a:ext cx="6802747" cy="12919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/>
            <a:t>No sobreestimar el mercado.</a:t>
          </a:r>
        </a:p>
      </dsp:txBody>
      <dsp:txXfrm>
        <a:off x="37840" y="37840"/>
        <a:ext cx="5408637" cy="1216264"/>
      </dsp:txXfrm>
    </dsp:sp>
    <dsp:sp modelId="{17D1D480-F15C-9F49-8F52-77970CFD0D52}">
      <dsp:nvSpPr>
        <dsp:cNvPr id="0" name=""/>
        <dsp:cNvSpPr/>
      </dsp:nvSpPr>
      <dsp:spPr>
        <a:xfrm>
          <a:off x="600242" y="1507269"/>
          <a:ext cx="6802747" cy="12919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/>
            <a:t>Identificar las estrategias de cobertura del mercado.</a:t>
          </a:r>
        </a:p>
      </dsp:txBody>
      <dsp:txXfrm>
        <a:off x="638082" y="1545109"/>
        <a:ext cx="5287060" cy="1216264"/>
      </dsp:txXfrm>
    </dsp:sp>
    <dsp:sp modelId="{D9D84411-16EF-EA4F-8FF7-85AF646F500F}">
      <dsp:nvSpPr>
        <dsp:cNvPr id="0" name=""/>
        <dsp:cNvSpPr/>
      </dsp:nvSpPr>
      <dsp:spPr>
        <a:xfrm>
          <a:off x="1200484" y="3014538"/>
          <a:ext cx="6802747" cy="12919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/>
            <a:t>Concentrarse en un segmento productivo y no necesariamente en el mas grande.</a:t>
          </a:r>
        </a:p>
      </dsp:txBody>
      <dsp:txXfrm>
        <a:off x="1238324" y="3052378"/>
        <a:ext cx="5287060" cy="1216264"/>
      </dsp:txXfrm>
    </dsp:sp>
    <dsp:sp modelId="{74A3204B-7210-3642-B4B5-28C173A2E9A7}">
      <dsp:nvSpPr>
        <dsp:cNvPr id="0" name=""/>
        <dsp:cNvSpPr/>
      </dsp:nvSpPr>
      <dsp:spPr>
        <a:xfrm>
          <a:off x="5962983" y="979724"/>
          <a:ext cx="839764" cy="83976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600" kern="1200"/>
        </a:p>
      </dsp:txBody>
      <dsp:txXfrm>
        <a:off x="6151930" y="979724"/>
        <a:ext cx="461870" cy="631922"/>
      </dsp:txXfrm>
    </dsp:sp>
    <dsp:sp modelId="{7DE78E62-6E1A-2645-9F8D-D5933ED7BB02}">
      <dsp:nvSpPr>
        <dsp:cNvPr id="0" name=""/>
        <dsp:cNvSpPr/>
      </dsp:nvSpPr>
      <dsp:spPr>
        <a:xfrm>
          <a:off x="6563225" y="2478380"/>
          <a:ext cx="839764" cy="839764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600" kern="1200"/>
        </a:p>
      </dsp:txBody>
      <dsp:txXfrm>
        <a:off x="6752172" y="2478380"/>
        <a:ext cx="461870" cy="6319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28/9/18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28/9/18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28/9/18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28/9/18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28/9/18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28/9/18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28/9/18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28/9/18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28/9/18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28/9/18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28/9/18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28/9/18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mprendepyme.net/variables-de-segmentacion-de-mercado.html" TargetMode="External"/><Relationship Id="rId2" Type="http://schemas.openxmlformats.org/officeDocument/2006/relationships/hyperlink" Target="https://www.emprendepyme.net/objetivos-de-la-segmentacion-de-mercado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3w3search.com/Edu/Merc/Es/GMerc003.htm" TargetMode="External"/><Relationship Id="rId5" Type="http://schemas.openxmlformats.org/officeDocument/2006/relationships/hyperlink" Target="http://www.escolares.net/marketing/variables-de-segmentacion-de-mercado/" TargetMode="External"/><Relationship Id="rId4" Type="http://schemas.openxmlformats.org/officeDocument/2006/relationships/hyperlink" Target="https://retos-directivos.eae.es/variables-y-beneficios-de-la-segmentacion-de-mercado/" TargetMode="Externa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s://goo.gl/heQ4xQ" TargetMode="External"/><Relationship Id="rId3" Type="http://schemas.openxmlformats.org/officeDocument/2006/relationships/hyperlink" Target="https://goo.gl/Jqh33b" TargetMode="External"/><Relationship Id="rId7" Type="http://schemas.openxmlformats.org/officeDocument/2006/relationships/hyperlink" Target="https://goo.gl/qn1Y8M" TargetMode="External"/><Relationship Id="rId2" Type="http://schemas.openxmlformats.org/officeDocument/2006/relationships/hyperlink" Target="https://goo.gl/eGFhk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oo.gl/vGTqfm" TargetMode="External"/><Relationship Id="rId5" Type="http://schemas.openxmlformats.org/officeDocument/2006/relationships/hyperlink" Target="https://goo.gl/3AnqEf" TargetMode="External"/><Relationship Id="rId4" Type="http://schemas.openxmlformats.org/officeDocument/2006/relationships/hyperlink" Target="https://goo.gl/mbLQBk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4 Marcador de contenido"/>
          <p:cNvSpPr>
            <a:spLocks noGrp="1"/>
          </p:cNvSpPr>
          <p:nvPr>
            <p:ph idx="1"/>
          </p:nvPr>
        </p:nvSpPr>
        <p:spPr>
          <a:xfrm>
            <a:off x="446856" y="16288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 typeface="Wingdings 2" pitchFamily="18" charset="2"/>
              <a:buNone/>
            </a:pPr>
            <a:endParaRPr lang="es-MX" sz="1800" dirty="0">
              <a:latin typeface="Candara" panose="020E0502030303020204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s-ES_tradnl" sz="1800" dirty="0">
                <a:latin typeface="Candara" panose="020E0502030303020204" pitchFamily="34" charset="0"/>
              </a:rPr>
              <a:t>PROGRAMA EDUCATIVO:		</a:t>
            </a:r>
            <a:r>
              <a:rPr lang="es-ES_tradnl" sz="1800" b="1" dirty="0">
                <a:latin typeface="Candara" panose="020E0502030303020204" pitchFamily="34" charset="0"/>
              </a:rPr>
              <a:t>DISEÑO INDUSTRIAL</a:t>
            </a:r>
          </a:p>
          <a:p>
            <a:pPr algn="ctr" eaLnBrk="1" hangingPunct="1">
              <a:buFont typeface="Wingdings 2" pitchFamily="18" charset="2"/>
              <a:buNone/>
            </a:pPr>
            <a:endParaRPr lang="es-MX" sz="1800" dirty="0">
              <a:latin typeface="Candara" panose="020E0502030303020204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s-MX" sz="1800" dirty="0">
                <a:latin typeface="Candara" panose="020E0502030303020204" pitchFamily="34" charset="0"/>
              </a:rPr>
              <a:t>UNIDAD DE APRENDIZAJE:      	</a:t>
            </a:r>
            <a:r>
              <a:rPr lang="es-MX" sz="1800" b="1" dirty="0">
                <a:latin typeface="Candara" panose="020E0502030303020204" pitchFamily="34" charset="0"/>
              </a:rPr>
              <a:t>MERCADO Y CONSUMO </a:t>
            </a:r>
          </a:p>
          <a:p>
            <a:pPr eaLnBrk="1" hangingPunct="1">
              <a:buFont typeface="Wingdings 2" pitchFamily="18" charset="2"/>
              <a:buNone/>
            </a:pPr>
            <a:endParaRPr lang="es-MX" sz="1800" b="1" dirty="0">
              <a:latin typeface="Candara" panose="020E0502030303020204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s-MX" sz="1800" b="1" dirty="0">
                <a:latin typeface="Candara" panose="020E0502030303020204" pitchFamily="34" charset="0"/>
              </a:rPr>
              <a:t>UNIDAD 3</a:t>
            </a:r>
            <a:r>
              <a:rPr lang="es-MX" sz="1800" b="1">
                <a:latin typeface="Candara" panose="020E0502030303020204" pitchFamily="34" charset="0"/>
              </a:rPr>
              <a:t>. 			</a:t>
            </a:r>
            <a:r>
              <a:rPr lang="es-MX" sz="1800" b="1" dirty="0">
                <a:latin typeface="Candara" panose="020E0502030303020204" pitchFamily="34" charset="0"/>
              </a:rPr>
              <a:t>TEMA 1.2</a:t>
            </a:r>
          </a:p>
          <a:p>
            <a:pPr algn="ctr" eaLnBrk="1" hangingPunct="1">
              <a:buFont typeface="Wingdings 2" pitchFamily="18" charset="2"/>
              <a:buNone/>
            </a:pPr>
            <a:endParaRPr lang="es-MX" sz="1800" dirty="0">
              <a:latin typeface="Candara" panose="020E0502030303020204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s-MX" sz="1800" dirty="0">
                <a:latin typeface="Candara" panose="020E0502030303020204" pitchFamily="34" charset="0"/>
              </a:rPr>
              <a:t>TÍTULO DEL MATERIAL:		</a:t>
            </a:r>
            <a:r>
              <a:rPr lang="es-MX" sz="1800" b="1" dirty="0">
                <a:latin typeface="Candara" panose="020E0502030303020204" pitchFamily="34" charset="0"/>
              </a:rPr>
              <a:t>SEGMENTACIÓN DE MERCADOS Y  SUS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s-MX" sz="1800" b="1" dirty="0">
                <a:latin typeface="Candara" panose="020E0502030303020204" pitchFamily="34" charset="0"/>
              </a:rPr>
              <a:t>					VARIABLES</a:t>
            </a:r>
          </a:p>
          <a:p>
            <a:pPr eaLnBrk="1" hangingPunct="1">
              <a:buFont typeface="Wingdings 2" pitchFamily="18" charset="2"/>
              <a:buNone/>
            </a:pPr>
            <a:endParaRPr lang="es-MX" sz="1800" dirty="0">
              <a:latin typeface="Candara" panose="020E0502030303020204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s-MX" sz="1800" dirty="0">
                <a:latin typeface="Candara" panose="020E0502030303020204" pitchFamily="34" charset="0"/>
              </a:rPr>
              <a:t>ELABORADO POR:		</a:t>
            </a:r>
            <a:r>
              <a:rPr lang="es-MX" sz="1800" b="1" dirty="0">
                <a:latin typeface="Candara" panose="020E0502030303020204" pitchFamily="34" charset="0"/>
              </a:rPr>
              <a:t>DR. EN C.  JOSÉ LUIS CASTILLO MENDOZA</a:t>
            </a:r>
          </a:p>
          <a:p>
            <a:pPr eaLnBrk="1" hangingPunct="1">
              <a:buFont typeface="Wingdings 2" pitchFamily="18" charset="2"/>
              <a:buNone/>
            </a:pPr>
            <a:r>
              <a:rPr lang="es-MX" sz="1800" dirty="0">
                <a:latin typeface="Candara" panose="020E0502030303020204" pitchFamily="34" charset="0"/>
              </a:rPr>
              <a:t>	</a:t>
            </a:r>
          </a:p>
          <a:p>
            <a:pPr eaLnBrk="1" hangingPunct="1">
              <a:buFont typeface="Wingdings 2" pitchFamily="18" charset="2"/>
              <a:buNone/>
            </a:pPr>
            <a:r>
              <a:rPr lang="es-MX" sz="1800" dirty="0">
                <a:latin typeface="Candara" panose="020E0502030303020204" pitchFamily="34" charset="0"/>
              </a:rPr>
              <a:t>					</a:t>
            </a:r>
          </a:p>
          <a:p>
            <a:pPr eaLnBrk="1" hangingPunct="1">
              <a:buFont typeface="Wingdings 2" pitchFamily="18" charset="2"/>
              <a:buNone/>
            </a:pPr>
            <a:endParaRPr lang="es-MX" sz="1800" dirty="0">
              <a:latin typeface="Candara" panose="020E0502030303020204" pitchFamily="34" charset="0"/>
            </a:endParaRPr>
          </a:p>
          <a:p>
            <a:pPr algn="r" eaLnBrk="1" hangingPunct="1">
              <a:buFont typeface="Wingdings 2" pitchFamily="18" charset="2"/>
              <a:buNone/>
            </a:pPr>
            <a:r>
              <a:rPr lang="es-MX" sz="1800" dirty="0">
                <a:latin typeface="Candara" panose="020E0502030303020204" pitchFamily="34" charset="0"/>
              </a:rPr>
              <a:t>	ELABORADO EN AGOSTO DEL 2018</a:t>
            </a:r>
          </a:p>
          <a:p>
            <a:pPr algn="ctr" eaLnBrk="1" hangingPunct="1">
              <a:buFont typeface="Wingdings 2" pitchFamily="18" charset="2"/>
              <a:buNone/>
            </a:pPr>
            <a:endParaRPr lang="es-MX" sz="1800" dirty="0">
              <a:latin typeface="Candara" panose="020E0502030303020204" pitchFamily="34" charset="0"/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br>
              <a:rPr lang="es-MX" sz="2400" dirty="0">
                <a:solidFill>
                  <a:schemeClr val="tx1"/>
                </a:solidFill>
                <a:effectLst/>
                <a:latin typeface="Candara" panose="020E0502030303020204" pitchFamily="34" charset="0"/>
              </a:rPr>
            </a:br>
            <a:br>
              <a:rPr lang="es-MX" sz="2400" dirty="0">
                <a:solidFill>
                  <a:schemeClr val="tx1"/>
                </a:solidFill>
                <a:effectLst/>
                <a:latin typeface="Candara" panose="020E0502030303020204" pitchFamily="34" charset="0"/>
              </a:rPr>
            </a:br>
            <a:r>
              <a:rPr lang="es-ES_tradnl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UNIVERSIDAD AUTÓNOMA DEL ESTADO DE MÉXICO</a:t>
            </a:r>
            <a:br>
              <a:rPr lang="es-MX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</a:br>
            <a:r>
              <a:rPr lang="es-ES_tradnl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CENTRO UNIVERSITARIO UAEM  VALLE DE CHALCO</a:t>
            </a:r>
            <a:br>
              <a:rPr lang="es-MX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</a:br>
            <a:endParaRPr lang="es-MX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7172" name="5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4455"/>
            <a:ext cx="1143000" cy="934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6 Imagen" descr="neg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181" y="340072"/>
            <a:ext cx="892299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9117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s-MX" b="1" dirty="0"/>
              <a:t>	</a:t>
            </a:r>
          </a:p>
          <a:p>
            <a:pPr>
              <a:buNone/>
            </a:pPr>
            <a:r>
              <a:rPr lang="es-MX" b="1" dirty="0"/>
              <a:t>Mercado del consumidor</a:t>
            </a:r>
            <a:endParaRPr lang="es-MX" dirty="0"/>
          </a:p>
          <a:p>
            <a:pPr marL="109728" indent="0" algn="just">
              <a:buNone/>
            </a:pPr>
            <a:r>
              <a:rPr lang="es-MX" dirty="0"/>
              <a:t>En este tipo de mercados los bienes y servicios son rentados o comprados por individuos para su uso personal no para ser comercializados.</a:t>
            </a:r>
          </a:p>
          <a:p>
            <a:pPr algn="just">
              <a:buNone/>
            </a:pPr>
            <a:r>
              <a:rPr lang="es-MX" b="1" dirty="0"/>
              <a:t>	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434480" y="351431"/>
            <a:ext cx="6275040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2800" dirty="0"/>
              <a:t>Tipos   de  mercado   desde   el   punto  de vista   del   cliente</a:t>
            </a:r>
          </a:p>
        </p:txBody>
      </p:sp>
      <p:pic>
        <p:nvPicPr>
          <p:cNvPr id="4098" name="Picture 2" descr="https://www.becasinternacionales.net/webapp/img/courses/a90095_fundamentos-del-mercado-y-teoria-del-consumidor_w6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25144"/>
            <a:ext cx="3672408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5554960" cy="4525963"/>
          </a:xfrm>
        </p:spPr>
        <p:txBody>
          <a:bodyPr/>
          <a:lstStyle/>
          <a:p>
            <a:pPr>
              <a:buNone/>
            </a:pPr>
            <a:r>
              <a:rPr lang="es-MX" b="1" dirty="0"/>
              <a:t>		</a:t>
            </a:r>
          </a:p>
          <a:p>
            <a:pPr>
              <a:buNone/>
            </a:pPr>
            <a:r>
              <a:rPr lang="es-MX" b="1" dirty="0"/>
              <a:t>Mercado del productor o industrial</a:t>
            </a:r>
          </a:p>
          <a:p>
            <a:pPr>
              <a:buNone/>
            </a:pPr>
            <a:endParaRPr lang="es-MX" b="1" dirty="0"/>
          </a:p>
          <a:p>
            <a:pPr marL="109728" indent="0" algn="just">
              <a:buNone/>
            </a:pPr>
            <a:r>
              <a:rPr lang="es-MX" dirty="0"/>
              <a:t>Esta integrado por individuos y organizaciones que adquieren productos, materias primas y servicios para la producción de otros bienes y servicios.</a:t>
            </a:r>
          </a:p>
          <a:p>
            <a:pPr algn="just"/>
            <a:endParaRPr lang="es-MX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907704" y="260648"/>
            <a:ext cx="6275040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2800" dirty="0"/>
              <a:t>Tipos   de  mercado   desde   el   punto  de vista   del   cliente</a:t>
            </a:r>
          </a:p>
        </p:txBody>
      </p:sp>
      <p:pic>
        <p:nvPicPr>
          <p:cNvPr id="5122" name="Picture 2" descr="http://p2.img.cctvpic.com/20120928/images/1348817642061_1348817642061_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551" y="1916832"/>
            <a:ext cx="2707401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157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777876"/>
            <a:ext cx="8229600" cy="5229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dirty="0"/>
              <a:t>			</a:t>
            </a:r>
            <a:r>
              <a:rPr lang="es-MX" b="1" dirty="0"/>
              <a:t>Mercado del revendedor</a:t>
            </a:r>
          </a:p>
          <a:p>
            <a:pPr>
              <a:buNone/>
            </a:pPr>
            <a:endParaRPr lang="es-MX" b="1" dirty="0"/>
          </a:p>
          <a:p>
            <a:pPr>
              <a:buNone/>
            </a:pPr>
            <a:endParaRPr lang="es-MX" b="1" dirty="0"/>
          </a:p>
          <a:p>
            <a:pPr>
              <a:buNone/>
            </a:pPr>
            <a:endParaRPr lang="es-MX" b="1" dirty="0"/>
          </a:p>
          <a:p>
            <a:pPr>
              <a:buNone/>
            </a:pPr>
            <a:endParaRPr lang="es-MX" b="1" dirty="0"/>
          </a:p>
          <a:p>
            <a:pPr>
              <a:buNone/>
            </a:pPr>
            <a:endParaRPr lang="es-MX" b="1" dirty="0"/>
          </a:p>
          <a:p>
            <a:pPr marL="109728" indent="0">
              <a:buNone/>
            </a:pPr>
            <a:r>
              <a:rPr lang="es-MX" dirty="0"/>
              <a:t>Conformado por individuos y organizaciones que obtienen utilidades al revender o rentar bienes y servicios</a:t>
            </a:r>
          </a:p>
          <a:p>
            <a:pPr>
              <a:buNone/>
            </a:pPr>
            <a:r>
              <a:rPr lang="es-MX" dirty="0"/>
              <a:t>		</a:t>
            </a:r>
          </a:p>
          <a:p>
            <a:pPr>
              <a:buFont typeface="Wingdings" pitchFamily="2" charset="2"/>
              <a:buChar char="§"/>
            </a:pPr>
            <a:endParaRPr lang="es-MX" dirty="0"/>
          </a:p>
          <a:p>
            <a:pPr>
              <a:buFont typeface="Wingdings" pitchFamily="2" charset="2"/>
              <a:buChar char="§"/>
            </a:pPr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6146" name="Picture 2" descr="https://tse3.mm.bing.net/th?id=OIP.iGuaTWWyMJX06GJTRNMl7wHaEJ&amp;pid=15.1&amp;P=0&amp;w=278&amp;h=1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72816"/>
            <a:ext cx="3528392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dirty="0"/>
              <a:t>		</a:t>
            </a:r>
            <a:r>
              <a:rPr lang="es-MX" b="1" dirty="0"/>
              <a:t>Características</a:t>
            </a:r>
          </a:p>
          <a:p>
            <a:pPr algn="ctr">
              <a:buNone/>
            </a:pPr>
            <a:endParaRPr lang="es-MX" dirty="0"/>
          </a:p>
          <a:p>
            <a:pPr>
              <a:buFont typeface="Wingdings" pitchFamily="2" charset="2"/>
              <a:buChar char="§"/>
            </a:pPr>
            <a:r>
              <a:rPr lang="es-MX" dirty="0"/>
              <a:t>El producto no sufre transformación</a:t>
            </a:r>
          </a:p>
          <a:p>
            <a:pPr>
              <a:buFont typeface="Wingdings" pitchFamily="2" charset="2"/>
              <a:buChar char="§"/>
            </a:pPr>
            <a:r>
              <a:rPr lang="es-MX" dirty="0"/>
              <a:t>Fines de lucro</a:t>
            </a:r>
          </a:p>
          <a:p>
            <a:pPr>
              <a:buFont typeface="Wingdings" pitchFamily="2" charset="2"/>
              <a:buChar char="§"/>
            </a:pPr>
            <a:r>
              <a:rPr lang="es-MX" dirty="0"/>
              <a:t>Existe una planeación en las compras</a:t>
            </a:r>
          </a:p>
          <a:p>
            <a:pPr>
              <a:buFont typeface="Wingdings" pitchFamily="2" charset="2"/>
              <a:buChar char="§"/>
            </a:pPr>
            <a:r>
              <a:rPr lang="es-MX" dirty="0"/>
              <a:t>Se adquieren grandes volúmenes</a:t>
            </a:r>
          </a:p>
          <a:p>
            <a:pPr>
              <a:buFont typeface="Wingdings" pitchFamily="2" charset="2"/>
              <a:buChar char="§"/>
            </a:pPr>
            <a:r>
              <a:rPr lang="es-MX" dirty="0"/>
              <a:t>Dominar principios de oferta y demanda</a:t>
            </a:r>
          </a:p>
          <a:p>
            <a:pPr>
              <a:buFont typeface="Wingdings" pitchFamily="2" charset="2"/>
              <a:buChar char="§"/>
            </a:pPr>
            <a:r>
              <a:rPr lang="es-MX" dirty="0"/>
              <a:t>Etc.</a:t>
            </a:r>
          </a:p>
          <a:p>
            <a:pPr algn="ctr">
              <a:buFont typeface="Wingdings" pitchFamily="2" charset="2"/>
              <a:buChar char="§"/>
            </a:pPr>
            <a:endParaRPr lang="es-MX" dirty="0"/>
          </a:p>
          <a:p>
            <a:pPr algn="ctr">
              <a:buFont typeface="Wingdings" pitchFamily="2" charset="2"/>
              <a:buChar char="§"/>
            </a:pPr>
            <a:endParaRPr lang="es-MX" dirty="0"/>
          </a:p>
          <a:p>
            <a:pPr algn="ctr">
              <a:buFont typeface="Wingdings" pitchFamily="2" charset="2"/>
              <a:buChar char="§"/>
            </a:pPr>
            <a:endParaRPr lang="es-MX" dirty="0"/>
          </a:p>
          <a:p>
            <a:pPr algn="ctr"/>
            <a:endParaRPr lang="es-MX" dirty="0"/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4006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s-MX" b="1" dirty="0"/>
              <a:t>	Mercados Gubernamentales</a:t>
            </a:r>
          </a:p>
          <a:p>
            <a:endParaRPr lang="es-MX" dirty="0"/>
          </a:p>
          <a:p>
            <a:pPr marL="109728" indent="0" algn="just">
              <a:buNone/>
            </a:pPr>
            <a:r>
              <a:rPr lang="es-MX" dirty="0"/>
              <a:t>Esta formado por individuos y organizaciones que obtienen utilidades al revender o rentar bienes y servicios a otros; a este mercado se le llama también de distribuidores o comercial y esta conformado por mayoristas, minoristas, agentes, corredores.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75171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/>
          <a:lstStyle/>
          <a:p>
            <a:pPr marL="109728" indent="0">
              <a:buNone/>
            </a:pPr>
            <a:r>
              <a:rPr lang="es-MX" dirty="0"/>
              <a:t>Mayoristas</a:t>
            </a:r>
          </a:p>
        </p:txBody>
      </p:sp>
      <p:pic>
        <p:nvPicPr>
          <p:cNvPr id="7170" name="Picture 2" descr="http://romeltea.com/wp-content/uploads/2017/09/mayoritas-pengguna-goog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20888"/>
            <a:ext cx="5781675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3456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s-MX" dirty="0"/>
              <a:t>Minoristas.</a:t>
            </a:r>
          </a:p>
        </p:txBody>
      </p:sp>
      <p:pic>
        <p:nvPicPr>
          <p:cNvPr id="8194" name="Picture 2" descr="http://diario-critica.mx/fotos/120216-c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48880"/>
            <a:ext cx="669674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3208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es-MX" dirty="0"/>
          </a:p>
          <a:p>
            <a:pPr marL="109728" indent="0">
              <a:buNone/>
            </a:pPr>
            <a:endParaRPr lang="es-MX" dirty="0"/>
          </a:p>
          <a:p>
            <a:pPr marL="109728" indent="0">
              <a:buNone/>
            </a:pPr>
            <a:endParaRPr lang="es-MX" dirty="0"/>
          </a:p>
          <a:p>
            <a:pPr marL="109728" indent="0">
              <a:buNone/>
            </a:pPr>
            <a:endParaRPr lang="es-MX" dirty="0"/>
          </a:p>
          <a:p>
            <a:pPr marL="109728" indent="0">
              <a:buNone/>
            </a:pPr>
            <a:endParaRPr lang="es-MX" dirty="0"/>
          </a:p>
          <a:p>
            <a:pPr marL="109728" indent="0">
              <a:buNone/>
            </a:pPr>
            <a:endParaRPr lang="es-MX" dirty="0"/>
          </a:p>
          <a:p>
            <a:pPr marL="109728" indent="0">
              <a:buNone/>
            </a:pPr>
            <a:endParaRPr lang="es-MX" dirty="0"/>
          </a:p>
          <a:p>
            <a:pPr marL="109728" indent="0">
              <a:buNone/>
            </a:pPr>
            <a:r>
              <a:rPr lang="es-MX" dirty="0"/>
              <a:t>				Agentes.</a:t>
            </a:r>
          </a:p>
        </p:txBody>
      </p:sp>
      <p:pic>
        <p:nvPicPr>
          <p:cNvPr id="9218" name="Picture 2" descr="https://tse2.mm.bing.net/th?id=OIP.kFDa7FkOGKHJQF0FBhErXQHaDQ&amp;pid=15.1&amp;P=0&amp;w=407&amp;h=1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6912768" cy="235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611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3528" y="741734"/>
            <a:ext cx="8229600" cy="4525963"/>
          </a:xfrm>
        </p:spPr>
        <p:txBody>
          <a:bodyPr/>
          <a:lstStyle/>
          <a:p>
            <a:pPr marL="109728" indent="0">
              <a:buNone/>
            </a:pPr>
            <a:r>
              <a:rPr lang="es-MX" b="1" dirty="0"/>
              <a:t>Corredores</a:t>
            </a:r>
          </a:p>
        </p:txBody>
      </p:sp>
      <p:pic>
        <p:nvPicPr>
          <p:cNvPr id="10242" name="Picture 2" descr="http://www.arqhys.com/construcciones/fotos/construcciones/Corredores-de-bienes-raic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204864"/>
            <a:ext cx="28194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i.pinimg.com/originals/44/af/cd/44afcd91e0c5bc55d94a9d944fc3fef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4664"/>
            <a:ext cx="2304256" cy="3353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mejoresbrokers.es/wp-content/uploads/2012/09/corredor_de_bolsa_brok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77072"/>
            <a:ext cx="3524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1793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just">
              <a:buNone/>
            </a:pPr>
            <a:r>
              <a:rPr lang="es-MX" dirty="0"/>
              <a:t>Están compuestos por las demandas de la Administración desde las unidades gubernamentales de ámbito local, regional y estatal y por las demandas de otras organizaciones sin ánimo de lucro.</a:t>
            </a:r>
          </a:p>
        </p:txBody>
      </p:sp>
      <p:pic>
        <p:nvPicPr>
          <p:cNvPr id="11266" name="Picture 2" descr="https://tse1.mm.bing.net/th?id=OIP.1Kxqj6xKWee_TXmjgfOp2AHaHa&amp;pid=15.1&amp;P=0&amp;w=300&amp;h=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83" y="272023"/>
            <a:ext cx="1273324" cy="1057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tse3.mm.bing.net/th?id=OIP.HUpkT4ZnZVz5r8a074tIPwHaEx&amp;pid=15.1&amp;P=0&amp;w=250&amp;h=1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44" y="25116"/>
            <a:ext cx="238125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image.slidesharecdn.com/culturaambiental-141019222618-conversion-gate01/95/cultura-ambientalorganizaiones-no-gubernamentales-ong-protectoras-del-medio-ambiente-15-638.jpg?cb=141375795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861048"/>
            <a:ext cx="5500886" cy="252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512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1509CB69-D74E-544E-AB92-6FDA73E7C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2025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>
                <a:ea typeface="Times New Roman" panose="02020603050405020304" pitchFamily="18" charset="0"/>
                <a:cs typeface="Arial" panose="020B0604020202020204" pitchFamily="34" charset="0"/>
              </a:rPr>
              <a:t>Guía para el empleo del material </a:t>
            </a:r>
            <a:endParaRPr lang="es-ES_tradnl" b="1" dirty="0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7E0BE42-331C-0D48-ACCE-77C49899D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D6EF3-A88E-2440-B98B-20DC53F8286A}" type="slidenum">
              <a:rPr lang="es-ES_tradnl" sz="1050"/>
              <a:t>2</a:t>
            </a:fld>
            <a:endParaRPr lang="es-ES_tradnl" sz="1050" dirty="0"/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70FA612F-804E-844F-B22E-733B35AEFDC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82880" y="1161256"/>
            <a:ext cx="8503920" cy="4572000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es-ES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material está conformado de </a:t>
            </a:r>
            <a:r>
              <a:rPr lang="es-ES" sz="1600" u="sng" dirty="0">
                <a:ea typeface="Calibri" panose="020F0502020204030204" pitchFamily="34" charset="0"/>
                <a:cs typeface="Times New Roman" panose="02020603050405020304" pitchFamily="18" charset="0"/>
              </a:rPr>
              <a:t>47 diapositivas</a:t>
            </a:r>
            <a:r>
              <a:rPr lang="es-ES" sz="1600" dirty="0">
                <a:ea typeface="Calibri" panose="020F0502020204030204" pitchFamily="34" charset="0"/>
                <a:cs typeface="Times New Roman" panose="02020603050405020304" pitchFamily="18" charset="0"/>
              </a:rPr>
              <a:t> en formato presentación de </a:t>
            </a:r>
            <a:r>
              <a:rPr lang="es-ES" sz="1600" dirty="0" err="1">
                <a:ea typeface="Calibri" panose="020F0502020204030204" pitchFamily="34" charset="0"/>
                <a:cs typeface="Times New Roman" panose="02020603050405020304" pitchFamily="18" charset="0"/>
              </a:rPr>
              <a:t>Power</a:t>
            </a:r>
            <a:r>
              <a:rPr lang="es-ES" sz="1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ea typeface="Calibri" panose="020F0502020204030204" pitchFamily="34" charset="0"/>
                <a:cs typeface="Times New Roman" panose="02020603050405020304" pitchFamily="18" charset="0"/>
              </a:rPr>
              <a:t>point</a:t>
            </a:r>
            <a:r>
              <a:rPr lang="es-ES" sz="1600" dirty="0">
                <a:ea typeface="Calibri" panose="020F0502020204030204" pitchFamily="34" charset="0"/>
                <a:cs typeface="Times New Roman" panose="02020603050405020304" pitchFamily="18" charset="0"/>
              </a:rPr>
              <a:t> con extensión .</a:t>
            </a:r>
            <a:r>
              <a:rPr lang="es-ES" sz="1600" dirty="0" err="1">
                <a:ea typeface="Calibri" panose="020F0502020204030204" pitchFamily="34" charset="0"/>
                <a:cs typeface="Times New Roman" panose="02020603050405020304" pitchFamily="18" charset="0"/>
              </a:rPr>
              <a:t>pptx</a:t>
            </a:r>
            <a:r>
              <a:rPr lang="es-ES" sz="1600" dirty="0">
                <a:ea typeface="Calibri" panose="020F0502020204030204" pitchFamily="34" charset="0"/>
                <a:cs typeface="Times New Roman" panose="02020603050405020304" pitchFamily="18" charset="0"/>
              </a:rPr>
              <a:t>; se puede visualizar con el software mencionado para Windows o </a:t>
            </a:r>
            <a:r>
              <a:rPr lang="es-ES" sz="1600" dirty="0" err="1">
                <a:ea typeface="Calibri" panose="020F0502020204030204" pitchFamily="34" charset="0"/>
                <a:cs typeface="Times New Roman" panose="02020603050405020304" pitchFamily="18" charset="0"/>
              </a:rPr>
              <a:t>macOS</a:t>
            </a:r>
            <a:r>
              <a:rPr lang="es-ES" sz="1600" dirty="0">
                <a:ea typeface="Calibri" panose="020F0502020204030204" pitchFamily="34" charset="0"/>
                <a:cs typeface="Times New Roman" panose="02020603050405020304" pitchFamily="18" charset="0"/>
              </a:rPr>
              <a:t>, incluye la información del subtema 1.2 de la Unidad 3, de la asignatura </a:t>
            </a:r>
            <a:r>
              <a:rPr lang="es-ES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Mercado y Consumo </a:t>
            </a:r>
            <a:r>
              <a:rPr lang="es-ES" sz="1600" dirty="0">
                <a:ea typeface="Calibri" panose="020F0502020204030204" pitchFamily="34" charset="0"/>
                <a:cs typeface="Times New Roman" panose="02020603050405020304" pitchFamily="18" charset="0"/>
              </a:rPr>
              <a:t>del Programa Educativo de </a:t>
            </a:r>
            <a:r>
              <a:rPr lang="es-ES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Diseño Industrial</a:t>
            </a:r>
            <a:r>
              <a:rPr lang="es-ES" sz="1600" dirty="0"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es-ES" sz="1600" dirty="0">
                <a:ea typeface="Calibri" panose="020F0502020204030204" pitchFamily="34" charset="0"/>
                <a:cs typeface="Times New Roman" panose="02020603050405020304" pitchFamily="18" charset="0"/>
              </a:rPr>
              <a:t>Estructura de la unidad de aprendizaje</a:t>
            </a:r>
            <a:endParaRPr lang="es-MX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29DDEED6-8463-F449-A428-119778A391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5368263"/>
              </p:ext>
            </p:extLst>
          </p:nvPr>
        </p:nvGraphicFramePr>
        <p:xfrm>
          <a:off x="3203848" y="3037408"/>
          <a:ext cx="5802592" cy="3559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72174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s-MX" dirty="0"/>
              <a:t>La oferta de estos mercados suele responder a licitaciones o concursos para su satisfacción.</a:t>
            </a:r>
          </a:p>
        </p:txBody>
      </p:sp>
      <p:pic>
        <p:nvPicPr>
          <p:cNvPr id="12290" name="Picture 2" descr="http://i1.wp.com/puntogob.com/wp-content/uploads/2014/05/metro.jpg?resize=620%2C3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708920"/>
            <a:ext cx="5905500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483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es-MX" dirty="0"/>
              <a:t>Los revendedores también compran muchos bienes y servicios para operar su negocio suministros y equipos de oficina, bodegas, equipo para manejar materiales, servicios legales, servicios eléctricos y suministros para el mantenimiento.</a:t>
            </a:r>
          </a:p>
        </p:txBody>
      </p:sp>
    </p:spTree>
    <p:extLst>
      <p:ext uri="{BB962C8B-B14F-4D97-AF65-F5344CB8AC3E}">
        <p14:creationId xmlns:p14="http://schemas.microsoft.com/office/powerpoint/2010/main" val="15905192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23928" y="1700808"/>
            <a:ext cx="4680520" cy="4594515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es-MX" dirty="0"/>
              <a:t>En esta actividad de compra los revendedores no difieren en lo esencial de los fabricantes, las instituciones financieras y cualquier otro segmento del mercado empresarial.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13316" name="Picture 4" descr="https://userscontent2.emaze.com/images/581e58e8-b748-4fe4-8065-b5027b620c90/fd343b8811cf9b31b75e8aae2ab572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2808312" cy="3606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2914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620688"/>
            <a:ext cx="4762872" cy="5170579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es-MX" dirty="0"/>
              <a:t>En su función de compradores para la reventa lo que lo caracteriza y atrae especialmente la atención de sus proveedores. Si queremos revender un bien, debemos satisfacer el cliente. Suele ser mas difícil determinar que le gusta a un cliente externo que lo que le agrada a alguien dentro de la organización.</a:t>
            </a:r>
          </a:p>
          <a:p>
            <a:endParaRPr lang="es-MX" dirty="0"/>
          </a:p>
        </p:txBody>
      </p:sp>
      <p:pic>
        <p:nvPicPr>
          <p:cNvPr id="14340" name="Picture 4" descr="http://venta.brick7.co.ve/media/ve/1105401_1105500/1105490_63c2ff8c3d00d5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474" y="764704"/>
            <a:ext cx="2808312" cy="477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6526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/>
          <a:lstStyle/>
          <a:p>
            <a:endParaRPr lang="es-MX" dirty="0"/>
          </a:p>
          <a:p>
            <a:pPr>
              <a:buNone/>
            </a:pPr>
            <a:r>
              <a:rPr lang="es-MX" dirty="0"/>
              <a:t>		</a:t>
            </a:r>
            <a:r>
              <a:rPr lang="es-MX" b="1" dirty="0"/>
              <a:t>Mercado del gobierno</a:t>
            </a:r>
          </a:p>
          <a:p>
            <a:pPr>
              <a:buNone/>
            </a:pPr>
            <a:endParaRPr lang="es-MX" b="1" dirty="0"/>
          </a:p>
          <a:p>
            <a:pPr algn="just">
              <a:buNone/>
            </a:pPr>
            <a:r>
              <a:rPr lang="es-MX" dirty="0"/>
              <a:t>	Gobierno o sector publico que adquieren bienes y servicios para llevar acabo sus principales funciones las cuales son fundamentalmente de tipo social (drenaje, pavimentación, limpieza, etc.)</a:t>
            </a:r>
          </a:p>
        </p:txBody>
      </p:sp>
      <p:pic>
        <p:nvPicPr>
          <p:cNvPr id="15362" name="Picture 2" descr="https://tse1.mm.bing.net/th?id=OIP.SCTTauyA2NuWzSccM4EnfAHaDu&amp;pid=15.1&amp;P=0&amp;w=302&amp;h=1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941168"/>
            <a:ext cx="2876550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tse1.mm.bing.net/th?id=OIP.pSmECtmpNJn-Byb1AJeKdAHaE8&amp;pid=15.1&amp;P=0&amp;w=260&amp;h=17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161" y="404664"/>
            <a:ext cx="2476500" cy="165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s-MX" b="1" dirty="0"/>
              <a:t>	</a:t>
            </a:r>
          </a:p>
          <a:p>
            <a:pPr>
              <a:buNone/>
            </a:pPr>
            <a:r>
              <a:rPr lang="es-MX" b="1" dirty="0"/>
              <a:t>		Mercado internacional</a:t>
            </a:r>
          </a:p>
          <a:p>
            <a:pPr>
              <a:buNone/>
            </a:pPr>
            <a:r>
              <a:rPr lang="es-MX" dirty="0"/>
              <a:t>	</a:t>
            </a:r>
          </a:p>
          <a:p>
            <a:pPr algn="just">
              <a:buNone/>
            </a:pPr>
            <a:r>
              <a:rPr lang="es-MX" dirty="0"/>
              <a:t>	Todos los seres humanos tienen deseos y necesidades por satisfacer al mínimo costo. Esto provoca que las organizaciones de un país deseen ampliar sus fronteras, buscan colocar sus productos el mundo.</a:t>
            </a:r>
          </a:p>
        </p:txBody>
      </p:sp>
      <p:pic>
        <p:nvPicPr>
          <p:cNvPr id="16386" name="Picture 2" descr="https://investigacionmercint.files.wordpress.com/2014/07/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718" y="4653136"/>
            <a:ext cx="1749698" cy="200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s://marketecnica.files.wordpress.com/2014/10/merk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9"/>
            <a:ext cx="1584176" cy="165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400" dirty="0"/>
              <a:t>	</a:t>
            </a:r>
            <a:r>
              <a:rPr lang="es-MX" sz="2800" dirty="0"/>
              <a:t>Es el proceso mediante el cual se toma a un grupo de compradores homogéneos, es decir se divide el mercado en varios sub mercados o segmentos de acuerdo con los diferentes deseos de compra de los consumidores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3600" dirty="0"/>
              <a:t>	Segmentación de mercados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01A6F5D9-61DC-0D45-A1E6-AF47E74CF7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099406"/>
              </p:ext>
            </p:extLst>
          </p:nvPr>
        </p:nvGraphicFramePr>
        <p:xfrm>
          <a:off x="457200" y="1417638"/>
          <a:ext cx="8229600" cy="4162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El proceso de segmentación implica:</a:t>
            </a:r>
            <a:br>
              <a:rPr lang="es-MX" sz="2800" dirty="0"/>
            </a:br>
            <a:endParaRPr lang="es-MX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2.bp.blogspot.com/_s0HjW0nqVp0/SqQ4nfvm1VI/AAAAAAAAADc/w9i_5rTVDd0/s320/SEG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6624736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8589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99592" y="1484784"/>
            <a:ext cx="3970784" cy="5112568"/>
          </a:xfrm>
        </p:spPr>
        <p:txBody>
          <a:bodyPr/>
          <a:lstStyle/>
          <a:p>
            <a:pPr>
              <a:buNone/>
            </a:pPr>
            <a:r>
              <a:rPr lang="es-MX" dirty="0"/>
              <a:t>	</a:t>
            </a:r>
            <a:r>
              <a:rPr lang="es-MX" b="1" dirty="0"/>
              <a:t>Geográficos</a:t>
            </a:r>
          </a:p>
          <a:p>
            <a:pPr>
              <a:buNone/>
            </a:pPr>
            <a:endParaRPr lang="es-MX" b="1" dirty="0"/>
          </a:p>
          <a:p>
            <a:r>
              <a:rPr lang="es-MX" dirty="0"/>
              <a:t>Regional</a:t>
            </a:r>
          </a:p>
          <a:p>
            <a:r>
              <a:rPr lang="es-MX" dirty="0"/>
              <a:t>Urbana</a:t>
            </a:r>
          </a:p>
          <a:p>
            <a:r>
              <a:rPr lang="es-MX" dirty="0"/>
              <a:t>Rural</a:t>
            </a:r>
          </a:p>
          <a:p>
            <a:r>
              <a:rPr lang="es-MX" dirty="0"/>
              <a:t>Suburbana</a:t>
            </a:r>
          </a:p>
          <a:p>
            <a:r>
              <a:rPr lang="es-MX" dirty="0"/>
              <a:t>Interurbana </a:t>
            </a:r>
          </a:p>
          <a:p>
            <a:r>
              <a:rPr lang="es-MX" dirty="0"/>
              <a:t>clima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>
                <a:solidFill>
                  <a:schemeClr val="tx1"/>
                </a:solidFill>
              </a:rPr>
              <a:t>Criterios para segmentar los mercados</a:t>
            </a:r>
          </a:p>
        </p:txBody>
      </p:sp>
      <p:pic>
        <p:nvPicPr>
          <p:cNvPr id="17410" name="Picture 2" descr="http://1.bp.blogspot.com/-lpHkzHJhEjg/TgKLQPKK65I/AAAAAAAAABM/MXqQiFox6z4/s200/yghk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44824"/>
            <a:ext cx="403244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>
            <a:extLst>
              <a:ext uri="{FF2B5EF4-FFF2-40B4-BE49-F238E27FC236}">
                <a16:creationId xmlns:a16="http://schemas.microsoft.com/office/drawing/2014/main" id="{137F8244-6F73-894F-A0D9-FA6C799B7F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4615846"/>
              </p:ext>
            </p:extLst>
          </p:nvPr>
        </p:nvGraphicFramePr>
        <p:xfrm>
          <a:off x="467544" y="116632"/>
          <a:ext cx="8229600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45D8C2B0-4BCB-9B4B-B685-9589CEA0E9F2}"/>
              </a:ext>
            </a:extLst>
          </p:cNvPr>
          <p:cNvSpPr/>
          <p:nvPr/>
        </p:nvSpPr>
        <p:spPr>
          <a:xfrm>
            <a:off x="1691680" y="3861048"/>
            <a:ext cx="31683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600" dirty="0">
                <a:latin typeface="+mj-lt"/>
              </a:rPr>
              <a:t>Objetivo: Determinar los factores de mercado, que desde la disciplina del diseño industrial aportan elementos para fortalecer a las empresas, a través del estudio del comportamiento del consumidor, segmentación de mercados, competitividad, mezcla de mercadotecnia y canales de distribución.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MX" dirty="0"/>
              <a:t>	</a:t>
            </a:r>
            <a:r>
              <a:rPr lang="es-MX" b="1" dirty="0"/>
              <a:t>Demográficos</a:t>
            </a:r>
          </a:p>
          <a:p>
            <a:pPr>
              <a:buNone/>
            </a:pPr>
            <a:endParaRPr lang="es-MX" b="1" dirty="0"/>
          </a:p>
          <a:p>
            <a:r>
              <a:rPr lang="es-MX" dirty="0"/>
              <a:t>Edad </a:t>
            </a:r>
          </a:p>
          <a:p>
            <a:r>
              <a:rPr lang="es-MX" dirty="0"/>
              <a:t>Sexo</a:t>
            </a:r>
          </a:p>
          <a:p>
            <a:r>
              <a:rPr lang="es-MX" dirty="0"/>
              <a:t>Ocupación</a:t>
            </a:r>
          </a:p>
          <a:p>
            <a:r>
              <a:rPr lang="es-MX" dirty="0"/>
              <a:t>Educación</a:t>
            </a:r>
          </a:p>
          <a:p>
            <a:r>
              <a:rPr lang="es-MX" dirty="0"/>
              <a:t>Profesión</a:t>
            </a:r>
          </a:p>
          <a:p>
            <a:r>
              <a:rPr lang="es-MX" dirty="0"/>
              <a:t>Nacionalidad </a:t>
            </a:r>
          </a:p>
          <a:p>
            <a:r>
              <a:rPr lang="es-MX" dirty="0"/>
              <a:t>Estado civil</a:t>
            </a:r>
          </a:p>
          <a:p>
            <a:r>
              <a:rPr lang="es-MX" dirty="0"/>
              <a:t>Ingresos</a:t>
            </a:r>
          </a:p>
          <a:p>
            <a:r>
              <a:rPr lang="es-MX" dirty="0"/>
              <a:t>Religión</a:t>
            </a:r>
          </a:p>
          <a:p>
            <a:r>
              <a:rPr lang="es-MX" dirty="0"/>
              <a:t>Etc.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s-MX" sz="2800" dirty="0"/>
              <a:t>Criterios para segmentar los mercados</a:t>
            </a:r>
          </a:p>
        </p:txBody>
      </p:sp>
      <p:pic>
        <p:nvPicPr>
          <p:cNvPr id="18434" name="Picture 2" descr="http://www.merkactiva.com/blog/wp-content/uploads/2014/05/segmentacio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95463"/>
            <a:ext cx="3384376" cy="344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/>
              <a:t>	</a:t>
            </a:r>
            <a:r>
              <a:rPr lang="es-MX" b="1" dirty="0"/>
              <a:t>Psicograficos</a:t>
            </a:r>
          </a:p>
          <a:p>
            <a:pPr>
              <a:buNone/>
            </a:pPr>
            <a:endParaRPr lang="es-MX" dirty="0"/>
          </a:p>
          <a:p>
            <a:r>
              <a:rPr lang="es-MX" dirty="0"/>
              <a:t>Estilo de vida </a:t>
            </a:r>
          </a:p>
          <a:p>
            <a:r>
              <a:rPr lang="es-MX" dirty="0"/>
              <a:t>Personalidad</a:t>
            </a:r>
          </a:p>
          <a:p>
            <a:r>
              <a:rPr lang="es-MX" dirty="0"/>
              <a:t>Beneficio del producto</a:t>
            </a:r>
          </a:p>
          <a:p>
            <a:r>
              <a:rPr lang="es-MX" dirty="0"/>
              <a:t>Motivos de compra</a:t>
            </a:r>
          </a:p>
          <a:p>
            <a:r>
              <a:rPr lang="es-MX" dirty="0"/>
              <a:t>Conocimiento del producto</a:t>
            </a:r>
          </a:p>
          <a:p>
            <a:r>
              <a:rPr lang="es-MX" dirty="0"/>
              <a:t>Uso del producto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Criterios para segmentar los mercados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dirty="0"/>
              <a:t>	</a:t>
            </a:r>
            <a:r>
              <a:rPr lang="es-MX" b="1" dirty="0"/>
              <a:t>Por comportamiento</a:t>
            </a:r>
          </a:p>
          <a:p>
            <a:pPr>
              <a:buNone/>
            </a:pPr>
            <a:r>
              <a:rPr lang="es-MX" dirty="0"/>
              <a:t>	Conjunto de técnicas y tecnologías usadas por publicistas y editores de un sitio web en línea con el fin de aumentar la efectividad de la publicidad utilizando la información del comportamiento del usuario al utilizar su navegador web. ​ 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800" dirty="0"/>
              <a:t>Criterios para segmentar los mercados</a:t>
            </a:r>
          </a:p>
        </p:txBody>
      </p:sp>
      <p:pic>
        <p:nvPicPr>
          <p:cNvPr id="20484" name="Picture 4" descr="https://tse2.mm.bing.net/th?id=OIP.b_vYb1DNFIuC4OJM8DdnxgHaHa&amp;pid=15.1&amp;P=0&amp;w=300&amp;h=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8904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5364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260648"/>
            <a:ext cx="8229600" cy="433156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s-MX" sz="3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Segmentación del mercado en base al producto</a:t>
            </a:r>
            <a:br>
              <a:rPr lang="es-MX" sz="35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es-MX" sz="35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09728" indent="0">
              <a:buNone/>
            </a:pPr>
            <a:endParaRPr lang="es-MX" sz="3500" dirty="0"/>
          </a:p>
          <a:p>
            <a:pPr marL="109728" indent="0" algn="just">
              <a:buNone/>
            </a:pPr>
            <a:r>
              <a:rPr lang="es-MX" sz="2800" dirty="0"/>
              <a:t>Se trata de variables tales como tipo de establecimiento, horas de compra, frecuencia de compra, frecuencia de uso, lealtad a la marca, ocasión y ventajas buscadas.</a:t>
            </a:r>
          </a:p>
          <a:p>
            <a:endParaRPr lang="es-MX" sz="3600" dirty="0"/>
          </a:p>
        </p:txBody>
      </p:sp>
      <p:sp>
        <p:nvSpPr>
          <p:cNvPr id="4" name="3 Rectángulo"/>
          <p:cNvSpPr/>
          <p:nvPr/>
        </p:nvSpPr>
        <p:spPr>
          <a:xfrm>
            <a:off x="0" y="980728"/>
            <a:ext cx="1691680" cy="2880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61579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695264"/>
            <a:ext cx="8229600" cy="3899520"/>
          </a:xfrm>
        </p:spPr>
        <p:txBody>
          <a:bodyPr>
            <a:normAutofit/>
          </a:bodyPr>
          <a:lstStyle/>
          <a:p>
            <a:pPr algn="just"/>
            <a:r>
              <a:rPr lang="es-MX" sz="3200" dirty="0"/>
              <a:t>La segmentación basada en criterios relacionados con el producto es la más directa.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0" y="980728"/>
            <a:ext cx="1691680" cy="2880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1506" name="Picture 2" descr="https://geronimoalec.files.wordpress.com/2015/03/02408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645024"/>
            <a:ext cx="5041555" cy="230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1963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132856"/>
            <a:ext cx="4474840" cy="3323456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s-MX" sz="2800" dirty="0">
                <a:latin typeface="+mj-lt"/>
              </a:rPr>
              <a:t>Los criterios son fácilmente cuantificables y los segmentos suelen ser operativos y de fácil acceso. </a:t>
            </a:r>
          </a:p>
          <a:p>
            <a:endParaRPr lang="es-MX" sz="2800" dirty="0">
              <a:latin typeface="+mj-lt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0" y="980728"/>
            <a:ext cx="1691680" cy="2880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2530" name="Picture 2" descr="https://tse4.mm.bing.net/th?id=OIP.IDyEosNfiSRqTK8q4UmM5AHaEK&amp;pid=15.1&amp;P=0&amp;w=312&amp;h=1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28800"/>
            <a:ext cx="297180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3113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88840"/>
            <a:ext cx="8363272" cy="3899520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Sin embargo, estos criterios no profundizan en las causas últimas que justifican las diferencias de comportamiento en los consumidores.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0" y="980728"/>
            <a:ext cx="1691680" cy="2880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3554" name="Picture 2" descr="https://tse3.mm.bing.net/th?id=OIP.Hr3gAxUKpS74AxtgPsJ9PwHaFU&amp;pid=15.1&amp;P=0&amp;w=267&amp;h=1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573016"/>
            <a:ext cx="25431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9604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b="1" dirty="0"/>
              <a:t>	Posición del usuario</a:t>
            </a:r>
          </a:p>
          <a:p>
            <a:endParaRPr lang="es-MX" dirty="0"/>
          </a:p>
          <a:p>
            <a:r>
              <a:rPr lang="es-MX" dirty="0"/>
              <a:t>No usuario</a:t>
            </a:r>
          </a:p>
          <a:p>
            <a:r>
              <a:rPr lang="es-MX" dirty="0"/>
              <a:t>Ex usuario</a:t>
            </a:r>
          </a:p>
          <a:p>
            <a:r>
              <a:rPr lang="es-MX" dirty="0"/>
              <a:t>Usuario potencial</a:t>
            </a:r>
          </a:p>
          <a:p>
            <a:r>
              <a:rPr lang="es-MX" dirty="0"/>
              <a:t>Usuario primera vez</a:t>
            </a:r>
          </a:p>
          <a:p>
            <a:r>
              <a:rPr lang="es-MX" dirty="0"/>
              <a:t>Usuario regular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Criterios para segmentar los mercados</a:t>
            </a:r>
          </a:p>
        </p:txBody>
      </p:sp>
      <p:pic>
        <p:nvPicPr>
          <p:cNvPr id="24578" name="Picture 2" descr="https://tse1.mm.bing.net/th?id=OIP.CPtWDfJXmJRMWjbtyzFT3wHaF5&amp;pid=15.1&amp;P=0&amp;w=218&amp;h=1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20888"/>
            <a:ext cx="273630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Hacer una clasificación de clientes mediante las estadísticas que registre la adquisición de un producto por edades y por periodos.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Otras estrategias para la segmentación</a:t>
            </a:r>
          </a:p>
        </p:txBody>
      </p:sp>
      <p:pic>
        <p:nvPicPr>
          <p:cNvPr id="25602" name="Picture 2" descr="http://www.marketingguerrilla.es/wp-content/uploads/2014/12/targeting-facebo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284984"/>
            <a:ext cx="6286500" cy="238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3933056"/>
            <a:ext cx="8229600" cy="2074235"/>
          </a:xfrm>
        </p:spPr>
        <p:txBody>
          <a:bodyPr/>
          <a:lstStyle/>
          <a:p>
            <a:pPr algn="just"/>
            <a:r>
              <a:rPr lang="es-MX" dirty="0"/>
              <a:t>Hacer un estudio de mercado utilizando la mayoría de los criterios dentro de todo sistema.</a:t>
            </a:r>
          </a:p>
          <a:p>
            <a:pPr algn="just"/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Otras estrategias para la segmentación</a:t>
            </a:r>
          </a:p>
        </p:txBody>
      </p:sp>
      <p:pic>
        <p:nvPicPr>
          <p:cNvPr id="26626" name="Picture 2" descr="https://tse3.mm.bing.net/th?id=OIP.R_YnBscjhfS2RVNeGZocRQHaE8&amp;pid=15.1&amp;P=0&amp;w=259&amp;h=1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00808"/>
            <a:ext cx="3901901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21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6A2859EF-8F8B-EA48-9E04-459B57DB89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6382391"/>
              </p:ext>
            </p:extLst>
          </p:nvPr>
        </p:nvGraphicFramePr>
        <p:xfrm>
          <a:off x="971600" y="1259632"/>
          <a:ext cx="8553128" cy="5212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/>
          <a:lstStyle/>
          <a:p>
            <a:r>
              <a:rPr lang="es-MX" dirty="0"/>
              <a:t>Contenido</a:t>
            </a:r>
          </a:p>
        </p:txBody>
      </p:sp>
    </p:spTree>
    <p:extLst>
      <p:ext uri="{BB962C8B-B14F-4D97-AF65-F5344CB8AC3E}">
        <p14:creationId xmlns:p14="http://schemas.microsoft.com/office/powerpoint/2010/main" val="11303929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835696" y="1321098"/>
            <a:ext cx="3178696" cy="4525963"/>
          </a:xfrm>
        </p:spPr>
        <p:txBody>
          <a:bodyPr/>
          <a:lstStyle/>
          <a:p>
            <a:pPr algn="just"/>
            <a:r>
              <a:rPr lang="es-MX" dirty="0"/>
              <a:t>Producción de mercado; se consideran varios productos que tal vez el consumidor compre.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Otras estrategias para la segmentación</a:t>
            </a:r>
          </a:p>
        </p:txBody>
      </p:sp>
      <p:pic>
        <p:nvPicPr>
          <p:cNvPr id="27650" name="Picture 2" descr="https://tse4.mm.bing.net/th?id=OIP.nx7Jjbx-URTAcjNU-WOpuAHaHa&amp;pid=15.1&amp;P=0&amp;w=300&amp;h=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266" y="4517337"/>
            <a:ext cx="2076822" cy="206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http://www.montevideo.com.uy/enciclopedia/images/mai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338" y="2564904"/>
            <a:ext cx="1428750" cy="101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4" name="Picture 6" descr="http://4.bp.blogspot.com/-Da6gyV45oZo/TcBmXQPIixI/AAAAAAAAADA/eS8hE0JZgp8/s200/images%255B4%255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764704"/>
            <a:ext cx="106680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215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EF7B5CE8-C9DE-A744-BA90-BCCE581617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8053522"/>
              </p:ext>
            </p:extLst>
          </p:nvPr>
        </p:nvGraphicFramePr>
        <p:xfrm>
          <a:off x="570384" y="1628800"/>
          <a:ext cx="8003232" cy="4306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Recomendaciones para una efectiva segmentación de mercados</a:t>
            </a:r>
          </a:p>
        </p:txBody>
      </p:sp>
    </p:spTree>
    <p:extLst>
      <p:ext uri="{BB962C8B-B14F-4D97-AF65-F5344CB8AC3E}">
        <p14:creationId xmlns:p14="http://schemas.microsoft.com/office/powerpoint/2010/main" val="10902272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3096344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es-MX" sz="2400" dirty="0">
                <a:solidFill>
                  <a:schemeClr val="tx1"/>
                </a:solidFill>
              </a:rPr>
              <a:t>A la hora de establecer las diferentes variables de segmentación de mercado hay que tener en cuenta ciertos criterios que influyen a la hora de desarrollar la estrategia de manera eficaz, no hay que olvidar que cuando la realizamos hay que dirigiendo nuestros esfuerzos a personas que sienten y viven de acuerdo a una serie de creencias, estilo de vida, situación geográfica.</a:t>
            </a:r>
          </a:p>
        </p:txBody>
      </p:sp>
    </p:spTree>
    <p:extLst>
      <p:ext uri="{BB962C8B-B14F-4D97-AF65-F5344CB8AC3E}">
        <p14:creationId xmlns:p14="http://schemas.microsoft.com/office/powerpoint/2010/main" val="104004917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just">
              <a:buNone/>
            </a:pPr>
            <a:r>
              <a:rPr lang="es-MX" dirty="0"/>
              <a:t>No se puede establecer un único criterio, para segmentar el mercado potencial, sino que en  ocasiones se diseña una técnica mixta teniendo en cuenta los valores o criterios importantes para el tipo de empresa o consumidores.</a:t>
            </a:r>
          </a:p>
        </p:txBody>
      </p:sp>
      <p:pic>
        <p:nvPicPr>
          <p:cNvPr id="28674" name="Picture 2" descr="Resultado de imagen para VARIABLES DE SEGMENTACIÓN DE MERCA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905" y="3717032"/>
            <a:ext cx="5252095" cy="301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24245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endParaRPr lang="es-MX" sz="2000" dirty="0"/>
          </a:p>
          <a:p>
            <a:pPr marL="109728" indent="0" algn="just">
              <a:lnSpc>
                <a:spcPct val="150000"/>
              </a:lnSpc>
              <a:buNone/>
            </a:pPr>
            <a:r>
              <a:rPr lang="es-MX" sz="2400" dirty="0"/>
              <a:t>Los consumidores deben percibir diferencias las diferentes entre marcas y los segmentos deben mostrar una estabilidad a largo plazo así como Identificar las características del segmentos antes de centrar en el los esfuerzos de la mercadotecnia.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3200" dirty="0"/>
              <a:t>Conclusiones</a:t>
            </a:r>
          </a:p>
        </p:txBody>
      </p:sp>
    </p:spTree>
    <p:extLst>
      <p:ext uri="{BB962C8B-B14F-4D97-AF65-F5344CB8AC3E}">
        <p14:creationId xmlns:p14="http://schemas.microsoft.com/office/powerpoint/2010/main" val="25333611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5000" indent="-525463">
              <a:lnSpc>
                <a:spcPct val="120000"/>
              </a:lnSpc>
              <a:buNone/>
            </a:pPr>
            <a:r>
              <a:rPr lang="es-MX" sz="2400" dirty="0"/>
              <a:t> Fischer, L. y Espejo, J. (2008). </a:t>
            </a:r>
            <a:r>
              <a:rPr lang="es-MX" sz="2400" b="1" dirty="0"/>
              <a:t>Mercadotecnia. </a:t>
            </a:r>
            <a:r>
              <a:rPr lang="es-MX" sz="2400" dirty="0"/>
              <a:t>México: McGraw-Hill Interamericana. ISBN: 978-970-10-3964-9</a:t>
            </a:r>
          </a:p>
          <a:p>
            <a:pPr marL="635000" indent="-525463">
              <a:lnSpc>
                <a:spcPct val="120000"/>
              </a:lnSpc>
              <a:buNone/>
            </a:pPr>
            <a:r>
              <a:rPr lang="es-MX" sz="2400" dirty="0"/>
              <a:t>Frye, R. W. (1992). </a:t>
            </a:r>
            <a:r>
              <a:rPr lang="es-MX" sz="2400" b="1" dirty="0"/>
              <a:t>Estrategias básicas de mercadotecnia</a:t>
            </a:r>
            <a:r>
              <a:rPr lang="es-MX" sz="2400" dirty="0"/>
              <a:t>, México, Trillas.</a:t>
            </a:r>
          </a:p>
          <a:p>
            <a:pPr marL="635000" indent="-525463">
              <a:lnSpc>
                <a:spcPct val="120000"/>
              </a:lnSpc>
              <a:buNone/>
            </a:pPr>
            <a:r>
              <a:rPr lang="es-MX" sz="2400" dirty="0"/>
              <a:t>Kotler, P. (1992). </a:t>
            </a:r>
            <a:r>
              <a:rPr lang="es-MX" sz="2400" b="1" dirty="0"/>
              <a:t>Mercadotecnia</a:t>
            </a:r>
            <a:r>
              <a:rPr lang="es-MX" sz="2400" dirty="0"/>
              <a:t>, 3ª Ed México, Prentice Hall Interamericana.</a:t>
            </a:r>
          </a:p>
          <a:p>
            <a:pPr marL="635000" indent="-525463">
              <a:lnSpc>
                <a:spcPct val="120000"/>
              </a:lnSpc>
              <a:buNone/>
            </a:pPr>
            <a:r>
              <a:rPr lang="es-MX" sz="2400" dirty="0"/>
              <a:t>Prieto, S.C. (2005). </a:t>
            </a:r>
            <a:r>
              <a:rPr lang="es-MX" sz="2400" b="1" dirty="0"/>
              <a:t>Introducción a los negocios</a:t>
            </a:r>
            <a:r>
              <a:rPr lang="es-MX" sz="2400" dirty="0"/>
              <a:t>. México: Banca y Comercio. ISBN: 968-480-562-4</a:t>
            </a:r>
          </a:p>
          <a:p>
            <a:endParaRPr lang="es-MX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 de Consulta</a:t>
            </a:r>
          </a:p>
        </p:txBody>
      </p:sp>
    </p:spTree>
    <p:extLst>
      <p:ext uri="{BB962C8B-B14F-4D97-AF65-F5344CB8AC3E}">
        <p14:creationId xmlns:p14="http://schemas.microsoft.com/office/powerpoint/2010/main" val="42616678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>
                <a:hlinkClick r:id="rId2"/>
              </a:rPr>
              <a:t>https://www.emprendepyme.net/objetivos-de-la-segmentacion-de-mercado.html</a:t>
            </a:r>
            <a:endParaRPr lang="es-MX" dirty="0"/>
          </a:p>
          <a:p>
            <a:r>
              <a:rPr lang="es-MX" dirty="0">
                <a:hlinkClick r:id="rId3"/>
              </a:rPr>
              <a:t>https://www.emprendepyme.net/variables-de-segmentacion-de-mercado.html</a:t>
            </a:r>
            <a:endParaRPr lang="es-MX" dirty="0"/>
          </a:p>
          <a:p>
            <a:r>
              <a:rPr lang="es-MX" dirty="0">
                <a:hlinkClick r:id="rId4"/>
              </a:rPr>
              <a:t>https://retos-directivos.eae.es/variables-y-beneficios-de-la-segmentacion-de-mercado/</a:t>
            </a:r>
            <a:endParaRPr lang="es-MX" dirty="0"/>
          </a:p>
          <a:p>
            <a:r>
              <a:rPr lang="es-MX" dirty="0">
                <a:hlinkClick r:id="rId5"/>
              </a:rPr>
              <a:t>http://www.escolares.net/marketing/variables-de-segmentacion-de-mercado/</a:t>
            </a:r>
            <a:endParaRPr lang="es-MX" dirty="0"/>
          </a:p>
          <a:p>
            <a:r>
              <a:rPr lang="es-MX" dirty="0">
                <a:hlinkClick r:id="rId6"/>
              </a:rPr>
              <a:t>http://3w3search.com/Edu/Merc/Es/GMerc003.htm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385550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758826"/>
            <a:ext cx="8229600" cy="4464496"/>
          </a:xfrm>
        </p:spPr>
        <p:txBody>
          <a:bodyPr>
            <a:normAutofit/>
          </a:bodyPr>
          <a:lstStyle/>
          <a:p>
            <a:r>
              <a:rPr lang="es-MX" dirty="0"/>
              <a:t>https://goo.gl/5ea93o</a:t>
            </a:r>
            <a:endParaRPr lang="es-MX" sz="2400" dirty="0">
              <a:hlinkClick r:id="rId2"/>
            </a:endParaRPr>
          </a:p>
          <a:p>
            <a:r>
              <a:rPr lang="es-MX" sz="2400" dirty="0">
                <a:hlinkClick r:id="rId2"/>
              </a:rPr>
              <a:t>https://goo.gl/eGFhk4</a:t>
            </a:r>
            <a:endParaRPr lang="es-MX" sz="2400" dirty="0"/>
          </a:p>
          <a:p>
            <a:r>
              <a:rPr lang="es-MX" sz="2400" dirty="0">
                <a:hlinkClick r:id="rId3"/>
              </a:rPr>
              <a:t>https://goo.gl/Jqh33b</a:t>
            </a:r>
            <a:endParaRPr lang="es-MX" sz="2400" dirty="0"/>
          </a:p>
          <a:p>
            <a:r>
              <a:rPr lang="es-MX" sz="2400" dirty="0">
                <a:hlinkClick r:id="rId4"/>
              </a:rPr>
              <a:t>https://goo.gl/mbLQBk</a:t>
            </a:r>
            <a:endParaRPr lang="es-MX" sz="2400" dirty="0"/>
          </a:p>
          <a:p>
            <a:r>
              <a:rPr lang="es-MX" sz="2400" dirty="0">
                <a:hlinkClick r:id="rId5"/>
              </a:rPr>
              <a:t>https://goo.gl/3AnqEf</a:t>
            </a:r>
            <a:endParaRPr lang="es-MX" sz="2400" dirty="0"/>
          </a:p>
          <a:p>
            <a:r>
              <a:rPr lang="es-MX" sz="2400" dirty="0">
                <a:hlinkClick r:id="rId6"/>
              </a:rPr>
              <a:t>https://goo.gl/vGTqfm</a:t>
            </a:r>
            <a:endParaRPr lang="es-MX" sz="2400" dirty="0"/>
          </a:p>
          <a:p>
            <a:r>
              <a:rPr lang="es-MX" sz="2400" dirty="0">
                <a:hlinkClick r:id="rId7"/>
              </a:rPr>
              <a:t>https://goo.gl/qn1Y8M</a:t>
            </a:r>
            <a:endParaRPr lang="es-MX" sz="2400" dirty="0"/>
          </a:p>
          <a:p>
            <a:r>
              <a:rPr lang="es-MX" sz="2400" dirty="0">
                <a:hlinkClick r:id="rId8"/>
              </a:rPr>
              <a:t>https://goo.gl/heQ4xQ</a:t>
            </a:r>
            <a:endParaRPr lang="es-MX" sz="2400" dirty="0"/>
          </a:p>
          <a:p>
            <a:r>
              <a:rPr lang="es-MX" sz="2400" dirty="0"/>
              <a:t>https://goo.gl/dU3YZm</a:t>
            </a:r>
          </a:p>
          <a:p>
            <a:endParaRPr lang="es-MX" sz="2400" dirty="0"/>
          </a:p>
          <a:p>
            <a:endParaRPr lang="es-MX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6490" y="62068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s-MX" dirty="0"/>
              <a:t>url de las imágenes de la presentación</a:t>
            </a:r>
          </a:p>
        </p:txBody>
      </p:sp>
    </p:spTree>
    <p:extLst>
      <p:ext uri="{BB962C8B-B14F-4D97-AF65-F5344CB8AC3E}">
        <p14:creationId xmlns:p14="http://schemas.microsoft.com/office/powerpoint/2010/main" val="1526339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86403"/>
          </a:xfrm>
        </p:spPr>
        <p:txBody>
          <a:bodyPr/>
          <a:lstStyle/>
          <a:p>
            <a:pPr marL="109728" indent="0" algn="just">
              <a:buNone/>
            </a:pPr>
            <a:r>
              <a:rPr lang="es-MX" dirty="0"/>
              <a:t>Determinar como una empresa debe subdividir su mercado global, nacional o estatal</a:t>
            </a:r>
            <a:r>
              <a:rPr lang="es-MX" b="1" dirty="0"/>
              <a:t>, </a:t>
            </a:r>
            <a:r>
              <a:rPr lang="es-MX" dirty="0"/>
              <a:t>de entre un conjunto de consumidores con elementos comunes (bien sea personales, de conducta, de estilo de vida, de localización geográfica, etc.).</a:t>
            </a:r>
          </a:p>
          <a:p>
            <a:pPr marL="109728" indent="0" algn="just">
              <a:buNone/>
            </a:pPr>
            <a:br>
              <a:rPr lang="es-MX" dirty="0"/>
            </a:b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99592" y="620688"/>
            <a:ext cx="7139136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dirty="0"/>
              <a:t>Objetivo de la segmentación del mercado</a:t>
            </a:r>
          </a:p>
        </p:txBody>
      </p:sp>
    </p:spTree>
    <p:extLst>
      <p:ext uri="{BB962C8B-B14F-4D97-AF65-F5344CB8AC3E}">
        <p14:creationId xmlns:p14="http://schemas.microsoft.com/office/powerpoint/2010/main" val="2066494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491880" y="1916832"/>
            <a:ext cx="5112568" cy="40219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400" dirty="0"/>
              <a:t>		</a:t>
            </a:r>
            <a:r>
              <a:rPr lang="es-MX" sz="2400" b="1" dirty="0"/>
              <a:t>Mercado de dinero</a:t>
            </a:r>
          </a:p>
          <a:p>
            <a:pPr algn="just">
              <a:buNone/>
            </a:pPr>
            <a:r>
              <a:rPr lang="es-MX" sz="2400" dirty="0"/>
              <a:t>	Es aquel en el que hay una interrelación entre una persona que necesita dinero para invertirlo y otra que, al  tener un excedente , lo invierta para incrementarlo. </a:t>
            </a:r>
          </a:p>
          <a:p>
            <a:pPr algn="just">
              <a:buNone/>
            </a:pPr>
            <a:r>
              <a:rPr lang="es-MX" sz="2400" dirty="0"/>
              <a:t>		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MX" dirty="0"/>
              <a:t>Ejemplos de mercados</a:t>
            </a:r>
          </a:p>
        </p:txBody>
      </p:sp>
      <p:pic>
        <p:nvPicPr>
          <p:cNvPr id="1026" name="Picture 2" descr="https://i.ytimg.com/vi/n2PK5dszzLo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334684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/>
          <a:lstStyle/>
          <a:p>
            <a:pPr>
              <a:buNone/>
            </a:pPr>
            <a:r>
              <a:rPr lang="es-MX" sz="2400" dirty="0"/>
              <a:t>				</a:t>
            </a:r>
          </a:p>
          <a:p>
            <a:pPr>
              <a:buNone/>
            </a:pPr>
            <a:r>
              <a:rPr lang="es-MX" sz="2400" b="1" dirty="0"/>
              <a:t>	Mercado de turismo</a:t>
            </a:r>
          </a:p>
          <a:p>
            <a:pPr>
              <a:buNone/>
            </a:pPr>
            <a:endParaRPr lang="es-MX" sz="2400" b="1" dirty="0"/>
          </a:p>
          <a:p>
            <a:pPr algn="just">
              <a:buNone/>
            </a:pPr>
            <a:r>
              <a:rPr lang="es-MX" sz="2400" dirty="0"/>
              <a:t> 	Esta formado por personas nacionales y extranjeras que requieren un servicio turístico Y puedan adquirir toda clase de productos en el territorio nacional.</a:t>
            </a:r>
          </a:p>
          <a:p>
            <a:pPr>
              <a:buNone/>
            </a:pPr>
            <a:endParaRPr lang="es-MX" dirty="0"/>
          </a:p>
        </p:txBody>
      </p:sp>
      <p:pic>
        <p:nvPicPr>
          <p:cNvPr id="2050" name="Picture 2" descr="https://tse4.mm.bing.net/th?id=OIP.Ju8gPJG_LquYSh8bvfakFAHaDf&amp;pid=15.1&amp;P=0&amp;w=346&amp;h=1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05064"/>
            <a:ext cx="5815930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2337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475656" y="2492896"/>
            <a:ext cx="6783129" cy="3298371"/>
          </a:xfrm>
        </p:spPr>
        <p:txBody>
          <a:bodyPr/>
          <a:lstStyle/>
          <a:p>
            <a:endParaRPr lang="es-MX" dirty="0"/>
          </a:p>
          <a:p>
            <a:pPr>
              <a:buNone/>
            </a:pPr>
            <a:r>
              <a:rPr lang="es-MX" dirty="0"/>
              <a:t>	</a:t>
            </a:r>
            <a:r>
              <a:rPr lang="es-MX" b="1" dirty="0"/>
              <a:t>	Mercado de capitales</a:t>
            </a:r>
          </a:p>
          <a:p>
            <a:pPr>
              <a:buNone/>
            </a:pPr>
            <a:endParaRPr lang="es-MX" b="1" dirty="0"/>
          </a:p>
          <a:p>
            <a:pPr algn="just">
              <a:buNone/>
            </a:pPr>
            <a:r>
              <a:rPr lang="es-MX" dirty="0"/>
              <a:t>La gente compra algo para darle a</a:t>
            </a:r>
          </a:p>
          <a:p>
            <a:pPr algn="just">
              <a:buNone/>
            </a:pPr>
            <a:r>
              <a:rPr lang="es-MX" dirty="0"/>
              <a:t>Valor a medida que pase el tiempo </a:t>
            </a:r>
          </a:p>
        </p:txBody>
      </p:sp>
      <p:pic>
        <p:nvPicPr>
          <p:cNvPr id="3074" name="Picture 2" descr="http://recursos.bancobase.com/hubfs/Blog_Marzo_17/22_MARZO_QUE_ES_EL_MERCADO_DE_CAPITALES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237" y="548680"/>
            <a:ext cx="6667500" cy="193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EDE766A3-DF03-FD46-B560-E6E8A42851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2334676"/>
              </p:ext>
            </p:extLst>
          </p:nvPr>
        </p:nvGraphicFramePr>
        <p:xfrm>
          <a:off x="914400" y="191683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907704" y="404664"/>
            <a:ext cx="5698976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200" dirty="0"/>
              <a:t>Tipos de mercado desde el  punto de vista geográfico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1617</TotalTime>
  <Words>1066</Words>
  <Application>Microsoft Macintosh PowerPoint</Application>
  <PresentationFormat>Presentación en pantalla (4:3)</PresentationFormat>
  <Paragraphs>214</Paragraphs>
  <Slides>47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56" baseType="lpstr">
      <vt:lpstr>Arial</vt:lpstr>
      <vt:lpstr>Calibri</vt:lpstr>
      <vt:lpstr>Candara</vt:lpstr>
      <vt:lpstr>Times New Roman</vt:lpstr>
      <vt:lpstr>Verdana</vt:lpstr>
      <vt:lpstr>Wingdings</vt:lpstr>
      <vt:lpstr>Wingdings 2</vt:lpstr>
      <vt:lpstr>Wingdings 3</vt:lpstr>
      <vt:lpstr>Concurrencia</vt:lpstr>
      <vt:lpstr>  UNIVERSIDAD AUTÓNOMA DEL ESTADO DE MÉXICO CENTRO UNIVERSITARIO UAEM  VALLE DE CHALCO </vt:lpstr>
      <vt:lpstr>Guía para el empleo del material </vt:lpstr>
      <vt:lpstr>Presentación de PowerPoint</vt:lpstr>
      <vt:lpstr>Contenido</vt:lpstr>
      <vt:lpstr>Objetivo de la segmentación del mercado</vt:lpstr>
      <vt:lpstr>Ejemplos de mercados</vt:lpstr>
      <vt:lpstr>Presentación de PowerPoint</vt:lpstr>
      <vt:lpstr>Presentación de PowerPoint</vt:lpstr>
      <vt:lpstr>Tipos de mercado desde el  punto de vista geográfico</vt:lpstr>
      <vt:lpstr>Tipos   de  mercado   desde   el   punto  de vista   del   cliente</vt:lpstr>
      <vt:lpstr>Tipos   de  mercado   desde   el   punto  de vista   del   cliente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Segmentación de mercados</vt:lpstr>
      <vt:lpstr>El proceso de segmentación implica: </vt:lpstr>
      <vt:lpstr>Presentación de PowerPoint</vt:lpstr>
      <vt:lpstr>Criterios para segmentar los mercados</vt:lpstr>
      <vt:lpstr>Criterios para segmentar los mercados</vt:lpstr>
      <vt:lpstr>Criterios para segmentar los mercados</vt:lpstr>
      <vt:lpstr>Criterios para segmentar los mercados</vt:lpstr>
      <vt:lpstr>Presentación de PowerPoint</vt:lpstr>
      <vt:lpstr>Presentación de PowerPoint</vt:lpstr>
      <vt:lpstr>Presentación de PowerPoint</vt:lpstr>
      <vt:lpstr>Presentación de PowerPoint</vt:lpstr>
      <vt:lpstr>Criterios para segmentar los mercados</vt:lpstr>
      <vt:lpstr>Otras estrategias para la segmentación</vt:lpstr>
      <vt:lpstr>Otras estrategias para la segmentación</vt:lpstr>
      <vt:lpstr>Otras estrategias para la segmentación</vt:lpstr>
      <vt:lpstr>Recomendaciones para una efectiva segmentación de mercados</vt:lpstr>
      <vt:lpstr>Presentación de PowerPoint</vt:lpstr>
      <vt:lpstr>Presentación de PowerPoint</vt:lpstr>
      <vt:lpstr>Conclusiones</vt:lpstr>
      <vt:lpstr>Referencias de Consulta</vt:lpstr>
      <vt:lpstr>Presentación de PowerPoint</vt:lpstr>
      <vt:lpstr>url de las imágenes de la presentación</vt:lpstr>
    </vt:vector>
  </TitlesOfParts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SOBERANES VAIO</dc:creator>
  <cp:lastModifiedBy>José Luis Castillo Soberanes</cp:lastModifiedBy>
  <cp:revision>54</cp:revision>
  <dcterms:created xsi:type="dcterms:W3CDTF">2011-04-27T01:55:10Z</dcterms:created>
  <dcterms:modified xsi:type="dcterms:W3CDTF">2018-09-28T22:24:27Z</dcterms:modified>
</cp:coreProperties>
</file>